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08" r:id="rId7"/>
    <p:sldMasterId id="2147483720" r:id="rId8"/>
    <p:sldMasterId id="2147483732" r:id="rId9"/>
    <p:sldMasterId id="2147483744" r:id="rId10"/>
  </p:sldMasterIdLst>
  <p:notesMasterIdLst>
    <p:notesMasterId r:id="rId12"/>
  </p:notesMasterIdLst>
  <p:sldIdLst>
    <p:sldId id="269" r:id="rId11"/>
    <p:sldId id="258" r:id="rId13"/>
    <p:sldId id="259" r:id="rId14"/>
    <p:sldId id="260" r:id="rId15"/>
    <p:sldId id="261" r:id="rId16"/>
    <p:sldId id="262" r:id="rId17"/>
    <p:sldId id="263" r:id="rId18"/>
    <p:sldId id="264" r:id="rId19"/>
    <p:sldId id="265" r:id="rId20"/>
    <p:sldId id="267" r:id="rId21"/>
    <p:sldId id="268"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4" r:id="rId36"/>
    <p:sldId id="283"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95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26.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 Type="http://schemas.openxmlformats.org/officeDocument/2006/relationships/slide" Target="slides/slide2.xml"/><Relationship Id="rId12" Type="http://schemas.openxmlformats.org/officeDocument/2006/relationships/notesMaster" Target="notesMasters/notesMaster1.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iagrams/_rels/data2.xml.rels><?xml version="1.0" encoding="UTF-8" standalone="yes"?>
<Relationships xmlns="http://schemas.openxmlformats.org/package/2006/relationships"><Relationship Id="rId4" Type="http://schemas.openxmlformats.org/officeDocument/2006/relationships/image" Target="../media/image29.pn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4" Type="http://schemas.openxmlformats.org/officeDocument/2006/relationships/image" Target="../media/image29.pn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25AD21B-75EF-4ED8-BF4F-BAD11080960D}" type="doc">
      <dgm:prSet loTypeId="urn:microsoft.com/office/officeart/2005/8/layout/vList6" loCatId="list" qsTypeId="urn:microsoft.com/office/officeart/2005/8/quickstyle/simple1#1" qsCatId="simple" csTypeId="urn:microsoft.com/office/officeart/2005/8/colors/accent1_2#1" csCatId="accent1" phldr="1"/>
      <dgm:spPr/>
      <dgm:t>
        <a:bodyPr/>
        <a:lstStyle/>
        <a:p>
          <a:endParaRPr lang="en-GB"/>
        </a:p>
      </dgm:t>
    </dgm:pt>
    <dgm:pt modelId="{C56CCFF9-C1FC-47A6-974B-A7DC9EE8D184}">
      <dgm:prSet phldrT="[Text]" custT="1"/>
      <dgm:spPr/>
      <dgm:t>
        <a:bodyPr/>
        <a:lstStyle/>
        <a:p>
          <a:r>
            <a:rPr lang="en-GB" sz="2800" dirty="0" smtClean="0"/>
            <a:t>A Joined-up Union</a:t>
          </a:r>
          <a:endParaRPr lang="en-GB" sz="2800" dirty="0"/>
        </a:p>
      </dgm:t>
    </dgm:pt>
    <dgm:pt modelId="{B4D303C5-421A-4B2D-A7EE-8B38B19191D8}" cxnId="{4587B766-37AF-472B-8968-3CC3869D94F6}" type="parTrans">
      <dgm:prSet/>
      <dgm:spPr/>
      <dgm:t>
        <a:bodyPr/>
        <a:lstStyle/>
        <a:p>
          <a:endParaRPr lang="en-GB"/>
        </a:p>
      </dgm:t>
    </dgm:pt>
    <dgm:pt modelId="{27C5AEC5-801D-4A6B-AF93-D1E40368D871}" cxnId="{4587B766-37AF-472B-8968-3CC3869D94F6}" type="sibTrans">
      <dgm:prSet/>
      <dgm:spPr/>
      <dgm:t>
        <a:bodyPr/>
        <a:lstStyle/>
        <a:p>
          <a:endParaRPr lang="en-GB"/>
        </a:p>
      </dgm:t>
    </dgm:pt>
    <dgm:pt modelId="{DC53C7CB-972C-4340-981A-554051D18EFD}">
      <dgm:prSet phldrT="[Text]" custT="1"/>
      <dgm:spPr/>
      <dgm:t>
        <a:bodyPr/>
        <a:lstStyle/>
        <a:p>
          <a:r>
            <a:rPr lang="en-GB" sz="1500" dirty="0" smtClean="0"/>
            <a:t>A more prosperous Union calls for </a:t>
          </a:r>
          <a:r>
            <a:rPr lang="en-GB" sz="1500" b="1" dirty="0" smtClean="0">
              <a:effectLst/>
            </a:rPr>
            <a:t>greater coordination between the EU and MS, the EIB and the private sector</a:t>
          </a:r>
          <a:r>
            <a:rPr lang="en-GB" sz="1500" dirty="0" smtClean="0"/>
            <a:t>. We must become more joined-up across internal and external policies</a:t>
          </a:r>
          <a:endParaRPr lang="en-GB" sz="1500" dirty="0"/>
        </a:p>
      </dgm:t>
    </dgm:pt>
    <dgm:pt modelId="{A0522F27-C6B2-45A4-957B-E8C520ED20E8}" cxnId="{1E26A351-BE1F-4791-A16D-596DBF047FFC}" type="parTrans">
      <dgm:prSet/>
      <dgm:spPr/>
      <dgm:t>
        <a:bodyPr/>
        <a:lstStyle/>
        <a:p>
          <a:endParaRPr lang="en-GB"/>
        </a:p>
      </dgm:t>
    </dgm:pt>
    <dgm:pt modelId="{E2A55197-4947-4BAF-A996-B10C1E91C75C}" cxnId="{1E26A351-BE1F-4791-A16D-596DBF047FFC}" type="sibTrans">
      <dgm:prSet/>
      <dgm:spPr/>
      <dgm:t>
        <a:bodyPr/>
        <a:lstStyle/>
        <a:p>
          <a:endParaRPr lang="en-GB"/>
        </a:p>
      </dgm:t>
    </dgm:pt>
    <dgm:pt modelId="{41F677F1-8B2F-4039-A577-47D52CCB2CCA}">
      <dgm:prSet phldrT="[Text]" custT="1"/>
      <dgm:spPr/>
      <dgm:t>
        <a:bodyPr/>
        <a:lstStyle/>
        <a:p>
          <a:r>
            <a:rPr lang="en-GB" sz="2800" dirty="0" smtClean="0"/>
            <a:t>A Credible Union</a:t>
          </a:r>
          <a:endParaRPr lang="en-GB" sz="2800" dirty="0"/>
        </a:p>
      </dgm:t>
    </dgm:pt>
    <dgm:pt modelId="{03C8D9F4-11C5-47B4-A0F7-ECDE9700ACEB}" cxnId="{D9364ADB-8E75-45EF-B706-AE6A707A5E90}" type="parTrans">
      <dgm:prSet/>
      <dgm:spPr/>
      <dgm:t>
        <a:bodyPr/>
        <a:lstStyle/>
        <a:p>
          <a:endParaRPr lang="en-GB"/>
        </a:p>
      </dgm:t>
    </dgm:pt>
    <dgm:pt modelId="{8D7885FE-CB25-4EC9-94B7-DAFDF2D59367}" cxnId="{D9364ADB-8E75-45EF-B706-AE6A707A5E90}" type="sibTrans">
      <dgm:prSet/>
      <dgm:spPr/>
      <dgm:t>
        <a:bodyPr/>
        <a:lstStyle/>
        <a:p>
          <a:endParaRPr lang="en-GB"/>
        </a:p>
      </dgm:t>
    </dgm:pt>
    <dgm:pt modelId="{EF1FB72E-3347-487C-B33F-18E5E624BE91}">
      <dgm:prSet phldrT="[Text]" custT="1"/>
      <dgm:spPr/>
      <dgm:t>
        <a:bodyPr/>
        <a:lstStyle/>
        <a:p>
          <a:pPr marL="0" marR="0" indent="0" defTabSz="914400" eaLnBrk="1" fontAlgn="auto" latinLnBrk="0" hangingPunct="1">
            <a:lnSpc>
              <a:spcPct val="100000"/>
            </a:lnSpc>
            <a:spcBef>
              <a:spcPts val="0"/>
            </a:spcBef>
            <a:spcAft>
              <a:spcPts val="0"/>
            </a:spcAft>
            <a:buClrTx/>
            <a:buSzTx/>
            <a:buFontTx/>
            <a:buNone/>
          </a:pPr>
          <a:r>
            <a:rPr lang="en-GB" sz="1500" dirty="0" smtClean="0"/>
            <a:t>Engage responsibly with the world. Our credibility vital: hinges on our unity, achievements, effectiveness and consistency of policies. It requires </a:t>
          </a:r>
          <a:r>
            <a:rPr lang="en-GB" sz="1500" b="1" dirty="0" smtClean="0"/>
            <a:t>investing in all dimensions of Foreign Policy </a:t>
          </a:r>
          <a:r>
            <a:rPr lang="en-GB" sz="1500" dirty="0" smtClean="0"/>
            <a:t>(</a:t>
          </a:r>
          <a:r>
            <a:rPr lang="en-US" sz="1500" dirty="0" smtClean="0"/>
            <a:t>energy diplomacy, cultural diplomacy and economic diplomacy).</a:t>
          </a:r>
          <a:endParaRPr lang="en-GB" sz="1500" dirty="0" smtClean="0"/>
        </a:p>
        <a:p>
          <a:pPr marL="114300" indent="0" defTabSz="666750">
            <a:lnSpc>
              <a:spcPct val="90000"/>
            </a:lnSpc>
            <a:spcBef>
              <a:spcPct val="0"/>
            </a:spcBef>
            <a:spcAft>
              <a:spcPct val="15000"/>
            </a:spcAft>
            <a:buNone/>
          </a:pPr>
          <a:endParaRPr lang="en-GB" sz="1500" b="1" dirty="0"/>
        </a:p>
      </dgm:t>
    </dgm:pt>
    <dgm:pt modelId="{6858C785-A365-4F12-A537-500571E6753E}" cxnId="{844678FD-7D0E-4BCF-8B90-9F875FFEA4B0}" type="parTrans">
      <dgm:prSet/>
      <dgm:spPr/>
      <dgm:t>
        <a:bodyPr/>
        <a:lstStyle/>
        <a:p>
          <a:endParaRPr lang="en-GB"/>
        </a:p>
      </dgm:t>
    </dgm:pt>
    <dgm:pt modelId="{2AE30D8B-44FE-426C-9988-436FAAB9FDE9}" cxnId="{844678FD-7D0E-4BCF-8B90-9F875FFEA4B0}" type="sibTrans">
      <dgm:prSet/>
      <dgm:spPr/>
      <dgm:t>
        <a:bodyPr/>
        <a:lstStyle/>
        <a:p>
          <a:endParaRPr lang="en-GB"/>
        </a:p>
      </dgm:t>
    </dgm:pt>
    <dgm:pt modelId="{93BD9AC5-CC14-4CAC-B313-D5B48B39F008}">
      <dgm:prSet custT="1"/>
      <dgm:spPr/>
      <dgm:t>
        <a:bodyPr/>
        <a:lstStyle/>
        <a:p>
          <a:r>
            <a:rPr lang="en-GB" sz="2800" dirty="0" smtClean="0"/>
            <a:t>A Responsive Union</a:t>
          </a:r>
          <a:endParaRPr lang="en-GB" sz="2800" dirty="0"/>
        </a:p>
      </dgm:t>
    </dgm:pt>
    <dgm:pt modelId="{324A1A75-CB7D-4DEF-9EC5-DA701DAD66CA}" cxnId="{5825C689-DA44-454F-BBEF-13490488AB5F}" type="parTrans">
      <dgm:prSet/>
      <dgm:spPr/>
      <dgm:t>
        <a:bodyPr/>
        <a:lstStyle/>
        <a:p>
          <a:endParaRPr lang="en-GB"/>
        </a:p>
      </dgm:t>
    </dgm:pt>
    <dgm:pt modelId="{5B119087-1324-4ACA-8C9F-3B882048A3CD}" cxnId="{5825C689-DA44-454F-BBEF-13490488AB5F}" type="sibTrans">
      <dgm:prSet/>
      <dgm:spPr/>
      <dgm:t>
        <a:bodyPr/>
        <a:lstStyle/>
        <a:p>
          <a:endParaRPr lang="en-GB"/>
        </a:p>
      </dgm:t>
    </dgm:pt>
    <dgm:pt modelId="{1079AD25-D4B2-410E-995C-EC84A42BA684}">
      <dgm:prSet custT="1"/>
      <dgm:spPr/>
      <dgm:t>
        <a:bodyPr/>
        <a:lstStyle/>
        <a:p>
          <a:r>
            <a:rPr lang="en-GB" sz="1500" dirty="0" smtClean="0"/>
            <a:t>We will pursue </a:t>
          </a:r>
          <a:r>
            <a:rPr lang="en-GB" sz="1500" b="1" dirty="0" smtClean="0"/>
            <a:t>greater information sharing and joint reporting, joint analysis and response </a:t>
          </a:r>
          <a:r>
            <a:rPr lang="en-GB" sz="1500" dirty="0" smtClean="0"/>
            <a:t>between MS embassies, E</a:t>
          </a:r>
          <a:r>
            <a:rPr lang="fr-BE" sz="1500" dirty="0" smtClean="0"/>
            <a:t>U Delegations, Commission services, EU Special </a:t>
          </a:r>
          <a:r>
            <a:rPr lang="en-GB" sz="1500" dirty="0" smtClean="0"/>
            <a:t>Representatives and CSDP missions.</a:t>
          </a:r>
          <a:endParaRPr lang="en-GB" sz="1500" dirty="0"/>
        </a:p>
      </dgm:t>
    </dgm:pt>
    <dgm:pt modelId="{44337029-735F-4B74-B793-D3FC4A6B918A}" cxnId="{0EA8468E-DDAA-473F-965F-50FA7528757C}" type="parTrans">
      <dgm:prSet/>
      <dgm:spPr/>
      <dgm:t>
        <a:bodyPr/>
        <a:lstStyle/>
        <a:p>
          <a:endParaRPr lang="en-GB"/>
        </a:p>
      </dgm:t>
    </dgm:pt>
    <dgm:pt modelId="{2539115C-AFD8-43AC-BF54-CAF469E43A75}" cxnId="{0EA8468E-DDAA-473F-965F-50FA7528757C}" type="sibTrans">
      <dgm:prSet/>
      <dgm:spPr/>
      <dgm:t>
        <a:bodyPr/>
        <a:lstStyle/>
        <a:p>
          <a:endParaRPr lang="en-GB"/>
        </a:p>
      </dgm:t>
    </dgm:pt>
    <dgm:pt modelId="{644A47A2-A7CB-446F-88DE-A5902C07B7E2}">
      <dgm:prSet phldrT="[Text]" custT="1"/>
      <dgm:spPr/>
      <dgm:t>
        <a:bodyPr/>
        <a:lstStyle/>
        <a:p>
          <a:r>
            <a:rPr lang="en-GB" sz="1500" dirty="0" smtClean="0"/>
            <a:t> We aim to develop </a:t>
          </a:r>
          <a:r>
            <a:rPr lang="en-GB" sz="1500" b="1" dirty="0" smtClean="0"/>
            <a:t>stronger links between  </a:t>
          </a:r>
          <a:r>
            <a:rPr lang="en-GB" sz="1500" dirty="0" smtClean="0"/>
            <a:t>humanitarian, development, migration, trade, investment […]</a:t>
          </a:r>
          <a:r>
            <a:rPr lang="en-GB" sz="1500" b="1" dirty="0" smtClean="0"/>
            <a:t> </a:t>
          </a:r>
          <a:r>
            <a:rPr lang="en-GB" sz="1500" dirty="0" smtClean="0"/>
            <a:t>through </a:t>
          </a:r>
          <a:r>
            <a:rPr lang="en-GB" sz="1500" b="1" dirty="0" smtClean="0"/>
            <a:t>joint risk analysis, and multiannual programming and financing</a:t>
          </a:r>
          <a:r>
            <a:rPr lang="en-GB" sz="1500" dirty="0" smtClean="0"/>
            <a:t>.</a:t>
          </a:r>
          <a:endParaRPr lang="en-GB" sz="1500" dirty="0"/>
        </a:p>
      </dgm:t>
    </dgm:pt>
    <dgm:pt modelId="{220FB84B-3F54-49B9-86C2-D8867F51E36C}" cxnId="{030FE375-141E-4CF1-8142-62D2F476ACE4}" type="parTrans">
      <dgm:prSet/>
      <dgm:spPr/>
      <dgm:t>
        <a:bodyPr/>
        <a:lstStyle/>
        <a:p>
          <a:endParaRPr lang="en-GB"/>
        </a:p>
      </dgm:t>
    </dgm:pt>
    <dgm:pt modelId="{8A5EAE3D-D0BC-444F-8AB0-93335533AA78}" cxnId="{030FE375-141E-4CF1-8142-62D2F476ACE4}" type="sibTrans">
      <dgm:prSet/>
      <dgm:spPr/>
      <dgm:t>
        <a:bodyPr/>
        <a:lstStyle/>
        <a:p>
          <a:endParaRPr lang="en-GB"/>
        </a:p>
      </dgm:t>
    </dgm:pt>
    <dgm:pt modelId="{B217D061-DB6A-4EBE-B9FC-370FF8DA05B4}">
      <dgm:prSet phldrT="[Text]" custT="1"/>
      <dgm:spPr/>
      <dgm:t>
        <a:bodyPr/>
        <a:lstStyle/>
        <a:p>
          <a:endParaRPr lang="en-GB" sz="1500" dirty="0"/>
        </a:p>
      </dgm:t>
    </dgm:pt>
    <dgm:pt modelId="{A59E7067-4E08-4B5B-8F17-1EE257475B06}" cxnId="{73727D62-936D-4C38-9D26-68C41D223260}" type="parTrans">
      <dgm:prSet/>
      <dgm:spPr/>
      <dgm:t>
        <a:bodyPr/>
        <a:lstStyle/>
        <a:p>
          <a:endParaRPr lang="en-GB"/>
        </a:p>
      </dgm:t>
    </dgm:pt>
    <dgm:pt modelId="{5756A689-7B55-46EB-B726-11A077BAEBBA}" cxnId="{73727D62-936D-4C38-9D26-68C41D223260}" type="sibTrans">
      <dgm:prSet/>
      <dgm:spPr/>
      <dgm:t>
        <a:bodyPr/>
        <a:lstStyle/>
        <a:p>
          <a:endParaRPr lang="en-GB"/>
        </a:p>
      </dgm:t>
    </dgm:pt>
    <dgm:pt modelId="{BA5D79D0-66C8-40D2-92B7-005FC10B5DDB}" type="pres">
      <dgm:prSet presAssocID="{625AD21B-75EF-4ED8-BF4F-BAD11080960D}" presName="Name0" presStyleCnt="0">
        <dgm:presLayoutVars>
          <dgm:dir/>
          <dgm:animLvl val="lvl"/>
          <dgm:resizeHandles/>
        </dgm:presLayoutVars>
      </dgm:prSet>
      <dgm:spPr/>
      <dgm:t>
        <a:bodyPr/>
        <a:lstStyle/>
        <a:p>
          <a:endParaRPr lang="en-GB"/>
        </a:p>
      </dgm:t>
    </dgm:pt>
    <dgm:pt modelId="{BB095E98-C167-4FD9-866A-5A3D3157DF14}" type="pres">
      <dgm:prSet presAssocID="{C56CCFF9-C1FC-47A6-974B-A7DC9EE8D184}" presName="linNode" presStyleCnt="0"/>
      <dgm:spPr/>
    </dgm:pt>
    <dgm:pt modelId="{EA9E664C-A741-4191-8ADF-42B1DE1536F2}" type="pres">
      <dgm:prSet presAssocID="{C56CCFF9-C1FC-47A6-974B-A7DC9EE8D184}" presName="parentShp" presStyleLbl="node1" presStyleIdx="0" presStyleCnt="3" custScaleX="86939" custScaleY="105595" custLinFactNeighborX="-413" custLinFactNeighborY="60233">
        <dgm:presLayoutVars>
          <dgm:bulletEnabled val="1"/>
        </dgm:presLayoutVars>
      </dgm:prSet>
      <dgm:spPr/>
      <dgm:t>
        <a:bodyPr/>
        <a:lstStyle/>
        <a:p>
          <a:endParaRPr lang="en-GB"/>
        </a:p>
      </dgm:t>
    </dgm:pt>
    <dgm:pt modelId="{A52AF013-080E-43B4-97A5-C73FA263BFA3}" type="pres">
      <dgm:prSet presAssocID="{C56CCFF9-C1FC-47A6-974B-A7DC9EE8D184}" presName="childShp" presStyleLbl="bgAccFollowNode1" presStyleIdx="0" presStyleCnt="3" custScaleX="108045" custScaleY="128561" custLinFactNeighborX="-338" custLinFactNeighborY="61923">
        <dgm:presLayoutVars>
          <dgm:bulletEnabled val="1"/>
        </dgm:presLayoutVars>
      </dgm:prSet>
      <dgm:spPr/>
      <dgm:t>
        <a:bodyPr/>
        <a:lstStyle/>
        <a:p>
          <a:endParaRPr lang="en-GB"/>
        </a:p>
      </dgm:t>
    </dgm:pt>
    <dgm:pt modelId="{ED07EA40-4ADD-4055-A284-3E772B507C90}" type="pres">
      <dgm:prSet presAssocID="{27C5AEC5-801D-4A6B-AF93-D1E40368D871}" presName="spacing" presStyleCnt="0"/>
      <dgm:spPr/>
    </dgm:pt>
    <dgm:pt modelId="{59C593FD-29D6-43A2-A06F-BE1C3D46E0A7}" type="pres">
      <dgm:prSet presAssocID="{93BD9AC5-CC14-4CAC-B313-D5B48B39F008}" presName="linNode" presStyleCnt="0"/>
      <dgm:spPr/>
    </dgm:pt>
    <dgm:pt modelId="{32943BCA-0882-4A8C-8D42-62DD2F9AAE6E}" type="pres">
      <dgm:prSet presAssocID="{93BD9AC5-CC14-4CAC-B313-D5B48B39F008}" presName="parentShp" presStyleLbl="node1" presStyleIdx="1" presStyleCnt="3" custScaleX="88188" custScaleY="56035" custLinFactNeighborX="-13" custLinFactNeighborY="57200">
        <dgm:presLayoutVars>
          <dgm:bulletEnabled val="1"/>
        </dgm:presLayoutVars>
      </dgm:prSet>
      <dgm:spPr/>
      <dgm:t>
        <a:bodyPr/>
        <a:lstStyle/>
        <a:p>
          <a:endParaRPr lang="en-GB"/>
        </a:p>
      </dgm:t>
    </dgm:pt>
    <dgm:pt modelId="{DB92C3B2-97A9-4F7A-A03F-A9813D74280A}" type="pres">
      <dgm:prSet presAssocID="{93BD9AC5-CC14-4CAC-B313-D5B48B39F008}" presName="childShp" presStyleLbl="bgAccFollowNode1" presStyleIdx="1" presStyleCnt="3" custScaleX="108666" custScaleY="50747" custLinFactNeighborX="20" custLinFactNeighborY="57820">
        <dgm:presLayoutVars>
          <dgm:bulletEnabled val="1"/>
        </dgm:presLayoutVars>
      </dgm:prSet>
      <dgm:spPr/>
      <dgm:t>
        <a:bodyPr/>
        <a:lstStyle/>
        <a:p>
          <a:endParaRPr lang="en-GB"/>
        </a:p>
      </dgm:t>
    </dgm:pt>
    <dgm:pt modelId="{578E04DE-61AD-4E50-9267-67C314CF63A0}" type="pres">
      <dgm:prSet presAssocID="{5B119087-1324-4ACA-8C9F-3B882048A3CD}" presName="spacing" presStyleCnt="0"/>
      <dgm:spPr/>
    </dgm:pt>
    <dgm:pt modelId="{7072680B-BEA5-4B8A-9B3F-ADE2BE086531}" type="pres">
      <dgm:prSet presAssocID="{41F677F1-8B2F-4039-A577-47D52CCB2CCA}" presName="linNode" presStyleCnt="0"/>
      <dgm:spPr/>
    </dgm:pt>
    <dgm:pt modelId="{F6FF0BD2-2324-4F01-95CA-EE331035ABDC}" type="pres">
      <dgm:prSet presAssocID="{41F677F1-8B2F-4039-A577-47D52CCB2CCA}" presName="parentShp" presStyleLbl="node1" presStyleIdx="2" presStyleCnt="3" custScaleX="90184" custScaleY="52166" custLinFactY="-100000" custLinFactNeighborX="-77" custLinFactNeighborY="-101460">
        <dgm:presLayoutVars>
          <dgm:bulletEnabled val="1"/>
        </dgm:presLayoutVars>
      </dgm:prSet>
      <dgm:spPr/>
      <dgm:t>
        <a:bodyPr/>
        <a:lstStyle/>
        <a:p>
          <a:endParaRPr lang="en-GB"/>
        </a:p>
      </dgm:t>
    </dgm:pt>
    <dgm:pt modelId="{E3DEA859-E3BB-4179-8422-972D15906099}" type="pres">
      <dgm:prSet presAssocID="{41F677F1-8B2F-4039-A577-47D52CCB2CCA}" presName="childShp" presStyleLbl="bgAccFollowNode1" presStyleIdx="2" presStyleCnt="3" custScaleX="107372" custScaleY="59142" custLinFactY="-100000" custLinFactNeighborX="-301" custLinFactNeighborY="-101329">
        <dgm:presLayoutVars>
          <dgm:bulletEnabled val="1"/>
        </dgm:presLayoutVars>
      </dgm:prSet>
      <dgm:spPr/>
      <dgm:t>
        <a:bodyPr/>
        <a:lstStyle/>
        <a:p>
          <a:endParaRPr lang="en-GB"/>
        </a:p>
      </dgm:t>
    </dgm:pt>
  </dgm:ptLst>
  <dgm:cxnLst>
    <dgm:cxn modelId="{030FE375-141E-4CF1-8142-62D2F476ACE4}" srcId="{C56CCFF9-C1FC-47A6-974B-A7DC9EE8D184}" destId="{644A47A2-A7CB-446F-88DE-A5902C07B7E2}" srcOrd="2" destOrd="0" parTransId="{220FB84B-3F54-49B9-86C2-D8867F51E36C}" sibTransId="{8A5EAE3D-D0BC-444F-8AB0-93335533AA78}"/>
    <dgm:cxn modelId="{5825C689-DA44-454F-BBEF-13490488AB5F}" srcId="{625AD21B-75EF-4ED8-BF4F-BAD11080960D}" destId="{93BD9AC5-CC14-4CAC-B313-D5B48B39F008}" srcOrd="1" destOrd="0" parTransId="{324A1A75-CB7D-4DEF-9EC5-DA701DAD66CA}" sibTransId="{5B119087-1324-4ACA-8C9F-3B882048A3CD}"/>
    <dgm:cxn modelId="{0EA8468E-DDAA-473F-965F-50FA7528757C}" srcId="{93BD9AC5-CC14-4CAC-B313-D5B48B39F008}" destId="{1079AD25-D4B2-410E-995C-EC84A42BA684}" srcOrd="0" destOrd="0" parTransId="{44337029-735F-4B74-B793-D3FC4A6B918A}" sibTransId="{2539115C-AFD8-43AC-BF54-CAF469E43A75}"/>
    <dgm:cxn modelId="{0ADF48C6-DD12-4F67-8EC7-42BB071737A3}" type="presOf" srcId="{B217D061-DB6A-4EBE-B9FC-370FF8DA05B4}" destId="{A52AF013-080E-43B4-97A5-C73FA263BFA3}" srcOrd="0" destOrd="1" presId="urn:microsoft.com/office/officeart/2005/8/layout/vList6"/>
    <dgm:cxn modelId="{4A6D3059-B9FB-45FE-B8A5-B56AA31B99DC}" type="presOf" srcId="{1079AD25-D4B2-410E-995C-EC84A42BA684}" destId="{DB92C3B2-97A9-4F7A-A03F-A9813D74280A}" srcOrd="0" destOrd="0" presId="urn:microsoft.com/office/officeart/2005/8/layout/vList6"/>
    <dgm:cxn modelId="{1E26A351-BE1F-4791-A16D-596DBF047FFC}" srcId="{C56CCFF9-C1FC-47A6-974B-A7DC9EE8D184}" destId="{DC53C7CB-972C-4340-981A-554051D18EFD}" srcOrd="0" destOrd="0" parTransId="{A0522F27-C6B2-45A4-957B-E8C520ED20E8}" sibTransId="{E2A55197-4947-4BAF-A996-B10C1E91C75C}"/>
    <dgm:cxn modelId="{844678FD-7D0E-4BCF-8B90-9F875FFEA4B0}" srcId="{41F677F1-8B2F-4039-A577-47D52CCB2CCA}" destId="{EF1FB72E-3347-487C-B33F-18E5E624BE91}" srcOrd="0" destOrd="0" parTransId="{6858C785-A365-4F12-A537-500571E6753E}" sibTransId="{2AE30D8B-44FE-426C-9988-436FAAB9FDE9}"/>
    <dgm:cxn modelId="{D9364ADB-8E75-45EF-B706-AE6A707A5E90}" srcId="{625AD21B-75EF-4ED8-BF4F-BAD11080960D}" destId="{41F677F1-8B2F-4039-A577-47D52CCB2CCA}" srcOrd="2" destOrd="0" parTransId="{03C8D9F4-11C5-47B4-A0F7-ECDE9700ACEB}" sibTransId="{8D7885FE-CB25-4EC9-94B7-DAFDF2D59367}"/>
    <dgm:cxn modelId="{0F8956E7-3B9D-482E-8664-E0F0CC140BCB}" type="presOf" srcId="{644A47A2-A7CB-446F-88DE-A5902C07B7E2}" destId="{A52AF013-080E-43B4-97A5-C73FA263BFA3}" srcOrd="0" destOrd="2" presId="urn:microsoft.com/office/officeart/2005/8/layout/vList6"/>
    <dgm:cxn modelId="{258C0CD1-F231-4AA1-885B-24E1E8103025}" type="presOf" srcId="{625AD21B-75EF-4ED8-BF4F-BAD11080960D}" destId="{BA5D79D0-66C8-40D2-92B7-005FC10B5DDB}" srcOrd="0" destOrd="0" presId="urn:microsoft.com/office/officeart/2005/8/layout/vList6"/>
    <dgm:cxn modelId="{FE8C77E1-2F9E-4838-AA4F-0B312E4193EC}" type="presOf" srcId="{93BD9AC5-CC14-4CAC-B313-D5B48B39F008}" destId="{32943BCA-0882-4A8C-8D42-62DD2F9AAE6E}" srcOrd="0" destOrd="0" presId="urn:microsoft.com/office/officeart/2005/8/layout/vList6"/>
    <dgm:cxn modelId="{4587B766-37AF-472B-8968-3CC3869D94F6}" srcId="{625AD21B-75EF-4ED8-BF4F-BAD11080960D}" destId="{C56CCFF9-C1FC-47A6-974B-A7DC9EE8D184}" srcOrd="0" destOrd="0" parTransId="{B4D303C5-421A-4B2D-A7EE-8B38B19191D8}" sibTransId="{27C5AEC5-801D-4A6B-AF93-D1E40368D871}"/>
    <dgm:cxn modelId="{73727D62-936D-4C38-9D26-68C41D223260}" srcId="{C56CCFF9-C1FC-47A6-974B-A7DC9EE8D184}" destId="{B217D061-DB6A-4EBE-B9FC-370FF8DA05B4}" srcOrd="1" destOrd="0" parTransId="{A59E7067-4E08-4B5B-8F17-1EE257475B06}" sibTransId="{5756A689-7B55-46EB-B726-11A077BAEBBA}"/>
    <dgm:cxn modelId="{96887CF5-38A1-41A5-80D5-3779489C845F}" type="presOf" srcId="{C56CCFF9-C1FC-47A6-974B-A7DC9EE8D184}" destId="{EA9E664C-A741-4191-8ADF-42B1DE1536F2}" srcOrd="0" destOrd="0" presId="urn:microsoft.com/office/officeart/2005/8/layout/vList6"/>
    <dgm:cxn modelId="{19FA7BA7-40DF-469B-AFF3-592B8D9B97A0}" type="presOf" srcId="{DC53C7CB-972C-4340-981A-554051D18EFD}" destId="{A52AF013-080E-43B4-97A5-C73FA263BFA3}" srcOrd="0" destOrd="0" presId="urn:microsoft.com/office/officeart/2005/8/layout/vList6"/>
    <dgm:cxn modelId="{1499A0F7-E7D7-416B-8F99-E56F58734E0F}" type="presOf" srcId="{41F677F1-8B2F-4039-A577-47D52CCB2CCA}" destId="{F6FF0BD2-2324-4F01-95CA-EE331035ABDC}" srcOrd="0" destOrd="0" presId="urn:microsoft.com/office/officeart/2005/8/layout/vList6"/>
    <dgm:cxn modelId="{7D7D6159-4F5A-4729-B883-D597C7D90096}" type="presOf" srcId="{EF1FB72E-3347-487C-B33F-18E5E624BE91}" destId="{E3DEA859-E3BB-4179-8422-972D15906099}" srcOrd="0" destOrd="0" presId="urn:microsoft.com/office/officeart/2005/8/layout/vList6"/>
    <dgm:cxn modelId="{7A910CD6-FF21-4C75-9CEA-F417FC7BEC74}" type="presParOf" srcId="{BA5D79D0-66C8-40D2-92B7-005FC10B5DDB}" destId="{BB095E98-C167-4FD9-866A-5A3D3157DF14}" srcOrd="0" destOrd="0" presId="urn:microsoft.com/office/officeart/2005/8/layout/vList6"/>
    <dgm:cxn modelId="{25AE31AF-B14D-4865-A64F-F39726D7F0C0}" type="presParOf" srcId="{BB095E98-C167-4FD9-866A-5A3D3157DF14}" destId="{EA9E664C-A741-4191-8ADF-42B1DE1536F2}" srcOrd="0" destOrd="0" presId="urn:microsoft.com/office/officeart/2005/8/layout/vList6"/>
    <dgm:cxn modelId="{45CBE2C3-7AE3-424E-9E22-4628FE95C583}" type="presParOf" srcId="{BB095E98-C167-4FD9-866A-5A3D3157DF14}" destId="{A52AF013-080E-43B4-97A5-C73FA263BFA3}" srcOrd="1" destOrd="0" presId="urn:microsoft.com/office/officeart/2005/8/layout/vList6"/>
    <dgm:cxn modelId="{D450CE1D-43D8-46AE-966F-F0FD315FAB13}" type="presParOf" srcId="{BA5D79D0-66C8-40D2-92B7-005FC10B5DDB}" destId="{ED07EA40-4ADD-4055-A284-3E772B507C90}" srcOrd="1" destOrd="0" presId="urn:microsoft.com/office/officeart/2005/8/layout/vList6"/>
    <dgm:cxn modelId="{5B4DF377-001B-4934-8AD8-09A217913491}" type="presParOf" srcId="{BA5D79D0-66C8-40D2-92B7-005FC10B5DDB}" destId="{59C593FD-29D6-43A2-A06F-BE1C3D46E0A7}" srcOrd="2" destOrd="0" presId="urn:microsoft.com/office/officeart/2005/8/layout/vList6"/>
    <dgm:cxn modelId="{222BDFF6-26FE-4287-9B4B-7274674AC1EB}" type="presParOf" srcId="{59C593FD-29D6-43A2-A06F-BE1C3D46E0A7}" destId="{32943BCA-0882-4A8C-8D42-62DD2F9AAE6E}" srcOrd="0" destOrd="0" presId="urn:microsoft.com/office/officeart/2005/8/layout/vList6"/>
    <dgm:cxn modelId="{B9FDAAF7-DC6F-4CCF-A494-1739C5A4CA52}" type="presParOf" srcId="{59C593FD-29D6-43A2-A06F-BE1C3D46E0A7}" destId="{DB92C3B2-97A9-4F7A-A03F-A9813D74280A}" srcOrd="1" destOrd="0" presId="urn:microsoft.com/office/officeart/2005/8/layout/vList6"/>
    <dgm:cxn modelId="{3AD6469B-B2FB-4116-B637-A1BCAD87B073}" type="presParOf" srcId="{BA5D79D0-66C8-40D2-92B7-005FC10B5DDB}" destId="{578E04DE-61AD-4E50-9267-67C314CF63A0}" srcOrd="3" destOrd="0" presId="urn:microsoft.com/office/officeart/2005/8/layout/vList6"/>
    <dgm:cxn modelId="{DE768D85-E065-4B5F-876C-E40CC3FC7980}" type="presParOf" srcId="{BA5D79D0-66C8-40D2-92B7-005FC10B5DDB}" destId="{7072680B-BEA5-4B8A-9B3F-ADE2BE086531}" srcOrd="4" destOrd="0" presId="urn:microsoft.com/office/officeart/2005/8/layout/vList6"/>
    <dgm:cxn modelId="{36835A01-53F2-4E36-90C9-28FE1577C072}" type="presParOf" srcId="{7072680B-BEA5-4B8A-9B3F-ADE2BE086531}" destId="{F6FF0BD2-2324-4F01-95CA-EE331035ABDC}" srcOrd="0" destOrd="0" presId="urn:microsoft.com/office/officeart/2005/8/layout/vList6"/>
    <dgm:cxn modelId="{B1FF44F5-F8CC-4127-B805-116A6FC01EAD}" type="presParOf" srcId="{7072680B-BEA5-4B8A-9B3F-ADE2BE086531}" destId="{E3DEA859-E3BB-4179-8422-972D15906099}" srcOrd="1" destOrd="0" presId="urn:microsoft.com/office/officeart/2005/8/layout/vList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0722DC-05B9-4760-8B40-C2DDDB3ACF75}" type="doc">
      <dgm:prSet loTypeId="urn:microsoft.com/office/officeart/2005/8/layout/hList7#1" loCatId="list" qsTypeId="urn:microsoft.com/office/officeart/2005/8/quickstyle/simple5#1" qsCatId="simple" csTypeId="urn:microsoft.com/office/officeart/2005/8/colors/accent1_2#4" csCatId="accent1" phldr="1"/>
      <dgm:spPr/>
      <dgm:t>
        <a:bodyPr/>
        <a:lstStyle/>
        <a:p>
          <a:endParaRPr lang="en-GB"/>
        </a:p>
      </dgm:t>
    </dgm:pt>
    <dgm:pt modelId="{10EDE768-DD39-4796-9BCC-EA06BCB03650}">
      <dgm:prSet custT="1"/>
      <dgm:spPr/>
      <dgm:t>
        <a:bodyPr/>
        <a:lstStyle/>
        <a:p>
          <a:pPr algn="ctr" rtl="0"/>
          <a:r>
            <a:rPr lang="en-GB" sz="2000" b="1" dirty="0" smtClean="0"/>
            <a:t>EU &amp; MS </a:t>
          </a:r>
          <a:r>
            <a:rPr lang="en-GB" sz="2000" b="1" u="sng" dirty="0" smtClean="0">
              <a:effectLst>
                <a:outerShdw blurRad="38100" dist="38100" dir="2700000" algn="tl">
                  <a:srgbClr val="000000">
                    <a:alpha val="43137"/>
                  </a:srgbClr>
                </a:outerShdw>
              </a:effectLst>
            </a:rPr>
            <a:t>collectively </a:t>
          </a:r>
          <a:r>
            <a:rPr lang="en-GB" sz="2000" b="1" dirty="0" smtClean="0"/>
            <a:t>contribute to </a:t>
          </a:r>
          <a:r>
            <a:rPr lang="en-GB" sz="2000" b="1" u="sng" dirty="0" smtClean="0">
              <a:effectLst>
                <a:outerShdw blurRad="38100" dist="38100" dir="2700000" algn="tl">
                  <a:srgbClr val="000000">
                    <a:alpha val="43137"/>
                  </a:srgbClr>
                </a:outerShdw>
              </a:effectLst>
            </a:rPr>
            <a:t>implementing the policy commitments </a:t>
          </a:r>
          <a:r>
            <a:rPr lang="en-GB" sz="2000" b="1" dirty="0" smtClean="0"/>
            <a:t>made at global and EU level</a:t>
          </a:r>
          <a:endParaRPr lang="en-GB" sz="2000" b="1" dirty="0"/>
        </a:p>
      </dgm:t>
    </dgm:pt>
    <dgm:pt modelId="{114C432B-8D8A-49BB-B01C-11D97AC4B501}" cxnId="{43D0568E-6A24-4277-AF8A-A74A37E411B4}" type="parTrans">
      <dgm:prSet/>
      <dgm:spPr/>
      <dgm:t>
        <a:bodyPr/>
        <a:lstStyle/>
        <a:p>
          <a:endParaRPr lang="en-GB"/>
        </a:p>
      </dgm:t>
    </dgm:pt>
    <dgm:pt modelId="{40E7D87A-AA90-4AA4-A82A-16FDEDB76520}" cxnId="{43D0568E-6A24-4277-AF8A-A74A37E411B4}" type="sibTrans">
      <dgm:prSet/>
      <dgm:spPr/>
      <dgm:t>
        <a:bodyPr/>
        <a:lstStyle/>
        <a:p>
          <a:endParaRPr lang="en-GB"/>
        </a:p>
      </dgm:t>
    </dgm:pt>
    <dgm:pt modelId="{11500198-CF0F-4826-9367-6A6733EB071C}">
      <dgm:prSet custT="1"/>
      <dgm:spPr/>
      <dgm:t>
        <a:bodyPr/>
        <a:lstStyle/>
        <a:p>
          <a:pPr rtl="0"/>
          <a:r>
            <a:rPr lang="en-GB" sz="1800" b="1" dirty="0" smtClean="0"/>
            <a:t>Effort and commitment by EU &amp; MS necessary in countries where partners have recognised Joint Programming's potential to become the </a:t>
          </a:r>
          <a:r>
            <a:rPr lang="en-GB" sz="1800" b="1" u="sng" dirty="0" smtClean="0">
              <a:effectLst>
                <a:outerShdw blurRad="38100" dist="38100" dir="2700000" algn="tl">
                  <a:srgbClr val="000000">
                    <a:alpha val="43137"/>
                  </a:srgbClr>
                </a:outerShdw>
              </a:effectLst>
            </a:rPr>
            <a:t>preferred approach</a:t>
          </a:r>
          <a:endParaRPr lang="en-GB" sz="1800" u="sng" dirty="0">
            <a:effectLst>
              <a:outerShdw blurRad="38100" dist="38100" dir="2700000" algn="tl">
                <a:srgbClr val="000000">
                  <a:alpha val="43137"/>
                </a:srgbClr>
              </a:outerShdw>
            </a:effectLst>
          </a:endParaRPr>
        </a:p>
      </dgm:t>
    </dgm:pt>
    <dgm:pt modelId="{0B6E0ECD-40C7-4674-8E69-08DF98E4E83F}" cxnId="{E16E5291-6322-4E7D-A132-06EA081FF259}" type="parTrans">
      <dgm:prSet/>
      <dgm:spPr/>
      <dgm:t>
        <a:bodyPr/>
        <a:lstStyle/>
        <a:p>
          <a:endParaRPr lang="en-GB"/>
        </a:p>
      </dgm:t>
    </dgm:pt>
    <dgm:pt modelId="{A809A2C2-7501-48FE-B1E6-B0907D4B8F0D}" cxnId="{E16E5291-6322-4E7D-A132-06EA081FF259}" type="sibTrans">
      <dgm:prSet/>
      <dgm:spPr/>
      <dgm:t>
        <a:bodyPr/>
        <a:lstStyle/>
        <a:p>
          <a:endParaRPr lang="en-GB"/>
        </a:p>
      </dgm:t>
    </dgm:pt>
    <dgm:pt modelId="{83A7227A-06BB-49BF-9F5C-6DE12B2ED0BA}">
      <dgm:prSet custT="1"/>
      <dgm:spPr/>
      <dgm:t>
        <a:bodyPr/>
        <a:lstStyle/>
        <a:p>
          <a:pPr rtl="0"/>
          <a:endParaRPr lang="en-GB" sz="1400" dirty="0"/>
        </a:p>
      </dgm:t>
    </dgm:pt>
    <dgm:pt modelId="{EF31F2BD-8D2D-462E-9D57-2E2AF921701D}" cxnId="{9FCD53EF-0B04-487F-93C3-AF849B3F78CC}" type="parTrans">
      <dgm:prSet/>
      <dgm:spPr/>
      <dgm:t>
        <a:bodyPr/>
        <a:lstStyle/>
        <a:p>
          <a:endParaRPr lang="en-GB"/>
        </a:p>
      </dgm:t>
    </dgm:pt>
    <dgm:pt modelId="{8345E89B-6935-477E-8921-00CE7C75C66D}" cxnId="{9FCD53EF-0B04-487F-93C3-AF849B3F78CC}" type="sibTrans">
      <dgm:prSet/>
      <dgm:spPr/>
      <dgm:t>
        <a:bodyPr/>
        <a:lstStyle/>
        <a:p>
          <a:endParaRPr lang="en-GB"/>
        </a:p>
      </dgm:t>
    </dgm:pt>
    <dgm:pt modelId="{B0DB6C7E-6FB3-458B-BA6E-78FE6925B4E7}">
      <dgm:prSet custT="1"/>
      <dgm:spPr/>
      <dgm:t>
        <a:bodyPr/>
        <a:lstStyle/>
        <a:p>
          <a:pPr rtl="0"/>
          <a:endParaRPr lang="en-GB" sz="1400" dirty="0"/>
        </a:p>
      </dgm:t>
    </dgm:pt>
    <dgm:pt modelId="{39B089C6-7881-4E02-AF49-463E93A22698}" cxnId="{21AF58BE-2C1E-4614-9A80-E6075DD317A1}" type="parTrans">
      <dgm:prSet/>
      <dgm:spPr/>
      <dgm:t>
        <a:bodyPr/>
        <a:lstStyle/>
        <a:p>
          <a:endParaRPr lang="en-GB"/>
        </a:p>
      </dgm:t>
    </dgm:pt>
    <dgm:pt modelId="{B8731211-E4FD-41CD-996E-5F52B397FFBF}" cxnId="{21AF58BE-2C1E-4614-9A80-E6075DD317A1}" type="sibTrans">
      <dgm:prSet/>
      <dgm:spPr/>
      <dgm:t>
        <a:bodyPr/>
        <a:lstStyle/>
        <a:p>
          <a:endParaRPr lang="en-GB"/>
        </a:p>
      </dgm:t>
    </dgm:pt>
    <dgm:pt modelId="{E818BC23-5267-48BA-A6EA-9A27E7792B44}">
      <dgm:prSet custT="1"/>
      <dgm:spPr/>
      <dgm:t>
        <a:bodyPr/>
        <a:lstStyle/>
        <a:p>
          <a:pPr rtl="0"/>
          <a:endParaRPr lang="en-GB" sz="1400" dirty="0"/>
        </a:p>
      </dgm:t>
    </dgm:pt>
    <dgm:pt modelId="{361D6C68-74E6-4A11-851D-D9A9731E8834}" cxnId="{D4EE5BBF-5C59-4111-9CE6-D88698B8AA98}" type="parTrans">
      <dgm:prSet/>
      <dgm:spPr/>
      <dgm:t>
        <a:bodyPr/>
        <a:lstStyle/>
        <a:p>
          <a:endParaRPr lang="en-GB"/>
        </a:p>
      </dgm:t>
    </dgm:pt>
    <dgm:pt modelId="{CFE5A382-BA7E-4ECA-8B71-8447A85E67D5}" cxnId="{D4EE5BBF-5C59-4111-9CE6-D88698B8AA98}" type="sibTrans">
      <dgm:prSet/>
      <dgm:spPr/>
      <dgm:t>
        <a:bodyPr/>
        <a:lstStyle/>
        <a:p>
          <a:endParaRPr lang="en-GB"/>
        </a:p>
      </dgm:t>
    </dgm:pt>
    <dgm:pt modelId="{649595EF-435A-4457-A5C1-438B9499C16A}">
      <dgm:prSet custT="1"/>
      <dgm:spPr/>
      <dgm:t>
        <a:bodyPr/>
        <a:lstStyle/>
        <a:p>
          <a:r>
            <a:rPr lang="en-GB" sz="1900" b="1" u="sng" dirty="0" smtClean="0">
              <a:effectLst>
                <a:outerShdw blurRad="38100" dist="38100" dir="2700000" algn="tl">
                  <a:srgbClr val="000000">
                    <a:alpha val="43137"/>
                  </a:srgbClr>
                </a:outerShdw>
              </a:effectLst>
            </a:rPr>
            <a:t>Consolidate and expand JP </a:t>
          </a:r>
          <a:r>
            <a:rPr lang="en-GB" sz="1900" b="1" dirty="0" smtClean="0"/>
            <a:t>in fragile &amp; and conflict countries, in prevention/post-conflict contexts, as well as accompany PCs in transition to higher income levels  </a:t>
          </a:r>
          <a:endParaRPr lang="en-GB" sz="1900" b="1" dirty="0"/>
        </a:p>
      </dgm:t>
    </dgm:pt>
    <dgm:pt modelId="{1F9C8B8A-34EB-44DC-83BD-77490DC3EA77}" cxnId="{47FFEB9E-719C-4248-9D22-720CC47457F7}" type="parTrans">
      <dgm:prSet/>
      <dgm:spPr/>
      <dgm:t>
        <a:bodyPr/>
        <a:lstStyle/>
        <a:p>
          <a:endParaRPr lang="en-GB"/>
        </a:p>
      </dgm:t>
    </dgm:pt>
    <dgm:pt modelId="{37672EC8-D2B5-4A30-A660-EF04BDB474A6}" cxnId="{47FFEB9E-719C-4248-9D22-720CC47457F7}" type="sibTrans">
      <dgm:prSet/>
      <dgm:spPr/>
      <dgm:t>
        <a:bodyPr/>
        <a:lstStyle/>
        <a:p>
          <a:endParaRPr lang="en-GB"/>
        </a:p>
      </dgm:t>
    </dgm:pt>
    <dgm:pt modelId="{F97DFA58-9029-4485-B1BA-303E5DEF5BAE}">
      <dgm:prSet custT="1"/>
      <dgm:spPr/>
      <dgm:t>
        <a:bodyPr/>
        <a:lstStyle/>
        <a:p>
          <a:r>
            <a:rPr lang="en-GB" sz="2000" b="1" dirty="0" smtClean="0"/>
            <a:t>JP process evolves to include </a:t>
          </a:r>
          <a:r>
            <a:rPr lang="en-GB" sz="2000" b="1" u="sng" dirty="0" smtClean="0">
              <a:effectLst>
                <a:outerShdw blurRad="38100" dist="38100" dir="2700000" algn="tl">
                  <a:srgbClr val="000000">
                    <a:alpha val="43137"/>
                  </a:srgbClr>
                </a:outerShdw>
              </a:effectLst>
            </a:rPr>
            <a:t>strategic issues</a:t>
          </a:r>
          <a:r>
            <a:rPr lang="en-GB" sz="2000" b="1" dirty="0" smtClean="0"/>
            <a:t>, such as </a:t>
          </a:r>
          <a:r>
            <a:rPr lang="en-GB" sz="2000" b="1" i="0" u="sng" dirty="0" smtClean="0">
              <a:effectLst>
                <a:outerShdw blurRad="38100" dist="38100" dir="2700000" algn="tl">
                  <a:srgbClr val="000000">
                    <a:alpha val="43137"/>
                  </a:srgbClr>
                </a:outerShdw>
              </a:effectLst>
            </a:rPr>
            <a:t>migration, climate change, fragility, security and democracy </a:t>
          </a:r>
          <a:endParaRPr lang="en-GB" sz="2000" b="1" i="0" u="sng" dirty="0">
            <a:effectLst>
              <a:outerShdw blurRad="38100" dist="38100" dir="2700000" algn="tl">
                <a:srgbClr val="000000">
                  <a:alpha val="43137"/>
                </a:srgbClr>
              </a:outerShdw>
            </a:effectLst>
          </a:endParaRPr>
        </a:p>
      </dgm:t>
    </dgm:pt>
    <dgm:pt modelId="{1F56BF1B-71B0-45AE-BAC0-BDADB0DBB571}" cxnId="{D55AB64C-B1DD-420B-B1FE-9B76AAA23348}" type="parTrans">
      <dgm:prSet/>
      <dgm:spPr/>
      <dgm:t>
        <a:bodyPr/>
        <a:lstStyle/>
        <a:p>
          <a:endParaRPr lang="en-GB"/>
        </a:p>
      </dgm:t>
    </dgm:pt>
    <dgm:pt modelId="{1A0FBD9D-CA50-4AE8-882F-1570D5E6AF63}" cxnId="{D55AB64C-B1DD-420B-B1FE-9B76AAA23348}" type="sibTrans">
      <dgm:prSet/>
      <dgm:spPr/>
      <dgm:t>
        <a:bodyPr/>
        <a:lstStyle/>
        <a:p>
          <a:endParaRPr lang="en-GB"/>
        </a:p>
      </dgm:t>
    </dgm:pt>
    <dgm:pt modelId="{0BABE03F-2FD8-4E1E-B0CE-C027A4FFE1CB}" type="pres">
      <dgm:prSet presAssocID="{8A0722DC-05B9-4760-8B40-C2DDDB3ACF75}" presName="Name0" presStyleCnt="0">
        <dgm:presLayoutVars>
          <dgm:dir/>
          <dgm:resizeHandles val="exact"/>
        </dgm:presLayoutVars>
      </dgm:prSet>
      <dgm:spPr/>
      <dgm:t>
        <a:bodyPr/>
        <a:lstStyle/>
        <a:p>
          <a:endParaRPr lang="en-GB"/>
        </a:p>
      </dgm:t>
    </dgm:pt>
    <dgm:pt modelId="{4D48A0F4-C516-4C7B-AE64-8C5ACB5057C7}" type="pres">
      <dgm:prSet presAssocID="{8A0722DC-05B9-4760-8B40-C2DDDB3ACF75}" presName="fgShape" presStyleLbl="fgShp" presStyleIdx="0" presStyleCnt="1" custScaleX="103634" custLinFactNeighborX="-1315" custLinFactNeighborY="43472"/>
      <dgm:spPr/>
      <dgm:t>
        <a:bodyPr/>
        <a:lstStyle/>
        <a:p>
          <a:endParaRPr lang="en-GB"/>
        </a:p>
      </dgm:t>
    </dgm:pt>
    <dgm:pt modelId="{AB8352AC-2402-4D77-AB4A-A0CB885A1892}" type="pres">
      <dgm:prSet presAssocID="{8A0722DC-05B9-4760-8B40-C2DDDB3ACF75}" presName="linComp" presStyleCnt="0"/>
      <dgm:spPr/>
      <dgm:t>
        <a:bodyPr/>
        <a:lstStyle/>
        <a:p>
          <a:endParaRPr lang="en-GB"/>
        </a:p>
      </dgm:t>
    </dgm:pt>
    <dgm:pt modelId="{A6F797EB-8E67-4615-AFA0-3DB70AE9EA27}" type="pres">
      <dgm:prSet presAssocID="{10EDE768-DD39-4796-9BCC-EA06BCB03650}" presName="compNode" presStyleCnt="0"/>
      <dgm:spPr/>
      <dgm:t>
        <a:bodyPr/>
        <a:lstStyle/>
        <a:p>
          <a:endParaRPr lang="en-GB"/>
        </a:p>
      </dgm:t>
    </dgm:pt>
    <dgm:pt modelId="{8C390989-84AD-45AE-B8A6-EA4D4D7F3F41}" type="pres">
      <dgm:prSet presAssocID="{10EDE768-DD39-4796-9BCC-EA06BCB03650}" presName="bkgdShape" presStyleLbl="node1" presStyleIdx="0" presStyleCnt="4" custLinFactNeighborY="1703"/>
      <dgm:spPr/>
      <dgm:t>
        <a:bodyPr/>
        <a:lstStyle/>
        <a:p>
          <a:endParaRPr lang="en-GB"/>
        </a:p>
      </dgm:t>
    </dgm:pt>
    <dgm:pt modelId="{568245A8-A79A-4D16-844C-CEA72B96A60E}" type="pres">
      <dgm:prSet presAssocID="{10EDE768-DD39-4796-9BCC-EA06BCB03650}" presName="nodeTx" presStyleLbl="node1" presStyleIdx="0" presStyleCnt="4">
        <dgm:presLayoutVars>
          <dgm:bulletEnabled val="1"/>
        </dgm:presLayoutVars>
      </dgm:prSet>
      <dgm:spPr/>
      <dgm:t>
        <a:bodyPr/>
        <a:lstStyle/>
        <a:p>
          <a:endParaRPr lang="en-GB"/>
        </a:p>
      </dgm:t>
    </dgm:pt>
    <dgm:pt modelId="{1A29A33B-53FA-4E4D-80D4-98A034E4DC33}" type="pres">
      <dgm:prSet presAssocID="{10EDE768-DD39-4796-9BCC-EA06BCB03650}" presName="invisiNode" presStyleLbl="node1" presStyleIdx="0" presStyleCnt="4"/>
      <dgm:spPr/>
      <dgm:t>
        <a:bodyPr/>
        <a:lstStyle/>
        <a:p>
          <a:endParaRPr lang="en-GB"/>
        </a:p>
      </dgm:t>
    </dgm:pt>
    <dgm:pt modelId="{76888E92-C088-4729-B592-BE16218C5215}" type="pres">
      <dgm:prSet presAssocID="{10EDE768-DD39-4796-9BCC-EA06BCB03650}" presName="imagNode" presStyleLbl="fgImgPlace1" presStyleIdx="0" presStyleCnt="4" custScaleY="88855" custLinFactNeighborX="1279" custLinFactNeighborY="-19183"/>
      <dgm:spPr>
        <a:blipFill rotWithShape="1">
          <a:blip xmlns:r="http://schemas.openxmlformats.org/officeDocument/2006/relationships" r:embed="rId1"/>
          <a:stretch>
            <a:fillRect/>
          </a:stretch>
        </a:blipFill>
      </dgm:spPr>
      <dgm:t>
        <a:bodyPr/>
        <a:lstStyle/>
        <a:p>
          <a:endParaRPr lang="en-GB"/>
        </a:p>
      </dgm:t>
    </dgm:pt>
    <dgm:pt modelId="{E48FE8C7-04D4-4C86-90CA-980203FF2D34}" type="pres">
      <dgm:prSet presAssocID="{40E7D87A-AA90-4AA4-A82A-16FDEDB76520}" presName="sibTrans" presStyleLbl="sibTrans2D1" presStyleIdx="0" presStyleCnt="0"/>
      <dgm:spPr/>
      <dgm:t>
        <a:bodyPr/>
        <a:lstStyle/>
        <a:p>
          <a:endParaRPr lang="en-GB"/>
        </a:p>
      </dgm:t>
    </dgm:pt>
    <dgm:pt modelId="{F9599676-DBE0-4BF2-9D11-0F87E7A6C1EB}" type="pres">
      <dgm:prSet presAssocID="{649595EF-435A-4457-A5C1-438B9499C16A}" presName="compNode" presStyleCnt="0"/>
      <dgm:spPr/>
    </dgm:pt>
    <dgm:pt modelId="{1E457732-719C-47F1-9EA5-D36466CAAABD}" type="pres">
      <dgm:prSet presAssocID="{649595EF-435A-4457-A5C1-438B9499C16A}" presName="bkgdShape" presStyleLbl="node1" presStyleIdx="1" presStyleCnt="4"/>
      <dgm:spPr/>
      <dgm:t>
        <a:bodyPr/>
        <a:lstStyle/>
        <a:p>
          <a:endParaRPr lang="en-GB"/>
        </a:p>
      </dgm:t>
    </dgm:pt>
    <dgm:pt modelId="{3D3A1BB9-F428-4251-8956-DFC296418336}" type="pres">
      <dgm:prSet presAssocID="{649595EF-435A-4457-A5C1-438B9499C16A}" presName="nodeTx" presStyleLbl="node1" presStyleIdx="1" presStyleCnt="4">
        <dgm:presLayoutVars>
          <dgm:bulletEnabled val="1"/>
        </dgm:presLayoutVars>
      </dgm:prSet>
      <dgm:spPr/>
      <dgm:t>
        <a:bodyPr/>
        <a:lstStyle/>
        <a:p>
          <a:endParaRPr lang="en-GB"/>
        </a:p>
      </dgm:t>
    </dgm:pt>
    <dgm:pt modelId="{D20384F8-6886-4B42-9E56-9C9B74176246}" type="pres">
      <dgm:prSet presAssocID="{649595EF-435A-4457-A5C1-438B9499C16A}" presName="invisiNode" presStyleLbl="node1" presStyleIdx="1" presStyleCnt="4"/>
      <dgm:spPr/>
    </dgm:pt>
    <dgm:pt modelId="{07A72DBD-A66C-4C8E-BA06-C638569BE95E}" type="pres">
      <dgm:prSet presAssocID="{649595EF-435A-4457-A5C1-438B9499C16A}" presName="imagNode" presStyleLbl="fgImgPlace1" presStyleIdx="1" presStyleCnt="4" custScaleY="99004" custLinFactNeighborX="-1592" custLinFactNeighborY="-1479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t>
        <a:bodyPr/>
        <a:lstStyle/>
        <a:p>
          <a:endParaRPr lang="en-GB"/>
        </a:p>
      </dgm:t>
    </dgm:pt>
    <dgm:pt modelId="{63B88B41-6DC0-4D20-BE76-8C4936734D8D}" type="pres">
      <dgm:prSet presAssocID="{37672EC8-D2B5-4A30-A660-EF04BDB474A6}" presName="sibTrans" presStyleLbl="sibTrans2D1" presStyleIdx="0" presStyleCnt="0"/>
      <dgm:spPr/>
      <dgm:t>
        <a:bodyPr/>
        <a:lstStyle/>
        <a:p>
          <a:endParaRPr lang="en-GB"/>
        </a:p>
      </dgm:t>
    </dgm:pt>
    <dgm:pt modelId="{E0221AD8-9A54-419C-980E-D86EEC8E10A2}" type="pres">
      <dgm:prSet presAssocID="{F97DFA58-9029-4485-B1BA-303E5DEF5BAE}" presName="compNode" presStyleCnt="0"/>
      <dgm:spPr/>
    </dgm:pt>
    <dgm:pt modelId="{6F7E6A6B-160C-4894-85F3-D9CFF92428CA}" type="pres">
      <dgm:prSet presAssocID="{F97DFA58-9029-4485-B1BA-303E5DEF5BAE}" presName="bkgdShape" presStyleLbl="node1" presStyleIdx="2" presStyleCnt="4"/>
      <dgm:spPr/>
      <dgm:t>
        <a:bodyPr/>
        <a:lstStyle/>
        <a:p>
          <a:endParaRPr lang="en-GB"/>
        </a:p>
      </dgm:t>
    </dgm:pt>
    <dgm:pt modelId="{2F224046-8EAC-4864-A84F-FB9FA35371C8}" type="pres">
      <dgm:prSet presAssocID="{F97DFA58-9029-4485-B1BA-303E5DEF5BAE}" presName="nodeTx" presStyleLbl="node1" presStyleIdx="2" presStyleCnt="4">
        <dgm:presLayoutVars>
          <dgm:bulletEnabled val="1"/>
        </dgm:presLayoutVars>
      </dgm:prSet>
      <dgm:spPr/>
      <dgm:t>
        <a:bodyPr/>
        <a:lstStyle/>
        <a:p>
          <a:endParaRPr lang="en-GB"/>
        </a:p>
      </dgm:t>
    </dgm:pt>
    <dgm:pt modelId="{B69C2612-B804-41A0-BD55-DFBCF8AD9BA9}" type="pres">
      <dgm:prSet presAssocID="{F97DFA58-9029-4485-B1BA-303E5DEF5BAE}" presName="invisiNode" presStyleLbl="node1" presStyleIdx="2" presStyleCnt="4"/>
      <dgm:spPr/>
    </dgm:pt>
    <dgm:pt modelId="{DFA7A4B4-57AD-4988-89BA-02F309C3FB76}" type="pres">
      <dgm:prSet presAssocID="{F97DFA58-9029-4485-B1BA-303E5DEF5BAE}" presName="imagNode" presStyleLbl="fgImgPlace1" presStyleIdx="2" presStyleCnt="4" custScaleY="91898" custLinFactNeighborX="1592" custLinFactNeighborY="-1766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t>
        <a:bodyPr/>
        <a:lstStyle/>
        <a:p>
          <a:endParaRPr lang="en-GB"/>
        </a:p>
      </dgm:t>
    </dgm:pt>
    <dgm:pt modelId="{92ACC8E3-6D49-4D73-9194-0DE67BA639A2}" type="pres">
      <dgm:prSet presAssocID="{1A0FBD9D-CA50-4AE8-882F-1570D5E6AF63}" presName="sibTrans" presStyleLbl="sibTrans2D1" presStyleIdx="0" presStyleCnt="0"/>
      <dgm:spPr/>
      <dgm:t>
        <a:bodyPr/>
        <a:lstStyle/>
        <a:p>
          <a:endParaRPr lang="en-GB"/>
        </a:p>
      </dgm:t>
    </dgm:pt>
    <dgm:pt modelId="{428772C3-296A-4FB8-827D-1BECA41B0C82}" type="pres">
      <dgm:prSet presAssocID="{11500198-CF0F-4826-9367-6A6733EB071C}" presName="compNode" presStyleCnt="0"/>
      <dgm:spPr/>
      <dgm:t>
        <a:bodyPr/>
        <a:lstStyle/>
        <a:p>
          <a:endParaRPr lang="en-GB"/>
        </a:p>
      </dgm:t>
    </dgm:pt>
    <dgm:pt modelId="{800EF407-FE61-4A20-B4C8-9719FC7406B8}" type="pres">
      <dgm:prSet presAssocID="{11500198-CF0F-4826-9367-6A6733EB071C}" presName="bkgdShape" presStyleLbl="node1" presStyleIdx="3" presStyleCnt="4" custLinFactNeighborX="557" custLinFactNeighborY="1408"/>
      <dgm:spPr/>
      <dgm:t>
        <a:bodyPr/>
        <a:lstStyle/>
        <a:p>
          <a:endParaRPr lang="en-GB"/>
        </a:p>
      </dgm:t>
    </dgm:pt>
    <dgm:pt modelId="{CB15BAD8-9828-4E3F-B542-C430E269123C}" type="pres">
      <dgm:prSet presAssocID="{11500198-CF0F-4826-9367-6A6733EB071C}" presName="nodeTx" presStyleLbl="node1" presStyleIdx="3" presStyleCnt="4">
        <dgm:presLayoutVars>
          <dgm:bulletEnabled val="1"/>
        </dgm:presLayoutVars>
      </dgm:prSet>
      <dgm:spPr/>
      <dgm:t>
        <a:bodyPr/>
        <a:lstStyle/>
        <a:p>
          <a:endParaRPr lang="en-GB"/>
        </a:p>
      </dgm:t>
    </dgm:pt>
    <dgm:pt modelId="{F6823F40-61CE-4997-B307-4EE75AB43AD8}" type="pres">
      <dgm:prSet presAssocID="{11500198-CF0F-4826-9367-6A6733EB071C}" presName="invisiNode" presStyleLbl="node1" presStyleIdx="3" presStyleCnt="4"/>
      <dgm:spPr/>
      <dgm:t>
        <a:bodyPr/>
        <a:lstStyle/>
        <a:p>
          <a:endParaRPr lang="en-GB"/>
        </a:p>
      </dgm:t>
    </dgm:pt>
    <dgm:pt modelId="{51EE168E-A348-4787-AEDD-47B829FC3852}" type="pres">
      <dgm:prSet presAssocID="{11500198-CF0F-4826-9367-6A6733EB071C}" presName="imagNode" presStyleLbl="fgImgPlace1" presStyleIdx="3" presStyleCnt="4" custScaleY="100392" custLinFactNeighborX="1749" custLinFactNeighborY="-14097"/>
      <dgm:spPr>
        <a:blipFill rotWithShape="1">
          <a:blip xmlns:r="http://schemas.openxmlformats.org/officeDocument/2006/relationships" r:embed="rId4"/>
          <a:stretch>
            <a:fillRect/>
          </a:stretch>
        </a:blipFill>
      </dgm:spPr>
      <dgm:t>
        <a:bodyPr/>
        <a:lstStyle/>
        <a:p>
          <a:endParaRPr lang="en-GB"/>
        </a:p>
      </dgm:t>
    </dgm:pt>
  </dgm:ptLst>
  <dgm:cxnLst>
    <dgm:cxn modelId="{1B5F5B3D-C7F8-458B-AC87-FFF220FF0076}" type="presOf" srcId="{1A0FBD9D-CA50-4AE8-882F-1570D5E6AF63}" destId="{92ACC8E3-6D49-4D73-9194-0DE67BA639A2}" srcOrd="0" destOrd="0" presId="urn:microsoft.com/office/officeart/2005/8/layout/hList7#1"/>
    <dgm:cxn modelId="{D4EE5BBF-5C59-4111-9CE6-D88698B8AA98}" srcId="{11500198-CF0F-4826-9367-6A6733EB071C}" destId="{E818BC23-5267-48BA-A6EA-9A27E7792B44}" srcOrd="0" destOrd="0" parTransId="{361D6C68-74E6-4A11-851D-D9A9731E8834}" sibTransId="{CFE5A382-BA7E-4ECA-8B71-8447A85E67D5}"/>
    <dgm:cxn modelId="{C5643301-1165-4FEF-A940-29C2426E3F4B}" type="presOf" srcId="{11500198-CF0F-4826-9367-6A6733EB071C}" destId="{800EF407-FE61-4A20-B4C8-9719FC7406B8}" srcOrd="0" destOrd="0" presId="urn:microsoft.com/office/officeart/2005/8/layout/hList7#1"/>
    <dgm:cxn modelId="{3F475FDB-B2DC-4DAB-BBF7-46AC64CF4466}" type="presOf" srcId="{F97DFA58-9029-4485-B1BA-303E5DEF5BAE}" destId="{2F224046-8EAC-4864-A84F-FB9FA35371C8}" srcOrd="1" destOrd="0" presId="urn:microsoft.com/office/officeart/2005/8/layout/hList7#1"/>
    <dgm:cxn modelId="{D55AB64C-B1DD-420B-B1FE-9B76AAA23348}" srcId="{8A0722DC-05B9-4760-8B40-C2DDDB3ACF75}" destId="{F97DFA58-9029-4485-B1BA-303E5DEF5BAE}" srcOrd="2" destOrd="0" parTransId="{1F56BF1B-71B0-45AE-BAC0-BDADB0DBB571}" sibTransId="{1A0FBD9D-CA50-4AE8-882F-1570D5E6AF63}"/>
    <dgm:cxn modelId="{E16E5291-6322-4E7D-A132-06EA081FF259}" srcId="{8A0722DC-05B9-4760-8B40-C2DDDB3ACF75}" destId="{11500198-CF0F-4826-9367-6A6733EB071C}" srcOrd="3" destOrd="0" parTransId="{0B6E0ECD-40C7-4674-8E69-08DF98E4E83F}" sibTransId="{A809A2C2-7501-48FE-B1E6-B0907D4B8F0D}"/>
    <dgm:cxn modelId="{9FCD53EF-0B04-487F-93C3-AF849B3F78CC}" srcId="{11500198-CF0F-4826-9367-6A6733EB071C}" destId="{83A7227A-06BB-49BF-9F5C-6DE12B2ED0BA}" srcOrd="2" destOrd="0" parTransId="{EF31F2BD-8D2D-462E-9D57-2E2AF921701D}" sibTransId="{8345E89B-6935-477E-8921-00CE7C75C66D}"/>
    <dgm:cxn modelId="{F4A9442A-480E-4EB6-AA7F-706EA1929108}" type="presOf" srcId="{8A0722DC-05B9-4760-8B40-C2DDDB3ACF75}" destId="{0BABE03F-2FD8-4E1E-B0CE-C027A4FFE1CB}" srcOrd="0" destOrd="0" presId="urn:microsoft.com/office/officeart/2005/8/layout/hList7#1"/>
    <dgm:cxn modelId="{1C37B44B-E202-4D86-9F55-EA210BA7EC38}" type="presOf" srcId="{11500198-CF0F-4826-9367-6A6733EB071C}" destId="{CB15BAD8-9828-4E3F-B542-C430E269123C}" srcOrd="1" destOrd="0" presId="urn:microsoft.com/office/officeart/2005/8/layout/hList7#1"/>
    <dgm:cxn modelId="{47FFEB9E-719C-4248-9D22-720CC47457F7}" srcId="{8A0722DC-05B9-4760-8B40-C2DDDB3ACF75}" destId="{649595EF-435A-4457-A5C1-438B9499C16A}" srcOrd="1" destOrd="0" parTransId="{1F9C8B8A-34EB-44DC-83BD-77490DC3EA77}" sibTransId="{37672EC8-D2B5-4A30-A660-EF04BDB474A6}"/>
    <dgm:cxn modelId="{21AF58BE-2C1E-4614-9A80-E6075DD317A1}" srcId="{11500198-CF0F-4826-9367-6A6733EB071C}" destId="{B0DB6C7E-6FB3-458B-BA6E-78FE6925B4E7}" srcOrd="1" destOrd="0" parTransId="{39B089C6-7881-4E02-AF49-463E93A22698}" sibTransId="{B8731211-E4FD-41CD-996E-5F52B397FFBF}"/>
    <dgm:cxn modelId="{EF9723FC-90EF-46A6-B569-0CCEDB491958}" type="presOf" srcId="{10EDE768-DD39-4796-9BCC-EA06BCB03650}" destId="{568245A8-A79A-4D16-844C-CEA72B96A60E}" srcOrd="1" destOrd="0" presId="urn:microsoft.com/office/officeart/2005/8/layout/hList7#1"/>
    <dgm:cxn modelId="{D4F6BF9D-D3FC-4DFC-B956-DE80CEF56BAA}" type="presOf" srcId="{E818BC23-5267-48BA-A6EA-9A27E7792B44}" destId="{CB15BAD8-9828-4E3F-B542-C430E269123C}" srcOrd="1" destOrd="1" presId="urn:microsoft.com/office/officeart/2005/8/layout/hList7#1"/>
    <dgm:cxn modelId="{F7C4A5F8-7EC3-49E6-B6CA-B740E0EBD44E}" type="presOf" srcId="{10EDE768-DD39-4796-9BCC-EA06BCB03650}" destId="{8C390989-84AD-45AE-B8A6-EA4D4D7F3F41}" srcOrd="0" destOrd="0" presId="urn:microsoft.com/office/officeart/2005/8/layout/hList7#1"/>
    <dgm:cxn modelId="{D840569F-62DF-4C7E-91F7-3575855A5962}" type="presOf" srcId="{F97DFA58-9029-4485-B1BA-303E5DEF5BAE}" destId="{6F7E6A6B-160C-4894-85F3-D9CFF92428CA}" srcOrd="0" destOrd="0" presId="urn:microsoft.com/office/officeart/2005/8/layout/hList7#1"/>
    <dgm:cxn modelId="{1292873D-C51A-4927-A6D5-2B691657D117}" type="presOf" srcId="{649595EF-435A-4457-A5C1-438B9499C16A}" destId="{1E457732-719C-47F1-9EA5-D36466CAAABD}" srcOrd="0" destOrd="0" presId="urn:microsoft.com/office/officeart/2005/8/layout/hList7#1"/>
    <dgm:cxn modelId="{D022B2AD-4A27-4738-83AA-84089938A727}" type="presOf" srcId="{83A7227A-06BB-49BF-9F5C-6DE12B2ED0BA}" destId="{800EF407-FE61-4A20-B4C8-9719FC7406B8}" srcOrd="0" destOrd="3" presId="urn:microsoft.com/office/officeart/2005/8/layout/hList7#1"/>
    <dgm:cxn modelId="{43D0568E-6A24-4277-AF8A-A74A37E411B4}" srcId="{8A0722DC-05B9-4760-8B40-C2DDDB3ACF75}" destId="{10EDE768-DD39-4796-9BCC-EA06BCB03650}" srcOrd="0" destOrd="0" parTransId="{114C432B-8D8A-49BB-B01C-11D97AC4B501}" sibTransId="{40E7D87A-AA90-4AA4-A82A-16FDEDB76520}"/>
    <dgm:cxn modelId="{32607EF6-243F-4A49-B7A0-6A582B3BACE5}" type="presOf" srcId="{E818BC23-5267-48BA-A6EA-9A27E7792B44}" destId="{800EF407-FE61-4A20-B4C8-9719FC7406B8}" srcOrd="0" destOrd="1" presId="urn:microsoft.com/office/officeart/2005/8/layout/hList7#1"/>
    <dgm:cxn modelId="{9A6C3748-B472-48B5-B30D-4D4FFDA435AB}" type="presOf" srcId="{649595EF-435A-4457-A5C1-438B9499C16A}" destId="{3D3A1BB9-F428-4251-8956-DFC296418336}" srcOrd="1" destOrd="0" presId="urn:microsoft.com/office/officeart/2005/8/layout/hList7#1"/>
    <dgm:cxn modelId="{3CC73F10-EB1D-4B0B-B6CB-0729F41A9E65}" type="presOf" srcId="{B0DB6C7E-6FB3-458B-BA6E-78FE6925B4E7}" destId="{800EF407-FE61-4A20-B4C8-9719FC7406B8}" srcOrd="0" destOrd="2" presId="urn:microsoft.com/office/officeart/2005/8/layout/hList7#1"/>
    <dgm:cxn modelId="{BA98E1E3-90BB-426C-ACE0-438C48A895E9}" type="presOf" srcId="{40E7D87A-AA90-4AA4-A82A-16FDEDB76520}" destId="{E48FE8C7-04D4-4C86-90CA-980203FF2D34}" srcOrd="0" destOrd="0" presId="urn:microsoft.com/office/officeart/2005/8/layout/hList7#1"/>
    <dgm:cxn modelId="{0F80D8AA-4F3F-4CE2-8990-A3BDF44E5EB1}" type="presOf" srcId="{83A7227A-06BB-49BF-9F5C-6DE12B2ED0BA}" destId="{CB15BAD8-9828-4E3F-B542-C430E269123C}" srcOrd="1" destOrd="3" presId="urn:microsoft.com/office/officeart/2005/8/layout/hList7#1"/>
    <dgm:cxn modelId="{EFD6C74E-0822-4CA4-8E80-1557FAFB254D}" type="presOf" srcId="{37672EC8-D2B5-4A30-A660-EF04BDB474A6}" destId="{63B88B41-6DC0-4D20-BE76-8C4936734D8D}" srcOrd="0" destOrd="0" presId="urn:microsoft.com/office/officeart/2005/8/layout/hList7#1"/>
    <dgm:cxn modelId="{5E9F138B-4DEE-46E0-AB90-9A9CDA262519}" type="presOf" srcId="{B0DB6C7E-6FB3-458B-BA6E-78FE6925B4E7}" destId="{CB15BAD8-9828-4E3F-B542-C430E269123C}" srcOrd="1" destOrd="2" presId="urn:microsoft.com/office/officeart/2005/8/layout/hList7#1"/>
    <dgm:cxn modelId="{EFA4A39D-BAC8-4D17-855E-36D71D103613}" type="presParOf" srcId="{0BABE03F-2FD8-4E1E-B0CE-C027A4FFE1CB}" destId="{4D48A0F4-C516-4C7B-AE64-8C5ACB5057C7}" srcOrd="0" destOrd="0" presId="urn:microsoft.com/office/officeart/2005/8/layout/hList7#1"/>
    <dgm:cxn modelId="{72CA945F-6279-4DB4-AD64-6D2AB8CC4FEB}" type="presParOf" srcId="{0BABE03F-2FD8-4E1E-B0CE-C027A4FFE1CB}" destId="{AB8352AC-2402-4D77-AB4A-A0CB885A1892}" srcOrd="1" destOrd="0" presId="urn:microsoft.com/office/officeart/2005/8/layout/hList7#1"/>
    <dgm:cxn modelId="{1894010E-ADC6-4983-8ED9-564FCC73C79E}" type="presParOf" srcId="{AB8352AC-2402-4D77-AB4A-A0CB885A1892}" destId="{A6F797EB-8E67-4615-AFA0-3DB70AE9EA27}" srcOrd="0" destOrd="0" presId="urn:microsoft.com/office/officeart/2005/8/layout/hList7#1"/>
    <dgm:cxn modelId="{B24475EF-B5F4-44E3-A7FA-1461A79B0A86}" type="presParOf" srcId="{A6F797EB-8E67-4615-AFA0-3DB70AE9EA27}" destId="{8C390989-84AD-45AE-B8A6-EA4D4D7F3F41}" srcOrd="0" destOrd="0" presId="urn:microsoft.com/office/officeart/2005/8/layout/hList7#1"/>
    <dgm:cxn modelId="{7AFDB381-D12C-4ADD-9775-441555685233}" type="presParOf" srcId="{A6F797EB-8E67-4615-AFA0-3DB70AE9EA27}" destId="{568245A8-A79A-4D16-844C-CEA72B96A60E}" srcOrd="1" destOrd="0" presId="urn:microsoft.com/office/officeart/2005/8/layout/hList7#1"/>
    <dgm:cxn modelId="{3877AB8C-465F-4DF8-AC7A-E6E9B8251BF9}" type="presParOf" srcId="{A6F797EB-8E67-4615-AFA0-3DB70AE9EA27}" destId="{1A29A33B-53FA-4E4D-80D4-98A034E4DC33}" srcOrd="2" destOrd="0" presId="urn:microsoft.com/office/officeart/2005/8/layout/hList7#1"/>
    <dgm:cxn modelId="{98105919-6090-4653-A67A-C066D6E44573}" type="presParOf" srcId="{A6F797EB-8E67-4615-AFA0-3DB70AE9EA27}" destId="{76888E92-C088-4729-B592-BE16218C5215}" srcOrd="3" destOrd="0" presId="urn:microsoft.com/office/officeart/2005/8/layout/hList7#1"/>
    <dgm:cxn modelId="{CEA2FFC1-CDC7-4562-BF8E-C54911156D68}" type="presParOf" srcId="{AB8352AC-2402-4D77-AB4A-A0CB885A1892}" destId="{E48FE8C7-04D4-4C86-90CA-980203FF2D34}" srcOrd="1" destOrd="0" presId="urn:microsoft.com/office/officeart/2005/8/layout/hList7#1"/>
    <dgm:cxn modelId="{9F1C4B69-F63B-409C-8CF6-8490A1E563B7}" type="presParOf" srcId="{AB8352AC-2402-4D77-AB4A-A0CB885A1892}" destId="{F9599676-DBE0-4BF2-9D11-0F87E7A6C1EB}" srcOrd="2" destOrd="0" presId="urn:microsoft.com/office/officeart/2005/8/layout/hList7#1"/>
    <dgm:cxn modelId="{3573EE8E-02FF-47D0-A0C6-D451CDA6C13D}" type="presParOf" srcId="{F9599676-DBE0-4BF2-9D11-0F87E7A6C1EB}" destId="{1E457732-719C-47F1-9EA5-D36466CAAABD}" srcOrd="0" destOrd="0" presId="urn:microsoft.com/office/officeart/2005/8/layout/hList7#1"/>
    <dgm:cxn modelId="{621F919F-D70F-4D49-BBB8-EDF8E65FE48E}" type="presParOf" srcId="{F9599676-DBE0-4BF2-9D11-0F87E7A6C1EB}" destId="{3D3A1BB9-F428-4251-8956-DFC296418336}" srcOrd="1" destOrd="0" presId="urn:microsoft.com/office/officeart/2005/8/layout/hList7#1"/>
    <dgm:cxn modelId="{7F8E6677-EF88-44A6-9B45-5B847831995E}" type="presParOf" srcId="{F9599676-DBE0-4BF2-9D11-0F87E7A6C1EB}" destId="{D20384F8-6886-4B42-9E56-9C9B74176246}" srcOrd="2" destOrd="0" presId="urn:microsoft.com/office/officeart/2005/8/layout/hList7#1"/>
    <dgm:cxn modelId="{09EF95BF-49FE-442F-A598-4267D1EB1AEA}" type="presParOf" srcId="{F9599676-DBE0-4BF2-9D11-0F87E7A6C1EB}" destId="{07A72DBD-A66C-4C8E-BA06-C638569BE95E}" srcOrd="3" destOrd="0" presId="urn:microsoft.com/office/officeart/2005/8/layout/hList7#1"/>
    <dgm:cxn modelId="{BCA15698-1020-4833-8760-5C26C11E332B}" type="presParOf" srcId="{AB8352AC-2402-4D77-AB4A-A0CB885A1892}" destId="{63B88B41-6DC0-4D20-BE76-8C4936734D8D}" srcOrd="3" destOrd="0" presId="urn:microsoft.com/office/officeart/2005/8/layout/hList7#1"/>
    <dgm:cxn modelId="{9AB15097-3DA6-4863-AEDB-FBEE3B7A9F1A}" type="presParOf" srcId="{AB8352AC-2402-4D77-AB4A-A0CB885A1892}" destId="{E0221AD8-9A54-419C-980E-D86EEC8E10A2}" srcOrd="4" destOrd="0" presId="urn:microsoft.com/office/officeart/2005/8/layout/hList7#1"/>
    <dgm:cxn modelId="{E65312D9-BA4A-4938-B33C-8AD7DD4ADB66}" type="presParOf" srcId="{E0221AD8-9A54-419C-980E-D86EEC8E10A2}" destId="{6F7E6A6B-160C-4894-85F3-D9CFF92428CA}" srcOrd="0" destOrd="0" presId="urn:microsoft.com/office/officeart/2005/8/layout/hList7#1"/>
    <dgm:cxn modelId="{35A679BF-C4D5-484B-B31F-E7980DB876BC}" type="presParOf" srcId="{E0221AD8-9A54-419C-980E-D86EEC8E10A2}" destId="{2F224046-8EAC-4864-A84F-FB9FA35371C8}" srcOrd="1" destOrd="0" presId="urn:microsoft.com/office/officeart/2005/8/layout/hList7#1"/>
    <dgm:cxn modelId="{0D40CF85-EC38-4946-8216-E8573142EE3C}" type="presParOf" srcId="{E0221AD8-9A54-419C-980E-D86EEC8E10A2}" destId="{B69C2612-B804-41A0-BD55-DFBCF8AD9BA9}" srcOrd="2" destOrd="0" presId="urn:microsoft.com/office/officeart/2005/8/layout/hList7#1"/>
    <dgm:cxn modelId="{8604415D-4067-483A-9B39-17BE5A9712C6}" type="presParOf" srcId="{E0221AD8-9A54-419C-980E-D86EEC8E10A2}" destId="{DFA7A4B4-57AD-4988-89BA-02F309C3FB76}" srcOrd="3" destOrd="0" presId="urn:microsoft.com/office/officeart/2005/8/layout/hList7#1"/>
    <dgm:cxn modelId="{E4C2E542-D93C-4274-B3FC-D46073E2CA04}" type="presParOf" srcId="{AB8352AC-2402-4D77-AB4A-A0CB885A1892}" destId="{92ACC8E3-6D49-4D73-9194-0DE67BA639A2}" srcOrd="5" destOrd="0" presId="urn:microsoft.com/office/officeart/2005/8/layout/hList7#1"/>
    <dgm:cxn modelId="{D31BCDAA-1D41-467B-8771-F824FFE0FA21}" type="presParOf" srcId="{AB8352AC-2402-4D77-AB4A-A0CB885A1892}" destId="{428772C3-296A-4FB8-827D-1BECA41B0C82}" srcOrd="6" destOrd="0" presId="urn:microsoft.com/office/officeart/2005/8/layout/hList7#1"/>
    <dgm:cxn modelId="{2219F445-52C5-46AB-AD8E-01ADD525CF4C}" type="presParOf" srcId="{428772C3-296A-4FB8-827D-1BECA41B0C82}" destId="{800EF407-FE61-4A20-B4C8-9719FC7406B8}" srcOrd="0" destOrd="0" presId="urn:microsoft.com/office/officeart/2005/8/layout/hList7#1"/>
    <dgm:cxn modelId="{BA5E30D3-3C43-4467-A3EC-CF8A8668BBFB}" type="presParOf" srcId="{428772C3-296A-4FB8-827D-1BECA41B0C82}" destId="{CB15BAD8-9828-4E3F-B542-C430E269123C}" srcOrd="1" destOrd="0" presId="urn:microsoft.com/office/officeart/2005/8/layout/hList7#1"/>
    <dgm:cxn modelId="{7A96B0AB-2494-4155-B412-DA86794586BC}" type="presParOf" srcId="{428772C3-296A-4FB8-827D-1BECA41B0C82}" destId="{F6823F40-61CE-4997-B307-4EE75AB43AD8}" srcOrd="2" destOrd="0" presId="urn:microsoft.com/office/officeart/2005/8/layout/hList7#1"/>
    <dgm:cxn modelId="{FF4C1A65-412F-4B35-9B95-B2F3FA820C56}" type="presParOf" srcId="{428772C3-296A-4FB8-827D-1BECA41B0C82}" destId="{51EE168E-A348-4787-AEDD-47B829FC3852}" srcOrd="3" destOrd="0" presId="urn:microsoft.com/office/officeart/2005/8/layout/hList7#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619088-69A6-45FF-8C04-5A37BC8B41E1}"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GB"/>
        </a:p>
      </dgm:t>
    </dgm:pt>
    <dgm:pt modelId="{2953972C-C62A-4CCF-BD60-24E72FBCEFD6}">
      <dgm:prSet phldrT="[Text]" custT="1"/>
      <dgm:spPr/>
      <dgm:t>
        <a:bodyPr/>
        <a:lstStyle/>
        <a:p>
          <a:r>
            <a:rPr lang="en-GB" sz="1400" b="1" dirty="0" smtClean="0">
              <a:solidFill>
                <a:schemeClr val="tx1"/>
              </a:solidFill>
              <a:effectLst>
                <a:outerShdw blurRad="38100" dist="38100" dir="2700000" algn="tl">
                  <a:srgbClr val="000000">
                    <a:alpha val="43137"/>
                  </a:srgbClr>
                </a:outerShdw>
              </a:effectLst>
            </a:rPr>
            <a:t>20</a:t>
          </a:r>
          <a:r>
            <a:rPr lang="en-GB" sz="1400" b="0" dirty="0" smtClean="0">
              <a:solidFill>
                <a:schemeClr val="tx1"/>
              </a:solidFill>
            </a:rPr>
            <a:t> </a:t>
          </a:r>
          <a:r>
            <a:rPr lang="en-GB" sz="1400" b="0" i="1" dirty="0" smtClean="0">
              <a:solidFill>
                <a:schemeClr val="tx1"/>
              </a:solidFill>
            </a:rPr>
            <a:t>(+6)</a:t>
          </a:r>
          <a:endParaRPr lang="en-GB" sz="1400" b="0" i="1" dirty="0">
            <a:solidFill>
              <a:schemeClr val="tx1"/>
            </a:solidFill>
          </a:endParaRPr>
        </a:p>
      </dgm:t>
    </dgm:pt>
    <dgm:pt modelId="{E15717CF-B204-4AE8-A278-635027D8BF1A}" cxnId="{A19D235A-D7FF-43E3-A10D-5C08F1EE35AE}" type="parTrans">
      <dgm:prSet/>
      <dgm:spPr/>
      <dgm:t>
        <a:bodyPr/>
        <a:lstStyle/>
        <a:p>
          <a:endParaRPr lang="en-GB"/>
        </a:p>
      </dgm:t>
    </dgm:pt>
    <dgm:pt modelId="{935133FE-97BC-49C2-A71F-D70D511288E3}" cxnId="{A19D235A-D7FF-43E3-A10D-5C08F1EE35AE}" type="sibTrans">
      <dgm:prSet/>
      <dgm:spPr/>
      <dgm:t>
        <a:bodyPr/>
        <a:lstStyle/>
        <a:p>
          <a:endParaRPr lang="en-GB"/>
        </a:p>
      </dgm:t>
    </dgm:pt>
    <dgm:pt modelId="{2CEBEBAC-D55C-4A2C-B8AF-282D191C0939}">
      <dgm:prSet phldrT="[Text]" custT="1"/>
      <dgm:spPr/>
      <dgm:t>
        <a:bodyPr/>
        <a:lstStyle/>
        <a:p>
          <a:r>
            <a:rPr lang="en-GB" sz="1400" b="1" smtClean="0">
              <a:solidFill>
                <a:schemeClr val="tx1"/>
              </a:solidFill>
              <a:effectLst>
                <a:outerShdw blurRad="38100" dist="38100" dir="2700000" algn="tl">
                  <a:srgbClr val="000000">
                    <a:alpha val="43137"/>
                  </a:srgbClr>
                </a:outerShdw>
              </a:effectLst>
            </a:rPr>
            <a:t>17</a:t>
          </a:r>
          <a:endParaRPr lang="en-GB" sz="1400" b="1" dirty="0">
            <a:solidFill>
              <a:schemeClr val="tx1"/>
            </a:solidFill>
            <a:effectLst>
              <a:outerShdw blurRad="38100" dist="38100" dir="2700000" algn="tl">
                <a:srgbClr val="000000">
                  <a:alpha val="43137"/>
                </a:srgbClr>
              </a:outerShdw>
            </a:effectLst>
          </a:endParaRPr>
        </a:p>
      </dgm:t>
    </dgm:pt>
    <dgm:pt modelId="{2970A69D-8E99-4782-AF3D-F83EFDC8CBB3}" cxnId="{C41857BC-BF8A-40A6-A5AE-158E50E8EF9C}" type="parTrans">
      <dgm:prSet/>
      <dgm:spPr/>
      <dgm:t>
        <a:bodyPr/>
        <a:lstStyle/>
        <a:p>
          <a:endParaRPr lang="en-GB"/>
        </a:p>
      </dgm:t>
    </dgm:pt>
    <dgm:pt modelId="{20B7F0CB-6E80-4ED5-A58F-8AC0E69F278C}" cxnId="{C41857BC-BF8A-40A6-A5AE-158E50E8EF9C}" type="sibTrans">
      <dgm:prSet/>
      <dgm:spPr/>
      <dgm:t>
        <a:bodyPr/>
        <a:lstStyle/>
        <a:p>
          <a:endParaRPr lang="en-GB"/>
        </a:p>
      </dgm:t>
    </dgm:pt>
    <dgm:pt modelId="{0F604978-1D86-425A-B411-579E787AC848}">
      <dgm:prSet phldrT="[Text]" custT="1"/>
      <dgm:spPr/>
      <dgm:t>
        <a:bodyPr/>
        <a:lstStyle/>
        <a:p>
          <a:pPr algn="l"/>
          <a:r>
            <a:rPr lang="en-GB" sz="1100" b="1" u="sng" dirty="0" smtClean="0"/>
            <a:t>COUNTRIES IN THE PROCESS OF JOINT PROGRAMMING </a:t>
          </a:r>
          <a:r>
            <a:rPr lang="en-GB" sz="1100" b="1" i="1" u="none" dirty="0" smtClean="0"/>
            <a:t>(JOINT ANALYSIS OR ROADMAP)</a:t>
          </a:r>
          <a:endParaRPr lang="en-GB" sz="1100" b="1" i="1" u="none" dirty="0"/>
        </a:p>
      </dgm:t>
    </dgm:pt>
    <dgm:pt modelId="{9B94821A-FD56-4034-8B27-034127459871}" cxnId="{94FFD4DC-913C-48F3-8601-972ADD37764F}" type="parTrans">
      <dgm:prSet/>
      <dgm:spPr/>
      <dgm:t>
        <a:bodyPr/>
        <a:lstStyle/>
        <a:p>
          <a:endParaRPr lang="en-GB"/>
        </a:p>
      </dgm:t>
    </dgm:pt>
    <dgm:pt modelId="{A3B042FB-A4FB-4ABD-9C3B-694D1DD32385}" cxnId="{94FFD4DC-913C-48F3-8601-972ADD37764F}" type="sibTrans">
      <dgm:prSet/>
      <dgm:spPr/>
      <dgm:t>
        <a:bodyPr/>
        <a:lstStyle/>
        <a:p>
          <a:endParaRPr lang="en-GB"/>
        </a:p>
      </dgm:t>
    </dgm:pt>
    <dgm:pt modelId="{AA46B403-EE0D-4233-A422-323DFCEF9C10}">
      <dgm:prSet phldrT="[Text]" custT="1"/>
      <dgm:spPr/>
      <dgm:t>
        <a:bodyPr/>
        <a:lstStyle/>
        <a:p>
          <a:pPr algn="l"/>
          <a:r>
            <a:rPr lang="en-GB" sz="1200" b="0" i="1" dirty="0" smtClean="0"/>
            <a:t>Joint Analysis</a:t>
          </a:r>
          <a:r>
            <a:rPr lang="en-GB" sz="1200" dirty="0" smtClean="0"/>
            <a:t>: </a:t>
          </a:r>
          <a:r>
            <a:rPr lang="en-GB" sz="1200" b="1" dirty="0" smtClean="0"/>
            <a:t>Armenia, Belarus, Benin*, Georgia, Morocco*, Niger, Zambia</a:t>
          </a:r>
          <a:endParaRPr lang="en-GB" sz="1200" b="1" dirty="0"/>
        </a:p>
      </dgm:t>
    </dgm:pt>
    <dgm:pt modelId="{5F9AA5C8-D3AA-4221-A649-F5A347009141}" cxnId="{F305DA76-DEEC-4339-AF2E-5930E8654579}" type="parTrans">
      <dgm:prSet/>
      <dgm:spPr/>
      <dgm:t>
        <a:bodyPr/>
        <a:lstStyle/>
        <a:p>
          <a:endParaRPr lang="en-GB"/>
        </a:p>
      </dgm:t>
    </dgm:pt>
    <dgm:pt modelId="{AD313933-341B-4042-B581-0AE2383A3428}" cxnId="{F305DA76-DEEC-4339-AF2E-5930E8654579}" type="sibTrans">
      <dgm:prSet/>
      <dgm:spPr/>
      <dgm:t>
        <a:bodyPr/>
        <a:lstStyle/>
        <a:p>
          <a:endParaRPr lang="en-GB"/>
        </a:p>
      </dgm:t>
    </dgm:pt>
    <dgm:pt modelId="{0EB91091-FF08-4CFE-8D6F-05CEF02CB847}">
      <dgm:prSet custT="1"/>
      <dgm:spPr/>
      <dgm:t>
        <a:bodyPr/>
        <a:lstStyle/>
        <a:p>
          <a:r>
            <a:rPr lang="en-GB" sz="1400" strike="noStrike" dirty="0" smtClean="0">
              <a:solidFill>
                <a:schemeClr val="tx1"/>
              </a:solidFill>
            </a:rPr>
            <a:t>19</a:t>
          </a:r>
          <a:endParaRPr lang="en-GB" sz="1400" strike="noStrike" dirty="0">
            <a:solidFill>
              <a:schemeClr val="tx1"/>
            </a:solidFill>
          </a:endParaRPr>
        </a:p>
      </dgm:t>
    </dgm:pt>
    <dgm:pt modelId="{9B7A38D3-0825-4E26-B1F6-F66D9063385B}" cxnId="{AAE106F9-FA0A-40FB-9608-993FD9EA64D8}" type="parTrans">
      <dgm:prSet/>
      <dgm:spPr/>
      <dgm:t>
        <a:bodyPr/>
        <a:lstStyle/>
        <a:p>
          <a:endParaRPr lang="en-GB"/>
        </a:p>
      </dgm:t>
    </dgm:pt>
    <dgm:pt modelId="{207E0305-87C7-4797-9A49-9EEFAE95008B}" cxnId="{AAE106F9-FA0A-40FB-9608-993FD9EA64D8}" type="sibTrans">
      <dgm:prSet/>
      <dgm:spPr/>
      <dgm:t>
        <a:bodyPr/>
        <a:lstStyle/>
        <a:p>
          <a:endParaRPr lang="en-GB"/>
        </a:p>
      </dgm:t>
    </dgm:pt>
    <dgm:pt modelId="{C0AE7AE5-07F1-4A7C-A257-555757C54946}">
      <dgm:prSet custT="1"/>
      <dgm:spPr/>
      <dgm:t>
        <a:bodyPr vert="vert"/>
        <a:lstStyle/>
        <a:p>
          <a:r>
            <a:rPr lang="en-GB" sz="1800" b="1" dirty="0"/>
            <a:t>7</a:t>
          </a:r>
        </a:p>
      </dgm:t>
    </dgm:pt>
    <dgm:pt modelId="{B078F5BC-D1BB-4C92-B276-9E1A25FF46D5}" cxnId="{7E494CF0-66E9-4852-A6B8-7F3330AE6964}" type="parTrans">
      <dgm:prSet/>
      <dgm:spPr/>
      <dgm:t>
        <a:bodyPr/>
        <a:lstStyle/>
        <a:p>
          <a:endParaRPr lang="en-GB"/>
        </a:p>
      </dgm:t>
    </dgm:pt>
    <dgm:pt modelId="{8DF59837-0558-41FF-A019-4FE00E87B77B}" cxnId="{7E494CF0-66E9-4852-A6B8-7F3330AE6964}" type="sibTrans">
      <dgm:prSet/>
      <dgm:spPr/>
      <dgm:t>
        <a:bodyPr/>
        <a:lstStyle/>
        <a:p>
          <a:endParaRPr lang="en-GB"/>
        </a:p>
      </dgm:t>
    </dgm:pt>
    <dgm:pt modelId="{92BBF7E5-B298-4EF3-A139-D4238CA4F7AA}">
      <dgm:prSet custT="1"/>
      <dgm:spPr/>
      <dgm:t>
        <a:bodyPr/>
        <a:lstStyle/>
        <a:p>
          <a:pPr algn="l"/>
          <a:r>
            <a:rPr lang="en-GB" sz="1050" b="1" u="sng" dirty="0" smtClean="0"/>
            <a:t>COUNTRIES EXPLORING JOINT PROGRAMMING POTENTIAL </a:t>
          </a:r>
          <a:r>
            <a:rPr lang="en-GB" sz="1050" b="1" i="1" u="none" dirty="0" smtClean="0"/>
            <a:t>(FEASIBILITY/SCOPING EXERCISE)</a:t>
          </a:r>
          <a:endParaRPr lang="en-GB" sz="1050" b="1" i="1" u="none" dirty="0">
            <a:solidFill>
              <a:srgbClr val="FF0000"/>
            </a:solidFill>
          </a:endParaRPr>
        </a:p>
      </dgm:t>
    </dgm:pt>
    <dgm:pt modelId="{B70D799D-49A4-4B83-A7BA-86E2FB47EE7E}" cxnId="{1FC07480-D6BF-4AF8-887D-05EFFCFD2B13}" type="parTrans">
      <dgm:prSet/>
      <dgm:spPr/>
      <dgm:t>
        <a:bodyPr/>
        <a:lstStyle/>
        <a:p>
          <a:endParaRPr lang="en-GB"/>
        </a:p>
      </dgm:t>
    </dgm:pt>
    <dgm:pt modelId="{FEF2B906-6D6B-48C4-B436-B58D9CB3FD41}" cxnId="{1FC07480-D6BF-4AF8-887D-05EFFCFD2B13}" type="sibTrans">
      <dgm:prSet/>
      <dgm:spPr/>
      <dgm:t>
        <a:bodyPr/>
        <a:lstStyle/>
        <a:p>
          <a:endParaRPr lang="en-GB"/>
        </a:p>
      </dgm:t>
    </dgm:pt>
    <dgm:pt modelId="{2C7888E3-5F52-4B18-B709-67B643FE1CCC}">
      <dgm:prSet custT="1"/>
      <dgm:spPr/>
      <dgm:t>
        <a:bodyPr/>
        <a:lstStyle/>
        <a:p>
          <a:r>
            <a:rPr lang="en-GB" sz="1100" b="1" dirty="0"/>
            <a:t>Joint Monitoring / Results Framework</a:t>
          </a:r>
        </a:p>
      </dgm:t>
    </dgm:pt>
    <dgm:pt modelId="{51735140-4AE9-4E13-B9B1-109D55E01688}" cxnId="{D902C597-7E32-483C-98D0-3FDD9D4231BB}" type="parTrans">
      <dgm:prSet/>
      <dgm:spPr/>
      <dgm:t>
        <a:bodyPr/>
        <a:lstStyle/>
        <a:p>
          <a:endParaRPr lang="en-GB"/>
        </a:p>
      </dgm:t>
    </dgm:pt>
    <dgm:pt modelId="{70B6AE6D-7E2C-4457-A10D-3247F236AE7D}" cxnId="{D902C597-7E32-483C-98D0-3FDD9D4231BB}" type="sibTrans">
      <dgm:prSet/>
      <dgm:spPr/>
      <dgm:t>
        <a:bodyPr/>
        <a:lstStyle/>
        <a:p>
          <a:endParaRPr lang="en-GB"/>
        </a:p>
      </dgm:t>
    </dgm:pt>
    <dgm:pt modelId="{7DE7D5D7-6143-4158-8362-EDC07FE739A9}">
      <dgm:prSet custT="1"/>
      <dgm:spPr/>
      <dgm:t>
        <a:bodyPr/>
        <a:lstStyle/>
        <a:p>
          <a:r>
            <a:rPr lang="en-GB" sz="1100" dirty="0">
              <a:solidFill>
                <a:schemeClr val="tx1"/>
              </a:solidFill>
            </a:rPr>
            <a:t>Bolivia, </a:t>
          </a:r>
          <a:r>
            <a:rPr lang="en-GB" sz="1100" dirty="0" smtClean="0">
              <a:solidFill>
                <a:schemeClr val="tx1"/>
              </a:solidFill>
            </a:rPr>
            <a:t>Burkina Faso, Cambodia</a:t>
          </a:r>
          <a:r>
            <a:rPr lang="en-GB" sz="1100" dirty="0"/>
            <a:t>, Comoros, Ethiopia, Ghana, Kenya, Laos, </a:t>
          </a:r>
          <a:r>
            <a:rPr lang="en-GB" sz="1100" dirty="0" smtClean="0"/>
            <a:t>Nicaragua</a:t>
          </a:r>
          <a:r>
            <a:rPr lang="en-GB" sz="1100" dirty="0"/>
            <a:t>, </a:t>
          </a:r>
          <a:r>
            <a:rPr lang="en-GB" sz="1100" dirty="0" smtClean="0"/>
            <a:t>Palestine, Senegal</a:t>
          </a:r>
          <a:endParaRPr lang="en-GB" sz="1100" dirty="0"/>
        </a:p>
      </dgm:t>
    </dgm:pt>
    <dgm:pt modelId="{3E087EB7-4A97-4AC1-845F-826CEC2BF658}" cxnId="{E02861E8-74F7-4E65-8F27-72DE566814B7}" type="parTrans">
      <dgm:prSet/>
      <dgm:spPr/>
      <dgm:t>
        <a:bodyPr/>
        <a:lstStyle/>
        <a:p>
          <a:endParaRPr lang="en-GB"/>
        </a:p>
      </dgm:t>
    </dgm:pt>
    <dgm:pt modelId="{89BBFC11-5D86-4B98-A9C7-89852D54CF8C}" cxnId="{E02861E8-74F7-4E65-8F27-72DE566814B7}" type="sibTrans">
      <dgm:prSet/>
      <dgm:spPr/>
      <dgm:t>
        <a:bodyPr/>
        <a:lstStyle/>
        <a:p>
          <a:endParaRPr lang="en-GB"/>
        </a:p>
      </dgm:t>
    </dgm:pt>
    <dgm:pt modelId="{1736CAE7-4322-4B33-83DF-F5B64FFC2F01}">
      <dgm:prSet custT="1"/>
      <dgm:spPr/>
      <dgm:t>
        <a:bodyPr/>
        <a:lstStyle/>
        <a:p>
          <a:r>
            <a:rPr lang="en-GB" sz="1100" b="1" dirty="0"/>
            <a:t>Replacement</a:t>
          </a:r>
        </a:p>
      </dgm:t>
    </dgm:pt>
    <dgm:pt modelId="{A79314C9-E437-4BE1-B201-A6BDDF1D5DEF}" cxnId="{E8E4A31B-5526-4652-9570-2046C32F40EA}" type="parTrans">
      <dgm:prSet/>
      <dgm:spPr/>
      <dgm:t>
        <a:bodyPr/>
        <a:lstStyle/>
        <a:p>
          <a:endParaRPr lang="en-GB"/>
        </a:p>
      </dgm:t>
    </dgm:pt>
    <dgm:pt modelId="{AFA653DF-8F0C-415A-8FA7-BBA664A86593}" cxnId="{E8E4A31B-5526-4652-9570-2046C32F40EA}" type="sibTrans">
      <dgm:prSet/>
      <dgm:spPr/>
      <dgm:t>
        <a:bodyPr/>
        <a:lstStyle/>
        <a:p>
          <a:endParaRPr lang="en-GB"/>
        </a:p>
      </dgm:t>
    </dgm:pt>
    <dgm:pt modelId="{8B7DD7C2-8755-4A16-A932-5D2DD69C7346}">
      <dgm:prSet custT="1"/>
      <dgm:spPr/>
      <dgm:t>
        <a:bodyPr/>
        <a:lstStyle/>
        <a:p>
          <a:r>
            <a:rPr lang="en-GB" sz="1100" dirty="0"/>
            <a:t>FR in Comoros, FR in Kenya, EU in Laos, DE and FR in Mali, EU in Palestine, EU in Senegal  </a:t>
          </a:r>
        </a:p>
      </dgm:t>
    </dgm:pt>
    <dgm:pt modelId="{8EDC2D00-309E-4C74-B08C-541BC70C4145}" cxnId="{9B3E1A37-B040-463A-A36D-052F8FCE15A4}" type="parTrans">
      <dgm:prSet/>
      <dgm:spPr/>
      <dgm:t>
        <a:bodyPr/>
        <a:lstStyle/>
        <a:p>
          <a:endParaRPr lang="en-GB"/>
        </a:p>
      </dgm:t>
    </dgm:pt>
    <dgm:pt modelId="{68EB4576-DAD4-4604-972E-9BABA892DE63}" cxnId="{9B3E1A37-B040-463A-A36D-052F8FCE15A4}" type="sibTrans">
      <dgm:prSet/>
      <dgm:spPr/>
      <dgm:t>
        <a:bodyPr/>
        <a:lstStyle/>
        <a:p>
          <a:endParaRPr lang="en-GB"/>
        </a:p>
      </dgm:t>
    </dgm:pt>
    <dgm:pt modelId="{D647B248-93C2-456F-9F18-951DF5AD0885}">
      <dgm:prSet phldrT="[Text]" custT="1"/>
      <dgm:spPr/>
      <dgm:t>
        <a:bodyPr/>
        <a:lstStyle/>
        <a:p>
          <a:pPr algn="l"/>
          <a:r>
            <a:rPr lang="en-GB" sz="1100" b="1" u="sng" dirty="0" smtClean="0">
              <a:effectLst/>
            </a:rPr>
            <a:t>JOINT PROGRAMMING DOCUMENTS</a:t>
          </a:r>
          <a:endParaRPr lang="en-GB" sz="1100" b="1" u="sng" dirty="0">
            <a:effectLst/>
          </a:endParaRPr>
        </a:p>
      </dgm:t>
    </dgm:pt>
    <dgm:pt modelId="{9B6924FF-5695-4A39-BDD1-AB44B90CD5A1}" cxnId="{0C87E56B-6F4F-47F1-933F-36391CE602A0}" type="sibTrans">
      <dgm:prSet/>
      <dgm:spPr/>
      <dgm:t>
        <a:bodyPr/>
        <a:lstStyle/>
        <a:p>
          <a:endParaRPr lang="en-GB"/>
        </a:p>
      </dgm:t>
    </dgm:pt>
    <dgm:pt modelId="{38DE396D-B228-49BF-91DD-2B2A4332B032}" cxnId="{0C87E56B-6F4F-47F1-933F-36391CE602A0}" type="parTrans">
      <dgm:prSet/>
      <dgm:spPr/>
      <dgm:t>
        <a:bodyPr/>
        <a:lstStyle/>
        <a:p>
          <a:endParaRPr lang="en-GB"/>
        </a:p>
      </dgm:t>
    </dgm:pt>
    <dgm:pt modelId="{D7B15D81-B57F-4740-AA35-484D4D759BBC}">
      <dgm:prSet custT="1"/>
      <dgm:spPr/>
      <dgm:t>
        <a:bodyPr/>
        <a:lstStyle/>
        <a:p>
          <a:pPr algn="just"/>
          <a:r>
            <a:rPr lang="en-GB" sz="1050" b="1" dirty="0">
              <a:solidFill>
                <a:srgbClr val="0000FF"/>
              </a:solidFill>
            </a:rPr>
            <a:t> </a:t>
          </a:r>
          <a:r>
            <a:rPr lang="en-GB" sz="1050" b="0" dirty="0" smtClean="0">
              <a:solidFill>
                <a:schemeClr val="tx1"/>
              </a:solidFill>
            </a:rPr>
            <a:t>Afghanistan, Algeria, Angola, Bangladesh, Chad, Guinea Conakry, Iraq, Jordan, Kyrgyzstan, Liberia, Libya, Malawi, Myanmar, Somalia, Tajikistan, Tanzania, Ukraine, Uzbekistan, Yemen</a:t>
          </a:r>
          <a:endParaRPr lang="en-GB" sz="1050" b="0" dirty="0">
            <a:solidFill>
              <a:schemeClr val="tx1"/>
            </a:solidFill>
          </a:endParaRPr>
        </a:p>
      </dgm:t>
    </dgm:pt>
    <dgm:pt modelId="{4F230012-C1EE-46AC-8E68-3CCCED3202BF}" cxnId="{93C2DA08-EB93-4D70-AF15-F83510F0AA58}" type="parTrans">
      <dgm:prSet/>
      <dgm:spPr/>
      <dgm:t>
        <a:bodyPr/>
        <a:lstStyle/>
        <a:p>
          <a:endParaRPr lang="en-GB"/>
        </a:p>
      </dgm:t>
    </dgm:pt>
    <dgm:pt modelId="{8124C4E1-1621-4882-9879-D069A145491F}" cxnId="{93C2DA08-EB93-4D70-AF15-F83510F0AA58}" type="sibTrans">
      <dgm:prSet/>
      <dgm:spPr/>
      <dgm:t>
        <a:bodyPr/>
        <a:lstStyle/>
        <a:p>
          <a:endParaRPr lang="en-GB"/>
        </a:p>
      </dgm:t>
    </dgm:pt>
    <dgm:pt modelId="{82BF32E7-14AF-48EC-8682-3FD772D8F4F9}">
      <dgm:prSet phldrT="[Text]" custT="1"/>
      <dgm:spPr/>
      <dgm:t>
        <a:bodyPr/>
        <a:lstStyle/>
        <a:p>
          <a:pPr algn="just"/>
          <a:r>
            <a:rPr lang="en-GB" sz="1100" b="1" dirty="0" smtClean="0">
              <a:solidFill>
                <a:schemeClr val="tx1"/>
              </a:solidFill>
            </a:rPr>
            <a:t>Bolivia</a:t>
          </a:r>
          <a:r>
            <a:rPr lang="en-GB" sz="1100" b="0" dirty="0" smtClean="0">
              <a:solidFill>
                <a:schemeClr val="tx1"/>
              </a:solidFill>
            </a:rPr>
            <a:t> (2017-2020), </a:t>
          </a:r>
          <a:r>
            <a:rPr lang="en-GB" sz="1100" b="1" dirty="0" smtClean="0">
              <a:solidFill>
                <a:schemeClr val="tx1"/>
              </a:solidFill>
            </a:rPr>
            <a:t>Burkina Faso </a:t>
          </a:r>
          <a:r>
            <a:rPr lang="en-GB" sz="1100" b="0" dirty="0" smtClean="0">
              <a:solidFill>
                <a:schemeClr val="tx1"/>
              </a:solidFill>
            </a:rPr>
            <a:t>(2017-2021)*, </a:t>
          </a:r>
          <a:r>
            <a:rPr lang="en-GB" sz="1100" b="1" dirty="0" smtClean="0">
              <a:solidFill>
                <a:schemeClr val="tx1"/>
              </a:solidFill>
            </a:rPr>
            <a:t>Cambodia</a:t>
          </a:r>
          <a:r>
            <a:rPr lang="en-GB" sz="1100" b="0" dirty="0" smtClean="0">
              <a:solidFill>
                <a:schemeClr val="tx1"/>
              </a:solidFill>
            </a:rPr>
            <a:t> (2014-2018/2019-2020), </a:t>
          </a:r>
          <a:r>
            <a:rPr lang="en-GB" sz="1100" b="1" dirty="0" smtClean="0">
              <a:solidFill>
                <a:schemeClr val="tx1"/>
              </a:solidFill>
            </a:rPr>
            <a:t>Central African Republic </a:t>
          </a:r>
          <a:r>
            <a:rPr lang="en-GB" sz="1100" b="0" dirty="0" smtClean="0">
              <a:solidFill>
                <a:schemeClr val="tx1"/>
              </a:solidFill>
            </a:rPr>
            <a:t>(2017-2021)*, </a:t>
          </a:r>
          <a:r>
            <a:rPr lang="en-GB" sz="1100" b="1" dirty="0" smtClean="0">
              <a:solidFill>
                <a:schemeClr val="tx1"/>
              </a:solidFill>
            </a:rPr>
            <a:t>Comoros</a:t>
          </a:r>
          <a:r>
            <a:rPr lang="en-GB" sz="1100" b="0" dirty="0" smtClean="0">
              <a:solidFill>
                <a:schemeClr val="tx1"/>
              </a:solidFill>
            </a:rPr>
            <a:t> (2015-2020), </a:t>
          </a:r>
          <a:r>
            <a:rPr lang="en-GB" sz="1100" b="1" dirty="0" smtClean="0">
              <a:solidFill>
                <a:schemeClr val="tx1"/>
              </a:solidFill>
            </a:rPr>
            <a:t>Egypt</a:t>
          </a:r>
          <a:r>
            <a:rPr lang="en-GB" sz="1100" b="0" dirty="0" smtClean="0">
              <a:solidFill>
                <a:schemeClr val="tx1"/>
              </a:solidFill>
            </a:rPr>
            <a:t> (2017-2020), </a:t>
          </a:r>
          <a:r>
            <a:rPr lang="en-GB" sz="1100" b="1" dirty="0" smtClean="0">
              <a:solidFill>
                <a:schemeClr val="tx1"/>
              </a:solidFill>
            </a:rPr>
            <a:t>Ethiopia</a:t>
          </a:r>
          <a:r>
            <a:rPr lang="en-GB" sz="1100" b="0" dirty="0" smtClean="0">
              <a:solidFill>
                <a:schemeClr val="tx1"/>
              </a:solidFill>
            </a:rPr>
            <a:t> (2017-2020)*, </a:t>
          </a:r>
          <a:r>
            <a:rPr lang="en-GB" sz="1100" b="1" dirty="0" smtClean="0">
              <a:solidFill>
                <a:schemeClr val="tx1"/>
              </a:solidFill>
            </a:rPr>
            <a:t>Ghana</a:t>
          </a:r>
          <a:r>
            <a:rPr lang="en-GB" sz="1100" b="0" dirty="0" smtClean="0">
              <a:solidFill>
                <a:schemeClr val="tx1"/>
              </a:solidFill>
            </a:rPr>
            <a:t> (2017-2020), </a:t>
          </a:r>
          <a:r>
            <a:rPr lang="en-GB" sz="1100" b="1" dirty="0" smtClean="0">
              <a:solidFill>
                <a:schemeClr val="tx1"/>
              </a:solidFill>
            </a:rPr>
            <a:t>Guatemala</a:t>
          </a:r>
          <a:r>
            <a:rPr lang="en-GB" sz="1100" b="0" dirty="0" smtClean="0">
              <a:solidFill>
                <a:schemeClr val="tx1"/>
              </a:solidFill>
            </a:rPr>
            <a:t> (2014-2020), </a:t>
          </a:r>
          <a:r>
            <a:rPr lang="en-GB" sz="1100" b="1" dirty="0" smtClean="0">
              <a:solidFill>
                <a:schemeClr val="tx1"/>
              </a:solidFill>
            </a:rPr>
            <a:t>Honduras</a:t>
          </a:r>
          <a:r>
            <a:rPr lang="en-GB" sz="1100" b="0" dirty="0" smtClean="0">
              <a:solidFill>
                <a:schemeClr val="tx1"/>
              </a:solidFill>
            </a:rPr>
            <a:t> (2018-2022)*, </a:t>
          </a:r>
          <a:r>
            <a:rPr lang="en-GB" sz="1100" b="1" dirty="0" smtClean="0">
              <a:solidFill>
                <a:schemeClr val="tx1"/>
              </a:solidFill>
            </a:rPr>
            <a:t>Ivory Coast </a:t>
          </a:r>
          <a:r>
            <a:rPr lang="en-GB" sz="1100" b="0" dirty="0" smtClean="0">
              <a:solidFill>
                <a:schemeClr val="tx1"/>
              </a:solidFill>
            </a:rPr>
            <a:t>(2017-2020), </a:t>
          </a:r>
          <a:r>
            <a:rPr lang="en-GB" sz="1100" b="1" dirty="0" smtClean="0">
              <a:solidFill>
                <a:schemeClr val="tx1"/>
              </a:solidFill>
            </a:rPr>
            <a:t>Kenya</a:t>
          </a:r>
          <a:r>
            <a:rPr lang="en-GB" sz="1100" b="0" dirty="0" smtClean="0">
              <a:solidFill>
                <a:schemeClr val="tx1"/>
              </a:solidFill>
            </a:rPr>
            <a:t> (2018-2022), </a:t>
          </a:r>
          <a:r>
            <a:rPr lang="en-GB" sz="1100" b="1" dirty="0" smtClean="0">
              <a:solidFill>
                <a:schemeClr val="tx1"/>
              </a:solidFill>
            </a:rPr>
            <a:t>Laos</a:t>
          </a:r>
          <a:r>
            <a:rPr lang="en-GB" sz="1100" b="0" dirty="0" smtClean="0">
              <a:solidFill>
                <a:schemeClr val="tx1"/>
              </a:solidFill>
            </a:rPr>
            <a:t> (2016-2020), </a:t>
          </a:r>
          <a:r>
            <a:rPr lang="en-GB" sz="1100" b="1" dirty="0" smtClean="0">
              <a:solidFill>
                <a:schemeClr val="tx1"/>
              </a:solidFill>
            </a:rPr>
            <a:t>Moldova</a:t>
          </a:r>
          <a:r>
            <a:rPr lang="en-GB" sz="1100" b="0" dirty="0" smtClean="0">
              <a:solidFill>
                <a:schemeClr val="tx1"/>
              </a:solidFill>
            </a:rPr>
            <a:t> (2017-2020), </a:t>
          </a:r>
          <a:r>
            <a:rPr lang="en-GB" sz="1100" b="1" dirty="0" smtClean="0">
              <a:solidFill>
                <a:schemeClr val="tx1"/>
              </a:solidFill>
            </a:rPr>
            <a:t>Nicaragua</a:t>
          </a:r>
          <a:r>
            <a:rPr lang="en-GB" sz="1100" b="0" dirty="0" smtClean="0">
              <a:solidFill>
                <a:schemeClr val="tx1"/>
              </a:solidFill>
            </a:rPr>
            <a:t> (2018-2020), </a:t>
          </a:r>
          <a:r>
            <a:rPr lang="en-GB" sz="1100" b="1" dirty="0" smtClean="0">
              <a:solidFill>
                <a:schemeClr val="tx1"/>
              </a:solidFill>
            </a:rPr>
            <a:t>Palestine</a:t>
          </a:r>
          <a:r>
            <a:rPr lang="en-GB" sz="1100" b="0" dirty="0" smtClean="0">
              <a:solidFill>
                <a:schemeClr val="tx1"/>
              </a:solidFill>
            </a:rPr>
            <a:t> (2017-2020), </a:t>
          </a:r>
          <a:r>
            <a:rPr lang="en-GB" sz="1100" b="1" dirty="0" smtClean="0">
              <a:solidFill>
                <a:schemeClr val="tx1"/>
              </a:solidFill>
            </a:rPr>
            <a:t>Senegal</a:t>
          </a:r>
          <a:r>
            <a:rPr lang="en-GB" sz="1100" b="0" dirty="0" smtClean="0">
              <a:solidFill>
                <a:schemeClr val="tx1"/>
              </a:solidFill>
            </a:rPr>
            <a:t> (2018-2023), </a:t>
          </a:r>
          <a:r>
            <a:rPr lang="en-GB" sz="1100" b="1" dirty="0" smtClean="0">
              <a:solidFill>
                <a:schemeClr val="tx1"/>
              </a:solidFill>
            </a:rPr>
            <a:t>Togo</a:t>
          </a:r>
          <a:r>
            <a:rPr lang="en-GB" sz="1100" b="0" dirty="0" smtClean="0">
              <a:solidFill>
                <a:schemeClr val="tx1"/>
              </a:solidFill>
            </a:rPr>
            <a:t> (2014-2020), </a:t>
          </a:r>
          <a:r>
            <a:rPr lang="en-GB" sz="1100" b="1" dirty="0" smtClean="0">
              <a:solidFill>
                <a:schemeClr val="tx1"/>
              </a:solidFill>
            </a:rPr>
            <a:t>Tunisia</a:t>
          </a:r>
          <a:r>
            <a:rPr lang="en-GB" sz="1100" b="0" dirty="0" smtClean="0">
              <a:solidFill>
                <a:schemeClr val="tx1"/>
              </a:solidFill>
            </a:rPr>
            <a:t> (2017-2020)*, </a:t>
          </a:r>
          <a:r>
            <a:rPr lang="en-GB" sz="1100" b="1" dirty="0" smtClean="0">
              <a:solidFill>
                <a:schemeClr val="tx1"/>
              </a:solidFill>
            </a:rPr>
            <a:t>Uganda</a:t>
          </a:r>
          <a:r>
            <a:rPr lang="en-GB" sz="1100" b="0" dirty="0" smtClean="0">
              <a:solidFill>
                <a:schemeClr val="tx1"/>
              </a:solidFill>
            </a:rPr>
            <a:t> (2015-2019)</a:t>
          </a:r>
          <a:endParaRPr lang="en-GB" sz="1100" b="0" dirty="0">
            <a:solidFill>
              <a:schemeClr val="tx1"/>
            </a:solidFill>
          </a:endParaRPr>
        </a:p>
      </dgm:t>
    </dgm:pt>
    <dgm:pt modelId="{E6EE1110-AB9F-4FD8-8003-39BF9B67A070}" cxnId="{8F26D49E-1E18-4019-8CDD-7B456C720651}" type="parTrans">
      <dgm:prSet/>
      <dgm:spPr/>
      <dgm:t>
        <a:bodyPr/>
        <a:lstStyle/>
        <a:p>
          <a:endParaRPr lang="en-US"/>
        </a:p>
      </dgm:t>
    </dgm:pt>
    <dgm:pt modelId="{FE6C2DBE-6AB5-4B8C-B001-25C0D73D5C43}" cxnId="{8F26D49E-1E18-4019-8CDD-7B456C720651}" type="sibTrans">
      <dgm:prSet/>
      <dgm:spPr/>
      <dgm:t>
        <a:bodyPr/>
        <a:lstStyle/>
        <a:p>
          <a:endParaRPr lang="en-US"/>
        </a:p>
      </dgm:t>
    </dgm:pt>
    <dgm:pt modelId="{F139C836-F3F2-494B-9D0B-CF15C8EC09FF}">
      <dgm:prSet phldrT="[Text]" custT="1"/>
      <dgm:spPr/>
      <dgm:t>
        <a:bodyPr/>
        <a:lstStyle/>
        <a:p>
          <a:pPr algn="l"/>
          <a:r>
            <a:rPr lang="en-GB" sz="1100" b="0" i="1" dirty="0" smtClean="0">
              <a:solidFill>
                <a:schemeClr val="tx1"/>
              </a:solidFill>
            </a:rPr>
            <a:t>Old: Chad (2014-2017)**, Mali (2014-2018)**, Myanmar (2014-2016)**, Namibia (2014-2017), Paraguay (2014-2018), Rwanda (2014-2018)</a:t>
          </a:r>
          <a:endParaRPr lang="en-GB" sz="1100" b="0" i="1" dirty="0">
            <a:solidFill>
              <a:schemeClr val="tx1"/>
            </a:solidFill>
          </a:endParaRPr>
        </a:p>
      </dgm:t>
    </dgm:pt>
    <dgm:pt modelId="{ED83EF33-9113-4C90-AE4D-F3423E5814C3}" cxnId="{3788AE1D-D0DB-4042-8307-7FD7A2089726}" type="parTrans">
      <dgm:prSet/>
      <dgm:spPr/>
      <dgm:t>
        <a:bodyPr/>
        <a:lstStyle/>
        <a:p>
          <a:endParaRPr lang="en-US"/>
        </a:p>
      </dgm:t>
    </dgm:pt>
    <dgm:pt modelId="{61F9D9A1-5802-4CE5-853F-06433730B030}" cxnId="{3788AE1D-D0DB-4042-8307-7FD7A2089726}" type="sibTrans">
      <dgm:prSet/>
      <dgm:spPr/>
      <dgm:t>
        <a:bodyPr/>
        <a:lstStyle/>
        <a:p>
          <a:endParaRPr lang="en-US"/>
        </a:p>
      </dgm:t>
    </dgm:pt>
    <dgm:pt modelId="{E0637BB4-FE6D-4B33-B2D2-ADC94E694D3C}">
      <dgm:prSet phldrT="[Text]" custT="1"/>
      <dgm:spPr/>
      <dgm:t>
        <a:bodyPr/>
        <a:lstStyle/>
        <a:p>
          <a:pPr algn="just"/>
          <a:r>
            <a:rPr lang="en-GB" sz="1200" b="0" i="1" dirty="0" smtClean="0"/>
            <a:t>Roadmap</a:t>
          </a:r>
          <a:r>
            <a:rPr lang="en-GB" sz="1200" dirty="0" smtClean="0"/>
            <a:t>: </a:t>
          </a:r>
          <a:r>
            <a:rPr lang="en-GB" sz="1200" b="1" dirty="0" smtClean="0"/>
            <a:t>Azerbaijan, Burundi*, Cameroon, El Salvador, Haiti, Lebanon, Madagascar*, Mali, Mozambique*, Nepal, Pakistan</a:t>
          </a:r>
          <a:endParaRPr lang="en-GB" sz="1200" b="1" dirty="0"/>
        </a:p>
      </dgm:t>
    </dgm:pt>
    <dgm:pt modelId="{8149A124-0E78-4D05-AC06-9B41FEBD5514}" cxnId="{F19AF219-5F9E-4ECB-9ADF-47AF03DD01B9}" type="parTrans">
      <dgm:prSet/>
      <dgm:spPr/>
      <dgm:t>
        <a:bodyPr/>
        <a:lstStyle/>
        <a:p>
          <a:endParaRPr lang="en-US"/>
        </a:p>
      </dgm:t>
    </dgm:pt>
    <dgm:pt modelId="{B65A40E5-EA7A-414B-90C4-69D0220BF40C}" cxnId="{F19AF219-5F9E-4ECB-9ADF-47AF03DD01B9}" type="sibTrans">
      <dgm:prSet/>
      <dgm:spPr/>
      <dgm:t>
        <a:bodyPr/>
        <a:lstStyle/>
        <a:p>
          <a:endParaRPr lang="en-US"/>
        </a:p>
      </dgm:t>
    </dgm:pt>
    <dgm:pt modelId="{44BBAF60-26C7-429C-BD91-689C66C5B3CF}">
      <dgm:prSet custT="1"/>
      <dgm:spPr/>
      <dgm:t>
        <a:bodyPr vert="vert"/>
        <a:lstStyle/>
        <a:p>
          <a:r>
            <a:rPr lang="en-GB" sz="1800" b="1" dirty="0" smtClean="0"/>
            <a:t>11</a:t>
          </a:r>
          <a:endParaRPr lang="en-GB" sz="1800" b="1" dirty="0"/>
        </a:p>
      </dgm:t>
    </dgm:pt>
    <dgm:pt modelId="{F4051A99-BBF0-4BAF-8D79-F420FDDEF69B}" cxnId="{44042032-8A1E-4E9E-8E40-66E96B0022E9}" type="sibTrans">
      <dgm:prSet/>
      <dgm:spPr/>
      <dgm:t>
        <a:bodyPr/>
        <a:lstStyle/>
        <a:p>
          <a:endParaRPr lang="en-GB"/>
        </a:p>
      </dgm:t>
    </dgm:pt>
    <dgm:pt modelId="{5B3AFA66-7C59-4F26-A019-8616DC06ED73}" cxnId="{44042032-8A1E-4E9E-8E40-66E96B0022E9}" type="parTrans">
      <dgm:prSet/>
      <dgm:spPr/>
      <dgm:t>
        <a:bodyPr/>
        <a:lstStyle/>
        <a:p>
          <a:endParaRPr lang="en-GB"/>
        </a:p>
      </dgm:t>
    </dgm:pt>
    <dgm:pt modelId="{42F237E9-BE22-4101-A07C-AF477E0B9380}" type="pres">
      <dgm:prSet presAssocID="{17619088-69A6-45FF-8C04-5A37BC8B41E1}" presName="linearFlow" presStyleCnt="0">
        <dgm:presLayoutVars>
          <dgm:dir/>
          <dgm:animLvl val="lvl"/>
          <dgm:resizeHandles val="exact"/>
        </dgm:presLayoutVars>
      </dgm:prSet>
      <dgm:spPr/>
      <dgm:t>
        <a:bodyPr/>
        <a:lstStyle/>
        <a:p>
          <a:endParaRPr lang="en-GB"/>
        </a:p>
      </dgm:t>
    </dgm:pt>
    <dgm:pt modelId="{ECD3A355-D768-4BA0-B829-60CE2F3AAF49}" type="pres">
      <dgm:prSet presAssocID="{2953972C-C62A-4CCF-BD60-24E72FBCEFD6}" presName="composite" presStyleCnt="0"/>
      <dgm:spPr/>
    </dgm:pt>
    <dgm:pt modelId="{D355F7D0-13BC-4FCB-99FE-43892FCA4FD9}" type="pres">
      <dgm:prSet presAssocID="{2953972C-C62A-4CCF-BD60-24E72FBCEFD6}" presName="parentText" presStyleLbl="alignNode1" presStyleIdx="0" presStyleCnt="5" custLinFactNeighborX="-5029" custLinFactNeighborY="-14267">
        <dgm:presLayoutVars>
          <dgm:chMax val="1"/>
          <dgm:bulletEnabled val="1"/>
        </dgm:presLayoutVars>
      </dgm:prSet>
      <dgm:spPr/>
      <dgm:t>
        <a:bodyPr/>
        <a:lstStyle/>
        <a:p>
          <a:endParaRPr lang="en-GB"/>
        </a:p>
      </dgm:t>
    </dgm:pt>
    <dgm:pt modelId="{CEDDDEF3-E51A-4500-AF2F-A17BA54AE7FB}" type="pres">
      <dgm:prSet presAssocID="{2953972C-C62A-4CCF-BD60-24E72FBCEFD6}" presName="descendantText" presStyleLbl="alignAcc1" presStyleIdx="0" presStyleCnt="5" custScaleY="183995">
        <dgm:presLayoutVars>
          <dgm:bulletEnabled val="1"/>
        </dgm:presLayoutVars>
      </dgm:prSet>
      <dgm:spPr/>
      <dgm:t>
        <a:bodyPr/>
        <a:lstStyle/>
        <a:p>
          <a:endParaRPr lang="en-GB"/>
        </a:p>
      </dgm:t>
    </dgm:pt>
    <dgm:pt modelId="{69491D11-AE0E-498E-8690-BD9B6F1C5EC0}" type="pres">
      <dgm:prSet presAssocID="{935133FE-97BC-49C2-A71F-D70D511288E3}" presName="sp" presStyleCnt="0"/>
      <dgm:spPr/>
    </dgm:pt>
    <dgm:pt modelId="{454B343A-FDE3-4D46-A9F7-B786E1310483}" type="pres">
      <dgm:prSet presAssocID="{2CEBEBAC-D55C-4A2C-B8AF-282D191C0939}" presName="composite" presStyleCnt="0"/>
      <dgm:spPr/>
    </dgm:pt>
    <dgm:pt modelId="{6C5283CE-9633-4062-AB31-7849E31BBBB7}" type="pres">
      <dgm:prSet presAssocID="{2CEBEBAC-D55C-4A2C-B8AF-282D191C0939}" presName="parentText" presStyleLbl="alignNode1" presStyleIdx="1" presStyleCnt="5" custLinFactNeighborX="-9061" custLinFactNeighborY="-7385">
        <dgm:presLayoutVars>
          <dgm:chMax val="1"/>
          <dgm:bulletEnabled val="1"/>
        </dgm:presLayoutVars>
      </dgm:prSet>
      <dgm:spPr/>
      <dgm:t>
        <a:bodyPr/>
        <a:lstStyle/>
        <a:p>
          <a:endParaRPr lang="en-GB"/>
        </a:p>
      </dgm:t>
    </dgm:pt>
    <dgm:pt modelId="{81EC7ACC-AFDB-49CF-B0F0-3792C9FD28C3}" type="pres">
      <dgm:prSet presAssocID="{2CEBEBAC-D55C-4A2C-B8AF-282D191C0939}" presName="descendantText" presStyleLbl="alignAcc1" presStyleIdx="1" presStyleCnt="5" custScaleY="143792">
        <dgm:presLayoutVars>
          <dgm:bulletEnabled val="1"/>
        </dgm:presLayoutVars>
      </dgm:prSet>
      <dgm:spPr/>
      <dgm:t>
        <a:bodyPr/>
        <a:lstStyle/>
        <a:p>
          <a:endParaRPr lang="en-GB"/>
        </a:p>
      </dgm:t>
    </dgm:pt>
    <dgm:pt modelId="{22BBC822-6996-4ED9-BD0C-01D65798616E}" type="pres">
      <dgm:prSet presAssocID="{20B7F0CB-6E80-4ED5-A58F-8AC0E69F278C}" presName="sp" presStyleCnt="0"/>
      <dgm:spPr/>
    </dgm:pt>
    <dgm:pt modelId="{8FC5C4F0-3B65-4AD4-BDBA-C682A0553D31}" type="pres">
      <dgm:prSet presAssocID="{0EB91091-FF08-4CFE-8D6F-05CEF02CB847}" presName="composite" presStyleCnt="0"/>
      <dgm:spPr/>
    </dgm:pt>
    <dgm:pt modelId="{7C1EFC49-FCA9-4200-8B67-C2C360A05C58}" type="pres">
      <dgm:prSet presAssocID="{0EB91091-FF08-4CFE-8D6F-05CEF02CB847}" presName="parentText" presStyleLbl="alignNode1" presStyleIdx="2" presStyleCnt="5" custScaleY="108704" custLinFactNeighborX="-3808" custLinFactNeighborY="11282">
        <dgm:presLayoutVars>
          <dgm:chMax val="1"/>
          <dgm:bulletEnabled val="1"/>
        </dgm:presLayoutVars>
      </dgm:prSet>
      <dgm:spPr/>
      <dgm:t>
        <a:bodyPr/>
        <a:lstStyle/>
        <a:p>
          <a:endParaRPr lang="en-GB"/>
        </a:p>
      </dgm:t>
    </dgm:pt>
    <dgm:pt modelId="{D13D6F5B-4A04-406C-A01D-5C1F0A882343}" type="pres">
      <dgm:prSet presAssocID="{0EB91091-FF08-4CFE-8D6F-05CEF02CB847}" presName="descendantText" presStyleLbl="alignAcc1" presStyleIdx="2" presStyleCnt="5" custScaleY="132540" custLinFactNeighborX="349" custLinFactNeighborY="24144">
        <dgm:presLayoutVars>
          <dgm:bulletEnabled val="1"/>
        </dgm:presLayoutVars>
      </dgm:prSet>
      <dgm:spPr/>
      <dgm:t>
        <a:bodyPr/>
        <a:lstStyle/>
        <a:p>
          <a:endParaRPr lang="en-GB"/>
        </a:p>
      </dgm:t>
    </dgm:pt>
    <dgm:pt modelId="{E9E91F7C-1B02-4262-979C-C9420D9095CB}" type="pres">
      <dgm:prSet presAssocID="{207E0305-87C7-4797-9A49-9EEFAE95008B}" presName="sp" presStyleCnt="0"/>
      <dgm:spPr/>
    </dgm:pt>
    <dgm:pt modelId="{BC0B45E9-AF5E-40A5-9929-4DB493F6581F}" type="pres">
      <dgm:prSet presAssocID="{44BBAF60-26C7-429C-BD91-689C66C5B3CF}" presName="composite" presStyleCnt="0"/>
      <dgm:spPr/>
    </dgm:pt>
    <dgm:pt modelId="{A7D82930-8B7D-4689-AA73-C5E16303BE12}" type="pres">
      <dgm:prSet presAssocID="{44BBAF60-26C7-429C-BD91-689C66C5B3CF}" presName="parentText" presStyleLbl="alignNode1" presStyleIdx="3" presStyleCnt="5" custAng="16200000" custLinFactX="53962" custLinFactNeighborX="100000" custLinFactNeighborY="3884">
        <dgm:presLayoutVars>
          <dgm:chMax val="1"/>
          <dgm:bulletEnabled val="1"/>
        </dgm:presLayoutVars>
      </dgm:prSet>
      <dgm:spPr/>
      <dgm:t>
        <a:bodyPr/>
        <a:lstStyle/>
        <a:p>
          <a:endParaRPr lang="en-GB"/>
        </a:p>
      </dgm:t>
    </dgm:pt>
    <dgm:pt modelId="{1211B401-FEE5-4EF7-8420-542211246F26}" type="pres">
      <dgm:prSet presAssocID="{44BBAF60-26C7-429C-BD91-689C66C5B3CF}" presName="descendantText" presStyleLbl="alignAcc1" presStyleIdx="3" presStyleCnt="5" custScaleX="85031" custScaleY="94424" custLinFactNeighborX="12726" custLinFactNeighborY="32898">
        <dgm:presLayoutVars>
          <dgm:bulletEnabled val="1"/>
        </dgm:presLayoutVars>
      </dgm:prSet>
      <dgm:spPr/>
      <dgm:t>
        <a:bodyPr/>
        <a:lstStyle/>
        <a:p>
          <a:endParaRPr lang="en-GB"/>
        </a:p>
      </dgm:t>
    </dgm:pt>
    <dgm:pt modelId="{B6235836-902E-4076-91F4-A14292FF979D}" type="pres">
      <dgm:prSet presAssocID="{F4051A99-BBF0-4BAF-8D79-F420FDDEF69B}" presName="sp" presStyleCnt="0"/>
      <dgm:spPr/>
    </dgm:pt>
    <dgm:pt modelId="{8FC34774-341E-4100-8822-E731E366D011}" type="pres">
      <dgm:prSet presAssocID="{C0AE7AE5-07F1-4A7C-A257-555757C54946}" presName="composite" presStyleCnt="0"/>
      <dgm:spPr/>
    </dgm:pt>
    <dgm:pt modelId="{C6BC30FC-9788-4D25-A62E-346D6E8779AD}" type="pres">
      <dgm:prSet presAssocID="{C0AE7AE5-07F1-4A7C-A257-555757C54946}" presName="parentText" presStyleLbl="alignNode1" presStyleIdx="4" presStyleCnt="5" custAng="16200000" custLinFactX="53427" custLinFactNeighborX="100000" custLinFactNeighborY="146">
        <dgm:presLayoutVars>
          <dgm:chMax val="1"/>
          <dgm:bulletEnabled val="1"/>
        </dgm:presLayoutVars>
      </dgm:prSet>
      <dgm:spPr/>
      <dgm:t>
        <a:bodyPr/>
        <a:lstStyle/>
        <a:p>
          <a:endParaRPr lang="en-GB"/>
        </a:p>
      </dgm:t>
    </dgm:pt>
    <dgm:pt modelId="{829A527E-EFF6-40A3-AD27-6B0CA5D76AE6}" type="pres">
      <dgm:prSet presAssocID="{C0AE7AE5-07F1-4A7C-A257-555757C54946}" presName="descendantText" presStyleLbl="alignAcc1" presStyleIdx="4" presStyleCnt="5" custScaleX="85030" custScaleY="63692" custLinFactNeighborX="13201" custLinFactNeighborY="25397">
        <dgm:presLayoutVars>
          <dgm:bulletEnabled val="1"/>
        </dgm:presLayoutVars>
      </dgm:prSet>
      <dgm:spPr/>
      <dgm:t>
        <a:bodyPr/>
        <a:lstStyle/>
        <a:p>
          <a:endParaRPr lang="en-GB"/>
        </a:p>
      </dgm:t>
    </dgm:pt>
  </dgm:ptLst>
  <dgm:cxnLst>
    <dgm:cxn modelId="{CB98BDEA-8EAE-4639-9DCD-3A32836DF441}" type="presOf" srcId="{7DE7D5D7-6143-4158-8362-EDC07FE739A9}" destId="{1211B401-FEE5-4EF7-8420-542211246F26}" srcOrd="0" destOrd="1" presId="urn:microsoft.com/office/officeart/2005/8/layout/chevron2"/>
    <dgm:cxn modelId="{C76629BC-B7C2-4C1C-9641-89E97F1DE3A1}" type="presOf" srcId="{E0637BB4-FE6D-4B33-B2D2-ADC94E694D3C}" destId="{81EC7ACC-AFDB-49CF-B0F0-3792C9FD28C3}" srcOrd="0" destOrd="2" presId="urn:microsoft.com/office/officeart/2005/8/layout/chevron2"/>
    <dgm:cxn modelId="{200FE246-7B0B-472C-8536-4CC29B9E80C8}" type="presOf" srcId="{C0AE7AE5-07F1-4A7C-A257-555757C54946}" destId="{C6BC30FC-9788-4D25-A62E-346D6E8779AD}" srcOrd="0" destOrd="0" presId="urn:microsoft.com/office/officeart/2005/8/layout/chevron2"/>
    <dgm:cxn modelId="{BD325A7B-2699-49F1-A925-1AF3233B86B4}" type="presOf" srcId="{8B7DD7C2-8755-4A16-A932-5D2DD69C7346}" destId="{829A527E-EFF6-40A3-AD27-6B0CA5D76AE6}" srcOrd="0" destOrd="1" presId="urn:microsoft.com/office/officeart/2005/8/layout/chevron2"/>
    <dgm:cxn modelId="{0C87E56B-6F4F-47F1-933F-36391CE602A0}" srcId="{2953972C-C62A-4CCF-BD60-24E72FBCEFD6}" destId="{D647B248-93C2-456F-9F18-951DF5AD0885}" srcOrd="0" destOrd="0" parTransId="{38DE396D-B228-49BF-91DD-2B2A4332B032}" sibTransId="{9B6924FF-5695-4A39-BDD1-AB44B90CD5A1}"/>
    <dgm:cxn modelId="{FD59B405-1CE7-44BB-A8E5-619A5DAF2C15}" type="presOf" srcId="{D7B15D81-B57F-4740-AA35-484D4D759BBC}" destId="{D13D6F5B-4A04-406C-A01D-5C1F0A882343}" srcOrd="0" destOrd="1" presId="urn:microsoft.com/office/officeart/2005/8/layout/chevron2"/>
    <dgm:cxn modelId="{CAC40737-5810-4451-A9A9-3C1928F138BD}" type="presOf" srcId="{1736CAE7-4322-4B33-83DF-F5B64FFC2F01}" destId="{829A527E-EFF6-40A3-AD27-6B0CA5D76AE6}" srcOrd="0" destOrd="0" presId="urn:microsoft.com/office/officeart/2005/8/layout/chevron2"/>
    <dgm:cxn modelId="{C41857BC-BF8A-40A6-A5AE-158E50E8EF9C}" srcId="{17619088-69A6-45FF-8C04-5A37BC8B41E1}" destId="{2CEBEBAC-D55C-4A2C-B8AF-282D191C0939}" srcOrd="1" destOrd="0" parTransId="{2970A69D-8E99-4782-AF3D-F83EFDC8CBB3}" sibTransId="{20B7F0CB-6E80-4ED5-A58F-8AC0E69F278C}"/>
    <dgm:cxn modelId="{8F26D49E-1E18-4019-8CDD-7B456C720651}" srcId="{2953972C-C62A-4CCF-BD60-24E72FBCEFD6}" destId="{82BF32E7-14AF-48EC-8682-3FD772D8F4F9}" srcOrd="1" destOrd="0" parTransId="{E6EE1110-AB9F-4FD8-8003-39BF9B67A070}" sibTransId="{FE6C2DBE-6AB5-4B8C-B001-25C0D73D5C43}"/>
    <dgm:cxn modelId="{E8E4A31B-5526-4652-9570-2046C32F40EA}" srcId="{C0AE7AE5-07F1-4A7C-A257-555757C54946}" destId="{1736CAE7-4322-4B33-83DF-F5B64FFC2F01}" srcOrd="0" destOrd="0" parTransId="{A79314C9-E437-4BE1-B201-A6BDDF1D5DEF}" sibTransId="{AFA653DF-8F0C-415A-8FA7-BBA664A86593}"/>
    <dgm:cxn modelId="{0F4F503C-4D49-47F8-9E48-B88C3E5804C5}" type="presOf" srcId="{AA46B403-EE0D-4233-A422-323DFCEF9C10}" destId="{81EC7ACC-AFDB-49CF-B0F0-3792C9FD28C3}" srcOrd="0" destOrd="1" presId="urn:microsoft.com/office/officeart/2005/8/layout/chevron2"/>
    <dgm:cxn modelId="{E02861E8-74F7-4E65-8F27-72DE566814B7}" srcId="{44BBAF60-26C7-429C-BD91-689C66C5B3CF}" destId="{7DE7D5D7-6143-4158-8362-EDC07FE739A9}" srcOrd="1" destOrd="0" parTransId="{3E087EB7-4A97-4AC1-845F-826CEC2BF658}" sibTransId="{89BBFC11-5D86-4B98-A9C7-89852D54CF8C}"/>
    <dgm:cxn modelId="{1FC07480-D6BF-4AF8-887D-05EFFCFD2B13}" srcId="{0EB91091-FF08-4CFE-8D6F-05CEF02CB847}" destId="{92BBF7E5-B298-4EF3-A139-D4238CA4F7AA}" srcOrd="0" destOrd="0" parTransId="{B70D799D-49A4-4B83-A7BA-86E2FB47EE7E}" sibTransId="{FEF2B906-6D6B-48C4-B436-B58D9CB3FD41}"/>
    <dgm:cxn modelId="{45A8BD74-686A-48E0-9E62-3BC11B6B1B9A}" type="presOf" srcId="{0F604978-1D86-425A-B411-579E787AC848}" destId="{81EC7ACC-AFDB-49CF-B0F0-3792C9FD28C3}" srcOrd="0" destOrd="0" presId="urn:microsoft.com/office/officeart/2005/8/layout/chevron2"/>
    <dgm:cxn modelId="{A19D235A-D7FF-43E3-A10D-5C08F1EE35AE}" srcId="{17619088-69A6-45FF-8C04-5A37BC8B41E1}" destId="{2953972C-C62A-4CCF-BD60-24E72FBCEFD6}" srcOrd="0" destOrd="0" parTransId="{E15717CF-B204-4AE8-A278-635027D8BF1A}" sibTransId="{935133FE-97BC-49C2-A71F-D70D511288E3}"/>
    <dgm:cxn modelId="{425CB6A0-0B02-4A87-84C9-0C7E3711F4F7}" type="presOf" srcId="{0EB91091-FF08-4CFE-8D6F-05CEF02CB847}" destId="{7C1EFC49-FCA9-4200-8B67-C2C360A05C58}" srcOrd="0" destOrd="0" presId="urn:microsoft.com/office/officeart/2005/8/layout/chevron2"/>
    <dgm:cxn modelId="{759F2855-36A3-49E5-94AA-70AFEB611AC6}" type="presOf" srcId="{2CEBEBAC-D55C-4A2C-B8AF-282D191C0939}" destId="{6C5283CE-9633-4062-AB31-7849E31BBBB7}" srcOrd="0" destOrd="0" presId="urn:microsoft.com/office/officeart/2005/8/layout/chevron2"/>
    <dgm:cxn modelId="{F19AF219-5F9E-4ECB-9ADF-47AF03DD01B9}" srcId="{2CEBEBAC-D55C-4A2C-B8AF-282D191C0939}" destId="{E0637BB4-FE6D-4B33-B2D2-ADC94E694D3C}" srcOrd="2" destOrd="0" parTransId="{8149A124-0E78-4D05-AC06-9B41FEBD5514}" sibTransId="{B65A40E5-EA7A-414B-90C4-69D0220BF40C}"/>
    <dgm:cxn modelId="{44042032-8A1E-4E9E-8E40-66E96B0022E9}" srcId="{17619088-69A6-45FF-8C04-5A37BC8B41E1}" destId="{44BBAF60-26C7-429C-BD91-689C66C5B3CF}" srcOrd="3" destOrd="0" parTransId="{5B3AFA66-7C59-4F26-A019-8616DC06ED73}" sibTransId="{F4051A99-BBF0-4BAF-8D79-F420FDDEF69B}"/>
    <dgm:cxn modelId="{7E494CF0-66E9-4852-A6B8-7F3330AE6964}" srcId="{17619088-69A6-45FF-8C04-5A37BC8B41E1}" destId="{C0AE7AE5-07F1-4A7C-A257-555757C54946}" srcOrd="4" destOrd="0" parTransId="{B078F5BC-D1BB-4C92-B276-9E1A25FF46D5}" sibTransId="{8DF59837-0558-41FF-A019-4FE00E87B77B}"/>
    <dgm:cxn modelId="{A32109C6-DC6B-4472-868B-1D016336D58F}" type="presOf" srcId="{2953972C-C62A-4CCF-BD60-24E72FBCEFD6}" destId="{D355F7D0-13BC-4FCB-99FE-43892FCA4FD9}" srcOrd="0" destOrd="0" presId="urn:microsoft.com/office/officeart/2005/8/layout/chevron2"/>
    <dgm:cxn modelId="{5535E887-86F0-4156-93BB-E8B52C458250}" type="presOf" srcId="{92BBF7E5-B298-4EF3-A139-D4238CA4F7AA}" destId="{D13D6F5B-4A04-406C-A01D-5C1F0A882343}" srcOrd="0" destOrd="0" presId="urn:microsoft.com/office/officeart/2005/8/layout/chevron2"/>
    <dgm:cxn modelId="{AAE106F9-FA0A-40FB-9608-993FD9EA64D8}" srcId="{17619088-69A6-45FF-8C04-5A37BC8B41E1}" destId="{0EB91091-FF08-4CFE-8D6F-05CEF02CB847}" srcOrd="2" destOrd="0" parTransId="{9B7A38D3-0825-4E26-B1F6-F66D9063385B}" sibTransId="{207E0305-87C7-4797-9A49-9EEFAE95008B}"/>
    <dgm:cxn modelId="{30AF90E3-DDDC-4F2E-BF14-D45EC58E384C}" type="presOf" srcId="{82BF32E7-14AF-48EC-8682-3FD772D8F4F9}" destId="{CEDDDEF3-E51A-4500-AF2F-A17BA54AE7FB}" srcOrd="0" destOrd="1" presId="urn:microsoft.com/office/officeart/2005/8/layout/chevron2"/>
    <dgm:cxn modelId="{EB64A221-97CD-4490-926C-A950DD1E2969}" type="presOf" srcId="{44BBAF60-26C7-429C-BD91-689C66C5B3CF}" destId="{A7D82930-8B7D-4689-AA73-C5E16303BE12}" srcOrd="0" destOrd="0" presId="urn:microsoft.com/office/officeart/2005/8/layout/chevron2"/>
    <dgm:cxn modelId="{F305DA76-DEEC-4339-AF2E-5930E8654579}" srcId="{2CEBEBAC-D55C-4A2C-B8AF-282D191C0939}" destId="{AA46B403-EE0D-4233-A422-323DFCEF9C10}" srcOrd="1" destOrd="0" parTransId="{5F9AA5C8-D3AA-4221-A649-F5A347009141}" sibTransId="{AD313933-341B-4042-B581-0AE2383A3428}"/>
    <dgm:cxn modelId="{FF7E0D51-A43D-4745-8965-1FD3A4CCB09F}" type="presOf" srcId="{F139C836-F3F2-494B-9D0B-CF15C8EC09FF}" destId="{CEDDDEF3-E51A-4500-AF2F-A17BA54AE7FB}" srcOrd="0" destOrd="2" presId="urn:microsoft.com/office/officeart/2005/8/layout/chevron2"/>
    <dgm:cxn modelId="{1FFF53EF-5D2F-41A3-B674-49D29468002F}" type="presOf" srcId="{17619088-69A6-45FF-8C04-5A37BC8B41E1}" destId="{42F237E9-BE22-4101-A07C-AF477E0B9380}" srcOrd="0" destOrd="0" presId="urn:microsoft.com/office/officeart/2005/8/layout/chevron2"/>
    <dgm:cxn modelId="{94FFD4DC-913C-48F3-8601-972ADD37764F}" srcId="{2CEBEBAC-D55C-4A2C-B8AF-282D191C0939}" destId="{0F604978-1D86-425A-B411-579E787AC848}" srcOrd="0" destOrd="0" parTransId="{9B94821A-FD56-4034-8B27-034127459871}" sibTransId="{A3B042FB-A4FB-4ABD-9C3B-694D1DD32385}"/>
    <dgm:cxn modelId="{9B3E1A37-B040-463A-A36D-052F8FCE15A4}" srcId="{C0AE7AE5-07F1-4A7C-A257-555757C54946}" destId="{8B7DD7C2-8755-4A16-A932-5D2DD69C7346}" srcOrd="1" destOrd="0" parTransId="{8EDC2D00-309E-4C74-B08C-541BC70C4145}" sibTransId="{68EB4576-DAD4-4604-972E-9BABA892DE63}"/>
    <dgm:cxn modelId="{4A591D65-A1AF-46B3-8A40-00868D817CBC}" type="presOf" srcId="{2C7888E3-5F52-4B18-B709-67B643FE1CCC}" destId="{1211B401-FEE5-4EF7-8420-542211246F26}" srcOrd="0" destOrd="0" presId="urn:microsoft.com/office/officeart/2005/8/layout/chevron2"/>
    <dgm:cxn modelId="{906AA792-8A3C-4B4F-BB6F-0AAA0CFE27E9}" type="presOf" srcId="{D647B248-93C2-456F-9F18-951DF5AD0885}" destId="{CEDDDEF3-E51A-4500-AF2F-A17BA54AE7FB}" srcOrd="0" destOrd="0" presId="urn:microsoft.com/office/officeart/2005/8/layout/chevron2"/>
    <dgm:cxn modelId="{3788AE1D-D0DB-4042-8307-7FD7A2089726}" srcId="{2953972C-C62A-4CCF-BD60-24E72FBCEFD6}" destId="{F139C836-F3F2-494B-9D0B-CF15C8EC09FF}" srcOrd="2" destOrd="0" parTransId="{ED83EF33-9113-4C90-AE4D-F3423E5814C3}" sibTransId="{61F9D9A1-5802-4CE5-853F-06433730B030}"/>
    <dgm:cxn modelId="{D902C597-7E32-483C-98D0-3FDD9D4231BB}" srcId="{44BBAF60-26C7-429C-BD91-689C66C5B3CF}" destId="{2C7888E3-5F52-4B18-B709-67B643FE1CCC}" srcOrd="0" destOrd="0" parTransId="{51735140-4AE9-4E13-B9B1-109D55E01688}" sibTransId="{70B6AE6D-7E2C-4457-A10D-3247F236AE7D}"/>
    <dgm:cxn modelId="{93C2DA08-EB93-4D70-AF15-F83510F0AA58}" srcId="{0EB91091-FF08-4CFE-8D6F-05CEF02CB847}" destId="{D7B15D81-B57F-4740-AA35-484D4D759BBC}" srcOrd="1" destOrd="0" parTransId="{4F230012-C1EE-46AC-8E68-3CCCED3202BF}" sibTransId="{8124C4E1-1621-4882-9879-D069A145491F}"/>
    <dgm:cxn modelId="{C4F2BC45-EDAD-4D0B-8400-35312CA960BE}" type="presParOf" srcId="{42F237E9-BE22-4101-A07C-AF477E0B9380}" destId="{ECD3A355-D768-4BA0-B829-60CE2F3AAF49}" srcOrd="0" destOrd="0" presId="urn:microsoft.com/office/officeart/2005/8/layout/chevron2"/>
    <dgm:cxn modelId="{A1CFF896-B93F-4DAD-8D2B-757B7DA96229}" type="presParOf" srcId="{ECD3A355-D768-4BA0-B829-60CE2F3AAF49}" destId="{D355F7D0-13BC-4FCB-99FE-43892FCA4FD9}" srcOrd="0" destOrd="0" presId="urn:microsoft.com/office/officeart/2005/8/layout/chevron2"/>
    <dgm:cxn modelId="{36846092-28E2-41BE-A834-A2A59D72A78F}" type="presParOf" srcId="{ECD3A355-D768-4BA0-B829-60CE2F3AAF49}" destId="{CEDDDEF3-E51A-4500-AF2F-A17BA54AE7FB}" srcOrd="1" destOrd="0" presId="urn:microsoft.com/office/officeart/2005/8/layout/chevron2"/>
    <dgm:cxn modelId="{122546FF-47E5-46D3-B76F-07EE14557735}" type="presParOf" srcId="{42F237E9-BE22-4101-A07C-AF477E0B9380}" destId="{69491D11-AE0E-498E-8690-BD9B6F1C5EC0}" srcOrd="1" destOrd="0" presId="urn:microsoft.com/office/officeart/2005/8/layout/chevron2"/>
    <dgm:cxn modelId="{FDA70333-C470-4EA3-8893-63226C762E4C}" type="presParOf" srcId="{42F237E9-BE22-4101-A07C-AF477E0B9380}" destId="{454B343A-FDE3-4D46-A9F7-B786E1310483}" srcOrd="2" destOrd="0" presId="urn:microsoft.com/office/officeart/2005/8/layout/chevron2"/>
    <dgm:cxn modelId="{F186A77A-6183-4C00-A4A3-A0DC8767EF65}" type="presParOf" srcId="{454B343A-FDE3-4D46-A9F7-B786E1310483}" destId="{6C5283CE-9633-4062-AB31-7849E31BBBB7}" srcOrd="0" destOrd="0" presId="urn:microsoft.com/office/officeart/2005/8/layout/chevron2"/>
    <dgm:cxn modelId="{CBCE5F95-969E-4382-A0BC-792030A0977F}" type="presParOf" srcId="{454B343A-FDE3-4D46-A9F7-B786E1310483}" destId="{81EC7ACC-AFDB-49CF-B0F0-3792C9FD28C3}" srcOrd="1" destOrd="0" presId="urn:microsoft.com/office/officeart/2005/8/layout/chevron2"/>
    <dgm:cxn modelId="{8EB0C5D1-4925-4EF6-8537-6630DBA8DBF9}" type="presParOf" srcId="{42F237E9-BE22-4101-A07C-AF477E0B9380}" destId="{22BBC822-6996-4ED9-BD0C-01D65798616E}" srcOrd="3" destOrd="0" presId="urn:microsoft.com/office/officeart/2005/8/layout/chevron2"/>
    <dgm:cxn modelId="{C1E03D6E-A88F-4B25-B1B0-33B4608BE3D7}" type="presParOf" srcId="{42F237E9-BE22-4101-A07C-AF477E0B9380}" destId="{8FC5C4F0-3B65-4AD4-BDBA-C682A0553D31}" srcOrd="4" destOrd="0" presId="urn:microsoft.com/office/officeart/2005/8/layout/chevron2"/>
    <dgm:cxn modelId="{4AA06E86-EF05-4099-8FF2-A9E2CE540B87}" type="presParOf" srcId="{8FC5C4F0-3B65-4AD4-BDBA-C682A0553D31}" destId="{7C1EFC49-FCA9-4200-8B67-C2C360A05C58}" srcOrd="0" destOrd="0" presId="urn:microsoft.com/office/officeart/2005/8/layout/chevron2"/>
    <dgm:cxn modelId="{BF7A95DB-AC71-4FE5-877C-867D64FC4EE9}" type="presParOf" srcId="{8FC5C4F0-3B65-4AD4-BDBA-C682A0553D31}" destId="{D13D6F5B-4A04-406C-A01D-5C1F0A882343}" srcOrd="1" destOrd="0" presId="urn:microsoft.com/office/officeart/2005/8/layout/chevron2"/>
    <dgm:cxn modelId="{D4D5D391-C9C3-43E3-AC71-84C75ADAA69C}" type="presParOf" srcId="{42F237E9-BE22-4101-A07C-AF477E0B9380}" destId="{E9E91F7C-1B02-4262-979C-C9420D9095CB}" srcOrd="5" destOrd="0" presId="urn:microsoft.com/office/officeart/2005/8/layout/chevron2"/>
    <dgm:cxn modelId="{F6BF9032-A2F2-48C1-B4EC-6FC0038C268A}" type="presParOf" srcId="{42F237E9-BE22-4101-A07C-AF477E0B9380}" destId="{BC0B45E9-AF5E-40A5-9929-4DB493F6581F}" srcOrd="6" destOrd="0" presId="urn:microsoft.com/office/officeart/2005/8/layout/chevron2"/>
    <dgm:cxn modelId="{08994A49-1D0F-4844-8106-F62D965FC9C8}" type="presParOf" srcId="{BC0B45E9-AF5E-40A5-9929-4DB493F6581F}" destId="{A7D82930-8B7D-4689-AA73-C5E16303BE12}" srcOrd="0" destOrd="0" presId="urn:microsoft.com/office/officeart/2005/8/layout/chevron2"/>
    <dgm:cxn modelId="{8DF1AF6E-9D86-47B6-B91B-F2D85D413EC4}" type="presParOf" srcId="{BC0B45E9-AF5E-40A5-9929-4DB493F6581F}" destId="{1211B401-FEE5-4EF7-8420-542211246F26}" srcOrd="1" destOrd="0" presId="urn:microsoft.com/office/officeart/2005/8/layout/chevron2"/>
    <dgm:cxn modelId="{9AA1B0B9-B50A-4EAB-BADB-E16E55CC5F49}" type="presParOf" srcId="{42F237E9-BE22-4101-A07C-AF477E0B9380}" destId="{B6235836-902E-4076-91F4-A14292FF979D}" srcOrd="7" destOrd="0" presId="urn:microsoft.com/office/officeart/2005/8/layout/chevron2"/>
    <dgm:cxn modelId="{66598B7A-B95F-412D-BC19-72CC833D917B}" type="presParOf" srcId="{42F237E9-BE22-4101-A07C-AF477E0B9380}" destId="{8FC34774-341E-4100-8822-E731E366D011}" srcOrd="8" destOrd="0" presId="urn:microsoft.com/office/officeart/2005/8/layout/chevron2"/>
    <dgm:cxn modelId="{E00CC865-62C1-423B-96B6-EA617527A353}" type="presParOf" srcId="{8FC34774-341E-4100-8822-E731E366D011}" destId="{C6BC30FC-9788-4D25-A62E-346D6E8779AD}" srcOrd="0" destOrd="0" presId="urn:microsoft.com/office/officeart/2005/8/layout/chevron2"/>
    <dgm:cxn modelId="{71205A41-2531-4292-8369-A3A347CA6286}" type="presParOf" srcId="{8FC34774-341E-4100-8822-E731E366D011}" destId="{829A527E-EFF6-40A3-AD27-6B0CA5D76AE6}"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AF013-080E-43B4-97A5-C73FA263BFA3}">
      <dsp:nvSpPr>
        <dsp:cNvPr id="0" name=""/>
        <dsp:cNvSpPr/>
      </dsp:nvSpPr>
      <dsp:spPr>
        <a:xfrm>
          <a:off x="3187041" y="1330224"/>
          <a:ext cx="5921992" cy="275773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GB" sz="1500" kern="1200" dirty="0" smtClean="0"/>
            <a:t>A more prosperous Union calls for </a:t>
          </a:r>
          <a:r>
            <a:rPr lang="en-GB" sz="1500" b="1" kern="1200" dirty="0" smtClean="0">
              <a:effectLst/>
            </a:rPr>
            <a:t>greater coordination between the EU and MS, the EIB and the private sector</a:t>
          </a:r>
          <a:r>
            <a:rPr lang="en-GB" sz="1500" kern="1200" dirty="0" smtClean="0"/>
            <a:t>. We must become more joined-up across internal and external policies</a:t>
          </a:r>
          <a:endParaRPr lang="en-GB" sz="1500" kern="1200" dirty="0"/>
        </a:p>
        <a:p>
          <a:pPr marL="114300" lvl="1" indent="-114300" algn="l" defTabSz="666750">
            <a:lnSpc>
              <a:spcPct val="90000"/>
            </a:lnSpc>
            <a:spcBef>
              <a:spcPct val="0"/>
            </a:spcBef>
            <a:spcAft>
              <a:spcPct val="15000"/>
            </a:spcAft>
            <a:buChar char="••"/>
          </a:pPr>
          <a:endParaRPr lang="en-GB" sz="1500" kern="1200" dirty="0"/>
        </a:p>
        <a:p>
          <a:pPr marL="114300" lvl="1" indent="-114300" algn="l" defTabSz="666750">
            <a:lnSpc>
              <a:spcPct val="90000"/>
            </a:lnSpc>
            <a:spcBef>
              <a:spcPct val="0"/>
            </a:spcBef>
            <a:spcAft>
              <a:spcPct val="15000"/>
            </a:spcAft>
            <a:buChar char="••"/>
          </a:pPr>
          <a:r>
            <a:rPr lang="en-GB" sz="1500" kern="1200" dirty="0" smtClean="0"/>
            <a:t> We aim to develop </a:t>
          </a:r>
          <a:r>
            <a:rPr lang="en-GB" sz="1500" b="1" kern="1200" dirty="0" smtClean="0"/>
            <a:t>stronger links between  </a:t>
          </a:r>
          <a:r>
            <a:rPr lang="en-GB" sz="1500" kern="1200" dirty="0" smtClean="0"/>
            <a:t>humanitarian, development, migration, trade, investment […]</a:t>
          </a:r>
          <a:r>
            <a:rPr lang="en-GB" sz="1500" b="1" kern="1200" dirty="0" smtClean="0"/>
            <a:t> </a:t>
          </a:r>
          <a:r>
            <a:rPr lang="en-GB" sz="1500" kern="1200" dirty="0" smtClean="0"/>
            <a:t>through </a:t>
          </a:r>
          <a:r>
            <a:rPr lang="en-GB" sz="1500" b="1" kern="1200" dirty="0" smtClean="0"/>
            <a:t>joint risk analysis, and multiannual programming and financing</a:t>
          </a:r>
          <a:r>
            <a:rPr lang="en-GB" sz="1500" kern="1200" dirty="0" smtClean="0"/>
            <a:t>.</a:t>
          </a:r>
          <a:endParaRPr lang="en-GB" sz="1500" kern="1200" dirty="0"/>
        </a:p>
      </dsp:txBody>
      <dsp:txXfrm>
        <a:off x="3187041" y="1674941"/>
        <a:ext cx="4887840" cy="2068305"/>
      </dsp:txXfrm>
    </dsp:sp>
    <dsp:sp modelId="{EA9E664C-A741-4191-8ADF-42B1DE1536F2}">
      <dsp:nvSpPr>
        <dsp:cNvPr id="0" name=""/>
        <dsp:cNvSpPr/>
      </dsp:nvSpPr>
      <dsp:spPr>
        <a:xfrm>
          <a:off x="0" y="1540292"/>
          <a:ext cx="3176775" cy="22650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GB" sz="2800" kern="1200" dirty="0" smtClean="0"/>
            <a:t>A Joined-up Union</a:t>
          </a:r>
          <a:endParaRPr lang="en-GB" sz="2800" kern="1200" dirty="0"/>
        </a:p>
      </dsp:txBody>
      <dsp:txXfrm>
        <a:off x="110573" y="1650865"/>
        <a:ext cx="2955629" cy="2043953"/>
      </dsp:txXfrm>
    </dsp:sp>
    <dsp:sp modelId="{DB92C3B2-97A9-4F7A-A03F-A9813D74280A}">
      <dsp:nvSpPr>
        <dsp:cNvPr id="0" name=""/>
        <dsp:cNvSpPr/>
      </dsp:nvSpPr>
      <dsp:spPr>
        <a:xfrm>
          <a:off x="3211259" y="4271175"/>
          <a:ext cx="5932740" cy="108856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GB" sz="1500" kern="1200" dirty="0" smtClean="0"/>
            <a:t>We will pursue </a:t>
          </a:r>
          <a:r>
            <a:rPr lang="en-GB" sz="1500" b="1" kern="1200" dirty="0" smtClean="0"/>
            <a:t>greater information sharing and joint reporting, joint analysis and response </a:t>
          </a:r>
          <a:r>
            <a:rPr lang="en-GB" sz="1500" kern="1200" dirty="0" smtClean="0"/>
            <a:t>between MS embassies, E</a:t>
          </a:r>
          <a:r>
            <a:rPr lang="fr-BE" sz="1500" kern="1200" dirty="0" smtClean="0"/>
            <a:t>U Delegations, Commission services, EU Special </a:t>
          </a:r>
          <a:r>
            <a:rPr lang="en-GB" sz="1500" kern="1200" dirty="0" smtClean="0"/>
            <a:t>Representatives and CSDP missions.</a:t>
          </a:r>
          <a:endParaRPr lang="en-GB" sz="1500" kern="1200" dirty="0"/>
        </a:p>
      </dsp:txBody>
      <dsp:txXfrm>
        <a:off x="3211259" y="4407246"/>
        <a:ext cx="5524529" cy="816423"/>
      </dsp:txXfrm>
    </dsp:sp>
    <dsp:sp modelId="{32943BCA-0882-4A8C-8D42-62DD2F9AAE6E}">
      <dsp:nvSpPr>
        <dsp:cNvPr id="0" name=""/>
        <dsp:cNvSpPr/>
      </dsp:nvSpPr>
      <dsp:spPr>
        <a:xfrm>
          <a:off x="12" y="4201159"/>
          <a:ext cx="3209814" cy="120199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GB" sz="2800" kern="1200" dirty="0" smtClean="0"/>
            <a:t>A Responsive Union</a:t>
          </a:r>
          <a:endParaRPr lang="en-GB" sz="2800" kern="1200" dirty="0"/>
        </a:p>
      </dsp:txBody>
      <dsp:txXfrm>
        <a:off x="58689" y="4259836"/>
        <a:ext cx="3092460" cy="1084642"/>
      </dsp:txXfrm>
    </dsp:sp>
    <dsp:sp modelId="{E3DEA859-E3BB-4179-8422-972D15906099}">
      <dsp:nvSpPr>
        <dsp:cNvPr id="0" name=""/>
        <dsp:cNvSpPr/>
      </dsp:nvSpPr>
      <dsp:spPr>
        <a:xfrm>
          <a:off x="3272506" y="72005"/>
          <a:ext cx="5856340" cy="126864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pPr>
          <a:r>
            <a:rPr lang="en-GB" sz="1500" kern="1200" dirty="0" smtClean="0"/>
            <a:t>Engage responsibly with the world. Our credibility vital: hinges on our unity, achievements, effectiveness and consistency of policies. It requires </a:t>
          </a:r>
          <a:r>
            <a:rPr lang="en-GB" sz="1500" b="1" kern="1200" dirty="0" smtClean="0"/>
            <a:t>investing in all dimensions of Foreign Policy </a:t>
          </a:r>
          <a:r>
            <a:rPr lang="en-GB" sz="1500" kern="1200" dirty="0" smtClean="0"/>
            <a:t>(</a:t>
          </a:r>
          <a:r>
            <a:rPr lang="en-US" sz="1500" kern="1200" dirty="0" smtClean="0"/>
            <a:t>energy diplomacy, cultural diplomacy and economic diplomacy).</a:t>
          </a:r>
          <a:endParaRPr lang="en-GB" sz="1500" kern="1200" dirty="0" smtClean="0"/>
        </a:p>
        <a:p>
          <a:pPr marL="114300" lvl="1" indent="0" algn="l" defTabSz="666750">
            <a:lnSpc>
              <a:spcPct val="90000"/>
            </a:lnSpc>
            <a:spcBef>
              <a:spcPct val="0"/>
            </a:spcBef>
            <a:spcAft>
              <a:spcPct val="15000"/>
            </a:spcAft>
            <a:buChar char="••"/>
          </a:pPr>
          <a:endParaRPr lang="en-GB" sz="1500" b="1" kern="1200" dirty="0"/>
        </a:p>
      </dsp:txBody>
      <dsp:txXfrm>
        <a:off x="3272506" y="230586"/>
        <a:ext cx="5380599" cy="951483"/>
      </dsp:txXfrm>
    </dsp:sp>
    <dsp:sp modelId="{F6FF0BD2-2324-4F01-95CA-EE331035ABDC}">
      <dsp:nvSpPr>
        <dsp:cNvPr id="0" name=""/>
        <dsp:cNvSpPr/>
      </dsp:nvSpPr>
      <dsp:spPr>
        <a:xfrm>
          <a:off x="8" y="144015"/>
          <a:ext cx="3279242" cy="111900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GB" sz="2800" kern="1200" dirty="0" smtClean="0"/>
            <a:t>A Credible Union</a:t>
          </a:r>
          <a:endParaRPr lang="en-GB" sz="2800" kern="1200" dirty="0"/>
        </a:p>
      </dsp:txBody>
      <dsp:txXfrm>
        <a:off x="54633" y="198640"/>
        <a:ext cx="3169992" cy="10097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90989-84AD-45AE-B8A6-EA4D4D7F3F41}">
      <dsp:nvSpPr>
        <dsp:cNvPr id="0" name=""/>
        <dsp:cNvSpPr/>
      </dsp:nvSpPr>
      <dsp:spPr>
        <a:xfrm>
          <a:off x="2131" y="0"/>
          <a:ext cx="2234654" cy="58052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GB" sz="2000" b="1" kern="1200" dirty="0" smtClean="0"/>
            <a:t>EU &amp; MS </a:t>
          </a:r>
          <a:r>
            <a:rPr lang="en-GB" sz="2000" b="1" u="sng" kern="1200" dirty="0" smtClean="0">
              <a:effectLst>
                <a:outerShdw blurRad="38100" dist="38100" dir="2700000" algn="tl">
                  <a:srgbClr val="000000">
                    <a:alpha val="43137"/>
                  </a:srgbClr>
                </a:outerShdw>
              </a:effectLst>
            </a:rPr>
            <a:t>collectively </a:t>
          </a:r>
          <a:r>
            <a:rPr lang="en-GB" sz="2000" b="1" kern="1200" dirty="0" smtClean="0"/>
            <a:t>contribute to </a:t>
          </a:r>
          <a:r>
            <a:rPr lang="en-GB" sz="2000" b="1" u="sng" kern="1200" dirty="0" smtClean="0">
              <a:effectLst>
                <a:outerShdw blurRad="38100" dist="38100" dir="2700000" algn="tl">
                  <a:srgbClr val="000000">
                    <a:alpha val="43137"/>
                  </a:srgbClr>
                </a:outerShdw>
              </a:effectLst>
            </a:rPr>
            <a:t>implementing the policy commitments </a:t>
          </a:r>
          <a:r>
            <a:rPr lang="en-GB" sz="2000" b="1" kern="1200" dirty="0" smtClean="0"/>
            <a:t>made at global and EU level</a:t>
          </a:r>
          <a:endParaRPr lang="en-GB" sz="2000" b="1" kern="1200" dirty="0"/>
        </a:p>
      </dsp:txBody>
      <dsp:txXfrm>
        <a:off x="2131" y="2322105"/>
        <a:ext cx="2234654" cy="2322105"/>
      </dsp:txXfrm>
    </dsp:sp>
    <dsp:sp modelId="{76888E92-C088-4729-B592-BE16218C5215}">
      <dsp:nvSpPr>
        <dsp:cNvPr id="0" name=""/>
        <dsp:cNvSpPr/>
      </dsp:nvSpPr>
      <dsp:spPr>
        <a:xfrm>
          <a:off x="177607" y="85204"/>
          <a:ext cx="1933152" cy="1717703"/>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1E457732-719C-47F1-9EA5-D36466CAAABD}">
      <dsp:nvSpPr>
        <dsp:cNvPr id="0" name=""/>
        <dsp:cNvSpPr/>
      </dsp:nvSpPr>
      <dsp:spPr>
        <a:xfrm>
          <a:off x="2303825" y="0"/>
          <a:ext cx="2234654" cy="58052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GB" sz="1900" b="1" u="sng" kern="1200" dirty="0" smtClean="0">
              <a:effectLst>
                <a:outerShdw blurRad="38100" dist="38100" dir="2700000" algn="tl">
                  <a:srgbClr val="000000">
                    <a:alpha val="43137"/>
                  </a:srgbClr>
                </a:outerShdw>
              </a:effectLst>
            </a:rPr>
            <a:t>Consolidate and expand JP </a:t>
          </a:r>
          <a:r>
            <a:rPr lang="en-GB" sz="1900" b="1" kern="1200" dirty="0" smtClean="0"/>
            <a:t>in fragile &amp; and conflict countries, in prevention/post-conflict contexts, as well as accompany PCs in transition to higher income levels  </a:t>
          </a:r>
          <a:endParaRPr lang="en-GB" sz="1900" b="1" kern="1200" dirty="0"/>
        </a:p>
      </dsp:txBody>
      <dsp:txXfrm>
        <a:off x="2303825" y="2322105"/>
        <a:ext cx="2234654" cy="2322105"/>
      </dsp:txXfrm>
    </dsp:sp>
    <dsp:sp modelId="{07A72DBD-A66C-4C8E-BA06-C638569BE95E}">
      <dsp:nvSpPr>
        <dsp:cNvPr id="0" name=""/>
        <dsp:cNvSpPr/>
      </dsp:nvSpPr>
      <dsp:spPr>
        <a:xfrm>
          <a:off x="2423800" y="72010"/>
          <a:ext cx="1933152" cy="191389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6F7E6A6B-160C-4894-85F3-D9CFF92428CA}">
      <dsp:nvSpPr>
        <dsp:cNvPr id="0" name=""/>
        <dsp:cNvSpPr/>
      </dsp:nvSpPr>
      <dsp:spPr>
        <a:xfrm>
          <a:off x="4605519" y="0"/>
          <a:ext cx="2234654" cy="58052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GB" sz="2000" b="1" kern="1200" dirty="0" smtClean="0"/>
            <a:t>JP process evolves to include </a:t>
          </a:r>
          <a:r>
            <a:rPr lang="en-GB" sz="2000" b="1" u="sng" kern="1200" dirty="0" smtClean="0">
              <a:effectLst>
                <a:outerShdw blurRad="38100" dist="38100" dir="2700000" algn="tl">
                  <a:srgbClr val="000000">
                    <a:alpha val="43137"/>
                  </a:srgbClr>
                </a:outerShdw>
              </a:effectLst>
            </a:rPr>
            <a:t>strategic issues</a:t>
          </a:r>
          <a:r>
            <a:rPr lang="en-GB" sz="2000" b="1" kern="1200" dirty="0" smtClean="0"/>
            <a:t>, such as </a:t>
          </a:r>
          <a:r>
            <a:rPr lang="en-GB" sz="2000" b="1" i="0" u="sng" kern="1200" dirty="0" smtClean="0">
              <a:effectLst>
                <a:outerShdw blurRad="38100" dist="38100" dir="2700000" algn="tl">
                  <a:srgbClr val="000000">
                    <a:alpha val="43137"/>
                  </a:srgbClr>
                </a:outerShdw>
              </a:effectLst>
            </a:rPr>
            <a:t>migration, climate change, fragility, security and democracy </a:t>
          </a:r>
          <a:endParaRPr lang="en-GB" sz="2000" b="1" i="0" u="sng" kern="1200" dirty="0">
            <a:effectLst>
              <a:outerShdw blurRad="38100" dist="38100" dir="2700000" algn="tl">
                <a:srgbClr val="000000">
                  <a:alpha val="43137"/>
                </a:srgbClr>
              </a:outerShdw>
            </a:effectLst>
          </a:endParaRPr>
        </a:p>
      </dsp:txBody>
      <dsp:txXfrm>
        <a:off x="4605519" y="2322105"/>
        <a:ext cx="2234654" cy="2322105"/>
      </dsp:txXfrm>
    </dsp:sp>
    <dsp:sp modelId="{DFA7A4B4-57AD-4988-89BA-02F309C3FB76}">
      <dsp:nvSpPr>
        <dsp:cNvPr id="0" name=""/>
        <dsp:cNvSpPr/>
      </dsp:nvSpPr>
      <dsp:spPr>
        <a:xfrm>
          <a:off x="4787046" y="85213"/>
          <a:ext cx="1933152" cy="177652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800EF407-FE61-4A20-B4C8-9719FC7406B8}">
      <dsp:nvSpPr>
        <dsp:cNvPr id="0" name=""/>
        <dsp:cNvSpPr/>
      </dsp:nvSpPr>
      <dsp:spPr>
        <a:xfrm>
          <a:off x="6909345" y="0"/>
          <a:ext cx="2234654" cy="580526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t" anchorCtr="1">
          <a:noAutofit/>
        </a:bodyPr>
        <a:lstStyle/>
        <a:p>
          <a:pPr lvl="0" algn="l" defTabSz="800100" rtl="0">
            <a:lnSpc>
              <a:spcPct val="90000"/>
            </a:lnSpc>
            <a:spcBef>
              <a:spcPct val="0"/>
            </a:spcBef>
            <a:spcAft>
              <a:spcPct val="35000"/>
            </a:spcAft>
          </a:pPr>
          <a:r>
            <a:rPr lang="en-GB" sz="1800" b="1" kern="1200" dirty="0" smtClean="0"/>
            <a:t>Effort and commitment by EU &amp; MS necessary in countries where partners have recognised Joint Programming's potential to become the </a:t>
          </a:r>
          <a:r>
            <a:rPr lang="en-GB" sz="1800" b="1" u="sng" kern="1200" dirty="0" smtClean="0">
              <a:effectLst>
                <a:outerShdw blurRad="38100" dist="38100" dir="2700000" algn="tl">
                  <a:srgbClr val="000000">
                    <a:alpha val="43137"/>
                  </a:srgbClr>
                </a:outerShdw>
              </a:effectLst>
            </a:rPr>
            <a:t>preferred approach</a:t>
          </a:r>
          <a:endParaRPr lang="en-GB" sz="1800" u="sng" kern="1200" dirty="0">
            <a:effectLst>
              <a:outerShdw blurRad="38100" dist="38100" dir="2700000" algn="tl">
                <a:srgbClr val="000000">
                  <a:alpha val="43137"/>
                </a:srgbClr>
              </a:outerShdw>
            </a:effectLst>
          </a:endParaRPr>
        </a:p>
        <a:p>
          <a:pPr marL="114300" lvl="1" indent="-114300" algn="l" defTabSz="622300" rtl="0">
            <a:lnSpc>
              <a:spcPct val="90000"/>
            </a:lnSpc>
            <a:spcBef>
              <a:spcPct val="0"/>
            </a:spcBef>
            <a:spcAft>
              <a:spcPct val="15000"/>
            </a:spcAft>
            <a:buChar char="••"/>
          </a:pPr>
          <a:endParaRPr lang="en-GB" sz="1400" kern="1200" dirty="0"/>
        </a:p>
        <a:p>
          <a:pPr marL="114300" lvl="1" indent="-114300" algn="l" defTabSz="622300" rtl="0">
            <a:lnSpc>
              <a:spcPct val="90000"/>
            </a:lnSpc>
            <a:spcBef>
              <a:spcPct val="0"/>
            </a:spcBef>
            <a:spcAft>
              <a:spcPct val="15000"/>
            </a:spcAft>
            <a:buChar char="••"/>
          </a:pPr>
          <a:endParaRPr lang="en-GB" sz="1400" kern="1200" dirty="0"/>
        </a:p>
        <a:p>
          <a:pPr marL="114300" lvl="1" indent="-114300" algn="l" defTabSz="622300" rtl="0">
            <a:lnSpc>
              <a:spcPct val="90000"/>
            </a:lnSpc>
            <a:spcBef>
              <a:spcPct val="0"/>
            </a:spcBef>
            <a:spcAft>
              <a:spcPct val="15000"/>
            </a:spcAft>
            <a:buChar char="••"/>
          </a:pPr>
          <a:endParaRPr lang="en-GB" sz="1400" kern="1200" dirty="0"/>
        </a:p>
      </dsp:txBody>
      <dsp:txXfrm>
        <a:off x="6909345" y="2322105"/>
        <a:ext cx="2234654" cy="2322105"/>
      </dsp:txXfrm>
    </dsp:sp>
    <dsp:sp modelId="{51EE168E-A348-4787-AEDD-47B829FC3852}">
      <dsp:nvSpPr>
        <dsp:cNvPr id="0" name=""/>
        <dsp:cNvSpPr/>
      </dsp:nvSpPr>
      <dsp:spPr>
        <a:xfrm>
          <a:off x="7091775" y="72010"/>
          <a:ext cx="1933152" cy="1940730"/>
        </a:xfrm>
        <a:prstGeom prst="ellipse">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4D48A0F4-C516-4C7B-AE64-8C5ACB5057C7}">
      <dsp:nvSpPr>
        <dsp:cNvPr id="0" name=""/>
        <dsp:cNvSpPr/>
      </dsp:nvSpPr>
      <dsp:spPr>
        <a:xfrm>
          <a:off x="102281" y="4934474"/>
          <a:ext cx="8718189" cy="870789"/>
        </a:xfrm>
        <a:prstGeom prst="leftRightArrow">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5F7D0-13BC-4FCB-99FE-43892FCA4FD9}">
      <dsp:nvSpPr>
        <dsp:cNvPr id="0" name=""/>
        <dsp:cNvSpPr/>
      </dsp:nvSpPr>
      <dsp:spPr>
        <a:xfrm rot="5400000">
          <a:off x="-165609" y="371164"/>
          <a:ext cx="1104063" cy="772844"/>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tx1"/>
              </a:solidFill>
              <a:effectLst>
                <a:outerShdw blurRad="38100" dist="38100" dir="2700000" algn="tl">
                  <a:srgbClr val="000000">
                    <a:alpha val="43137"/>
                  </a:srgbClr>
                </a:outerShdw>
              </a:effectLst>
            </a:rPr>
            <a:t>20</a:t>
          </a:r>
          <a:r>
            <a:rPr lang="en-GB" sz="1400" b="0" kern="1200" dirty="0" smtClean="0">
              <a:solidFill>
                <a:schemeClr val="tx1"/>
              </a:solidFill>
            </a:rPr>
            <a:t> </a:t>
          </a:r>
          <a:r>
            <a:rPr lang="en-GB" sz="1400" b="0" i="1" kern="1200" dirty="0" smtClean="0">
              <a:solidFill>
                <a:schemeClr val="tx1"/>
              </a:solidFill>
            </a:rPr>
            <a:t>(+6)</a:t>
          </a:r>
          <a:endParaRPr lang="en-GB" sz="1400" b="0" i="1" kern="1200" dirty="0">
            <a:solidFill>
              <a:schemeClr val="tx1"/>
            </a:solidFill>
          </a:endParaRPr>
        </a:p>
      </dsp:txBody>
      <dsp:txXfrm rot="-5400000">
        <a:off x="1" y="591976"/>
        <a:ext cx="772844" cy="331219"/>
      </dsp:txXfrm>
    </dsp:sp>
    <dsp:sp modelId="{CEDDDEF3-E51A-4500-AF2F-A17BA54AE7FB}">
      <dsp:nvSpPr>
        <dsp:cNvPr id="0" name=""/>
        <dsp:cNvSpPr/>
      </dsp:nvSpPr>
      <dsp:spPr>
        <a:xfrm rot="5400000">
          <a:off x="3686650" y="-2852125"/>
          <a:ext cx="1320424" cy="7148035"/>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GB" sz="1100" b="1" u="sng" kern="1200" dirty="0" smtClean="0">
              <a:effectLst/>
            </a:rPr>
            <a:t>JOINT PROGRAMMING DOCUMENTS</a:t>
          </a:r>
          <a:endParaRPr lang="en-GB" sz="1100" b="1" u="sng" kern="1200" dirty="0">
            <a:effectLst/>
          </a:endParaRPr>
        </a:p>
        <a:p>
          <a:pPr marL="57150" lvl="1" indent="-57150" algn="just" defTabSz="488950">
            <a:lnSpc>
              <a:spcPct val="90000"/>
            </a:lnSpc>
            <a:spcBef>
              <a:spcPct val="0"/>
            </a:spcBef>
            <a:spcAft>
              <a:spcPct val="15000"/>
            </a:spcAft>
            <a:buChar char="••"/>
          </a:pPr>
          <a:r>
            <a:rPr lang="en-GB" sz="1100" b="1" kern="1200" dirty="0" smtClean="0">
              <a:solidFill>
                <a:schemeClr val="tx1"/>
              </a:solidFill>
            </a:rPr>
            <a:t>Bolivia</a:t>
          </a:r>
          <a:r>
            <a:rPr lang="en-GB" sz="1100" b="0" kern="1200" dirty="0" smtClean="0">
              <a:solidFill>
                <a:schemeClr val="tx1"/>
              </a:solidFill>
            </a:rPr>
            <a:t> (2017-2020), </a:t>
          </a:r>
          <a:r>
            <a:rPr lang="en-GB" sz="1100" b="1" kern="1200" dirty="0" smtClean="0">
              <a:solidFill>
                <a:schemeClr val="tx1"/>
              </a:solidFill>
            </a:rPr>
            <a:t>Burkina Faso </a:t>
          </a:r>
          <a:r>
            <a:rPr lang="en-GB" sz="1100" b="0" kern="1200" dirty="0" smtClean="0">
              <a:solidFill>
                <a:schemeClr val="tx1"/>
              </a:solidFill>
            </a:rPr>
            <a:t>(2017-2021)*, </a:t>
          </a:r>
          <a:r>
            <a:rPr lang="en-GB" sz="1100" b="1" kern="1200" dirty="0" smtClean="0">
              <a:solidFill>
                <a:schemeClr val="tx1"/>
              </a:solidFill>
            </a:rPr>
            <a:t>Cambodia</a:t>
          </a:r>
          <a:r>
            <a:rPr lang="en-GB" sz="1100" b="0" kern="1200" dirty="0" smtClean="0">
              <a:solidFill>
                <a:schemeClr val="tx1"/>
              </a:solidFill>
            </a:rPr>
            <a:t> (2014-2018/2019-2020), </a:t>
          </a:r>
          <a:r>
            <a:rPr lang="en-GB" sz="1100" b="1" kern="1200" dirty="0" smtClean="0">
              <a:solidFill>
                <a:schemeClr val="tx1"/>
              </a:solidFill>
            </a:rPr>
            <a:t>Central African Republic </a:t>
          </a:r>
          <a:r>
            <a:rPr lang="en-GB" sz="1100" b="0" kern="1200" dirty="0" smtClean="0">
              <a:solidFill>
                <a:schemeClr val="tx1"/>
              </a:solidFill>
            </a:rPr>
            <a:t>(2017-2021)*, </a:t>
          </a:r>
          <a:r>
            <a:rPr lang="en-GB" sz="1100" b="1" kern="1200" dirty="0" smtClean="0">
              <a:solidFill>
                <a:schemeClr val="tx1"/>
              </a:solidFill>
            </a:rPr>
            <a:t>Comoros</a:t>
          </a:r>
          <a:r>
            <a:rPr lang="en-GB" sz="1100" b="0" kern="1200" dirty="0" smtClean="0">
              <a:solidFill>
                <a:schemeClr val="tx1"/>
              </a:solidFill>
            </a:rPr>
            <a:t> (2015-2020), </a:t>
          </a:r>
          <a:r>
            <a:rPr lang="en-GB" sz="1100" b="1" kern="1200" dirty="0" smtClean="0">
              <a:solidFill>
                <a:schemeClr val="tx1"/>
              </a:solidFill>
            </a:rPr>
            <a:t>Egypt</a:t>
          </a:r>
          <a:r>
            <a:rPr lang="en-GB" sz="1100" b="0" kern="1200" dirty="0" smtClean="0">
              <a:solidFill>
                <a:schemeClr val="tx1"/>
              </a:solidFill>
            </a:rPr>
            <a:t> (2017-2020), </a:t>
          </a:r>
          <a:r>
            <a:rPr lang="en-GB" sz="1100" b="1" kern="1200" dirty="0" smtClean="0">
              <a:solidFill>
                <a:schemeClr val="tx1"/>
              </a:solidFill>
            </a:rPr>
            <a:t>Ethiopia</a:t>
          </a:r>
          <a:r>
            <a:rPr lang="en-GB" sz="1100" b="0" kern="1200" dirty="0" smtClean="0">
              <a:solidFill>
                <a:schemeClr val="tx1"/>
              </a:solidFill>
            </a:rPr>
            <a:t> (2017-2020)*, </a:t>
          </a:r>
          <a:r>
            <a:rPr lang="en-GB" sz="1100" b="1" kern="1200" dirty="0" smtClean="0">
              <a:solidFill>
                <a:schemeClr val="tx1"/>
              </a:solidFill>
            </a:rPr>
            <a:t>Ghana</a:t>
          </a:r>
          <a:r>
            <a:rPr lang="en-GB" sz="1100" b="0" kern="1200" dirty="0" smtClean="0">
              <a:solidFill>
                <a:schemeClr val="tx1"/>
              </a:solidFill>
            </a:rPr>
            <a:t> (2017-2020), </a:t>
          </a:r>
          <a:r>
            <a:rPr lang="en-GB" sz="1100" b="1" kern="1200" dirty="0" smtClean="0">
              <a:solidFill>
                <a:schemeClr val="tx1"/>
              </a:solidFill>
            </a:rPr>
            <a:t>Guatemala</a:t>
          </a:r>
          <a:r>
            <a:rPr lang="en-GB" sz="1100" b="0" kern="1200" dirty="0" smtClean="0">
              <a:solidFill>
                <a:schemeClr val="tx1"/>
              </a:solidFill>
            </a:rPr>
            <a:t> (2014-2020), </a:t>
          </a:r>
          <a:r>
            <a:rPr lang="en-GB" sz="1100" b="1" kern="1200" dirty="0" smtClean="0">
              <a:solidFill>
                <a:schemeClr val="tx1"/>
              </a:solidFill>
            </a:rPr>
            <a:t>Honduras</a:t>
          </a:r>
          <a:r>
            <a:rPr lang="en-GB" sz="1100" b="0" kern="1200" dirty="0" smtClean="0">
              <a:solidFill>
                <a:schemeClr val="tx1"/>
              </a:solidFill>
            </a:rPr>
            <a:t> (2018-2022)*, </a:t>
          </a:r>
          <a:r>
            <a:rPr lang="en-GB" sz="1100" b="1" kern="1200" dirty="0" smtClean="0">
              <a:solidFill>
                <a:schemeClr val="tx1"/>
              </a:solidFill>
            </a:rPr>
            <a:t>Ivory Coast </a:t>
          </a:r>
          <a:r>
            <a:rPr lang="en-GB" sz="1100" b="0" kern="1200" dirty="0" smtClean="0">
              <a:solidFill>
                <a:schemeClr val="tx1"/>
              </a:solidFill>
            </a:rPr>
            <a:t>(2017-2020), </a:t>
          </a:r>
          <a:r>
            <a:rPr lang="en-GB" sz="1100" b="1" kern="1200" dirty="0" smtClean="0">
              <a:solidFill>
                <a:schemeClr val="tx1"/>
              </a:solidFill>
            </a:rPr>
            <a:t>Kenya</a:t>
          </a:r>
          <a:r>
            <a:rPr lang="en-GB" sz="1100" b="0" kern="1200" dirty="0" smtClean="0">
              <a:solidFill>
                <a:schemeClr val="tx1"/>
              </a:solidFill>
            </a:rPr>
            <a:t> (2018-2022), </a:t>
          </a:r>
          <a:r>
            <a:rPr lang="en-GB" sz="1100" b="1" kern="1200" dirty="0" smtClean="0">
              <a:solidFill>
                <a:schemeClr val="tx1"/>
              </a:solidFill>
            </a:rPr>
            <a:t>Laos</a:t>
          </a:r>
          <a:r>
            <a:rPr lang="en-GB" sz="1100" b="0" kern="1200" dirty="0" smtClean="0">
              <a:solidFill>
                <a:schemeClr val="tx1"/>
              </a:solidFill>
            </a:rPr>
            <a:t> (2016-2020), </a:t>
          </a:r>
          <a:r>
            <a:rPr lang="en-GB" sz="1100" b="1" kern="1200" dirty="0" smtClean="0">
              <a:solidFill>
                <a:schemeClr val="tx1"/>
              </a:solidFill>
            </a:rPr>
            <a:t>Moldova</a:t>
          </a:r>
          <a:r>
            <a:rPr lang="en-GB" sz="1100" b="0" kern="1200" dirty="0" smtClean="0">
              <a:solidFill>
                <a:schemeClr val="tx1"/>
              </a:solidFill>
            </a:rPr>
            <a:t> (2017-2020), </a:t>
          </a:r>
          <a:r>
            <a:rPr lang="en-GB" sz="1100" b="1" kern="1200" dirty="0" smtClean="0">
              <a:solidFill>
                <a:schemeClr val="tx1"/>
              </a:solidFill>
            </a:rPr>
            <a:t>Nicaragua</a:t>
          </a:r>
          <a:r>
            <a:rPr lang="en-GB" sz="1100" b="0" kern="1200" dirty="0" smtClean="0">
              <a:solidFill>
                <a:schemeClr val="tx1"/>
              </a:solidFill>
            </a:rPr>
            <a:t> (2018-2020), </a:t>
          </a:r>
          <a:r>
            <a:rPr lang="en-GB" sz="1100" b="1" kern="1200" dirty="0" smtClean="0">
              <a:solidFill>
                <a:schemeClr val="tx1"/>
              </a:solidFill>
            </a:rPr>
            <a:t>Palestine</a:t>
          </a:r>
          <a:r>
            <a:rPr lang="en-GB" sz="1100" b="0" kern="1200" dirty="0" smtClean="0">
              <a:solidFill>
                <a:schemeClr val="tx1"/>
              </a:solidFill>
            </a:rPr>
            <a:t> (2017-2020), </a:t>
          </a:r>
          <a:r>
            <a:rPr lang="en-GB" sz="1100" b="1" kern="1200" dirty="0" smtClean="0">
              <a:solidFill>
                <a:schemeClr val="tx1"/>
              </a:solidFill>
            </a:rPr>
            <a:t>Senegal</a:t>
          </a:r>
          <a:r>
            <a:rPr lang="en-GB" sz="1100" b="0" kern="1200" dirty="0" smtClean="0">
              <a:solidFill>
                <a:schemeClr val="tx1"/>
              </a:solidFill>
            </a:rPr>
            <a:t> (2018-2023), </a:t>
          </a:r>
          <a:r>
            <a:rPr lang="en-GB" sz="1100" b="1" kern="1200" dirty="0" smtClean="0">
              <a:solidFill>
                <a:schemeClr val="tx1"/>
              </a:solidFill>
            </a:rPr>
            <a:t>Togo</a:t>
          </a:r>
          <a:r>
            <a:rPr lang="en-GB" sz="1100" b="0" kern="1200" dirty="0" smtClean="0">
              <a:solidFill>
                <a:schemeClr val="tx1"/>
              </a:solidFill>
            </a:rPr>
            <a:t> (2014-2020), </a:t>
          </a:r>
          <a:r>
            <a:rPr lang="en-GB" sz="1100" b="1" kern="1200" dirty="0" smtClean="0">
              <a:solidFill>
                <a:schemeClr val="tx1"/>
              </a:solidFill>
            </a:rPr>
            <a:t>Tunisia</a:t>
          </a:r>
          <a:r>
            <a:rPr lang="en-GB" sz="1100" b="0" kern="1200" dirty="0" smtClean="0">
              <a:solidFill>
                <a:schemeClr val="tx1"/>
              </a:solidFill>
            </a:rPr>
            <a:t> (2017-2020)*, </a:t>
          </a:r>
          <a:r>
            <a:rPr lang="en-GB" sz="1100" b="1" kern="1200" dirty="0" smtClean="0">
              <a:solidFill>
                <a:schemeClr val="tx1"/>
              </a:solidFill>
            </a:rPr>
            <a:t>Uganda</a:t>
          </a:r>
          <a:r>
            <a:rPr lang="en-GB" sz="1100" b="0" kern="1200" dirty="0" smtClean="0">
              <a:solidFill>
                <a:schemeClr val="tx1"/>
              </a:solidFill>
            </a:rPr>
            <a:t> (2015-2019)</a:t>
          </a:r>
          <a:endParaRPr lang="en-GB" sz="1100" b="0" kern="1200" dirty="0">
            <a:solidFill>
              <a:schemeClr val="tx1"/>
            </a:solidFill>
          </a:endParaRPr>
        </a:p>
        <a:p>
          <a:pPr marL="57150" lvl="1" indent="-57150" algn="l" defTabSz="488950">
            <a:lnSpc>
              <a:spcPct val="90000"/>
            </a:lnSpc>
            <a:spcBef>
              <a:spcPct val="0"/>
            </a:spcBef>
            <a:spcAft>
              <a:spcPct val="15000"/>
            </a:spcAft>
            <a:buChar char="••"/>
          </a:pPr>
          <a:r>
            <a:rPr lang="en-GB" sz="1100" b="0" i="1" kern="1200" dirty="0" smtClean="0">
              <a:solidFill>
                <a:schemeClr val="tx1"/>
              </a:solidFill>
            </a:rPr>
            <a:t>Old: Chad (2014-2017)**, Mali (2014-2018)**, Myanmar (2014-2016)**, Namibia (2014-2017), Paraguay (2014-2018), Rwanda (2014-2018)</a:t>
          </a:r>
          <a:endParaRPr lang="en-GB" sz="1100" b="0" i="1" kern="1200" dirty="0">
            <a:solidFill>
              <a:schemeClr val="tx1"/>
            </a:solidFill>
          </a:endParaRPr>
        </a:p>
      </dsp:txBody>
      <dsp:txXfrm rot="-5400000">
        <a:off x="772845" y="126138"/>
        <a:ext cx="7083577" cy="1191508"/>
      </dsp:txXfrm>
    </dsp:sp>
    <dsp:sp modelId="{6C5283CE-9633-4062-AB31-7849E31BBBB7}">
      <dsp:nvSpPr>
        <dsp:cNvPr id="0" name=""/>
        <dsp:cNvSpPr/>
      </dsp:nvSpPr>
      <dsp:spPr>
        <a:xfrm rot="5400000">
          <a:off x="-165609" y="1607479"/>
          <a:ext cx="1104063" cy="772844"/>
        </a:xfrm>
        <a:prstGeom prst="chevron">
          <a:avLst/>
        </a:prstGeom>
        <a:solidFill>
          <a:schemeClr val="accent5">
            <a:hueOff val="-2483469"/>
            <a:satOff val="9953"/>
            <a:lumOff val="2157"/>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b="1" kern="1200" smtClean="0">
              <a:solidFill>
                <a:schemeClr val="tx1"/>
              </a:solidFill>
              <a:effectLst>
                <a:outerShdw blurRad="38100" dist="38100" dir="2700000" algn="tl">
                  <a:srgbClr val="000000">
                    <a:alpha val="43137"/>
                  </a:srgbClr>
                </a:outerShdw>
              </a:effectLst>
            </a:rPr>
            <a:t>17</a:t>
          </a:r>
          <a:endParaRPr lang="en-GB" sz="1400" b="1" kern="1200" dirty="0">
            <a:solidFill>
              <a:schemeClr val="tx1"/>
            </a:solidFill>
            <a:effectLst>
              <a:outerShdw blurRad="38100" dist="38100" dir="2700000" algn="tl">
                <a:srgbClr val="000000">
                  <a:alpha val="43137"/>
                </a:srgbClr>
              </a:outerShdw>
            </a:effectLst>
          </a:endParaRPr>
        </a:p>
      </dsp:txBody>
      <dsp:txXfrm rot="-5400000">
        <a:off x="1" y="1828291"/>
        <a:ext cx="772844" cy="331219"/>
      </dsp:txXfrm>
    </dsp:sp>
    <dsp:sp modelId="{81EC7ACC-AFDB-49CF-B0F0-3792C9FD28C3}">
      <dsp:nvSpPr>
        <dsp:cNvPr id="0" name=""/>
        <dsp:cNvSpPr/>
      </dsp:nvSpPr>
      <dsp:spPr>
        <a:xfrm rot="5400000">
          <a:off x="3830906" y="-1691791"/>
          <a:ext cx="1031910" cy="7148035"/>
        </a:xfrm>
        <a:prstGeom prst="round2SameRect">
          <a:avLst/>
        </a:prstGeom>
        <a:solidFill>
          <a:schemeClr val="lt1">
            <a:alpha val="90000"/>
            <a:hueOff val="0"/>
            <a:satOff val="0"/>
            <a:lumOff val="0"/>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GB" sz="1100" b="1" u="sng" kern="1200" dirty="0" smtClean="0"/>
            <a:t>COUNTRIES IN THE PROCESS OF JOINT PROGRAMMING </a:t>
          </a:r>
          <a:r>
            <a:rPr lang="en-GB" sz="1100" b="1" i="1" u="none" kern="1200" dirty="0" smtClean="0"/>
            <a:t>(JOINT ANALYSIS OR ROADMAP)</a:t>
          </a:r>
          <a:endParaRPr lang="en-GB" sz="1100" b="1" i="1" u="none" kern="1200" dirty="0"/>
        </a:p>
        <a:p>
          <a:pPr marL="114300" lvl="1" indent="-114300" algn="l" defTabSz="533400">
            <a:lnSpc>
              <a:spcPct val="90000"/>
            </a:lnSpc>
            <a:spcBef>
              <a:spcPct val="0"/>
            </a:spcBef>
            <a:spcAft>
              <a:spcPct val="15000"/>
            </a:spcAft>
            <a:buChar char="••"/>
          </a:pPr>
          <a:r>
            <a:rPr lang="en-GB" sz="1200" b="0" i="1" kern="1200" dirty="0" smtClean="0"/>
            <a:t>Joint Analysis</a:t>
          </a:r>
          <a:r>
            <a:rPr lang="en-GB" sz="1200" kern="1200" dirty="0" smtClean="0"/>
            <a:t>: </a:t>
          </a:r>
          <a:r>
            <a:rPr lang="en-GB" sz="1200" b="1" kern="1200" dirty="0" smtClean="0"/>
            <a:t>Armenia, Belarus, Benin*, Georgia, Morocco*, Niger, Zambia</a:t>
          </a:r>
          <a:endParaRPr lang="en-GB" sz="1200" b="1" kern="1200" dirty="0"/>
        </a:p>
        <a:p>
          <a:pPr marL="114300" lvl="1" indent="-114300" algn="just" defTabSz="533400">
            <a:lnSpc>
              <a:spcPct val="90000"/>
            </a:lnSpc>
            <a:spcBef>
              <a:spcPct val="0"/>
            </a:spcBef>
            <a:spcAft>
              <a:spcPct val="15000"/>
            </a:spcAft>
            <a:buChar char="••"/>
          </a:pPr>
          <a:r>
            <a:rPr lang="en-GB" sz="1200" b="0" i="1" kern="1200" dirty="0" smtClean="0"/>
            <a:t>Roadmap</a:t>
          </a:r>
          <a:r>
            <a:rPr lang="en-GB" sz="1200" kern="1200" dirty="0" smtClean="0"/>
            <a:t>: </a:t>
          </a:r>
          <a:r>
            <a:rPr lang="en-GB" sz="1200" b="1" kern="1200" dirty="0" smtClean="0"/>
            <a:t>Azerbaijan, Burundi*, Cameroon, El Salvador, Haiti, Lebanon, Madagascar*, Mali, Mozambique*, Nepal, Pakistan</a:t>
          </a:r>
          <a:endParaRPr lang="en-GB" sz="1200" b="1" kern="1200" dirty="0"/>
        </a:p>
      </dsp:txBody>
      <dsp:txXfrm rot="-5400000">
        <a:off x="772844" y="1416645"/>
        <a:ext cx="7097661" cy="931162"/>
      </dsp:txXfrm>
    </dsp:sp>
    <dsp:sp modelId="{7C1EFC49-FCA9-4200-8B67-C2C360A05C58}">
      <dsp:nvSpPr>
        <dsp:cNvPr id="0" name=""/>
        <dsp:cNvSpPr/>
      </dsp:nvSpPr>
      <dsp:spPr>
        <a:xfrm rot="5400000">
          <a:off x="-213658" y="2933534"/>
          <a:ext cx="1200161" cy="772844"/>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strike="noStrike" kern="1200" dirty="0" smtClean="0">
              <a:solidFill>
                <a:schemeClr val="tx1"/>
              </a:solidFill>
            </a:rPr>
            <a:t>19</a:t>
          </a:r>
          <a:endParaRPr lang="en-GB" sz="1400" strike="noStrike" kern="1200" dirty="0">
            <a:solidFill>
              <a:schemeClr val="tx1"/>
            </a:solidFill>
          </a:endParaRPr>
        </a:p>
      </dsp:txBody>
      <dsp:txXfrm rot="-5400000">
        <a:off x="1" y="3106297"/>
        <a:ext cx="772844" cy="427317"/>
      </dsp:txXfrm>
    </dsp:sp>
    <dsp:sp modelId="{D13D6F5B-4A04-406C-A01D-5C1F0A882343}">
      <dsp:nvSpPr>
        <dsp:cNvPr id="0" name=""/>
        <dsp:cNvSpPr/>
      </dsp:nvSpPr>
      <dsp:spPr>
        <a:xfrm rot="5400000">
          <a:off x="3871281" y="-398565"/>
          <a:ext cx="951161" cy="7148035"/>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GB" sz="1050" b="1" u="sng" kern="1200" dirty="0" smtClean="0"/>
            <a:t>COUNTRIES EXPLORING JOINT PROGRAMMING POTENTIAL </a:t>
          </a:r>
          <a:r>
            <a:rPr lang="en-GB" sz="1050" b="1" i="1" u="none" kern="1200" dirty="0" smtClean="0"/>
            <a:t>(FEASIBILITY/SCOPING EXERCISE)</a:t>
          </a:r>
          <a:endParaRPr lang="en-GB" sz="1050" b="1" i="1" u="none" kern="1200" dirty="0">
            <a:solidFill>
              <a:srgbClr val="FF0000"/>
            </a:solidFill>
          </a:endParaRPr>
        </a:p>
        <a:p>
          <a:pPr marL="57150" lvl="1" indent="-57150" algn="just" defTabSz="466725">
            <a:lnSpc>
              <a:spcPct val="90000"/>
            </a:lnSpc>
            <a:spcBef>
              <a:spcPct val="0"/>
            </a:spcBef>
            <a:spcAft>
              <a:spcPct val="15000"/>
            </a:spcAft>
            <a:buChar char="••"/>
          </a:pPr>
          <a:r>
            <a:rPr lang="en-GB" sz="1050" b="1" kern="1200" dirty="0">
              <a:solidFill>
                <a:srgbClr val="0000FF"/>
              </a:solidFill>
            </a:rPr>
            <a:t> </a:t>
          </a:r>
          <a:r>
            <a:rPr lang="en-GB" sz="1050" b="0" kern="1200" dirty="0" smtClean="0">
              <a:solidFill>
                <a:schemeClr val="tx1"/>
              </a:solidFill>
            </a:rPr>
            <a:t>Afghanistan, Algeria, Angola, Bangladesh, Chad, Guinea Conakry, Iraq, Jordan, Kyrgyzstan, Liberia, Libya, Malawi, Myanmar, Somalia, Tajikistan, Tanzania, Ukraine, Uzbekistan, Yemen</a:t>
          </a:r>
          <a:endParaRPr lang="en-GB" sz="1050" b="0" kern="1200" dirty="0">
            <a:solidFill>
              <a:schemeClr val="tx1"/>
            </a:solidFill>
          </a:endParaRPr>
        </a:p>
      </dsp:txBody>
      <dsp:txXfrm rot="-5400000">
        <a:off x="772844" y="2746304"/>
        <a:ext cx="7101603" cy="858297"/>
      </dsp:txXfrm>
    </dsp:sp>
    <dsp:sp modelId="{A7D82930-8B7D-4689-AA73-C5E16303BE12}">
      <dsp:nvSpPr>
        <dsp:cNvPr id="0" name=""/>
        <dsp:cNvSpPr/>
      </dsp:nvSpPr>
      <dsp:spPr>
        <a:xfrm>
          <a:off x="1024277" y="3903103"/>
          <a:ext cx="1104063" cy="772844"/>
        </a:xfrm>
        <a:prstGeom prst="chevron">
          <a:avLst/>
        </a:prstGeom>
        <a:solidFill>
          <a:schemeClr val="accent5">
            <a:hueOff val="-7450407"/>
            <a:satOff val="29858"/>
            <a:lumOff val="6471"/>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1430" tIns="11430" rIns="11430" bIns="11430" numCol="1" spcCol="1270" anchor="ctr" anchorCtr="0">
          <a:noAutofit/>
        </a:bodyPr>
        <a:lstStyle/>
        <a:p>
          <a:pPr lvl="0" algn="ctr" defTabSz="800100">
            <a:lnSpc>
              <a:spcPct val="90000"/>
            </a:lnSpc>
            <a:spcBef>
              <a:spcPct val="0"/>
            </a:spcBef>
            <a:spcAft>
              <a:spcPct val="35000"/>
            </a:spcAft>
          </a:pPr>
          <a:r>
            <a:rPr lang="en-GB" sz="1800" b="1" kern="1200" dirty="0" smtClean="0"/>
            <a:t>11</a:t>
          </a:r>
          <a:endParaRPr lang="en-GB" sz="1800" b="1" kern="1200" dirty="0"/>
        </a:p>
      </dsp:txBody>
      <dsp:txXfrm rot="-5400000">
        <a:off x="1189887" y="4123915"/>
        <a:ext cx="772844" cy="331219"/>
      </dsp:txXfrm>
    </dsp:sp>
    <dsp:sp modelId="{1211B401-FEE5-4EF7-8420-542211246F26}">
      <dsp:nvSpPr>
        <dsp:cNvPr id="0" name=""/>
        <dsp:cNvSpPr/>
      </dsp:nvSpPr>
      <dsp:spPr>
        <a:xfrm rot="5400000">
          <a:off x="4658755" y="1426017"/>
          <a:ext cx="677625" cy="5727010"/>
        </a:xfrm>
        <a:prstGeom prst="round2SameRect">
          <a:avLst/>
        </a:prstGeom>
        <a:solidFill>
          <a:schemeClr val="lt1">
            <a:alpha val="90000"/>
            <a:hueOff val="0"/>
            <a:satOff val="0"/>
            <a:lumOff val="0"/>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GB" sz="1100" b="1" kern="1200" dirty="0"/>
            <a:t>Joint Monitoring / Results Framework</a:t>
          </a:r>
        </a:p>
        <a:p>
          <a:pPr marL="57150" lvl="1" indent="-57150" algn="l" defTabSz="488950">
            <a:lnSpc>
              <a:spcPct val="90000"/>
            </a:lnSpc>
            <a:spcBef>
              <a:spcPct val="0"/>
            </a:spcBef>
            <a:spcAft>
              <a:spcPct val="15000"/>
            </a:spcAft>
            <a:buChar char="••"/>
          </a:pPr>
          <a:r>
            <a:rPr lang="en-GB" sz="1100" kern="1200" dirty="0">
              <a:solidFill>
                <a:schemeClr val="tx1"/>
              </a:solidFill>
            </a:rPr>
            <a:t>Bolivia, </a:t>
          </a:r>
          <a:r>
            <a:rPr lang="en-GB" sz="1100" kern="1200" dirty="0" smtClean="0">
              <a:solidFill>
                <a:schemeClr val="tx1"/>
              </a:solidFill>
            </a:rPr>
            <a:t>Burkina Faso, Cambodia</a:t>
          </a:r>
          <a:r>
            <a:rPr lang="en-GB" sz="1100" kern="1200" dirty="0"/>
            <a:t>, Comoros, Ethiopia, Ghana, Kenya, Laos, </a:t>
          </a:r>
          <a:r>
            <a:rPr lang="en-GB" sz="1100" kern="1200" dirty="0" smtClean="0"/>
            <a:t>Nicaragua</a:t>
          </a:r>
          <a:r>
            <a:rPr lang="en-GB" sz="1100" kern="1200" dirty="0"/>
            <a:t>, </a:t>
          </a:r>
          <a:r>
            <a:rPr lang="en-GB" sz="1100" kern="1200" dirty="0" smtClean="0"/>
            <a:t>Palestine, Senegal</a:t>
          </a:r>
          <a:endParaRPr lang="en-GB" sz="1100" kern="1200" dirty="0"/>
        </a:p>
      </dsp:txBody>
      <dsp:txXfrm rot="-5400000">
        <a:off x="2134063" y="3983789"/>
        <a:ext cx="5693931" cy="611467"/>
      </dsp:txXfrm>
    </dsp:sp>
    <dsp:sp modelId="{C6BC30FC-9788-4D25-A62E-346D6E8779AD}">
      <dsp:nvSpPr>
        <dsp:cNvPr id="0" name=""/>
        <dsp:cNvSpPr/>
      </dsp:nvSpPr>
      <dsp:spPr>
        <a:xfrm>
          <a:off x="1020142" y="4865032"/>
          <a:ext cx="1104063" cy="772844"/>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1430" tIns="11430" rIns="11430" bIns="11430" numCol="1" spcCol="1270" anchor="ctr" anchorCtr="0">
          <a:noAutofit/>
        </a:bodyPr>
        <a:lstStyle/>
        <a:p>
          <a:pPr lvl="0" algn="ctr" defTabSz="800100">
            <a:lnSpc>
              <a:spcPct val="90000"/>
            </a:lnSpc>
            <a:spcBef>
              <a:spcPct val="0"/>
            </a:spcBef>
            <a:spcAft>
              <a:spcPct val="35000"/>
            </a:spcAft>
          </a:pPr>
          <a:r>
            <a:rPr lang="en-GB" sz="1800" b="1" kern="1200" dirty="0"/>
            <a:t>7</a:t>
          </a:r>
        </a:p>
      </dsp:txBody>
      <dsp:txXfrm rot="-5400000">
        <a:off x="1185752" y="5085844"/>
        <a:ext cx="772844" cy="331219"/>
      </dsp:txXfrm>
    </dsp:sp>
    <dsp:sp modelId="{829A527E-EFF6-40A3-AD27-6B0CA5D76AE6}">
      <dsp:nvSpPr>
        <dsp:cNvPr id="0" name=""/>
        <dsp:cNvSpPr/>
      </dsp:nvSpPr>
      <dsp:spPr>
        <a:xfrm rot="5400000">
          <a:off x="4800970" y="2375453"/>
          <a:ext cx="457080" cy="5726876"/>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GB" sz="1100" b="1" kern="1200" dirty="0"/>
            <a:t>Replacement</a:t>
          </a:r>
        </a:p>
        <a:p>
          <a:pPr marL="57150" lvl="1" indent="-57150" algn="l" defTabSz="488950">
            <a:lnSpc>
              <a:spcPct val="90000"/>
            </a:lnSpc>
            <a:spcBef>
              <a:spcPct val="0"/>
            </a:spcBef>
            <a:spcAft>
              <a:spcPct val="15000"/>
            </a:spcAft>
            <a:buChar char="••"/>
          </a:pPr>
          <a:r>
            <a:rPr lang="en-GB" sz="1100" kern="1200" dirty="0"/>
            <a:t>FR in Comoros, FR in Kenya, EU in Laos, DE and FR in Mali, EU in Palestine, EU in Senegal  </a:t>
          </a:r>
        </a:p>
      </dsp:txBody>
      <dsp:txXfrm rot="-5400000">
        <a:off x="2166073" y="5032664"/>
        <a:ext cx="5704563" cy="41245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type="rightArrow" r:blip="" rot="180"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stBulletLvl" val="2"/>
              <dgm:param type="txAnchorHorzCh" val="ctr"/>
              <dgm:param type="txAnchorVert" val="mid"/>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8EE619-C26F-452D-B955-ECAD31D828FE}" type="datetimeFigureOut">
              <a:rPr lang="en-GB" smtClean="0"/>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A26973-6C22-455E-A68C-4503BC548BE9}"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BED6718-FBFA-498F-9E32-D47B7DD5E7EB}" type="slidenum">
              <a:rPr lang="en-GB" smtClean="0"/>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ChangeArrowheads="1" noTextEdit="1"/>
          </p:cNvSpPr>
          <p:nvPr>
            <p:ph type="sldImg"/>
          </p:nvPr>
        </p:nvSpPr>
        <p:spPr>
          <a:xfrm>
            <a:off x="1143000" y="685800"/>
            <a:ext cx="4572000" cy="3429000"/>
          </a:xfrm>
        </p:spPr>
      </p:sp>
      <p:sp>
        <p:nvSpPr>
          <p:cNvPr id="70659" name="Notes Placeholder 2"/>
          <p:cNvSpPr>
            <a:spLocks noGrp="1" noChangeArrowheads="1"/>
          </p:cNvSpPr>
          <p:nvPr>
            <p:ph type="body" idx="1"/>
          </p:nvPr>
        </p:nvSpPr>
        <p:spPr>
          <a:noFill/>
        </p:spPr>
        <p:txBody>
          <a:bodyPr/>
          <a:lstStyle/>
          <a:p>
            <a:r>
              <a:rPr lang="en-GB" altLang="en-US" dirty="0" smtClean="0"/>
              <a:t>DEVCO</a:t>
            </a:r>
            <a:endParaRPr lang="en-GB" altLang="en-US" dirty="0" smtClean="0"/>
          </a:p>
          <a:p>
            <a:endParaRPr lang="en-GB" altLang="en-US" dirty="0" smtClean="0"/>
          </a:p>
          <a:p>
            <a:r>
              <a:rPr lang="en-GB" altLang="en-US" dirty="0" err="1" smtClean="0"/>
              <a:t>HoMs</a:t>
            </a:r>
            <a:r>
              <a:rPr lang="en-GB" altLang="en-US" dirty="0" smtClean="0"/>
              <a:t> report from 2016…..visibility</a:t>
            </a:r>
            <a:r>
              <a:rPr lang="en-GB" altLang="en-US" baseline="0" dirty="0" smtClean="0"/>
              <a:t> and leverage</a:t>
            </a:r>
            <a:endParaRPr lang="en-GB" altLang="en-US" dirty="0" smtClean="0"/>
          </a:p>
        </p:txBody>
      </p:sp>
      <p:sp>
        <p:nvSpPr>
          <p:cNvPr id="70660" name="Slide Number Placeholder 3"/>
          <p:cNvSpPr>
            <a:spLocks noGrp="1"/>
          </p:cNvSpPr>
          <p:nvPr>
            <p:ph type="sldNum" sz="quarter" idx="5"/>
          </p:nvPr>
        </p:nvSpPr>
        <p:spPr>
          <a:noFill/>
        </p:spPr>
        <p:txBody>
          <a:bodyPr/>
          <a:lstStyle>
            <a:lvl1pPr>
              <a:defRPr sz="1200">
                <a:solidFill>
                  <a:srgbClr val="0F5494"/>
                </a:solidFill>
                <a:latin typeface="Verdana" panose="020B0604030504040204" pitchFamily="34" charset="0"/>
              </a:defRPr>
            </a:lvl1pPr>
            <a:lvl2pPr marL="736600" indent="-283210">
              <a:defRPr sz="1200">
                <a:solidFill>
                  <a:srgbClr val="0F5494"/>
                </a:solidFill>
                <a:latin typeface="Verdana" panose="020B0604030504040204" pitchFamily="34" charset="0"/>
              </a:defRPr>
            </a:lvl2pPr>
            <a:lvl3pPr marL="1132840" indent="-226060">
              <a:defRPr sz="1200">
                <a:solidFill>
                  <a:srgbClr val="0F5494"/>
                </a:solidFill>
                <a:latin typeface="Verdana" panose="020B0604030504040204" pitchFamily="34" charset="0"/>
              </a:defRPr>
            </a:lvl3pPr>
            <a:lvl4pPr marL="1584960" indent="-226060">
              <a:defRPr sz="1200">
                <a:solidFill>
                  <a:srgbClr val="0F5494"/>
                </a:solidFill>
                <a:latin typeface="Verdana" panose="020B0604030504040204" pitchFamily="34" charset="0"/>
              </a:defRPr>
            </a:lvl4pPr>
            <a:lvl5pPr marL="2038350" indent="-226060">
              <a:defRPr sz="1200">
                <a:solidFill>
                  <a:srgbClr val="0F5494"/>
                </a:solidFill>
                <a:latin typeface="Verdana" panose="020B0604030504040204" pitchFamily="34" charset="0"/>
              </a:defRPr>
            </a:lvl5pPr>
            <a:lvl6pPr marL="2490470" indent="-226060" eaLnBrk="0" fontAlgn="base" hangingPunct="0">
              <a:spcBef>
                <a:spcPct val="0"/>
              </a:spcBef>
              <a:spcAft>
                <a:spcPct val="0"/>
              </a:spcAft>
              <a:defRPr sz="1200">
                <a:solidFill>
                  <a:srgbClr val="0F5494"/>
                </a:solidFill>
                <a:latin typeface="Verdana" panose="020B0604030504040204" pitchFamily="34" charset="0"/>
              </a:defRPr>
            </a:lvl6pPr>
            <a:lvl7pPr marL="2943860" indent="-226060" eaLnBrk="0" fontAlgn="base" hangingPunct="0">
              <a:spcBef>
                <a:spcPct val="0"/>
              </a:spcBef>
              <a:spcAft>
                <a:spcPct val="0"/>
              </a:spcAft>
              <a:defRPr sz="1200">
                <a:solidFill>
                  <a:srgbClr val="0F5494"/>
                </a:solidFill>
                <a:latin typeface="Verdana" panose="020B0604030504040204" pitchFamily="34" charset="0"/>
              </a:defRPr>
            </a:lvl7pPr>
            <a:lvl8pPr marL="3397250" indent="-226060" eaLnBrk="0" fontAlgn="base" hangingPunct="0">
              <a:spcBef>
                <a:spcPct val="0"/>
              </a:spcBef>
              <a:spcAft>
                <a:spcPct val="0"/>
              </a:spcAft>
              <a:defRPr sz="1200">
                <a:solidFill>
                  <a:srgbClr val="0F5494"/>
                </a:solidFill>
                <a:latin typeface="Verdana" panose="020B0604030504040204" pitchFamily="34" charset="0"/>
              </a:defRPr>
            </a:lvl8pPr>
            <a:lvl9pPr marL="3849370" indent="-226060" eaLnBrk="0" fontAlgn="base" hangingPunct="0">
              <a:spcBef>
                <a:spcPct val="0"/>
              </a:spcBef>
              <a:spcAft>
                <a:spcPct val="0"/>
              </a:spcAft>
              <a:defRPr sz="1200">
                <a:solidFill>
                  <a:srgbClr val="0F5494"/>
                </a:solidFill>
                <a:latin typeface="Verdana" panose="020B0604030504040204" pitchFamily="34" charset="0"/>
              </a:defRPr>
            </a:lvl9pPr>
          </a:lstStyle>
          <a:p>
            <a:pPr defTabSz="909955" fontAlgn="base">
              <a:spcBef>
                <a:spcPct val="0"/>
              </a:spcBef>
              <a:spcAft>
                <a:spcPct val="0"/>
              </a:spcAft>
              <a:defRPr/>
            </a:pPr>
            <a:fld id="{5CA96F39-C65D-4205-A256-3465BC19966B}" type="slidenum">
              <a:rPr lang="en-GB" altLang="en-US">
                <a:solidFill>
                  <a:srgbClr val="000000"/>
                </a:solidFill>
                <a:latin typeface="Arial" panose="020B0604020202020204" pitchFamily="34" charset="0"/>
              </a:rPr>
            </a:fld>
            <a:endParaRPr lang="en-GB" altLang="en-US">
              <a:solidFill>
                <a:srgbClr val="000000"/>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ChangeArrowheads="1" noTextEdit="1"/>
          </p:cNvSpPr>
          <p:nvPr>
            <p:ph type="sldImg"/>
          </p:nvPr>
        </p:nvSpPr>
        <p:spPr>
          <a:xfrm>
            <a:off x="1143000" y="685800"/>
            <a:ext cx="4572000" cy="3429000"/>
          </a:xfrm>
        </p:spPr>
      </p:sp>
      <p:sp>
        <p:nvSpPr>
          <p:cNvPr id="70659" name="Notes Placeholder 2"/>
          <p:cNvSpPr>
            <a:spLocks noGrp="1" noChangeArrowheads="1"/>
          </p:cNvSpPr>
          <p:nvPr>
            <p:ph type="body" idx="1"/>
          </p:nvPr>
        </p:nvSpPr>
        <p:spPr>
          <a:noFill/>
        </p:spPr>
        <p:txBody>
          <a:bodyPr/>
          <a:lstStyle/>
          <a:p>
            <a:pPr algn="just" fontAlgn="t"/>
            <a:r>
              <a:rPr lang="en-GB" i="1" dirty="0" smtClean="0">
                <a:solidFill>
                  <a:srgbClr val="00B050"/>
                </a:solidFill>
                <a:latin typeface="Arial" panose="020B0604020202020204" pitchFamily="34" charset="0"/>
                <a:cs typeface="Arial" panose="020B0604020202020204" pitchFamily="34" charset="0"/>
              </a:rPr>
              <a:t>DEVCO</a:t>
            </a:r>
            <a:endParaRPr lang="en-GB" i="1" dirty="0" smtClean="0">
              <a:solidFill>
                <a:srgbClr val="00B050"/>
              </a:solidFill>
              <a:latin typeface="Arial" panose="020B0604020202020204" pitchFamily="34" charset="0"/>
              <a:cs typeface="Arial" panose="020B0604020202020204" pitchFamily="34" charset="0"/>
            </a:endParaRPr>
          </a:p>
          <a:p>
            <a:pPr algn="just" fontAlgn="t"/>
            <a:r>
              <a:rPr lang="en-GB" i="1" dirty="0" smtClean="0">
                <a:solidFill>
                  <a:srgbClr val="00B050"/>
                </a:solidFill>
                <a:latin typeface="Arial" panose="020B0604020202020204" pitchFamily="34" charset="0"/>
                <a:cs typeface="Arial" panose="020B0604020202020204" pitchFamily="34" charset="0"/>
              </a:rPr>
              <a:t>Broad </a:t>
            </a:r>
            <a:r>
              <a:rPr lang="en-GB" i="1" dirty="0">
                <a:solidFill>
                  <a:srgbClr val="00B050"/>
                </a:solidFill>
                <a:latin typeface="Arial" panose="020B0604020202020204" pitchFamily="34" charset="0"/>
                <a:cs typeface="Arial" panose="020B0604020202020204" pitchFamily="34" charset="0"/>
              </a:rPr>
              <a:t>themes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i</a:t>
            </a:r>
            <a:r>
              <a:rPr lang="en-GB" dirty="0">
                <a:latin typeface="Arial" panose="020B0604020202020204" pitchFamily="34" charset="0"/>
                <a:cs typeface="Arial" panose="020B0604020202020204" pitchFamily="34" charset="0"/>
              </a:rPr>
              <a:t>) programming cycles, (ii) local conditions (staff, resources, transaction costs), (iii) IFIs importance in relation to MS in some partner countries, (iv) diverse approaches in crises contexts by EU and MS</a:t>
            </a:r>
            <a:endParaRPr lang="en-GB" dirty="0">
              <a:latin typeface="Arial" panose="020B0604020202020204" pitchFamily="34" charset="0"/>
              <a:cs typeface="Arial" panose="020B0604020202020204" pitchFamily="34" charset="0"/>
            </a:endParaRPr>
          </a:p>
          <a:p>
            <a:pPr algn="just" fontAlgn="t"/>
            <a:endParaRPr lang="en-GB" b="1" dirty="0">
              <a:latin typeface="Arial" panose="020B0604020202020204" pitchFamily="34" charset="0"/>
              <a:cs typeface="Arial" panose="020B0604020202020204" pitchFamily="34" charset="0"/>
            </a:endParaRPr>
          </a:p>
          <a:p>
            <a:pPr algn="just" fontAlgn="t"/>
            <a:r>
              <a:rPr lang="en-GB" i="1" dirty="0">
                <a:solidFill>
                  <a:srgbClr val="00B0F0"/>
                </a:solidFill>
                <a:latin typeface="Arial" panose="020B0604020202020204" pitchFamily="34" charset="0"/>
                <a:cs typeface="Arial" panose="020B0604020202020204" pitchFamily="34" charset="0"/>
              </a:rPr>
              <a:t>Partner governments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i</a:t>
            </a:r>
            <a:r>
              <a:rPr lang="en-GB" dirty="0">
                <a:latin typeface="Arial" panose="020B0604020202020204" pitchFamily="34" charset="0"/>
                <a:cs typeface="Arial" panose="020B0604020202020204" pitchFamily="34" charset="0"/>
              </a:rPr>
              <a:t>) in some cases, limited interest in donor coordination or questionable development strategy, (ii) better outreach to </a:t>
            </a:r>
            <a:r>
              <a:rPr lang="en-GB" dirty="0" err="1">
                <a:latin typeface="Arial" panose="020B0604020202020204" pitchFamily="34" charset="0"/>
                <a:cs typeface="Arial" panose="020B0604020202020204" pitchFamily="34" charset="0"/>
              </a:rPr>
              <a:t>Govs</a:t>
            </a:r>
            <a:r>
              <a:rPr lang="en-GB" dirty="0">
                <a:latin typeface="Arial" panose="020B0604020202020204" pitchFamily="34" charset="0"/>
                <a:cs typeface="Arial" panose="020B0604020202020204" pitchFamily="34" charset="0"/>
              </a:rPr>
              <a:t> to demonstrate added-value, (iii) absence of single national focal point for coordination/proliferation of counterparts</a:t>
            </a:r>
            <a:endParaRPr lang="en-GB" dirty="0">
              <a:latin typeface="Arial" panose="020B0604020202020204" pitchFamily="34" charset="0"/>
              <a:cs typeface="Arial" panose="020B0604020202020204" pitchFamily="34" charset="0"/>
            </a:endParaRPr>
          </a:p>
          <a:p>
            <a:pPr algn="just" fontAlgn="t"/>
            <a:endParaRPr lang="en-GB" dirty="0">
              <a:latin typeface="Arial" panose="020B0604020202020204" pitchFamily="34" charset="0"/>
              <a:cs typeface="Arial" panose="020B0604020202020204" pitchFamily="34" charset="0"/>
            </a:endParaRPr>
          </a:p>
          <a:p>
            <a:pPr algn="just" fontAlgn="t"/>
            <a:r>
              <a:rPr lang="en-GB" i="1" dirty="0">
                <a:solidFill>
                  <a:srgbClr val="FF0000"/>
                </a:solidFill>
                <a:latin typeface="Arial" panose="020B0604020202020204" pitchFamily="34" charset="0"/>
                <a:cs typeface="Arial" panose="020B0604020202020204" pitchFamily="34" charset="0"/>
              </a:rPr>
              <a:t>EU/MS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i</a:t>
            </a:r>
            <a:r>
              <a:rPr lang="en-GB" dirty="0">
                <a:latin typeface="Arial" panose="020B0604020202020204" pitchFamily="34" charset="0"/>
                <a:cs typeface="Arial" panose="020B0604020202020204" pitchFamily="34" charset="0"/>
              </a:rPr>
              <a:t>) many instruments (regional, thematic), (ii) difficulties to allocate leads/</a:t>
            </a:r>
            <a:r>
              <a:rPr lang="en-GB" dirty="0" err="1">
                <a:latin typeface="Arial" panose="020B0604020202020204" pitchFamily="34" charset="0"/>
                <a:cs typeface="Arial" panose="020B0604020202020204" pitchFamily="34" charset="0"/>
              </a:rPr>
              <a:t>DoL</a:t>
            </a:r>
            <a:r>
              <a:rPr lang="en-GB" dirty="0">
                <a:latin typeface="Arial" panose="020B0604020202020204" pitchFamily="34" charset="0"/>
                <a:cs typeface="Arial" panose="020B0604020202020204" pitchFamily="34" charset="0"/>
              </a:rPr>
              <a:t> among Europeans, (iii) new policies/tools and how to link with JP</a:t>
            </a:r>
            <a:endParaRPr lang="en-GB" dirty="0">
              <a:latin typeface="Arial" panose="020B0604020202020204" pitchFamily="34" charset="0"/>
              <a:cs typeface="Arial" panose="020B0604020202020204" pitchFamily="34" charset="0"/>
            </a:endParaRPr>
          </a:p>
          <a:p>
            <a:pPr algn="just" fontAlgn="t"/>
            <a:endParaRPr lang="en-GB" b="1" dirty="0">
              <a:solidFill>
                <a:srgbClr val="FFC000"/>
              </a:solidFill>
              <a:latin typeface="Arial" panose="020B0604020202020204" pitchFamily="34" charset="0"/>
              <a:cs typeface="Arial" panose="020B0604020202020204" pitchFamily="34" charset="0"/>
            </a:endParaRPr>
          </a:p>
          <a:p>
            <a:pPr algn="just" fontAlgn="t"/>
            <a:r>
              <a:rPr lang="en-GB" i="1" dirty="0">
                <a:solidFill>
                  <a:srgbClr val="FFC000"/>
                </a:solidFill>
                <a:latin typeface="Arial" panose="020B0604020202020204" pitchFamily="34" charset="0"/>
                <a:cs typeface="Arial" panose="020B0604020202020204" pitchFamily="34" charset="0"/>
              </a:rPr>
              <a:t>Fragility</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i</a:t>
            </a:r>
            <a:r>
              <a:rPr lang="en-GB" dirty="0">
                <a:latin typeface="Arial" panose="020B0604020202020204" pitchFamily="34" charset="0"/>
                <a:cs typeface="Arial" panose="020B0604020202020204" pitchFamily="34" charset="0"/>
              </a:rPr>
              <a:t>) limited capacities available in fragile countries, ending up working in silos, (ii) migration/security and how it influences JP</a:t>
            </a:r>
            <a:endParaRPr lang="en-GB" dirty="0">
              <a:latin typeface="Arial" panose="020B0604020202020204" pitchFamily="34" charset="0"/>
              <a:cs typeface="Arial" panose="020B0604020202020204" pitchFamily="34" charset="0"/>
            </a:endParaRPr>
          </a:p>
          <a:p>
            <a:endParaRPr lang="en-GB" altLang="en-US" dirty="0" smtClean="0"/>
          </a:p>
        </p:txBody>
      </p:sp>
      <p:sp>
        <p:nvSpPr>
          <p:cNvPr id="70660" name="Slide Number Placeholder 3"/>
          <p:cNvSpPr>
            <a:spLocks noGrp="1"/>
          </p:cNvSpPr>
          <p:nvPr>
            <p:ph type="sldNum" sz="quarter" idx="5"/>
          </p:nvPr>
        </p:nvSpPr>
        <p:spPr>
          <a:noFill/>
        </p:spPr>
        <p:txBody>
          <a:bodyPr/>
          <a:lstStyle>
            <a:lvl1pPr>
              <a:defRPr sz="1200">
                <a:solidFill>
                  <a:srgbClr val="0F5494"/>
                </a:solidFill>
                <a:latin typeface="Verdana" panose="020B0604030504040204" pitchFamily="34" charset="0"/>
              </a:defRPr>
            </a:lvl1pPr>
            <a:lvl2pPr marL="736600" indent="-283210">
              <a:defRPr sz="1200">
                <a:solidFill>
                  <a:srgbClr val="0F5494"/>
                </a:solidFill>
                <a:latin typeface="Verdana" panose="020B0604030504040204" pitchFamily="34" charset="0"/>
              </a:defRPr>
            </a:lvl2pPr>
            <a:lvl3pPr marL="1132840" indent="-226060">
              <a:defRPr sz="1200">
                <a:solidFill>
                  <a:srgbClr val="0F5494"/>
                </a:solidFill>
                <a:latin typeface="Verdana" panose="020B0604030504040204" pitchFamily="34" charset="0"/>
              </a:defRPr>
            </a:lvl3pPr>
            <a:lvl4pPr marL="1584960" indent="-226060">
              <a:defRPr sz="1200">
                <a:solidFill>
                  <a:srgbClr val="0F5494"/>
                </a:solidFill>
                <a:latin typeface="Verdana" panose="020B0604030504040204" pitchFamily="34" charset="0"/>
              </a:defRPr>
            </a:lvl4pPr>
            <a:lvl5pPr marL="2038350" indent="-226060">
              <a:defRPr sz="1200">
                <a:solidFill>
                  <a:srgbClr val="0F5494"/>
                </a:solidFill>
                <a:latin typeface="Verdana" panose="020B0604030504040204" pitchFamily="34" charset="0"/>
              </a:defRPr>
            </a:lvl5pPr>
            <a:lvl6pPr marL="2490470" indent="-226060" eaLnBrk="0" fontAlgn="base" hangingPunct="0">
              <a:spcBef>
                <a:spcPct val="0"/>
              </a:spcBef>
              <a:spcAft>
                <a:spcPct val="0"/>
              </a:spcAft>
              <a:defRPr sz="1200">
                <a:solidFill>
                  <a:srgbClr val="0F5494"/>
                </a:solidFill>
                <a:latin typeface="Verdana" panose="020B0604030504040204" pitchFamily="34" charset="0"/>
              </a:defRPr>
            </a:lvl6pPr>
            <a:lvl7pPr marL="2943860" indent="-226060" eaLnBrk="0" fontAlgn="base" hangingPunct="0">
              <a:spcBef>
                <a:spcPct val="0"/>
              </a:spcBef>
              <a:spcAft>
                <a:spcPct val="0"/>
              </a:spcAft>
              <a:defRPr sz="1200">
                <a:solidFill>
                  <a:srgbClr val="0F5494"/>
                </a:solidFill>
                <a:latin typeface="Verdana" panose="020B0604030504040204" pitchFamily="34" charset="0"/>
              </a:defRPr>
            </a:lvl7pPr>
            <a:lvl8pPr marL="3397250" indent="-226060" eaLnBrk="0" fontAlgn="base" hangingPunct="0">
              <a:spcBef>
                <a:spcPct val="0"/>
              </a:spcBef>
              <a:spcAft>
                <a:spcPct val="0"/>
              </a:spcAft>
              <a:defRPr sz="1200">
                <a:solidFill>
                  <a:srgbClr val="0F5494"/>
                </a:solidFill>
                <a:latin typeface="Verdana" panose="020B0604030504040204" pitchFamily="34" charset="0"/>
              </a:defRPr>
            </a:lvl8pPr>
            <a:lvl9pPr marL="3849370" indent="-226060" eaLnBrk="0" fontAlgn="base" hangingPunct="0">
              <a:spcBef>
                <a:spcPct val="0"/>
              </a:spcBef>
              <a:spcAft>
                <a:spcPct val="0"/>
              </a:spcAft>
              <a:defRPr sz="1200">
                <a:solidFill>
                  <a:srgbClr val="0F5494"/>
                </a:solidFill>
                <a:latin typeface="Verdana" panose="020B0604030504040204" pitchFamily="34" charset="0"/>
              </a:defRPr>
            </a:lvl9pPr>
          </a:lstStyle>
          <a:p>
            <a:pPr defTabSz="909955" fontAlgn="base">
              <a:spcBef>
                <a:spcPct val="0"/>
              </a:spcBef>
              <a:spcAft>
                <a:spcPct val="0"/>
              </a:spcAft>
              <a:defRPr/>
            </a:pPr>
            <a:fld id="{5CA96F39-C65D-4205-A256-3465BC19966B}" type="slidenum">
              <a:rPr lang="en-GB" altLang="en-US">
                <a:solidFill>
                  <a:srgbClr val="000000"/>
                </a:solidFill>
                <a:latin typeface="Arial" panose="020B0604020202020204" pitchFamily="34" charset="0"/>
              </a:rPr>
            </a:fld>
            <a:endParaRPr lang="en-GB" altLang="en-US">
              <a:solidFill>
                <a:srgbClr val="000000"/>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r>
              <a:rPr lang="en-GB" dirty="0" smtClean="0"/>
              <a:t>DEVCO</a:t>
            </a:r>
            <a:endParaRPr lang="en-GB" dirty="0"/>
          </a:p>
        </p:txBody>
      </p:sp>
      <p:sp>
        <p:nvSpPr>
          <p:cNvPr id="4" name="Slide Number Placeholder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44DBAA4F-F691-4C86-83F0-819D2623379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r>
              <a:rPr lang="en-GB" dirty="0" smtClean="0"/>
              <a:t>DEVCO</a:t>
            </a:r>
            <a:endParaRPr lang="en-GB" dirty="0"/>
          </a:p>
        </p:txBody>
      </p:sp>
      <p:sp>
        <p:nvSpPr>
          <p:cNvPr id="4" name="Slide Number Placeholder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44DBAA4F-F691-4C86-83F0-819D2623379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r>
              <a:rPr lang="en-GB" dirty="0" smtClean="0"/>
              <a:t>DEVCO</a:t>
            </a:r>
            <a:endParaRPr lang="en-GB" dirty="0"/>
          </a:p>
        </p:txBody>
      </p:sp>
      <p:sp>
        <p:nvSpPr>
          <p:cNvPr id="4" name="Slide Number Placeholder 3"/>
          <p:cNvSpPr>
            <a:spLocks noGrp="1"/>
          </p:cNvSpPr>
          <p:nvPr>
            <p:ph type="sldNum" sz="quarter" idx="10"/>
          </p:nvPr>
        </p:nvSpPr>
        <p:spPr/>
        <p:txBody>
          <a:bodyPr/>
          <a:lstStyle/>
          <a:p>
            <a:pPr marL="0" marR="0" lvl="0" indent="0" algn="r" defTabSz="913765" rtl="0" eaLnBrk="1" fontAlgn="base" latinLnBrk="0" hangingPunct="1">
              <a:lnSpc>
                <a:spcPct val="100000"/>
              </a:lnSpc>
              <a:spcBef>
                <a:spcPct val="0"/>
              </a:spcBef>
              <a:spcAft>
                <a:spcPct val="0"/>
              </a:spcAft>
              <a:buClrTx/>
              <a:buSzTx/>
              <a:buFontTx/>
              <a:buNone/>
              <a:defRPr/>
            </a:pPr>
            <a:fld id="{2AE897F3-9A17-412D-9D86-E41512E08545}"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r>
              <a:rPr lang="en-GB" sz="1000" dirty="0"/>
              <a:t>DEVCO </a:t>
            </a:r>
            <a:endParaRPr lang="en-GB" sz="1000" dirty="0"/>
          </a:p>
          <a:p>
            <a:r>
              <a:rPr lang="en-GB" sz="1000" dirty="0"/>
              <a:t>Kenya:  4 outcome areas – 30 selected results</a:t>
            </a:r>
            <a:endParaRPr lang="en-GB" sz="1000" dirty="0"/>
          </a:p>
          <a:p>
            <a:r>
              <a:rPr lang="en-GB" sz="1000" dirty="0"/>
              <a:t>Accountability and Governance – 14 </a:t>
            </a:r>
            <a:endParaRPr lang="en-GB" sz="1000" dirty="0"/>
          </a:p>
          <a:p>
            <a:r>
              <a:rPr lang="en-GB" sz="1000" dirty="0"/>
              <a:t>Infra- 8</a:t>
            </a:r>
            <a:endParaRPr lang="en-GB" sz="1000" dirty="0"/>
          </a:p>
          <a:p>
            <a:r>
              <a:rPr lang="en-GB" sz="1000" dirty="0"/>
              <a:t>Employment 5</a:t>
            </a:r>
            <a:endParaRPr lang="en-GB" sz="1000" dirty="0"/>
          </a:p>
          <a:p>
            <a:r>
              <a:rPr lang="en-GB" sz="1000" dirty="0"/>
              <a:t>Resilience 3</a:t>
            </a:r>
            <a:endParaRPr lang="en-GB" sz="1000" dirty="0"/>
          </a:p>
          <a:p>
            <a:endParaRPr lang="en-GB" sz="1000" dirty="0"/>
          </a:p>
          <a:p>
            <a:r>
              <a:rPr lang="en-GB" sz="1000" dirty="0"/>
              <a:t>Links to SDG targets and goals : use of national monitoring systems – will also look at UNDAF monitoring..</a:t>
            </a:r>
            <a:endParaRPr lang="en-GB" sz="1000" dirty="0"/>
          </a:p>
          <a:p>
            <a:endParaRPr lang="en-GB" sz="1000" dirty="0"/>
          </a:p>
          <a:p>
            <a:r>
              <a:rPr lang="en-GB" sz="1000" dirty="0"/>
              <a:t>1</a:t>
            </a:r>
            <a:r>
              <a:rPr lang="en-GB" sz="1000" baseline="30000" dirty="0"/>
              <a:t>st</a:t>
            </a:r>
            <a:r>
              <a:rPr lang="en-GB" sz="1000" dirty="0"/>
              <a:t> DC counsellors meeting – review of actions together : ambition to find opportunities for policy dialogue as a European group with the Government</a:t>
            </a:r>
            <a:endParaRPr lang="en-GB" sz="1000" dirty="0"/>
          </a:p>
          <a:p>
            <a:endParaRPr lang="en-GB" sz="1000" dirty="0"/>
          </a:p>
        </p:txBody>
      </p:sp>
      <p:sp>
        <p:nvSpPr>
          <p:cNvPr id="4" name="Slide Number Placeholder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44DBAA4F-F691-4C86-83F0-819D2623379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r>
              <a:rPr lang="en-GB" dirty="0" smtClean="0"/>
              <a:t>DEVCO</a:t>
            </a:r>
            <a:endParaRPr lang="en-GB" dirty="0"/>
          </a:p>
        </p:txBody>
      </p:sp>
      <p:sp>
        <p:nvSpPr>
          <p:cNvPr id="4" name="Slide Number Placeholder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44DBAA4F-F691-4C86-83F0-819D2623379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r>
              <a:rPr lang="en-GB" dirty="0" smtClean="0"/>
              <a:t>DEVCO</a:t>
            </a:r>
            <a:endParaRPr lang="en-GB" dirty="0"/>
          </a:p>
        </p:txBody>
      </p:sp>
      <p:sp>
        <p:nvSpPr>
          <p:cNvPr id="4" name="Slide Number Placeholder 3"/>
          <p:cNvSpPr>
            <a:spLocks noGrp="1"/>
          </p:cNvSpPr>
          <p:nvPr>
            <p:ph type="sldNum" sz="quarter" idx="10"/>
          </p:nvPr>
        </p:nvSpPr>
        <p:spPr/>
        <p:txBody>
          <a:bodyPr/>
          <a:lstStyle/>
          <a:p>
            <a:pPr marL="0" marR="0" lvl="0" indent="0" algn="r" defTabSz="913765" rtl="0" eaLnBrk="1" fontAlgn="base" latinLnBrk="0" hangingPunct="1">
              <a:lnSpc>
                <a:spcPct val="100000"/>
              </a:lnSpc>
              <a:spcBef>
                <a:spcPct val="0"/>
              </a:spcBef>
              <a:spcAft>
                <a:spcPct val="0"/>
              </a:spcAft>
              <a:buClrTx/>
              <a:buSzTx/>
              <a:buFontTx/>
              <a:buNone/>
              <a:defRPr/>
            </a:pPr>
            <a:fld id="{2AE897F3-9A17-412D-9D86-E41512E08545}"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pPr marL="457200" lvl="1" defTabSz="918210">
              <a:defRPr/>
            </a:pPr>
            <a:r>
              <a:rPr lang="en-GB" sz="1000" dirty="0"/>
              <a:t>DEVCO</a:t>
            </a:r>
            <a:endParaRPr lang="en-GB" sz="1000" dirty="0"/>
          </a:p>
          <a:p>
            <a:pPr marL="457200" lvl="1"/>
            <a:r>
              <a:rPr lang="en-GB" sz="1000" b="1" dirty="0">
                <a:solidFill>
                  <a:srgbClr val="2D5EC1"/>
                </a:solidFill>
                <a:effectLst>
                  <a:outerShdw blurRad="38100" dist="38100" dir="2700000" algn="tl">
                    <a:srgbClr val="000000">
                      <a:alpha val="43137"/>
                    </a:srgbClr>
                  </a:outerShdw>
                </a:effectLst>
              </a:rPr>
              <a:t>Senegal: 2017			EU replacement</a:t>
            </a:r>
            <a:endParaRPr lang="en-GB" sz="1000" b="1" dirty="0">
              <a:solidFill>
                <a:srgbClr val="2D5EC1"/>
              </a:solidFill>
              <a:effectLst>
                <a:outerShdw blurRad="38100" dist="38100" dir="2700000" algn="tl">
                  <a:srgbClr val="000000">
                    <a:alpha val="43137"/>
                  </a:srgbClr>
                </a:outerShdw>
              </a:effectLst>
            </a:endParaRPr>
          </a:p>
          <a:p>
            <a:pPr marL="457200" lvl="1"/>
            <a:endParaRPr lang="en-GB" sz="1000" b="1" dirty="0">
              <a:solidFill>
                <a:srgbClr val="2D5EC1"/>
              </a:solidFill>
              <a:effectLst>
                <a:outerShdw blurRad="38100" dist="38100" dir="2700000" algn="tl">
                  <a:srgbClr val="000000">
                    <a:alpha val="43137"/>
                  </a:srgbClr>
                </a:outerShdw>
              </a:effectLst>
            </a:endParaRPr>
          </a:p>
          <a:p>
            <a:pPr lvl="1">
              <a:lnSpc>
                <a:spcPct val="80000"/>
              </a:lnSpc>
            </a:pPr>
            <a:r>
              <a:rPr lang="en-GB" sz="1000" dirty="0">
                <a:solidFill>
                  <a:prstClr val="black"/>
                </a:solidFill>
              </a:rPr>
              <a:t>9 thematic leads identified in JP process- EU lead</a:t>
            </a:r>
            <a:endParaRPr lang="en-GB" sz="1000" dirty="0">
              <a:solidFill>
                <a:prstClr val="black"/>
              </a:solidFill>
            </a:endParaRPr>
          </a:p>
          <a:p>
            <a:pPr lvl="1">
              <a:lnSpc>
                <a:spcPct val="80000"/>
              </a:lnSpc>
            </a:pPr>
            <a:r>
              <a:rPr lang="en-GB" sz="1000" dirty="0">
                <a:solidFill>
                  <a:prstClr val="black"/>
                </a:solidFill>
              </a:rPr>
              <a:t>Each lead developed </a:t>
            </a:r>
            <a:r>
              <a:rPr lang="en-GB" sz="1000" dirty="0" err="1">
                <a:solidFill>
                  <a:prstClr val="black"/>
                </a:solidFill>
              </a:rPr>
              <a:t>logframe</a:t>
            </a:r>
            <a:r>
              <a:rPr lang="en-GB" sz="1000" dirty="0">
                <a:solidFill>
                  <a:prstClr val="black"/>
                </a:solidFill>
              </a:rPr>
              <a:t> for thematic area of JP with inclusive consultation process (beyond EU group)</a:t>
            </a:r>
            <a:endParaRPr lang="en-GB" sz="1000" dirty="0">
              <a:solidFill>
                <a:prstClr val="black"/>
              </a:solidFill>
            </a:endParaRPr>
          </a:p>
          <a:p>
            <a:pPr lvl="1">
              <a:lnSpc>
                <a:spcPct val="80000"/>
              </a:lnSpc>
            </a:pPr>
            <a:r>
              <a:rPr lang="en-GB" sz="1000" dirty="0">
                <a:solidFill>
                  <a:prstClr val="black"/>
                </a:solidFill>
              </a:rPr>
              <a:t>Joint annual reviews planned</a:t>
            </a:r>
            <a:endParaRPr lang="en-GB" sz="1000" dirty="0">
              <a:solidFill>
                <a:prstClr val="black"/>
              </a:solidFill>
            </a:endParaRPr>
          </a:p>
          <a:p>
            <a:pPr lvl="1">
              <a:lnSpc>
                <a:spcPct val="80000"/>
              </a:lnSpc>
            </a:pPr>
            <a:endParaRPr lang="en-GB" sz="1000" dirty="0">
              <a:solidFill>
                <a:prstClr val="black"/>
              </a:solidFill>
            </a:endParaRPr>
          </a:p>
          <a:p>
            <a:pPr lvl="1">
              <a:lnSpc>
                <a:spcPct val="80000"/>
              </a:lnSpc>
              <a:buFont typeface="Wingdings" panose="05000000000000000000" pitchFamily="2" charset="2"/>
              <a:buChar char="Ø"/>
            </a:pPr>
            <a:r>
              <a:rPr lang="en-GB" sz="1000" dirty="0">
                <a:solidFill>
                  <a:prstClr val="black"/>
                </a:solidFill>
              </a:rPr>
              <a:t>SDGs linked to each of the 25 specific objectives</a:t>
            </a:r>
            <a:endParaRPr lang="en-GB" sz="1000" dirty="0">
              <a:solidFill>
                <a:prstClr val="black"/>
              </a:solidFill>
            </a:endParaRPr>
          </a:p>
          <a:p>
            <a:pPr lvl="1">
              <a:lnSpc>
                <a:spcPct val="80000"/>
              </a:lnSpc>
              <a:buFont typeface="Wingdings" panose="05000000000000000000" pitchFamily="2" charset="2"/>
              <a:buChar char="Ø"/>
            </a:pPr>
            <a:r>
              <a:rPr lang="en-GB" sz="1000" dirty="0">
                <a:solidFill>
                  <a:prstClr val="black"/>
                </a:solidFill>
              </a:rPr>
              <a:t>82 indicators (disaggregation + targets)</a:t>
            </a:r>
            <a:endParaRPr lang="en-GB" sz="1000" dirty="0">
              <a:solidFill>
                <a:prstClr val="black"/>
              </a:solidFill>
            </a:endParaRPr>
          </a:p>
          <a:p>
            <a:pPr lvl="1">
              <a:lnSpc>
                <a:spcPct val="80000"/>
              </a:lnSpc>
              <a:buFont typeface="Wingdings" panose="05000000000000000000" pitchFamily="2" charset="2"/>
              <a:buChar char="Ø"/>
            </a:pPr>
            <a:r>
              <a:rPr lang="en-GB" sz="1000" dirty="0">
                <a:solidFill>
                  <a:prstClr val="black"/>
                </a:solidFill>
              </a:rPr>
              <a:t>Government data + international reports and data used</a:t>
            </a:r>
            <a:endParaRPr lang="en-GB" sz="1000" dirty="0">
              <a:solidFill>
                <a:prstClr val="black"/>
              </a:solidFill>
            </a:endParaRPr>
          </a:p>
          <a:p>
            <a:pPr lvl="1">
              <a:lnSpc>
                <a:spcPct val="80000"/>
              </a:lnSpc>
              <a:buFont typeface="Wingdings" panose="05000000000000000000" pitchFamily="2" charset="2"/>
              <a:buChar char="Ø"/>
            </a:pPr>
            <a:r>
              <a:rPr lang="en-GB" sz="1000" dirty="0">
                <a:solidFill>
                  <a:prstClr val="black"/>
                </a:solidFill>
              </a:rPr>
              <a:t>EU contribution includes ECHO</a:t>
            </a:r>
            <a:endParaRPr lang="en-GB" sz="1000" dirty="0">
              <a:solidFill>
                <a:prstClr val="black"/>
              </a:solidFill>
            </a:endParaRPr>
          </a:p>
          <a:p>
            <a:endParaRPr lang="en-GB" sz="1000" dirty="0"/>
          </a:p>
        </p:txBody>
      </p:sp>
      <p:sp>
        <p:nvSpPr>
          <p:cNvPr id="4" name="Slide Number Placeholder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defRPr/>
            </a:pPr>
            <a:fld id="{44DBAA4F-F691-4C86-83F0-819D2623379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pPr defTabSz="918210">
              <a:defRPr/>
            </a:pPr>
            <a:r>
              <a:rPr lang="en-GB" dirty="0" smtClean="0"/>
              <a:t>DEVCO</a:t>
            </a: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ED6718-FBFA-498F-9E32-D47B7DD5E7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EEAS</a:t>
            </a:r>
            <a:endParaRPr lang="en-GB" dirty="0"/>
          </a:p>
        </p:txBody>
      </p:sp>
      <p:sp>
        <p:nvSpPr>
          <p:cNvPr id="4" name="Slide Number Placeholder 3"/>
          <p:cNvSpPr>
            <a:spLocks noGrp="1"/>
          </p:cNvSpPr>
          <p:nvPr>
            <p:ph type="sldNum" sz="quarter" idx="10"/>
          </p:nvPr>
        </p:nvSpPr>
        <p:spPr/>
        <p:txBody>
          <a:bodyPr/>
          <a:lstStyle/>
          <a:p>
            <a:fld id="{BBED6718-FBFA-498F-9E32-D47B7DD5E7EB}" type="slidenum">
              <a:rPr lang="en-GB" smtClean="0"/>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pPr defTabSz="918210">
              <a:defRPr/>
            </a:pPr>
            <a:r>
              <a:rPr lang="en-GB" dirty="0" smtClean="0"/>
              <a:t>NEAR</a:t>
            </a:r>
            <a:endParaRPr lang="en-GB" dirty="0" smtClean="0"/>
          </a:p>
          <a:p>
            <a:r>
              <a:rPr lang="en-GB" b="1" dirty="0" smtClean="0"/>
              <a:t>Key </a:t>
            </a:r>
            <a:r>
              <a:rPr lang="en-GB" b="1" dirty="0"/>
              <a:t>Messages</a:t>
            </a:r>
            <a:endParaRPr lang="en-GB" dirty="0"/>
          </a:p>
          <a:p>
            <a:r>
              <a:rPr lang="en-GB" dirty="0"/>
              <a:t> </a:t>
            </a:r>
            <a:endParaRPr lang="en-GB" dirty="0"/>
          </a:p>
          <a:p>
            <a:pPr lvl="0"/>
            <a:r>
              <a:rPr lang="en-GB" b="1" dirty="0"/>
              <a:t>Communication is key (internal)</a:t>
            </a:r>
            <a:endParaRPr lang="en-GB" dirty="0"/>
          </a:p>
          <a:p>
            <a:pPr lvl="1"/>
            <a:r>
              <a:rPr lang="en-GB" dirty="0"/>
              <a:t>Have the </a:t>
            </a:r>
            <a:r>
              <a:rPr lang="en-GB" b="1" dirty="0"/>
              <a:t>reflex to share </a:t>
            </a:r>
            <a:r>
              <a:rPr lang="en-GB" dirty="0"/>
              <a:t>with each other information on planning processes, programming options, policy dialogues, constraints, challenges, opportunities</a:t>
            </a:r>
            <a:endParaRPr lang="en-GB" dirty="0"/>
          </a:p>
          <a:p>
            <a:pPr lvl="1"/>
            <a:r>
              <a:rPr lang="en-GB" dirty="0"/>
              <a:t>Ensure you have up-to-date information from other active donors before embarking on programming and policy dialogue</a:t>
            </a:r>
            <a:endParaRPr lang="en-GB" dirty="0"/>
          </a:p>
          <a:p>
            <a:pPr lvl="1"/>
            <a:r>
              <a:rPr lang="en-GB" dirty="0"/>
              <a:t>Understand how your actions may affect the position  of others</a:t>
            </a:r>
            <a:endParaRPr lang="en-GB" dirty="0"/>
          </a:p>
          <a:p>
            <a:pPr lvl="1"/>
            <a:r>
              <a:rPr lang="en-GB" dirty="0"/>
              <a:t>Be clear on the purpose of meetings and leave space in them for discussion </a:t>
            </a:r>
            <a:endParaRPr lang="en-GB" dirty="0"/>
          </a:p>
          <a:p>
            <a:pPr lvl="1"/>
            <a:r>
              <a:rPr lang="en-GB" dirty="0"/>
              <a:t>Meet regularly with counterparts in political/cooperation section, including joint </a:t>
            </a:r>
            <a:r>
              <a:rPr lang="en-GB" dirty="0" err="1"/>
              <a:t>HoCs-HoPs</a:t>
            </a:r>
            <a:r>
              <a:rPr lang="en-GB" dirty="0"/>
              <a:t> meetings.</a:t>
            </a:r>
            <a:endParaRPr lang="en-GB" dirty="0"/>
          </a:p>
          <a:p>
            <a:pPr lvl="1"/>
            <a:r>
              <a:rPr lang="en-GB" dirty="0"/>
              <a:t>Convey common messages to other administrative branches (HQ, Tel Aviv missions etc.)</a:t>
            </a:r>
            <a:endParaRPr lang="en-GB" dirty="0"/>
          </a:p>
          <a:p>
            <a:r>
              <a:rPr lang="en-GB" b="1" dirty="0"/>
              <a:t> </a:t>
            </a:r>
            <a:endParaRPr lang="en-GB" dirty="0"/>
          </a:p>
          <a:p>
            <a:pPr lvl="0"/>
            <a:r>
              <a:rPr lang="en-GB" b="1" dirty="0"/>
              <a:t>Actions inspire</a:t>
            </a:r>
            <a:endParaRPr lang="en-GB" dirty="0"/>
          </a:p>
          <a:p>
            <a:pPr lvl="1"/>
            <a:r>
              <a:rPr lang="en-GB" dirty="0"/>
              <a:t>Be realistic and focus on what is achievable within a tangible timeframe</a:t>
            </a:r>
            <a:endParaRPr lang="en-GB" dirty="0"/>
          </a:p>
          <a:p>
            <a:pPr lvl="1"/>
            <a:r>
              <a:rPr lang="en-GB" dirty="0"/>
              <a:t>Focus joint discussions on concrete action</a:t>
            </a:r>
            <a:endParaRPr lang="en-GB" dirty="0"/>
          </a:p>
          <a:p>
            <a:r>
              <a:rPr lang="en-GB" dirty="0"/>
              <a:t> </a:t>
            </a:r>
            <a:endParaRPr lang="en-GB" dirty="0"/>
          </a:p>
          <a:p>
            <a:pPr lvl="0"/>
            <a:r>
              <a:rPr lang="en-GB" b="1" dirty="0"/>
              <a:t>Better leverage is attainable</a:t>
            </a:r>
            <a:endParaRPr lang="en-GB" dirty="0"/>
          </a:p>
          <a:p>
            <a:pPr lvl="1"/>
            <a:r>
              <a:rPr lang="en-GB" dirty="0"/>
              <a:t>Give </a:t>
            </a:r>
            <a:r>
              <a:rPr lang="en-GB" dirty="0" err="1"/>
              <a:t>HoMs</a:t>
            </a:r>
            <a:r>
              <a:rPr lang="en-GB" dirty="0"/>
              <a:t> clear and concise common messages to deliver to PA counterparts</a:t>
            </a:r>
            <a:endParaRPr lang="en-GB" dirty="0"/>
          </a:p>
          <a:p>
            <a:pPr lvl="1"/>
            <a:r>
              <a:rPr lang="en-GB" dirty="0"/>
              <a:t>Put together a common calendar/plan of opportunities to deliver key messages, based on European national days, Palestinian holidays and International days.</a:t>
            </a:r>
            <a:endParaRPr lang="en-GB" dirty="0"/>
          </a:p>
          <a:p>
            <a:pPr lvl="1"/>
            <a:r>
              <a:rPr lang="en-GB" dirty="0"/>
              <a:t>Use material that is already available to support messages (European Joint Strategy, Council Conclusions, new Consensus on Development, EU Global Strategy, UN Resolutions, etc.).</a:t>
            </a:r>
            <a:endParaRPr lang="en-GB" dirty="0"/>
          </a:p>
          <a:p>
            <a:pPr lvl="1"/>
            <a:r>
              <a:rPr lang="en-GB" dirty="0"/>
              <a:t>Focus on areas where there is already European consensus</a:t>
            </a:r>
            <a:endParaRPr lang="en-GB" dirty="0"/>
          </a:p>
          <a:p>
            <a:r>
              <a:rPr lang="en-GB" b="1" dirty="0"/>
              <a:t> </a:t>
            </a:r>
            <a:endParaRPr lang="en-GB" dirty="0"/>
          </a:p>
          <a:p>
            <a:pPr lvl="0"/>
            <a:r>
              <a:rPr lang="en-GB" b="1" dirty="0"/>
              <a:t>HQ support is vital and needs to be increased if Joint Programming is to succeed.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ED6718-FBFA-498F-9E32-D47B7DD5E7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NEAR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ED6718-FBFA-498F-9E32-D47B7DD5E7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pPr defTabSz="918210">
              <a:defRPr/>
            </a:pPr>
            <a:r>
              <a:rPr lang="en-GB" dirty="0" smtClean="0"/>
              <a:t>DEVCO</a:t>
            </a: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ED6718-FBFA-498F-9E32-D47B7DD5E7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pPr defTabSz="918210">
              <a:defRPr/>
            </a:pPr>
            <a:r>
              <a:rPr lang="en-GB" dirty="0" smtClean="0"/>
              <a:t>DEVCO</a:t>
            </a: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8210" rtl="0" eaLnBrk="1" fontAlgn="auto" latinLnBrk="0" hangingPunct="1">
              <a:lnSpc>
                <a:spcPct val="100000"/>
              </a:lnSpc>
              <a:spcBef>
                <a:spcPts val="0"/>
              </a:spcBef>
              <a:spcAft>
                <a:spcPts val="0"/>
              </a:spcAft>
              <a:buClrTx/>
              <a:buSzTx/>
              <a:buFontTx/>
              <a:buNone/>
              <a:defRPr/>
            </a:pPr>
            <a:fld id="{BBED6718-FBFA-498F-9E32-D47B7DD5E7EB}"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pPr defTabSz="918210">
              <a:defRPr/>
            </a:pPr>
            <a:r>
              <a:rPr lang="fr-BE" dirty="0" smtClean="0"/>
              <a:t>DEVCO: </a:t>
            </a:r>
            <a:endParaRPr lang="fr-BE" dirty="0" smtClean="0"/>
          </a:p>
          <a:p>
            <a:pPr defTabSz="918210">
              <a:defRPr/>
            </a:pPr>
            <a:r>
              <a:rPr lang="fr-BE" dirty="0" smtClean="0"/>
              <a:t>AECID (Spain): </a:t>
            </a:r>
            <a:r>
              <a:rPr lang="fr-BE" dirty="0" err="1" smtClean="0"/>
              <a:t>Agencia</a:t>
            </a:r>
            <a:r>
              <a:rPr lang="fr-BE" dirty="0" smtClean="0"/>
              <a:t> Espanola de </a:t>
            </a:r>
            <a:r>
              <a:rPr lang="fr-BE" dirty="0" err="1" smtClean="0"/>
              <a:t>Cooperacion</a:t>
            </a:r>
            <a:r>
              <a:rPr lang="fr-BE" dirty="0" smtClean="0"/>
              <a:t> Internacional Para el </a:t>
            </a:r>
            <a:r>
              <a:rPr lang="fr-BE" dirty="0" err="1" smtClean="0"/>
              <a:t>Desarrollo</a:t>
            </a:r>
            <a:endParaRPr lang="fr-BE" dirty="0" smtClean="0"/>
          </a:p>
          <a:p>
            <a:pPr defTabSz="918210">
              <a:defRPr/>
            </a:pPr>
            <a:r>
              <a:rPr lang="fr-BE" baseline="0" dirty="0" smtClean="0"/>
              <a:t>BC (UK): British Council</a:t>
            </a:r>
            <a:endParaRPr lang="fr-BE" baseline="0" dirty="0" smtClean="0"/>
          </a:p>
          <a:p>
            <a:pPr defTabSz="918210">
              <a:defRPr/>
            </a:pPr>
            <a:r>
              <a:rPr lang="fr-BE" baseline="0" dirty="0" smtClean="0"/>
              <a:t>SIDA (</a:t>
            </a:r>
            <a:r>
              <a:rPr lang="fr-BE" baseline="0" dirty="0" err="1" smtClean="0"/>
              <a:t>Sweden</a:t>
            </a:r>
            <a:r>
              <a:rPr lang="fr-BE" baseline="0" dirty="0" smtClean="0"/>
              <a:t>): </a:t>
            </a:r>
            <a:r>
              <a:rPr lang="fr-BE" baseline="0" dirty="0" err="1" smtClean="0"/>
              <a:t>Swedish</a:t>
            </a:r>
            <a:r>
              <a:rPr lang="fr-BE" baseline="0" dirty="0" smtClean="0"/>
              <a:t> International </a:t>
            </a:r>
            <a:r>
              <a:rPr lang="fr-BE" baseline="0" dirty="0" err="1" smtClean="0"/>
              <a:t>Development</a:t>
            </a:r>
            <a:r>
              <a:rPr lang="fr-BE" baseline="0" dirty="0" smtClean="0"/>
              <a:t> </a:t>
            </a:r>
            <a:r>
              <a:rPr lang="fr-BE" baseline="0" dirty="0" err="1" smtClean="0"/>
              <a:t>Cooperation</a:t>
            </a:r>
            <a:r>
              <a:rPr lang="fr-BE" baseline="0" dirty="0" smtClean="0"/>
              <a:t> Agency </a:t>
            </a:r>
            <a:endParaRPr lang="fr-BE" baseline="0" dirty="0" smtClean="0"/>
          </a:p>
          <a:p>
            <a:pPr defTabSz="918210">
              <a:defRPr/>
            </a:pPr>
            <a:r>
              <a:rPr lang="fr-BE" baseline="0" dirty="0" smtClean="0"/>
              <a:t>FIIAPP (Spain): </a:t>
            </a:r>
            <a:r>
              <a:rPr lang="fr-BE" baseline="0" dirty="0" err="1" smtClean="0"/>
              <a:t>Fundacion</a:t>
            </a:r>
            <a:r>
              <a:rPr lang="fr-BE" baseline="0" dirty="0" smtClean="0"/>
              <a:t> Internacional y Para </a:t>
            </a:r>
            <a:r>
              <a:rPr lang="fr-BE" baseline="0" dirty="0" err="1" smtClean="0"/>
              <a:t>Iberoamericana</a:t>
            </a:r>
            <a:r>
              <a:rPr lang="fr-BE" baseline="0" dirty="0" smtClean="0"/>
              <a:t> de </a:t>
            </a:r>
            <a:r>
              <a:rPr lang="fr-BE" baseline="0" dirty="0" err="1" smtClean="0"/>
              <a:t>Administracion</a:t>
            </a:r>
            <a:r>
              <a:rPr lang="fr-BE" baseline="0" dirty="0" smtClean="0"/>
              <a:t> y </a:t>
            </a:r>
            <a:r>
              <a:rPr lang="fr-BE" baseline="0" dirty="0" err="1" smtClean="0"/>
              <a:t>Politicas</a:t>
            </a:r>
            <a:endParaRPr lang="fr-BE" baseline="0" dirty="0" smtClean="0"/>
          </a:p>
          <a:p>
            <a:pPr defTabSz="918210">
              <a:defRPr/>
            </a:pPr>
            <a:r>
              <a:rPr lang="fr-BE" baseline="0" dirty="0" smtClean="0"/>
              <a:t>EF (France): Expertise France, </a:t>
            </a:r>
            <a:r>
              <a:rPr lang="fr-BE" baseline="0" dirty="0" err="1" smtClean="0"/>
              <a:t>currently</a:t>
            </a:r>
            <a:r>
              <a:rPr lang="fr-BE" baseline="0" dirty="0" smtClean="0"/>
              <a:t> in the </a:t>
            </a:r>
            <a:r>
              <a:rPr lang="fr-BE" baseline="0" dirty="0" err="1" smtClean="0"/>
              <a:t>process</a:t>
            </a:r>
            <a:r>
              <a:rPr lang="fr-BE" baseline="0" dirty="0" smtClean="0"/>
              <a:t> of </a:t>
            </a:r>
            <a:r>
              <a:rPr lang="fr-BE" baseline="0" dirty="0" err="1" smtClean="0"/>
              <a:t>integrating</a:t>
            </a:r>
            <a:r>
              <a:rPr lang="fr-BE" baseline="0" dirty="0" smtClean="0"/>
              <a:t> in the AFD Group</a:t>
            </a:r>
            <a:endParaRPr lang="fr-BE" baseline="0" dirty="0" smtClean="0"/>
          </a:p>
          <a:p>
            <a:pPr defTabSz="918210">
              <a:defRPr/>
            </a:pPr>
            <a:r>
              <a:rPr lang="fr-BE" baseline="0" dirty="0" smtClean="0"/>
              <a:t>AFD (France): Agence Française de Développement</a:t>
            </a:r>
            <a:endParaRPr lang="fr-BE" baseline="0" dirty="0" smtClean="0"/>
          </a:p>
          <a:p>
            <a:pPr defTabSz="918210">
              <a:defRPr/>
            </a:pPr>
            <a:r>
              <a:rPr lang="fr-BE" baseline="0" dirty="0" smtClean="0"/>
              <a:t>LuxDev (Luxembourg): Luxembourg </a:t>
            </a:r>
            <a:r>
              <a:rPr lang="fr-BE" baseline="0" dirty="0" err="1" smtClean="0"/>
              <a:t>Development</a:t>
            </a:r>
            <a:r>
              <a:rPr lang="fr-BE" baseline="0" dirty="0" smtClean="0"/>
              <a:t> SA</a:t>
            </a:r>
            <a:endParaRPr lang="fr-BE" baseline="0" dirty="0" smtClean="0"/>
          </a:p>
          <a:p>
            <a:pPr defTabSz="918210">
              <a:defRPr/>
            </a:pPr>
            <a:r>
              <a:rPr lang="fr-BE" baseline="0" dirty="0" smtClean="0"/>
              <a:t>GIZ (Germany): Deutsche Gesellschaft </a:t>
            </a:r>
            <a:r>
              <a:rPr lang="fr-BE" baseline="0" dirty="0" err="1" smtClean="0"/>
              <a:t>für</a:t>
            </a:r>
            <a:r>
              <a:rPr lang="fr-BE" baseline="0" dirty="0" smtClean="0"/>
              <a:t> internationale </a:t>
            </a:r>
            <a:r>
              <a:rPr lang="fr-BE" baseline="0" dirty="0" err="1" smtClean="0"/>
              <a:t>Zusammenarbeit</a:t>
            </a:r>
            <a:r>
              <a:rPr lang="fr-BE" baseline="0" dirty="0" smtClean="0"/>
              <a:t> </a:t>
            </a:r>
            <a:r>
              <a:rPr lang="fr-BE" baseline="0" dirty="0" err="1" smtClean="0"/>
              <a:t>GmbH</a:t>
            </a:r>
            <a:endParaRPr lang="fr-BE" baseline="0" dirty="0" smtClean="0"/>
          </a:p>
          <a:p>
            <a:pPr defTabSz="918210">
              <a:defRPr/>
            </a:pPr>
            <a:r>
              <a:rPr lang="fr-BE" baseline="0" dirty="0" smtClean="0"/>
              <a:t>SNV (the </a:t>
            </a:r>
            <a:r>
              <a:rPr lang="fr-BE" baseline="0" dirty="0" err="1" smtClean="0"/>
              <a:t>Netherlands</a:t>
            </a:r>
            <a:r>
              <a:rPr lang="fr-BE" baseline="0" dirty="0" smtClean="0"/>
              <a:t>): </a:t>
            </a:r>
            <a:r>
              <a:rPr lang="fr-BE" baseline="0" dirty="0" err="1" smtClean="0"/>
              <a:t>Stichting</a:t>
            </a:r>
            <a:r>
              <a:rPr lang="fr-BE" baseline="0" dirty="0" smtClean="0"/>
              <a:t> </a:t>
            </a:r>
            <a:r>
              <a:rPr lang="fr-BE" baseline="0" dirty="0" err="1" smtClean="0"/>
              <a:t>Nederlandse</a:t>
            </a:r>
            <a:r>
              <a:rPr lang="fr-BE" baseline="0" dirty="0" smtClean="0"/>
              <a:t> </a:t>
            </a:r>
            <a:r>
              <a:rPr lang="fr-BE" baseline="0" dirty="0" err="1" smtClean="0"/>
              <a:t>Ontwikkelingsorganisatie</a:t>
            </a:r>
            <a:endParaRPr lang="fr-BE" baseline="0" dirty="0" smtClean="0"/>
          </a:p>
          <a:p>
            <a:pPr defTabSz="918210">
              <a:defRPr/>
            </a:pPr>
            <a:r>
              <a:rPr lang="fr-BE" baseline="0" dirty="0" err="1" smtClean="0"/>
              <a:t>KfW</a:t>
            </a:r>
            <a:r>
              <a:rPr lang="fr-BE" baseline="0" dirty="0" smtClean="0"/>
              <a:t> (Germany): </a:t>
            </a:r>
            <a:r>
              <a:rPr lang="fr-BE" baseline="0" dirty="0" err="1" smtClean="0"/>
              <a:t>Kreditanstalt</a:t>
            </a:r>
            <a:r>
              <a:rPr lang="fr-BE" baseline="0" dirty="0" smtClean="0"/>
              <a:t> </a:t>
            </a:r>
            <a:r>
              <a:rPr lang="fr-BE" baseline="0" dirty="0" err="1" smtClean="0"/>
              <a:t>für</a:t>
            </a:r>
            <a:r>
              <a:rPr lang="fr-BE" baseline="0" dirty="0" smtClean="0"/>
              <a:t> </a:t>
            </a:r>
            <a:r>
              <a:rPr lang="fr-BE" baseline="0" dirty="0" err="1" smtClean="0"/>
              <a:t>Wiederaufbau</a:t>
            </a:r>
            <a:r>
              <a:rPr lang="fr-BE" baseline="0" dirty="0" smtClean="0"/>
              <a:t> </a:t>
            </a:r>
            <a:endParaRPr lang="fr-BE" baseline="0" dirty="0" smtClean="0"/>
          </a:p>
          <a:p>
            <a:pPr defTabSz="918210">
              <a:defRPr/>
            </a:pPr>
            <a:endParaRPr lang="fr-BE" baseline="0" dirty="0" smtClean="0"/>
          </a:p>
          <a:p>
            <a:pPr defTabSz="918210">
              <a:defRPr/>
            </a:pPr>
            <a:r>
              <a:rPr lang="fr-BE" baseline="0" dirty="0" smtClean="0"/>
              <a:t> </a:t>
            </a: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ED6718-FBFA-498F-9E32-D47B7DD5E7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pPr defTabSz="918210">
              <a:defRPr/>
            </a:pPr>
            <a:r>
              <a:rPr lang="en-GB" dirty="0" smtClean="0"/>
              <a:t>DEVCO</a:t>
            </a: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ED6718-FBFA-498F-9E32-D47B7DD5E7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210">
              <a:defRPr/>
            </a:pPr>
            <a:r>
              <a:rPr lang="en-GB" dirty="0" smtClean="0"/>
              <a:t>DEVCO</a:t>
            </a: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ED6718-FBFA-498F-9E32-D47B7DD5E7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EEAS</a:t>
            </a:r>
            <a:endParaRPr lang="en-GB" dirty="0"/>
          </a:p>
        </p:txBody>
      </p:sp>
      <p:sp>
        <p:nvSpPr>
          <p:cNvPr id="4" name="Slide Number Placeholder 3"/>
          <p:cNvSpPr>
            <a:spLocks noGrp="1"/>
          </p:cNvSpPr>
          <p:nvPr>
            <p:ph type="sldNum" sz="quarter" idx="10"/>
          </p:nvPr>
        </p:nvSpPr>
        <p:spPr/>
        <p:txBody>
          <a:bodyPr/>
          <a:lstStyle/>
          <a:p>
            <a:fld id="{63861EA5-8CBF-470F-9B7A-05C1B2DCC831}" type="slidenum">
              <a:rPr lang="en-GB" smtClean="0">
                <a:solidFill>
                  <a:prstClr val="black"/>
                </a:solidFill>
              </a:rPr>
            </a:fld>
            <a:endParaRPr lang="en-GB">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ChangeArrowheads="1" noTextEdit="1"/>
          </p:cNvSpPr>
          <p:nvPr>
            <p:ph type="sldImg"/>
          </p:nvPr>
        </p:nvSpPr>
        <p:spPr/>
      </p:sp>
      <p:sp>
        <p:nvSpPr>
          <p:cNvPr id="70659" name="Notes Placeholder 2"/>
          <p:cNvSpPr>
            <a:spLocks noGrp="1" noChangeArrowheads="1"/>
          </p:cNvSpPr>
          <p:nvPr>
            <p:ph type="body" idx="1"/>
          </p:nvPr>
        </p:nvSpPr>
        <p:spPr>
          <a:noFill/>
        </p:spPr>
        <p:txBody>
          <a:bodyPr/>
          <a:lstStyle/>
          <a:p>
            <a:endParaRPr lang="en-GB" altLang="en-US" dirty="0" smtClean="0"/>
          </a:p>
        </p:txBody>
      </p:sp>
      <p:sp>
        <p:nvSpPr>
          <p:cNvPr id="70660" name="Slide Number Placeholder 3"/>
          <p:cNvSpPr>
            <a:spLocks noGrp="1"/>
          </p:cNvSpPr>
          <p:nvPr>
            <p:ph type="sldNum" sz="quarter" idx="5"/>
          </p:nvPr>
        </p:nvSpPr>
        <p:spPr>
          <a:noFill/>
        </p:spPr>
        <p:txBody>
          <a:bodyPr/>
          <a:lstStyle>
            <a:lvl1pPr>
              <a:defRPr sz="1200">
                <a:solidFill>
                  <a:srgbClr val="0F5494"/>
                </a:solidFill>
                <a:latin typeface="Verdana" panose="020B0604030504040204" pitchFamily="34" charset="0"/>
              </a:defRPr>
            </a:lvl1pPr>
            <a:lvl2pPr marL="732790" indent="-281940">
              <a:defRPr sz="1200">
                <a:solidFill>
                  <a:srgbClr val="0F5494"/>
                </a:solidFill>
                <a:latin typeface="Verdana" panose="020B0604030504040204" pitchFamily="34" charset="0"/>
              </a:defRPr>
            </a:lvl2pPr>
            <a:lvl3pPr marL="1127760" indent="-225425">
              <a:defRPr sz="1200">
                <a:solidFill>
                  <a:srgbClr val="0F5494"/>
                </a:solidFill>
                <a:latin typeface="Verdana" panose="020B0604030504040204" pitchFamily="34" charset="0"/>
              </a:defRPr>
            </a:lvl3pPr>
            <a:lvl4pPr marL="1577975" indent="-225425">
              <a:defRPr sz="1200">
                <a:solidFill>
                  <a:srgbClr val="0F5494"/>
                </a:solidFill>
                <a:latin typeface="Verdana" panose="020B0604030504040204" pitchFamily="34" charset="0"/>
              </a:defRPr>
            </a:lvl4pPr>
            <a:lvl5pPr marL="2029460" indent="-225425">
              <a:defRPr sz="1200">
                <a:solidFill>
                  <a:srgbClr val="0F5494"/>
                </a:solidFill>
                <a:latin typeface="Verdana" panose="020B0604030504040204" pitchFamily="34" charset="0"/>
              </a:defRPr>
            </a:lvl5pPr>
            <a:lvl6pPr marL="2479675" indent="-225425" eaLnBrk="0" fontAlgn="base" hangingPunct="0">
              <a:spcBef>
                <a:spcPct val="0"/>
              </a:spcBef>
              <a:spcAft>
                <a:spcPct val="0"/>
              </a:spcAft>
              <a:defRPr sz="1200">
                <a:solidFill>
                  <a:srgbClr val="0F5494"/>
                </a:solidFill>
                <a:latin typeface="Verdana" panose="020B0604030504040204" pitchFamily="34" charset="0"/>
              </a:defRPr>
            </a:lvl6pPr>
            <a:lvl7pPr marL="2931160" indent="-225425" eaLnBrk="0" fontAlgn="base" hangingPunct="0">
              <a:spcBef>
                <a:spcPct val="0"/>
              </a:spcBef>
              <a:spcAft>
                <a:spcPct val="0"/>
              </a:spcAft>
              <a:defRPr sz="1200">
                <a:solidFill>
                  <a:srgbClr val="0F5494"/>
                </a:solidFill>
                <a:latin typeface="Verdana" panose="020B0604030504040204" pitchFamily="34" charset="0"/>
              </a:defRPr>
            </a:lvl7pPr>
            <a:lvl8pPr marL="3382010" indent="-225425" eaLnBrk="0" fontAlgn="base" hangingPunct="0">
              <a:spcBef>
                <a:spcPct val="0"/>
              </a:spcBef>
              <a:spcAft>
                <a:spcPct val="0"/>
              </a:spcAft>
              <a:defRPr sz="1200">
                <a:solidFill>
                  <a:srgbClr val="0F5494"/>
                </a:solidFill>
                <a:latin typeface="Verdana" panose="020B0604030504040204" pitchFamily="34" charset="0"/>
              </a:defRPr>
            </a:lvl8pPr>
            <a:lvl9pPr marL="3832860" indent="-225425" eaLnBrk="0" fontAlgn="base" hangingPunct="0">
              <a:spcBef>
                <a:spcPct val="0"/>
              </a:spcBef>
              <a:spcAft>
                <a:spcPct val="0"/>
              </a:spcAft>
              <a:defRPr sz="1200">
                <a:solidFill>
                  <a:srgbClr val="0F5494"/>
                </a:solidFill>
                <a:latin typeface="Verdana" panose="020B0604030504040204" pitchFamily="34" charset="0"/>
              </a:defRPr>
            </a:lvl9pPr>
          </a:lstStyle>
          <a:p>
            <a:pPr defTabSz="905510" fontAlgn="base">
              <a:spcBef>
                <a:spcPct val="0"/>
              </a:spcBef>
              <a:spcAft>
                <a:spcPct val="0"/>
              </a:spcAft>
              <a:defRPr/>
            </a:pPr>
            <a:fld id="{5CA96F39-C65D-4205-A256-3465BC19966B}" type="slidenum">
              <a:rPr lang="en-GB" altLang="en-US">
                <a:solidFill>
                  <a:srgbClr val="000000"/>
                </a:solidFill>
                <a:latin typeface="Arial" panose="020B0604020202020204" pitchFamily="34" charset="0"/>
              </a:rPr>
            </a:fld>
            <a:endParaRPr lang="en-GB" altLang="en-US">
              <a:solidFill>
                <a:srgbClr val="000000"/>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ChangeArrowheads="1" noTextEdit="1"/>
          </p:cNvSpPr>
          <p:nvPr>
            <p:ph type="sldImg"/>
          </p:nvPr>
        </p:nvSpPr>
        <p:spPr/>
      </p:sp>
      <p:sp>
        <p:nvSpPr>
          <p:cNvPr id="70659" name="Notes Placeholder 2"/>
          <p:cNvSpPr>
            <a:spLocks noGrp="1" noChangeArrowheads="1"/>
          </p:cNvSpPr>
          <p:nvPr>
            <p:ph type="body" idx="1"/>
          </p:nvPr>
        </p:nvSpPr>
        <p:spPr>
          <a:noFill/>
        </p:spPr>
        <p:txBody>
          <a:bodyPr/>
          <a:lstStyle/>
          <a:p>
            <a:r>
              <a:rPr lang="en-GB" altLang="en-US" dirty="0" smtClean="0"/>
              <a:t>EEAS</a:t>
            </a:r>
            <a:endParaRPr lang="en-GB" altLang="en-US" dirty="0" smtClean="0"/>
          </a:p>
        </p:txBody>
      </p:sp>
      <p:sp>
        <p:nvSpPr>
          <p:cNvPr id="70660" name="Slide Number Placeholder 3"/>
          <p:cNvSpPr>
            <a:spLocks noGrp="1"/>
          </p:cNvSpPr>
          <p:nvPr>
            <p:ph type="sldNum" sz="quarter" idx="5"/>
          </p:nvPr>
        </p:nvSpPr>
        <p:spPr>
          <a:noFill/>
        </p:spPr>
        <p:txBody>
          <a:bodyPr/>
          <a:lstStyle>
            <a:lvl1pPr>
              <a:defRPr sz="1200">
                <a:solidFill>
                  <a:srgbClr val="0F5494"/>
                </a:solidFill>
                <a:latin typeface="Verdana" panose="020B0604030504040204" pitchFamily="34" charset="0"/>
              </a:defRPr>
            </a:lvl1pPr>
            <a:lvl2pPr marL="739775" indent="-284480">
              <a:defRPr sz="1200">
                <a:solidFill>
                  <a:srgbClr val="0F5494"/>
                </a:solidFill>
                <a:latin typeface="Verdana" panose="020B0604030504040204" pitchFamily="34" charset="0"/>
              </a:defRPr>
            </a:lvl2pPr>
            <a:lvl3pPr marL="1137920" indent="-227330">
              <a:defRPr sz="1200">
                <a:solidFill>
                  <a:srgbClr val="0F5494"/>
                </a:solidFill>
                <a:latin typeface="Verdana" panose="020B0604030504040204" pitchFamily="34" charset="0"/>
              </a:defRPr>
            </a:lvl3pPr>
            <a:lvl4pPr marL="1592580" indent="-227330">
              <a:defRPr sz="1200">
                <a:solidFill>
                  <a:srgbClr val="0F5494"/>
                </a:solidFill>
                <a:latin typeface="Verdana" panose="020B0604030504040204" pitchFamily="34" charset="0"/>
              </a:defRPr>
            </a:lvl4pPr>
            <a:lvl5pPr marL="2047875" indent="-227330">
              <a:defRPr sz="1200">
                <a:solidFill>
                  <a:srgbClr val="0F5494"/>
                </a:solidFill>
                <a:latin typeface="Verdana" panose="020B0604030504040204" pitchFamily="34" charset="0"/>
              </a:defRPr>
            </a:lvl5pPr>
            <a:lvl6pPr marL="2502535" indent="-227330" eaLnBrk="0" fontAlgn="base" hangingPunct="0">
              <a:spcBef>
                <a:spcPct val="0"/>
              </a:spcBef>
              <a:spcAft>
                <a:spcPct val="0"/>
              </a:spcAft>
              <a:defRPr sz="1200">
                <a:solidFill>
                  <a:srgbClr val="0F5494"/>
                </a:solidFill>
                <a:latin typeface="Verdana" panose="020B0604030504040204" pitchFamily="34" charset="0"/>
              </a:defRPr>
            </a:lvl6pPr>
            <a:lvl7pPr marL="2957830" indent="-227330" eaLnBrk="0" fontAlgn="base" hangingPunct="0">
              <a:spcBef>
                <a:spcPct val="0"/>
              </a:spcBef>
              <a:spcAft>
                <a:spcPct val="0"/>
              </a:spcAft>
              <a:defRPr sz="1200">
                <a:solidFill>
                  <a:srgbClr val="0F5494"/>
                </a:solidFill>
                <a:latin typeface="Verdana" panose="020B0604030504040204" pitchFamily="34" charset="0"/>
              </a:defRPr>
            </a:lvl7pPr>
            <a:lvl8pPr marL="3413125" indent="-227330" eaLnBrk="0" fontAlgn="base" hangingPunct="0">
              <a:spcBef>
                <a:spcPct val="0"/>
              </a:spcBef>
              <a:spcAft>
                <a:spcPct val="0"/>
              </a:spcAft>
              <a:defRPr sz="1200">
                <a:solidFill>
                  <a:srgbClr val="0F5494"/>
                </a:solidFill>
                <a:latin typeface="Verdana" panose="020B0604030504040204" pitchFamily="34" charset="0"/>
              </a:defRPr>
            </a:lvl8pPr>
            <a:lvl9pPr marL="3867785" indent="-227330" eaLnBrk="0" fontAlgn="base" hangingPunct="0">
              <a:spcBef>
                <a:spcPct val="0"/>
              </a:spcBef>
              <a:spcAft>
                <a:spcPct val="0"/>
              </a:spcAft>
              <a:defRPr sz="1200">
                <a:solidFill>
                  <a:srgbClr val="0F5494"/>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5CA96F39-C65D-4205-A256-3465BC19966B}"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ChangeArrowheads="1" noTextEdit="1"/>
          </p:cNvSpPr>
          <p:nvPr>
            <p:ph type="sldImg"/>
          </p:nvPr>
        </p:nvSpPr>
        <p:spPr>
          <a:xfrm>
            <a:off x="1143000" y="685800"/>
            <a:ext cx="4572000" cy="3429000"/>
          </a:xfrm>
        </p:spPr>
      </p:sp>
      <p:sp>
        <p:nvSpPr>
          <p:cNvPr id="70659" name="Notes Placeholder 2"/>
          <p:cNvSpPr>
            <a:spLocks noGrp="1" noChangeArrowheads="1"/>
          </p:cNvSpPr>
          <p:nvPr>
            <p:ph type="body" idx="1"/>
          </p:nvPr>
        </p:nvSpPr>
        <p:spPr>
          <a:noFill/>
        </p:spPr>
        <p:txBody>
          <a:bodyPr/>
          <a:lstStyle/>
          <a:p>
            <a:r>
              <a:rPr lang="en-GB" altLang="en-US" dirty="0" smtClean="0"/>
              <a:t>EEAS</a:t>
            </a:r>
            <a:endParaRPr lang="en-GB" altLang="en-US" dirty="0" smtClean="0"/>
          </a:p>
        </p:txBody>
      </p:sp>
      <p:sp>
        <p:nvSpPr>
          <p:cNvPr id="70660" name="Slide Number Placeholder 3"/>
          <p:cNvSpPr>
            <a:spLocks noGrp="1"/>
          </p:cNvSpPr>
          <p:nvPr>
            <p:ph type="sldNum" sz="quarter" idx="5"/>
          </p:nvPr>
        </p:nvSpPr>
        <p:spPr>
          <a:noFill/>
        </p:spPr>
        <p:txBody>
          <a:bodyPr/>
          <a:lstStyle>
            <a:lvl1pPr>
              <a:defRPr sz="1200">
                <a:solidFill>
                  <a:srgbClr val="0F5494"/>
                </a:solidFill>
                <a:latin typeface="Verdana" panose="020B0604030504040204" pitchFamily="34" charset="0"/>
              </a:defRPr>
            </a:lvl1pPr>
            <a:lvl2pPr marL="736600" indent="-283210">
              <a:defRPr sz="1200">
                <a:solidFill>
                  <a:srgbClr val="0F5494"/>
                </a:solidFill>
                <a:latin typeface="Verdana" panose="020B0604030504040204" pitchFamily="34" charset="0"/>
              </a:defRPr>
            </a:lvl2pPr>
            <a:lvl3pPr marL="1132840" indent="-226060">
              <a:defRPr sz="1200">
                <a:solidFill>
                  <a:srgbClr val="0F5494"/>
                </a:solidFill>
                <a:latin typeface="Verdana" panose="020B0604030504040204" pitchFamily="34" charset="0"/>
              </a:defRPr>
            </a:lvl3pPr>
            <a:lvl4pPr marL="1584960" indent="-226060">
              <a:defRPr sz="1200">
                <a:solidFill>
                  <a:srgbClr val="0F5494"/>
                </a:solidFill>
                <a:latin typeface="Verdana" panose="020B0604030504040204" pitchFamily="34" charset="0"/>
              </a:defRPr>
            </a:lvl4pPr>
            <a:lvl5pPr marL="2038350" indent="-226060">
              <a:defRPr sz="1200">
                <a:solidFill>
                  <a:srgbClr val="0F5494"/>
                </a:solidFill>
                <a:latin typeface="Verdana" panose="020B0604030504040204" pitchFamily="34" charset="0"/>
              </a:defRPr>
            </a:lvl5pPr>
            <a:lvl6pPr marL="2490470" indent="-226060" eaLnBrk="0" fontAlgn="base" hangingPunct="0">
              <a:spcBef>
                <a:spcPct val="0"/>
              </a:spcBef>
              <a:spcAft>
                <a:spcPct val="0"/>
              </a:spcAft>
              <a:defRPr sz="1200">
                <a:solidFill>
                  <a:srgbClr val="0F5494"/>
                </a:solidFill>
                <a:latin typeface="Verdana" panose="020B0604030504040204" pitchFamily="34" charset="0"/>
              </a:defRPr>
            </a:lvl6pPr>
            <a:lvl7pPr marL="2943860" indent="-226060" eaLnBrk="0" fontAlgn="base" hangingPunct="0">
              <a:spcBef>
                <a:spcPct val="0"/>
              </a:spcBef>
              <a:spcAft>
                <a:spcPct val="0"/>
              </a:spcAft>
              <a:defRPr sz="1200">
                <a:solidFill>
                  <a:srgbClr val="0F5494"/>
                </a:solidFill>
                <a:latin typeface="Verdana" panose="020B0604030504040204" pitchFamily="34" charset="0"/>
              </a:defRPr>
            </a:lvl7pPr>
            <a:lvl8pPr marL="3397250" indent="-226060" eaLnBrk="0" fontAlgn="base" hangingPunct="0">
              <a:spcBef>
                <a:spcPct val="0"/>
              </a:spcBef>
              <a:spcAft>
                <a:spcPct val="0"/>
              </a:spcAft>
              <a:defRPr sz="1200">
                <a:solidFill>
                  <a:srgbClr val="0F5494"/>
                </a:solidFill>
                <a:latin typeface="Verdana" panose="020B0604030504040204" pitchFamily="34" charset="0"/>
              </a:defRPr>
            </a:lvl8pPr>
            <a:lvl9pPr marL="3849370" indent="-226060" eaLnBrk="0" fontAlgn="base" hangingPunct="0">
              <a:spcBef>
                <a:spcPct val="0"/>
              </a:spcBef>
              <a:spcAft>
                <a:spcPct val="0"/>
              </a:spcAft>
              <a:defRPr sz="1200">
                <a:solidFill>
                  <a:srgbClr val="0F5494"/>
                </a:solidFill>
                <a:latin typeface="Verdana" panose="020B0604030504040204" pitchFamily="34" charset="0"/>
              </a:defRPr>
            </a:lvl9pPr>
          </a:lstStyle>
          <a:p>
            <a:pPr defTabSz="909955" fontAlgn="base">
              <a:spcBef>
                <a:spcPct val="0"/>
              </a:spcBef>
              <a:spcAft>
                <a:spcPct val="0"/>
              </a:spcAft>
              <a:defRPr/>
            </a:pPr>
            <a:fld id="{5CA96F39-C65D-4205-A256-3465BC19966B}" type="slidenum">
              <a:rPr lang="en-GB" altLang="en-US">
                <a:solidFill>
                  <a:srgbClr val="000000"/>
                </a:solidFill>
                <a:latin typeface="Arial" panose="020B0604020202020204" pitchFamily="34" charset="0"/>
              </a:rPr>
            </a:fld>
            <a:endParaRPr lang="en-GB" altLang="en-US">
              <a:solidFill>
                <a:srgbClr val="000000"/>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ChangeArrowheads="1" noTextEdit="1"/>
          </p:cNvSpPr>
          <p:nvPr>
            <p:ph type="sldImg"/>
          </p:nvPr>
        </p:nvSpPr>
        <p:spPr>
          <a:xfrm>
            <a:off x="1143000" y="685800"/>
            <a:ext cx="4572000" cy="3429000"/>
          </a:xfrm>
        </p:spPr>
      </p:sp>
      <p:sp>
        <p:nvSpPr>
          <p:cNvPr id="70659" name="Notes Placeholder 2"/>
          <p:cNvSpPr>
            <a:spLocks noGrp="1" noChangeArrowheads="1"/>
          </p:cNvSpPr>
          <p:nvPr>
            <p:ph type="body" idx="1"/>
          </p:nvPr>
        </p:nvSpPr>
        <p:spPr>
          <a:noFill/>
        </p:spPr>
        <p:txBody>
          <a:bodyPr/>
          <a:lstStyle/>
          <a:p>
            <a:r>
              <a:rPr lang="en-GB" altLang="en-US" dirty="0" smtClean="0"/>
              <a:t>EEAS</a:t>
            </a:r>
            <a:endParaRPr lang="en-GB" altLang="en-US" dirty="0" smtClean="0"/>
          </a:p>
        </p:txBody>
      </p:sp>
      <p:sp>
        <p:nvSpPr>
          <p:cNvPr id="70660" name="Slide Number Placeholder 3"/>
          <p:cNvSpPr>
            <a:spLocks noGrp="1"/>
          </p:cNvSpPr>
          <p:nvPr>
            <p:ph type="sldNum" sz="quarter" idx="5"/>
          </p:nvPr>
        </p:nvSpPr>
        <p:spPr>
          <a:noFill/>
        </p:spPr>
        <p:txBody>
          <a:bodyPr/>
          <a:lstStyle>
            <a:lvl1pPr>
              <a:defRPr sz="1200">
                <a:solidFill>
                  <a:srgbClr val="0F5494"/>
                </a:solidFill>
                <a:latin typeface="Verdana" panose="020B0604030504040204" pitchFamily="34" charset="0"/>
              </a:defRPr>
            </a:lvl1pPr>
            <a:lvl2pPr marL="736600" indent="-283210">
              <a:defRPr sz="1200">
                <a:solidFill>
                  <a:srgbClr val="0F5494"/>
                </a:solidFill>
                <a:latin typeface="Verdana" panose="020B0604030504040204" pitchFamily="34" charset="0"/>
              </a:defRPr>
            </a:lvl2pPr>
            <a:lvl3pPr marL="1132840" indent="-226060">
              <a:defRPr sz="1200">
                <a:solidFill>
                  <a:srgbClr val="0F5494"/>
                </a:solidFill>
                <a:latin typeface="Verdana" panose="020B0604030504040204" pitchFamily="34" charset="0"/>
              </a:defRPr>
            </a:lvl3pPr>
            <a:lvl4pPr marL="1584960" indent="-226060">
              <a:defRPr sz="1200">
                <a:solidFill>
                  <a:srgbClr val="0F5494"/>
                </a:solidFill>
                <a:latin typeface="Verdana" panose="020B0604030504040204" pitchFamily="34" charset="0"/>
              </a:defRPr>
            </a:lvl4pPr>
            <a:lvl5pPr marL="2038350" indent="-226060">
              <a:defRPr sz="1200">
                <a:solidFill>
                  <a:srgbClr val="0F5494"/>
                </a:solidFill>
                <a:latin typeface="Verdana" panose="020B0604030504040204" pitchFamily="34" charset="0"/>
              </a:defRPr>
            </a:lvl5pPr>
            <a:lvl6pPr marL="2490470" indent="-226060" eaLnBrk="0" fontAlgn="base" hangingPunct="0">
              <a:spcBef>
                <a:spcPct val="0"/>
              </a:spcBef>
              <a:spcAft>
                <a:spcPct val="0"/>
              </a:spcAft>
              <a:defRPr sz="1200">
                <a:solidFill>
                  <a:srgbClr val="0F5494"/>
                </a:solidFill>
                <a:latin typeface="Verdana" panose="020B0604030504040204" pitchFamily="34" charset="0"/>
              </a:defRPr>
            </a:lvl6pPr>
            <a:lvl7pPr marL="2943860" indent="-226060" eaLnBrk="0" fontAlgn="base" hangingPunct="0">
              <a:spcBef>
                <a:spcPct val="0"/>
              </a:spcBef>
              <a:spcAft>
                <a:spcPct val="0"/>
              </a:spcAft>
              <a:defRPr sz="1200">
                <a:solidFill>
                  <a:srgbClr val="0F5494"/>
                </a:solidFill>
                <a:latin typeface="Verdana" panose="020B0604030504040204" pitchFamily="34" charset="0"/>
              </a:defRPr>
            </a:lvl7pPr>
            <a:lvl8pPr marL="3397250" indent="-226060" eaLnBrk="0" fontAlgn="base" hangingPunct="0">
              <a:spcBef>
                <a:spcPct val="0"/>
              </a:spcBef>
              <a:spcAft>
                <a:spcPct val="0"/>
              </a:spcAft>
              <a:defRPr sz="1200">
                <a:solidFill>
                  <a:srgbClr val="0F5494"/>
                </a:solidFill>
                <a:latin typeface="Verdana" panose="020B0604030504040204" pitchFamily="34" charset="0"/>
              </a:defRPr>
            </a:lvl8pPr>
            <a:lvl9pPr marL="3849370" indent="-226060" eaLnBrk="0" fontAlgn="base" hangingPunct="0">
              <a:spcBef>
                <a:spcPct val="0"/>
              </a:spcBef>
              <a:spcAft>
                <a:spcPct val="0"/>
              </a:spcAft>
              <a:defRPr sz="1200">
                <a:solidFill>
                  <a:srgbClr val="0F5494"/>
                </a:solidFill>
                <a:latin typeface="Verdana" panose="020B0604030504040204" pitchFamily="34" charset="0"/>
              </a:defRPr>
            </a:lvl9pPr>
          </a:lstStyle>
          <a:p>
            <a:pPr defTabSz="909955" fontAlgn="base">
              <a:spcBef>
                <a:spcPct val="0"/>
              </a:spcBef>
              <a:spcAft>
                <a:spcPct val="0"/>
              </a:spcAft>
              <a:defRPr/>
            </a:pPr>
            <a:fld id="{5CA96F39-C65D-4205-A256-3465BC19966B}" type="slidenum">
              <a:rPr lang="en-GB" altLang="en-US">
                <a:solidFill>
                  <a:srgbClr val="000000"/>
                </a:solidFill>
                <a:latin typeface="Arial" panose="020B0604020202020204" pitchFamily="34" charset="0"/>
              </a:rPr>
            </a:fld>
            <a:endParaRPr lang="en-GB" altLang="en-US">
              <a:solidFill>
                <a:srgbClr val="000000"/>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EEAS</a:t>
            </a:r>
            <a:endParaRPr lang="en-GB" dirty="0"/>
          </a:p>
        </p:txBody>
      </p:sp>
      <p:sp>
        <p:nvSpPr>
          <p:cNvPr id="4" name="Slide Number Placeholder 3"/>
          <p:cNvSpPr>
            <a:spLocks noGrp="1"/>
          </p:cNvSpPr>
          <p:nvPr>
            <p:ph type="sldNum" sz="quarter" idx="10"/>
          </p:nvPr>
        </p:nvSpPr>
        <p:spPr/>
        <p:txBody>
          <a:bodyPr/>
          <a:lstStyle/>
          <a:p>
            <a:fld id="{2AE897F3-9A17-412D-9D86-E41512E08545}" type="slidenum">
              <a:rPr lang="en-GB" altLang="en-US" smtClean="0"/>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68275" indent="-168275">
              <a:buFont typeface="Arial" panose="020B0604020202020204" pitchFamily="34" charset="0"/>
              <a:buChar char="•"/>
            </a:pPr>
            <a:r>
              <a:rPr lang="en-GB" dirty="0" smtClean="0"/>
              <a:t>EEAS</a:t>
            </a:r>
            <a:endParaRPr lang="en-GB" dirty="0"/>
          </a:p>
        </p:txBody>
      </p:sp>
      <p:sp>
        <p:nvSpPr>
          <p:cNvPr id="4" name="Slide Number Placeholder 3"/>
          <p:cNvSpPr>
            <a:spLocks noGrp="1"/>
          </p:cNvSpPr>
          <p:nvPr>
            <p:ph type="sldNum" sz="quarter" idx="10"/>
          </p:nvPr>
        </p:nvSpPr>
        <p:spPr/>
        <p:txBody>
          <a:bodyPr/>
          <a:lstStyle/>
          <a:p>
            <a:pPr defTabSz="897255">
              <a:defRPr/>
            </a:pPr>
            <a:fld id="{2AE897F3-9A17-412D-9D86-E41512E08545}" type="slidenum">
              <a:rPr lang="en-GB" altLang="en-US">
                <a:solidFill>
                  <a:srgbClr val="000000"/>
                </a:solidFill>
                <a:latin typeface="Arial" panose="020B0604020202020204" pitchFamily="34" charset="0"/>
              </a:rPr>
            </a:fld>
            <a:endParaRPr lang="en-GB" altLang="en-US" dirty="0">
              <a:solidFill>
                <a:srgbClr val="000000"/>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F973B1B-BFCE-41EA-BB32-3834D6D5601E}"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295043-58CC-4510-BFAE-8AAFD289DA4A}" type="slidenum">
              <a:rPr lang="en-GB" smtClean="0"/>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fld id="{5F973B1B-BFCE-41EA-BB32-3834D6D5601E}"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295043-58CC-4510-BFAE-8AAFD289DA4A}" type="slidenum">
              <a:rPr lang="en-GB" smtClean="0"/>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fld id="{5F973B1B-BFCE-41EA-BB32-3834D6D5601E}"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295043-58CC-4510-BFAE-8AAFD289DA4A}" type="slidenum">
              <a:rPr lang="en-GB" smtClean="0"/>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39"/>
            <a:ext cx="7772400" cy="1470025"/>
          </a:xfrm>
        </p:spPr>
        <p:txBody>
          <a:bodyPr/>
          <a:lstStyle/>
          <a:p>
            <a:r>
              <a:rPr lang="de-DE"/>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Formatvorlage des Untertitelmasters durch Klicken bearbeiten</a:t>
            </a:r>
            <a:endParaRPr lang="de-DE"/>
          </a:p>
        </p:txBody>
      </p:sp>
      <p:sp>
        <p:nvSpPr>
          <p:cNvPr id="4" name="Datumsplatzhalter 3"/>
          <p:cNvSpPr>
            <a:spLocks noGrp="1"/>
          </p:cNvSpPr>
          <p:nvPr>
            <p:ph type="dt" sz="half" idx="10"/>
          </p:nvPr>
        </p:nvSpPr>
        <p:spPr/>
        <p:txBody>
          <a:bodyPr/>
          <a:lstStyle/>
          <a:p>
            <a:fld id="{4C688C60-4316-48D6-83B9-37CA2C4A8B01}" type="datetimeFigureOut">
              <a:rPr lang="de-DE" smtClean="0"/>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DBC9E582-0D1F-4A7C-811F-943918309657}" type="slidenum">
              <a:rPr lang="de-DE" smtClean="0"/>
            </a:fld>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showMasterSp="0">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a:p>
        </p:txBody>
      </p:sp>
      <p:sp>
        <p:nvSpPr>
          <p:cNvPr id="3" name="Inhaltsplatzhalter 2"/>
          <p:cNvSpPr>
            <a:spLocks noGrp="1"/>
          </p:cNvSpPr>
          <p:nvPr>
            <p:ph idx="1" hasCustomPrompt="1"/>
          </p:nvPr>
        </p:nvSpPr>
        <p:spPr/>
        <p:txBody>
          <a:bodyPr/>
          <a:lstStyle/>
          <a:p>
            <a:pPr lvl="0"/>
            <a:r>
              <a:rPr lang="de-DE"/>
              <a:t>Textmasterformate durch Klicken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Datumsplatzhalter 3"/>
          <p:cNvSpPr>
            <a:spLocks noGrp="1"/>
          </p:cNvSpPr>
          <p:nvPr>
            <p:ph type="dt" sz="half" idx="10"/>
          </p:nvPr>
        </p:nvSpPr>
        <p:spPr/>
        <p:txBody>
          <a:bodyPr/>
          <a:lstStyle/>
          <a:p>
            <a:fld id="{4C688C60-4316-48D6-83B9-37CA2C4A8B01}" type="datetimeFigureOut">
              <a:rPr lang="de-DE" smtClean="0"/>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DBC9E582-0D1F-4A7C-811F-943918309657}" type="slidenum">
              <a:rPr lang="de-DE" smtClean="0"/>
            </a:fld>
            <a:endParaRPr lang="de-D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showMasterSp="0">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14"/>
            <a:ext cx="7772400" cy="1362075"/>
          </a:xfrm>
        </p:spPr>
        <p:txBody>
          <a:bodyPr anchor="t"/>
          <a:lstStyle>
            <a:lvl1pPr algn="l">
              <a:defRPr sz="3000" b="1" cap="all"/>
            </a:lvl1pPr>
          </a:lstStyle>
          <a:p>
            <a:r>
              <a:rPr lang="de-DE"/>
              <a:t>Titelmasterformat durch Klicken bearbeiten</a:t>
            </a:r>
            <a:endParaRPr lang="de-DE"/>
          </a:p>
        </p:txBody>
      </p:sp>
      <p:sp>
        <p:nvSpPr>
          <p:cNvPr id="3" name="Textplatzhalter 2"/>
          <p:cNvSpPr>
            <a:spLocks noGrp="1"/>
          </p:cNvSpPr>
          <p:nvPr>
            <p:ph type="body" idx="1" hasCustomPrompt="1"/>
          </p:nvPr>
        </p:nvSpPr>
        <p:spPr>
          <a:xfrm>
            <a:off x="722313" y="2906722"/>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de-DE"/>
              <a:t>Textmasterformate durch Klicken bearbeiten</a:t>
            </a:r>
            <a:endParaRPr lang="de-DE"/>
          </a:p>
        </p:txBody>
      </p:sp>
      <p:sp>
        <p:nvSpPr>
          <p:cNvPr id="4" name="Datumsplatzhalter 3"/>
          <p:cNvSpPr>
            <a:spLocks noGrp="1"/>
          </p:cNvSpPr>
          <p:nvPr>
            <p:ph type="dt" sz="half" idx="10"/>
          </p:nvPr>
        </p:nvSpPr>
        <p:spPr/>
        <p:txBody>
          <a:bodyPr/>
          <a:lstStyle/>
          <a:p>
            <a:fld id="{4C688C60-4316-48D6-83B9-37CA2C4A8B01}" type="datetimeFigureOut">
              <a:rPr lang="de-DE" smtClean="0"/>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DBC9E582-0D1F-4A7C-811F-943918309657}" type="slidenum">
              <a:rPr lang="de-DE" smtClean="0"/>
            </a:fld>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showMasterSp="0">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a:p>
        </p:txBody>
      </p:sp>
      <p:sp>
        <p:nvSpPr>
          <p:cNvPr id="3" name="Inhaltsplatzhalter 2"/>
          <p:cNvSpPr>
            <a:spLocks noGrp="1"/>
          </p:cNvSpPr>
          <p:nvPr>
            <p:ph sz="half" idx="1" hasCustomPrompt="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Textmasterformate durch Klicken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Inhaltsplatzhalter 3"/>
          <p:cNvSpPr>
            <a:spLocks noGrp="1"/>
          </p:cNvSpPr>
          <p:nvPr>
            <p:ph sz="half" idx="2" hasCustomPrompt="1"/>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Textmasterformate durch Klicken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5" name="Datumsplatzhalter 4"/>
          <p:cNvSpPr>
            <a:spLocks noGrp="1"/>
          </p:cNvSpPr>
          <p:nvPr>
            <p:ph type="dt" sz="half" idx="10"/>
          </p:nvPr>
        </p:nvSpPr>
        <p:spPr/>
        <p:txBody>
          <a:bodyPr/>
          <a:lstStyle/>
          <a:p>
            <a:fld id="{4C688C60-4316-48D6-83B9-37CA2C4A8B01}" type="datetimeFigureOut">
              <a:rPr lang="de-DE" smtClean="0"/>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DBC9E582-0D1F-4A7C-811F-943918309657}" type="slidenum">
              <a:rPr lang="de-DE" smtClean="0"/>
            </a:fld>
            <a:endParaRPr lang="de-D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showMasterSp="0">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a:p>
        </p:txBody>
      </p:sp>
      <p:sp>
        <p:nvSpPr>
          <p:cNvPr id="3" name="Textplatzhalter 2"/>
          <p:cNvSpPr>
            <a:spLocks noGrp="1"/>
          </p:cNvSpPr>
          <p:nvPr>
            <p:ph type="body" idx="1" hasCustomPrompt="1"/>
          </p:nvPr>
        </p:nvSpPr>
        <p:spPr>
          <a:xfrm>
            <a:off x="457203"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Textmasterformate durch Klicken bearbeiten</a:t>
            </a:r>
            <a:endParaRPr lang="de-DE"/>
          </a:p>
        </p:txBody>
      </p:sp>
      <p:sp>
        <p:nvSpPr>
          <p:cNvPr id="4" name="Inhaltsplatzhalter 3"/>
          <p:cNvSpPr>
            <a:spLocks noGrp="1"/>
          </p:cNvSpPr>
          <p:nvPr>
            <p:ph sz="half" idx="2" hasCustomPrompt="1"/>
          </p:nvPr>
        </p:nvSpPr>
        <p:spPr>
          <a:xfrm>
            <a:off x="457203"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Textmasterformate durch Klicken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5" name="Textplatzhalter 4"/>
          <p:cNvSpPr>
            <a:spLocks noGrp="1"/>
          </p:cNvSpPr>
          <p:nvPr>
            <p:ph type="body" sz="quarter" idx="3" hasCustomPrompt="1"/>
          </p:nvPr>
        </p:nvSpPr>
        <p:spPr>
          <a:xfrm>
            <a:off x="4645032"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Textmasterformate durch Klicken bearbeiten</a:t>
            </a:r>
            <a:endParaRPr lang="de-DE"/>
          </a:p>
        </p:txBody>
      </p:sp>
      <p:sp>
        <p:nvSpPr>
          <p:cNvPr id="6" name="Inhaltsplatzhalter 5"/>
          <p:cNvSpPr>
            <a:spLocks noGrp="1"/>
          </p:cNvSpPr>
          <p:nvPr>
            <p:ph sz="quarter" idx="4" hasCustomPrompt="1"/>
          </p:nvPr>
        </p:nvSpPr>
        <p:spPr>
          <a:xfrm>
            <a:off x="4645032"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Textmasterformate durch Klicken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7" name="Datumsplatzhalter 6"/>
          <p:cNvSpPr>
            <a:spLocks noGrp="1"/>
          </p:cNvSpPr>
          <p:nvPr>
            <p:ph type="dt" sz="half" idx="10"/>
          </p:nvPr>
        </p:nvSpPr>
        <p:spPr/>
        <p:txBody>
          <a:bodyPr/>
          <a:lstStyle/>
          <a:p>
            <a:fld id="{4C688C60-4316-48D6-83B9-37CA2C4A8B01}" type="datetimeFigureOut">
              <a:rPr lang="de-DE" smtClean="0"/>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DBC9E582-0D1F-4A7C-811F-943918309657}" type="slidenum">
              <a:rPr lang="de-DE" smtClean="0"/>
            </a:fld>
            <a:endParaRPr lang="de-DE"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showMasterSp="0">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a:p>
        </p:txBody>
      </p:sp>
      <p:sp>
        <p:nvSpPr>
          <p:cNvPr id="3" name="Datumsplatzhalter 2"/>
          <p:cNvSpPr>
            <a:spLocks noGrp="1"/>
          </p:cNvSpPr>
          <p:nvPr>
            <p:ph type="dt" sz="half" idx="10"/>
          </p:nvPr>
        </p:nvSpPr>
        <p:spPr/>
        <p:txBody>
          <a:bodyPr/>
          <a:lstStyle/>
          <a:p>
            <a:fld id="{4C688C60-4316-48D6-83B9-37CA2C4A8B01}" type="datetimeFigureOut">
              <a:rPr lang="de-DE" smtClean="0"/>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DBC9E582-0D1F-4A7C-811F-943918309657}" type="slidenum">
              <a:rPr lang="de-DE" smtClean="0"/>
            </a:fld>
            <a:endParaRPr lang="de-DE"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showMasterSp="0">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C688C60-4316-48D6-83B9-37CA2C4A8B01}" type="datetimeFigureOut">
              <a:rPr lang="de-DE" smtClean="0"/>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DBC9E582-0D1F-4A7C-811F-943918309657}" type="slidenum">
              <a:rPr lang="de-DE" smtClean="0"/>
            </a:fld>
            <a:endParaRPr lang="de-DE"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showMasterSp="0">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1500" b="1"/>
            </a:lvl1pPr>
          </a:lstStyle>
          <a:p>
            <a:r>
              <a:rPr lang="de-DE"/>
              <a:t>Titelmasterformat durch Klicken bearbeiten</a:t>
            </a:r>
            <a:endParaRPr lang="de-DE"/>
          </a:p>
        </p:txBody>
      </p:sp>
      <p:sp>
        <p:nvSpPr>
          <p:cNvPr id="3" name="Inhaltsplatzhalter 2"/>
          <p:cNvSpPr>
            <a:spLocks noGrp="1"/>
          </p:cNvSpPr>
          <p:nvPr>
            <p:ph idx="1" hasCustomPrompt="1"/>
          </p:nvPr>
        </p:nvSpPr>
        <p:spPr>
          <a:xfrm>
            <a:off x="3575050" y="27306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Textmasterformate durch Klicken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Textplatzhalter 3"/>
          <p:cNvSpPr>
            <a:spLocks noGrp="1"/>
          </p:cNvSpPr>
          <p:nvPr>
            <p:ph type="body" sz="half" idx="2" hasCustomPrompt="1"/>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a:t>Textmasterformate durch Klicken bearbeiten</a:t>
            </a:r>
            <a:endParaRPr lang="de-DE"/>
          </a:p>
        </p:txBody>
      </p:sp>
      <p:sp>
        <p:nvSpPr>
          <p:cNvPr id="5" name="Datumsplatzhalter 4"/>
          <p:cNvSpPr>
            <a:spLocks noGrp="1"/>
          </p:cNvSpPr>
          <p:nvPr>
            <p:ph type="dt" sz="half" idx="10"/>
          </p:nvPr>
        </p:nvSpPr>
        <p:spPr/>
        <p:txBody>
          <a:bodyPr/>
          <a:lstStyle/>
          <a:p>
            <a:fld id="{4C688C60-4316-48D6-83B9-37CA2C4A8B01}" type="datetimeFigureOut">
              <a:rPr lang="de-DE" smtClean="0"/>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DBC9E582-0D1F-4A7C-811F-943918309657}" type="slidenum">
              <a:rPr lang="de-DE" smtClean="0"/>
            </a:fld>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fld id="{5F973B1B-BFCE-41EA-BB32-3834D6D5601E}"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295043-58CC-4510-BFAE-8AAFD289DA4A}" type="slidenum">
              <a:rPr lang="en-GB" smtClean="0"/>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1500" b="1"/>
            </a:lvl1pPr>
          </a:lstStyle>
          <a:p>
            <a:r>
              <a:rPr lang="de-DE"/>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dirty="0"/>
              <a:t>Bild durch Klicken auf Symbol hinzufügen</a:t>
            </a:r>
            <a:endParaRPr lang="de-DE" dirty="0"/>
          </a:p>
        </p:txBody>
      </p:sp>
      <p:sp>
        <p:nvSpPr>
          <p:cNvPr id="4" name="Textplatzhalter 3"/>
          <p:cNvSpPr>
            <a:spLocks noGrp="1"/>
          </p:cNvSpPr>
          <p:nvPr>
            <p:ph type="body" sz="half" idx="2" hasCustomPrompt="1"/>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de-DE"/>
              <a:t>Textmasterformate durch Klicken bearbeiten</a:t>
            </a:r>
            <a:endParaRPr lang="de-DE"/>
          </a:p>
        </p:txBody>
      </p:sp>
      <p:sp>
        <p:nvSpPr>
          <p:cNvPr id="5" name="Datumsplatzhalter 4"/>
          <p:cNvSpPr>
            <a:spLocks noGrp="1"/>
          </p:cNvSpPr>
          <p:nvPr>
            <p:ph type="dt" sz="half" idx="10"/>
          </p:nvPr>
        </p:nvSpPr>
        <p:spPr/>
        <p:txBody>
          <a:bodyPr/>
          <a:lstStyle/>
          <a:p>
            <a:fld id="{4C688C60-4316-48D6-83B9-37CA2C4A8B01}" type="datetimeFigureOut">
              <a:rPr lang="de-DE" smtClean="0"/>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DBC9E582-0D1F-4A7C-811F-943918309657}" type="slidenum">
              <a:rPr lang="de-DE" smtClean="0"/>
            </a:fld>
            <a:endParaRPr lang="de-DE"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showMasterSp="0">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a:p>
        </p:txBody>
      </p:sp>
      <p:sp>
        <p:nvSpPr>
          <p:cNvPr id="3" name="Vertikaler Textplatzhalter 2"/>
          <p:cNvSpPr>
            <a:spLocks noGrp="1"/>
          </p:cNvSpPr>
          <p:nvPr>
            <p:ph type="body" orient="vert" idx="1" hasCustomPrompt="1"/>
          </p:nvPr>
        </p:nvSpPr>
        <p:spPr/>
        <p:txBody>
          <a:bodyPr vert="eaVert"/>
          <a:lstStyle/>
          <a:p>
            <a:pPr lvl="0"/>
            <a:r>
              <a:rPr lang="de-DE"/>
              <a:t>Textmasterformate durch Klicken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Datumsplatzhalter 3"/>
          <p:cNvSpPr>
            <a:spLocks noGrp="1"/>
          </p:cNvSpPr>
          <p:nvPr>
            <p:ph type="dt" sz="half" idx="10"/>
          </p:nvPr>
        </p:nvSpPr>
        <p:spPr/>
        <p:txBody>
          <a:bodyPr/>
          <a:lstStyle/>
          <a:p>
            <a:fld id="{4C688C60-4316-48D6-83B9-37CA2C4A8B01}" type="datetimeFigureOut">
              <a:rPr lang="de-DE" smtClean="0"/>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DBC9E582-0D1F-4A7C-811F-943918309657}" type="slidenum">
              <a:rPr lang="de-DE" smtClean="0"/>
            </a:fld>
            <a:endParaRPr lang="de-DE"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showMasterSp="0">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52"/>
            <a:ext cx="2057400" cy="5851525"/>
          </a:xfrm>
        </p:spPr>
        <p:txBody>
          <a:bodyPr vert="eaVert"/>
          <a:lstStyle/>
          <a:p>
            <a:r>
              <a:rPr lang="de-DE"/>
              <a:t>Titelmasterformat durch Klicken bearbeiten</a:t>
            </a:r>
            <a:endParaRPr lang="de-DE"/>
          </a:p>
        </p:txBody>
      </p:sp>
      <p:sp>
        <p:nvSpPr>
          <p:cNvPr id="3" name="Vertikaler Textplatzhalter 2"/>
          <p:cNvSpPr>
            <a:spLocks noGrp="1"/>
          </p:cNvSpPr>
          <p:nvPr>
            <p:ph type="body" orient="vert" idx="1" hasCustomPrompt="1"/>
          </p:nvPr>
        </p:nvSpPr>
        <p:spPr>
          <a:xfrm>
            <a:off x="457200" y="274652"/>
            <a:ext cx="6019800" cy="5851525"/>
          </a:xfrm>
        </p:spPr>
        <p:txBody>
          <a:bodyPr vert="eaVert"/>
          <a:lstStyle/>
          <a:p>
            <a:pPr lvl="0"/>
            <a:r>
              <a:rPr lang="de-DE"/>
              <a:t>Textmasterformate durch Klicken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Datumsplatzhalter 3"/>
          <p:cNvSpPr>
            <a:spLocks noGrp="1"/>
          </p:cNvSpPr>
          <p:nvPr>
            <p:ph type="dt" sz="half" idx="10"/>
          </p:nvPr>
        </p:nvSpPr>
        <p:spPr/>
        <p:txBody>
          <a:bodyPr/>
          <a:lstStyle/>
          <a:p>
            <a:fld id="{4C688C60-4316-48D6-83B9-37CA2C4A8B01}" type="datetimeFigureOut">
              <a:rPr lang="de-DE" smtClean="0"/>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DBC9E582-0D1F-4A7C-811F-943918309657}" type="slidenum">
              <a:rPr lang="de-DE" smtClean="0"/>
            </a:fld>
            <a:endParaRPr lang="de-DE"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76329798-49A8-4FEB-8034-BF26125B2F1C}" type="slidenum">
              <a:rPr lang="en-GB" smtClean="0">
                <a:solidFill>
                  <a:srgbClr val="000000">
                    <a:tint val="75000"/>
                  </a:srgbClr>
                </a:solidFill>
              </a:rPr>
            </a:fld>
            <a:endParaRPr lang="en-GB">
              <a:solidFill>
                <a:srgbClr val="000000">
                  <a:tint val="75000"/>
                </a:srgbClr>
              </a:solidFill>
            </a:endParaRPr>
          </a:p>
        </p:txBody>
      </p:sp>
      <p:pic>
        <p:nvPicPr>
          <p:cNvPr id="7" name="Picture 26" descr="footer_white_transparent_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56088" y="6596075"/>
            <a:ext cx="647700" cy="268287"/>
          </a:xfrm>
          <a:prstGeom prst="rect">
            <a:avLst/>
          </a:prstGeom>
          <a:solidFill>
            <a:srgbClr val="BF4B36"/>
          </a:solidFill>
          <a:ln w="9525">
            <a:solidFill>
              <a:srgbClr val="BF4B36"/>
            </a:solidFill>
            <a:miter lim="800000"/>
            <a:headEnd/>
            <a:tailEnd/>
          </a:ln>
        </p:spPr>
      </p:pic>
      <p:pic>
        <p:nvPicPr>
          <p:cNvPr id="8" name="Picture 13" descr="logoEC.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16240" y="102668"/>
            <a:ext cx="1279810" cy="88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EEAS_P_TXT_S.jp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787900" y="84283"/>
            <a:ext cx="1368276" cy="89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E4036FCD-9ECC-4C1D-841B-070126BE71EA}"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ED0CACB1-8AA6-45E3-9868-9D952E32E165}"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F002DEC6-B79D-40F4-BDAE-C5B021F6E1C4}"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solidFill>
                <a:srgbClr val="000000">
                  <a:tint val="75000"/>
                </a:srgbClr>
              </a:solidFill>
            </a:endParaRPr>
          </a:p>
        </p:txBody>
      </p:sp>
      <p:sp>
        <p:nvSpPr>
          <p:cNvPr id="8" name="Footer Placeholder 7"/>
          <p:cNvSpPr>
            <a:spLocks noGrp="1"/>
          </p:cNvSpPr>
          <p:nvPr>
            <p:ph type="ftr" sz="quarter" idx="11"/>
          </p:nvPr>
        </p:nvSpPr>
        <p:spPr/>
        <p:txBody>
          <a:bodyPr/>
          <a:lstStyle/>
          <a:p>
            <a:endParaRPr lang="en-GB">
              <a:solidFill>
                <a:srgbClr val="000000">
                  <a:tint val="75000"/>
                </a:srgbClr>
              </a:solidFill>
            </a:endParaRPr>
          </a:p>
        </p:txBody>
      </p:sp>
      <p:sp>
        <p:nvSpPr>
          <p:cNvPr id="9" name="Slide Number Placeholder 8"/>
          <p:cNvSpPr>
            <a:spLocks noGrp="1"/>
          </p:cNvSpPr>
          <p:nvPr>
            <p:ph type="sldNum" sz="quarter" idx="12"/>
          </p:nvPr>
        </p:nvSpPr>
        <p:spPr/>
        <p:txBody>
          <a:bodyPr/>
          <a:lstStyle/>
          <a:p>
            <a:fld id="{27BDDCAD-AF3B-4EEF-B42A-A7C2789198DF}"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A0F1E35C-FE78-4FF9-8956-CC4CB70D5FAA}"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000000">
                  <a:tint val="75000"/>
                </a:srgbClr>
              </a:solidFill>
            </a:endParaRPr>
          </a:p>
        </p:txBody>
      </p:sp>
      <p:sp>
        <p:nvSpPr>
          <p:cNvPr id="3" name="Footer Placeholder 2"/>
          <p:cNvSpPr>
            <a:spLocks noGrp="1"/>
          </p:cNvSpPr>
          <p:nvPr>
            <p:ph type="ftr" sz="quarter" idx="11"/>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2"/>
          </p:nvPr>
        </p:nvSpPr>
        <p:spPr/>
        <p:txBody>
          <a:bodyPr/>
          <a:lstStyle/>
          <a:p>
            <a:fld id="{7C736A2B-83C5-4A49-8BE6-A5392DC2CDD8}"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5F973B1B-BFCE-41EA-BB32-3834D6D5601E}"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295043-58CC-4510-BFAE-8AAFD289DA4A}" type="slidenum">
              <a:rPr lang="en-GB" smtClean="0"/>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2B634AB9-E6C2-40C0-83A3-051671AF7A63}"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04176079-9822-4689-82F5-8BEF62E64176}"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D9BBA8BD-A49D-4656-9848-48D9F37DE13E}"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E892694-19A3-4D71-A5F2-01B3076A15B7}"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76329798-49A8-4FEB-8034-BF26125B2F1C}" type="slidenum">
              <a:rPr lang="en-GB" smtClean="0">
                <a:solidFill>
                  <a:srgbClr val="000000">
                    <a:tint val="75000"/>
                  </a:srgbClr>
                </a:solidFill>
              </a:rPr>
            </a:fld>
            <a:endParaRPr lang="en-GB">
              <a:solidFill>
                <a:srgbClr val="000000">
                  <a:tint val="75000"/>
                </a:srgbClr>
              </a:solidFill>
            </a:endParaRPr>
          </a:p>
        </p:txBody>
      </p:sp>
      <p:pic>
        <p:nvPicPr>
          <p:cNvPr id="7" name="Picture 26" descr="footer_white_transparent_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56088" y="6596077"/>
            <a:ext cx="647700" cy="268287"/>
          </a:xfrm>
          <a:prstGeom prst="rect">
            <a:avLst/>
          </a:prstGeom>
          <a:solidFill>
            <a:srgbClr val="BF4B36"/>
          </a:solidFill>
          <a:ln w="9525">
            <a:solidFill>
              <a:srgbClr val="BF4B36"/>
            </a:solidFill>
            <a:miter lim="800000"/>
            <a:headEnd/>
            <a:tailEnd/>
          </a:ln>
        </p:spPr>
      </p:pic>
      <p:pic>
        <p:nvPicPr>
          <p:cNvPr id="8" name="Picture 13" descr="logoEC.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16240" y="102668"/>
            <a:ext cx="1279810" cy="88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EEAS_P_TXT_S.jp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787900" y="84285"/>
            <a:ext cx="1368276" cy="89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E4036FCD-9ECC-4C1D-841B-070126BE71EA}"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ED0CACB1-8AA6-45E3-9868-9D952E32E165}"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F002DEC6-B79D-40F4-BDAE-C5B021F6E1C4}"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32"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solidFill>
                <a:srgbClr val="000000">
                  <a:tint val="75000"/>
                </a:srgbClr>
              </a:solidFill>
            </a:endParaRPr>
          </a:p>
        </p:txBody>
      </p:sp>
      <p:sp>
        <p:nvSpPr>
          <p:cNvPr id="8" name="Footer Placeholder 7"/>
          <p:cNvSpPr>
            <a:spLocks noGrp="1"/>
          </p:cNvSpPr>
          <p:nvPr>
            <p:ph type="ftr" sz="quarter" idx="11"/>
          </p:nvPr>
        </p:nvSpPr>
        <p:spPr/>
        <p:txBody>
          <a:bodyPr/>
          <a:lstStyle/>
          <a:p>
            <a:endParaRPr lang="en-GB">
              <a:solidFill>
                <a:srgbClr val="000000">
                  <a:tint val="75000"/>
                </a:srgbClr>
              </a:solidFill>
            </a:endParaRPr>
          </a:p>
        </p:txBody>
      </p:sp>
      <p:sp>
        <p:nvSpPr>
          <p:cNvPr id="9" name="Slide Number Placeholder 8"/>
          <p:cNvSpPr>
            <a:spLocks noGrp="1"/>
          </p:cNvSpPr>
          <p:nvPr>
            <p:ph type="sldNum" sz="quarter" idx="12"/>
          </p:nvPr>
        </p:nvSpPr>
        <p:spPr/>
        <p:txBody>
          <a:bodyPr/>
          <a:lstStyle/>
          <a:p>
            <a:fld id="{27BDDCAD-AF3B-4EEF-B42A-A7C2789198DF}"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A0F1E35C-FE78-4FF9-8956-CC4CB70D5FAA}"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Date Placeholder 4"/>
          <p:cNvSpPr>
            <a:spLocks noGrp="1"/>
          </p:cNvSpPr>
          <p:nvPr>
            <p:ph type="dt" sz="half" idx="10"/>
          </p:nvPr>
        </p:nvSpPr>
        <p:spPr/>
        <p:txBody>
          <a:bodyPr/>
          <a:lstStyle/>
          <a:p>
            <a:fld id="{5F973B1B-BFCE-41EA-BB32-3834D6D5601E}"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295043-58CC-4510-BFAE-8AAFD289DA4A}" type="slidenum">
              <a:rPr lang="en-GB" smtClean="0"/>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000000">
                  <a:tint val="75000"/>
                </a:srgbClr>
              </a:solidFill>
            </a:endParaRPr>
          </a:p>
        </p:txBody>
      </p:sp>
      <p:sp>
        <p:nvSpPr>
          <p:cNvPr id="3" name="Footer Placeholder 2"/>
          <p:cNvSpPr>
            <a:spLocks noGrp="1"/>
          </p:cNvSpPr>
          <p:nvPr>
            <p:ph type="ftr" sz="quarter" idx="11"/>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2"/>
          </p:nvPr>
        </p:nvSpPr>
        <p:spPr/>
        <p:txBody>
          <a:bodyPr/>
          <a:lstStyle/>
          <a:p>
            <a:fld id="{7C736A2B-83C5-4A49-8BE6-A5392DC2CDD8}"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7306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2B634AB9-E6C2-40C0-83A3-051671AF7A63}"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04176079-9822-4689-82F5-8BEF62E64176}"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D9BBA8BD-A49D-4656-9848-48D9F37DE13E}"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E892694-19A3-4D71-A5F2-01B3076A15B7}"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76329798-49A8-4FEB-8034-BF26125B2F1C}" type="slidenum">
              <a:rPr lang="en-GB" smtClean="0">
                <a:solidFill>
                  <a:srgbClr val="000000">
                    <a:tint val="75000"/>
                  </a:srgbClr>
                </a:solidFill>
              </a:rPr>
            </a:fld>
            <a:endParaRPr lang="en-GB">
              <a:solidFill>
                <a:srgbClr val="000000">
                  <a:tint val="75000"/>
                </a:srgbClr>
              </a:solidFill>
            </a:endParaRPr>
          </a:p>
        </p:txBody>
      </p:sp>
      <p:pic>
        <p:nvPicPr>
          <p:cNvPr id="7" name="Picture 26" descr="footer_white_transparent_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56088" y="6596075"/>
            <a:ext cx="647700" cy="268287"/>
          </a:xfrm>
          <a:prstGeom prst="rect">
            <a:avLst/>
          </a:prstGeom>
          <a:solidFill>
            <a:srgbClr val="BF4B36"/>
          </a:solidFill>
          <a:ln w="9525">
            <a:solidFill>
              <a:srgbClr val="BF4B36"/>
            </a:solidFill>
            <a:miter lim="800000"/>
            <a:headEnd/>
            <a:tailEnd/>
          </a:ln>
        </p:spPr>
      </p:pic>
      <p:pic>
        <p:nvPicPr>
          <p:cNvPr id="8" name="Picture 13" descr="logoEC.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16240" y="102668"/>
            <a:ext cx="1279810" cy="88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EEAS_P_TXT_S.jp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787900" y="84283"/>
            <a:ext cx="1368276" cy="89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E4036FCD-9ECC-4C1D-841B-070126BE71EA}"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ED0CACB1-8AA6-45E3-9868-9D952E32E165}"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F002DEC6-B79D-40F4-BDAE-C5B021F6E1C4}"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solidFill>
                <a:srgbClr val="000000">
                  <a:tint val="75000"/>
                </a:srgbClr>
              </a:solidFill>
            </a:endParaRPr>
          </a:p>
        </p:txBody>
      </p:sp>
      <p:sp>
        <p:nvSpPr>
          <p:cNvPr id="8" name="Footer Placeholder 7"/>
          <p:cNvSpPr>
            <a:spLocks noGrp="1"/>
          </p:cNvSpPr>
          <p:nvPr>
            <p:ph type="ftr" sz="quarter" idx="11"/>
          </p:nvPr>
        </p:nvSpPr>
        <p:spPr/>
        <p:txBody>
          <a:bodyPr/>
          <a:lstStyle/>
          <a:p>
            <a:endParaRPr lang="en-GB">
              <a:solidFill>
                <a:srgbClr val="000000">
                  <a:tint val="75000"/>
                </a:srgbClr>
              </a:solidFill>
            </a:endParaRPr>
          </a:p>
        </p:txBody>
      </p:sp>
      <p:sp>
        <p:nvSpPr>
          <p:cNvPr id="9" name="Slide Number Placeholder 8"/>
          <p:cNvSpPr>
            <a:spLocks noGrp="1"/>
          </p:cNvSpPr>
          <p:nvPr>
            <p:ph type="sldNum" sz="quarter" idx="12"/>
          </p:nvPr>
        </p:nvSpPr>
        <p:spPr/>
        <p:txBody>
          <a:bodyPr/>
          <a:lstStyle/>
          <a:p>
            <a:fld id="{27BDDCAD-AF3B-4EEF-B42A-A7C2789198DF}"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Date Placeholder 6"/>
          <p:cNvSpPr>
            <a:spLocks noGrp="1"/>
          </p:cNvSpPr>
          <p:nvPr>
            <p:ph type="dt" sz="half" idx="10"/>
          </p:nvPr>
        </p:nvSpPr>
        <p:spPr/>
        <p:txBody>
          <a:bodyPr/>
          <a:lstStyle/>
          <a:p>
            <a:fld id="{5F973B1B-BFCE-41EA-BB32-3834D6D5601E}" type="datetimeFigureOut">
              <a:rPr lang="en-GB" smtClean="0"/>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F295043-58CC-4510-BFAE-8AAFD289DA4A}" type="slidenum">
              <a:rPr lang="en-GB" smtClean="0"/>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A0F1E35C-FE78-4FF9-8956-CC4CB70D5FAA}"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000000">
                  <a:tint val="75000"/>
                </a:srgbClr>
              </a:solidFill>
            </a:endParaRPr>
          </a:p>
        </p:txBody>
      </p:sp>
      <p:sp>
        <p:nvSpPr>
          <p:cNvPr id="3" name="Footer Placeholder 2"/>
          <p:cNvSpPr>
            <a:spLocks noGrp="1"/>
          </p:cNvSpPr>
          <p:nvPr>
            <p:ph type="ftr" sz="quarter" idx="11"/>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2"/>
          </p:nvPr>
        </p:nvSpPr>
        <p:spPr/>
        <p:txBody>
          <a:bodyPr/>
          <a:lstStyle/>
          <a:p>
            <a:fld id="{7C736A2B-83C5-4A49-8BE6-A5392DC2CDD8}"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2B634AB9-E6C2-40C0-83A3-051671AF7A63}"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04176079-9822-4689-82F5-8BEF62E64176}"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D9BBA8BD-A49D-4656-9848-48D9F37DE13E}"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E892694-19A3-4D71-A5F2-01B3076A15B7}"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showMasterSp="0">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25538"/>
            <a:ext cx="9144000" cy="5732462"/>
          </a:xfrm>
          <a:prstGeom prst="rect">
            <a:avLst/>
          </a:prstGeom>
          <a:solidFill>
            <a:srgbClr val="0F5494"/>
          </a:solidFill>
          <a:ln w="73025" algn="ctr">
            <a:solidFill>
              <a:srgbClr val="0F5494"/>
            </a:solidFill>
            <a:miter lim="800000"/>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b="0">
              <a:solidFill>
                <a:schemeClr val="lt1"/>
              </a:solidFill>
              <a:latin typeface="+mn-lt"/>
            </a:endParaRPr>
          </a:p>
        </p:txBody>
      </p:sp>
      <p:pic>
        <p:nvPicPr>
          <p:cNvPr id="5" name="Picture 6" descr="LOGO CE-EN-quadri.eps"/>
          <p:cNvPicPr>
            <a:picLocks noChangeAspect="1"/>
          </p:cNvPicPr>
          <p:nvPr userDrawn="1"/>
        </p:nvPicPr>
        <p:blipFill>
          <a:blip r:embed="rId2" cstate="print"/>
          <a:srcRect/>
          <a:stretch>
            <a:fillRect/>
          </a:stretch>
        </p:blipFill>
        <p:spPr bwMode="auto">
          <a:xfrm>
            <a:off x="3906006" y="309600"/>
            <a:ext cx="1584325" cy="1100138"/>
          </a:xfrm>
          <a:prstGeom prst="rect">
            <a:avLst/>
          </a:prstGeom>
          <a:noFill/>
          <a:ln w="9525">
            <a:noFill/>
            <a:miter lim="800000"/>
            <a:headEnd/>
            <a:tailEnd/>
          </a:ln>
        </p:spPr>
      </p:pic>
      <p:sp>
        <p:nvSpPr>
          <p:cNvPr id="6" name="Rectangle 5"/>
          <p:cNvSpPr/>
          <p:nvPr userDrawn="1"/>
        </p:nvSpPr>
        <p:spPr>
          <a:xfrm>
            <a:off x="4230002" y="6669360"/>
            <a:ext cx="684213"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2" name="Title 1"/>
          <p:cNvSpPr>
            <a:spLocks noGrp="1"/>
          </p:cNvSpPr>
          <p:nvPr>
            <p:ph type="title" hasCustomPrompt="1"/>
          </p:nvPr>
        </p:nvSpPr>
        <p:spPr>
          <a:xfrm>
            <a:off x="4139952" y="1700808"/>
            <a:ext cx="4536504" cy="2016224"/>
          </a:xfrm>
        </p:spPr>
        <p:txBody>
          <a:bodyPr/>
          <a:lstStyle>
            <a:lvl1pPr indent="0">
              <a:defRPr sz="4800">
                <a:solidFill>
                  <a:srgbClr val="FFD624"/>
                </a:solidFill>
              </a:defRPr>
            </a:lvl1pPr>
          </a:lstStyle>
          <a:p>
            <a:r>
              <a:rPr lang="en-GB" dirty="0" smtClean="0"/>
              <a:t>Title</a:t>
            </a:r>
            <a:endParaRPr lang="en-GB" dirty="0"/>
          </a:p>
        </p:txBody>
      </p:sp>
      <p:sp>
        <p:nvSpPr>
          <p:cNvPr id="3" name="Content Placeholder 2"/>
          <p:cNvSpPr>
            <a:spLocks noGrp="1"/>
          </p:cNvSpPr>
          <p:nvPr>
            <p:ph idx="1" hasCustomPrompt="1"/>
          </p:nvPr>
        </p:nvSpPr>
        <p:spPr>
          <a:xfrm>
            <a:off x="467545" y="3933056"/>
            <a:ext cx="3744416" cy="1872208"/>
          </a:xfrm>
        </p:spPr>
        <p:txBody>
          <a:bodyPr/>
          <a:lstStyle>
            <a:lvl1pPr marL="0" indent="0">
              <a:buNone/>
              <a:defRPr sz="3000" b="1" i="0">
                <a:solidFill>
                  <a:schemeClr val="bg1"/>
                </a:solidFill>
              </a:defRPr>
            </a:lvl1pPr>
            <a:lvl3pPr marL="228600" indent="-228600" algn="l">
              <a:defRPr sz="3000" b="1">
                <a:solidFill>
                  <a:schemeClr val="bg1"/>
                </a:solidFill>
              </a:defRPr>
            </a:lvl3pPr>
          </a:lstStyle>
          <a:p>
            <a:pPr lvl="0"/>
            <a:r>
              <a:rPr lang="en-US" dirty="0" smtClean="0"/>
              <a:t>Subtitle</a:t>
            </a:r>
            <a:endParaRPr lang="en-US" dirty="0" smtClean="0"/>
          </a:p>
        </p:txBody>
      </p:sp>
      <p:sp>
        <p:nvSpPr>
          <p:cNvPr id="7" name="Rectangle 4"/>
          <p:cNvSpPr>
            <a:spLocks noGrp="1" noChangeArrowheads="1"/>
          </p:cNvSpPr>
          <p:nvPr>
            <p:ph type="dt" sz="half" idx="10"/>
          </p:nvPr>
        </p:nvSpPr>
        <p:spPr/>
        <p:txBody>
          <a:bodyPr/>
          <a:lstStyle>
            <a:lvl1pPr>
              <a:defRPr dirty="0">
                <a:solidFill>
                  <a:schemeClr val="bg1"/>
                </a:solidFill>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dirty="0">
                <a:solidFill>
                  <a:schemeClr val="bg1"/>
                </a:solidFill>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smtClean="0">
                <a:solidFill>
                  <a:schemeClr val="bg1"/>
                </a:solidFill>
              </a:defRPr>
            </a:lvl1pPr>
          </a:lstStyle>
          <a:p>
            <a:pPr>
              <a:defRPr/>
            </a:pPr>
            <a:fld id="{2BB59E6E-B967-488E-B209-8B7FA0D7AF99}" type="slidenum">
              <a:rPr lang="en-GB"/>
            </a:fld>
            <a:endParaRPr lang="en-GB" dirty="0"/>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showMasterSp="0"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9" y="6145213"/>
            <a:ext cx="2243137" cy="596900"/>
          </a:xfrm>
          <a:prstGeom prst="rect">
            <a:avLst/>
          </a:prstGeom>
          <a:noFill/>
          <a:ln w="9525">
            <a:noFill/>
            <a:miter lim="800000"/>
            <a:headEnd/>
            <a:tailEnd/>
          </a:ln>
        </p:spPr>
      </p:pic>
      <p:sp>
        <p:nvSpPr>
          <p:cNvPr id="2" name="Title 1"/>
          <p:cNvSpPr>
            <a:spLocks noGrp="1"/>
          </p:cNvSpPr>
          <p:nvPr>
            <p:ph type="title"/>
          </p:nvPr>
        </p:nvSpPr>
        <p:spPr>
          <a:xfrm>
            <a:off x="468313" y="980740"/>
            <a:ext cx="8229600" cy="936625"/>
          </a:xfrm>
        </p:spPr>
        <p:txBody>
          <a:bodyPr/>
          <a:lstStyle/>
          <a:p>
            <a:r>
              <a:rPr lang="en-US" smtClean="0"/>
              <a:t>Click to edit Master title style</a:t>
            </a:r>
            <a:endParaRPr lang="en-GB" dirty="0"/>
          </a:p>
        </p:txBody>
      </p:sp>
      <p:sp>
        <p:nvSpPr>
          <p:cNvPr id="5" name="Rectangle 4"/>
          <p:cNvSpPr>
            <a:spLocks noGrp="1" noChangeArrowheads="1"/>
          </p:cNvSpPr>
          <p:nvPr>
            <p:ph type="dt" sz="half" idx="10"/>
          </p:nvPr>
        </p:nvSpPr>
        <p:spPr>
          <a:xfrm>
            <a:off x="6577013" y="116632"/>
            <a:ext cx="2133600" cy="476250"/>
          </a:xfrm>
        </p:spPr>
        <p:txBody>
          <a:bodyPr/>
          <a:lstStyle>
            <a:lvl1pPr>
              <a:defRPr sz="1200"/>
            </a:lvl1pPr>
          </a:lstStyle>
          <a:p>
            <a:pPr>
              <a:defRPr/>
            </a:pPr>
            <a:endParaRPr lang="en-GB" dirty="0"/>
          </a:p>
        </p:txBody>
      </p:sp>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a:defRPr/>
            </a:pPr>
            <a:fld id="{37EC8A20-BA03-4FF7-8742-03D8AD4CA4F4}" type="slidenum">
              <a:rPr lang="en-GB" smtClean="0"/>
            </a:fld>
            <a:endParaRPr lang="en-GB" dirty="0"/>
          </a:p>
        </p:txBody>
      </p:sp>
      <p:sp>
        <p:nvSpPr>
          <p:cNvPr id="9" name="Content Placeholder 2"/>
          <p:cNvSpPr>
            <a:spLocks noGrp="1"/>
          </p:cNvSpPr>
          <p:nvPr>
            <p:ph idx="1"/>
          </p:nvPr>
        </p:nvSpPr>
        <p:spPr>
          <a:xfrm>
            <a:off x="457200" y="2276872"/>
            <a:ext cx="8229600" cy="3633788"/>
          </a:xfrm>
        </p:spPr>
        <p:txBody>
          <a:bodyPr/>
          <a:lstStyle>
            <a:lvl1pPr marL="342900" indent="-342900">
              <a:buClr>
                <a:srgbClr val="0F5494"/>
              </a:buClr>
              <a:buFont typeface="Arial" panose="020B0604020202020204" pitchFamily="34" charset="0"/>
              <a:buChar char="•"/>
              <a:defRPr/>
            </a:lvl1pPr>
            <a:lvl2pPr>
              <a:buClr>
                <a:srgbClr val="0F5494"/>
              </a:buClr>
              <a:defRPr/>
            </a:lvl2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F5E88F9B-71EE-4D5C-B44E-012EF44E925A}" type="slidenum">
              <a:rPr lang="en-GB"/>
            </a:fld>
            <a:endParaRPr lang="en-GB"/>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48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396CDD1B-50E0-44E8-82B7-F85F69F6D40C}" type="slidenum">
              <a:rPr lang="en-GB"/>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F973B1B-BFCE-41EA-BB32-3834D6D5601E}" type="datetimeFigureOut">
              <a:rPr lang="en-GB" smtClean="0"/>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F295043-58CC-4510-BFAE-8AAFD289DA4A}" type="slidenum">
              <a:rPr lang="en-GB" smtClean="0"/>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lvl1pPr>
          </a:lstStyle>
          <a:p>
            <a:pPr>
              <a:defRPr/>
            </a:pPr>
            <a:endParaRPr lang="en-GB"/>
          </a:p>
        </p:txBody>
      </p:sp>
      <p:sp>
        <p:nvSpPr>
          <p:cNvPr id="8" name="Rectangle 5"/>
          <p:cNvSpPr>
            <a:spLocks noGrp="1" noChangeArrowheads="1"/>
          </p:cNvSpPr>
          <p:nvPr>
            <p:ph type="ftr" sz="quarter" idx="11"/>
          </p:nvPr>
        </p:nvSpPr>
        <p:spPr/>
        <p:txBody>
          <a:bodyPr/>
          <a:lstStyle>
            <a:lvl1pPr>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vl1pPr>
          </a:lstStyle>
          <a:p>
            <a:pPr>
              <a:defRPr/>
            </a:pPr>
            <a:fld id="{30E8177A-0CE3-43B6-B11B-ED2E8AEAD8D3}" type="slidenum">
              <a:rPr lang="en-GB"/>
            </a:fld>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en-GB"/>
          </a:p>
        </p:txBody>
      </p:sp>
      <p:sp>
        <p:nvSpPr>
          <p:cNvPr id="4" name="Rectangle 5"/>
          <p:cNvSpPr>
            <a:spLocks noGrp="1" noChangeArrowheads="1"/>
          </p:cNvSpPr>
          <p:nvPr>
            <p:ph type="ftr" sz="quarter" idx="11"/>
          </p:nvPr>
        </p:nvSpPr>
        <p:spPr/>
        <p:txBody>
          <a:bodyPr/>
          <a:lstStyle>
            <a:lvl1pPr>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vl1pPr>
          </a:lstStyle>
          <a:p>
            <a:pPr>
              <a:defRPr/>
            </a:pPr>
            <a:fld id="{BD855DDF-6655-40F2-8D9E-CA15739A7ECF}" type="slidenum">
              <a:rPr lang="en-GB"/>
            </a:fld>
            <a:endParaRPr lang="en-GB"/>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1DEBFC62-E3CF-4012-8A8B-ABF1C18EA022}" type="slidenum">
              <a:rPr lang="en-GB"/>
            </a:fld>
            <a:endParaRPr lang="en-GB"/>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788800BF-55FD-4017-8F82-94A8DE4F5750}" type="slidenum">
              <a:rPr lang="en-GB"/>
            </a:fld>
            <a:endParaRPr lang="en-GB"/>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84747253-C9BC-4251-8AE3-8910CE9253F2}" type="slidenum">
              <a:rPr lang="en-GB"/>
            </a:fld>
            <a:endParaRPr lang="en-GB"/>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6DE98375-5C84-4176-84A5-B6A3E0825F02}" type="slidenum">
              <a:rPr lang="en-GB"/>
            </a:fld>
            <a:endParaRPr lang="en-GB"/>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1123950"/>
            <a:ext cx="2058988" cy="48974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2" y="1123950"/>
            <a:ext cx="6029325" cy="48974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D77C7773-6390-40B5-8F3A-46FD9E5B7090}" type="slidenum">
              <a:rPr lang="en-GB"/>
            </a:fld>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76329798-49A8-4FEB-8034-BF26125B2F1C}" type="slidenum">
              <a:rPr lang="en-GB" smtClean="0">
                <a:solidFill>
                  <a:srgbClr val="000000">
                    <a:tint val="75000"/>
                  </a:srgbClr>
                </a:solidFill>
              </a:rPr>
            </a:fld>
            <a:endParaRPr lang="en-GB">
              <a:solidFill>
                <a:srgbClr val="000000">
                  <a:tint val="75000"/>
                </a:srgbClr>
              </a:solidFill>
            </a:endParaRPr>
          </a:p>
        </p:txBody>
      </p:sp>
      <p:pic>
        <p:nvPicPr>
          <p:cNvPr id="7" name="Picture 26" descr="footer_white_transparent_en"/>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56088" y="6596075"/>
            <a:ext cx="647700" cy="268287"/>
          </a:xfrm>
          <a:prstGeom prst="rect">
            <a:avLst/>
          </a:prstGeom>
          <a:solidFill>
            <a:srgbClr val="BF4B36"/>
          </a:solidFill>
          <a:ln w="9525">
            <a:solidFill>
              <a:srgbClr val="BF4B36"/>
            </a:solidFill>
            <a:miter lim="800000"/>
            <a:headEnd/>
            <a:tailEnd/>
          </a:ln>
        </p:spPr>
      </p:pic>
      <p:pic>
        <p:nvPicPr>
          <p:cNvPr id="8" name="Picture 13" descr="logoEC.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916240" y="102668"/>
            <a:ext cx="1279810" cy="88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EEAS_P_TXT_S.jp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787900" y="84283"/>
            <a:ext cx="1368276" cy="89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E4036FCD-9ECC-4C1D-841B-070126BE71EA}"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ED0CACB1-8AA6-45E3-9868-9D952E32E165}"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973B1B-BFCE-41EA-BB32-3834D6D5601E}" type="datetimeFigureOut">
              <a:rPr lang="en-GB" smtClean="0"/>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F295043-58CC-4510-BFAE-8AAFD289DA4A}" type="slidenum">
              <a:rPr lang="en-GB" smtClean="0"/>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Date Placeholder 4"/>
          <p:cNvSpPr>
            <a:spLocks noGrp="1"/>
          </p:cNvSpPr>
          <p:nvPr>
            <p:ph type="dt" sz="half" idx="10"/>
          </p:nvPr>
        </p:nvSpPr>
        <p:spPr/>
        <p:txBody>
          <a:bodyPr/>
          <a:lstStyle/>
          <a:p>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F002DEC6-B79D-40F4-BDAE-C5B021F6E1C4}"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7" name="Date Placeholder 6"/>
          <p:cNvSpPr>
            <a:spLocks noGrp="1"/>
          </p:cNvSpPr>
          <p:nvPr>
            <p:ph type="dt" sz="half" idx="10"/>
          </p:nvPr>
        </p:nvSpPr>
        <p:spPr/>
        <p:txBody>
          <a:bodyPr/>
          <a:lstStyle/>
          <a:p>
            <a:endParaRPr lang="en-GB">
              <a:solidFill>
                <a:srgbClr val="000000">
                  <a:tint val="75000"/>
                </a:srgbClr>
              </a:solidFill>
            </a:endParaRPr>
          </a:p>
        </p:txBody>
      </p:sp>
      <p:sp>
        <p:nvSpPr>
          <p:cNvPr id="8" name="Footer Placeholder 7"/>
          <p:cNvSpPr>
            <a:spLocks noGrp="1"/>
          </p:cNvSpPr>
          <p:nvPr>
            <p:ph type="ftr" sz="quarter" idx="11"/>
          </p:nvPr>
        </p:nvSpPr>
        <p:spPr/>
        <p:txBody>
          <a:bodyPr/>
          <a:lstStyle/>
          <a:p>
            <a:endParaRPr lang="en-GB">
              <a:solidFill>
                <a:srgbClr val="000000">
                  <a:tint val="75000"/>
                </a:srgbClr>
              </a:solidFill>
            </a:endParaRPr>
          </a:p>
        </p:txBody>
      </p:sp>
      <p:sp>
        <p:nvSpPr>
          <p:cNvPr id="9" name="Slide Number Placeholder 8"/>
          <p:cNvSpPr>
            <a:spLocks noGrp="1"/>
          </p:cNvSpPr>
          <p:nvPr>
            <p:ph type="sldNum" sz="quarter" idx="12"/>
          </p:nvPr>
        </p:nvSpPr>
        <p:spPr/>
        <p:txBody>
          <a:bodyPr/>
          <a:lstStyle/>
          <a:p>
            <a:fld id="{27BDDCAD-AF3B-4EEF-B42A-A7C2789198DF}"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GB">
              <a:solidFill>
                <a:srgbClr val="000000">
                  <a:tint val="75000"/>
                </a:srgbClr>
              </a:solidFill>
            </a:endParaRPr>
          </a:p>
        </p:txBody>
      </p:sp>
      <p:sp>
        <p:nvSpPr>
          <p:cNvPr id="4" name="Footer Placeholder 3"/>
          <p:cNvSpPr>
            <a:spLocks noGrp="1"/>
          </p:cNvSpPr>
          <p:nvPr>
            <p:ph type="ftr" sz="quarter" idx="11"/>
          </p:nvPr>
        </p:nvSpPr>
        <p:spPr/>
        <p:txBody>
          <a:bodyPr/>
          <a:lstStyle/>
          <a:p>
            <a:endParaRPr lang="en-GB">
              <a:solidFill>
                <a:srgbClr val="000000">
                  <a:tint val="75000"/>
                </a:srgbClr>
              </a:solidFill>
            </a:endParaRPr>
          </a:p>
        </p:txBody>
      </p:sp>
      <p:sp>
        <p:nvSpPr>
          <p:cNvPr id="5" name="Slide Number Placeholder 4"/>
          <p:cNvSpPr>
            <a:spLocks noGrp="1"/>
          </p:cNvSpPr>
          <p:nvPr>
            <p:ph type="sldNum" sz="quarter" idx="12"/>
          </p:nvPr>
        </p:nvSpPr>
        <p:spPr/>
        <p:txBody>
          <a:bodyPr/>
          <a:lstStyle/>
          <a:p>
            <a:fld id="{A0F1E35C-FE78-4FF9-8956-CC4CB70D5FAA}"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000000">
                  <a:tint val="75000"/>
                </a:srgbClr>
              </a:solidFill>
            </a:endParaRPr>
          </a:p>
        </p:txBody>
      </p:sp>
      <p:sp>
        <p:nvSpPr>
          <p:cNvPr id="3" name="Footer Placeholder 2"/>
          <p:cNvSpPr>
            <a:spLocks noGrp="1"/>
          </p:cNvSpPr>
          <p:nvPr>
            <p:ph type="ftr" sz="quarter" idx="11"/>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2"/>
          </p:nvPr>
        </p:nvSpPr>
        <p:spPr/>
        <p:txBody>
          <a:bodyPr/>
          <a:lstStyle/>
          <a:p>
            <a:fld id="{7C736A2B-83C5-4A49-8BE6-A5392DC2CDD8}"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2B634AB9-E6C2-40C0-83A3-051671AF7A63}"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endParaRPr lang="en-GB">
              <a:solidFill>
                <a:srgbClr val="000000">
                  <a:tint val="75000"/>
                </a:srgbClr>
              </a:solidFill>
            </a:endParaRPr>
          </a:p>
        </p:txBody>
      </p:sp>
      <p:sp>
        <p:nvSpPr>
          <p:cNvPr id="6" name="Footer Placeholder 5"/>
          <p:cNvSpPr>
            <a:spLocks noGrp="1"/>
          </p:cNvSpPr>
          <p:nvPr>
            <p:ph type="ftr" sz="quarter" idx="11"/>
          </p:nvPr>
        </p:nvSpPr>
        <p:spPr/>
        <p:txBody>
          <a:bodyPr/>
          <a:lstStyle/>
          <a:p>
            <a:endParaRPr lang="en-GB">
              <a:solidFill>
                <a:srgbClr val="000000">
                  <a:tint val="75000"/>
                </a:srgbClr>
              </a:solidFill>
            </a:endParaRPr>
          </a:p>
        </p:txBody>
      </p:sp>
      <p:sp>
        <p:nvSpPr>
          <p:cNvPr id="7" name="Slide Number Placeholder 6"/>
          <p:cNvSpPr>
            <a:spLocks noGrp="1"/>
          </p:cNvSpPr>
          <p:nvPr>
            <p:ph type="sldNum" sz="quarter" idx="12"/>
          </p:nvPr>
        </p:nvSpPr>
        <p:spPr/>
        <p:txBody>
          <a:bodyPr/>
          <a:lstStyle/>
          <a:p>
            <a:fld id="{04176079-9822-4689-82F5-8BEF62E64176}"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D9BBA8BD-A49D-4656-9848-48D9F37DE13E}"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10"/>
          </p:nvPr>
        </p:nvSpPr>
        <p:spPr/>
        <p:txBody>
          <a:bodyPr/>
          <a:lstStyle/>
          <a:p>
            <a:endParaRPr lang="en-GB">
              <a:solidFill>
                <a:srgbClr val="000000">
                  <a:tint val="75000"/>
                </a:srgbClr>
              </a:solidFill>
            </a:endParaRPr>
          </a:p>
        </p:txBody>
      </p:sp>
      <p:sp>
        <p:nvSpPr>
          <p:cNvPr id="5" name="Footer Placeholder 4"/>
          <p:cNvSpPr>
            <a:spLocks noGrp="1"/>
          </p:cNvSpPr>
          <p:nvPr>
            <p:ph type="ftr" sz="quarter" idx="11"/>
          </p:nvPr>
        </p:nvSpPr>
        <p:spPr/>
        <p:txBody>
          <a:bodyPr/>
          <a:lstStyle/>
          <a:p>
            <a:endParaRPr lang="en-GB">
              <a:solidFill>
                <a:srgbClr val="000000">
                  <a:tint val="75000"/>
                </a:srgbClr>
              </a:solidFill>
            </a:endParaRPr>
          </a:p>
        </p:txBody>
      </p:sp>
      <p:sp>
        <p:nvSpPr>
          <p:cNvPr id="6" name="Slide Number Placeholder 5"/>
          <p:cNvSpPr>
            <a:spLocks noGrp="1"/>
          </p:cNvSpPr>
          <p:nvPr>
            <p:ph type="sldNum" sz="quarter" idx="12"/>
          </p:nvPr>
        </p:nvSpPr>
        <p:spPr/>
        <p:txBody>
          <a:bodyPr/>
          <a:lstStyle/>
          <a:p>
            <a:fld id="{5E892694-19A3-4D71-A5F2-01B3076A15B7}" type="slidenum">
              <a:rPr lang="en-GB" smtClean="0">
                <a:solidFill>
                  <a:srgbClr val="000000">
                    <a:tint val="75000"/>
                  </a:srgbClr>
                </a:solidFill>
              </a:rPr>
            </a:fld>
            <a:endParaRPr lang="en-GB">
              <a:solidFill>
                <a:srgbClr val="000000">
                  <a:tint val="75000"/>
                </a:srgbClr>
              </a:solidFill>
            </a:endParaRPr>
          </a:p>
        </p:txBody>
      </p:sp>
    </p:spTree>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showMasterSp="0">
  <p:cSld name="Slajd tytułowy">
    <p:spTree>
      <p:nvGrpSpPr>
        <p:cNvPr id="1" name=""/>
        <p:cNvGrpSpPr/>
        <p:nvPr/>
      </p:nvGrpSpPr>
      <p:grpSpPr>
        <a:xfrm>
          <a:off x="0" y="0"/>
          <a:ext cx="0" cy="0"/>
          <a:chOff x="0" y="0"/>
          <a:chExt cx="0" cy="0"/>
        </a:xfrm>
      </p:grpSpPr>
      <p:sp>
        <p:nvSpPr>
          <p:cNvPr id="2" name="Tytuł 1"/>
          <p:cNvSpPr>
            <a:spLocks noGrp="1"/>
          </p:cNvSpPr>
          <p:nvPr>
            <p:ph type="ctrTitle" hasCustomPrompt="1"/>
          </p:nvPr>
        </p:nvSpPr>
        <p:spPr>
          <a:xfrm>
            <a:off x="1143000" y="1122363"/>
            <a:ext cx="6858000" cy="2387600"/>
          </a:xfrm>
        </p:spPr>
        <p:txBody>
          <a:bodyPr anchor="b"/>
          <a:lstStyle>
            <a:lvl1pPr algn="ctr">
              <a:defRPr sz="4500"/>
            </a:lvl1pPr>
          </a:lstStyle>
          <a:p>
            <a:r>
              <a:rPr lang="pl-PL"/>
              <a:t>Kliknij, aby edytować styl</a:t>
            </a:r>
            <a:endParaRPr lang="pl-PL"/>
          </a:p>
        </p:txBody>
      </p:sp>
      <p:sp>
        <p:nvSpPr>
          <p:cNvPr id="3" name="Podtytuł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endParaRPr lang="pl-PL"/>
          </a:p>
        </p:txBody>
      </p:sp>
      <p:sp>
        <p:nvSpPr>
          <p:cNvPr id="4" name="Symbol zastępczy daty 3"/>
          <p:cNvSpPr>
            <a:spLocks noGrp="1"/>
          </p:cNvSpPr>
          <p:nvPr>
            <p:ph type="dt" sz="half" idx="10"/>
          </p:nvPr>
        </p:nvSpPr>
        <p:spPr/>
        <p:txBody>
          <a:bodyPr/>
          <a:lstStyle>
            <a:lvl1pPr>
              <a:defRPr/>
            </a:lvl1pPr>
          </a:lstStyle>
          <a:p>
            <a:pPr>
              <a:defRPr/>
            </a:pPr>
            <a:fld id="{F4F6EC50-2021-40C2-A969-F962B161E293}" type="datetimeFigureOut">
              <a:rPr lang="pl-PL">
                <a:solidFill>
                  <a:prstClr val="black">
                    <a:tint val="75000"/>
                  </a:prstClr>
                </a:solidFill>
              </a:rPr>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9B736742-08CF-4E36-B466-A599307B6941}" type="slidenum">
              <a:rPr lang="pl-PL">
                <a:solidFill>
                  <a:prstClr val="black">
                    <a:tint val="75000"/>
                  </a:prstClr>
                </a:solidFill>
              </a:rPr>
            </a:fld>
            <a:endParaRPr lang="pl-PL">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showMasterSp="0">
  <p:cSld name="Tytuł i zawartość">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zawartości 2"/>
          <p:cNvSpPr>
            <a:spLocks noGrp="1"/>
          </p:cNvSpPr>
          <p:nvPr>
            <p:ph idx="1" hasCustomPrompt="1"/>
          </p:nvPr>
        </p:nvSpPr>
        <p:spPr/>
        <p:txBody>
          <a:bodyPr/>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4C018D4B-39B6-49AD-877F-B4F95EC21B4A}" type="datetimeFigureOut">
              <a:rPr lang="pl-PL">
                <a:solidFill>
                  <a:prstClr val="black">
                    <a:tint val="75000"/>
                  </a:prstClr>
                </a:solidFill>
              </a:rPr>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48F6105F-549D-42AE-A9D6-BB9EB6852854}" type="slidenum">
              <a:rPr lang="pl-PL">
                <a:solidFill>
                  <a:prstClr val="black">
                    <a:tint val="75000"/>
                  </a:prstClr>
                </a:solidFill>
              </a:rPr>
            </a:fld>
            <a:endParaRPr lang="pl-PL">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F973B1B-BFCE-41EA-BB32-3834D6D5601E}"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295043-58CC-4510-BFAE-8AAFD289DA4A}" type="slidenum">
              <a:rPr lang="en-GB" smtClean="0"/>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showMasterSp="0">
  <p:cSld name="Nagłówek sekcji">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623888" y="1709739"/>
            <a:ext cx="7886700" cy="2852737"/>
          </a:xfrm>
        </p:spPr>
        <p:txBody>
          <a:bodyPr anchor="b"/>
          <a:lstStyle>
            <a:lvl1pPr>
              <a:defRPr sz="4500"/>
            </a:lvl1pPr>
          </a:lstStyle>
          <a:p>
            <a:r>
              <a:rPr lang="pl-PL"/>
              <a:t>Kliknij, aby edytować styl</a:t>
            </a:r>
            <a:endParaRPr lang="pl-PL"/>
          </a:p>
        </p:txBody>
      </p:sp>
      <p:sp>
        <p:nvSpPr>
          <p:cNvPr id="3" name="Symbol zastępczy tekstu 2"/>
          <p:cNvSpPr>
            <a:spLocks noGrp="1"/>
          </p:cNvSpPr>
          <p:nvPr>
            <p:ph type="body" idx="1" hasCustomPrompt="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Edytuj style wzorca tekstu</a:t>
            </a:r>
            <a:endParaRPr lang="pl-PL"/>
          </a:p>
        </p:txBody>
      </p:sp>
      <p:sp>
        <p:nvSpPr>
          <p:cNvPr id="4" name="Symbol zastępczy daty 3"/>
          <p:cNvSpPr>
            <a:spLocks noGrp="1"/>
          </p:cNvSpPr>
          <p:nvPr>
            <p:ph type="dt" sz="half" idx="10"/>
          </p:nvPr>
        </p:nvSpPr>
        <p:spPr/>
        <p:txBody>
          <a:bodyPr/>
          <a:lstStyle>
            <a:lvl1pPr>
              <a:defRPr/>
            </a:lvl1pPr>
          </a:lstStyle>
          <a:p>
            <a:pPr>
              <a:defRPr/>
            </a:pPr>
            <a:fld id="{A079C775-D5D7-4C6D-A299-9EDB346D7902}" type="datetimeFigureOut">
              <a:rPr lang="pl-PL">
                <a:solidFill>
                  <a:prstClr val="black">
                    <a:tint val="75000"/>
                  </a:prstClr>
                </a:solidFill>
              </a:rPr>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654D4467-9130-48A6-BC3A-DA4EB9426EEF}" type="slidenum">
              <a:rPr lang="pl-PL">
                <a:solidFill>
                  <a:prstClr val="black">
                    <a:tint val="75000"/>
                  </a:prstClr>
                </a:solidFill>
              </a:rPr>
            </a:fld>
            <a:endParaRPr lang="pl-PL">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showMasterSp="0">
  <p:cSld name="Dwa elementy zawartości">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zawartości 2"/>
          <p:cNvSpPr>
            <a:spLocks noGrp="1"/>
          </p:cNvSpPr>
          <p:nvPr>
            <p:ph sz="half" idx="1" hasCustomPrompt="1"/>
          </p:nvPr>
        </p:nvSpPr>
        <p:spPr>
          <a:xfrm>
            <a:off x="628650" y="1825625"/>
            <a:ext cx="3886200" cy="4351338"/>
          </a:xfrm>
        </p:spPr>
        <p:txBody>
          <a:bodyPr/>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zawartości 3"/>
          <p:cNvSpPr>
            <a:spLocks noGrp="1"/>
          </p:cNvSpPr>
          <p:nvPr>
            <p:ph sz="half" idx="2" hasCustomPrompt="1"/>
          </p:nvPr>
        </p:nvSpPr>
        <p:spPr>
          <a:xfrm>
            <a:off x="4629150" y="1825625"/>
            <a:ext cx="3886200" cy="4351338"/>
          </a:xfrm>
        </p:spPr>
        <p:txBody>
          <a:bodyPr/>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5" name="Symbol zastępczy daty 3"/>
          <p:cNvSpPr>
            <a:spLocks noGrp="1"/>
          </p:cNvSpPr>
          <p:nvPr>
            <p:ph type="dt" sz="half" idx="10"/>
          </p:nvPr>
        </p:nvSpPr>
        <p:spPr/>
        <p:txBody>
          <a:bodyPr/>
          <a:lstStyle>
            <a:lvl1pPr>
              <a:defRPr/>
            </a:lvl1pPr>
          </a:lstStyle>
          <a:p>
            <a:pPr>
              <a:defRPr/>
            </a:pPr>
            <a:fld id="{D1F5080A-68D9-46D6-9D6D-B1155A57FF90}" type="datetimeFigureOut">
              <a:rPr lang="pl-PL">
                <a:solidFill>
                  <a:prstClr val="black">
                    <a:tint val="75000"/>
                  </a:prstClr>
                </a:solidFill>
              </a:rPr>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79C2321D-324E-49E1-976B-60CA24D3D172}" type="slidenum">
              <a:rPr lang="pl-PL">
                <a:solidFill>
                  <a:prstClr val="black">
                    <a:tint val="75000"/>
                  </a:prstClr>
                </a:solidFill>
              </a:rPr>
            </a:fld>
            <a:endParaRPr lang="pl-PL">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showMasterSp="0">
  <p:cSld name="Porównanie">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629841" y="365126"/>
            <a:ext cx="7886700" cy="1325563"/>
          </a:xfrm>
        </p:spPr>
        <p:txBody>
          <a:bodyPr/>
          <a:lstStyle/>
          <a:p>
            <a:r>
              <a:rPr lang="pl-PL"/>
              <a:t>Kliknij, aby edytować styl</a:t>
            </a:r>
            <a:endParaRPr lang="pl-PL"/>
          </a:p>
        </p:txBody>
      </p:sp>
      <p:sp>
        <p:nvSpPr>
          <p:cNvPr id="3" name="Symbol zastępczy tekstu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Edytuj style wzorca tekstu</a:t>
            </a:r>
            <a:endParaRPr lang="pl-PL"/>
          </a:p>
        </p:txBody>
      </p:sp>
      <p:sp>
        <p:nvSpPr>
          <p:cNvPr id="4" name="Symbol zastępczy zawartości 3"/>
          <p:cNvSpPr>
            <a:spLocks noGrp="1"/>
          </p:cNvSpPr>
          <p:nvPr>
            <p:ph sz="half" idx="2" hasCustomPrompt="1"/>
          </p:nvPr>
        </p:nvSpPr>
        <p:spPr>
          <a:xfrm>
            <a:off x="629842" y="2505075"/>
            <a:ext cx="3868340" cy="3684588"/>
          </a:xfrm>
        </p:spPr>
        <p:txBody>
          <a:bodyPr/>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5" name="Symbol zastępczy tekstu 4"/>
          <p:cNvSpPr>
            <a:spLocks noGrp="1"/>
          </p:cNvSpPr>
          <p:nvPr>
            <p:ph type="body" sz="quarter" idx="3" hasCustomPrompt="1"/>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Edytuj style wzorca tekstu</a:t>
            </a:r>
            <a:endParaRPr lang="pl-PL"/>
          </a:p>
        </p:txBody>
      </p:sp>
      <p:sp>
        <p:nvSpPr>
          <p:cNvPr id="6" name="Symbol zastępczy zawartości 5"/>
          <p:cNvSpPr>
            <a:spLocks noGrp="1"/>
          </p:cNvSpPr>
          <p:nvPr>
            <p:ph sz="quarter" idx="4" hasCustomPrompt="1"/>
          </p:nvPr>
        </p:nvSpPr>
        <p:spPr>
          <a:xfrm>
            <a:off x="4629150" y="2505075"/>
            <a:ext cx="3887391" cy="3684588"/>
          </a:xfrm>
        </p:spPr>
        <p:txBody>
          <a:bodyPr/>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7" name="Symbol zastępczy daty 3"/>
          <p:cNvSpPr>
            <a:spLocks noGrp="1"/>
          </p:cNvSpPr>
          <p:nvPr>
            <p:ph type="dt" sz="half" idx="10"/>
          </p:nvPr>
        </p:nvSpPr>
        <p:spPr/>
        <p:txBody>
          <a:bodyPr/>
          <a:lstStyle>
            <a:lvl1pPr>
              <a:defRPr/>
            </a:lvl1pPr>
          </a:lstStyle>
          <a:p>
            <a:pPr>
              <a:defRPr/>
            </a:pPr>
            <a:fld id="{D8B144D7-1E42-4220-BB3F-5300A2565C94}" type="datetimeFigureOut">
              <a:rPr lang="pl-PL">
                <a:solidFill>
                  <a:prstClr val="black">
                    <a:tint val="75000"/>
                  </a:prstClr>
                </a:solidFill>
              </a:rPr>
            </a:fld>
            <a:endParaRPr lang="pl-PL">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D23C3510-7521-4164-BCC9-CA54DA743AC4}" type="slidenum">
              <a:rPr lang="pl-PL">
                <a:solidFill>
                  <a:prstClr val="black">
                    <a:tint val="75000"/>
                  </a:prstClr>
                </a:solidFill>
              </a:rPr>
            </a:fld>
            <a:endParaRPr lang="pl-PL">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showMasterSp="0">
  <p:cSld name="Tylko tytuł">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daty 3"/>
          <p:cNvSpPr>
            <a:spLocks noGrp="1"/>
          </p:cNvSpPr>
          <p:nvPr>
            <p:ph type="dt" sz="half" idx="10"/>
          </p:nvPr>
        </p:nvSpPr>
        <p:spPr/>
        <p:txBody>
          <a:bodyPr/>
          <a:lstStyle>
            <a:lvl1pPr>
              <a:defRPr/>
            </a:lvl1pPr>
          </a:lstStyle>
          <a:p>
            <a:pPr>
              <a:defRPr/>
            </a:pPr>
            <a:fld id="{A0BD23E9-2547-475D-9EC6-E92659D1F0A4}" type="datetimeFigureOut">
              <a:rPr lang="pl-PL">
                <a:solidFill>
                  <a:prstClr val="black">
                    <a:tint val="75000"/>
                  </a:prstClr>
                </a:solidFill>
              </a:rPr>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B91950A6-2D78-44FC-BD8B-AC35455F8856}" type="slidenum">
              <a:rPr lang="pl-PL">
                <a:solidFill>
                  <a:prstClr val="black">
                    <a:tint val="75000"/>
                  </a:prstClr>
                </a:solidFill>
              </a:rPr>
            </a:fld>
            <a:endParaRPr lang="pl-PL">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showMasterSp="0">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FC457C9E-8BF1-4F69-893E-14FA9B02B0F7}" type="datetimeFigureOut">
              <a:rPr lang="pl-PL">
                <a:solidFill>
                  <a:prstClr val="black">
                    <a:tint val="75000"/>
                  </a:prstClr>
                </a:solidFill>
              </a:rPr>
            </a:fld>
            <a:endParaRPr lang="pl-PL">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3B92485C-0B19-4F04-BC17-E42019F90DA7}" type="slidenum">
              <a:rPr lang="pl-PL">
                <a:solidFill>
                  <a:prstClr val="black">
                    <a:tint val="75000"/>
                  </a:prstClr>
                </a:solidFill>
              </a:rPr>
            </a:fld>
            <a:endParaRPr lang="pl-PL">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showMasterSp="0">
  <p:cSld name="Zawartość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629841" y="457200"/>
            <a:ext cx="2949178" cy="1600200"/>
          </a:xfrm>
        </p:spPr>
        <p:txBody>
          <a:bodyPr anchor="b"/>
          <a:lstStyle>
            <a:lvl1pPr>
              <a:defRPr sz="2400"/>
            </a:lvl1pPr>
          </a:lstStyle>
          <a:p>
            <a:r>
              <a:rPr lang="pl-PL"/>
              <a:t>Kliknij, aby edytować styl</a:t>
            </a:r>
            <a:endParaRPr lang="pl-PL"/>
          </a:p>
        </p:txBody>
      </p:sp>
      <p:sp>
        <p:nvSpPr>
          <p:cNvPr id="3" name="Symbol zastępczy zawartości 2"/>
          <p:cNvSpPr>
            <a:spLocks noGrp="1"/>
          </p:cNvSpPr>
          <p:nvPr>
            <p:ph idx="1" hasCustomPrompt="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tekstu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Edytuj style wzorca tekstu</a:t>
            </a:r>
            <a:endParaRPr lang="pl-PL"/>
          </a:p>
        </p:txBody>
      </p:sp>
      <p:sp>
        <p:nvSpPr>
          <p:cNvPr id="5" name="Symbol zastępczy daty 3"/>
          <p:cNvSpPr>
            <a:spLocks noGrp="1"/>
          </p:cNvSpPr>
          <p:nvPr>
            <p:ph type="dt" sz="half" idx="10"/>
          </p:nvPr>
        </p:nvSpPr>
        <p:spPr/>
        <p:txBody>
          <a:bodyPr/>
          <a:lstStyle>
            <a:lvl1pPr>
              <a:defRPr/>
            </a:lvl1pPr>
          </a:lstStyle>
          <a:p>
            <a:pPr>
              <a:defRPr/>
            </a:pPr>
            <a:fld id="{60B8ED2C-6D61-4D5E-B10D-203A881DD904}" type="datetimeFigureOut">
              <a:rPr lang="pl-PL">
                <a:solidFill>
                  <a:prstClr val="black">
                    <a:tint val="75000"/>
                  </a:prstClr>
                </a:solidFill>
              </a:rPr>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26165439-CA5D-4611-AC2C-C9C36BD99FEA}" type="slidenum">
              <a:rPr lang="pl-PL">
                <a:solidFill>
                  <a:prstClr val="black">
                    <a:tint val="75000"/>
                  </a:prstClr>
                </a:solidFill>
              </a:rPr>
            </a:fld>
            <a:endParaRPr lang="pl-PL">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showMasterSp="0">
  <p:cSld name="Obraz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629841" y="457200"/>
            <a:ext cx="2949178" cy="1600200"/>
          </a:xfrm>
        </p:spPr>
        <p:txBody>
          <a:bodyPr anchor="b"/>
          <a:lstStyle>
            <a:lvl1pPr>
              <a:defRPr sz="2400"/>
            </a:lvl1pPr>
          </a:lstStyle>
          <a:p>
            <a:r>
              <a:rPr lang="pl-PL"/>
              <a:t>Kliknij, aby edytować styl</a:t>
            </a:r>
            <a:endParaRPr lang="pl-PL"/>
          </a:p>
        </p:txBody>
      </p:sp>
      <p:sp>
        <p:nvSpPr>
          <p:cNvPr id="3" name="Symbol zastępczy obrazu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pl-PL" noProof="0"/>
          </a:p>
        </p:txBody>
      </p:sp>
      <p:sp>
        <p:nvSpPr>
          <p:cNvPr id="4" name="Symbol zastępczy tekstu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Edytuj style wzorca tekstu</a:t>
            </a:r>
            <a:endParaRPr lang="pl-PL"/>
          </a:p>
        </p:txBody>
      </p:sp>
      <p:sp>
        <p:nvSpPr>
          <p:cNvPr id="5" name="Symbol zastępczy daty 3"/>
          <p:cNvSpPr>
            <a:spLocks noGrp="1"/>
          </p:cNvSpPr>
          <p:nvPr>
            <p:ph type="dt" sz="half" idx="10"/>
          </p:nvPr>
        </p:nvSpPr>
        <p:spPr/>
        <p:txBody>
          <a:bodyPr/>
          <a:lstStyle>
            <a:lvl1pPr>
              <a:defRPr/>
            </a:lvl1pPr>
          </a:lstStyle>
          <a:p>
            <a:pPr>
              <a:defRPr/>
            </a:pPr>
            <a:fld id="{7C6830AA-97E9-4CB9-B8C4-6EB7F914A937}" type="datetimeFigureOut">
              <a:rPr lang="pl-PL">
                <a:solidFill>
                  <a:prstClr val="black">
                    <a:tint val="75000"/>
                  </a:prstClr>
                </a:solidFill>
              </a:rPr>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E40C7806-F7A2-4766-8E9A-6278F7A4E553}" type="slidenum">
              <a:rPr lang="pl-PL">
                <a:solidFill>
                  <a:prstClr val="black">
                    <a:tint val="75000"/>
                  </a:prstClr>
                </a:solidFill>
              </a:rPr>
            </a:fld>
            <a:endParaRPr lang="pl-PL">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showMasterSp="0">
  <p:cSld name="Tytuł i tekst pionowy">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tytułu pionowego 2"/>
          <p:cNvSpPr>
            <a:spLocks noGrp="1"/>
          </p:cNvSpPr>
          <p:nvPr>
            <p:ph type="body" orient="vert" idx="1" hasCustomPrompt="1"/>
          </p:nvPr>
        </p:nvSpPr>
        <p:spPr/>
        <p:txBody>
          <a:bodyPr vert="eaVert"/>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4FEB723E-1188-4AA1-95CE-48AA80E8AF19}" type="datetimeFigureOut">
              <a:rPr lang="pl-PL">
                <a:solidFill>
                  <a:prstClr val="black">
                    <a:tint val="75000"/>
                  </a:prstClr>
                </a:solidFill>
              </a:rPr>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531C5745-7FB7-4123-9ADC-105E70D31209}" type="slidenum">
              <a:rPr lang="pl-PL">
                <a:solidFill>
                  <a:prstClr val="black">
                    <a:tint val="75000"/>
                  </a:prstClr>
                </a:solidFill>
              </a:rPr>
            </a:fld>
            <a:endParaRPr lang="pl-PL">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showMasterSp="0">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hasCustomPrompt="1"/>
          </p:nvPr>
        </p:nvSpPr>
        <p:spPr>
          <a:xfrm>
            <a:off x="6543675" y="365125"/>
            <a:ext cx="1971675" cy="5811838"/>
          </a:xfrm>
        </p:spPr>
        <p:txBody>
          <a:bodyPr vert="eaVert"/>
          <a:lstStyle/>
          <a:p>
            <a:r>
              <a:rPr lang="pl-PL"/>
              <a:t>Kliknij, aby edytować styl</a:t>
            </a:r>
            <a:endParaRPr lang="pl-PL"/>
          </a:p>
        </p:txBody>
      </p:sp>
      <p:sp>
        <p:nvSpPr>
          <p:cNvPr id="3" name="Symbol zastępczy tytułu pionowego 2"/>
          <p:cNvSpPr>
            <a:spLocks noGrp="1"/>
          </p:cNvSpPr>
          <p:nvPr>
            <p:ph type="body" orient="vert" idx="1" hasCustomPrompt="1"/>
          </p:nvPr>
        </p:nvSpPr>
        <p:spPr>
          <a:xfrm>
            <a:off x="628650" y="365125"/>
            <a:ext cx="5800725" cy="5811838"/>
          </a:xfrm>
        </p:spPr>
        <p:txBody>
          <a:bodyPr vert="eaVert"/>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CD4F674F-14E5-4A70-A74C-7B3199F74886}" type="datetimeFigureOut">
              <a:rPr lang="pl-PL">
                <a:solidFill>
                  <a:prstClr val="black">
                    <a:tint val="75000"/>
                  </a:prstClr>
                </a:solidFill>
              </a:rPr>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78576A40-8B6A-47C1-957D-66D4BD549B4F}" type="slidenum">
              <a:rPr lang="pl-PL">
                <a:solidFill>
                  <a:prstClr val="black">
                    <a:tint val="75000"/>
                  </a:prstClr>
                </a:solidFill>
              </a:rPr>
            </a:fld>
            <a:endParaRPr lang="pl-PL">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showMasterSp="0">
  <p:cSld name="Slajd tytułowy">
    <p:spTree>
      <p:nvGrpSpPr>
        <p:cNvPr id="1" name=""/>
        <p:cNvGrpSpPr/>
        <p:nvPr/>
      </p:nvGrpSpPr>
      <p:grpSpPr>
        <a:xfrm>
          <a:off x="0" y="0"/>
          <a:ext cx="0" cy="0"/>
          <a:chOff x="0" y="0"/>
          <a:chExt cx="0" cy="0"/>
        </a:xfrm>
      </p:grpSpPr>
      <p:sp>
        <p:nvSpPr>
          <p:cNvPr id="2" name="Tytuł 1"/>
          <p:cNvSpPr>
            <a:spLocks noGrp="1"/>
          </p:cNvSpPr>
          <p:nvPr>
            <p:ph type="ctrTitle" hasCustomPrompt="1"/>
          </p:nvPr>
        </p:nvSpPr>
        <p:spPr>
          <a:xfrm>
            <a:off x="1143000" y="1122363"/>
            <a:ext cx="6858000" cy="2387600"/>
          </a:xfrm>
        </p:spPr>
        <p:txBody>
          <a:bodyPr anchor="b"/>
          <a:lstStyle>
            <a:lvl1pPr algn="ctr">
              <a:defRPr sz="4500"/>
            </a:lvl1pPr>
          </a:lstStyle>
          <a:p>
            <a:r>
              <a:rPr lang="pl-PL"/>
              <a:t>Kliknij, aby edytować styl</a:t>
            </a:r>
            <a:endParaRPr lang="pl-PL"/>
          </a:p>
        </p:txBody>
      </p:sp>
      <p:sp>
        <p:nvSpPr>
          <p:cNvPr id="3" name="Podtytuł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endParaRPr lang="pl-PL"/>
          </a:p>
        </p:txBody>
      </p:sp>
      <p:sp>
        <p:nvSpPr>
          <p:cNvPr id="4" name="Symbol zastępczy daty 3"/>
          <p:cNvSpPr>
            <a:spLocks noGrp="1"/>
          </p:cNvSpPr>
          <p:nvPr>
            <p:ph type="dt" sz="half" idx="10"/>
          </p:nvPr>
        </p:nvSpPr>
        <p:spPr/>
        <p:txBody>
          <a:bodyPr/>
          <a:lstStyle>
            <a:lvl1pPr>
              <a:defRPr/>
            </a:lvl1pPr>
          </a:lstStyle>
          <a:p>
            <a:pPr>
              <a:defRPr/>
            </a:pPr>
            <a:fld id="{F4F6EC50-2021-40C2-A969-F962B161E293}" type="datetimeFigureOut">
              <a:rPr lang="pl-PL"/>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9B736742-08CF-4E36-B466-A599307B6941}" type="slidenum">
              <a:rPr lang="pl-PL"/>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F973B1B-BFCE-41EA-BB32-3834D6D5601E}"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295043-58CC-4510-BFAE-8AAFD289DA4A}" type="slidenum">
              <a:rPr lang="en-GB" smtClean="0"/>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showMasterSp="0">
  <p:cSld name="Tytuł i zawartość">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zawartości 2"/>
          <p:cNvSpPr>
            <a:spLocks noGrp="1"/>
          </p:cNvSpPr>
          <p:nvPr>
            <p:ph idx="1" hasCustomPrompt="1"/>
          </p:nvPr>
        </p:nvSpPr>
        <p:spPr/>
        <p:txBody>
          <a:bodyPr/>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4C018D4B-39B6-49AD-877F-B4F95EC21B4A}" type="datetimeFigureOut">
              <a:rPr lang="pl-PL"/>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48F6105F-549D-42AE-A9D6-BB9EB6852854}" type="slidenum">
              <a:rPr lang="pl-PL"/>
            </a:fld>
            <a:endParaRPr lang="pl-PL"/>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showMasterSp="0">
  <p:cSld name="Nagłówek sekcji">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623888" y="1709751"/>
            <a:ext cx="7886700" cy="2852737"/>
          </a:xfrm>
        </p:spPr>
        <p:txBody>
          <a:bodyPr anchor="b"/>
          <a:lstStyle>
            <a:lvl1pPr>
              <a:defRPr sz="4500"/>
            </a:lvl1pPr>
          </a:lstStyle>
          <a:p>
            <a:r>
              <a:rPr lang="pl-PL"/>
              <a:t>Kliknij, aby edytować styl</a:t>
            </a:r>
            <a:endParaRPr lang="pl-PL"/>
          </a:p>
        </p:txBody>
      </p:sp>
      <p:sp>
        <p:nvSpPr>
          <p:cNvPr id="3" name="Symbol zastępczy tekstu 2"/>
          <p:cNvSpPr>
            <a:spLocks noGrp="1"/>
          </p:cNvSpPr>
          <p:nvPr>
            <p:ph type="body" idx="1" hasCustomPrompt="1"/>
          </p:nvPr>
        </p:nvSpPr>
        <p:spPr>
          <a:xfrm>
            <a:off x="623888" y="458947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a:t>Edytuj style wzorca tekstu</a:t>
            </a:r>
            <a:endParaRPr lang="pl-PL"/>
          </a:p>
        </p:txBody>
      </p:sp>
      <p:sp>
        <p:nvSpPr>
          <p:cNvPr id="4" name="Symbol zastępczy daty 3"/>
          <p:cNvSpPr>
            <a:spLocks noGrp="1"/>
          </p:cNvSpPr>
          <p:nvPr>
            <p:ph type="dt" sz="half" idx="10"/>
          </p:nvPr>
        </p:nvSpPr>
        <p:spPr/>
        <p:txBody>
          <a:bodyPr/>
          <a:lstStyle>
            <a:lvl1pPr>
              <a:defRPr/>
            </a:lvl1pPr>
          </a:lstStyle>
          <a:p>
            <a:pPr>
              <a:defRPr/>
            </a:pPr>
            <a:fld id="{A079C775-D5D7-4C6D-A299-9EDB346D7902}" type="datetimeFigureOut">
              <a:rPr lang="pl-PL"/>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654D4467-9130-48A6-BC3A-DA4EB9426EEF}" type="slidenum">
              <a:rPr lang="pl-PL"/>
            </a:fld>
            <a:endParaRPr lang="pl-PL"/>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showMasterSp="0">
  <p:cSld name="Dwa elementy zawartości">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zawartości 2"/>
          <p:cNvSpPr>
            <a:spLocks noGrp="1"/>
          </p:cNvSpPr>
          <p:nvPr>
            <p:ph sz="half" idx="1" hasCustomPrompt="1"/>
          </p:nvPr>
        </p:nvSpPr>
        <p:spPr>
          <a:xfrm>
            <a:off x="628650" y="1825625"/>
            <a:ext cx="3886200" cy="4351338"/>
          </a:xfrm>
        </p:spPr>
        <p:txBody>
          <a:bodyPr/>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zawartości 3"/>
          <p:cNvSpPr>
            <a:spLocks noGrp="1"/>
          </p:cNvSpPr>
          <p:nvPr>
            <p:ph sz="half" idx="2" hasCustomPrompt="1"/>
          </p:nvPr>
        </p:nvSpPr>
        <p:spPr>
          <a:xfrm>
            <a:off x="4629150" y="1825625"/>
            <a:ext cx="3886200" cy="4351338"/>
          </a:xfrm>
        </p:spPr>
        <p:txBody>
          <a:bodyPr/>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5" name="Symbol zastępczy daty 3"/>
          <p:cNvSpPr>
            <a:spLocks noGrp="1"/>
          </p:cNvSpPr>
          <p:nvPr>
            <p:ph type="dt" sz="half" idx="10"/>
          </p:nvPr>
        </p:nvSpPr>
        <p:spPr/>
        <p:txBody>
          <a:bodyPr/>
          <a:lstStyle>
            <a:lvl1pPr>
              <a:defRPr/>
            </a:lvl1pPr>
          </a:lstStyle>
          <a:p>
            <a:pPr>
              <a:defRPr/>
            </a:pPr>
            <a:fld id="{D1F5080A-68D9-46D6-9D6D-B1155A57FF90}" type="datetimeFigureOut">
              <a:rPr lang="pl-PL"/>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pPr>
              <a:defRPr/>
            </a:pPr>
            <a:fld id="{79C2321D-324E-49E1-976B-60CA24D3D172}" type="slidenum">
              <a:rPr lang="pl-PL"/>
            </a:fld>
            <a:endParaRPr lang="pl-PL"/>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showMasterSp="0">
  <p:cSld name="Porównanie">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629841" y="365129"/>
            <a:ext cx="7886700" cy="1325563"/>
          </a:xfrm>
        </p:spPr>
        <p:txBody>
          <a:bodyPr/>
          <a:lstStyle/>
          <a:p>
            <a:r>
              <a:rPr lang="pl-PL"/>
              <a:t>Kliknij, aby edytować styl</a:t>
            </a:r>
            <a:endParaRPr lang="pl-PL"/>
          </a:p>
        </p:txBody>
      </p:sp>
      <p:sp>
        <p:nvSpPr>
          <p:cNvPr id="3" name="Symbol zastępczy tekstu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Edytuj style wzorca tekstu</a:t>
            </a:r>
            <a:endParaRPr lang="pl-PL"/>
          </a:p>
        </p:txBody>
      </p:sp>
      <p:sp>
        <p:nvSpPr>
          <p:cNvPr id="4" name="Symbol zastępczy zawartości 3"/>
          <p:cNvSpPr>
            <a:spLocks noGrp="1"/>
          </p:cNvSpPr>
          <p:nvPr>
            <p:ph sz="half" idx="2" hasCustomPrompt="1"/>
          </p:nvPr>
        </p:nvSpPr>
        <p:spPr>
          <a:xfrm>
            <a:off x="629842" y="2505075"/>
            <a:ext cx="3868340" cy="3684588"/>
          </a:xfrm>
        </p:spPr>
        <p:txBody>
          <a:bodyPr/>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5" name="Symbol zastępczy tekstu 4"/>
          <p:cNvSpPr>
            <a:spLocks noGrp="1"/>
          </p:cNvSpPr>
          <p:nvPr>
            <p:ph type="body" sz="quarter" idx="3" hasCustomPrompt="1"/>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a:t>Edytuj style wzorca tekstu</a:t>
            </a:r>
            <a:endParaRPr lang="pl-PL"/>
          </a:p>
        </p:txBody>
      </p:sp>
      <p:sp>
        <p:nvSpPr>
          <p:cNvPr id="6" name="Symbol zastępczy zawartości 5"/>
          <p:cNvSpPr>
            <a:spLocks noGrp="1"/>
          </p:cNvSpPr>
          <p:nvPr>
            <p:ph sz="quarter" idx="4" hasCustomPrompt="1"/>
          </p:nvPr>
        </p:nvSpPr>
        <p:spPr>
          <a:xfrm>
            <a:off x="4629152" y="2505075"/>
            <a:ext cx="3887391" cy="3684588"/>
          </a:xfrm>
        </p:spPr>
        <p:txBody>
          <a:bodyPr/>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7" name="Symbol zastępczy daty 3"/>
          <p:cNvSpPr>
            <a:spLocks noGrp="1"/>
          </p:cNvSpPr>
          <p:nvPr>
            <p:ph type="dt" sz="half" idx="10"/>
          </p:nvPr>
        </p:nvSpPr>
        <p:spPr/>
        <p:txBody>
          <a:bodyPr/>
          <a:lstStyle>
            <a:lvl1pPr>
              <a:defRPr/>
            </a:lvl1pPr>
          </a:lstStyle>
          <a:p>
            <a:pPr>
              <a:defRPr/>
            </a:pPr>
            <a:fld id="{D8B144D7-1E42-4220-BB3F-5300A2565C94}" type="datetimeFigureOut">
              <a:rPr lang="pl-PL"/>
            </a:fld>
            <a:endParaRPr lang="pl-PL"/>
          </a:p>
        </p:txBody>
      </p:sp>
      <p:sp>
        <p:nvSpPr>
          <p:cNvPr id="8" name="Symbol zastępczy stopki 4"/>
          <p:cNvSpPr>
            <a:spLocks noGrp="1"/>
          </p:cNvSpPr>
          <p:nvPr>
            <p:ph type="ftr" sz="quarter" idx="11"/>
          </p:nvPr>
        </p:nvSpPr>
        <p:spPr/>
        <p:txBody>
          <a:bodyPr/>
          <a:lstStyle>
            <a:lvl1pPr>
              <a:defRPr/>
            </a:lvl1pPr>
          </a:lstStyle>
          <a:p>
            <a:pPr>
              <a:defRPr/>
            </a:pPr>
            <a:endParaRPr lang="pl-PL"/>
          </a:p>
        </p:txBody>
      </p:sp>
      <p:sp>
        <p:nvSpPr>
          <p:cNvPr id="9" name="Symbol zastępczy numeru slajdu 5"/>
          <p:cNvSpPr>
            <a:spLocks noGrp="1"/>
          </p:cNvSpPr>
          <p:nvPr>
            <p:ph type="sldNum" sz="quarter" idx="12"/>
          </p:nvPr>
        </p:nvSpPr>
        <p:spPr/>
        <p:txBody>
          <a:bodyPr/>
          <a:lstStyle>
            <a:lvl1pPr>
              <a:defRPr/>
            </a:lvl1pPr>
          </a:lstStyle>
          <a:p>
            <a:pPr>
              <a:defRPr/>
            </a:pPr>
            <a:fld id="{D23C3510-7521-4164-BCC9-CA54DA743AC4}" type="slidenum">
              <a:rPr lang="pl-PL"/>
            </a:fld>
            <a:endParaRPr lang="pl-PL"/>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showMasterSp="0">
  <p:cSld name="Tylko tytuł">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daty 3"/>
          <p:cNvSpPr>
            <a:spLocks noGrp="1"/>
          </p:cNvSpPr>
          <p:nvPr>
            <p:ph type="dt" sz="half" idx="10"/>
          </p:nvPr>
        </p:nvSpPr>
        <p:spPr/>
        <p:txBody>
          <a:bodyPr/>
          <a:lstStyle>
            <a:lvl1pPr>
              <a:defRPr/>
            </a:lvl1pPr>
          </a:lstStyle>
          <a:p>
            <a:pPr>
              <a:defRPr/>
            </a:pPr>
            <a:fld id="{A0BD23E9-2547-475D-9EC6-E92659D1F0A4}" type="datetimeFigureOut">
              <a:rPr lang="pl-PL"/>
            </a:fld>
            <a:endParaRPr lang="pl-PL"/>
          </a:p>
        </p:txBody>
      </p:sp>
      <p:sp>
        <p:nvSpPr>
          <p:cNvPr id="4" name="Symbol zastępczy stopki 4"/>
          <p:cNvSpPr>
            <a:spLocks noGrp="1"/>
          </p:cNvSpPr>
          <p:nvPr>
            <p:ph type="ftr" sz="quarter" idx="11"/>
          </p:nvPr>
        </p:nvSpPr>
        <p:spPr/>
        <p:txBody>
          <a:bodyPr/>
          <a:lstStyle>
            <a:lvl1pPr>
              <a:defRPr/>
            </a:lvl1pPr>
          </a:lstStyle>
          <a:p>
            <a:pPr>
              <a:defRPr/>
            </a:pPr>
            <a:endParaRPr lang="pl-PL"/>
          </a:p>
        </p:txBody>
      </p:sp>
      <p:sp>
        <p:nvSpPr>
          <p:cNvPr id="5" name="Symbol zastępczy numeru slajdu 5"/>
          <p:cNvSpPr>
            <a:spLocks noGrp="1"/>
          </p:cNvSpPr>
          <p:nvPr>
            <p:ph type="sldNum" sz="quarter" idx="12"/>
          </p:nvPr>
        </p:nvSpPr>
        <p:spPr/>
        <p:txBody>
          <a:bodyPr/>
          <a:lstStyle>
            <a:lvl1pPr>
              <a:defRPr/>
            </a:lvl1pPr>
          </a:lstStyle>
          <a:p>
            <a:pPr>
              <a:defRPr/>
            </a:pPr>
            <a:fld id="{B91950A6-2D78-44FC-BD8B-AC35455F8856}" type="slidenum">
              <a:rPr lang="pl-PL"/>
            </a:fld>
            <a:endParaRPr lang="pl-PL"/>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showMasterSp="0">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FC457C9E-8BF1-4F69-893E-14FA9B02B0F7}" type="datetimeFigureOut">
              <a:rPr lang="pl-PL"/>
            </a:fld>
            <a:endParaRPr lang="pl-PL"/>
          </a:p>
        </p:txBody>
      </p:sp>
      <p:sp>
        <p:nvSpPr>
          <p:cNvPr id="3" name="Symbol zastępczy stopki 4"/>
          <p:cNvSpPr>
            <a:spLocks noGrp="1"/>
          </p:cNvSpPr>
          <p:nvPr>
            <p:ph type="ftr" sz="quarter" idx="11"/>
          </p:nvPr>
        </p:nvSpPr>
        <p:spPr/>
        <p:txBody>
          <a:bodyPr/>
          <a:lstStyle>
            <a:lvl1pPr>
              <a:defRPr/>
            </a:lvl1pPr>
          </a:lstStyle>
          <a:p>
            <a:pPr>
              <a:defRPr/>
            </a:pPr>
            <a:endParaRPr lang="pl-PL"/>
          </a:p>
        </p:txBody>
      </p:sp>
      <p:sp>
        <p:nvSpPr>
          <p:cNvPr id="4" name="Symbol zastępczy numeru slajdu 5"/>
          <p:cNvSpPr>
            <a:spLocks noGrp="1"/>
          </p:cNvSpPr>
          <p:nvPr>
            <p:ph type="sldNum" sz="quarter" idx="12"/>
          </p:nvPr>
        </p:nvSpPr>
        <p:spPr/>
        <p:txBody>
          <a:bodyPr/>
          <a:lstStyle>
            <a:lvl1pPr>
              <a:defRPr/>
            </a:lvl1pPr>
          </a:lstStyle>
          <a:p>
            <a:pPr>
              <a:defRPr/>
            </a:pPr>
            <a:fld id="{3B92485C-0B19-4F04-BC17-E42019F90DA7}" type="slidenum">
              <a:rPr lang="pl-PL"/>
            </a:fld>
            <a:endParaRPr lang="pl-PL"/>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showMasterSp="0">
  <p:cSld name="Zawartość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629841" y="457200"/>
            <a:ext cx="2949178" cy="1600200"/>
          </a:xfrm>
        </p:spPr>
        <p:txBody>
          <a:bodyPr anchor="b"/>
          <a:lstStyle>
            <a:lvl1pPr>
              <a:defRPr sz="2400"/>
            </a:lvl1pPr>
          </a:lstStyle>
          <a:p>
            <a:r>
              <a:rPr lang="pl-PL"/>
              <a:t>Kliknij, aby edytować styl</a:t>
            </a:r>
            <a:endParaRPr lang="pl-PL"/>
          </a:p>
        </p:txBody>
      </p:sp>
      <p:sp>
        <p:nvSpPr>
          <p:cNvPr id="3" name="Symbol zastępczy zawartości 2"/>
          <p:cNvSpPr>
            <a:spLocks noGrp="1"/>
          </p:cNvSpPr>
          <p:nvPr>
            <p:ph idx="1" hasCustomPrompt="1"/>
          </p:nvPr>
        </p:nvSpPr>
        <p:spPr>
          <a:xfrm>
            <a:off x="3887391" y="98743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tekstu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Edytuj style wzorca tekstu</a:t>
            </a:r>
            <a:endParaRPr lang="pl-PL"/>
          </a:p>
        </p:txBody>
      </p:sp>
      <p:sp>
        <p:nvSpPr>
          <p:cNvPr id="5" name="Symbol zastępczy daty 3"/>
          <p:cNvSpPr>
            <a:spLocks noGrp="1"/>
          </p:cNvSpPr>
          <p:nvPr>
            <p:ph type="dt" sz="half" idx="10"/>
          </p:nvPr>
        </p:nvSpPr>
        <p:spPr/>
        <p:txBody>
          <a:bodyPr/>
          <a:lstStyle>
            <a:lvl1pPr>
              <a:defRPr/>
            </a:lvl1pPr>
          </a:lstStyle>
          <a:p>
            <a:pPr>
              <a:defRPr/>
            </a:pPr>
            <a:fld id="{60B8ED2C-6D61-4D5E-B10D-203A881DD904}" type="datetimeFigureOut">
              <a:rPr lang="pl-PL"/>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pPr>
              <a:defRPr/>
            </a:pPr>
            <a:fld id="{26165439-CA5D-4611-AC2C-C9C36BD99FEA}" type="slidenum">
              <a:rPr lang="pl-PL"/>
            </a:fld>
            <a:endParaRPr lang="pl-PL"/>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showMasterSp="0">
  <p:cSld name="Obraz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629841" y="457200"/>
            <a:ext cx="2949178" cy="1600200"/>
          </a:xfrm>
        </p:spPr>
        <p:txBody>
          <a:bodyPr anchor="b"/>
          <a:lstStyle>
            <a:lvl1pPr>
              <a:defRPr sz="2400"/>
            </a:lvl1pPr>
          </a:lstStyle>
          <a:p>
            <a:r>
              <a:rPr lang="pl-PL"/>
              <a:t>Kliknij, aby edytować styl</a:t>
            </a:r>
            <a:endParaRPr lang="pl-PL"/>
          </a:p>
        </p:txBody>
      </p:sp>
      <p:sp>
        <p:nvSpPr>
          <p:cNvPr id="3" name="Symbol zastępczy obrazu 2"/>
          <p:cNvSpPr>
            <a:spLocks noGrp="1"/>
          </p:cNvSpPr>
          <p:nvPr>
            <p:ph type="pic" idx="1"/>
          </p:nvPr>
        </p:nvSpPr>
        <p:spPr>
          <a:xfrm>
            <a:off x="3887391" y="987438"/>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pl-PL" noProof="0"/>
          </a:p>
        </p:txBody>
      </p:sp>
      <p:sp>
        <p:nvSpPr>
          <p:cNvPr id="4" name="Symbol zastępczy tekstu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a:t>Edytuj style wzorca tekstu</a:t>
            </a:r>
            <a:endParaRPr lang="pl-PL"/>
          </a:p>
        </p:txBody>
      </p:sp>
      <p:sp>
        <p:nvSpPr>
          <p:cNvPr id="5" name="Symbol zastępczy daty 3"/>
          <p:cNvSpPr>
            <a:spLocks noGrp="1"/>
          </p:cNvSpPr>
          <p:nvPr>
            <p:ph type="dt" sz="half" idx="10"/>
          </p:nvPr>
        </p:nvSpPr>
        <p:spPr/>
        <p:txBody>
          <a:bodyPr/>
          <a:lstStyle>
            <a:lvl1pPr>
              <a:defRPr/>
            </a:lvl1pPr>
          </a:lstStyle>
          <a:p>
            <a:pPr>
              <a:defRPr/>
            </a:pPr>
            <a:fld id="{7C6830AA-97E9-4CB9-B8C4-6EB7F914A937}" type="datetimeFigureOut">
              <a:rPr lang="pl-PL"/>
            </a:fld>
            <a:endParaRPr lang="pl-PL"/>
          </a:p>
        </p:txBody>
      </p:sp>
      <p:sp>
        <p:nvSpPr>
          <p:cNvPr id="6" name="Symbol zastępczy stopki 4"/>
          <p:cNvSpPr>
            <a:spLocks noGrp="1"/>
          </p:cNvSpPr>
          <p:nvPr>
            <p:ph type="ftr" sz="quarter" idx="11"/>
          </p:nvPr>
        </p:nvSpPr>
        <p:spPr/>
        <p:txBody>
          <a:bodyPr/>
          <a:lstStyle>
            <a:lvl1pPr>
              <a:defRPr/>
            </a:lvl1pPr>
          </a:lstStyle>
          <a:p>
            <a:pPr>
              <a:defRPr/>
            </a:pPr>
            <a:endParaRPr lang="pl-PL"/>
          </a:p>
        </p:txBody>
      </p:sp>
      <p:sp>
        <p:nvSpPr>
          <p:cNvPr id="7" name="Symbol zastępczy numeru slajdu 5"/>
          <p:cNvSpPr>
            <a:spLocks noGrp="1"/>
          </p:cNvSpPr>
          <p:nvPr>
            <p:ph type="sldNum" sz="quarter" idx="12"/>
          </p:nvPr>
        </p:nvSpPr>
        <p:spPr/>
        <p:txBody>
          <a:bodyPr/>
          <a:lstStyle>
            <a:lvl1pPr>
              <a:defRPr/>
            </a:lvl1pPr>
          </a:lstStyle>
          <a:p>
            <a:pPr>
              <a:defRPr/>
            </a:pPr>
            <a:fld id="{E40C7806-F7A2-4766-8E9A-6278F7A4E553}" type="slidenum">
              <a:rPr lang="pl-PL"/>
            </a:fld>
            <a:endParaRPr lang="pl-PL"/>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showMasterSp="0">
  <p:cSld name="Tytuł i tekst pionowy">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tytułu pionowego 2"/>
          <p:cNvSpPr>
            <a:spLocks noGrp="1"/>
          </p:cNvSpPr>
          <p:nvPr>
            <p:ph type="body" orient="vert" idx="1" hasCustomPrompt="1"/>
          </p:nvPr>
        </p:nvSpPr>
        <p:spPr/>
        <p:txBody>
          <a:bodyPr vert="eaVert"/>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4FEB723E-1188-4AA1-95CE-48AA80E8AF19}" type="datetimeFigureOut">
              <a:rPr lang="pl-PL"/>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531C5745-7FB7-4123-9ADC-105E70D31209}" type="slidenum">
              <a:rPr lang="pl-PL"/>
            </a:fld>
            <a:endParaRPr lang="pl-PL"/>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showMasterSp="0">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hasCustomPrompt="1"/>
          </p:nvPr>
        </p:nvSpPr>
        <p:spPr>
          <a:xfrm>
            <a:off x="6543676" y="365125"/>
            <a:ext cx="1971675" cy="5811838"/>
          </a:xfrm>
        </p:spPr>
        <p:txBody>
          <a:bodyPr vert="eaVert"/>
          <a:lstStyle/>
          <a:p>
            <a:r>
              <a:rPr lang="pl-PL"/>
              <a:t>Kliknij, aby edytować styl</a:t>
            </a:r>
            <a:endParaRPr lang="pl-PL"/>
          </a:p>
        </p:txBody>
      </p:sp>
      <p:sp>
        <p:nvSpPr>
          <p:cNvPr id="3" name="Symbol zastępczy tytułu pionowego 2"/>
          <p:cNvSpPr>
            <a:spLocks noGrp="1"/>
          </p:cNvSpPr>
          <p:nvPr>
            <p:ph type="body" orient="vert" idx="1" hasCustomPrompt="1"/>
          </p:nvPr>
        </p:nvSpPr>
        <p:spPr>
          <a:xfrm>
            <a:off x="628652" y="365125"/>
            <a:ext cx="5800725" cy="5811838"/>
          </a:xfrm>
        </p:spPr>
        <p:txBody>
          <a:bodyPr vert="eaVert"/>
          <a:lstStyle/>
          <a:p>
            <a:pPr lvl="0"/>
            <a:r>
              <a:rPr lang="pl-PL"/>
              <a:t>Edytuj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CD4F674F-14E5-4A70-A74C-7B3199F74886}" type="datetimeFigureOut">
              <a:rPr lang="pl-PL"/>
            </a:fld>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78576A40-8B6A-47C1-957D-66D4BD549B4F}" type="slidenum">
              <a:rPr lang="pl-PL"/>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4" Type="http://schemas.openxmlformats.org/officeDocument/2006/relationships/theme" Target="../theme/theme3.xml"/><Relationship Id="rId13" Type="http://schemas.openxmlformats.org/officeDocument/2006/relationships/image" Target="../media/image3.jpeg"/><Relationship Id="rId12" Type="http://schemas.openxmlformats.org/officeDocument/2006/relationships/image" Target="../media/image2.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4" Type="http://schemas.openxmlformats.org/officeDocument/2006/relationships/theme" Target="../theme/theme4.xml"/><Relationship Id="rId13" Type="http://schemas.openxmlformats.org/officeDocument/2006/relationships/image" Target="../media/image3.jpeg"/><Relationship Id="rId12" Type="http://schemas.openxmlformats.org/officeDocument/2006/relationships/image" Target="../media/image2.jpe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4" Type="http://schemas.openxmlformats.org/officeDocument/2006/relationships/theme" Target="../theme/theme5.xml"/><Relationship Id="rId13" Type="http://schemas.openxmlformats.org/officeDocument/2006/relationships/image" Target="../media/image3.jpeg"/><Relationship Id="rId12" Type="http://schemas.openxmlformats.org/officeDocument/2006/relationships/image" Target="../media/image2.jpeg"/><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2" Type="http://schemas.openxmlformats.org/officeDocument/2006/relationships/theme" Target="../theme/theme6.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 Type="http://schemas.openxmlformats.org/officeDocument/2006/relationships/slideLayout" Target="../slideLayouts/slideLayout68.xml"/><Relationship Id="rId14" Type="http://schemas.openxmlformats.org/officeDocument/2006/relationships/theme" Target="../theme/theme7.xml"/><Relationship Id="rId13" Type="http://schemas.openxmlformats.org/officeDocument/2006/relationships/image" Target="../media/image3.jpeg"/><Relationship Id="rId12" Type="http://schemas.openxmlformats.org/officeDocument/2006/relationships/image" Target="../media/image2.jpeg"/><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6.xml"/><Relationship Id="rId8" Type="http://schemas.openxmlformats.org/officeDocument/2006/relationships/slideLayout" Target="../slideLayouts/slideLayout85.xml"/><Relationship Id="rId7" Type="http://schemas.openxmlformats.org/officeDocument/2006/relationships/slideLayout" Target="../slideLayouts/slideLayout84.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3" Type="http://schemas.openxmlformats.org/officeDocument/2006/relationships/slideLayout" Target="../slideLayouts/slideLayout80.xml"/><Relationship Id="rId2" Type="http://schemas.openxmlformats.org/officeDocument/2006/relationships/slideLayout" Target="../slideLayouts/slideLayout79.xml"/><Relationship Id="rId12" Type="http://schemas.openxmlformats.org/officeDocument/2006/relationships/theme" Target="../theme/theme8.xml"/><Relationship Id="rId11" Type="http://schemas.openxmlformats.org/officeDocument/2006/relationships/slideLayout" Target="../slideLayouts/slideLayout88.xml"/><Relationship Id="rId10" Type="http://schemas.openxmlformats.org/officeDocument/2006/relationships/slideLayout" Target="../slideLayouts/slideLayout87.xml"/><Relationship Id="rId1"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7.xml"/><Relationship Id="rId8" Type="http://schemas.openxmlformats.org/officeDocument/2006/relationships/slideLayout" Target="../slideLayouts/slideLayout96.xml"/><Relationship Id="rId7" Type="http://schemas.openxmlformats.org/officeDocument/2006/relationships/slideLayout" Target="../slideLayouts/slideLayout95.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3" Type="http://schemas.openxmlformats.org/officeDocument/2006/relationships/slideLayout" Target="../slideLayouts/slideLayout91.xml"/><Relationship Id="rId2" Type="http://schemas.openxmlformats.org/officeDocument/2006/relationships/slideLayout" Target="../slideLayouts/slideLayout90.xml"/><Relationship Id="rId12" Type="http://schemas.openxmlformats.org/officeDocument/2006/relationships/theme" Target="../theme/theme9.xml"/><Relationship Id="rId11" Type="http://schemas.openxmlformats.org/officeDocument/2006/relationships/slideLayout" Target="../slideLayouts/slideLayout99.xml"/><Relationship Id="rId10" Type="http://schemas.openxmlformats.org/officeDocument/2006/relationships/slideLayout" Target="../slideLayouts/slideLayout98.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973B1B-BFCE-41EA-BB32-3834D6D5601E}" type="datetimeFigureOut">
              <a:rPr lang="en-GB" smtClean="0"/>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95043-58CC-4510-BFAE-8AAFD289DA4A}" type="slidenum">
              <a:rPr lang="en-GB" smtClean="0"/>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endParaRPr lang="de-DE"/>
          </a:p>
        </p:txBody>
      </p:sp>
      <p:sp>
        <p:nvSpPr>
          <p:cNvPr id="3" name="Textplatzhalt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e-DE"/>
              <a:t>Textmasterformate durch Klicken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4" name="Datumsplatzhalter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688C60-4316-48D6-83B9-37CA2C4A8B01}" type="datetimeFigureOut">
              <a:rPr lang="de-DE" smtClean="0"/>
            </a:fld>
            <a:endParaRPr lang="de-DE" dirty="0"/>
          </a:p>
        </p:txBody>
      </p:sp>
      <p:sp>
        <p:nvSpPr>
          <p:cNvPr id="5" name="Fußzeilenplatzhalter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BC9E582-0D1F-4A7C-811F-943918309657}" type="slidenum">
              <a:rPr lang="de-DE" smtClean="0"/>
            </a:fld>
            <a:endParaRPr lang="de-DE"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530" indent="-214630"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solidFill>
                <a:srgbClr val="000000">
                  <a:tint val="75000"/>
                </a:srgbClr>
              </a:solidFill>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094EB-4D0A-4749-B2C5-8D9467722E4F}" type="slidenum">
              <a:rPr lang="en-GB" smtClean="0">
                <a:solidFill>
                  <a:srgbClr val="000000">
                    <a:tint val="75000"/>
                  </a:srgbClr>
                </a:solidFill>
              </a:rPr>
            </a:fld>
            <a:endParaRPr lang="en-GB">
              <a:solidFill>
                <a:srgbClr val="000000">
                  <a:tint val="75000"/>
                </a:srgbClr>
              </a:solidFill>
            </a:endParaRPr>
          </a:p>
        </p:txBody>
      </p:sp>
      <p:pic>
        <p:nvPicPr>
          <p:cNvPr id="7" name="Picture 13" descr="logoEC.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16240" y="188914"/>
            <a:ext cx="1279810" cy="88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EEAS_P_TXT_S.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87900" y="206387"/>
            <a:ext cx="1368276" cy="89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2"/>
          </p:nvPr>
        </p:nvSpPr>
        <p:spPr>
          <a:xfrm>
            <a:off x="457200" y="635636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solidFill>
                <a:srgbClr val="000000">
                  <a:tint val="75000"/>
                </a:srgbClr>
              </a:solidFill>
            </a:endParaRPr>
          </a:p>
        </p:txBody>
      </p:sp>
      <p:sp>
        <p:nvSpPr>
          <p:cNvPr id="5" name="Footer Placeholder 4"/>
          <p:cNvSpPr>
            <a:spLocks noGrp="1"/>
          </p:cNvSpPr>
          <p:nvPr>
            <p:ph type="ftr" sz="quarter" idx="3"/>
          </p:nvPr>
        </p:nvSpPr>
        <p:spPr>
          <a:xfrm>
            <a:off x="3124200" y="635636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6553200" y="635636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E2094EB-4D0A-4749-B2C5-8D9467722E4F}" type="slidenum">
              <a:rPr lang="en-GB" smtClean="0">
                <a:solidFill>
                  <a:srgbClr val="000000">
                    <a:tint val="75000"/>
                  </a:srgbClr>
                </a:solidFill>
              </a:rPr>
            </a:fld>
            <a:endParaRPr lang="en-GB">
              <a:solidFill>
                <a:srgbClr val="000000">
                  <a:tint val="75000"/>
                </a:srgbClr>
              </a:solidFill>
            </a:endParaRPr>
          </a:p>
        </p:txBody>
      </p:sp>
      <p:pic>
        <p:nvPicPr>
          <p:cNvPr id="7" name="Picture 13" descr="logoEC.jp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916240" y="188914"/>
            <a:ext cx="1279810" cy="88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EEAS_P_TXT_S.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787900" y="206389"/>
            <a:ext cx="1368276" cy="89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530" indent="-214630"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GB">
              <a:solidFill>
                <a:srgbClr val="000000">
                  <a:tint val="75000"/>
                </a:srgbClr>
              </a:solidFill>
              <a:latin typeface="Verdana" panose="020B0604030504040204" pitchFamily="34" charset="0"/>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GB">
              <a:solidFill>
                <a:srgbClr val="000000">
                  <a:tint val="75000"/>
                </a:srgbClr>
              </a:solidFill>
              <a:latin typeface="Verdana" panose="020B0604030504040204" pitchFamily="34" charset="0"/>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CE2094EB-4D0A-4749-B2C5-8D9467722E4F}" type="slidenum">
              <a:rPr lang="en-GB" smtClean="0">
                <a:solidFill>
                  <a:srgbClr val="000000">
                    <a:tint val="75000"/>
                  </a:srgbClr>
                </a:solidFill>
                <a:latin typeface="Verdana" panose="020B0604030504040204" pitchFamily="34" charset="0"/>
              </a:rPr>
            </a:fld>
            <a:endParaRPr lang="en-GB">
              <a:solidFill>
                <a:srgbClr val="000000">
                  <a:tint val="75000"/>
                </a:srgbClr>
              </a:solidFill>
              <a:latin typeface="Verdana" panose="020B0604030504040204" pitchFamily="34" charset="0"/>
            </a:endParaRPr>
          </a:p>
        </p:txBody>
      </p:sp>
      <p:pic>
        <p:nvPicPr>
          <p:cNvPr id="7" name="Picture 13" descr="logoEC.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16240" y="188914"/>
            <a:ext cx="1279810" cy="88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EEAS_P_TXT_S.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87900" y="206387"/>
            <a:ext cx="1368276" cy="89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23962"/>
            <a:ext cx="8229600" cy="936625"/>
          </a:xfrm>
          <a:prstGeom prst="rect">
            <a:avLst/>
          </a:prstGeom>
          <a:noFill/>
          <a:ln w="9525">
            <a:noFill/>
            <a:miter lim="800000"/>
          </a:ln>
        </p:spPr>
        <p:txBody>
          <a:bodyPr vert="horz" wrap="square" lIns="91440" tIns="45720" rIns="91440" bIns="45720" numCol="1" anchor="ctr" anchorCtr="0" compatLnSpc="1"/>
          <a:lstStyle/>
          <a:p>
            <a:pPr lvl="0"/>
            <a:r>
              <a:rPr lang="en-GB" smtClean="0"/>
              <a:t>Lorem ipsum</a:t>
            </a:r>
            <a:endParaRPr lang="en-GB" smtClean="0"/>
          </a:p>
        </p:txBody>
      </p:sp>
      <p:sp>
        <p:nvSpPr>
          <p:cNvPr id="1027" name="Rectangle 3"/>
          <p:cNvSpPr>
            <a:spLocks noGrp="1" noChangeArrowheads="1"/>
          </p:cNvSpPr>
          <p:nvPr>
            <p:ph type="body" idx="1"/>
          </p:nvPr>
        </p:nvSpPr>
        <p:spPr bwMode="auto">
          <a:xfrm>
            <a:off x="457200" y="2387600"/>
            <a:ext cx="8229600" cy="3633788"/>
          </a:xfrm>
          <a:prstGeom prst="rect">
            <a:avLst/>
          </a:prstGeom>
          <a:noFill/>
          <a:ln w="9525">
            <a:noFill/>
            <a:miter lim="800000"/>
          </a:ln>
        </p:spPr>
        <p:txBody>
          <a:bodyPr vert="horz" wrap="square" lIns="91440" tIns="45720" rIns="91440" bIns="45720" numCol="1" anchor="t" anchorCtr="0" compatLnSpc="1"/>
          <a:lstStyle/>
          <a:p>
            <a:pPr lvl="0"/>
            <a:r>
              <a:rPr lang="fr-BE" dirty="0" smtClean="0"/>
              <a:t>Et dolor fragum</a:t>
            </a:r>
            <a:endParaRPr lang="en-GB" dirty="0" smtClean="0"/>
          </a:p>
          <a:p>
            <a:pPr lvl="1"/>
            <a:r>
              <a:rPr lang="en-GB" dirty="0" smtClean="0"/>
              <a:t>Et </a:t>
            </a:r>
            <a:r>
              <a:rPr lang="en-GB" dirty="0" err="1" smtClean="0"/>
              <a:t>dolor</a:t>
            </a:r>
            <a:r>
              <a:rPr lang="en-GB" dirty="0" smtClean="0"/>
              <a:t> </a:t>
            </a:r>
            <a:r>
              <a:rPr lang="en-GB" dirty="0" err="1" smtClean="0"/>
              <a:t>fragum</a:t>
            </a:r>
            <a:endParaRPr lang="en-GB" dirty="0" smtClean="0"/>
          </a:p>
          <a:p>
            <a:pPr lvl="2"/>
            <a:r>
              <a:rPr lang="en-GB" dirty="0" smtClean="0"/>
              <a:t>- Et </a:t>
            </a:r>
            <a:r>
              <a:rPr lang="en-GB" dirty="0" err="1" smtClean="0"/>
              <a:t>dolor</a:t>
            </a:r>
            <a:r>
              <a:rPr lang="en-GB" dirty="0" smtClean="0"/>
              <a:t> </a:t>
            </a:r>
            <a:r>
              <a:rPr lang="en-GB" dirty="0" err="1" smtClean="0"/>
              <a:t>fragum</a:t>
            </a:r>
            <a:endParaRPr lang="en-GB" dirty="0"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b="0">
                <a:solidFill>
                  <a:schemeClr val="tx1"/>
                </a:solidFill>
                <a:latin typeface="+mj-lt"/>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lang="en-GB" sz="1400" b="0" kern="1200" dirty="0">
                <a:solidFill>
                  <a:schemeClr val="tx1"/>
                </a:solidFill>
                <a:latin typeface="+mj-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b="0">
                <a:solidFill>
                  <a:schemeClr val="tx1"/>
                </a:solidFill>
                <a:latin typeface="Arial" panose="020B0604020202020204" pitchFamily="34" charset="0"/>
              </a:defRPr>
            </a:lvl1pPr>
          </a:lstStyle>
          <a:p>
            <a:pPr>
              <a:defRPr/>
            </a:pPr>
            <a:fld id="{9C8D21B7-B314-438C-91E9-7FF9087DC078}" type="slidenum">
              <a:rPr lang="en-GB"/>
            </a:fld>
            <a:endParaRPr lang="en-GB"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anose="020B0604030504040204" pitchFamily="34" charset="0"/>
        </a:defRPr>
      </a:lvl2pPr>
      <a:lvl3pPr marL="358775" indent="-358775" algn="l" rtl="0" eaLnBrk="1" fontAlgn="base" hangingPunct="1">
        <a:spcBef>
          <a:spcPct val="0"/>
        </a:spcBef>
        <a:spcAft>
          <a:spcPct val="0"/>
        </a:spcAft>
        <a:defRPr sz="3000" b="1">
          <a:solidFill>
            <a:srgbClr val="0F5494"/>
          </a:solidFill>
          <a:latin typeface="Verdana" panose="020B0604030504040204" pitchFamily="34" charset="0"/>
        </a:defRPr>
      </a:lvl3pPr>
      <a:lvl4pPr marL="358775" indent="-358775" algn="l" rtl="0" eaLnBrk="1" fontAlgn="base" hangingPunct="1">
        <a:spcBef>
          <a:spcPct val="0"/>
        </a:spcBef>
        <a:spcAft>
          <a:spcPct val="0"/>
        </a:spcAft>
        <a:defRPr sz="3000" b="1">
          <a:solidFill>
            <a:srgbClr val="0F5494"/>
          </a:solidFill>
          <a:latin typeface="Verdana" panose="020B0604030504040204" pitchFamily="34" charset="0"/>
        </a:defRPr>
      </a:lvl4pPr>
      <a:lvl5pPr marL="358775" indent="-358775" algn="l" rtl="0" eaLnBrk="1" fontAlgn="base" hangingPunct="1">
        <a:spcBef>
          <a:spcPct val="0"/>
        </a:spcBef>
        <a:spcAft>
          <a:spcPct val="0"/>
        </a:spcAft>
        <a:defRPr sz="3000" b="1">
          <a:solidFill>
            <a:srgbClr val="0F5494"/>
          </a:solidFill>
          <a:latin typeface="Verdana" panose="020B0604030504040204" pitchFamily="34" charset="0"/>
        </a:defRPr>
      </a:lvl5pPr>
      <a:lvl6pPr marL="815975" algn="l" rtl="0" eaLnBrk="1" fontAlgn="base" hangingPunct="1">
        <a:spcBef>
          <a:spcPct val="0"/>
        </a:spcBef>
        <a:spcAft>
          <a:spcPct val="0"/>
        </a:spcAft>
        <a:defRPr sz="3000" b="1">
          <a:solidFill>
            <a:srgbClr val="0F5494"/>
          </a:solidFill>
          <a:latin typeface="Verdana" panose="020B0604030504040204" pitchFamily="34" charset="0"/>
        </a:defRPr>
      </a:lvl6pPr>
      <a:lvl7pPr marL="1273175" algn="l" rtl="0" eaLnBrk="1" fontAlgn="base" hangingPunct="1">
        <a:spcBef>
          <a:spcPct val="0"/>
        </a:spcBef>
        <a:spcAft>
          <a:spcPct val="0"/>
        </a:spcAft>
        <a:defRPr sz="3000" b="1">
          <a:solidFill>
            <a:srgbClr val="0F5494"/>
          </a:solidFill>
          <a:latin typeface="Verdana" panose="020B0604030504040204" pitchFamily="34" charset="0"/>
        </a:defRPr>
      </a:lvl7pPr>
      <a:lvl8pPr marL="1730375" algn="l" rtl="0" eaLnBrk="1" fontAlgn="base" hangingPunct="1">
        <a:spcBef>
          <a:spcPct val="0"/>
        </a:spcBef>
        <a:spcAft>
          <a:spcPct val="0"/>
        </a:spcAft>
        <a:defRPr sz="3000" b="1">
          <a:solidFill>
            <a:srgbClr val="0F5494"/>
          </a:solidFill>
          <a:latin typeface="Verdana" panose="020B0604030504040204" pitchFamily="34" charset="0"/>
        </a:defRPr>
      </a:lvl8pPr>
      <a:lvl9pPr marL="2187575" algn="l" rtl="0" eaLnBrk="1" fontAlgn="base" hangingPunct="1">
        <a:spcBef>
          <a:spcPct val="0"/>
        </a:spcBef>
        <a:spcAft>
          <a:spcPct val="0"/>
        </a:spcAft>
        <a:defRPr sz="3000" b="1">
          <a:solidFill>
            <a:srgbClr val="0F5494"/>
          </a:solidFill>
          <a:latin typeface="Verdana" panose="020B0604030504040204"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panose="020B0604020202020204" pitchFamily="34" charset="0"/>
        </a:defRPr>
      </a:lvl4pPr>
      <a:lvl5pPr marL="2057400" indent="-228600" algn="l" rtl="0" eaLnBrk="1" fontAlgn="base" hangingPunct="1">
        <a:spcBef>
          <a:spcPct val="20000"/>
        </a:spcBef>
        <a:spcAft>
          <a:spcPct val="0"/>
        </a:spcAft>
        <a:buChar char="»"/>
        <a:defRPr sz="2000">
          <a:solidFill>
            <a:schemeClr val="tx1"/>
          </a:solidFill>
          <a:latin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Arial" panose="020B0604020202020204" pitchFamily="34" charset="0"/>
        </a:defRPr>
      </a:lvl6pPr>
      <a:lvl7pPr marL="2971800" indent="-228600" algn="l" rtl="0" eaLnBrk="1" fontAlgn="base" hangingPunct="1">
        <a:spcBef>
          <a:spcPct val="20000"/>
        </a:spcBef>
        <a:spcAft>
          <a:spcPct val="0"/>
        </a:spcAft>
        <a:buChar char="»"/>
        <a:defRPr sz="2000">
          <a:solidFill>
            <a:schemeClr val="tx1"/>
          </a:solidFill>
          <a:latin typeface="Arial" panose="020B0604020202020204" pitchFamily="34" charset="0"/>
        </a:defRPr>
      </a:lvl7pPr>
      <a:lvl8pPr marL="3429000" indent="-228600" algn="l" rtl="0" eaLnBrk="1" fontAlgn="base" hangingPunct="1">
        <a:spcBef>
          <a:spcPct val="20000"/>
        </a:spcBef>
        <a:spcAft>
          <a:spcPct val="0"/>
        </a:spcAft>
        <a:buChar char="»"/>
        <a:defRPr sz="2000">
          <a:solidFill>
            <a:schemeClr val="tx1"/>
          </a:solidFill>
          <a:latin typeface="Arial" panose="020B0604020202020204" pitchFamily="34" charset="0"/>
        </a:defRPr>
      </a:lvl8pPr>
      <a:lvl9pPr marL="3886200" indent="-228600" algn="l" rtl="0" eaLnBrk="1" fontAlgn="base" hangingPunct="1">
        <a:spcBef>
          <a:spcPct val="20000"/>
        </a:spcBef>
        <a:spcAft>
          <a:spcPct val="0"/>
        </a:spcAft>
        <a:buChar char="»"/>
        <a:defRPr sz="2000">
          <a:solidFill>
            <a:schemeClr val="tx1"/>
          </a:solidFill>
          <a:latin typeface="Arial" panose="020B0604020202020204" pitchFamily="34"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GB"/>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solidFill>
                <a:srgbClr val="000000">
                  <a:tint val="75000"/>
                </a:srgbClr>
              </a:solidFill>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094EB-4D0A-4749-B2C5-8D9467722E4F}" type="slidenum">
              <a:rPr lang="en-GB" smtClean="0">
                <a:solidFill>
                  <a:srgbClr val="000000">
                    <a:tint val="75000"/>
                  </a:srgbClr>
                </a:solidFill>
              </a:rPr>
            </a:fld>
            <a:endParaRPr lang="en-GB">
              <a:solidFill>
                <a:srgbClr val="000000">
                  <a:tint val="75000"/>
                </a:srgbClr>
              </a:solidFill>
            </a:endParaRPr>
          </a:p>
        </p:txBody>
      </p:sp>
      <p:pic>
        <p:nvPicPr>
          <p:cNvPr id="7" name="Picture 13" descr="logoEC.jp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916240" y="188914"/>
            <a:ext cx="1279810" cy="88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EEAS_P_TXT_S.jpg"/>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787900" y="206387"/>
            <a:ext cx="1368276" cy="89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push dir="u"/>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p:cNvSpPr>
            <a:spLocks noGrp="1" noChangeArrowheads="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pl-PL" altLang="en-US" smtClean="0"/>
              <a:t>Kliknij, aby edytować styl</a:t>
            </a:r>
            <a:endParaRPr lang="pl-PL" altLang="en-US" smtClean="0"/>
          </a:p>
        </p:txBody>
      </p:sp>
      <p:sp>
        <p:nvSpPr>
          <p:cNvPr id="1027" name="Symbol zastępczy tekstu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pl-PL" altLang="en-US" smtClean="0"/>
              <a:t>Edytuj style wzorca tekstu</a:t>
            </a:r>
            <a:endParaRPr lang="pl-PL" altLang="en-US" smtClean="0"/>
          </a:p>
          <a:p>
            <a:pPr lvl="1"/>
            <a:r>
              <a:rPr lang="pl-PL" altLang="en-US" smtClean="0"/>
              <a:t>Drugi poziom</a:t>
            </a:r>
            <a:endParaRPr lang="pl-PL" altLang="en-US" smtClean="0"/>
          </a:p>
          <a:p>
            <a:pPr lvl="2"/>
            <a:r>
              <a:rPr lang="pl-PL" altLang="en-US" smtClean="0"/>
              <a:t>Trzeci poziom</a:t>
            </a:r>
            <a:endParaRPr lang="pl-PL" altLang="en-US" smtClean="0"/>
          </a:p>
          <a:p>
            <a:pPr lvl="3"/>
            <a:r>
              <a:rPr lang="pl-PL" altLang="en-US" smtClean="0"/>
              <a:t>Czwarty poziom</a:t>
            </a:r>
            <a:endParaRPr lang="pl-PL" altLang="en-US" smtClean="0"/>
          </a:p>
          <a:p>
            <a:pPr lvl="4"/>
            <a:r>
              <a:rPr lang="pl-PL" altLang="en-US" smtClean="0"/>
              <a:t>Piąty poziom</a:t>
            </a:r>
            <a:endParaRPr lang="pl-PL" altLang="en-US" smtClean="0"/>
          </a:p>
        </p:txBody>
      </p:sp>
      <p:sp>
        <p:nvSpPr>
          <p:cNvPr id="4" name="Symbol zastępczy daty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52E63697-1E20-4CA5-94F6-43F349A03E08}" type="datetimeFigureOut">
              <a:rPr lang="pl-PL">
                <a:solidFill>
                  <a:prstClr val="black">
                    <a:tint val="75000"/>
                  </a:prstClr>
                </a:solidFill>
              </a:rPr>
            </a:fld>
            <a:endParaRPr lang="pl-PL">
              <a:solidFill>
                <a:prstClr val="black">
                  <a:tint val="75000"/>
                </a:prstClr>
              </a:solidFill>
            </a:endParaRPr>
          </a:p>
        </p:txBody>
      </p:sp>
      <p:sp>
        <p:nvSpPr>
          <p:cNvPr id="5" name="Symbol zastępczy stopki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60D9D783-BEFE-4326-864D-F2E7CF360D22}" type="slidenum">
              <a:rPr lang="pl-PL">
                <a:solidFill>
                  <a:prstClr val="black">
                    <a:tint val="75000"/>
                  </a:prstClr>
                </a:solidFill>
              </a:rPr>
            </a:fld>
            <a:endParaRPr lang="pl-PL">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Light" panose="020F0302020204030204" pitchFamily="34" charset="0"/>
        </a:defRPr>
      </a:lvl2pPr>
      <a:lvl3pPr algn="l" rtl="0" fontAlgn="base">
        <a:lnSpc>
          <a:spcPct val="90000"/>
        </a:lnSpc>
        <a:spcBef>
          <a:spcPct val="0"/>
        </a:spcBef>
        <a:spcAft>
          <a:spcPct val="0"/>
        </a:spcAft>
        <a:defRPr sz="3300">
          <a:solidFill>
            <a:schemeClr val="tx1"/>
          </a:solidFill>
          <a:latin typeface="Calibri Light" panose="020F0302020204030204" pitchFamily="34" charset="0"/>
        </a:defRPr>
      </a:lvl3pPr>
      <a:lvl4pPr algn="l" rtl="0" fontAlgn="base">
        <a:lnSpc>
          <a:spcPct val="90000"/>
        </a:lnSpc>
        <a:spcBef>
          <a:spcPct val="0"/>
        </a:spcBef>
        <a:spcAft>
          <a:spcPct val="0"/>
        </a:spcAft>
        <a:defRPr sz="3300">
          <a:solidFill>
            <a:schemeClr val="tx1"/>
          </a:solidFill>
          <a:latin typeface="Calibri Light" panose="020F0302020204030204" pitchFamily="34" charset="0"/>
        </a:defRPr>
      </a:lvl4pPr>
      <a:lvl5pPr algn="l" rtl="0" fontAlgn="base">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p:cNvSpPr>
            <a:spLocks noGrp="1" noChangeArrowheads="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pl-PL" altLang="en-US" smtClean="0"/>
              <a:t>Kliknij, aby edytować styl</a:t>
            </a:r>
            <a:endParaRPr lang="pl-PL" altLang="en-US" smtClean="0"/>
          </a:p>
        </p:txBody>
      </p:sp>
      <p:sp>
        <p:nvSpPr>
          <p:cNvPr id="1027" name="Symbol zastępczy tekstu 2"/>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pl-PL" altLang="en-US" smtClean="0"/>
              <a:t>Edytuj style wzorca tekstu</a:t>
            </a:r>
            <a:endParaRPr lang="pl-PL" altLang="en-US" smtClean="0"/>
          </a:p>
          <a:p>
            <a:pPr lvl="1"/>
            <a:r>
              <a:rPr lang="pl-PL" altLang="en-US" smtClean="0"/>
              <a:t>Drugi poziom</a:t>
            </a:r>
            <a:endParaRPr lang="pl-PL" altLang="en-US" smtClean="0"/>
          </a:p>
          <a:p>
            <a:pPr lvl="2"/>
            <a:r>
              <a:rPr lang="pl-PL" altLang="en-US" smtClean="0"/>
              <a:t>Trzeci poziom</a:t>
            </a:r>
            <a:endParaRPr lang="pl-PL" altLang="en-US" smtClean="0"/>
          </a:p>
          <a:p>
            <a:pPr lvl="3"/>
            <a:r>
              <a:rPr lang="pl-PL" altLang="en-US" smtClean="0"/>
              <a:t>Czwarty poziom</a:t>
            </a:r>
            <a:endParaRPr lang="pl-PL" altLang="en-US" smtClean="0"/>
          </a:p>
          <a:p>
            <a:pPr lvl="4"/>
            <a:r>
              <a:rPr lang="pl-PL" altLang="en-US" smtClean="0"/>
              <a:t>Piąty poziom</a:t>
            </a:r>
            <a:endParaRPr lang="pl-PL" altLang="en-US" smtClean="0"/>
          </a:p>
        </p:txBody>
      </p:sp>
      <p:sp>
        <p:nvSpPr>
          <p:cNvPr id="4" name="Symbol zastępczy daty 3"/>
          <p:cNvSpPr>
            <a:spLocks noGrp="1"/>
          </p:cNvSpPr>
          <p:nvPr>
            <p:ph type="dt" sz="half" idx="2"/>
          </p:nvPr>
        </p:nvSpPr>
        <p:spPr>
          <a:xfrm>
            <a:off x="628650" y="6356363"/>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52E63697-1E20-4CA5-94F6-43F349A03E08}" type="datetimeFigureOut">
              <a:rPr lang="pl-PL"/>
            </a:fld>
            <a:endParaRPr lang="pl-PL"/>
          </a:p>
        </p:txBody>
      </p:sp>
      <p:sp>
        <p:nvSpPr>
          <p:cNvPr id="5" name="Symbol zastępczy stopki 4"/>
          <p:cNvSpPr>
            <a:spLocks noGrp="1"/>
          </p:cNvSpPr>
          <p:nvPr>
            <p:ph type="ftr" sz="quarter" idx="3"/>
          </p:nvPr>
        </p:nvSpPr>
        <p:spPr>
          <a:xfrm>
            <a:off x="3028950" y="6356363"/>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pl-PL"/>
          </a:p>
        </p:txBody>
      </p:sp>
      <p:sp>
        <p:nvSpPr>
          <p:cNvPr id="6" name="Symbol zastępczy numeru slajdu 5"/>
          <p:cNvSpPr>
            <a:spLocks noGrp="1"/>
          </p:cNvSpPr>
          <p:nvPr>
            <p:ph type="sldNum" sz="quarter" idx="4"/>
          </p:nvPr>
        </p:nvSpPr>
        <p:spPr>
          <a:xfrm>
            <a:off x="6457950" y="6356363"/>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60D9D783-BEFE-4326-864D-F2E7CF360D22}" type="slidenum">
              <a:rPr lang="pl-PL"/>
            </a:fld>
            <a:endParaRPr lang="pl-PL"/>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Light" panose="020F0302020204030204" pitchFamily="34" charset="0"/>
        </a:defRPr>
      </a:lvl2pPr>
      <a:lvl3pPr algn="l" rtl="0" fontAlgn="base">
        <a:lnSpc>
          <a:spcPct val="90000"/>
        </a:lnSpc>
        <a:spcBef>
          <a:spcPct val="0"/>
        </a:spcBef>
        <a:spcAft>
          <a:spcPct val="0"/>
        </a:spcAft>
        <a:defRPr sz="3300">
          <a:solidFill>
            <a:schemeClr val="tx1"/>
          </a:solidFill>
          <a:latin typeface="Calibri Light" panose="020F0302020204030204" pitchFamily="34" charset="0"/>
        </a:defRPr>
      </a:lvl3pPr>
      <a:lvl4pPr algn="l" rtl="0" fontAlgn="base">
        <a:lnSpc>
          <a:spcPct val="90000"/>
        </a:lnSpc>
        <a:spcBef>
          <a:spcPct val="0"/>
        </a:spcBef>
        <a:spcAft>
          <a:spcPct val="0"/>
        </a:spcAft>
        <a:defRPr sz="3300">
          <a:solidFill>
            <a:schemeClr val="tx1"/>
          </a:solidFill>
          <a:latin typeface="Calibri Light" panose="020F0302020204030204" pitchFamily="34" charset="0"/>
        </a:defRPr>
      </a:lvl4pPr>
      <a:lvl5pPr algn="l" rtl="0" fontAlgn="base">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3.xml"/><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3.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3.xml"/><Relationship Id="rId2" Type="http://schemas.openxmlformats.org/officeDocument/2006/relationships/image" Target="../media/image17.png"/><Relationship Id="rId1" Type="http://schemas.openxmlformats.org/officeDocument/2006/relationships/image" Target="../media/image16.emf"/></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3.xml"/><Relationship Id="rId2" Type="http://schemas.openxmlformats.org/officeDocument/2006/relationships/image" Target="../media/image19.pn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5.xml"/><Relationship Id="rId2" Type="http://schemas.openxmlformats.org/officeDocument/2006/relationships/image" Target="../media/image22.png"/><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35.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Obraz 6"/>
          <p:cNvPicPr>
            <a:picLocks noChangeAspect="1" noChangeArrowheads="1"/>
          </p:cNvPicPr>
          <p:nvPr/>
        </p:nvPicPr>
        <p:blipFill>
          <a:blip r:embed="rId1">
            <a:extLst>
              <a:ext uri="{28A0092B-C50C-407E-A947-70E740481C1C}">
                <a14:useLocalDpi xmlns:a14="http://schemas.microsoft.com/office/drawing/2010/main" val="0"/>
              </a:ext>
            </a:extLst>
          </a:blip>
          <a:srcRect t="793"/>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17176" y="6211681"/>
            <a:ext cx="5436096" cy="646331"/>
          </a:xfrm>
          <a:prstGeom prst="rect">
            <a:avLst/>
          </a:prstGeom>
          <a:noFill/>
        </p:spPr>
        <p:txBody>
          <a:bodyPr wrap="square" rtlCol="0">
            <a:spAutoFit/>
          </a:bodyPr>
          <a:lstStyle/>
          <a:p>
            <a:pPr algn="r"/>
            <a:r>
              <a:rPr lang="en-IE" b="1" dirty="0" smtClean="0"/>
              <a:t>JOINT PROGRAMMING FOCAL POINTS MEETING</a:t>
            </a:r>
            <a:endParaRPr lang="en-IE" b="1" dirty="0" smtClean="0"/>
          </a:p>
          <a:p>
            <a:pPr algn="r"/>
            <a:r>
              <a:rPr lang="en-IE" b="1" smtClean="0"/>
              <a:t>BRUSSELS, 15 MARCH 2019</a:t>
            </a:r>
            <a:endParaRPr lang="en-GB" b="1" dirty="0"/>
          </a:p>
        </p:txBody>
      </p:sp>
      <p:pic>
        <p:nvPicPr>
          <p:cNvPr id="3" name="Picture 2"/>
          <p:cNvPicPr>
            <a:picLocks noChangeAspect="1"/>
          </p:cNvPicPr>
          <p:nvPr/>
        </p:nvPicPr>
        <p:blipFill>
          <a:blip r:embed="rId2"/>
          <a:stretch>
            <a:fillRect/>
          </a:stretch>
        </p:blipFill>
        <p:spPr>
          <a:xfrm>
            <a:off x="179512" y="6000750"/>
            <a:ext cx="1158340" cy="847417"/>
          </a:xfrm>
          <a:prstGeom prst="rect">
            <a:avLst/>
          </a:prstGeom>
        </p:spPr>
      </p:pic>
      <p:pic>
        <p:nvPicPr>
          <p:cNvPr id="4" name="Picture 3"/>
          <p:cNvPicPr>
            <a:picLocks noChangeAspect="1"/>
          </p:cNvPicPr>
          <p:nvPr/>
        </p:nvPicPr>
        <p:blipFill>
          <a:blip r:embed="rId3"/>
          <a:stretch>
            <a:fillRect/>
          </a:stretch>
        </p:blipFill>
        <p:spPr>
          <a:xfrm>
            <a:off x="1658281" y="6130667"/>
            <a:ext cx="1688738" cy="70110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Content Placeholder 2"/>
          <p:cNvSpPr>
            <a:spLocks noGrp="1" noChangeArrowheads="1"/>
          </p:cNvSpPr>
          <p:nvPr>
            <p:ph idx="1"/>
          </p:nvPr>
        </p:nvSpPr>
        <p:spPr>
          <a:xfrm>
            <a:off x="323855" y="1556792"/>
            <a:ext cx="8569325" cy="4680520"/>
          </a:xfrm>
        </p:spPr>
        <p:txBody>
          <a:bodyPr>
            <a:normAutofit/>
          </a:bodyPr>
          <a:lstStyle/>
          <a:p>
            <a:pPr eaLnBrk="1" hangingPunct="1"/>
            <a:endParaRPr lang="en-US" altLang="en-US" b="1" dirty="0" smtClean="0"/>
          </a:p>
          <a:p>
            <a:pPr marL="0" indent="0" eaLnBrk="1" hangingPunct="1">
              <a:buNone/>
            </a:pPr>
            <a:endParaRPr lang="en-GB" altLang="en-US" b="1" i="0" dirty="0" smtClean="0"/>
          </a:p>
        </p:txBody>
      </p:sp>
      <p:sp>
        <p:nvSpPr>
          <p:cNvPr id="4" name="Title 1"/>
          <p:cNvSpPr txBox="1">
            <a:spLocks noChangeArrowheads="1"/>
          </p:cNvSpPr>
          <p:nvPr/>
        </p:nvSpPr>
        <p:spPr bwMode="auto">
          <a:xfrm>
            <a:off x="493712" y="343364"/>
            <a:ext cx="8229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rmAutofit fontScale="97500" lnSpcReduction="10000"/>
          </a:bodyPr>
          <a:lstStyle>
            <a:lvl1pPr algn="l" rtl="0" fontAlgn="base">
              <a:lnSpc>
                <a:spcPct val="90000"/>
              </a:lnSpc>
              <a:spcBef>
                <a:spcPct val="0"/>
              </a:spcBef>
              <a:spcAft>
                <a:spcPct val="0"/>
              </a:spcAft>
              <a:defRPr sz="3300" kern="1200">
                <a:solidFill>
                  <a:schemeClr val="tx1"/>
                </a:solidFill>
                <a:latin typeface="+mj-lt"/>
                <a:ea typeface="+mj-ea"/>
                <a:cs typeface="+mj-cs"/>
              </a:defRPr>
            </a:lvl1pPr>
            <a:lvl2pPr algn="l" rtl="0" fontAlgn="base">
              <a:lnSpc>
                <a:spcPct val="90000"/>
              </a:lnSpc>
              <a:spcBef>
                <a:spcPct val="0"/>
              </a:spcBef>
              <a:spcAft>
                <a:spcPct val="0"/>
              </a:spcAft>
              <a:defRPr sz="3300">
                <a:solidFill>
                  <a:schemeClr val="tx1"/>
                </a:solidFill>
                <a:latin typeface="Calibri Light" panose="020F0302020204030204" pitchFamily="34" charset="0"/>
              </a:defRPr>
            </a:lvl2pPr>
            <a:lvl3pPr algn="l" rtl="0" fontAlgn="base">
              <a:lnSpc>
                <a:spcPct val="90000"/>
              </a:lnSpc>
              <a:spcBef>
                <a:spcPct val="0"/>
              </a:spcBef>
              <a:spcAft>
                <a:spcPct val="0"/>
              </a:spcAft>
              <a:defRPr sz="3300">
                <a:solidFill>
                  <a:schemeClr val="tx1"/>
                </a:solidFill>
                <a:latin typeface="Calibri Light" panose="020F0302020204030204" pitchFamily="34" charset="0"/>
              </a:defRPr>
            </a:lvl3pPr>
            <a:lvl4pPr algn="l" rtl="0" fontAlgn="base">
              <a:lnSpc>
                <a:spcPct val="90000"/>
              </a:lnSpc>
              <a:spcBef>
                <a:spcPct val="0"/>
              </a:spcBef>
              <a:spcAft>
                <a:spcPct val="0"/>
              </a:spcAft>
              <a:defRPr sz="3300">
                <a:solidFill>
                  <a:schemeClr val="tx1"/>
                </a:solidFill>
                <a:latin typeface="Calibri Light" panose="020F0302020204030204" pitchFamily="34" charset="0"/>
              </a:defRPr>
            </a:lvl4pPr>
            <a:lvl5pPr algn="l" rtl="0" fontAlgn="base">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a:r>
              <a:rPr lang="en-GB" sz="3200" b="1" dirty="0" smtClean="0">
                <a:solidFill>
                  <a:srgbClr val="2D5EC1"/>
                </a:solidFill>
                <a:effectLst>
                  <a:outerShdw blurRad="38100" dist="38100" dir="2700000" algn="tl">
                    <a:srgbClr val="000000">
                      <a:alpha val="43137"/>
                    </a:srgbClr>
                  </a:outerShdw>
                </a:effectLst>
                <a:latin typeface="+mn-lt"/>
                <a:ea typeface="+mn-ea"/>
                <a:cs typeface="+mn-cs"/>
                <a:sym typeface="+mn-ea"/>
              </a:rPr>
              <a:t>REPORTING FROM EU DELEGATIONS:</a:t>
            </a:r>
            <a:br>
              <a:rPr lang="en-GB" sz="3200" b="1" dirty="0" smtClean="0">
                <a:solidFill>
                  <a:srgbClr val="2D5EC1"/>
                </a:solidFill>
                <a:effectLst>
                  <a:outerShdw blurRad="38100" dist="38100" dir="2700000" algn="tl">
                    <a:srgbClr val="000000">
                      <a:alpha val="43137"/>
                    </a:srgbClr>
                  </a:outerShdw>
                </a:effectLst>
                <a:latin typeface="+mn-lt"/>
                <a:ea typeface="+mn-ea"/>
                <a:cs typeface="+mn-cs"/>
                <a:sym typeface="+mn-ea"/>
              </a:rPr>
            </a:br>
            <a:r>
              <a:rPr lang="en-GB" sz="3200" b="1" i="1" dirty="0" smtClean="0">
                <a:solidFill>
                  <a:srgbClr val="2D5EC1"/>
                </a:solidFill>
                <a:latin typeface="+mn-lt"/>
                <a:ea typeface="+mn-ea"/>
                <a:cs typeface="+mn-cs"/>
                <a:sym typeface="+mn-ea"/>
              </a:rPr>
              <a:t>JP GOOD PRACTICES IN 2018</a:t>
            </a:r>
            <a:endParaRPr lang="en-GB" sz="3600" b="1" i="1" dirty="0" smtClean="0">
              <a:solidFill>
                <a:srgbClr val="2D5EC1"/>
              </a:solidFill>
              <a:latin typeface="+mn-lt"/>
              <a:ea typeface="+mn-ea"/>
              <a:cs typeface="+mn-cs"/>
            </a:endParaRPr>
          </a:p>
        </p:txBody>
      </p:sp>
      <p:sp>
        <p:nvSpPr>
          <p:cNvPr id="6" name="Content Placeholder 2"/>
          <p:cNvSpPr txBox="1">
            <a:spLocks noChangeArrowheads="1"/>
          </p:cNvSpPr>
          <p:nvPr/>
        </p:nvSpPr>
        <p:spPr bwMode="auto">
          <a:xfrm>
            <a:off x="296071" y="1448780"/>
            <a:ext cx="8568952" cy="522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fontScale="92500"/>
          </a:bodyPr>
          <a:lstStyle>
            <a:lvl1pPr marL="171450" indent="-171450" algn="l"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fontAlgn="base">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0000"/>
              </a:lnSpc>
              <a:buFont typeface="Wingdings" panose="05000000000000000000" pitchFamily="2" charset="2"/>
              <a:buChar char="q"/>
            </a:pPr>
            <a:r>
              <a:rPr lang="en-US" altLang="en-US" sz="2200" dirty="0" smtClean="0">
                <a:latin typeface="Arial" panose="020B0604020202020204" pitchFamily="34" charset="0"/>
                <a:cs typeface="Arial" panose="020B0604020202020204" pitchFamily="34" charset="0"/>
              </a:rPr>
              <a:t>Joint Programming documents enabled more frequent meetings among Europeans, better integration of policies (GAP) and closer monitoring and linking of European interventions</a:t>
            </a:r>
            <a:endParaRPr lang="en-US" altLang="en-US" sz="2200" dirty="0" smtClean="0">
              <a:latin typeface="Arial" panose="020B0604020202020204" pitchFamily="34" charset="0"/>
              <a:cs typeface="Arial" panose="020B0604020202020204" pitchFamily="34" charset="0"/>
            </a:endParaRPr>
          </a:p>
          <a:p>
            <a:pPr lvl="1" algn="just">
              <a:lnSpc>
                <a:spcPct val="120000"/>
              </a:lnSpc>
              <a:buFont typeface="Wingdings" panose="05000000000000000000" pitchFamily="2" charset="2"/>
              <a:buChar char="Ø"/>
            </a:pPr>
            <a:r>
              <a:rPr lang="en-US" altLang="en-US" sz="2200" dirty="0" smtClean="0">
                <a:cs typeface="Arial" panose="020B0604020202020204" pitchFamily="34" charset="0"/>
              </a:rPr>
              <a:t> </a:t>
            </a:r>
            <a:r>
              <a:rPr lang="en-US" altLang="en-US" sz="2200" i="1" dirty="0" smtClean="0">
                <a:cs typeface="Arial" panose="020B0604020202020204" pitchFamily="34" charset="0"/>
              </a:rPr>
              <a:t>Kenya, Burkina Faso, Nicaragua, Georgia, Bolivia, Madagascar</a:t>
            </a:r>
            <a:endParaRPr lang="en-US" altLang="en-US" sz="2200" i="1" dirty="0" smtClean="0">
              <a:cs typeface="Arial" panose="020B0604020202020204" pitchFamily="34" charset="0"/>
            </a:endParaRPr>
          </a:p>
          <a:p>
            <a:pPr marL="342900" lvl="1" indent="0" algn="just">
              <a:lnSpc>
                <a:spcPct val="120000"/>
              </a:lnSpc>
              <a:buNone/>
            </a:pPr>
            <a:endParaRPr lang="en-US" altLang="en-US" sz="2200" i="1" dirty="0" smtClean="0">
              <a:cs typeface="Arial" panose="020B0604020202020204" pitchFamily="34" charset="0"/>
            </a:endParaRPr>
          </a:p>
          <a:p>
            <a:pPr algn="just">
              <a:lnSpc>
                <a:spcPct val="100000"/>
              </a:lnSpc>
              <a:buFont typeface="Wingdings" panose="05000000000000000000" pitchFamily="2" charset="2"/>
              <a:buChar char="q"/>
            </a:pPr>
            <a:r>
              <a:rPr lang="en-US" altLang="en-US" sz="2200" dirty="0" smtClean="0">
                <a:latin typeface="Arial" panose="020B0604020202020204" pitchFamily="34" charset="0"/>
                <a:cs typeface="Arial" panose="020B0604020202020204" pitchFamily="34" charset="0"/>
              </a:rPr>
              <a:t>In the absence of bilateral development funds, Joint Programming process sustains an identifiable European presence/group in-country</a:t>
            </a:r>
            <a:endParaRPr lang="en-US" altLang="en-US" sz="2200" dirty="0" smtClean="0">
              <a:latin typeface="Arial" panose="020B0604020202020204" pitchFamily="34" charset="0"/>
              <a:cs typeface="Arial" panose="020B0604020202020204" pitchFamily="34" charset="0"/>
            </a:endParaRPr>
          </a:p>
          <a:p>
            <a:pPr lvl="1" algn="just">
              <a:buFont typeface="Wingdings" panose="05000000000000000000" pitchFamily="2" charset="2"/>
              <a:buChar char="Ø"/>
            </a:pPr>
            <a:r>
              <a:rPr lang="en-US" altLang="en-US" sz="2200" i="1" dirty="0" smtClean="0">
                <a:cs typeface="Arial" panose="020B0604020202020204" pitchFamily="34" charset="0"/>
              </a:rPr>
              <a:t>Nepal, Kenya, Tajikistan</a:t>
            </a:r>
            <a:endParaRPr lang="en-US" altLang="en-US" sz="2200" i="1" dirty="0" smtClean="0">
              <a:cs typeface="Arial" panose="020B0604020202020204" pitchFamily="34" charset="0"/>
            </a:endParaRPr>
          </a:p>
          <a:p>
            <a:pPr marL="342900" lvl="1" indent="0" algn="just">
              <a:buNone/>
            </a:pPr>
            <a:endParaRPr lang="en-US" altLang="en-US" sz="2200" i="1" dirty="0" smtClean="0">
              <a:cs typeface="Arial" panose="020B0604020202020204" pitchFamily="34" charset="0"/>
            </a:endParaRPr>
          </a:p>
          <a:p>
            <a:pPr algn="just">
              <a:lnSpc>
                <a:spcPct val="100000"/>
              </a:lnSpc>
              <a:buFont typeface="Wingdings" panose="05000000000000000000" pitchFamily="2" charset="2"/>
              <a:buChar char="q"/>
            </a:pPr>
            <a:r>
              <a:rPr lang="en-US" altLang="en-US" sz="2200" dirty="0" smtClean="0">
                <a:latin typeface="Arial" panose="020B0604020202020204" pitchFamily="34" charset="0"/>
                <a:cs typeface="Arial" panose="020B0604020202020204" pitchFamily="34" charset="0"/>
              </a:rPr>
              <a:t>Joint Programming’s flexibility allows for tailored approaches by the European group taking the form of joint visions (common objectives and values), or thematic joint work (economic diplomacy, investment focus), or joint messages (sectoral work), or a joint front towards government (joint, united European stance)</a:t>
            </a:r>
            <a:endParaRPr lang="en-US" altLang="en-US" sz="2200" dirty="0" smtClean="0">
              <a:latin typeface="Arial" panose="020B0604020202020204" pitchFamily="34" charset="0"/>
              <a:cs typeface="Arial" panose="020B0604020202020204" pitchFamily="34" charset="0"/>
            </a:endParaRPr>
          </a:p>
          <a:p>
            <a:pPr lvl="1" algn="just">
              <a:lnSpc>
                <a:spcPct val="100000"/>
              </a:lnSpc>
              <a:buFont typeface="Wingdings" panose="05000000000000000000" pitchFamily="2" charset="2"/>
              <a:buChar char="Ø"/>
            </a:pPr>
            <a:r>
              <a:rPr lang="en-US" altLang="en-US" sz="2200" i="1" dirty="0" smtClean="0">
                <a:cs typeface="Arial" panose="020B0604020202020204" pitchFamily="34" charset="0"/>
              </a:rPr>
              <a:t>Thailand/Indonesia/Malaysia, Malawi, Lebanon, Burundi, Cambodia, Sudan</a:t>
            </a:r>
            <a:endParaRPr lang="en-US" altLang="en-US" sz="2200" i="1" dirty="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Content Placeholder 2"/>
          <p:cNvSpPr>
            <a:spLocks noGrp="1" noChangeArrowheads="1"/>
          </p:cNvSpPr>
          <p:nvPr>
            <p:ph idx="1"/>
          </p:nvPr>
        </p:nvSpPr>
        <p:spPr>
          <a:xfrm>
            <a:off x="467544" y="1268760"/>
            <a:ext cx="8425315" cy="5400600"/>
          </a:xfrm>
        </p:spPr>
        <p:txBody>
          <a:bodyPr>
            <a:normAutofit fontScale="70000" lnSpcReduction="20000"/>
          </a:bodyPr>
          <a:lstStyle/>
          <a:p>
            <a:pPr eaLnBrk="1" hangingPunct="1">
              <a:lnSpc>
                <a:spcPct val="120000"/>
              </a:lnSpc>
              <a:buFont typeface="Wingdings" panose="05000000000000000000" pitchFamily="2" charset="2"/>
              <a:buChar char="§"/>
            </a:pPr>
            <a:r>
              <a:rPr lang="en-US" altLang="en-US" sz="2600" b="1" dirty="0" smtClean="0"/>
              <a:t>Lighter joint programming processes</a:t>
            </a:r>
            <a:r>
              <a:rPr lang="en-US" altLang="en-US" sz="2600" dirty="0" smtClean="0"/>
              <a:t>, esp. when few EU MS present or in fragile contexts</a:t>
            </a:r>
            <a:endParaRPr lang="en-US" altLang="en-US" sz="2600" dirty="0" smtClean="0"/>
          </a:p>
          <a:p>
            <a:pPr lvl="1">
              <a:lnSpc>
                <a:spcPct val="120000"/>
              </a:lnSpc>
              <a:buFont typeface="Wingdings" panose="05000000000000000000" pitchFamily="2" charset="2"/>
              <a:buChar char="ü"/>
            </a:pPr>
            <a:r>
              <a:rPr lang="en-US" altLang="en-US" sz="2600" i="1" dirty="0" smtClean="0"/>
              <a:t>Focus on joint vision or selected sectors can be better starting points</a:t>
            </a:r>
            <a:endParaRPr lang="en-US" altLang="en-US" sz="2600" i="1" dirty="0" smtClean="0"/>
          </a:p>
          <a:p>
            <a:pPr eaLnBrk="1" hangingPunct="1">
              <a:buFont typeface="Wingdings" panose="05000000000000000000" pitchFamily="2" charset="2"/>
              <a:buChar char="ü"/>
            </a:pPr>
            <a:endParaRPr lang="en-US" altLang="en-US" sz="2300" dirty="0"/>
          </a:p>
          <a:p>
            <a:pPr eaLnBrk="1" hangingPunct="1">
              <a:buFont typeface="Wingdings" panose="05000000000000000000" pitchFamily="2" charset="2"/>
              <a:buChar char="§"/>
            </a:pPr>
            <a:r>
              <a:rPr lang="en-US" altLang="en-US" sz="2600" b="1" dirty="0" smtClean="0"/>
              <a:t>Thematic programming and diverse instruments </a:t>
            </a:r>
            <a:r>
              <a:rPr lang="en-US" altLang="en-US" sz="2600" dirty="0" smtClean="0"/>
              <a:t>can be an obstacle for JP</a:t>
            </a:r>
            <a:endParaRPr lang="en-US" altLang="en-US" sz="2600" dirty="0" smtClean="0"/>
          </a:p>
          <a:p>
            <a:pPr lvl="1">
              <a:lnSpc>
                <a:spcPct val="120000"/>
              </a:lnSpc>
              <a:buFont typeface="Wingdings" panose="05000000000000000000" pitchFamily="2" charset="2"/>
              <a:buChar char="ü"/>
            </a:pPr>
            <a:r>
              <a:rPr lang="en-US" altLang="en-US" sz="2600" i="1" dirty="0" smtClean="0"/>
              <a:t>Identification and formulation work at HQ to be more coordinated</a:t>
            </a:r>
            <a:endParaRPr lang="en-US" altLang="en-US" sz="2600" i="1" dirty="0" smtClean="0"/>
          </a:p>
          <a:p>
            <a:pPr marL="0" indent="0" eaLnBrk="1" hangingPunct="1">
              <a:buNone/>
            </a:pPr>
            <a:endParaRPr lang="en-US" altLang="en-US" sz="2300" dirty="0"/>
          </a:p>
          <a:p>
            <a:pPr eaLnBrk="1" hangingPunct="1">
              <a:lnSpc>
                <a:spcPct val="120000"/>
              </a:lnSpc>
              <a:buFont typeface="Wingdings" panose="05000000000000000000" pitchFamily="2" charset="2"/>
              <a:buChar char="§"/>
            </a:pPr>
            <a:r>
              <a:rPr lang="en-US" altLang="en-US" sz="2600" dirty="0" smtClean="0"/>
              <a:t>The </a:t>
            </a:r>
            <a:r>
              <a:rPr lang="en-US" altLang="en-US" sz="2600" b="1" dirty="0" smtClean="0"/>
              <a:t>scope of joint programming </a:t>
            </a:r>
            <a:r>
              <a:rPr lang="en-US" altLang="en-US" sz="2600" dirty="0" smtClean="0"/>
              <a:t>to be </a:t>
            </a:r>
            <a:r>
              <a:rPr lang="en-US" altLang="en-US" sz="2600" dirty="0"/>
              <a:t>understood </a:t>
            </a:r>
            <a:r>
              <a:rPr lang="en-US" altLang="en-US" sz="2600" dirty="0" smtClean="0"/>
              <a:t>as meaning </a:t>
            </a:r>
            <a:r>
              <a:rPr lang="en-US" altLang="en-US" sz="2600" dirty="0"/>
              <a:t>“working together” at country </a:t>
            </a:r>
            <a:r>
              <a:rPr lang="en-US" altLang="en-US" sz="2600" dirty="0" smtClean="0"/>
              <a:t>level, </a:t>
            </a:r>
            <a:r>
              <a:rPr lang="en-US" altLang="en-US" sz="2600" dirty="0" err="1" smtClean="0"/>
              <a:t>ie</a:t>
            </a:r>
            <a:r>
              <a:rPr lang="en-US" altLang="en-US" sz="2600" dirty="0" smtClean="0"/>
              <a:t> in graduated countries where donors scale back aid</a:t>
            </a:r>
            <a:endParaRPr lang="en-US" altLang="en-US" sz="2600" dirty="0" smtClean="0"/>
          </a:p>
          <a:p>
            <a:pPr lvl="1">
              <a:lnSpc>
                <a:spcPct val="120000"/>
              </a:lnSpc>
              <a:buFont typeface="Wingdings" panose="05000000000000000000" pitchFamily="2" charset="2"/>
              <a:buChar char="ü"/>
            </a:pPr>
            <a:r>
              <a:rPr lang="en-US" altLang="en-US" sz="2600" i="1" dirty="0" smtClean="0">
                <a:solidFill>
                  <a:prstClr val="black"/>
                </a:solidFill>
              </a:rPr>
              <a:t>JP </a:t>
            </a:r>
            <a:r>
              <a:rPr lang="en-US" altLang="en-US" sz="2600" i="1" dirty="0">
                <a:solidFill>
                  <a:prstClr val="black"/>
                </a:solidFill>
              </a:rPr>
              <a:t>to be linked better to EU priorities at country level and to better communicate the scope/added-value for different countries (</a:t>
            </a:r>
            <a:r>
              <a:rPr lang="en-US" altLang="en-US" sz="2600" i="1" dirty="0" err="1">
                <a:solidFill>
                  <a:prstClr val="black"/>
                </a:solidFill>
              </a:rPr>
              <a:t>neighbourhood</a:t>
            </a:r>
            <a:r>
              <a:rPr lang="en-US" altLang="en-US" sz="2600" i="1" dirty="0">
                <a:solidFill>
                  <a:prstClr val="black"/>
                </a:solidFill>
              </a:rPr>
              <a:t>, MICs)</a:t>
            </a:r>
            <a:endParaRPr lang="en-US" altLang="en-US" sz="2600" i="1" dirty="0">
              <a:solidFill>
                <a:prstClr val="black"/>
              </a:solidFill>
            </a:endParaRPr>
          </a:p>
          <a:p>
            <a:pPr lvl="1">
              <a:lnSpc>
                <a:spcPct val="120000"/>
              </a:lnSpc>
              <a:buFont typeface="Wingdings" panose="05000000000000000000" pitchFamily="2" charset="2"/>
              <a:buChar char="ü"/>
            </a:pPr>
            <a:r>
              <a:rPr lang="en-US" altLang="en-GB" sz="2600" i="1" dirty="0">
                <a:solidFill>
                  <a:schemeClr val="tx1"/>
                </a:solidFill>
                <a:uFillTx/>
              </a:rPr>
              <a:t>Linking JP process to work of European financial institutions</a:t>
            </a:r>
            <a:endParaRPr lang="en-GB" altLang="en-US" sz="2600" i="1" dirty="0">
              <a:solidFill>
                <a:schemeClr val="tx1"/>
              </a:solidFill>
              <a:uFillTx/>
            </a:endParaRPr>
          </a:p>
          <a:p>
            <a:pPr eaLnBrk="1" hangingPunct="1">
              <a:lnSpc>
                <a:spcPct val="120000"/>
              </a:lnSpc>
              <a:buFont typeface="Wingdings" panose="05000000000000000000" pitchFamily="2" charset="2"/>
              <a:buChar char="§"/>
            </a:pPr>
            <a:endParaRPr lang="en-US" altLang="en-US" sz="2300" dirty="0"/>
          </a:p>
          <a:p>
            <a:pPr eaLnBrk="1" hangingPunct="1">
              <a:lnSpc>
                <a:spcPct val="120000"/>
              </a:lnSpc>
              <a:buFont typeface="Wingdings" panose="05000000000000000000" pitchFamily="2" charset="2"/>
              <a:buChar char="§"/>
            </a:pPr>
            <a:r>
              <a:rPr lang="en-US" altLang="en-US" sz="2600" b="1" dirty="0" smtClean="0"/>
              <a:t>Joint (conflict) analyses </a:t>
            </a:r>
            <a:r>
              <a:rPr lang="en-US" altLang="en-US" sz="2600" dirty="0" smtClean="0"/>
              <a:t>in fragile contexts have added-value</a:t>
            </a:r>
            <a:endParaRPr lang="en-US" altLang="en-US" sz="2600" dirty="0" smtClean="0"/>
          </a:p>
          <a:p>
            <a:pPr marL="0" indent="0" eaLnBrk="1" hangingPunct="1">
              <a:buNone/>
            </a:pPr>
            <a:endParaRPr lang="en-GB" altLang="en-US" sz="1500" b="1" i="0" dirty="0" smtClean="0"/>
          </a:p>
          <a:p>
            <a:pPr>
              <a:lnSpc>
                <a:spcPct val="120000"/>
              </a:lnSpc>
              <a:buFont typeface="Wingdings" panose="05000000000000000000" pitchFamily="2" charset="2"/>
              <a:buChar char="§"/>
            </a:pPr>
            <a:r>
              <a:rPr lang="en-GB" altLang="en-US" sz="2600" b="1" i="0" dirty="0" smtClean="0"/>
              <a:t> HQ su</a:t>
            </a:r>
            <a:r>
              <a:rPr lang="en-GB" altLang="en-US" sz="2600" b="1" dirty="0" smtClean="0"/>
              <a:t>pport </a:t>
            </a:r>
            <a:r>
              <a:rPr lang="en-GB" altLang="en-US" sz="2600" dirty="0" smtClean="0"/>
              <a:t>via guidelines, human resources, technical support help move the process forward</a:t>
            </a:r>
            <a:endParaRPr lang="en-US" altLang="en-US" sz="2600" dirty="0"/>
          </a:p>
        </p:txBody>
      </p:sp>
      <p:sp>
        <p:nvSpPr>
          <p:cNvPr id="3" name="Title 1"/>
          <p:cNvSpPr>
            <a:spLocks noGrp="1" noChangeArrowheads="1"/>
          </p:cNvSpPr>
          <p:nvPr>
            <p:ph type="title"/>
          </p:nvPr>
        </p:nvSpPr>
        <p:spPr>
          <a:xfrm>
            <a:off x="179512" y="188652"/>
            <a:ext cx="8229600" cy="936625"/>
          </a:xfrm>
        </p:spPr>
        <p:txBody>
          <a:bodyPr>
            <a:normAutofit fontScale="90000"/>
          </a:bodyPr>
          <a:lstStyle/>
          <a:p>
            <a:pPr algn="ctr" eaLnBrk="1" hangingPunct="1"/>
            <a:r>
              <a:rPr lang="en-GB" sz="3200" b="1" dirty="0" smtClean="0">
                <a:solidFill>
                  <a:srgbClr val="2D5EC1"/>
                </a:solidFill>
                <a:effectLst>
                  <a:outerShdw blurRad="38100" dist="38100" dir="2700000" algn="tl">
                    <a:srgbClr val="000000">
                      <a:alpha val="43137"/>
                    </a:srgbClr>
                  </a:outerShdw>
                </a:effectLst>
                <a:latin typeface="+mn-lt"/>
                <a:ea typeface="+mn-ea"/>
                <a:cs typeface="+mn-cs"/>
                <a:sym typeface="+mn-ea"/>
              </a:rPr>
              <a:t>REPORTING FROM EU DELEGATIONS:</a:t>
            </a:r>
            <a:br>
              <a:rPr lang="en-GB" sz="3200" b="1" dirty="0" smtClean="0">
                <a:solidFill>
                  <a:srgbClr val="2D5EC1"/>
                </a:solidFill>
                <a:effectLst>
                  <a:outerShdw blurRad="38100" dist="38100" dir="2700000" algn="tl">
                    <a:srgbClr val="000000">
                      <a:alpha val="43137"/>
                    </a:srgbClr>
                  </a:outerShdw>
                </a:effectLst>
                <a:latin typeface="+mn-lt"/>
                <a:ea typeface="+mn-ea"/>
                <a:cs typeface="+mn-cs"/>
                <a:sym typeface="+mn-ea"/>
              </a:rPr>
            </a:br>
            <a:r>
              <a:rPr lang="en-GB" sz="3200" b="1" i="1" dirty="0" smtClean="0">
                <a:solidFill>
                  <a:srgbClr val="2D5EC1"/>
                </a:solidFill>
                <a:latin typeface="+mn-lt"/>
                <a:ea typeface="+mn-ea"/>
                <a:cs typeface="+mn-cs"/>
                <a:sym typeface="+mn-ea"/>
              </a:rPr>
              <a:t>KEY MESSAGES FROM 2018</a:t>
            </a:r>
            <a:endParaRPr lang="en-GB" sz="3600" b="1" i="1" dirty="0" smtClean="0">
              <a:solidFill>
                <a:srgbClr val="2D5EC1"/>
              </a:solidFill>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345182" y="943826"/>
            <a:ext cx="2763391" cy="3953118"/>
          </a:xfrm>
          <a:prstGeom prst="rect">
            <a:avLst/>
          </a:prstGeom>
        </p:spPr>
      </p:pic>
      <p:pic>
        <p:nvPicPr>
          <p:cNvPr id="7" name="Picture 6"/>
          <p:cNvPicPr>
            <a:picLocks noChangeAspect="1"/>
          </p:cNvPicPr>
          <p:nvPr/>
        </p:nvPicPr>
        <p:blipFill>
          <a:blip r:embed="rId2"/>
          <a:stretch>
            <a:fillRect/>
          </a:stretch>
        </p:blipFill>
        <p:spPr>
          <a:xfrm>
            <a:off x="3779914" y="2276884"/>
            <a:ext cx="5024798" cy="2039659"/>
          </a:xfrm>
          <a:prstGeom prst="rect">
            <a:avLst/>
          </a:prstGeom>
        </p:spPr>
      </p:pic>
      <p:pic>
        <p:nvPicPr>
          <p:cNvPr id="8" name="Picture 7"/>
          <p:cNvPicPr>
            <a:picLocks noChangeAspect="1"/>
          </p:cNvPicPr>
          <p:nvPr/>
        </p:nvPicPr>
        <p:blipFill>
          <a:blip r:embed="rId3"/>
          <a:stretch>
            <a:fillRect/>
          </a:stretch>
        </p:blipFill>
        <p:spPr>
          <a:xfrm>
            <a:off x="2618975" y="4877080"/>
            <a:ext cx="6525031" cy="1639405"/>
          </a:xfrm>
          <a:prstGeom prst="rect">
            <a:avLst/>
          </a:prstGeom>
        </p:spPr>
      </p:pic>
      <p:sp>
        <p:nvSpPr>
          <p:cNvPr id="9" name="Title 1"/>
          <p:cNvSpPr txBox="1"/>
          <p:nvPr/>
        </p:nvSpPr>
        <p:spPr>
          <a:xfrm>
            <a:off x="755576" y="85843"/>
            <a:ext cx="82296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IE" sz="2800" b="0" i="0" u="none" strike="noStrike" kern="1200" cap="none" spc="0" normalizeH="0" baseline="0" noProof="0" dirty="0" smtClean="0">
                <a:ln>
                  <a:noFill/>
                </a:ln>
                <a:solidFill>
                  <a:srgbClr val="0070C0"/>
                </a:solidFill>
                <a:effectLst/>
                <a:uLnTx/>
                <a:uFillTx/>
                <a:latin typeface="Calibri" panose="020F0502020204030204"/>
                <a:ea typeface="+mj-ea"/>
                <a:cs typeface="+mj-cs"/>
              </a:rPr>
              <a:t>LAOS</a:t>
            </a:r>
            <a:br>
              <a:rPr kumimoji="0" lang="en-IE" sz="2800" b="0" i="0" u="none" strike="noStrike" kern="1200" cap="none" spc="0" normalizeH="0" baseline="0" noProof="0" dirty="0" smtClean="0">
                <a:ln>
                  <a:noFill/>
                </a:ln>
                <a:solidFill>
                  <a:srgbClr val="0070C0"/>
                </a:solidFill>
                <a:effectLst/>
                <a:uLnTx/>
                <a:uFillTx/>
                <a:latin typeface="Calibri" panose="020F0502020204030204"/>
                <a:ea typeface="+mj-ea"/>
                <a:cs typeface="+mj-cs"/>
              </a:rPr>
            </a:br>
            <a:r>
              <a:rPr kumimoji="0" lang="en-IE" sz="2800" b="0" i="0" u="none" strike="noStrike" kern="1200" cap="none" spc="0" normalizeH="0" baseline="0" noProof="0" dirty="0" smtClean="0">
                <a:ln>
                  <a:noFill/>
                </a:ln>
                <a:solidFill>
                  <a:srgbClr val="0070C0"/>
                </a:solidFill>
                <a:effectLst/>
                <a:uLnTx/>
                <a:uFillTx/>
                <a:latin typeface="Calibri" panose="020F0502020204030204"/>
                <a:ea typeface="+mj-ea"/>
                <a:cs typeface="+mj-cs"/>
              </a:rPr>
              <a:t>MID-TERM REPORT OF THE JPD</a:t>
            </a:r>
            <a:endParaRPr kumimoji="0" lang="en-IE" sz="2800" b="0" i="0" u="none" strike="noStrike" kern="1200" cap="none" spc="0" normalizeH="0" baseline="0" noProof="0" dirty="0" smtClean="0">
              <a:ln>
                <a:noFill/>
              </a:ln>
              <a:solidFill>
                <a:srgbClr val="0070C0"/>
              </a:solidFill>
              <a:effectLst/>
              <a:uLnTx/>
              <a:uFillTx/>
              <a:latin typeface="Calibri" panose="020F0502020204030204"/>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IE" sz="2800" b="0" i="0" u="none" strike="noStrike" kern="1200" cap="none" spc="0" normalizeH="0" baseline="0" noProof="0" dirty="0" smtClean="0">
                <a:ln>
                  <a:noFill/>
                </a:ln>
                <a:solidFill>
                  <a:srgbClr val="0070C0"/>
                </a:solidFill>
                <a:effectLst/>
                <a:uLnTx/>
                <a:uFillTx/>
                <a:latin typeface="Calibri" panose="020F0502020204030204"/>
                <a:ea typeface="+mj-ea"/>
                <a:cs typeface="+mj-cs"/>
              </a:rPr>
              <a:t>SEPTEMBER 2018</a:t>
            </a:r>
            <a:endParaRPr kumimoji="0" lang="en-GB" sz="2800" b="0" i="0" u="none" strike="noStrike" kern="1200" cap="none" spc="0" normalizeH="0" baseline="0" noProof="0" dirty="0">
              <a:ln>
                <a:noFill/>
              </a:ln>
              <a:solidFill>
                <a:srgbClr val="0070C0"/>
              </a:solidFill>
              <a:effectLst/>
              <a:uLnTx/>
              <a:uFillTx/>
              <a:latin typeface="Calibri" panose="020F0502020204030204"/>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4486141" y="1529066"/>
            <a:ext cx="4657865" cy="3184071"/>
          </a:xfrm>
          <a:prstGeom prst="rect">
            <a:avLst/>
          </a:prstGeom>
        </p:spPr>
      </p:pic>
      <p:pic>
        <p:nvPicPr>
          <p:cNvPr id="8" name="Picture 7"/>
          <p:cNvPicPr>
            <a:picLocks noChangeAspect="1"/>
          </p:cNvPicPr>
          <p:nvPr/>
        </p:nvPicPr>
        <p:blipFill>
          <a:blip r:embed="rId2"/>
          <a:stretch>
            <a:fillRect/>
          </a:stretch>
        </p:blipFill>
        <p:spPr>
          <a:xfrm>
            <a:off x="443488" y="2814723"/>
            <a:ext cx="3559351" cy="3023537"/>
          </a:xfrm>
          <a:prstGeom prst="rect">
            <a:avLst/>
          </a:prstGeom>
        </p:spPr>
      </p:pic>
      <p:pic>
        <p:nvPicPr>
          <p:cNvPr id="9" name="Picture 8"/>
          <p:cNvPicPr>
            <a:picLocks noChangeAspect="1"/>
          </p:cNvPicPr>
          <p:nvPr/>
        </p:nvPicPr>
        <p:blipFill>
          <a:blip r:embed="rId3"/>
          <a:stretch>
            <a:fillRect/>
          </a:stretch>
        </p:blipFill>
        <p:spPr>
          <a:xfrm>
            <a:off x="82665" y="950196"/>
            <a:ext cx="4179094" cy="186451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5176" y="158348"/>
            <a:ext cx="8229600" cy="1143000"/>
          </a:xfrm>
        </p:spPr>
        <p:txBody>
          <a:bodyPr>
            <a:normAutofit fontScale="90000"/>
          </a:bodyPr>
          <a:lstStyle/>
          <a:p>
            <a:r>
              <a:rPr lang="en-IE" sz="2800" dirty="0" smtClean="0">
                <a:solidFill>
                  <a:srgbClr val="0070C0"/>
                </a:solidFill>
              </a:rPr>
              <a:t>KENYA</a:t>
            </a:r>
            <a:br>
              <a:rPr lang="en-IE" sz="2800" dirty="0" smtClean="0">
                <a:solidFill>
                  <a:srgbClr val="0070C0"/>
                </a:solidFill>
              </a:rPr>
            </a:br>
            <a:r>
              <a:rPr lang="en-IE" sz="2800" dirty="0" smtClean="0">
                <a:solidFill>
                  <a:srgbClr val="0070C0"/>
                </a:solidFill>
              </a:rPr>
              <a:t>LAUNCH EVENT OF ART.8 AND JOINT COOPERATION STRATEGY</a:t>
            </a:r>
            <a:br>
              <a:rPr lang="en-IE" sz="2800" dirty="0" smtClean="0">
                <a:solidFill>
                  <a:srgbClr val="0070C0"/>
                </a:solidFill>
              </a:rPr>
            </a:br>
            <a:r>
              <a:rPr lang="en-IE" sz="2800" dirty="0" smtClean="0">
                <a:solidFill>
                  <a:srgbClr val="0070C0"/>
                </a:solidFill>
              </a:rPr>
              <a:t>12 NOVEMBER 2018</a:t>
            </a:r>
            <a:endParaRPr lang="en-GB" sz="2800" dirty="0">
              <a:solidFill>
                <a:srgbClr val="0070C0"/>
              </a:solidFill>
            </a:endParaRPr>
          </a:p>
        </p:txBody>
      </p:sp>
      <p:pic>
        <p:nvPicPr>
          <p:cNvPr id="3" name="Picture 2"/>
          <p:cNvPicPr>
            <a:picLocks noChangeAspect="1"/>
          </p:cNvPicPr>
          <p:nvPr/>
        </p:nvPicPr>
        <p:blipFill>
          <a:blip r:embed="rId1"/>
          <a:stretch>
            <a:fillRect/>
          </a:stretch>
        </p:blipFill>
        <p:spPr>
          <a:xfrm>
            <a:off x="1469624" y="1388089"/>
            <a:ext cx="5980707" cy="5448937"/>
          </a:xfrm>
          <a:prstGeom prst="rect">
            <a:avLst/>
          </a:prstGeom>
        </p:spPr>
      </p:pic>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57814" y="1376320"/>
            <a:ext cx="3714120" cy="4139860"/>
          </a:xfrm>
          <a:prstGeom prst="rect">
            <a:avLst/>
          </a:prstGeom>
        </p:spPr>
      </p:pic>
      <p:pic>
        <p:nvPicPr>
          <p:cNvPr id="5" name="Picture 4"/>
          <p:cNvPicPr>
            <a:picLocks noChangeAspect="1"/>
          </p:cNvPicPr>
          <p:nvPr/>
        </p:nvPicPr>
        <p:blipFill>
          <a:blip r:embed="rId2"/>
          <a:stretch>
            <a:fillRect/>
          </a:stretch>
        </p:blipFill>
        <p:spPr>
          <a:xfrm>
            <a:off x="4368791" y="1101688"/>
            <a:ext cx="4462635" cy="468912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418580" y="1534435"/>
            <a:ext cx="5496819" cy="3500333"/>
          </a:xfrm>
          <a:prstGeom prst="rect">
            <a:avLst/>
          </a:prstGeom>
        </p:spPr>
      </p:pic>
      <p:pic>
        <p:nvPicPr>
          <p:cNvPr id="5" name="Picture 4"/>
          <p:cNvPicPr>
            <a:picLocks noChangeAspect="1"/>
          </p:cNvPicPr>
          <p:nvPr/>
        </p:nvPicPr>
        <p:blipFill>
          <a:blip r:embed="rId2"/>
          <a:stretch>
            <a:fillRect/>
          </a:stretch>
        </p:blipFill>
        <p:spPr>
          <a:xfrm>
            <a:off x="293921" y="1482166"/>
            <a:ext cx="3023117" cy="355259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5176" y="158348"/>
            <a:ext cx="8229600" cy="1143000"/>
          </a:xfrm>
        </p:spPr>
        <p:txBody>
          <a:bodyPr>
            <a:normAutofit fontScale="90000"/>
          </a:bodyPr>
          <a:lstStyle/>
          <a:p>
            <a:r>
              <a:rPr lang="en-IE" sz="2800" dirty="0" smtClean="0">
                <a:solidFill>
                  <a:srgbClr val="0070C0"/>
                </a:solidFill>
              </a:rPr>
              <a:t>SENEGAL</a:t>
            </a:r>
            <a:br>
              <a:rPr lang="en-IE" sz="2800" dirty="0" smtClean="0">
                <a:solidFill>
                  <a:srgbClr val="0070C0"/>
                </a:solidFill>
              </a:rPr>
            </a:br>
            <a:r>
              <a:rPr lang="en-IE" sz="2800" dirty="0" smtClean="0">
                <a:solidFill>
                  <a:srgbClr val="0070C0"/>
                </a:solidFill>
              </a:rPr>
              <a:t>LAUNCH EVENT OF JOINT COOPERATION STRATEGY</a:t>
            </a:r>
            <a:br>
              <a:rPr lang="en-IE" sz="2800" dirty="0" smtClean="0">
                <a:solidFill>
                  <a:srgbClr val="0070C0"/>
                </a:solidFill>
              </a:rPr>
            </a:br>
            <a:r>
              <a:rPr lang="en-IE" sz="2800" dirty="0" smtClean="0">
                <a:solidFill>
                  <a:srgbClr val="0070C0"/>
                </a:solidFill>
              </a:rPr>
              <a:t>07 DECEMBER 2018</a:t>
            </a:r>
            <a:endParaRPr lang="en-GB" sz="2800" dirty="0">
              <a:solidFill>
                <a:srgbClr val="0070C0"/>
              </a:solidFill>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3648" y="1437656"/>
            <a:ext cx="6480720" cy="542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1"/>
          <a:stretch>
            <a:fillRect/>
          </a:stretch>
        </p:blipFill>
        <p:spPr>
          <a:xfrm>
            <a:off x="2511738" y="2211893"/>
            <a:ext cx="6632262" cy="3208565"/>
          </a:xfrm>
          <a:prstGeom prst="rect">
            <a:avLst/>
          </a:prstGeom>
        </p:spPr>
      </p:pic>
      <p:pic>
        <p:nvPicPr>
          <p:cNvPr id="7" name="Picture 6"/>
          <p:cNvPicPr>
            <a:picLocks noChangeAspect="1"/>
          </p:cNvPicPr>
          <p:nvPr/>
        </p:nvPicPr>
        <p:blipFill>
          <a:blip r:embed="rId2"/>
          <a:stretch>
            <a:fillRect/>
          </a:stretch>
        </p:blipFill>
        <p:spPr>
          <a:xfrm>
            <a:off x="41671" y="948236"/>
            <a:ext cx="2470073" cy="352223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stretch>
            <a:fillRect/>
          </a:stretch>
        </p:blipFill>
        <p:spPr>
          <a:xfrm>
            <a:off x="9070" y="1484784"/>
            <a:ext cx="3093185" cy="4248472"/>
          </a:xfrm>
          <a:prstGeom prst="rect">
            <a:avLst/>
          </a:prstGeom>
        </p:spPr>
      </p:pic>
      <p:sp>
        <p:nvSpPr>
          <p:cNvPr id="5" name="Title 1"/>
          <p:cNvSpPr>
            <a:spLocks noGrp="1"/>
          </p:cNvSpPr>
          <p:nvPr>
            <p:ph type="title"/>
          </p:nvPr>
        </p:nvSpPr>
        <p:spPr>
          <a:xfrm>
            <a:off x="395536" y="6648"/>
            <a:ext cx="8229600" cy="902072"/>
          </a:xfrm>
        </p:spPr>
        <p:txBody>
          <a:bodyPr>
            <a:normAutofit fontScale="90000"/>
          </a:bodyPr>
          <a:lstStyle/>
          <a:p>
            <a:r>
              <a:rPr lang="en-IE" sz="2800" dirty="0" smtClean="0">
                <a:solidFill>
                  <a:srgbClr val="0070C0"/>
                </a:solidFill>
              </a:rPr>
              <a:t>CAMBODIA</a:t>
            </a:r>
            <a:br>
              <a:rPr lang="en-IE" sz="2800" dirty="0" smtClean="0">
                <a:solidFill>
                  <a:srgbClr val="0070C0"/>
                </a:solidFill>
              </a:rPr>
            </a:br>
            <a:r>
              <a:rPr lang="en-IE" sz="2800" dirty="0" smtClean="0">
                <a:solidFill>
                  <a:srgbClr val="0070C0"/>
                </a:solidFill>
              </a:rPr>
              <a:t>2</a:t>
            </a:r>
            <a:r>
              <a:rPr lang="en-IE" sz="2800" baseline="30000" dirty="0" smtClean="0">
                <a:solidFill>
                  <a:srgbClr val="0070C0"/>
                </a:solidFill>
              </a:rPr>
              <a:t>nd</a:t>
            </a:r>
            <a:r>
              <a:rPr lang="en-IE" sz="2800" dirty="0" smtClean="0">
                <a:solidFill>
                  <a:srgbClr val="0070C0"/>
                </a:solidFill>
              </a:rPr>
              <a:t> MONITORING REPORT</a:t>
            </a:r>
            <a:endParaRPr lang="en-GB" sz="2800" dirty="0">
              <a:solidFill>
                <a:srgbClr val="0070C0"/>
              </a:solidFill>
            </a:endParaRPr>
          </a:p>
        </p:txBody>
      </p:sp>
      <p:pic>
        <p:nvPicPr>
          <p:cNvPr id="7" name="Picture 6"/>
          <p:cNvPicPr>
            <a:picLocks noChangeAspect="1"/>
          </p:cNvPicPr>
          <p:nvPr/>
        </p:nvPicPr>
        <p:blipFill>
          <a:blip r:embed="rId2"/>
          <a:stretch>
            <a:fillRect/>
          </a:stretch>
        </p:blipFill>
        <p:spPr>
          <a:xfrm>
            <a:off x="5148066" y="4185312"/>
            <a:ext cx="3837112" cy="2642217"/>
          </a:xfrm>
          <a:prstGeom prst="rect">
            <a:avLst/>
          </a:prstGeom>
        </p:spPr>
      </p:pic>
      <p:pic>
        <p:nvPicPr>
          <p:cNvPr id="2" name="Picture 1"/>
          <p:cNvPicPr>
            <a:picLocks noChangeAspect="1"/>
          </p:cNvPicPr>
          <p:nvPr/>
        </p:nvPicPr>
        <p:blipFill>
          <a:blip r:embed="rId3"/>
          <a:stretch>
            <a:fillRect/>
          </a:stretch>
        </p:blipFill>
        <p:spPr>
          <a:xfrm>
            <a:off x="3707905" y="938901"/>
            <a:ext cx="4608512" cy="318063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04664"/>
            <a:ext cx="7886700" cy="913103"/>
          </a:xfrm>
        </p:spPr>
        <p:txBody>
          <a:bodyPr/>
          <a:lstStyle/>
          <a:p>
            <a:pPr algn="ctr"/>
            <a:r>
              <a:rPr lang="en-GB" sz="4600" b="1" dirty="0">
                <a:solidFill>
                  <a:srgbClr val="2D5EC1"/>
                </a:solidFill>
                <a:effectLst>
                  <a:outerShdw blurRad="38100" dist="38100" dir="2700000" algn="tl">
                    <a:srgbClr val="000000">
                      <a:alpha val="43137"/>
                    </a:srgbClr>
                  </a:outerShdw>
                </a:effectLst>
                <a:latin typeface="+mn-lt"/>
                <a:ea typeface="+mn-ea"/>
                <a:cs typeface="+mn-cs"/>
              </a:rPr>
              <a:t>Joint</a:t>
            </a:r>
            <a:r>
              <a:rPr lang="en-GB" dirty="0" smtClean="0"/>
              <a:t> </a:t>
            </a:r>
            <a:r>
              <a:rPr lang="en-GB" sz="4600" b="1" dirty="0">
                <a:solidFill>
                  <a:srgbClr val="2D5EC1"/>
                </a:solidFill>
                <a:effectLst>
                  <a:outerShdw blurRad="38100" dist="38100" dir="2700000" algn="tl">
                    <a:srgbClr val="000000">
                      <a:alpha val="43137"/>
                    </a:srgbClr>
                  </a:outerShdw>
                </a:effectLst>
                <a:latin typeface="+mn-lt"/>
                <a:ea typeface="+mn-ea"/>
                <a:cs typeface="+mn-cs"/>
              </a:rPr>
              <a:t>Programming</a:t>
            </a:r>
            <a:endParaRPr lang="en-GB" sz="4600" b="1" dirty="0">
              <a:solidFill>
                <a:srgbClr val="2D5EC1"/>
              </a:solidFill>
              <a:effectLst>
                <a:outerShdw blurRad="38100" dist="38100" dir="2700000" algn="tl">
                  <a:srgbClr val="000000">
                    <a:alpha val="43137"/>
                  </a:srgbClr>
                </a:outerShdw>
              </a:effectLst>
              <a:latin typeface="+mn-lt"/>
              <a:ea typeface="+mn-ea"/>
              <a:cs typeface="+mn-cs"/>
            </a:endParaRPr>
          </a:p>
        </p:txBody>
      </p:sp>
      <p:sp>
        <p:nvSpPr>
          <p:cNvPr id="3" name="Content Placeholder 2"/>
          <p:cNvSpPr>
            <a:spLocks noGrp="1"/>
          </p:cNvSpPr>
          <p:nvPr>
            <p:ph idx="1"/>
          </p:nvPr>
        </p:nvSpPr>
        <p:spPr>
          <a:xfrm>
            <a:off x="634153" y="1341358"/>
            <a:ext cx="8076171" cy="5154279"/>
          </a:xfrm>
        </p:spPr>
        <p:txBody>
          <a:bodyPr>
            <a:normAutofit lnSpcReduction="10000"/>
          </a:bodyPr>
          <a:lstStyle/>
          <a:p>
            <a:pPr marL="0" indent="0" algn="just">
              <a:buNone/>
            </a:pPr>
            <a:r>
              <a:rPr lang="en-GB" dirty="0" smtClean="0"/>
              <a:t>The joint planning of development cooperation and external action by the EU and Member States development/external action partners working in a partner country. It is a voluntary, flexible and tailored process designed and driven by European partners at country level.</a:t>
            </a:r>
            <a:endParaRPr lang="en-GB" dirty="0" smtClean="0"/>
          </a:p>
          <a:p>
            <a:endParaRPr lang="en-GB" dirty="0" smtClean="0"/>
          </a:p>
          <a:p>
            <a:r>
              <a:rPr lang="en-GB" dirty="0" smtClean="0"/>
              <a:t>Joint analysis</a:t>
            </a:r>
            <a:endParaRPr lang="en-GB" dirty="0" smtClean="0"/>
          </a:p>
          <a:p>
            <a:r>
              <a:rPr lang="en-GB" dirty="0" smtClean="0"/>
              <a:t>Joint response</a:t>
            </a:r>
            <a:endParaRPr lang="en-GB" dirty="0" smtClean="0"/>
          </a:p>
          <a:p>
            <a:r>
              <a:rPr lang="en-GB" dirty="0" smtClean="0"/>
              <a:t>Joint results framework</a:t>
            </a:r>
            <a:endParaRPr lang="en-GB" dirty="0" smtClean="0"/>
          </a:p>
          <a:p>
            <a:endParaRPr lang="en-GB"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3016" y="116632"/>
            <a:ext cx="8229600" cy="778098"/>
          </a:xfrm>
        </p:spPr>
        <p:txBody>
          <a:bodyPr>
            <a:noAutofit/>
          </a:bodyPr>
          <a:lstStyle/>
          <a:p>
            <a:r>
              <a:rPr lang="en-GB" sz="2000" dirty="0"/>
              <a:t>European Joint Programming Workshop</a:t>
            </a:r>
            <a:br>
              <a:rPr lang="en-GB" sz="2000" dirty="0"/>
            </a:br>
            <a:r>
              <a:rPr lang="en-GB" sz="2000" dirty="0"/>
              <a:t>29 November 2018 </a:t>
            </a:r>
            <a:r>
              <a:rPr lang="en-GB" sz="2000" dirty="0" smtClean="0"/>
              <a:t>- Jericho </a:t>
            </a:r>
            <a:r>
              <a:rPr lang="en-GB" sz="2000" dirty="0"/>
              <a:t>- Jericho Resort Village</a:t>
            </a:r>
            <a:br>
              <a:rPr lang="en-GB" sz="2000" dirty="0"/>
            </a:br>
            <a:endParaRPr lang="en-GB" sz="2000" dirty="0"/>
          </a:p>
        </p:txBody>
      </p:sp>
      <p:sp>
        <p:nvSpPr>
          <p:cNvPr id="5" name="Content Placeholder 4"/>
          <p:cNvSpPr>
            <a:spLocks noGrp="1"/>
          </p:cNvSpPr>
          <p:nvPr>
            <p:ph idx="1"/>
          </p:nvPr>
        </p:nvSpPr>
        <p:spPr>
          <a:xfrm>
            <a:off x="179512" y="894730"/>
            <a:ext cx="8712968" cy="5846638"/>
          </a:xfrm>
        </p:spPr>
        <p:txBody>
          <a:bodyPr>
            <a:normAutofit/>
          </a:bodyPr>
          <a:lstStyle/>
          <a:p>
            <a:r>
              <a:rPr lang="en-GB" sz="1800" dirty="0"/>
              <a:t>Attendance</a:t>
            </a:r>
            <a:r>
              <a:rPr lang="en-GB" sz="1800" dirty="0" smtClean="0"/>
              <a:t>: </a:t>
            </a:r>
            <a:r>
              <a:rPr lang="en-GB" sz="1800" b="1" dirty="0" smtClean="0"/>
              <a:t>13 EUMS </a:t>
            </a:r>
            <a:r>
              <a:rPr lang="en-GB" sz="1800" dirty="0" smtClean="0"/>
              <a:t>(AT</a:t>
            </a:r>
            <a:r>
              <a:rPr lang="en-GB" sz="1800" dirty="0"/>
              <a:t>, BE, DE, DK, ES, FI, FR, IE, IT, NL, PL, SE, </a:t>
            </a:r>
            <a:r>
              <a:rPr lang="en-GB" sz="1800" dirty="0" smtClean="0"/>
              <a:t>UK) + </a:t>
            </a:r>
            <a:r>
              <a:rPr lang="en-GB" sz="1800" b="1" dirty="0" smtClean="0"/>
              <a:t>CH</a:t>
            </a:r>
            <a:r>
              <a:rPr lang="en-GB" sz="1800" dirty="0" smtClean="0"/>
              <a:t> + </a:t>
            </a:r>
            <a:r>
              <a:rPr lang="en-GB" sz="1800" b="1" dirty="0" smtClean="0"/>
              <a:t>EU offices </a:t>
            </a:r>
            <a:r>
              <a:rPr lang="en-GB" sz="1800" dirty="0" smtClean="0"/>
              <a:t>(EUREP</a:t>
            </a:r>
            <a:r>
              <a:rPr lang="en-GB" sz="1800" dirty="0"/>
              <a:t>, EUPOL </a:t>
            </a:r>
            <a:r>
              <a:rPr lang="en-GB" sz="1800" dirty="0" smtClean="0"/>
              <a:t>COPPS) + </a:t>
            </a:r>
            <a:r>
              <a:rPr lang="en-GB" sz="1800" b="1" dirty="0" smtClean="0"/>
              <a:t>HQ reps </a:t>
            </a:r>
            <a:r>
              <a:rPr lang="en-GB" sz="1800" dirty="0" smtClean="0"/>
              <a:t>(AT</a:t>
            </a:r>
            <a:r>
              <a:rPr lang="en-GB" sz="1800" dirty="0"/>
              <a:t>, EEAS, </a:t>
            </a:r>
            <a:r>
              <a:rPr lang="en-GB" sz="1800" dirty="0" smtClean="0"/>
              <a:t>NEAR)</a:t>
            </a:r>
            <a:endParaRPr lang="en-GB" sz="1800" dirty="0" smtClean="0"/>
          </a:p>
          <a:p>
            <a:pPr marL="0" indent="0">
              <a:buNone/>
            </a:pPr>
            <a:r>
              <a:rPr lang="en-GB" dirty="0"/>
              <a:t>	</a:t>
            </a:r>
            <a:r>
              <a:rPr lang="en-GB" dirty="0" smtClean="0"/>
              <a:t>				</a:t>
            </a:r>
            <a:endParaRPr lang="en-GB" dirty="0" smtClean="0"/>
          </a:p>
          <a:p>
            <a:pPr marL="0" indent="0">
              <a:buNone/>
            </a:pPr>
            <a:r>
              <a:rPr lang="en-GB" dirty="0"/>
              <a:t>	</a:t>
            </a:r>
            <a:r>
              <a:rPr lang="en-GB" dirty="0" smtClean="0"/>
              <a:t>				</a:t>
            </a:r>
            <a:r>
              <a:rPr lang="en-GB" u="sng" dirty="0" smtClean="0"/>
              <a:t>KEY MESSAGES</a:t>
            </a:r>
            <a:endParaRPr lang="en-GB" u="sng" dirty="0" smtClean="0"/>
          </a:p>
          <a:p>
            <a:pPr>
              <a:buFont typeface="Wingdings" panose="05000000000000000000" pitchFamily="2" charset="2"/>
              <a:buChar char="§"/>
            </a:pPr>
            <a:r>
              <a:rPr lang="en-GB" sz="2200" b="1" dirty="0" smtClean="0"/>
              <a:t>Communication </a:t>
            </a:r>
            <a:r>
              <a:rPr lang="en-GB" sz="2200" b="1" dirty="0"/>
              <a:t>is key </a:t>
            </a:r>
            <a:r>
              <a:rPr lang="en-GB" sz="2200" dirty="0"/>
              <a:t>(internal)</a:t>
            </a:r>
            <a:endParaRPr lang="en-GB" sz="2200" dirty="0"/>
          </a:p>
          <a:p>
            <a:pPr lvl="1"/>
            <a:r>
              <a:rPr lang="en-US" sz="1700" dirty="0"/>
              <a:t>S</a:t>
            </a:r>
            <a:r>
              <a:rPr lang="en-US" sz="1700" dirty="0" smtClean="0"/>
              <a:t>hare </a:t>
            </a:r>
            <a:r>
              <a:rPr lang="en-US" sz="1700" dirty="0"/>
              <a:t>with each other information on planning processes, programming options, policy dialogues, constraints, challenges, </a:t>
            </a:r>
            <a:r>
              <a:rPr lang="en-US" sz="1700" dirty="0" smtClean="0"/>
              <a:t>opportunities</a:t>
            </a:r>
            <a:endParaRPr lang="en-US" sz="1700" dirty="0" smtClean="0"/>
          </a:p>
          <a:p>
            <a:pPr lvl="1"/>
            <a:r>
              <a:rPr lang="en-US" sz="1700" dirty="0" smtClean="0"/>
              <a:t>Understand </a:t>
            </a:r>
            <a:r>
              <a:rPr lang="en-US" sz="1700" dirty="0"/>
              <a:t>how your actions may affect the position  of </a:t>
            </a:r>
            <a:r>
              <a:rPr lang="en-US" sz="1700" dirty="0" smtClean="0"/>
              <a:t>others</a:t>
            </a:r>
            <a:endParaRPr lang="en-US" sz="1700" dirty="0" smtClean="0"/>
          </a:p>
          <a:p>
            <a:pPr lvl="1"/>
            <a:r>
              <a:rPr lang="en-US" sz="1700" dirty="0" smtClean="0"/>
              <a:t>Convey </a:t>
            </a:r>
            <a:r>
              <a:rPr lang="en-US" sz="1700" dirty="0"/>
              <a:t>common messages to other administrative branches (HQ, Tel Aviv missions etc</a:t>
            </a:r>
            <a:r>
              <a:rPr lang="en-US" sz="1700" dirty="0" smtClean="0"/>
              <a:t>.)</a:t>
            </a:r>
            <a:endParaRPr lang="en-US" sz="1700" dirty="0" smtClean="0"/>
          </a:p>
          <a:p>
            <a:pPr>
              <a:buFont typeface="Wingdings" panose="05000000000000000000" pitchFamily="2" charset="2"/>
              <a:buChar char="§"/>
            </a:pPr>
            <a:r>
              <a:rPr lang="en-GB" sz="2200" b="1" dirty="0" smtClean="0"/>
              <a:t>Actions inspire </a:t>
            </a:r>
            <a:r>
              <a:rPr lang="en-GB" sz="2000" dirty="0" smtClean="0"/>
              <a:t>(be realistic about timetables and deliverables)</a:t>
            </a:r>
            <a:endParaRPr lang="en-GB" sz="2000" dirty="0" smtClean="0"/>
          </a:p>
          <a:p>
            <a:pPr>
              <a:buFont typeface="Wingdings" panose="05000000000000000000" pitchFamily="2" charset="2"/>
              <a:buChar char="§"/>
            </a:pPr>
            <a:r>
              <a:rPr lang="en-GB" sz="2200" b="1" dirty="0" smtClean="0"/>
              <a:t>Leverage is attainable</a:t>
            </a:r>
            <a:endParaRPr lang="en-GB" sz="2200" b="1" dirty="0" smtClean="0"/>
          </a:p>
          <a:p>
            <a:pPr lvl="1">
              <a:buFontTx/>
              <a:buChar char="-"/>
            </a:pPr>
            <a:r>
              <a:rPr lang="en-GB" sz="1700" dirty="0" smtClean="0"/>
              <a:t>G</a:t>
            </a:r>
            <a:r>
              <a:rPr lang="en-US" sz="1700" dirty="0" err="1" smtClean="0"/>
              <a:t>ive</a:t>
            </a:r>
            <a:r>
              <a:rPr lang="en-US" sz="1700" dirty="0" smtClean="0"/>
              <a:t> </a:t>
            </a:r>
            <a:r>
              <a:rPr lang="en-US" sz="1700" dirty="0" err="1"/>
              <a:t>HoMs</a:t>
            </a:r>
            <a:r>
              <a:rPr lang="en-US" sz="1700" dirty="0"/>
              <a:t> clear and concise common </a:t>
            </a:r>
            <a:r>
              <a:rPr lang="en-US" sz="1700" dirty="0" smtClean="0"/>
              <a:t>messages</a:t>
            </a:r>
            <a:endParaRPr lang="en-US" sz="1700" dirty="0" smtClean="0"/>
          </a:p>
          <a:p>
            <a:pPr lvl="1">
              <a:buFontTx/>
              <a:buChar char="-"/>
            </a:pPr>
            <a:r>
              <a:rPr lang="en-US" sz="1700" dirty="0" smtClean="0"/>
              <a:t>put </a:t>
            </a:r>
            <a:r>
              <a:rPr lang="en-US" sz="1700" dirty="0"/>
              <a:t>together a common calendar/plan of </a:t>
            </a:r>
            <a:r>
              <a:rPr lang="en-US" sz="1700" dirty="0" smtClean="0"/>
              <a:t>opportunities</a:t>
            </a:r>
            <a:endParaRPr lang="en-US" sz="1700" dirty="0" smtClean="0"/>
          </a:p>
          <a:p>
            <a:pPr lvl="1">
              <a:buFontTx/>
              <a:buChar char="-"/>
            </a:pPr>
            <a:r>
              <a:rPr lang="en-US" sz="1700" dirty="0" smtClean="0"/>
              <a:t>use </a:t>
            </a:r>
            <a:r>
              <a:rPr lang="en-US" sz="1700" dirty="0"/>
              <a:t>material that is already available to support </a:t>
            </a:r>
            <a:r>
              <a:rPr lang="en-US" sz="1700" dirty="0" smtClean="0"/>
              <a:t>messages </a:t>
            </a:r>
            <a:endParaRPr lang="en-US" sz="1700" dirty="0" smtClean="0"/>
          </a:p>
          <a:p>
            <a:pPr lvl="1">
              <a:buFontTx/>
              <a:buChar char="-"/>
            </a:pPr>
            <a:r>
              <a:rPr lang="en-US" sz="1700" dirty="0" smtClean="0"/>
              <a:t>focus </a:t>
            </a:r>
            <a:r>
              <a:rPr lang="en-US" sz="1700" dirty="0"/>
              <a:t>on areas where there is already European </a:t>
            </a:r>
            <a:r>
              <a:rPr lang="en-US" sz="1700" dirty="0" smtClean="0"/>
              <a:t>consensus</a:t>
            </a:r>
            <a:endParaRPr lang="en-US" sz="1700" dirty="0" smtClean="0"/>
          </a:p>
          <a:p>
            <a:pPr>
              <a:buFont typeface="Wingdings" panose="05000000000000000000" pitchFamily="2" charset="2"/>
              <a:buChar char="§"/>
            </a:pPr>
            <a:r>
              <a:rPr lang="en-US" sz="2000" b="1" dirty="0" smtClean="0"/>
              <a:t>HQ </a:t>
            </a:r>
            <a:r>
              <a:rPr lang="en-US" sz="2000" b="1" dirty="0"/>
              <a:t>support is vital </a:t>
            </a:r>
            <a:r>
              <a:rPr lang="en-US" sz="2000" dirty="0"/>
              <a:t>and needs to be increased if Joint Programming is to succeed</a:t>
            </a:r>
            <a:endParaRPr lang="en-GB" sz="2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1143000"/>
          </a:xfrm>
        </p:spPr>
        <p:txBody>
          <a:bodyPr/>
          <a:lstStyle/>
          <a:p>
            <a:r>
              <a:rPr lang="en-GB" dirty="0" smtClean="0"/>
              <a:t>PALESTINE VIDEO</a:t>
            </a:r>
            <a:endParaRPr lang="en-GB"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dirty="0" smtClean="0">
                <a:solidFill>
                  <a:srgbClr val="0070C0"/>
                </a:solidFill>
              </a:rPr>
              <a:t>Joint implementation</a:t>
            </a:r>
            <a:endParaRPr lang="en-GB" dirty="0">
              <a:solidFill>
                <a:srgbClr val="0070C0"/>
              </a:solidFill>
            </a:endParaRPr>
          </a:p>
        </p:txBody>
      </p:sp>
      <p:sp>
        <p:nvSpPr>
          <p:cNvPr id="3" name="Content Placeholder 2"/>
          <p:cNvSpPr>
            <a:spLocks noGrp="1"/>
          </p:cNvSpPr>
          <p:nvPr>
            <p:ph idx="1"/>
          </p:nvPr>
        </p:nvSpPr>
        <p:spPr>
          <a:xfrm>
            <a:off x="467544" y="1196752"/>
            <a:ext cx="8136904" cy="5256584"/>
          </a:xfrm>
        </p:spPr>
        <p:txBody>
          <a:bodyPr>
            <a:normAutofit/>
          </a:bodyPr>
          <a:lstStyle/>
          <a:p>
            <a:pPr marL="0" indent="0">
              <a:buNone/>
            </a:pPr>
            <a:r>
              <a:rPr lang="en-GB" dirty="0" smtClean="0"/>
              <a:t>Work to expand </a:t>
            </a:r>
            <a:r>
              <a:rPr lang="en-GB" b="1" u="sng" dirty="0" smtClean="0"/>
              <a:t>Twinning and TAIEX </a:t>
            </a:r>
            <a:endParaRPr lang="en-GB" b="1" u="sng" dirty="0" smtClean="0"/>
          </a:p>
          <a:p>
            <a:pPr marL="0" indent="0">
              <a:buNone/>
            </a:pPr>
            <a:r>
              <a:rPr lang="en-GB" dirty="0" smtClean="0"/>
              <a:t>Based on the successful model from the enlargement and neighbourhood context, expansion to cover development countries.</a:t>
            </a:r>
            <a:endParaRPr lang="en-GB" dirty="0" smtClean="0"/>
          </a:p>
          <a:p>
            <a:pPr marL="0" indent="0">
              <a:buNone/>
            </a:pPr>
            <a:endParaRPr lang="en-GB" dirty="0" smtClean="0"/>
          </a:p>
          <a:p>
            <a:pPr marL="0" indent="0">
              <a:buNone/>
            </a:pPr>
            <a:r>
              <a:rPr lang="en-GB" dirty="0" smtClean="0"/>
              <a:t>* Reference in EU-Africa Alliance </a:t>
            </a:r>
            <a:endParaRPr lang="en-GB" dirty="0" smtClean="0"/>
          </a:p>
          <a:p>
            <a:pPr marL="0" indent="0">
              <a:buNone/>
            </a:pPr>
            <a:endParaRPr lang="en-GB" sz="2400" dirty="0"/>
          </a:p>
          <a:p>
            <a:pPr marL="0" indent="0">
              <a:buNone/>
            </a:pPr>
            <a:r>
              <a:rPr lang="en-GB" sz="2400" dirty="0" smtClean="0"/>
              <a:t>Responsible services:</a:t>
            </a:r>
            <a:endParaRPr lang="en-GB" sz="2400" dirty="0" smtClean="0"/>
          </a:p>
          <a:p>
            <a:r>
              <a:rPr lang="en-GB" sz="2000" b="1" dirty="0"/>
              <a:t>NEAR.C3</a:t>
            </a:r>
            <a:r>
              <a:rPr lang="en-GB" sz="2000" dirty="0"/>
              <a:t> - Institution Building, TAIEX, Twinning Unit</a:t>
            </a:r>
            <a:endParaRPr lang="en-GB" sz="2000" dirty="0"/>
          </a:p>
          <a:p>
            <a:r>
              <a:rPr lang="fr-BE" sz="2000" b="1" dirty="0"/>
              <a:t>DEVCO.A2</a:t>
            </a:r>
            <a:r>
              <a:rPr lang="fr-BE" sz="2000" dirty="0"/>
              <a:t> - </a:t>
            </a:r>
            <a:r>
              <a:rPr lang="fr-BE" sz="2000" dirty="0" err="1"/>
              <a:t>Working</a:t>
            </a:r>
            <a:r>
              <a:rPr lang="fr-BE" sz="2000" dirty="0"/>
              <a:t> </a:t>
            </a:r>
            <a:r>
              <a:rPr lang="fr-BE" sz="2000" dirty="0" err="1"/>
              <a:t>Better</a:t>
            </a:r>
            <a:r>
              <a:rPr lang="fr-BE" sz="2000" dirty="0"/>
              <a:t> </a:t>
            </a:r>
            <a:r>
              <a:rPr lang="fr-BE" sz="2000" dirty="0" err="1"/>
              <a:t>Together</a:t>
            </a:r>
            <a:r>
              <a:rPr lang="fr-BE" sz="2000" dirty="0"/>
              <a:t> team</a:t>
            </a:r>
            <a:endParaRPr lang="fr-BE" sz="2000" dirty="0"/>
          </a:p>
          <a:p>
            <a:pPr marL="0" indent="0">
              <a:buNone/>
            </a:pPr>
            <a:endParaRPr lang="en-GB" sz="2400" dirty="0" smtClean="0"/>
          </a:p>
          <a:p>
            <a:pPr marL="0" indent="0">
              <a:buNone/>
            </a:pPr>
            <a:endParaRPr lang="en-GB" dirty="0"/>
          </a:p>
          <a:p>
            <a:endParaRPr lang="en-GB" dirty="0" smtClean="0"/>
          </a:p>
          <a:p>
            <a:endParaRPr lang="en-GB" dirty="0"/>
          </a:p>
          <a:p>
            <a:endParaRPr lang="en-GB" dirty="0" smtClean="0"/>
          </a:p>
          <a:p>
            <a:endParaRPr lang="en-GB" dirty="0"/>
          </a:p>
        </p:txBody>
      </p:sp>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pPr marL="0" indent="0">
              <a:buNone/>
            </a:pPr>
            <a:endParaRPr lang="en-GB" sz="2400" dirty="0" smtClean="0"/>
          </a:p>
          <a:p>
            <a:pPr marL="0" indent="0">
              <a:buNone/>
            </a:pPr>
            <a:endParaRPr lang="en-GB" dirty="0"/>
          </a:p>
          <a:p>
            <a:endParaRPr lang="en-GB" dirty="0" smtClean="0"/>
          </a:p>
          <a:p>
            <a:endParaRPr lang="en-GB" dirty="0"/>
          </a:p>
          <a:p>
            <a:endParaRPr lang="en-GB" dirty="0" smtClean="0"/>
          </a:p>
          <a:p>
            <a:endParaRPr lang="en-GB" dirty="0"/>
          </a:p>
        </p:txBody>
      </p:sp>
      <p:graphicFrame>
        <p:nvGraphicFramePr>
          <p:cNvPr id="2" name="Content Placeholder 1"/>
          <p:cNvGraphicFramePr>
            <a:graphicFrameLocks noGrp="1"/>
          </p:cNvGraphicFramePr>
          <p:nvPr>
            <p:ph sz="quarter" idx="4"/>
          </p:nvPr>
        </p:nvGraphicFramePr>
        <p:xfrm>
          <a:off x="457200" y="188641"/>
          <a:ext cx="8363272" cy="6563426"/>
        </p:xfrm>
        <a:graphic>
          <a:graphicData uri="http://schemas.openxmlformats.org/drawingml/2006/table">
            <a:tbl>
              <a:tblPr firstRow="1" bandRow="1">
                <a:tableStyleId>{5C22544A-7EE6-4342-B048-85BDC9FD1C3A}</a:tableStyleId>
              </a:tblPr>
              <a:tblGrid>
                <a:gridCol w="4181636"/>
                <a:gridCol w="4181636"/>
              </a:tblGrid>
              <a:tr h="585640">
                <a:tc>
                  <a:txBody>
                    <a:bodyPr/>
                    <a:lstStyle/>
                    <a:p>
                      <a:pPr algn="ctr"/>
                      <a:r>
                        <a:rPr lang="en-GB" sz="2400" dirty="0" smtClean="0"/>
                        <a:t>TWINNING</a:t>
                      </a:r>
                      <a:endParaRPr lang="en-GB" sz="2400" dirty="0"/>
                    </a:p>
                  </a:txBody>
                  <a:tcPr anchor="ctr"/>
                </a:tc>
                <a:tc>
                  <a:txBody>
                    <a:bodyPr/>
                    <a:lstStyle/>
                    <a:p>
                      <a:pPr algn="ctr"/>
                      <a:r>
                        <a:rPr lang="en-GB" sz="2400" dirty="0" smtClean="0"/>
                        <a:t>TAIEX</a:t>
                      </a:r>
                      <a:endParaRPr lang="en-GB" sz="2400" dirty="0"/>
                    </a:p>
                  </a:txBody>
                  <a:tcPr anchor="ctr"/>
                </a:tc>
              </a:tr>
              <a:tr h="1264759">
                <a:tc>
                  <a:txBody>
                    <a:bodyPr/>
                    <a:lstStyle/>
                    <a:p>
                      <a:r>
                        <a:rPr lang="en-US" sz="1600" u="sng" dirty="0" smtClean="0"/>
                        <a:t>EU instrument for institutional cooperation</a:t>
                      </a:r>
                      <a:r>
                        <a:rPr lang="en-US" sz="1600" dirty="0" smtClean="0"/>
                        <a:t> between Public Administrations of EU Member States and of beneficiary or partner countries</a:t>
                      </a:r>
                      <a:endParaRPr lang="en-US" sz="1600" dirty="0" smtClean="0"/>
                    </a:p>
                    <a:p>
                      <a:endParaRPr lang="en-GB" sz="1600" dirty="0"/>
                    </a:p>
                  </a:txBody>
                  <a:tcPr/>
                </a:tc>
                <a:tc>
                  <a:txBody>
                    <a:bodyPr/>
                    <a:lstStyle/>
                    <a:p>
                      <a:r>
                        <a:rPr lang="en-US" sz="1600" dirty="0" smtClean="0"/>
                        <a:t>Pe</a:t>
                      </a:r>
                      <a:r>
                        <a:rPr lang="en-US" sz="1600" u="sng" dirty="0" smtClean="0"/>
                        <a:t>er-to-peer technical assistance</a:t>
                      </a:r>
                      <a:r>
                        <a:rPr lang="en-US" sz="1600" dirty="0" smtClean="0"/>
                        <a:t> and policy-support from EU Member States to </a:t>
                      </a:r>
                      <a:r>
                        <a:rPr lang="en-US" sz="1600" dirty="0" err="1" smtClean="0"/>
                        <a:t>neighbouring</a:t>
                      </a:r>
                      <a:r>
                        <a:rPr lang="en-US" sz="1600" dirty="0" smtClean="0"/>
                        <a:t> countries (now also development</a:t>
                      </a:r>
                      <a:r>
                        <a:rPr lang="en-US" sz="1600" baseline="0" dirty="0" smtClean="0"/>
                        <a:t> countries)</a:t>
                      </a:r>
                      <a:endParaRPr lang="en-GB" sz="1600" dirty="0"/>
                    </a:p>
                  </a:txBody>
                  <a:tcPr/>
                </a:tc>
              </a:tr>
              <a:tr h="1558186">
                <a:tc>
                  <a:txBody>
                    <a:bodyPr/>
                    <a:lstStyle/>
                    <a:p>
                      <a:r>
                        <a:rPr lang="en-US" sz="1600" dirty="0" smtClean="0"/>
                        <a:t>Brings together </a:t>
                      </a:r>
                      <a:r>
                        <a:rPr lang="en-US" sz="1600" u="sng" dirty="0" smtClean="0"/>
                        <a:t>public sector expertise</a:t>
                      </a:r>
                      <a:r>
                        <a:rPr lang="en-US" sz="1600" dirty="0" smtClean="0"/>
                        <a:t> with the aim of achieving </a:t>
                      </a:r>
                      <a:r>
                        <a:rPr lang="en-US" sz="1600" u="sng" dirty="0" smtClean="0"/>
                        <a:t>concrete mandatory operational results</a:t>
                      </a:r>
                      <a:r>
                        <a:rPr lang="en-US" sz="1600" u="none" dirty="0" smtClean="0"/>
                        <a:t> </a:t>
                      </a:r>
                      <a:r>
                        <a:rPr lang="en-US" sz="1600" dirty="0" smtClean="0"/>
                        <a:t>through peer-to-peer activities</a:t>
                      </a:r>
                      <a:endParaRPr lang="en-US" sz="1600" dirty="0" smtClean="0"/>
                    </a:p>
                    <a:p>
                      <a:endParaRPr lang="en-GB" sz="1600" dirty="0"/>
                    </a:p>
                  </a:txBody>
                  <a:tcPr/>
                </a:tc>
                <a:tc>
                  <a:txBody>
                    <a:bodyPr/>
                    <a:lstStyle/>
                    <a:p>
                      <a:r>
                        <a:rPr lang="en-US" sz="1600" dirty="0" smtClean="0"/>
                        <a:t>Targets </a:t>
                      </a:r>
                      <a:r>
                        <a:rPr lang="en-US" sz="1600" u="sng" dirty="0" smtClean="0"/>
                        <a:t>central public administrations</a:t>
                      </a:r>
                      <a:r>
                        <a:rPr lang="en-US" sz="1600" dirty="0" smtClean="0"/>
                        <a:t>, judiciary and law enforcement authorities, parliaments and their civil servants, representatives of social partners, trade unions and employers’ associations</a:t>
                      </a:r>
                      <a:endParaRPr lang="en-GB" sz="1600" dirty="0"/>
                    </a:p>
                  </a:txBody>
                  <a:tcPr/>
                </a:tc>
              </a:tr>
              <a:tr h="1735367">
                <a:tc>
                  <a:txBody>
                    <a:bodyPr/>
                    <a:lstStyle/>
                    <a:p>
                      <a:r>
                        <a:rPr lang="en-GB" sz="1600" b="1" dirty="0" smtClean="0"/>
                        <a:t>Medium</a:t>
                      </a:r>
                      <a:r>
                        <a:rPr lang="en-GB" sz="1600" b="1" baseline="0" dirty="0" smtClean="0"/>
                        <a:t> </a:t>
                      </a:r>
                      <a:r>
                        <a:rPr lang="en-GB" sz="1600" b="1" dirty="0" smtClean="0"/>
                        <a:t>to long-term institutional relationship</a:t>
                      </a:r>
                      <a:endParaRPr lang="en-GB" sz="1600" b="1" dirty="0"/>
                    </a:p>
                  </a:txBody>
                  <a:tcPr/>
                </a:tc>
                <a:tc>
                  <a:txBody>
                    <a:bodyPr/>
                    <a:lstStyle/>
                    <a:p>
                      <a:r>
                        <a:rPr lang="en-US" sz="1600" dirty="0" smtClean="0"/>
                        <a:t>Provides three main types of </a:t>
                      </a:r>
                      <a:r>
                        <a:rPr lang="en-US" sz="1600" b="1" u="sng" dirty="0" smtClean="0"/>
                        <a:t>short-term activities</a:t>
                      </a:r>
                      <a:r>
                        <a:rPr lang="en-US" sz="1600" dirty="0" smtClean="0"/>
                        <a:t>: </a:t>
                      </a:r>
                      <a:endParaRPr lang="en-US" sz="1600" dirty="0" smtClean="0"/>
                    </a:p>
                    <a:p>
                      <a:r>
                        <a:rPr lang="en-US" sz="1600" dirty="0" smtClean="0"/>
                        <a:t>- study visits; </a:t>
                      </a:r>
                      <a:endParaRPr lang="en-US" sz="1600" dirty="0" smtClean="0"/>
                    </a:p>
                    <a:p>
                      <a:r>
                        <a:rPr lang="en-US" sz="1600" dirty="0" smtClean="0"/>
                        <a:t>-</a:t>
                      </a:r>
                      <a:r>
                        <a:rPr lang="en-US" sz="1600" baseline="0" dirty="0" smtClean="0"/>
                        <a:t> </a:t>
                      </a:r>
                      <a:r>
                        <a:rPr lang="en-US" sz="1600" dirty="0" smtClean="0"/>
                        <a:t>expert missions; </a:t>
                      </a:r>
                      <a:endParaRPr lang="en-US" sz="1600" dirty="0" smtClean="0"/>
                    </a:p>
                    <a:p>
                      <a:r>
                        <a:rPr lang="en-US" sz="1600" dirty="0" smtClean="0"/>
                        <a:t>-</a:t>
                      </a:r>
                      <a:r>
                        <a:rPr lang="en-US" sz="1600" baseline="0" dirty="0" smtClean="0"/>
                        <a:t> </a:t>
                      </a:r>
                      <a:r>
                        <a:rPr lang="en-US" sz="1600" dirty="0" smtClean="0"/>
                        <a:t>workshops (single or multi-beneficiary)</a:t>
                      </a:r>
                      <a:endParaRPr lang="en-US" sz="1600" dirty="0" smtClean="0"/>
                    </a:p>
                    <a:p>
                      <a:endParaRPr lang="en-GB" sz="1600" dirty="0"/>
                    </a:p>
                  </a:txBody>
                  <a:tcPr/>
                </a:tc>
              </a:tr>
              <a:tr h="1264759">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600" dirty="0" smtClean="0"/>
                        <a:t>It is funded from</a:t>
                      </a:r>
                      <a:r>
                        <a:rPr lang="en-US" sz="1600" baseline="0" dirty="0" smtClean="0"/>
                        <a:t> the EU budget and j</a:t>
                      </a:r>
                      <a:r>
                        <a:rPr lang="en-US" sz="1600" dirty="0" smtClean="0"/>
                        <a:t>ointly implemented by the EU Member States and the partners</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defRPr/>
                      </a:pPr>
                      <a:r>
                        <a:rPr lang="en-US" sz="1600" smtClean="0"/>
                        <a:t>It</a:t>
                      </a:r>
                      <a:r>
                        <a:rPr lang="en-US" sz="1600" baseline="0" smtClean="0"/>
                        <a:t> is </a:t>
                      </a:r>
                      <a:r>
                        <a:rPr lang="en-US" sz="1600" smtClean="0"/>
                        <a:t>policy-driven</a:t>
                      </a:r>
                      <a:endParaRPr lang="en-US" sz="1600" dirty="0" smtClean="0"/>
                    </a:p>
                    <a:p>
                      <a:endParaRPr lang="en-GB" sz="1600" dirty="0"/>
                    </a:p>
                  </a:txBody>
                  <a:tcPr/>
                </a:tc>
                <a:tc>
                  <a:txBody>
                    <a:bodyPr/>
                    <a:lstStyle/>
                    <a:p>
                      <a:r>
                        <a:rPr lang="en-US" sz="1600" b="0" dirty="0" smtClean="0"/>
                        <a:t>Demand-driven (TAIEX Classic) or activated by the EU (TAIEX Strategic)</a:t>
                      </a:r>
                      <a:endParaRPr lang="en-US" sz="1600" b="0" dirty="0" smtClean="0"/>
                    </a:p>
                    <a:p>
                      <a:endParaRPr lang="en-GB" sz="1600" dirty="0"/>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sz="4000" b="1" dirty="0" smtClean="0">
                <a:solidFill>
                  <a:srgbClr val="002060"/>
                </a:solidFill>
              </a:rPr>
              <a:t>Joint </a:t>
            </a:r>
            <a:r>
              <a:rPr lang="fr-BE" sz="4000" b="1" dirty="0" err="1" smtClean="0">
                <a:solidFill>
                  <a:srgbClr val="002060"/>
                </a:solidFill>
              </a:rPr>
              <a:t>Implementation</a:t>
            </a:r>
            <a:r>
              <a:rPr lang="fr-BE" sz="4000" b="1" dirty="0" smtClean="0">
                <a:solidFill>
                  <a:srgbClr val="002060"/>
                </a:solidFill>
              </a:rPr>
              <a:t> </a:t>
            </a:r>
            <a:r>
              <a:rPr lang="fr-BE" sz="4000" b="1" dirty="0" err="1" smtClean="0">
                <a:solidFill>
                  <a:srgbClr val="002060"/>
                </a:solidFill>
              </a:rPr>
              <a:t>study</a:t>
            </a:r>
            <a:r>
              <a:rPr lang="fr-BE" sz="4000" b="1" dirty="0" smtClean="0">
                <a:solidFill>
                  <a:srgbClr val="002060"/>
                </a:solidFill>
              </a:rPr>
              <a:t> </a:t>
            </a:r>
            <a:r>
              <a:rPr lang="fr-BE" sz="4000" b="1" dirty="0" err="1" smtClean="0">
                <a:solidFill>
                  <a:srgbClr val="002060"/>
                </a:solidFill>
              </a:rPr>
              <a:t>with</a:t>
            </a:r>
            <a:r>
              <a:rPr lang="fr-BE" sz="4000" b="1" dirty="0" smtClean="0">
                <a:solidFill>
                  <a:srgbClr val="002060"/>
                </a:solidFill>
              </a:rPr>
              <a:t> the PN</a:t>
            </a:r>
            <a:endParaRPr lang="en-GB" sz="4000" b="1" dirty="0">
              <a:solidFill>
                <a:srgbClr val="002060"/>
              </a:solidFill>
            </a:endParaRPr>
          </a:p>
        </p:txBody>
      </p:sp>
      <p:sp>
        <p:nvSpPr>
          <p:cNvPr id="3" name="Content Placeholder 2"/>
          <p:cNvSpPr>
            <a:spLocks noGrp="1"/>
          </p:cNvSpPr>
          <p:nvPr>
            <p:ph idx="1"/>
          </p:nvPr>
        </p:nvSpPr>
        <p:spPr>
          <a:xfrm>
            <a:off x="457200" y="1389477"/>
            <a:ext cx="8568952" cy="5332005"/>
          </a:xfrm>
        </p:spPr>
        <p:txBody>
          <a:bodyPr>
            <a:normAutofit fontScale="92500" lnSpcReduction="20000"/>
          </a:bodyPr>
          <a:lstStyle/>
          <a:p>
            <a:pPr marL="0" indent="0">
              <a:buNone/>
            </a:pPr>
            <a:r>
              <a:rPr lang="fr-BE" sz="2400" dirty="0" err="1" smtClean="0"/>
              <a:t>Study</a:t>
            </a:r>
            <a:r>
              <a:rPr lang="fr-BE" sz="2400" dirty="0" smtClean="0"/>
              <a:t> to </a:t>
            </a:r>
            <a:r>
              <a:rPr lang="fr-BE" sz="2400" dirty="0" err="1" smtClean="0"/>
              <a:t>assess</a:t>
            </a:r>
            <a:r>
              <a:rPr lang="fr-BE" sz="2400" dirty="0" smtClean="0"/>
              <a:t> </a:t>
            </a:r>
            <a:r>
              <a:rPr lang="fr-BE" sz="2400" u="sng" dirty="0" err="1" smtClean="0"/>
              <a:t>added</a:t>
            </a:r>
            <a:r>
              <a:rPr lang="fr-BE" sz="2400" u="sng" dirty="0" smtClean="0"/>
              <a:t>-value of joint </a:t>
            </a:r>
            <a:r>
              <a:rPr lang="fr-BE" sz="2400" u="sng" dirty="0" err="1" smtClean="0"/>
              <a:t>implementation</a:t>
            </a:r>
            <a:r>
              <a:rPr lang="fr-BE" sz="2400" u="sng" dirty="0" smtClean="0"/>
              <a:t> </a:t>
            </a:r>
            <a:r>
              <a:rPr lang="fr-BE" sz="2400" u="sng" dirty="0" err="1" smtClean="0"/>
              <a:t>modalities</a:t>
            </a:r>
            <a:endParaRPr lang="fr-BE" sz="2400" u="sng" dirty="0" smtClean="0"/>
          </a:p>
          <a:p>
            <a:pPr marL="0" indent="0">
              <a:buNone/>
            </a:pPr>
            <a:endParaRPr lang="fr-BE" sz="2400" dirty="0" smtClean="0"/>
          </a:p>
          <a:p>
            <a:pPr marL="0" indent="0">
              <a:buNone/>
            </a:pPr>
            <a:r>
              <a:rPr lang="fr-BE" sz="2400" u="sng" dirty="0" smtClean="0"/>
              <a:t>Case-</a:t>
            </a:r>
            <a:r>
              <a:rPr lang="fr-BE" sz="2400" u="sng" dirty="0" err="1" smtClean="0"/>
              <a:t>studies</a:t>
            </a:r>
            <a:r>
              <a:rPr lang="fr-BE" sz="2400" dirty="0" smtClean="0"/>
              <a:t>:</a:t>
            </a:r>
            <a:endParaRPr lang="fr-BE" sz="2400" dirty="0" smtClean="0"/>
          </a:p>
          <a:p>
            <a:r>
              <a:rPr lang="fr-BE" sz="2400" dirty="0" err="1" smtClean="0"/>
              <a:t>Morocco</a:t>
            </a:r>
            <a:r>
              <a:rPr lang="fr-BE" sz="2400" dirty="0" smtClean="0"/>
              <a:t> – AECID+BC – TVET - ENI </a:t>
            </a:r>
            <a:endParaRPr lang="fr-BE" sz="2400" dirty="0" smtClean="0"/>
          </a:p>
          <a:p>
            <a:r>
              <a:rPr lang="fr-BE" sz="2400" dirty="0" err="1" smtClean="0"/>
              <a:t>Cambodia</a:t>
            </a:r>
            <a:r>
              <a:rPr lang="fr-BE" sz="2400" dirty="0" smtClean="0"/>
              <a:t> – </a:t>
            </a:r>
            <a:r>
              <a:rPr lang="fr-BE" sz="2400" dirty="0"/>
              <a:t>SIDA+EU – </a:t>
            </a:r>
            <a:r>
              <a:rPr lang="fr-BE" sz="2400" dirty="0" smtClean="0"/>
              <a:t>PFM - Budget </a:t>
            </a:r>
            <a:r>
              <a:rPr lang="fr-BE" sz="2400" dirty="0"/>
              <a:t>Support </a:t>
            </a:r>
            <a:endParaRPr lang="fr-BE" sz="2400" dirty="0"/>
          </a:p>
          <a:p>
            <a:r>
              <a:rPr lang="fr-BE" sz="2400" dirty="0" err="1"/>
              <a:t>Regional</a:t>
            </a:r>
            <a:r>
              <a:rPr lang="fr-BE" sz="2400" dirty="0"/>
              <a:t> (LAC) </a:t>
            </a:r>
            <a:r>
              <a:rPr lang="fr-BE" sz="2400" dirty="0" smtClean="0"/>
              <a:t>- </a:t>
            </a:r>
            <a:r>
              <a:rPr lang="fr-BE" sz="2400" dirty="0"/>
              <a:t>FIIAPP+E.F. – </a:t>
            </a:r>
            <a:r>
              <a:rPr lang="fr-BE" sz="2400" dirty="0" err="1"/>
              <a:t>Human</a:t>
            </a:r>
            <a:r>
              <a:rPr lang="fr-BE" sz="2400" dirty="0"/>
              <a:t>/Social </a:t>
            </a:r>
            <a:r>
              <a:rPr lang="fr-BE" sz="2400" dirty="0" err="1" smtClean="0"/>
              <a:t>Development</a:t>
            </a:r>
            <a:r>
              <a:rPr lang="fr-BE" sz="2400" dirty="0" smtClean="0"/>
              <a:t> - </a:t>
            </a:r>
            <a:r>
              <a:rPr lang="fr-BE" sz="2400" dirty="0" err="1">
                <a:solidFill>
                  <a:srgbClr val="000000"/>
                </a:solidFill>
              </a:rPr>
              <a:t>EuroSocial</a:t>
            </a:r>
            <a:r>
              <a:rPr lang="fr-BE" sz="2400" dirty="0">
                <a:solidFill>
                  <a:srgbClr val="000000"/>
                </a:solidFill>
              </a:rPr>
              <a:t>+</a:t>
            </a:r>
            <a:endParaRPr lang="fr-BE" sz="2400" dirty="0"/>
          </a:p>
          <a:p>
            <a:r>
              <a:rPr lang="fr-BE" sz="2400" dirty="0" err="1" smtClean="0"/>
              <a:t>Senegal</a:t>
            </a:r>
            <a:r>
              <a:rPr lang="fr-BE" sz="2400" dirty="0" smtClean="0"/>
              <a:t> – </a:t>
            </a:r>
            <a:r>
              <a:rPr lang="fr-BE" sz="2400" dirty="0" err="1"/>
              <a:t>AFD+LuxDev</a:t>
            </a:r>
            <a:r>
              <a:rPr lang="fr-BE" sz="2400" dirty="0"/>
              <a:t> – </a:t>
            </a:r>
            <a:r>
              <a:rPr lang="fr-BE" sz="2400" dirty="0" err="1" smtClean="0"/>
              <a:t>Economic</a:t>
            </a:r>
            <a:r>
              <a:rPr lang="fr-BE" sz="2400" dirty="0" smtClean="0"/>
              <a:t> </a:t>
            </a:r>
            <a:r>
              <a:rPr lang="fr-BE" sz="2400" dirty="0" err="1" smtClean="0"/>
              <a:t>development</a:t>
            </a:r>
            <a:r>
              <a:rPr lang="fr-BE" sz="2400" dirty="0" smtClean="0"/>
              <a:t> – Budget Support</a:t>
            </a:r>
            <a:endParaRPr lang="fr-BE" sz="2400" dirty="0"/>
          </a:p>
          <a:p>
            <a:r>
              <a:rPr lang="fr-BE" sz="2400" dirty="0" err="1" smtClean="0"/>
              <a:t>Cameroon</a:t>
            </a:r>
            <a:r>
              <a:rPr lang="fr-BE" sz="2400" dirty="0" smtClean="0"/>
              <a:t>/CAR – GIZ+SNV – </a:t>
            </a:r>
            <a:r>
              <a:rPr lang="fr-BE" sz="2400" dirty="0" err="1" smtClean="0"/>
              <a:t>Economic</a:t>
            </a:r>
            <a:r>
              <a:rPr lang="fr-BE" sz="2400" dirty="0" smtClean="0"/>
              <a:t> </a:t>
            </a:r>
            <a:r>
              <a:rPr lang="fr-BE" sz="2400" dirty="0" err="1" smtClean="0"/>
              <a:t>development</a:t>
            </a:r>
            <a:r>
              <a:rPr lang="fr-BE" sz="2400" dirty="0" smtClean="0"/>
              <a:t> and </a:t>
            </a:r>
            <a:r>
              <a:rPr lang="fr-BE" sz="2400" dirty="0" err="1" smtClean="0"/>
              <a:t>governance</a:t>
            </a:r>
            <a:r>
              <a:rPr lang="fr-BE" sz="2400" dirty="0" smtClean="0"/>
              <a:t> - Trust </a:t>
            </a:r>
            <a:r>
              <a:rPr lang="fr-BE" sz="2400" dirty="0"/>
              <a:t>Funds </a:t>
            </a:r>
            <a:endParaRPr lang="fr-BE" sz="2400" dirty="0" smtClean="0"/>
          </a:p>
          <a:p>
            <a:r>
              <a:rPr lang="fr-BE" sz="2400" dirty="0" smtClean="0"/>
              <a:t>Togo – </a:t>
            </a:r>
            <a:r>
              <a:rPr lang="fr-BE" sz="2400" dirty="0" err="1" smtClean="0"/>
              <a:t>AFD+KfW+EU</a:t>
            </a:r>
            <a:r>
              <a:rPr lang="fr-BE" sz="2400" dirty="0" smtClean="0"/>
              <a:t> </a:t>
            </a:r>
            <a:r>
              <a:rPr lang="fr-BE" sz="2400" dirty="0" err="1" smtClean="0"/>
              <a:t>Blending</a:t>
            </a:r>
            <a:r>
              <a:rPr lang="fr-BE" sz="2400" dirty="0" smtClean="0"/>
              <a:t> – </a:t>
            </a:r>
            <a:r>
              <a:rPr lang="fr-BE" sz="2400" dirty="0" err="1" smtClean="0"/>
              <a:t>Electricity</a:t>
            </a:r>
            <a:endParaRPr lang="fr-BE" sz="2400" dirty="0" smtClean="0"/>
          </a:p>
          <a:p>
            <a:r>
              <a:rPr lang="fr-BE" sz="2400" dirty="0" err="1" smtClean="0"/>
              <a:t>Thematic</a:t>
            </a:r>
            <a:r>
              <a:rPr lang="fr-BE" sz="2400" dirty="0" smtClean="0"/>
              <a:t> (</a:t>
            </a:r>
            <a:r>
              <a:rPr lang="fr-BE" sz="2400" dirty="0" err="1" smtClean="0"/>
              <a:t>Climate</a:t>
            </a:r>
            <a:r>
              <a:rPr lang="fr-BE" sz="2400" dirty="0" smtClean="0"/>
              <a:t> Change) – GIZ, FIIAPP, AECID, AFD, EF - </a:t>
            </a:r>
            <a:r>
              <a:rPr lang="fr-BE" sz="2400" dirty="0" err="1" smtClean="0"/>
              <a:t>Euroclima</a:t>
            </a:r>
            <a:endParaRPr lang="fr-BE" sz="2400" dirty="0" smtClean="0"/>
          </a:p>
          <a:p>
            <a:endParaRPr lang="fr-BE" sz="2400" dirty="0"/>
          </a:p>
          <a:p>
            <a:pPr>
              <a:buFont typeface="Wingdings" panose="05000000000000000000" pitchFamily="2" charset="2"/>
              <a:buChar char="q"/>
            </a:pPr>
            <a:r>
              <a:rPr lang="fr-BE" sz="2400" u="sng" dirty="0" smtClean="0"/>
              <a:t>Report by mid-2019</a:t>
            </a:r>
            <a:r>
              <a:rPr lang="fr-BE" sz="2400" dirty="0" smtClean="0"/>
              <a:t>, incl. </a:t>
            </a:r>
            <a:r>
              <a:rPr lang="fr-BE" sz="2400" dirty="0" err="1" smtClean="0"/>
              <a:t>draft</a:t>
            </a:r>
            <a:r>
              <a:rPr lang="fr-BE" sz="2400" dirty="0" smtClean="0"/>
              <a:t> guidelines for joint </a:t>
            </a:r>
            <a:r>
              <a:rPr lang="fr-BE" sz="2400" dirty="0" err="1" smtClean="0"/>
              <a:t>implementation</a:t>
            </a:r>
            <a:r>
              <a:rPr lang="fr-BE" sz="2400" dirty="0" smtClean="0"/>
              <a:t> for </a:t>
            </a:r>
            <a:r>
              <a:rPr lang="fr-BE" sz="2400" dirty="0" err="1" smtClean="0"/>
              <a:t>field</a:t>
            </a:r>
            <a:r>
              <a:rPr lang="fr-BE" sz="2400" dirty="0" smtClean="0"/>
              <a:t> staff</a:t>
            </a:r>
            <a:endParaRPr lang="en-GB" sz="24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E4036FCD-9ECC-4C1D-841B-070126BE71EA}" type="slidenum">
              <a:rPr kumimoji="0" lang="en-GB" sz="1200" b="0" i="0" u="none" strike="noStrike" kern="1200" cap="none" spc="0" normalizeH="0" baseline="0" noProof="0" smtClean="0">
                <a:ln>
                  <a:noFill/>
                </a:ln>
                <a:solidFill>
                  <a:srgbClr val="000000">
                    <a:tint val="75000"/>
                  </a:srgbClr>
                </a:solidFill>
                <a:effectLst/>
                <a:uLnTx/>
                <a:uFillTx/>
                <a:latin typeface="Verdana" panose="020B0604030504040204" pitchFamily="34" charset="0"/>
                <a:ea typeface="+mn-ea"/>
                <a:cs typeface="+mn-cs"/>
              </a:rPr>
            </a:fld>
            <a:endParaRPr kumimoji="0" lang="en-GB" sz="1200" b="0" i="0" u="none" strike="noStrike" kern="1200" cap="none" spc="0" normalizeH="0" baseline="0" noProof="0">
              <a:ln>
                <a:noFill/>
              </a:ln>
              <a:solidFill>
                <a:srgbClr val="000000">
                  <a:tint val="75000"/>
                </a:srgbClr>
              </a:solidFill>
              <a:effectLst/>
              <a:uLnTx/>
              <a:uFillTx/>
              <a:latin typeface="Verdana" panose="020B0604030504040204" pitchFamily="34" charset="0"/>
              <a:ea typeface="+mn-ea"/>
              <a:cs typeface="+mn-cs"/>
            </a:endParaRPr>
          </a:p>
        </p:txBody>
      </p:sp>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047650"/>
          </a:xfrm>
        </p:spPr>
        <p:txBody>
          <a:bodyPr/>
          <a:lstStyle/>
          <a:p>
            <a:pPr algn="ctr"/>
            <a:r>
              <a:rPr lang="en-GB" b="1" u="sng" dirty="0" smtClean="0">
                <a:solidFill>
                  <a:srgbClr val="0070C0"/>
                </a:solidFill>
              </a:rPr>
              <a:t>Mali joint mission</a:t>
            </a:r>
            <a:r>
              <a:rPr lang="en-GB" dirty="0" smtClean="0">
                <a:solidFill>
                  <a:srgbClr val="0070C0"/>
                </a:solidFill>
              </a:rPr>
              <a:t> </a:t>
            </a:r>
            <a:r>
              <a:rPr lang="en-GB" i="1" dirty="0" smtClean="0">
                <a:solidFill>
                  <a:srgbClr val="0070C0"/>
                </a:solidFill>
              </a:rPr>
              <a:t>(November 2018)</a:t>
            </a:r>
            <a:endParaRPr lang="en-GB" i="1" dirty="0">
              <a:solidFill>
                <a:srgbClr val="0070C0"/>
              </a:solidFill>
            </a:endParaRPr>
          </a:p>
        </p:txBody>
      </p:sp>
      <p:sp>
        <p:nvSpPr>
          <p:cNvPr id="3" name="Content Placeholder 2"/>
          <p:cNvSpPr>
            <a:spLocks noGrp="1"/>
          </p:cNvSpPr>
          <p:nvPr>
            <p:ph idx="1"/>
          </p:nvPr>
        </p:nvSpPr>
        <p:spPr>
          <a:xfrm>
            <a:off x="611162" y="1184888"/>
            <a:ext cx="7886700" cy="4968551"/>
          </a:xfrm>
        </p:spPr>
        <p:txBody>
          <a:bodyPr/>
          <a:lstStyle/>
          <a:p>
            <a:pPr algn="just"/>
            <a:r>
              <a:rPr lang="en-US" dirty="0"/>
              <a:t>EU (EEAS, DEVCO) </a:t>
            </a:r>
            <a:r>
              <a:rPr lang="en-US" dirty="0" smtClean="0"/>
              <a:t>+ 11 </a:t>
            </a:r>
            <a:r>
              <a:rPr lang="en-US" dirty="0"/>
              <a:t>Member States BE, CZ, DE, DK, ES, FI, FR, IT, LUX, NL, SE </a:t>
            </a:r>
            <a:r>
              <a:rPr lang="en-US" dirty="0" smtClean="0"/>
              <a:t>+ Switzerland</a:t>
            </a:r>
            <a:endParaRPr lang="en-US" dirty="0" smtClean="0"/>
          </a:p>
          <a:p>
            <a:endParaRPr lang="en-US" dirty="0"/>
          </a:p>
          <a:p>
            <a:r>
              <a:rPr lang="en-US" dirty="0" smtClean="0"/>
              <a:t>Large number of meetings: </a:t>
            </a:r>
            <a:endParaRPr lang="en-US" dirty="0" smtClean="0"/>
          </a:p>
          <a:p>
            <a:pPr lvl="1">
              <a:buFontTx/>
              <a:buChar char="-"/>
            </a:pPr>
            <a:r>
              <a:rPr lang="en-US" dirty="0" smtClean="0"/>
              <a:t>Malian Finance Minister and Foreign Minister</a:t>
            </a:r>
            <a:endParaRPr lang="en-US" dirty="0" smtClean="0"/>
          </a:p>
          <a:p>
            <a:pPr lvl="1">
              <a:buFontTx/>
              <a:buChar char="-"/>
            </a:pPr>
            <a:r>
              <a:rPr lang="en-US" dirty="0" smtClean="0"/>
              <a:t>EU CDSP mission/</a:t>
            </a:r>
            <a:r>
              <a:rPr lang="en-US" dirty="0" err="1" smtClean="0"/>
              <a:t>Barkhane</a:t>
            </a:r>
            <a:r>
              <a:rPr lang="en-US" dirty="0" smtClean="0"/>
              <a:t> operation</a:t>
            </a:r>
            <a:endParaRPr lang="en-US" dirty="0" smtClean="0"/>
          </a:p>
          <a:p>
            <a:pPr lvl="1">
              <a:buFontTx/>
              <a:buChar char="-"/>
            </a:pPr>
            <a:r>
              <a:rPr lang="en-US" dirty="0" smtClean="0"/>
              <a:t>UN, WB, IMF</a:t>
            </a:r>
            <a:endParaRPr lang="en-US" dirty="0" smtClean="0"/>
          </a:p>
          <a:p>
            <a:pPr lvl="1">
              <a:buFontTx/>
              <a:buChar char="-"/>
            </a:pPr>
            <a:r>
              <a:rPr lang="en-US" dirty="0" smtClean="0"/>
              <a:t>CSOs, local </a:t>
            </a:r>
            <a:r>
              <a:rPr lang="en-US" dirty="0" err="1" smtClean="0"/>
              <a:t>organisations</a:t>
            </a:r>
            <a:r>
              <a:rPr lang="en-US" dirty="0" smtClean="0"/>
              <a:t>, private sector</a:t>
            </a:r>
            <a:endParaRPr lang="en-US" dirty="0" smtClean="0"/>
          </a:p>
          <a:p>
            <a:pPr lvl="1">
              <a:buFontTx/>
              <a:buChar char="-"/>
            </a:pPr>
            <a:endParaRPr lang="en-US" dirty="0"/>
          </a:p>
          <a:p>
            <a:pPr algn="just"/>
            <a:r>
              <a:rPr lang="en-US" dirty="0" smtClean="0"/>
              <a:t>Commitment </a:t>
            </a:r>
            <a:r>
              <a:rPr lang="en-US" dirty="0"/>
              <a:t>to pursue a joint programming process and produce a joint strategic document by mid-2019 that i</a:t>
            </a:r>
            <a:r>
              <a:rPr lang="en-US" dirty="0" smtClean="0"/>
              <a:t>s </a:t>
            </a:r>
            <a:r>
              <a:rPr lang="en-US" dirty="0"/>
              <a:t>flexible </a:t>
            </a:r>
            <a:r>
              <a:rPr lang="en-US" dirty="0" smtClean="0"/>
              <a:t>and able </a:t>
            </a:r>
            <a:r>
              <a:rPr lang="en-US" dirty="0"/>
              <a:t>to respond </a:t>
            </a:r>
            <a:r>
              <a:rPr lang="en-US" dirty="0" smtClean="0"/>
              <a:t>to </a:t>
            </a:r>
            <a:r>
              <a:rPr lang="en-US" dirty="0"/>
              <a:t>changes in the </a:t>
            </a:r>
            <a:r>
              <a:rPr lang="en-US" dirty="0" smtClean="0"/>
              <a:t>political/security/development context</a:t>
            </a:r>
            <a:endParaRPr lang="en-US" dirty="0" smtClean="0"/>
          </a:p>
          <a:p>
            <a:pPr algn="just"/>
            <a:endParaRPr lang="en-US" dirty="0"/>
          </a:p>
          <a:p>
            <a:pPr algn="just"/>
            <a:r>
              <a:rPr lang="en-US" dirty="0" smtClean="0"/>
              <a:t>Having </a:t>
            </a:r>
            <a:r>
              <a:rPr lang="en-US" dirty="0"/>
              <a:t>HQ/Capitals and country-based colleagues together was a useful dynamic and highlighted the need for increased interactions, strategic guidance and support from </a:t>
            </a:r>
            <a:r>
              <a:rPr lang="en-US" dirty="0" smtClean="0"/>
              <a:t>HQ</a:t>
            </a:r>
            <a:endParaRPr lang="en-GB"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7213"/>
            <a:ext cx="7886700" cy="1325563"/>
          </a:xfrm>
        </p:spPr>
        <p:txBody>
          <a:bodyPr/>
          <a:lstStyle/>
          <a:p>
            <a:pPr algn="ctr"/>
            <a:r>
              <a:rPr lang="en-GB" b="1" u="sng" dirty="0" smtClean="0">
                <a:solidFill>
                  <a:srgbClr val="0070C0"/>
                </a:solidFill>
              </a:rPr>
              <a:t>Global Learning Event on Joint Programming </a:t>
            </a:r>
            <a:r>
              <a:rPr lang="en-US" altLang="en-GB" b="1" dirty="0" smtClean="0">
                <a:solidFill>
                  <a:srgbClr val="0070C0"/>
                </a:solidFill>
              </a:rPr>
              <a:t>December 2018</a:t>
            </a:r>
            <a:endParaRPr lang="en-US" altLang="en-GB" b="1" dirty="0" smtClean="0">
              <a:solidFill>
                <a:srgbClr val="0070C0"/>
              </a:solidFill>
            </a:endParaRPr>
          </a:p>
        </p:txBody>
      </p:sp>
      <p:sp>
        <p:nvSpPr>
          <p:cNvPr id="3" name="Content Placeholder 2"/>
          <p:cNvSpPr>
            <a:spLocks noGrp="1"/>
          </p:cNvSpPr>
          <p:nvPr>
            <p:ph idx="1"/>
          </p:nvPr>
        </p:nvSpPr>
        <p:spPr>
          <a:xfrm>
            <a:off x="467544" y="1628800"/>
            <a:ext cx="8352928" cy="4968552"/>
          </a:xfrm>
        </p:spPr>
        <p:txBody>
          <a:bodyPr/>
          <a:lstStyle/>
          <a:p>
            <a:pPr marL="0" indent="0">
              <a:buNone/>
            </a:pPr>
            <a:r>
              <a:rPr lang="en-US" i="1" dirty="0" smtClean="0">
                <a:solidFill>
                  <a:prstClr val="black"/>
                </a:solidFill>
              </a:rPr>
              <a:t>Key takeaways:</a:t>
            </a:r>
            <a:endParaRPr lang="en-US" i="1" dirty="0">
              <a:solidFill>
                <a:prstClr val="black"/>
              </a:solidFill>
            </a:endParaRPr>
          </a:p>
          <a:p>
            <a:pPr marL="0" indent="0">
              <a:buNone/>
            </a:pPr>
            <a:endParaRPr lang="en-US" sz="100" i="1" dirty="0">
              <a:solidFill>
                <a:prstClr val="black"/>
              </a:solidFill>
            </a:endParaRPr>
          </a:p>
          <a:p>
            <a:pPr marL="514350" indent="-514350">
              <a:lnSpc>
                <a:spcPct val="100000"/>
              </a:lnSpc>
              <a:buFont typeface="+mj-lt"/>
              <a:buAutoNum type="romanLcPeriod"/>
            </a:pPr>
            <a:r>
              <a:rPr lang="en-US" sz="2000" b="1" dirty="0" smtClean="0">
                <a:solidFill>
                  <a:prstClr val="black"/>
                </a:solidFill>
              </a:rPr>
              <a:t>Joint Programming evolves</a:t>
            </a:r>
            <a:r>
              <a:rPr lang="en-US" sz="2000" dirty="0" smtClean="0">
                <a:solidFill>
                  <a:prstClr val="black"/>
                </a:solidFill>
              </a:rPr>
              <a:t>: from development effectiveness to a tool for external actions and policy dialogue</a:t>
            </a:r>
            <a:endParaRPr lang="en-US" sz="2000" dirty="0" smtClean="0">
              <a:solidFill>
                <a:prstClr val="black"/>
              </a:solidFill>
            </a:endParaRPr>
          </a:p>
          <a:p>
            <a:pPr marL="514350" indent="-514350">
              <a:lnSpc>
                <a:spcPct val="100000"/>
              </a:lnSpc>
              <a:buFont typeface="+mj-lt"/>
              <a:buAutoNum type="romanLcPeriod"/>
            </a:pPr>
            <a:r>
              <a:rPr lang="en-US" sz="2000" b="1" dirty="0" smtClean="0">
                <a:solidFill>
                  <a:prstClr val="black"/>
                </a:solidFill>
              </a:rPr>
              <a:t>Strengthened policy commitments</a:t>
            </a:r>
            <a:endParaRPr lang="en-US" sz="2000" dirty="0" smtClean="0">
              <a:solidFill>
                <a:prstClr val="black"/>
              </a:solidFill>
            </a:endParaRPr>
          </a:p>
          <a:p>
            <a:pPr marL="514350" indent="-514350">
              <a:lnSpc>
                <a:spcPct val="100000"/>
              </a:lnSpc>
              <a:buFont typeface="+mj-lt"/>
              <a:buAutoNum type="romanLcPeriod"/>
            </a:pPr>
            <a:r>
              <a:rPr lang="en-US" sz="2000" b="1" dirty="0" smtClean="0">
                <a:solidFill>
                  <a:prstClr val="black"/>
                </a:solidFill>
              </a:rPr>
              <a:t>Replacement should be a choice for all European partners</a:t>
            </a:r>
            <a:r>
              <a:rPr lang="en-US" sz="2000" dirty="0" smtClean="0">
                <a:solidFill>
                  <a:prstClr val="black"/>
                </a:solidFill>
              </a:rPr>
              <a:t>, but if not feasible, this should not prevent the Joint Programming process to go ahead</a:t>
            </a:r>
            <a:endParaRPr lang="en-US" sz="2000" dirty="0" smtClean="0">
              <a:solidFill>
                <a:prstClr val="black"/>
              </a:solidFill>
            </a:endParaRPr>
          </a:p>
          <a:p>
            <a:pPr marL="514350" indent="-514350">
              <a:lnSpc>
                <a:spcPct val="100000"/>
              </a:lnSpc>
              <a:buFont typeface="+mj-lt"/>
              <a:buAutoNum type="romanLcPeriod"/>
            </a:pPr>
            <a:r>
              <a:rPr lang="en-US" sz="2000" dirty="0" smtClean="0">
                <a:solidFill>
                  <a:prstClr val="black"/>
                </a:solidFill>
              </a:rPr>
              <a:t>Joint Programming as an </a:t>
            </a:r>
            <a:r>
              <a:rPr lang="en-US" sz="2000" b="1" dirty="0" smtClean="0">
                <a:solidFill>
                  <a:prstClr val="black"/>
                </a:solidFill>
              </a:rPr>
              <a:t>inclusive process </a:t>
            </a:r>
            <a:r>
              <a:rPr lang="en-US" sz="2000" dirty="0" smtClean="0">
                <a:solidFill>
                  <a:prstClr val="black"/>
                </a:solidFill>
              </a:rPr>
              <a:t>more rather than one product</a:t>
            </a:r>
            <a:endParaRPr lang="en-US" sz="2000" dirty="0" smtClean="0">
              <a:solidFill>
                <a:prstClr val="black"/>
              </a:solidFill>
            </a:endParaRPr>
          </a:p>
          <a:p>
            <a:pPr marL="514350" indent="-514350">
              <a:lnSpc>
                <a:spcPct val="100000"/>
              </a:lnSpc>
              <a:buFont typeface="+mj-lt"/>
              <a:buAutoNum type="romanLcPeriod"/>
            </a:pPr>
            <a:r>
              <a:rPr lang="en-US" sz="2000" dirty="0" smtClean="0">
                <a:solidFill>
                  <a:prstClr val="black"/>
                </a:solidFill>
              </a:rPr>
              <a:t>A more </a:t>
            </a:r>
            <a:r>
              <a:rPr lang="en-US" sz="2000" b="1" dirty="0" smtClean="0">
                <a:solidFill>
                  <a:prstClr val="black"/>
                </a:solidFill>
              </a:rPr>
              <a:t>strategic and political dimension </a:t>
            </a:r>
            <a:r>
              <a:rPr lang="en-US" sz="2000" dirty="0" smtClean="0">
                <a:solidFill>
                  <a:prstClr val="black"/>
                </a:solidFill>
              </a:rPr>
              <a:t>to be reflected in the JP documents</a:t>
            </a:r>
            <a:endParaRPr lang="en-US" sz="2000" dirty="0" smtClean="0">
              <a:solidFill>
                <a:prstClr val="black"/>
              </a:solidFill>
            </a:endParaRPr>
          </a:p>
          <a:p>
            <a:pPr marL="514350" indent="-514350">
              <a:lnSpc>
                <a:spcPct val="100000"/>
              </a:lnSpc>
              <a:buFont typeface="+mj-lt"/>
              <a:buAutoNum type="romanLcPeriod"/>
            </a:pPr>
            <a:r>
              <a:rPr lang="en-US" sz="2000" dirty="0" smtClean="0">
                <a:solidFill>
                  <a:prstClr val="black"/>
                </a:solidFill>
              </a:rPr>
              <a:t>Keep the JP process as a living process with </a:t>
            </a:r>
            <a:r>
              <a:rPr lang="en-US" sz="2000" b="1" dirty="0" smtClean="0">
                <a:solidFill>
                  <a:prstClr val="black"/>
                </a:solidFill>
              </a:rPr>
              <a:t>reviews and monitoring</a:t>
            </a:r>
            <a:endParaRPr lang="en-US" sz="2000" b="1" dirty="0" smtClean="0">
              <a:solidFill>
                <a:prstClr val="black"/>
              </a:solidFill>
            </a:endParaRPr>
          </a:p>
          <a:p>
            <a:pPr marL="514350" indent="-514350">
              <a:lnSpc>
                <a:spcPct val="100000"/>
              </a:lnSpc>
              <a:buFont typeface="+mj-lt"/>
              <a:buAutoNum type="romanLcPeriod"/>
            </a:pPr>
            <a:r>
              <a:rPr lang="en-US" sz="2000" dirty="0" smtClean="0">
                <a:solidFill>
                  <a:prstClr val="black"/>
                </a:solidFill>
              </a:rPr>
              <a:t>JP to help </a:t>
            </a:r>
            <a:r>
              <a:rPr lang="en-US" sz="2000" b="1" dirty="0" smtClean="0">
                <a:solidFill>
                  <a:prstClr val="black"/>
                </a:solidFill>
              </a:rPr>
              <a:t>address inefficiencies in coordination questions </a:t>
            </a:r>
            <a:r>
              <a:rPr lang="en-US" sz="2000" dirty="0" smtClean="0">
                <a:solidFill>
                  <a:prstClr val="black"/>
                </a:solidFill>
              </a:rPr>
              <a:t>in the multiple and diverse fora and meetings</a:t>
            </a:r>
            <a:endParaRPr lang="en-US" sz="2000" dirty="0" smtClean="0">
              <a:solidFill>
                <a:prstClr val="black"/>
              </a:solidFill>
            </a:endParaRPr>
          </a:p>
          <a:p>
            <a:pPr marL="514350" indent="-514350">
              <a:lnSpc>
                <a:spcPct val="100000"/>
              </a:lnSpc>
              <a:buFont typeface="+mj-lt"/>
              <a:buAutoNum type="romanLcPeriod"/>
            </a:pPr>
            <a:endParaRPr lang="en-US" sz="2000" dirty="0" smtClean="0">
              <a:solidFill>
                <a:prstClr val="black"/>
              </a:solidFill>
            </a:endParaRPr>
          </a:p>
          <a:p>
            <a:pPr marL="342900" lvl="1" indent="0">
              <a:buNone/>
            </a:pPr>
            <a:r>
              <a:rPr lang="en-US" dirty="0">
                <a:solidFill>
                  <a:prstClr val="black"/>
                </a:solidFill>
              </a:rPr>
              <a:t>	</a:t>
            </a:r>
            <a:endParaRPr lang="en-GB"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460432" cy="1080120"/>
          </a:xfrm>
        </p:spPr>
        <p:txBody>
          <a:bodyPr>
            <a:normAutofit/>
          </a:bodyPr>
          <a:lstStyle/>
          <a:p>
            <a:r>
              <a:rPr lang="en-GB" sz="2800" b="1" u="sng" dirty="0" smtClean="0">
                <a:solidFill>
                  <a:schemeClr val="accent1">
                    <a:lumMod val="75000"/>
                  </a:schemeClr>
                </a:solidFill>
              </a:rPr>
              <a:t>Global Strategy for the EU's Foreign and Security Policy</a:t>
            </a:r>
            <a:endParaRPr lang="en-GB" sz="2800" b="1" u="sng" dirty="0">
              <a:solidFill>
                <a:schemeClr val="accent1">
                  <a:lumMod val="75000"/>
                </a:schemeClr>
              </a:solidFill>
            </a:endParaRPr>
          </a:p>
        </p:txBody>
      </p:sp>
      <p:graphicFrame>
        <p:nvGraphicFramePr>
          <p:cNvPr id="5" name="Content Placeholder 4"/>
          <p:cNvGraphicFramePr>
            <a:graphicFrameLocks noGrp="1"/>
          </p:cNvGraphicFramePr>
          <p:nvPr>
            <p:ph idx="1"/>
          </p:nvPr>
        </p:nvGraphicFramePr>
        <p:xfrm>
          <a:off x="0" y="1196752"/>
          <a:ext cx="9144000" cy="566124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noChangeArrowheads="1"/>
          </p:cNvSpPr>
          <p:nvPr>
            <p:ph type="title"/>
          </p:nvPr>
        </p:nvSpPr>
        <p:spPr>
          <a:xfrm>
            <a:off x="323850" y="722293"/>
            <a:ext cx="8229600" cy="936625"/>
          </a:xfrm>
        </p:spPr>
        <p:txBody>
          <a:bodyPr>
            <a:normAutofit fontScale="90000"/>
          </a:bodyPr>
          <a:lstStyle/>
          <a:p>
            <a:pPr eaLnBrk="1" hangingPunct="1"/>
            <a:r>
              <a:rPr lang="en-GB" sz="3600" b="1" dirty="0" smtClean="0">
                <a:solidFill>
                  <a:srgbClr val="2D5EC1"/>
                </a:solidFill>
                <a:effectLst>
                  <a:outerShdw blurRad="38100" dist="38100" dir="2700000" algn="tl">
                    <a:srgbClr val="000000">
                      <a:alpha val="43137"/>
                    </a:srgbClr>
                  </a:outerShdw>
                </a:effectLst>
                <a:latin typeface="+mn-lt"/>
                <a:ea typeface="+mn-ea"/>
                <a:cs typeface="+mn-cs"/>
                <a:sym typeface="+mn-ea"/>
              </a:rPr>
              <a:t>2016 Council Conclusions on Stepping-up Joint Programming</a:t>
            </a:r>
            <a:br>
              <a:rPr lang="en-GB" altLang="en-US" sz="4000" b="1" i="0" dirty="0" smtClean="0"/>
            </a:br>
            <a:endParaRPr lang="en-GB" sz="4000" b="1" dirty="0" smtClean="0">
              <a:solidFill>
                <a:srgbClr val="2D5EC1"/>
              </a:solidFill>
              <a:effectLst>
                <a:outerShdw blurRad="38100" dist="38100" dir="2700000" algn="tl">
                  <a:srgbClr val="000000">
                    <a:alpha val="43137"/>
                  </a:srgbClr>
                </a:outerShdw>
              </a:effectLst>
              <a:latin typeface="+mn-lt"/>
              <a:ea typeface="+mn-ea"/>
              <a:cs typeface="+mn-cs"/>
            </a:endParaRPr>
          </a:p>
        </p:txBody>
      </p:sp>
      <p:sp>
        <p:nvSpPr>
          <p:cNvPr id="28675" name="Content Placeholder 2"/>
          <p:cNvSpPr>
            <a:spLocks noGrp="1" noChangeArrowheads="1"/>
          </p:cNvSpPr>
          <p:nvPr>
            <p:ph idx="1"/>
          </p:nvPr>
        </p:nvSpPr>
        <p:spPr>
          <a:xfrm>
            <a:off x="323850" y="1412776"/>
            <a:ext cx="8569325" cy="5256584"/>
          </a:xfrm>
        </p:spPr>
        <p:txBody>
          <a:bodyPr>
            <a:normAutofit/>
          </a:bodyPr>
          <a:lstStyle/>
          <a:p>
            <a:pPr marL="0" indent="0" algn="just" eaLnBrk="1" hangingPunct="1">
              <a:buNone/>
            </a:pPr>
            <a:endParaRPr lang="en-IE" altLang="en-US" sz="1800" i="0" dirty="0" smtClean="0"/>
          </a:p>
          <a:p>
            <a:pPr marL="0" indent="0" algn="just">
              <a:buNone/>
            </a:pPr>
            <a:endParaRPr lang="en-US" altLang="en-US" sz="2000" i="1" dirty="0">
              <a:latin typeface="Arial" panose="020B0604020202020204" pitchFamily="34" charset="0"/>
              <a:cs typeface="Arial" panose="020B0604020202020204" pitchFamily="34" charset="0"/>
            </a:endParaRPr>
          </a:p>
          <a:p>
            <a:pPr marL="0" indent="0" algn="just">
              <a:buNone/>
            </a:pPr>
            <a:r>
              <a:rPr lang="en-US" altLang="en-US" sz="2400" i="1" dirty="0">
                <a:latin typeface="Arial" panose="020B0604020202020204" pitchFamily="34" charset="0"/>
                <a:cs typeface="Arial" panose="020B0604020202020204" pitchFamily="34" charset="0"/>
              </a:rPr>
              <a:t>“The Council stresses the opportunity of expanding </a:t>
            </a:r>
            <a:r>
              <a:rPr lang="en-US" altLang="en-US" sz="2400" b="1" i="1" dirty="0">
                <a:latin typeface="Arial" panose="020B0604020202020204" pitchFamily="34" charset="0"/>
                <a:cs typeface="Arial" panose="020B0604020202020204" pitchFamily="34" charset="0"/>
              </a:rPr>
              <a:t>Joint Programming </a:t>
            </a:r>
            <a:r>
              <a:rPr lang="en-US" altLang="en-US" sz="2400" i="1" dirty="0">
                <a:latin typeface="Arial" panose="020B0604020202020204" pitchFamily="34" charset="0"/>
                <a:cs typeface="Arial" panose="020B0604020202020204" pitchFamily="34" charset="0"/>
              </a:rPr>
              <a:t>including in fragile situations and conflict-affected countries, as well as in prevention or post-conflict </a:t>
            </a:r>
            <a:r>
              <a:rPr lang="en-US" altLang="en-US" sz="2400" i="1" dirty="0" smtClean="0">
                <a:latin typeface="Arial" panose="020B0604020202020204" pitchFamily="34" charset="0"/>
                <a:cs typeface="Arial" panose="020B0604020202020204" pitchFamily="34" charset="0"/>
              </a:rPr>
              <a:t>contexts. </a:t>
            </a:r>
            <a:r>
              <a:rPr lang="en-US" altLang="en-US" sz="2400" i="1" dirty="0">
                <a:latin typeface="Arial" panose="020B0604020202020204" pitchFamily="34" charset="0"/>
                <a:cs typeface="Arial" panose="020B0604020202020204" pitchFamily="34" charset="0"/>
              </a:rPr>
              <a:t>[…] The Council also invites the Commission services and the EEAS to consider ways in which </a:t>
            </a:r>
            <a:r>
              <a:rPr lang="en-US" altLang="en-US" sz="2400" b="1" i="1" dirty="0">
                <a:latin typeface="Arial" panose="020B0604020202020204" pitchFamily="34" charset="0"/>
                <a:cs typeface="Arial" panose="020B0604020202020204" pitchFamily="34" charset="0"/>
              </a:rPr>
              <a:t>Joint Programming</a:t>
            </a:r>
            <a:r>
              <a:rPr lang="en-US" altLang="en-US" sz="2400" i="1" dirty="0">
                <a:latin typeface="Arial" panose="020B0604020202020204" pitchFamily="34" charset="0"/>
                <a:cs typeface="Arial" panose="020B0604020202020204" pitchFamily="34" charset="0"/>
              </a:rPr>
              <a:t> can accompany countries in transition to higher income levels, as part of a wider relationship going beyond external assistance.</a:t>
            </a:r>
            <a:endParaRPr lang="en-GB" altLang="en-US" sz="2400" i="1" dirty="0" smtClean="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Content Placeholder 2"/>
          <p:cNvSpPr>
            <a:spLocks noGrp="1" noChangeArrowheads="1"/>
          </p:cNvSpPr>
          <p:nvPr>
            <p:ph idx="1"/>
          </p:nvPr>
        </p:nvSpPr>
        <p:spPr>
          <a:xfrm>
            <a:off x="335186" y="260648"/>
            <a:ext cx="8485286" cy="6264696"/>
          </a:xfrm>
        </p:spPr>
        <p:txBody>
          <a:bodyPr>
            <a:normAutofit fontScale="92500" lnSpcReduction="10000"/>
          </a:bodyPr>
          <a:lstStyle/>
          <a:p>
            <a:pPr marL="0" indent="0" eaLnBrk="1" hangingPunct="1">
              <a:buNone/>
            </a:pPr>
            <a:r>
              <a:rPr lang="en-GB" b="1" i="0" dirty="0" smtClean="0">
                <a:solidFill>
                  <a:srgbClr val="2D5EC1"/>
                </a:solidFill>
                <a:effectLst>
                  <a:outerShdw blurRad="38100" dist="38100" dir="2700000" algn="tl">
                    <a:srgbClr val="000000">
                      <a:alpha val="43137"/>
                    </a:srgbClr>
                  </a:outerShdw>
                </a:effectLst>
              </a:rPr>
              <a:t>2017 new European Consensus on Development</a:t>
            </a:r>
            <a:endParaRPr lang="en-GB" altLang="en-US" b="1" i="0" dirty="0" smtClean="0"/>
          </a:p>
          <a:p>
            <a:pPr marL="0" indent="0" eaLnBrk="1" hangingPunct="1">
              <a:buNone/>
            </a:pPr>
            <a:endParaRPr lang="en-IE" altLang="en-US" sz="2400" b="1" dirty="0"/>
          </a:p>
          <a:p>
            <a:pPr marL="0" indent="0" eaLnBrk="1" hangingPunct="1">
              <a:buNone/>
            </a:pPr>
            <a:r>
              <a:rPr lang="en-IE" altLang="en-US" sz="2400" u="sng" dirty="0" smtClean="0"/>
              <a:t>Working Better Together</a:t>
            </a:r>
            <a:endParaRPr lang="en-IE" altLang="en-US" sz="2400" u="sng" dirty="0"/>
          </a:p>
          <a:p>
            <a:pPr marL="0" indent="0" algn="just">
              <a:buNone/>
            </a:pPr>
            <a:r>
              <a:rPr lang="en-US" altLang="en-US" sz="2400" i="1" dirty="0" smtClean="0"/>
              <a:t>“At </a:t>
            </a:r>
            <a:r>
              <a:rPr lang="en-US" altLang="en-US" sz="2400" i="1" dirty="0"/>
              <a:t>country level, the EU and its Member States will enhance </a:t>
            </a:r>
            <a:r>
              <a:rPr lang="en-US" altLang="en-US" sz="2400" b="1" i="1" dirty="0"/>
              <a:t>Joint Programming</a:t>
            </a:r>
            <a:r>
              <a:rPr lang="en-US" altLang="en-US" sz="2400" i="1" dirty="0"/>
              <a:t> in development cooperation to increase their collective impact by bringing together their resources and capacities. </a:t>
            </a:r>
            <a:r>
              <a:rPr lang="en-US" altLang="en-US" sz="2400" i="1" dirty="0" smtClean="0"/>
              <a:t>[…] </a:t>
            </a:r>
            <a:r>
              <a:rPr lang="en-US" altLang="en-US" sz="2400" i="1" dirty="0"/>
              <a:t>should be promoted and strengthened, while being kept voluntary, flexible, inclusive, and tailored to the country context, and allow for the </a:t>
            </a:r>
            <a:r>
              <a:rPr lang="en-US" altLang="en-US" sz="2400" b="1" i="1" dirty="0"/>
              <a:t>replacement</a:t>
            </a:r>
            <a:r>
              <a:rPr lang="en-US" altLang="en-US" sz="2400" i="1" dirty="0"/>
              <a:t> of EU and Member States programming documents with EU Joint Programming documents</a:t>
            </a:r>
            <a:r>
              <a:rPr lang="en-US" altLang="en-US" sz="2400" i="1" dirty="0" smtClean="0"/>
              <a:t>.”</a:t>
            </a:r>
            <a:endParaRPr lang="en-US" altLang="en-US" sz="2400" i="1" dirty="0"/>
          </a:p>
          <a:p>
            <a:pPr marL="0" indent="0">
              <a:buNone/>
            </a:pPr>
            <a:endParaRPr lang="en-US" altLang="en-US" sz="2400" i="1" dirty="0" smtClean="0"/>
          </a:p>
          <a:p>
            <a:pPr marL="0" indent="0">
              <a:buNone/>
            </a:pPr>
            <a:r>
              <a:rPr lang="en-US" altLang="en-US" sz="2400" i="1" dirty="0" smtClean="0"/>
              <a:t>“</a:t>
            </a:r>
            <a:r>
              <a:rPr lang="en-US" altLang="en-US" sz="2400" i="1" dirty="0"/>
              <a:t>Joint monitoring and results frameworks will be core elements of the </a:t>
            </a:r>
            <a:r>
              <a:rPr lang="en-US" altLang="en-US" sz="2400" b="1" i="1" dirty="0"/>
              <a:t>joint response </a:t>
            </a:r>
            <a:r>
              <a:rPr lang="en-US" altLang="en-US" sz="2400" i="1" dirty="0"/>
              <a:t>to maintain momentum, inform dialogue and enhance mutual accountability</a:t>
            </a:r>
            <a:r>
              <a:rPr lang="en-US" altLang="en-US" sz="2400" i="1" dirty="0" smtClean="0"/>
              <a:t>.”</a:t>
            </a:r>
            <a:endParaRPr lang="en-GB" altLang="en-US" sz="2400" i="1" dirty="0" smtClean="0"/>
          </a:p>
          <a:p>
            <a:pPr marL="0" indent="0">
              <a:buNone/>
            </a:pPr>
            <a:endParaRPr lang="en-US" altLang="en-US" sz="2400" i="1" dirty="0" smtClean="0"/>
          </a:p>
          <a:p>
            <a:pPr marL="0" indent="0">
              <a:buNone/>
            </a:pPr>
            <a:r>
              <a:rPr lang="en-US" altLang="en-US" sz="2400" i="1" dirty="0" smtClean="0"/>
              <a:t>“</a:t>
            </a:r>
            <a:r>
              <a:rPr lang="en-US" altLang="en-US" sz="2400" b="1" i="1" dirty="0"/>
              <a:t>Joint implementation </a:t>
            </a:r>
            <a:r>
              <a:rPr lang="en-US" altLang="en-US" sz="2400" i="1" dirty="0"/>
              <a:t>can involve various </a:t>
            </a:r>
            <a:r>
              <a:rPr lang="en-US" altLang="en-US" sz="2400" i="1" u="sng" dirty="0"/>
              <a:t>financial</a:t>
            </a:r>
            <a:r>
              <a:rPr lang="en-US" altLang="en-US" sz="2400" i="1" dirty="0"/>
              <a:t> modalities such as, co-financing and delegated cooperation, as well as </a:t>
            </a:r>
            <a:r>
              <a:rPr lang="en-US" altLang="en-US" sz="2400" i="1" u="sng" dirty="0"/>
              <a:t>non-financial</a:t>
            </a:r>
            <a:r>
              <a:rPr lang="en-US" altLang="en-US" sz="2400" i="1" dirty="0"/>
              <a:t> means of </a:t>
            </a:r>
            <a:r>
              <a:rPr lang="en-US" altLang="en-US" sz="2400" i="1" dirty="0" smtClean="0"/>
              <a:t>implementation.”</a:t>
            </a:r>
            <a:endParaRPr lang="en-US" altLang="en-US" sz="2400" i="1" dirty="0" smtClean="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noChangeArrowheads="1"/>
          </p:cNvSpPr>
          <p:nvPr>
            <p:ph type="title"/>
          </p:nvPr>
        </p:nvSpPr>
        <p:spPr>
          <a:xfrm>
            <a:off x="179512" y="188652"/>
            <a:ext cx="8229600" cy="720079"/>
          </a:xfrm>
        </p:spPr>
        <p:txBody>
          <a:bodyPr>
            <a:normAutofit/>
          </a:bodyPr>
          <a:lstStyle/>
          <a:p>
            <a:pPr eaLnBrk="1" hangingPunct="1"/>
            <a:r>
              <a:rPr lang="en-GB" sz="3600" b="1" dirty="0" smtClean="0">
                <a:solidFill>
                  <a:srgbClr val="2D5EC1"/>
                </a:solidFill>
                <a:latin typeface="+mn-lt"/>
                <a:ea typeface="+mn-ea"/>
                <a:cs typeface="+mn-cs"/>
                <a:sym typeface="+mn-ea"/>
              </a:rPr>
              <a:t>Newest policy framework</a:t>
            </a:r>
            <a:endParaRPr lang="en-GB" sz="4000" b="1" dirty="0" smtClean="0">
              <a:solidFill>
                <a:srgbClr val="2D5EC1"/>
              </a:solidFill>
              <a:latin typeface="+mn-lt"/>
              <a:ea typeface="+mn-ea"/>
              <a:cs typeface="+mn-cs"/>
            </a:endParaRPr>
          </a:p>
        </p:txBody>
      </p:sp>
      <p:sp>
        <p:nvSpPr>
          <p:cNvPr id="28675" name="Content Placeholder 2"/>
          <p:cNvSpPr>
            <a:spLocks noGrp="1" noChangeArrowheads="1"/>
          </p:cNvSpPr>
          <p:nvPr>
            <p:ph idx="1"/>
          </p:nvPr>
        </p:nvSpPr>
        <p:spPr>
          <a:xfrm>
            <a:off x="323529" y="1125265"/>
            <a:ext cx="8568952" cy="5472088"/>
          </a:xfrm>
        </p:spPr>
        <p:txBody>
          <a:bodyPr>
            <a:normAutofit fontScale="85000" lnSpcReduction="20000"/>
          </a:bodyPr>
          <a:lstStyle/>
          <a:p>
            <a:pPr marL="0" indent="0" algn="just">
              <a:buNone/>
            </a:pPr>
            <a:endParaRPr lang="en-IE" altLang="en-US" b="1" i="0" u="sng" dirty="0" smtClean="0"/>
          </a:p>
          <a:p>
            <a:pPr marL="0" indent="0" algn="just">
              <a:buNone/>
            </a:pPr>
            <a:r>
              <a:rPr lang="en-IE" altLang="en-US" sz="3800" b="1" i="0" u="sng" dirty="0" smtClean="0"/>
              <a:t>Council Conclusions for a revised EU </a:t>
            </a:r>
            <a:r>
              <a:rPr lang="en-US" altLang="en-US" sz="3800" b="1" u="sng" dirty="0"/>
              <a:t>International Cooperation and Development Results Framework</a:t>
            </a:r>
            <a:endParaRPr lang="en-IE" altLang="en-US" sz="3800" b="1" i="0" u="sng" dirty="0" smtClean="0"/>
          </a:p>
          <a:p>
            <a:pPr marL="0" indent="0" algn="just">
              <a:lnSpc>
                <a:spcPct val="120000"/>
              </a:lnSpc>
              <a:buNone/>
            </a:pPr>
            <a:r>
              <a:rPr lang="en-US" sz="1800" dirty="0" smtClean="0">
                <a:solidFill>
                  <a:prstClr val="black"/>
                </a:solidFill>
              </a:rPr>
              <a:t>	</a:t>
            </a:r>
            <a:r>
              <a:rPr lang="en-US" dirty="0" smtClean="0">
                <a:solidFill>
                  <a:prstClr val="black"/>
                </a:solidFill>
              </a:rPr>
              <a:t>10. The </a:t>
            </a:r>
            <a:r>
              <a:rPr lang="en-US" dirty="0">
                <a:solidFill>
                  <a:prstClr val="black"/>
                </a:solidFill>
              </a:rPr>
              <a:t>Council welcomes the revised EU Results Framework as a tool to facilitate </a:t>
            </a:r>
            <a:r>
              <a:rPr lang="en-US" b="1" dirty="0">
                <a:solidFill>
                  <a:prstClr val="black"/>
                </a:solidFill>
              </a:rPr>
              <a:t>joint follow-up and reporting by EU and Member States</a:t>
            </a:r>
            <a:r>
              <a:rPr lang="en-US" dirty="0">
                <a:solidFill>
                  <a:prstClr val="black"/>
                </a:solidFill>
              </a:rPr>
              <a:t>. In addition, the Council encourages the Commission services, the EEAS and Member States to further </a:t>
            </a:r>
            <a:r>
              <a:rPr lang="en-US" b="1" dirty="0">
                <a:solidFill>
                  <a:prstClr val="black"/>
                </a:solidFill>
              </a:rPr>
              <a:t>promote the use of joint results frameworks to facilitate joint programming, joint implementation and policy dialogues</a:t>
            </a:r>
            <a:r>
              <a:rPr lang="en-US" dirty="0">
                <a:solidFill>
                  <a:prstClr val="black"/>
                </a:solidFill>
              </a:rPr>
              <a:t> between the EU, Member States and stakeholders in partner countries.</a:t>
            </a:r>
            <a:endParaRPr lang="en-GB" dirty="0">
              <a:solidFill>
                <a:prstClr val="black"/>
              </a:solidFill>
            </a:endParaRPr>
          </a:p>
          <a:p>
            <a:pPr marL="0" indent="0" algn="just">
              <a:buNone/>
            </a:pPr>
            <a:endParaRPr lang="en-US" altLang="en-US" sz="2000" i="1" dirty="0" smtClean="0">
              <a:latin typeface="Arial" panose="020B0604020202020204" pitchFamily="34" charset="0"/>
              <a:cs typeface="Arial" panose="020B0604020202020204" pitchFamily="34" charset="0"/>
            </a:endParaRPr>
          </a:p>
          <a:p>
            <a:pPr marL="0" indent="0" algn="just">
              <a:buNone/>
            </a:pPr>
            <a:endParaRPr lang="en-US" altLang="en-US" sz="3600" b="1" u="sng" dirty="0" smtClean="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noChangeArrowheads="1"/>
          </p:cNvSpPr>
          <p:nvPr>
            <p:ph type="title"/>
          </p:nvPr>
        </p:nvSpPr>
        <p:spPr>
          <a:xfrm>
            <a:off x="323528" y="964901"/>
            <a:ext cx="8229600" cy="720079"/>
          </a:xfrm>
        </p:spPr>
        <p:txBody>
          <a:bodyPr>
            <a:normAutofit fontScale="90000"/>
          </a:bodyPr>
          <a:lstStyle/>
          <a:p>
            <a:r>
              <a:rPr lang="en-US" altLang="en-US" sz="4000" b="1" dirty="0" smtClean="0">
                <a:solidFill>
                  <a:srgbClr val="0070C0"/>
                </a:solidFill>
                <a:cs typeface="Arial" panose="020B0604020202020204" pitchFamily="34" charset="0"/>
              </a:rPr>
              <a:t>2018 </a:t>
            </a:r>
            <a:r>
              <a:rPr lang="en-US" altLang="en-US" sz="4000" b="1" dirty="0">
                <a:solidFill>
                  <a:srgbClr val="0070C0"/>
                </a:solidFill>
                <a:cs typeface="Arial" panose="020B0604020202020204" pitchFamily="34" charset="0"/>
              </a:rPr>
              <a:t>OECD </a:t>
            </a:r>
            <a:r>
              <a:rPr lang="en-US" altLang="en-US" sz="4000" b="1" dirty="0" smtClean="0">
                <a:solidFill>
                  <a:srgbClr val="0070C0"/>
                </a:solidFill>
                <a:cs typeface="Arial" panose="020B0604020202020204" pitchFamily="34" charset="0"/>
              </a:rPr>
              <a:t>Peer Review </a:t>
            </a:r>
            <a:br>
              <a:rPr lang="en-US" altLang="en-US" sz="4000" b="1" dirty="0" smtClean="0">
                <a:solidFill>
                  <a:srgbClr val="0070C0"/>
                </a:solidFill>
                <a:cs typeface="Arial" panose="020B0604020202020204" pitchFamily="34" charset="0"/>
              </a:rPr>
            </a:br>
            <a:r>
              <a:rPr lang="en-US" altLang="en-US" sz="4000" b="1" dirty="0" smtClean="0">
                <a:solidFill>
                  <a:srgbClr val="0070C0"/>
                </a:solidFill>
                <a:cs typeface="Arial" panose="020B0604020202020204" pitchFamily="34" charset="0"/>
              </a:rPr>
              <a:t>on </a:t>
            </a:r>
            <a:r>
              <a:rPr lang="en-US" altLang="en-US" sz="4000" b="1" dirty="0">
                <a:solidFill>
                  <a:srgbClr val="0070C0"/>
                </a:solidFill>
                <a:cs typeface="Arial" panose="020B0604020202020204" pitchFamily="34" charset="0"/>
              </a:rPr>
              <a:t>EU development cooperation</a:t>
            </a:r>
            <a:br>
              <a:rPr lang="en-US" altLang="en-US" sz="4000" b="1" u="sng" dirty="0">
                <a:cs typeface="Arial" panose="020B0604020202020204" pitchFamily="34" charset="0"/>
              </a:rPr>
            </a:br>
            <a:endParaRPr lang="en-GB" sz="4000" b="1" dirty="0" smtClean="0">
              <a:solidFill>
                <a:srgbClr val="2D5EC1"/>
              </a:solidFill>
              <a:effectLst>
                <a:outerShdw blurRad="38100" dist="38100" dir="2700000" algn="tl">
                  <a:srgbClr val="000000">
                    <a:alpha val="43137"/>
                  </a:srgbClr>
                </a:outerShdw>
              </a:effectLst>
              <a:latin typeface="+mn-lt"/>
              <a:ea typeface="+mn-ea"/>
              <a:cs typeface="+mn-cs"/>
            </a:endParaRPr>
          </a:p>
        </p:txBody>
      </p:sp>
      <p:sp>
        <p:nvSpPr>
          <p:cNvPr id="28675" name="Content Placeholder 2"/>
          <p:cNvSpPr>
            <a:spLocks noGrp="1" noChangeArrowheads="1"/>
          </p:cNvSpPr>
          <p:nvPr>
            <p:ph idx="1"/>
          </p:nvPr>
        </p:nvSpPr>
        <p:spPr>
          <a:xfrm>
            <a:off x="323529" y="1700808"/>
            <a:ext cx="8568952" cy="4896544"/>
          </a:xfrm>
        </p:spPr>
        <p:txBody>
          <a:bodyPr>
            <a:normAutofit fontScale="62500" lnSpcReduction="20000"/>
          </a:bodyPr>
          <a:lstStyle/>
          <a:p>
            <a:pPr marL="0" indent="0" algn="just">
              <a:buNone/>
            </a:pPr>
            <a:endParaRPr lang="en-IE" altLang="en-US" b="1" i="0" u="sng" dirty="0" smtClean="0"/>
          </a:p>
          <a:p>
            <a:pPr marL="0" indent="0" algn="just">
              <a:lnSpc>
                <a:spcPct val="120000"/>
              </a:lnSpc>
              <a:buNone/>
            </a:pPr>
            <a:r>
              <a:rPr lang="en-US" altLang="en-US" sz="2900" i="1" dirty="0" smtClean="0">
                <a:cs typeface="Arial" panose="020B0604020202020204" pitchFamily="34" charset="0"/>
              </a:rPr>
              <a:t>Recommendation</a:t>
            </a:r>
            <a:r>
              <a:rPr lang="en-US" altLang="en-US" sz="2900" dirty="0">
                <a:cs typeface="Arial" panose="020B0604020202020204" pitchFamily="34" charset="0"/>
              </a:rPr>
              <a:t>:</a:t>
            </a:r>
            <a:endParaRPr lang="en-US" altLang="en-US" sz="2900" dirty="0">
              <a:cs typeface="Arial" panose="020B0604020202020204" pitchFamily="34" charset="0"/>
            </a:endParaRPr>
          </a:p>
          <a:p>
            <a:pPr marL="0" indent="0" algn="just">
              <a:lnSpc>
                <a:spcPct val="120000"/>
              </a:lnSpc>
              <a:buNone/>
            </a:pPr>
            <a:r>
              <a:rPr lang="en-US" altLang="en-US" sz="2900" dirty="0" smtClean="0">
                <a:cs typeface="Arial" panose="020B0604020202020204" pitchFamily="34" charset="0"/>
              </a:rPr>
              <a:t>	The </a:t>
            </a:r>
            <a:r>
              <a:rPr lang="en-US" altLang="en-US" sz="2900" dirty="0">
                <a:cs typeface="Arial" panose="020B0604020202020204" pitchFamily="34" charset="0"/>
              </a:rPr>
              <a:t>EU and its member states should continuously </a:t>
            </a:r>
            <a:r>
              <a:rPr lang="en-US" altLang="en-US" sz="2900" b="1" dirty="0">
                <a:cs typeface="Arial" panose="020B0604020202020204" pitchFamily="34" charset="0"/>
              </a:rPr>
              <a:t>expand and refine implementation of their joint programming strategy</a:t>
            </a:r>
            <a:r>
              <a:rPr lang="en-US" altLang="en-US" sz="2900" dirty="0">
                <a:cs typeface="Arial" panose="020B0604020202020204" pitchFamily="34" charset="0"/>
              </a:rPr>
              <a:t>, including by reinforcing partner country ownership and strengthening results-based approaches, in support of the 2030 Agenda and the SDGs.</a:t>
            </a:r>
            <a:endParaRPr lang="en-US" altLang="en-US" sz="2900" dirty="0">
              <a:cs typeface="Arial" panose="020B0604020202020204" pitchFamily="34" charset="0"/>
            </a:endParaRPr>
          </a:p>
          <a:p>
            <a:pPr marL="0" indent="0" algn="just">
              <a:lnSpc>
                <a:spcPct val="120000"/>
              </a:lnSpc>
              <a:buNone/>
            </a:pPr>
            <a:endParaRPr lang="en-US" altLang="en-US" sz="2900" dirty="0">
              <a:cs typeface="Arial" panose="020B0604020202020204" pitchFamily="34" charset="0"/>
            </a:endParaRPr>
          </a:p>
          <a:p>
            <a:pPr marL="0" indent="0" algn="just">
              <a:lnSpc>
                <a:spcPct val="120000"/>
              </a:lnSpc>
              <a:buNone/>
            </a:pPr>
            <a:r>
              <a:rPr lang="en-US" altLang="en-US" sz="2900" i="1" dirty="0">
                <a:cs typeface="Arial" panose="020B0604020202020204" pitchFamily="34" charset="0"/>
              </a:rPr>
              <a:t>Analysis</a:t>
            </a:r>
            <a:r>
              <a:rPr lang="en-US" altLang="en-US" sz="2900" dirty="0">
                <a:cs typeface="Arial" panose="020B0604020202020204" pitchFamily="34" charset="0"/>
              </a:rPr>
              <a:t>:</a:t>
            </a:r>
            <a:endParaRPr lang="en-US" altLang="en-US" sz="2900" dirty="0">
              <a:cs typeface="Arial" panose="020B0604020202020204" pitchFamily="34" charset="0"/>
            </a:endParaRPr>
          </a:p>
          <a:p>
            <a:pPr marL="0" indent="0" algn="just">
              <a:lnSpc>
                <a:spcPct val="120000"/>
              </a:lnSpc>
              <a:buNone/>
            </a:pPr>
            <a:r>
              <a:rPr lang="en-US" altLang="en-US" sz="2900" dirty="0" smtClean="0">
                <a:cs typeface="Arial" panose="020B0604020202020204" pitchFamily="34" charset="0"/>
              </a:rPr>
              <a:t>	For </a:t>
            </a:r>
            <a:r>
              <a:rPr lang="en-US" altLang="en-US" sz="2900" b="1" dirty="0">
                <a:cs typeface="Arial" panose="020B0604020202020204" pitchFamily="34" charset="0"/>
              </a:rPr>
              <a:t>joint programming </a:t>
            </a:r>
            <a:r>
              <a:rPr lang="en-US" altLang="en-US" sz="2900" dirty="0">
                <a:cs typeface="Arial" panose="020B0604020202020204" pitchFamily="34" charset="0"/>
              </a:rPr>
              <a:t>to fully deliver on its promise, close monitoring, adaptation and partner country leadership are needed.</a:t>
            </a:r>
            <a:endParaRPr lang="en-US" altLang="en-US" sz="2900" dirty="0">
              <a:cs typeface="Arial" panose="020B0604020202020204" pitchFamily="34" charset="0"/>
            </a:endParaRPr>
          </a:p>
          <a:p>
            <a:pPr marL="0" indent="0" algn="just">
              <a:lnSpc>
                <a:spcPct val="120000"/>
              </a:lnSpc>
              <a:buNone/>
            </a:pPr>
            <a:r>
              <a:rPr lang="en-US" altLang="en-US" sz="2900" dirty="0" smtClean="0">
                <a:cs typeface="Arial" panose="020B0604020202020204" pitchFamily="34" charset="0"/>
              </a:rPr>
              <a:t>	As </a:t>
            </a:r>
            <a:r>
              <a:rPr lang="en-US" altLang="en-US" sz="2900" dirty="0">
                <a:cs typeface="Arial" panose="020B0604020202020204" pitchFamily="34" charset="0"/>
              </a:rPr>
              <a:t>the EU and its member states continue plans to further develop and support flexible </a:t>
            </a:r>
            <a:r>
              <a:rPr lang="en-US" altLang="en-US" sz="2900" b="1" dirty="0">
                <a:cs typeface="Arial" panose="020B0604020202020204" pitchFamily="34" charset="0"/>
              </a:rPr>
              <a:t>joint programming approaches</a:t>
            </a:r>
            <a:r>
              <a:rPr lang="en-US" altLang="en-US" sz="2900" dirty="0">
                <a:cs typeface="Arial" panose="020B0604020202020204" pitchFamily="34" charset="0"/>
              </a:rPr>
              <a:t>, emphasis should be placed on monitoring their effectiveness […] on resulting in better information sharing, closer alignment of budget cycles and more joined-up or delegated implementation.</a:t>
            </a:r>
            <a:endParaRPr lang="en-US" altLang="en-US" sz="2900" dirty="0">
              <a:cs typeface="Arial" panose="020B0604020202020204" pitchFamily="34" charset="0"/>
            </a:endParaRPr>
          </a:p>
          <a:p>
            <a:pPr marL="0" indent="0" algn="just">
              <a:buNone/>
            </a:pPr>
            <a:endParaRPr lang="en-US" altLang="en-US" sz="2000" i="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395536" y="188640"/>
            <a:ext cx="7056784"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a:bodyPr>
          <a:lstStyle/>
          <a:p>
            <a:r>
              <a:rPr lang="en-GB" altLang="en-US" sz="2400" b="1" u="sng" dirty="0" smtClean="0">
                <a:solidFill>
                  <a:schemeClr val="tx2"/>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rPr>
              <a:t>Evolution of Joint Programming</a:t>
            </a:r>
            <a:endParaRPr lang="en-GB" altLang="en-US" sz="2400" b="1" u="sng" dirty="0" smtClean="0">
              <a:solidFill>
                <a:schemeClr val="tx2"/>
              </a:solidFill>
              <a:effectLst>
                <a:outerShdw blurRad="38100" dist="38100" dir="2700000" algn="tl">
                  <a:srgbClr val="000000">
                    <a:alpha val="43137"/>
                  </a:srgbClr>
                </a:outerShdw>
              </a:effectLst>
              <a:latin typeface="Calibri" panose="020F0502020204030204" pitchFamily="34" charset="0"/>
              <a:ea typeface="MS PGothic" panose="020B0600070205080204" pitchFamily="34" charset="-128"/>
            </a:endParaRPr>
          </a:p>
        </p:txBody>
      </p:sp>
      <p:graphicFrame>
        <p:nvGraphicFramePr>
          <p:cNvPr id="3" name="Content Placeholder 2"/>
          <p:cNvGraphicFramePr>
            <a:graphicFrameLocks noGrp="1"/>
          </p:cNvGraphicFramePr>
          <p:nvPr>
            <p:ph idx="1"/>
          </p:nvPr>
        </p:nvGraphicFramePr>
        <p:xfrm>
          <a:off x="0" y="1052736"/>
          <a:ext cx="9144000" cy="580526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nvGraphicFramePr>
        <p:xfrm>
          <a:off x="1057275" y="908720"/>
          <a:ext cx="7920880" cy="586355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3315" name="Rectangle 5"/>
          <p:cNvSpPr>
            <a:spLocks noChangeArrowheads="1"/>
          </p:cNvSpPr>
          <p:nvPr/>
        </p:nvSpPr>
        <p:spPr bwMode="auto">
          <a:xfrm>
            <a:off x="166690" y="174625"/>
            <a:ext cx="8712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1"/>
              </a:buClr>
              <a:buChar char="•"/>
              <a:defRPr sz="2400" i="1">
                <a:solidFill>
                  <a:srgbClr val="0F5494"/>
                </a:solidFill>
                <a:latin typeface="Verdana" panose="020B0604030504040204" pitchFamily="34" charset="0"/>
              </a:defRPr>
            </a:lvl1pPr>
            <a:lvl2pPr marL="742950" indent="-285750" eaLnBrk="0" hangingPunct="0">
              <a:spcBef>
                <a:spcPct val="20000"/>
              </a:spcBef>
              <a:buClr>
                <a:srgbClr val="009FBA"/>
              </a:buClr>
              <a:buChar char="•"/>
              <a:defRPr sz="2000" b="1">
                <a:solidFill>
                  <a:srgbClr val="0F5494"/>
                </a:solidFill>
                <a:latin typeface="Verdana" panose="020B0604030504040204" pitchFamily="34" charset="0"/>
              </a:defRPr>
            </a:lvl2pPr>
            <a:lvl3pPr marL="1143000" indent="-228600" eaLnBrk="0" hangingPunct="0">
              <a:spcBef>
                <a:spcPct val="20000"/>
              </a:spcBef>
              <a:defRPr sz="1400">
                <a:solidFill>
                  <a:srgbClr val="0F5494"/>
                </a:solidFill>
                <a:latin typeface="Verdana" panose="020B060403050404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altLang="en-US" sz="3000" b="1" i="0" u="sng" strike="noStrike" kern="1200" cap="none" spc="0" normalizeH="0" baseline="0" noProof="0" dirty="0">
                <a:ln>
                  <a:noFill/>
                </a:ln>
                <a:solidFill>
                  <a:srgbClr val="0070C0"/>
                </a:solidFill>
                <a:effectLst/>
                <a:uLnTx/>
                <a:uFillTx/>
                <a:latin typeface="Calibri" panose="020F0502020204030204" pitchFamily="34" charset="0"/>
                <a:ea typeface="+mn-ea"/>
                <a:cs typeface="+mn-cs"/>
              </a:rPr>
              <a:t>Global State of </a:t>
            </a:r>
            <a:r>
              <a:rPr kumimoji="0" lang="en-GB" altLang="en-US" sz="3000" b="1" i="0" u="sng" strike="noStrike" kern="1200" cap="none" spc="0" normalizeH="0" baseline="0" noProof="0" dirty="0" smtClean="0">
                <a:ln>
                  <a:noFill/>
                </a:ln>
                <a:solidFill>
                  <a:srgbClr val="0070C0"/>
                </a:solidFill>
                <a:effectLst/>
                <a:uLnTx/>
                <a:uFillTx/>
                <a:latin typeface="Calibri" panose="020F0502020204030204" pitchFamily="34" charset="0"/>
                <a:ea typeface="+mn-ea"/>
                <a:cs typeface="+mn-cs"/>
              </a:rPr>
              <a:t>Play of Joint Programming</a:t>
            </a:r>
            <a:r>
              <a:rPr kumimoji="0" lang="en-GB" altLang="en-US" sz="3000" i="0" strike="noStrike" kern="1200" cap="none" spc="0" normalizeH="0" baseline="0" noProof="0" dirty="0" smtClean="0">
                <a:ln>
                  <a:noFill/>
                </a:ln>
                <a:solidFill>
                  <a:srgbClr val="0070C0"/>
                </a:solidFill>
                <a:uLnTx/>
                <a:uFillTx/>
                <a:latin typeface="Calibri" panose="020F0502020204030204" pitchFamily="34" charset="0"/>
                <a:ea typeface="+mn-ea"/>
                <a:cs typeface="+mn-cs"/>
              </a:rPr>
              <a:t> </a:t>
            </a:r>
            <a:r>
              <a:rPr kumimoji="0" lang="en-GB" altLang="en-US" strike="noStrike" kern="1200" cap="none" spc="0" normalizeH="0" baseline="0" noProof="0" dirty="0" smtClean="0">
                <a:ln>
                  <a:noFill/>
                </a:ln>
                <a:solidFill>
                  <a:srgbClr val="0070C0"/>
                </a:solidFill>
                <a:uLnTx/>
                <a:uFillTx/>
                <a:latin typeface="Calibri" panose="020F0502020204030204" pitchFamily="34" charset="0"/>
                <a:ea typeface="+mn-ea"/>
                <a:cs typeface="+mn-cs"/>
              </a:rPr>
              <a:t>(March 2019)</a:t>
            </a:r>
            <a:r>
              <a:rPr kumimoji="0" lang="en-GB" altLang="en-US" b="1" u="sng" strike="noStrike" kern="1200" cap="none" spc="0" normalizeH="0" baseline="0" noProof="0" dirty="0" smtClean="0">
                <a:ln>
                  <a:noFill/>
                </a:ln>
                <a:solidFill>
                  <a:srgbClr val="0070C0"/>
                </a:solidFill>
                <a:effectLst/>
                <a:uLnTx/>
                <a:uFillTx/>
                <a:latin typeface="Calibri" panose="020F0502020204030204" pitchFamily="34" charset="0"/>
                <a:ea typeface="+mn-ea"/>
                <a:cs typeface="+mn-cs"/>
              </a:rPr>
              <a:t> </a:t>
            </a:r>
            <a:endParaRPr kumimoji="0" lang="en-GB" altLang="en-US" b="1" u="sng" strike="noStrike" kern="1200" cap="none" spc="0" normalizeH="0" baseline="0" noProof="0" dirty="0">
              <a:ln>
                <a:noFill/>
              </a:ln>
              <a:solidFill>
                <a:srgbClr val="0070C0"/>
              </a:solidFill>
              <a:effectLst/>
              <a:uLnTx/>
              <a:uFillTx/>
              <a:latin typeface="Calibri" panose="020F0502020204030204" pitchFamily="34" charset="0"/>
              <a:ea typeface="+mn-ea"/>
              <a:cs typeface="+mn-cs"/>
            </a:endParaRPr>
          </a:p>
        </p:txBody>
      </p:sp>
      <p:sp>
        <p:nvSpPr>
          <p:cNvPr id="13316" name="Left Brace 6"/>
          <p:cNvSpPr/>
          <p:nvPr/>
        </p:nvSpPr>
        <p:spPr bwMode="auto">
          <a:xfrm>
            <a:off x="789782" y="1492107"/>
            <a:ext cx="233361" cy="1510327"/>
          </a:xfrm>
          <a:prstGeom prst="leftBrace">
            <a:avLst>
              <a:gd name="adj1" fmla="val 8328"/>
              <a:gd name="adj2" fmla="val 50000"/>
            </a:avLst>
          </a:prstGeom>
          <a:noFill/>
          <a:ln w="9525" algn="ctr">
            <a:solidFill>
              <a:schemeClr val="tx1"/>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175" eaLnBrk="0" hangingPunct="0">
              <a:spcBef>
                <a:spcPct val="20000"/>
              </a:spcBef>
              <a:buClr>
                <a:schemeClr val="bg1"/>
              </a:buClr>
              <a:buChar char="•"/>
              <a:defRPr sz="2400" i="1">
                <a:solidFill>
                  <a:srgbClr val="0F5494"/>
                </a:solidFill>
                <a:latin typeface="Verdana" panose="020B0604030504040204" pitchFamily="34" charset="0"/>
              </a:defRPr>
            </a:lvl1pPr>
            <a:lvl2pPr marL="742950" indent="-285750" eaLnBrk="0" hangingPunct="0">
              <a:spcBef>
                <a:spcPct val="20000"/>
              </a:spcBef>
              <a:buClr>
                <a:srgbClr val="009FBA"/>
              </a:buClr>
              <a:buChar char="•"/>
              <a:defRPr sz="2000" b="1">
                <a:solidFill>
                  <a:srgbClr val="0F5494"/>
                </a:solidFill>
                <a:latin typeface="Verdana" panose="020B0604030504040204" pitchFamily="34" charset="0"/>
              </a:defRPr>
            </a:lvl2pPr>
            <a:lvl3pPr marL="1143000" indent="-228600" eaLnBrk="0" hangingPunct="0">
              <a:spcBef>
                <a:spcPct val="20000"/>
              </a:spcBef>
              <a:defRPr sz="1400">
                <a:solidFill>
                  <a:srgbClr val="0F5494"/>
                </a:solidFill>
                <a:latin typeface="Verdana" panose="020B060403050404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175"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dirty="0">
              <a:ln>
                <a:noFill/>
              </a:ln>
              <a:solidFill>
                <a:srgbClr val="3E6FD2"/>
              </a:solidFill>
              <a:effectLst>
                <a:outerShdw blurRad="38100" dist="38100" dir="2700000" algn="tl">
                  <a:srgbClr val="000000">
                    <a:alpha val="43137"/>
                  </a:srgbClr>
                </a:outerShdw>
              </a:effectLst>
              <a:uLnTx/>
              <a:uFillTx/>
              <a:latin typeface="Verdana" panose="020B0604030504040204" pitchFamily="34" charset="0"/>
              <a:ea typeface="+mn-ea"/>
              <a:cs typeface="+mn-cs"/>
            </a:endParaRPr>
          </a:p>
        </p:txBody>
      </p:sp>
      <p:sp>
        <p:nvSpPr>
          <p:cNvPr id="7" name="Chevron 7"/>
          <p:cNvSpPr/>
          <p:nvPr/>
        </p:nvSpPr>
        <p:spPr bwMode="auto">
          <a:xfrm>
            <a:off x="44640" y="1707508"/>
            <a:ext cx="745147" cy="1079500"/>
          </a:xfrm>
          <a:custGeom>
            <a:avLst/>
            <a:gdLst>
              <a:gd name="T0" fmla="*/ 0 w 589564"/>
              <a:gd name="T1" fmla="*/ 0 h 1080120"/>
              <a:gd name="T2" fmla="*/ 514499 w 589564"/>
              <a:gd name="T3" fmla="*/ 0 h 1080120"/>
              <a:gd name="T4" fmla="*/ 1028998 w 589564"/>
              <a:gd name="T5" fmla="*/ 539440 h 1080120"/>
              <a:gd name="T6" fmla="*/ 514499 w 589564"/>
              <a:gd name="T7" fmla="*/ 1078880 h 1080120"/>
              <a:gd name="T8" fmla="*/ 0 w 589564"/>
              <a:gd name="T9" fmla="*/ 1078880 h 1080120"/>
              <a:gd name="T10" fmla="*/ 4681 w 589564"/>
              <a:gd name="T11" fmla="*/ 539440 h 1080120"/>
              <a:gd name="T12" fmla="*/ 0 w 589564"/>
              <a:gd name="T13" fmla="*/ 0 h 1080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9564" h="1080120">
                <a:moveTo>
                  <a:pt x="0" y="0"/>
                </a:moveTo>
                <a:lnTo>
                  <a:pt x="294782" y="0"/>
                </a:lnTo>
                <a:lnTo>
                  <a:pt x="589564" y="540060"/>
                </a:lnTo>
                <a:lnTo>
                  <a:pt x="294782" y="1080120"/>
                </a:lnTo>
                <a:lnTo>
                  <a:pt x="0" y="1080120"/>
                </a:lnTo>
                <a:lnTo>
                  <a:pt x="2682" y="540060"/>
                </a:lnTo>
                <a:lnTo>
                  <a:pt x="0" y="0"/>
                </a:lnTo>
                <a:close/>
              </a:path>
            </a:pathLst>
          </a:custGeom>
          <a:solidFill>
            <a:srgbClr val="CCECFF"/>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GB" sz="1400" b="1" i="0" u="none" strike="noStrike" kern="1200" cap="none" spc="0" normalizeH="0" baseline="0" noProof="0" dirty="0">
                <a:ln>
                  <a:noFill/>
                </a:ln>
                <a:solidFill>
                  <a:srgbClr val="0033CC"/>
                </a:solidFill>
                <a:effectLst/>
                <a:uLnTx/>
                <a:uFillTx/>
                <a:latin typeface="Calibri" panose="020F0502020204030204"/>
                <a:ea typeface="+mn-ea"/>
                <a:cs typeface="+mn-cs"/>
              </a:rPr>
              <a:t>JP </a:t>
            </a:r>
            <a:r>
              <a:rPr kumimoji="0" lang="en-GB" sz="1300" b="1" i="0" u="none" strike="noStrike" kern="1200" cap="none" spc="0" normalizeH="0" baseline="0" noProof="0" dirty="0">
                <a:ln>
                  <a:noFill/>
                </a:ln>
                <a:solidFill>
                  <a:srgbClr val="0033CC"/>
                </a:solidFill>
                <a:effectLst/>
                <a:uLnTx/>
                <a:uFillTx/>
                <a:latin typeface="Calibri" panose="020F0502020204030204"/>
                <a:ea typeface="+mn-ea"/>
                <a:cs typeface="+mn-cs"/>
              </a:rPr>
              <a:t>ACTIVE IN </a:t>
            </a:r>
            <a:r>
              <a:rPr kumimoji="0" lang="en-GB" sz="1300" b="1" i="0" u="sng" strike="noStrike" kern="1200" cap="none" spc="0" normalizeH="0" baseline="0" noProof="0" dirty="0" smtClean="0">
                <a:ln>
                  <a:noFill/>
                </a:ln>
                <a:solidFill>
                  <a:srgbClr val="0033CC"/>
                </a:solidFill>
                <a:effectLst/>
                <a:uLnTx/>
                <a:uFillTx/>
                <a:latin typeface="Calibri" panose="020F0502020204030204"/>
                <a:ea typeface="+mn-ea"/>
                <a:cs typeface="+mn-cs"/>
              </a:rPr>
              <a:t>37</a:t>
            </a:r>
            <a:endParaRPr kumimoji="0" lang="en-GB" sz="1300" b="1" i="0" u="sng" strike="noStrike" kern="1200" cap="none" spc="0" normalizeH="0" baseline="0" noProof="0" dirty="0">
              <a:ln>
                <a:noFill/>
              </a:ln>
              <a:solidFill>
                <a:srgbClr val="0033CC"/>
              </a:solidFill>
              <a:effectLst/>
              <a:uLnTx/>
              <a:uFillTx/>
              <a:latin typeface="Calibri" panose="020F0502020204030204"/>
              <a:ea typeface="+mn-ea"/>
              <a:cs typeface="+mn-cs"/>
            </a:endParaRPr>
          </a:p>
        </p:txBody>
      </p:sp>
      <p:sp>
        <p:nvSpPr>
          <p:cNvPr id="2" name="TextBox 1"/>
          <p:cNvSpPr txBox="1"/>
          <p:nvPr/>
        </p:nvSpPr>
        <p:spPr>
          <a:xfrm>
            <a:off x="1016683" y="4941168"/>
            <a:ext cx="889796"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GB" sz="1400" b="1" i="0" u="none" strike="noStrike" kern="1200" cap="none" spc="0" normalizeH="0" baseline="0" noProof="0" dirty="0" smtClean="0">
                <a:ln>
                  <a:noFill/>
                </a:ln>
                <a:solidFill>
                  <a:srgbClr val="3E6FD2"/>
                </a:solidFill>
                <a:effectLst/>
                <a:uLnTx/>
                <a:uFillTx/>
                <a:latin typeface="Calibri" panose="020F0502020204030204"/>
                <a:ea typeface="+mn-ea"/>
                <a:cs typeface="+mn-cs"/>
              </a:rPr>
              <a:t>56 </a:t>
            </a:r>
            <a:r>
              <a:rPr kumimoji="0" lang="en-GB" sz="1400" b="1" i="0" u="none" strike="noStrike" kern="1200" cap="none" spc="0" normalizeH="0" baseline="0" noProof="0" dirty="0">
                <a:ln>
                  <a:noFill/>
                </a:ln>
                <a:solidFill>
                  <a:srgbClr val="3E6FD2"/>
                </a:solidFill>
                <a:effectLst/>
                <a:uLnTx/>
                <a:uFillTx/>
                <a:latin typeface="Calibri" panose="020F0502020204030204"/>
                <a:ea typeface="+mn-ea"/>
                <a:cs typeface="+mn-cs"/>
              </a:rPr>
              <a:t>Active countries</a:t>
            </a:r>
            <a:endParaRPr kumimoji="0" lang="en-GB" sz="1400" b="1" i="0" u="none" strike="noStrike" kern="1200" cap="none" spc="0" normalizeH="0" baseline="0" noProof="0" dirty="0">
              <a:ln>
                <a:noFill/>
              </a:ln>
              <a:solidFill>
                <a:srgbClr val="3E6FD2"/>
              </a:solidFill>
              <a:effectLst/>
              <a:uLnTx/>
              <a:uFillTx/>
              <a:latin typeface="Calibri" panose="020F0502020204030204"/>
              <a:ea typeface="+mn-ea"/>
              <a:cs typeface="+mn-cs"/>
            </a:endParaRPr>
          </a:p>
        </p:txBody>
      </p:sp>
      <p:sp>
        <p:nvSpPr>
          <p:cNvPr id="3" name="TextBox 2"/>
          <p:cNvSpPr txBox="1"/>
          <p:nvPr/>
        </p:nvSpPr>
        <p:spPr>
          <a:xfrm>
            <a:off x="1016682" y="6589796"/>
            <a:ext cx="6075598"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GB" sz="1100" b="0" i="1"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GB" sz="1100" b="0" i="1" u="none" strike="noStrike" kern="1200" cap="none" spc="0" normalizeH="0" baseline="0" noProof="0" dirty="0" smtClean="0">
                <a:ln>
                  <a:noFill/>
                </a:ln>
                <a:solidFill>
                  <a:srgbClr val="000000"/>
                </a:solidFill>
                <a:effectLst/>
                <a:uLnTx/>
                <a:uFillTx/>
                <a:latin typeface="Calibri" panose="020F0502020204030204"/>
                <a:ea typeface="+mn-ea"/>
                <a:cs typeface="+mn-cs"/>
              </a:rPr>
              <a:t>drafts	**working towards a 2</a:t>
            </a:r>
            <a:r>
              <a:rPr kumimoji="0" lang="en-GB" sz="1100" b="0" i="1" u="none" strike="noStrike" kern="1200" cap="none" spc="0" normalizeH="0" baseline="30000" noProof="0" dirty="0" smtClean="0">
                <a:ln>
                  <a:noFill/>
                </a:ln>
                <a:solidFill>
                  <a:srgbClr val="000000"/>
                </a:solidFill>
                <a:effectLst/>
                <a:uLnTx/>
                <a:uFillTx/>
                <a:latin typeface="Calibri" panose="020F0502020204030204"/>
                <a:ea typeface="+mn-ea"/>
                <a:cs typeface="+mn-cs"/>
              </a:rPr>
              <a:t>nd</a:t>
            </a:r>
            <a:r>
              <a:rPr kumimoji="0" lang="en-GB" sz="1100" b="0" i="1" u="none" strike="noStrike" kern="1200" cap="none" spc="0" normalizeH="0" baseline="0" noProof="0" dirty="0" smtClean="0">
                <a:ln>
                  <a:noFill/>
                </a:ln>
                <a:solidFill>
                  <a:srgbClr val="000000"/>
                </a:solidFill>
                <a:effectLst/>
                <a:uLnTx/>
                <a:uFillTx/>
                <a:latin typeface="Calibri" panose="020F0502020204030204"/>
                <a:ea typeface="+mn-ea"/>
                <a:cs typeface="+mn-cs"/>
              </a:rPr>
              <a:t> joint programming document</a:t>
            </a:r>
            <a:endParaRPr kumimoji="0" lang="en-GB" sz="1100" b="0" i="1" u="none" strike="noStrike" kern="1200" cap="none" spc="0" normalizeH="0" baseline="0" noProof="0" dirty="0">
              <a:ln>
                <a:noFill/>
              </a:ln>
              <a:solidFill>
                <a:srgbClr val="3166CF"/>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C DG NEAR">
  <a:themeElements>
    <a:clrScheme name="COWI">
      <a:dk1>
        <a:srgbClr val="1F1F1F"/>
      </a:dk1>
      <a:lt1>
        <a:sysClr val="window" lastClr="FFFFFF"/>
      </a:lt1>
      <a:dk2>
        <a:srgbClr val="58595B"/>
      </a:dk2>
      <a:lt2>
        <a:srgbClr val="D0C7BD"/>
      </a:lt2>
      <a:accent1>
        <a:srgbClr val="80776F"/>
      </a:accent1>
      <a:accent2>
        <a:srgbClr val="D0C7BD"/>
      </a:accent2>
      <a:accent3>
        <a:srgbClr val="F04E23"/>
      </a:accent3>
      <a:accent4>
        <a:srgbClr val="9DB8AF"/>
      </a:accent4>
      <a:accent5>
        <a:srgbClr val="7D8897"/>
      </a:accent5>
      <a:accent6>
        <a:srgbClr val="435A69"/>
      </a:accent6>
      <a:hlink>
        <a:srgbClr val="F04E23"/>
      </a:hlink>
      <a:folHlink>
        <a:srgbClr val="867E78"/>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175"/>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efault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ctr" anchorCtr="0" compatLnSpc="1"/>
      <a:lstStyle>
        <a:defPPr marL="3175" marR="0" indent="0" algn="l" defTabSz="914400" rtl="0" eaLnBrk="1" fontAlgn="base" latinLnBrk="0" hangingPunct="1">
          <a:lnSpc>
            <a:spcPct val="100000"/>
          </a:lnSpc>
          <a:spcBef>
            <a:spcPct val="0"/>
          </a:spcBef>
          <a:spcAft>
            <a:spcPct val="0"/>
          </a:spcAft>
          <a:buClrTx/>
          <a:buSzTx/>
          <a:buFontTx/>
          <a:buNone/>
          <a:defRPr kumimoji="0" lang="en-GB" sz="7600" b="1" i="0" u="none" strike="noStrike" cap="none" normalizeH="0" baseline="0" smtClean="0">
            <a:ln>
              <a:noFill/>
            </a:ln>
            <a:solidFill>
              <a:srgbClr val="FFD624"/>
            </a:solidFill>
            <a:effectLst/>
            <a:latin typeface="Verdana" panose="020B0604030504040204"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9295</Words>
  <Application>WPS Presentation</Application>
  <PresentationFormat>On-screen Show (4:3)</PresentationFormat>
  <Paragraphs>209</Paragraphs>
  <Slides>26</Slides>
  <Notes>26</Notes>
  <HiddenSlides>0</HiddenSlides>
  <MMClips>0</MMClips>
  <ScaleCrop>false</ScaleCrop>
  <HeadingPairs>
    <vt:vector size="6" baseType="variant">
      <vt:variant>
        <vt:lpstr>已用的字体</vt:lpstr>
      </vt:variant>
      <vt:variant>
        <vt:i4>10</vt:i4>
      </vt:variant>
      <vt:variant>
        <vt:lpstr>主题</vt:lpstr>
      </vt:variant>
      <vt:variant>
        <vt:i4>9</vt:i4>
      </vt:variant>
      <vt:variant>
        <vt:lpstr>幻灯片标题</vt:lpstr>
      </vt:variant>
      <vt:variant>
        <vt:i4>26</vt:i4>
      </vt:variant>
    </vt:vector>
  </HeadingPairs>
  <TitlesOfParts>
    <vt:vector size="45" baseType="lpstr">
      <vt:lpstr>Arial</vt:lpstr>
      <vt:lpstr>SimSun</vt:lpstr>
      <vt:lpstr>Wingdings</vt:lpstr>
      <vt:lpstr>Verdana</vt:lpstr>
      <vt:lpstr>Calibri Light</vt:lpstr>
      <vt:lpstr>Calibri</vt:lpstr>
      <vt:lpstr>MS PGothic</vt:lpstr>
      <vt:lpstr>Calibri</vt:lpstr>
      <vt:lpstr>Microsoft YaHei</vt:lpstr>
      <vt:lpstr>Arial Unicode MS</vt:lpstr>
      <vt:lpstr>Office Theme</vt:lpstr>
      <vt:lpstr>EC DG NEAR</vt:lpstr>
      <vt:lpstr>1_Office Theme</vt:lpstr>
      <vt:lpstr>3_Office Theme</vt:lpstr>
      <vt:lpstr>2_Office Theme</vt:lpstr>
      <vt:lpstr>1_Default Design</vt:lpstr>
      <vt:lpstr>5_Office Theme</vt:lpstr>
      <vt:lpstr>1_Motyw pakietu Office</vt:lpstr>
      <vt:lpstr>Motyw pakietu Office</vt:lpstr>
      <vt:lpstr>PowerPoint 演示文稿</vt:lpstr>
      <vt:lpstr>Joint Programming</vt:lpstr>
      <vt:lpstr>Global Strategy for the EU's Foreign and Security Policy</vt:lpstr>
      <vt:lpstr>2016 Council Conclusions on Stepping-up Joint Programming </vt:lpstr>
      <vt:lpstr>PowerPoint 演示文稿</vt:lpstr>
      <vt:lpstr>Newest policy framework</vt:lpstr>
      <vt:lpstr>2018 OECD Peer Review  on EU development cooperation </vt:lpstr>
      <vt:lpstr>Evolution of Joint Programming</vt:lpstr>
      <vt:lpstr>PowerPoint 演示文稿</vt:lpstr>
      <vt:lpstr>PowerPoint 演示文稿</vt:lpstr>
      <vt:lpstr>REPORTING FROM EU DELEGATIONS: KEY MESSAGES FROM 2018</vt:lpstr>
      <vt:lpstr>PowerPoint 演示文稿</vt:lpstr>
      <vt:lpstr>PowerPoint 演示文稿</vt:lpstr>
      <vt:lpstr>KENYA LAUNCH EVENT OF ART.8 AND JOINT COOPERATION STRATEGY 12 NOVEMBER 2018</vt:lpstr>
      <vt:lpstr>PowerPoint 演示文稿</vt:lpstr>
      <vt:lpstr>PowerPoint 演示文稿</vt:lpstr>
      <vt:lpstr>SENEGAL LAUNCH EVENT OF JOINT COOPERATION STRATEGY 07 DECEMBER 2018</vt:lpstr>
      <vt:lpstr>PowerPoint 演示文稿</vt:lpstr>
      <vt:lpstr>CAMBODIA 2nd MONITORING REPORT</vt:lpstr>
      <vt:lpstr>European Joint Programming Workshop 29 November 2018 - Jericho - Jericho Resort Village </vt:lpstr>
      <vt:lpstr>PALESTINE VIDEO</vt:lpstr>
      <vt:lpstr>Joint implementation</vt:lpstr>
      <vt:lpstr>PowerPoint 演示文稿</vt:lpstr>
      <vt:lpstr>Joint Implementation study with the PN</vt:lpstr>
      <vt:lpstr>Mali joint mission (November 2018)</vt:lpstr>
      <vt:lpstr>Global Learning Event on Joint Programming December 2018</vt:lpstr>
    </vt:vector>
  </TitlesOfParts>
  <Company>EEAS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BIHARI Joyce Sharmila (EEAS)</dc:creator>
  <cp:lastModifiedBy>Fiji</cp:lastModifiedBy>
  <cp:revision>5</cp:revision>
  <dcterms:created xsi:type="dcterms:W3CDTF">2019-03-14T13:49:00Z</dcterms:created>
  <dcterms:modified xsi:type="dcterms:W3CDTF">2019-03-15T07:22:45Z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1033-10.2.0.7635</vt:lpwstr>
  </property>
</Properties>
</file>