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</p:sldMasterIdLst>
  <p:notesMasterIdLst>
    <p:notesMasterId r:id="rId5"/>
  </p:notesMasterIdLst>
  <p:handoutMasterIdLst>
    <p:handoutMasterId r:id="rId6"/>
  </p:handoutMasterIdLst>
  <p:sldIdLst>
    <p:sldId id="265" r:id="rId3"/>
    <p:sldId id="266" r:id="rId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444CE-A28A-4B86-8E5D-E60177E0211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E500BE-B3CD-403B-A46B-F7E9EBFBD237}">
      <dgm:prSet phldrT="[Text]"/>
      <dgm:spPr>
        <a:solidFill>
          <a:srgbClr val="3E6FD2"/>
        </a:solidFill>
      </dgm:spPr>
      <dgm:t>
        <a:bodyPr/>
        <a:lstStyle/>
        <a:p>
          <a:pPr>
            <a:lnSpc>
              <a:spcPct val="200000"/>
            </a:lnSpc>
          </a:pP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</a:p>
        <a:p>
          <a:pPr>
            <a:lnSpc>
              <a:spcPct val="200000"/>
            </a:lnSpc>
          </a:pP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</a:p>
        <a:p>
          <a:pPr>
            <a:lnSpc>
              <a:spcPct val="200000"/>
            </a:lnSpc>
          </a:pP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</a:p>
      </dgm:t>
    </dgm:pt>
    <dgm:pt modelId="{19CDE083-1072-4CB1-9867-65B1F56824DD}" type="parTrans" cxnId="{6447AE7F-5EF5-4BBD-96A2-C396959EF93C}">
      <dgm:prSet/>
      <dgm:spPr/>
      <dgm:t>
        <a:bodyPr/>
        <a:lstStyle/>
        <a:p>
          <a:endParaRPr lang="en-US"/>
        </a:p>
      </dgm:t>
    </dgm:pt>
    <dgm:pt modelId="{FD53F15A-66A8-459F-9D4D-607D50E6A0BA}" type="sibTrans" cxnId="{6447AE7F-5EF5-4BBD-96A2-C396959EF93C}">
      <dgm:prSet/>
      <dgm:spPr/>
      <dgm:t>
        <a:bodyPr/>
        <a:lstStyle/>
        <a:p>
          <a:endParaRPr lang="en-US"/>
        </a:p>
      </dgm:t>
    </dgm:pt>
    <dgm:pt modelId="{7FD25B55-4BE6-41D8-92F6-614168221193}">
      <dgm:prSet phldrT="[Text]" custT="1"/>
      <dgm:spPr>
        <a:solidFill>
          <a:srgbClr val="C1DDCA"/>
        </a:solidFill>
      </dgm:spPr>
      <dgm:t>
        <a:bodyPr anchor="t"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JOINT IMPLEMENTATION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362E0-3846-4C73-BC50-2710FF798186}" type="parTrans" cxnId="{EFBA123E-7ED1-4F2A-A58C-7FB5CE4E4941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35D6EC2-AF42-48AD-AB7D-44EE9B045307}" type="sibTrans" cxnId="{EFBA123E-7ED1-4F2A-A58C-7FB5CE4E4941}">
      <dgm:prSet/>
      <dgm:spPr/>
      <dgm:t>
        <a:bodyPr/>
        <a:lstStyle/>
        <a:p>
          <a:endParaRPr lang="en-US"/>
        </a:p>
      </dgm:t>
    </dgm:pt>
    <dgm:pt modelId="{93192A78-4878-46F6-8F1F-C2378F97AB2C}">
      <dgm:prSet/>
      <dgm:spPr/>
      <dgm:t>
        <a:bodyPr/>
        <a:lstStyle/>
        <a:p>
          <a:endParaRPr lang="en-US"/>
        </a:p>
      </dgm:t>
    </dgm:pt>
    <dgm:pt modelId="{673D68DF-D2AF-4613-A24F-19F31B4E415A}" type="parTrans" cxnId="{E97E7E04-948B-405D-BDC7-1FDD82952AA0}">
      <dgm:prSet/>
      <dgm:spPr/>
      <dgm:t>
        <a:bodyPr/>
        <a:lstStyle/>
        <a:p>
          <a:endParaRPr lang="en-US"/>
        </a:p>
      </dgm:t>
    </dgm:pt>
    <dgm:pt modelId="{B314F93E-DC10-45F5-9030-B075025F59AC}" type="sibTrans" cxnId="{E97E7E04-948B-405D-BDC7-1FDD82952AA0}">
      <dgm:prSet/>
      <dgm:spPr/>
      <dgm:t>
        <a:bodyPr/>
        <a:lstStyle/>
        <a:p>
          <a:endParaRPr lang="en-US"/>
        </a:p>
      </dgm:t>
    </dgm:pt>
    <dgm:pt modelId="{C3413ED8-03EB-4FD3-BFB4-E78525572CE8}">
      <dgm:prSet custScaleX="195233" custScaleY="155205" custRadScaleRad="62756" custRadScaleInc="190515"/>
      <dgm:spPr/>
      <dgm:t>
        <a:bodyPr/>
        <a:lstStyle/>
        <a:p>
          <a:endParaRPr lang="en-US"/>
        </a:p>
      </dgm:t>
    </dgm:pt>
    <dgm:pt modelId="{7A039681-2FE2-413B-9A63-728381587CF2}" type="parTrans" cxnId="{795AF0C0-D0A1-4A84-9316-63898D62D57D}">
      <dgm:prSet/>
      <dgm:spPr/>
      <dgm:t>
        <a:bodyPr/>
        <a:lstStyle/>
        <a:p>
          <a:endParaRPr lang="en-US"/>
        </a:p>
      </dgm:t>
    </dgm:pt>
    <dgm:pt modelId="{2F0F1756-5E58-4D74-A567-016019AAA9B0}" type="sibTrans" cxnId="{795AF0C0-D0A1-4A84-9316-63898D62D57D}">
      <dgm:prSet/>
      <dgm:spPr/>
      <dgm:t>
        <a:bodyPr/>
        <a:lstStyle/>
        <a:p>
          <a:endParaRPr lang="en-US"/>
        </a:p>
      </dgm:t>
    </dgm:pt>
    <dgm:pt modelId="{A3B55BAD-6F12-4768-8296-3709078F3FC2}">
      <dgm:prSet/>
      <dgm:spPr/>
      <dgm:t>
        <a:bodyPr/>
        <a:lstStyle/>
        <a:p>
          <a:endParaRPr lang="en-US"/>
        </a:p>
      </dgm:t>
    </dgm:pt>
    <dgm:pt modelId="{1E723005-2635-4089-B1FA-82711B6B42DE}" type="parTrans" cxnId="{9F3AF6D8-E3F3-45DE-B64A-52717A29E3C6}">
      <dgm:prSet/>
      <dgm:spPr/>
      <dgm:t>
        <a:bodyPr/>
        <a:lstStyle/>
        <a:p>
          <a:endParaRPr lang="en-US"/>
        </a:p>
      </dgm:t>
    </dgm:pt>
    <dgm:pt modelId="{91F75886-12A0-4259-8630-94AC536580CD}" type="sibTrans" cxnId="{9F3AF6D8-E3F3-45DE-B64A-52717A29E3C6}">
      <dgm:prSet/>
      <dgm:spPr/>
      <dgm:t>
        <a:bodyPr/>
        <a:lstStyle/>
        <a:p>
          <a:endParaRPr lang="en-US"/>
        </a:p>
      </dgm:t>
    </dgm:pt>
    <dgm:pt modelId="{91ECBAB0-D8E6-4687-9E07-B7D56586EA44}">
      <dgm:prSet/>
      <dgm:spPr/>
      <dgm:t>
        <a:bodyPr/>
        <a:lstStyle/>
        <a:p>
          <a:endParaRPr lang="en-US"/>
        </a:p>
      </dgm:t>
    </dgm:pt>
    <dgm:pt modelId="{D347A406-1BE4-4A50-9269-0A0B515AA39D}" type="parTrans" cxnId="{E7CC7171-AB25-4F29-A823-AC2579B2B30D}">
      <dgm:prSet/>
      <dgm:spPr/>
      <dgm:t>
        <a:bodyPr/>
        <a:lstStyle/>
        <a:p>
          <a:endParaRPr lang="en-US"/>
        </a:p>
      </dgm:t>
    </dgm:pt>
    <dgm:pt modelId="{13D7B036-9468-474D-8E92-C5719A5ECD6D}" type="sibTrans" cxnId="{E7CC7171-AB25-4F29-A823-AC2579B2B30D}">
      <dgm:prSet/>
      <dgm:spPr/>
      <dgm:t>
        <a:bodyPr/>
        <a:lstStyle/>
        <a:p>
          <a:endParaRPr lang="en-US"/>
        </a:p>
      </dgm:t>
    </dgm:pt>
    <dgm:pt modelId="{EECC77A1-90DC-4F76-B68C-EF7B584C75E5}">
      <dgm:prSet phldrT="[Text]" custScaleX="22260" custScaleY="200000" custLinFactNeighborX="-19708" custLinFactNeighborY="-2147"/>
      <dgm:spPr>
        <a:solidFill>
          <a:srgbClr val="3E6FD2"/>
        </a:solidFill>
      </dgm:spPr>
      <dgm:t>
        <a:bodyPr/>
        <a:lstStyle/>
        <a:p>
          <a:endParaRPr lang="en-GB"/>
        </a:p>
      </dgm:t>
    </dgm:pt>
    <dgm:pt modelId="{481B9CDB-F9CF-4C26-8B4E-E68FF400160C}" type="parTrans" cxnId="{7E4355A4-8343-4EB0-81D1-7756349640C4}">
      <dgm:prSet/>
      <dgm:spPr/>
      <dgm:t>
        <a:bodyPr/>
        <a:lstStyle/>
        <a:p>
          <a:endParaRPr lang="en-US"/>
        </a:p>
      </dgm:t>
    </dgm:pt>
    <dgm:pt modelId="{D522A09D-1165-47C4-B029-717E912AD0D9}" type="sibTrans" cxnId="{7E4355A4-8343-4EB0-81D1-7756349640C4}">
      <dgm:prSet/>
      <dgm:spPr/>
      <dgm:t>
        <a:bodyPr/>
        <a:lstStyle/>
        <a:p>
          <a:endParaRPr lang="en-US"/>
        </a:p>
      </dgm:t>
    </dgm:pt>
    <dgm:pt modelId="{B5CBAE0E-48F2-4457-AB04-5B7E72B1C555}" type="pres">
      <dgm:prSet presAssocID="{ABB444CE-A28A-4B86-8E5D-E60177E0211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32898F8-5FDD-4E00-AC4F-598763A0D3E3}" type="pres">
      <dgm:prSet presAssocID="{C6E500BE-B3CD-403B-A46B-F7E9EBFBD237}" presName="singleCycle" presStyleCnt="0"/>
      <dgm:spPr/>
    </dgm:pt>
    <dgm:pt modelId="{6CD6980A-D785-44BD-ADB0-75E60063B4C6}" type="pres">
      <dgm:prSet presAssocID="{C6E500BE-B3CD-403B-A46B-F7E9EBFBD237}" presName="singleCenter" presStyleLbl="node1" presStyleIdx="0" presStyleCnt="2" custScaleX="22260" custScaleY="200000" custLinFactNeighborX="-19708" custLinFactNeighborY="-214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7218E6F-6C1E-48BE-B788-624D5784771B}" type="pres">
      <dgm:prSet presAssocID="{FFF362E0-3846-4C73-BC50-2710FF798186}" presName="Name56" presStyleLbl="parChTrans1D2" presStyleIdx="0" presStyleCnt="1"/>
      <dgm:spPr/>
      <dgm:t>
        <a:bodyPr/>
        <a:lstStyle/>
        <a:p>
          <a:endParaRPr lang="en-US"/>
        </a:p>
      </dgm:t>
    </dgm:pt>
    <dgm:pt modelId="{A508FA10-9F72-447E-A501-2F314B22C730}" type="pres">
      <dgm:prSet presAssocID="{7FD25B55-4BE6-41D8-92F6-614168221193}" presName="text0" presStyleLbl="node1" presStyleIdx="1" presStyleCnt="2" custScaleX="169020" custScaleY="91274" custRadScaleRad="122853" custRadScaleInc="13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745F2F-A3DA-40E8-9068-7024794960D4}" type="presOf" srcId="{C6E500BE-B3CD-403B-A46B-F7E9EBFBD237}" destId="{6CD6980A-D785-44BD-ADB0-75E60063B4C6}" srcOrd="0" destOrd="0" presId="urn:microsoft.com/office/officeart/2008/layout/RadialCluster"/>
    <dgm:cxn modelId="{2CF344B0-6171-4F68-88FB-48BE25044C47}" type="presOf" srcId="{7FD25B55-4BE6-41D8-92F6-614168221193}" destId="{A508FA10-9F72-447E-A501-2F314B22C730}" srcOrd="0" destOrd="0" presId="urn:microsoft.com/office/officeart/2008/layout/RadialCluster"/>
    <dgm:cxn modelId="{EFBA123E-7ED1-4F2A-A58C-7FB5CE4E4941}" srcId="{C6E500BE-B3CD-403B-A46B-F7E9EBFBD237}" destId="{7FD25B55-4BE6-41D8-92F6-614168221193}" srcOrd="0" destOrd="0" parTransId="{FFF362E0-3846-4C73-BC50-2710FF798186}" sibTransId="{635D6EC2-AF42-48AD-AB7D-44EE9B045307}"/>
    <dgm:cxn modelId="{795AF0C0-D0A1-4A84-9316-63898D62D57D}" srcId="{ABB444CE-A28A-4B86-8E5D-E60177E0211F}" destId="{C3413ED8-03EB-4FD3-BFB4-E78525572CE8}" srcOrd="2" destOrd="0" parTransId="{7A039681-2FE2-413B-9A63-728381587CF2}" sibTransId="{2F0F1756-5E58-4D74-A567-016019AAA9B0}"/>
    <dgm:cxn modelId="{6447AE7F-5EF5-4BBD-96A2-C396959EF93C}" srcId="{ABB444CE-A28A-4B86-8E5D-E60177E0211F}" destId="{C6E500BE-B3CD-403B-A46B-F7E9EBFBD237}" srcOrd="0" destOrd="0" parTransId="{19CDE083-1072-4CB1-9867-65B1F56824DD}" sibTransId="{FD53F15A-66A8-459F-9D4D-607D50E6A0BA}"/>
    <dgm:cxn modelId="{E7CC7171-AB25-4F29-A823-AC2579B2B30D}" srcId="{ABB444CE-A28A-4B86-8E5D-E60177E0211F}" destId="{91ECBAB0-D8E6-4687-9E07-B7D56586EA44}" srcOrd="4" destOrd="0" parTransId="{D347A406-1BE4-4A50-9269-0A0B515AA39D}" sibTransId="{13D7B036-9468-474D-8E92-C5719A5ECD6D}"/>
    <dgm:cxn modelId="{7E4355A4-8343-4EB0-81D1-7756349640C4}" srcId="{ABB444CE-A28A-4B86-8E5D-E60177E0211F}" destId="{EECC77A1-90DC-4F76-B68C-EF7B584C75E5}" srcOrd="5" destOrd="0" parTransId="{481B9CDB-F9CF-4C26-8B4E-E68FF400160C}" sibTransId="{D522A09D-1165-47C4-B029-717E912AD0D9}"/>
    <dgm:cxn modelId="{9F3AF6D8-E3F3-45DE-B64A-52717A29E3C6}" srcId="{ABB444CE-A28A-4B86-8E5D-E60177E0211F}" destId="{A3B55BAD-6F12-4768-8296-3709078F3FC2}" srcOrd="3" destOrd="0" parTransId="{1E723005-2635-4089-B1FA-82711B6B42DE}" sibTransId="{91F75886-12A0-4259-8630-94AC536580CD}"/>
    <dgm:cxn modelId="{E97E7E04-948B-405D-BDC7-1FDD82952AA0}" srcId="{ABB444CE-A28A-4B86-8E5D-E60177E0211F}" destId="{93192A78-4878-46F6-8F1F-C2378F97AB2C}" srcOrd="1" destOrd="0" parTransId="{673D68DF-D2AF-4613-A24F-19F31B4E415A}" sibTransId="{B314F93E-DC10-45F5-9030-B075025F59AC}"/>
    <dgm:cxn modelId="{1AA5BAFB-9D9F-4C30-9847-C21F1C969C05}" type="presOf" srcId="{FFF362E0-3846-4C73-BC50-2710FF798186}" destId="{27218E6F-6C1E-48BE-B788-624D5784771B}" srcOrd="0" destOrd="0" presId="urn:microsoft.com/office/officeart/2008/layout/RadialCluster"/>
    <dgm:cxn modelId="{136889C2-6EF8-419A-9962-EB746365191E}" type="presOf" srcId="{ABB444CE-A28A-4B86-8E5D-E60177E0211F}" destId="{B5CBAE0E-48F2-4457-AB04-5B7E72B1C555}" srcOrd="0" destOrd="0" presId="urn:microsoft.com/office/officeart/2008/layout/RadialCluster"/>
    <dgm:cxn modelId="{5E96ABBD-E40A-40D0-B096-1E0F85B4ED2D}" type="presParOf" srcId="{B5CBAE0E-48F2-4457-AB04-5B7E72B1C555}" destId="{532898F8-5FDD-4E00-AC4F-598763A0D3E3}" srcOrd="0" destOrd="0" presId="urn:microsoft.com/office/officeart/2008/layout/RadialCluster"/>
    <dgm:cxn modelId="{B27A0F0F-DE81-4C06-998A-8B363852CFA4}" type="presParOf" srcId="{532898F8-5FDD-4E00-AC4F-598763A0D3E3}" destId="{6CD6980A-D785-44BD-ADB0-75E60063B4C6}" srcOrd="0" destOrd="0" presId="urn:microsoft.com/office/officeart/2008/layout/RadialCluster"/>
    <dgm:cxn modelId="{02FFA963-AF1B-489D-99F7-0D54DB1B3627}" type="presParOf" srcId="{532898F8-5FDD-4E00-AC4F-598763A0D3E3}" destId="{27218E6F-6C1E-48BE-B788-624D5784771B}" srcOrd="1" destOrd="0" presId="urn:microsoft.com/office/officeart/2008/layout/RadialCluster"/>
    <dgm:cxn modelId="{DE0BFEAE-12AA-4E1C-BAB0-6BD20DC0ECE2}" type="presParOf" srcId="{532898F8-5FDD-4E00-AC4F-598763A0D3E3}" destId="{A508FA10-9F72-447E-A501-2F314B22C730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FE044-3281-4D0D-B9B7-6EF5B1C8E82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84F2FBB-FF25-4DEA-B656-DDE612082AF1}">
      <dgm:prSet phldrT="[Text]" custT="1"/>
      <dgm:spPr>
        <a:solidFill>
          <a:srgbClr val="FF0000"/>
        </a:solidFill>
      </dgm:spPr>
      <dgm:t>
        <a:bodyPr anchor="t"/>
        <a:lstStyle/>
        <a:p>
          <a:endParaRPr lang="en-US" sz="1200" dirty="0" smtClean="0"/>
        </a:p>
        <a:p>
          <a:r>
            <a:rPr lang="en-US" sz="2000" dirty="0" smtClean="0"/>
            <a:t>PARTNER COUNTRY NATIONAL DEVELOPMENT PLAN</a:t>
          </a:r>
        </a:p>
      </dgm:t>
    </dgm:pt>
    <dgm:pt modelId="{76E4BDB1-DE9B-4603-BA84-5E0E77063862}" type="parTrans" cxnId="{69548EF3-E59F-440C-A4F5-C72D204E10A1}">
      <dgm:prSet/>
      <dgm:spPr/>
      <dgm:t>
        <a:bodyPr/>
        <a:lstStyle/>
        <a:p>
          <a:endParaRPr lang="en-US" sz="1400"/>
        </a:p>
      </dgm:t>
    </dgm:pt>
    <dgm:pt modelId="{42C3D71F-B77B-403A-9DFF-6049528E2DA2}" type="sibTrans" cxnId="{69548EF3-E59F-440C-A4F5-C72D204E10A1}">
      <dgm:prSet custT="1"/>
      <dgm:spPr>
        <a:solidFill>
          <a:schemeClr val="bg1"/>
        </a:solidFill>
      </dgm:spPr>
      <dgm:t>
        <a:bodyPr/>
        <a:lstStyle/>
        <a:p>
          <a:endParaRPr lang="en-US" sz="1400"/>
        </a:p>
      </dgm:t>
    </dgm:pt>
    <dgm:pt modelId="{7EC7C2C1-A01C-4EED-9442-378FE24CF7EF}">
      <dgm:prSet phldrT="[Text]" custT="1"/>
      <dgm:spPr>
        <a:solidFill>
          <a:srgbClr val="E6485F"/>
        </a:solidFill>
      </dgm:spPr>
      <dgm:t>
        <a:bodyPr/>
        <a:lstStyle/>
        <a:p>
          <a:r>
            <a:rPr lang="en-US" sz="1800" dirty="0" smtClean="0">
              <a:latin typeface="Arial Narrow" panose="020B0606020202030204" pitchFamily="34" charset="0"/>
            </a:rPr>
            <a:t>COUNTRY-BASED/</a:t>
          </a:r>
        </a:p>
        <a:p>
          <a:r>
            <a:rPr lang="en-US" sz="1800" dirty="0" smtClean="0">
              <a:latin typeface="Arial Narrow" panose="020B0606020202030204" pitchFamily="34" charset="0"/>
            </a:rPr>
            <a:t>NATIONAL RESULTS FRAMEWORK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8D65B948-0317-4FE9-8110-6B8CBE9E4DED}" type="parTrans" cxnId="{4B0523A1-F8C1-40F6-A91C-B6C04FD2AA04}">
      <dgm:prSet/>
      <dgm:spPr/>
      <dgm:t>
        <a:bodyPr/>
        <a:lstStyle/>
        <a:p>
          <a:endParaRPr lang="en-US" sz="1400"/>
        </a:p>
      </dgm:t>
    </dgm:pt>
    <dgm:pt modelId="{50A2CB88-4AB8-41CC-8143-4818966D9CC9}" type="sibTrans" cxnId="{4B0523A1-F8C1-40F6-A91C-B6C04FD2AA04}">
      <dgm:prSet/>
      <dgm:spPr/>
      <dgm:t>
        <a:bodyPr/>
        <a:lstStyle/>
        <a:p>
          <a:endParaRPr lang="en-US" sz="1400"/>
        </a:p>
      </dgm:t>
    </dgm:pt>
    <dgm:pt modelId="{B3822513-A2F2-46A4-8B7F-C54CE5B45C2E}" type="pres">
      <dgm:prSet presAssocID="{30BFE044-3281-4D0D-B9B7-6EF5B1C8E82B}" presName="linearFlow" presStyleCnt="0">
        <dgm:presLayoutVars>
          <dgm:resizeHandles val="exact"/>
        </dgm:presLayoutVars>
      </dgm:prSet>
      <dgm:spPr/>
    </dgm:pt>
    <dgm:pt modelId="{26905D82-7A32-4358-B221-2CCCB81BFD55}" type="pres">
      <dgm:prSet presAssocID="{284F2FBB-FF25-4DEA-B656-DDE612082AF1}" presName="node" presStyleLbl="node1" presStyleIdx="0" presStyleCnt="2" custScaleX="49468" custLinFactNeighborX="-1" custLinFactNeighborY="4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61B1B-849B-4BFF-AA34-8A18898FC900}" type="pres">
      <dgm:prSet presAssocID="{42C3D71F-B77B-403A-9DFF-6049528E2DA2}" presName="sibTrans" presStyleLbl="sibTrans2D1" presStyleIdx="0" presStyleCnt="1" custFlipHor="1" custScaleX="12251"/>
      <dgm:spPr/>
      <dgm:t>
        <a:bodyPr/>
        <a:lstStyle/>
        <a:p>
          <a:endParaRPr lang="en-US"/>
        </a:p>
      </dgm:t>
    </dgm:pt>
    <dgm:pt modelId="{0B37E8D8-EAB5-4E3D-842D-5A77A7F83DF7}" type="pres">
      <dgm:prSet presAssocID="{42C3D71F-B77B-403A-9DFF-6049528E2DA2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D96E4C40-1BFF-4C72-A154-DF4C6F591D72}" type="pres">
      <dgm:prSet presAssocID="{7EC7C2C1-A01C-4EED-9442-378FE24CF7EF}" presName="node" presStyleLbl="node1" presStyleIdx="1" presStyleCnt="2" custScaleX="49782" custScaleY="64909" custLinFactNeighborX="227" custLinFactNeighborY="-8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0CBEFC-1637-4052-9A7D-EDBF1542D9FE}" type="presOf" srcId="{30BFE044-3281-4D0D-B9B7-6EF5B1C8E82B}" destId="{B3822513-A2F2-46A4-8B7F-C54CE5B45C2E}" srcOrd="0" destOrd="0" presId="urn:microsoft.com/office/officeart/2005/8/layout/process2"/>
    <dgm:cxn modelId="{E3372C52-CD28-4AC5-A922-DF9DDBAE485D}" type="presOf" srcId="{7EC7C2C1-A01C-4EED-9442-378FE24CF7EF}" destId="{D96E4C40-1BFF-4C72-A154-DF4C6F591D72}" srcOrd="0" destOrd="0" presId="urn:microsoft.com/office/officeart/2005/8/layout/process2"/>
    <dgm:cxn modelId="{3F9E47E5-AEAE-40A3-9F24-C80A9E3B62F3}" type="presOf" srcId="{42C3D71F-B77B-403A-9DFF-6049528E2DA2}" destId="{0B37E8D8-EAB5-4E3D-842D-5A77A7F83DF7}" srcOrd="1" destOrd="0" presId="urn:microsoft.com/office/officeart/2005/8/layout/process2"/>
    <dgm:cxn modelId="{4B0523A1-F8C1-40F6-A91C-B6C04FD2AA04}" srcId="{30BFE044-3281-4D0D-B9B7-6EF5B1C8E82B}" destId="{7EC7C2C1-A01C-4EED-9442-378FE24CF7EF}" srcOrd="1" destOrd="0" parTransId="{8D65B948-0317-4FE9-8110-6B8CBE9E4DED}" sibTransId="{50A2CB88-4AB8-41CC-8143-4818966D9CC9}"/>
    <dgm:cxn modelId="{69548EF3-E59F-440C-A4F5-C72D204E10A1}" srcId="{30BFE044-3281-4D0D-B9B7-6EF5B1C8E82B}" destId="{284F2FBB-FF25-4DEA-B656-DDE612082AF1}" srcOrd="0" destOrd="0" parTransId="{76E4BDB1-DE9B-4603-BA84-5E0E77063862}" sibTransId="{42C3D71F-B77B-403A-9DFF-6049528E2DA2}"/>
    <dgm:cxn modelId="{E08AA2D6-6FF6-4C1B-9E55-678CF21E45D5}" type="presOf" srcId="{42C3D71F-B77B-403A-9DFF-6049528E2DA2}" destId="{66C61B1B-849B-4BFF-AA34-8A18898FC900}" srcOrd="0" destOrd="0" presId="urn:microsoft.com/office/officeart/2005/8/layout/process2"/>
    <dgm:cxn modelId="{2A82B577-6301-4C2C-A4F8-967972C6F98D}" type="presOf" srcId="{284F2FBB-FF25-4DEA-B656-DDE612082AF1}" destId="{26905D82-7A32-4358-B221-2CCCB81BFD55}" srcOrd="0" destOrd="0" presId="urn:microsoft.com/office/officeart/2005/8/layout/process2"/>
    <dgm:cxn modelId="{2FDB8605-6928-4536-AD3E-EBD403C2601D}" type="presParOf" srcId="{B3822513-A2F2-46A4-8B7F-C54CE5B45C2E}" destId="{26905D82-7A32-4358-B221-2CCCB81BFD55}" srcOrd="0" destOrd="0" presId="urn:microsoft.com/office/officeart/2005/8/layout/process2"/>
    <dgm:cxn modelId="{ED2A6841-17A0-4653-98E9-7625F12660DE}" type="presParOf" srcId="{B3822513-A2F2-46A4-8B7F-C54CE5B45C2E}" destId="{66C61B1B-849B-4BFF-AA34-8A18898FC900}" srcOrd="1" destOrd="0" presId="urn:microsoft.com/office/officeart/2005/8/layout/process2"/>
    <dgm:cxn modelId="{F2AC0A11-A65D-4A20-9945-BC80F61C905A}" type="presParOf" srcId="{66C61B1B-849B-4BFF-AA34-8A18898FC900}" destId="{0B37E8D8-EAB5-4E3D-842D-5A77A7F83DF7}" srcOrd="0" destOrd="0" presId="urn:microsoft.com/office/officeart/2005/8/layout/process2"/>
    <dgm:cxn modelId="{03B0A859-2941-43AF-998F-0024A75D3378}" type="presParOf" srcId="{B3822513-A2F2-46A4-8B7F-C54CE5B45C2E}" destId="{D96E4C40-1BFF-4C72-A154-DF4C6F591D72}" srcOrd="2" destOrd="0" presId="urn:microsoft.com/office/officeart/2005/8/layout/process2"/>
  </dgm:cxnLst>
  <dgm:bg/>
  <dgm:whole>
    <a:ln w="127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6980A-D785-44BD-ADB0-75E60063B4C6}">
      <dsp:nvSpPr>
        <dsp:cNvPr id="0" name=""/>
        <dsp:cNvSpPr/>
      </dsp:nvSpPr>
      <dsp:spPr>
        <a:xfrm>
          <a:off x="0" y="0"/>
          <a:ext cx="717118" cy="6443112"/>
        </a:xfrm>
        <a:prstGeom prst="roundRect">
          <a:avLst/>
        </a:prstGeom>
        <a:solidFill>
          <a:srgbClr val="3E6F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</a:p>
        <a:p>
          <a:pPr lvl="0" algn="ctr" defTabSz="151130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</a:p>
        <a:p>
          <a:pPr lvl="0" algn="ctr" defTabSz="151130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</a:p>
      </dsp:txBody>
      <dsp:txXfrm>
        <a:off x="35007" y="35007"/>
        <a:ext cx="647104" cy="6373098"/>
      </dsp:txXfrm>
    </dsp:sp>
    <dsp:sp modelId="{27218E6F-6C1E-48BE-B788-624D5784771B}">
      <dsp:nvSpPr>
        <dsp:cNvPr id="0" name=""/>
        <dsp:cNvSpPr/>
      </dsp:nvSpPr>
      <dsp:spPr>
        <a:xfrm rot="1170393">
          <a:off x="615363" y="3940551"/>
          <a:ext cx="35456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5678" y="0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A508FA10-9F72-447E-A501-2F314B22C730}">
      <dsp:nvSpPr>
        <dsp:cNvPr id="0" name=""/>
        <dsp:cNvSpPr/>
      </dsp:nvSpPr>
      <dsp:spPr>
        <a:xfrm>
          <a:off x="4059286" y="4193662"/>
          <a:ext cx="3648199" cy="1970096"/>
        </a:xfrm>
        <a:prstGeom prst="roundRect">
          <a:avLst/>
        </a:prstGeom>
        <a:solidFill>
          <a:srgbClr val="C1DD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JOINT IMPLEMENTATION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5458" y="4289834"/>
        <a:ext cx="3455855" cy="1777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05D82-7A32-4358-B221-2CCCB81BFD55}">
      <dsp:nvSpPr>
        <dsp:cNvPr id="0" name=""/>
        <dsp:cNvSpPr/>
      </dsp:nvSpPr>
      <dsp:spPr>
        <a:xfrm>
          <a:off x="0" y="74233"/>
          <a:ext cx="2235493" cy="279212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PARTNER COUNTRY NATIONAL DEVELOPMENT PLAN</a:t>
          </a:r>
        </a:p>
      </dsp:txBody>
      <dsp:txXfrm>
        <a:off x="65475" y="139708"/>
        <a:ext cx="2104543" cy="2661173"/>
      </dsp:txXfrm>
    </dsp:sp>
    <dsp:sp modelId="{66C61B1B-849B-4BFF-AA34-8A18898FC900}">
      <dsp:nvSpPr>
        <dsp:cNvPr id="0" name=""/>
        <dsp:cNvSpPr/>
      </dsp:nvSpPr>
      <dsp:spPr>
        <a:xfrm rot="16200000" flipH="1">
          <a:off x="1062254" y="2842072"/>
          <a:ext cx="110983" cy="125645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740810" y="3414808"/>
        <a:ext cx="753873" cy="77688"/>
      </dsp:txXfrm>
    </dsp:sp>
    <dsp:sp modelId="{D96E4C40-1BFF-4C72-A154-DF4C6F591D72}">
      <dsp:nvSpPr>
        <dsp:cNvPr id="0" name=""/>
        <dsp:cNvSpPr/>
      </dsp:nvSpPr>
      <dsp:spPr>
        <a:xfrm>
          <a:off x="-7094" y="4074243"/>
          <a:ext cx="2249682" cy="1812339"/>
        </a:xfrm>
        <a:prstGeom prst="roundRect">
          <a:avLst>
            <a:gd name="adj" fmla="val 10000"/>
          </a:avLst>
        </a:prstGeom>
        <a:solidFill>
          <a:srgbClr val="E648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anose="020B0606020202030204" pitchFamily="34" charset="0"/>
            </a:rPr>
            <a:t>COUNTRY-BASED/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anose="020B0606020202030204" pitchFamily="34" charset="0"/>
            </a:rPr>
            <a:t>NATIONAL RESULTS FRAMEWORK</a:t>
          </a:r>
          <a:endParaRPr lang="en-US" sz="1800" kern="1200" dirty="0">
            <a:latin typeface="Arial Narrow" panose="020B0606020202030204" pitchFamily="34" charset="0"/>
          </a:endParaRPr>
        </a:p>
      </dsp:txBody>
      <dsp:txXfrm>
        <a:off x="45988" y="4127325"/>
        <a:ext cx="2143518" cy="1706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D6718-FBFA-498F-9E32-D47B7DD5E7E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EC50-2021-40C2-A969-F962B161E29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6742-08CF-4E36-B466-A599307B694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1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723E-1188-4AA1-95CE-48AA80E8AF1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5745-7FB7-4123-9ADC-105E70D3120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9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674F-14E5-4A70-A74C-7B3199F7488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6A40-8B6A-47C1-957D-66D4BD549B4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37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9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027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7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0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69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01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83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6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8D4B-39B6-49AD-877F-B4F95EC21B4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105F-549D-42AE-A9D6-BB9EB68528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71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53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19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4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C775-D5D7-4C6D-A299-9EDB346D790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4467-9130-48A6-BC3A-DA4EB9426EE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3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080A-68D9-46D6-9D6D-B1155A57FF9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321D-324E-49E1-976B-60CA24D3D17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8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44D7-1E42-4220-BB3F-5300A2565C9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3510-7521-4164-BCC9-CA54DA743AC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9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23E9-2547-475D-9EC6-E92659D1F0A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50A6-2D78-44FC-BD8B-AC35455F885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3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7C9E-8BF1-4F69-893E-14FA9B02B0F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2485C-0B19-4F04-BC17-E42019F90DA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ED2C-6D61-4D5E-B10D-203A881DD90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5439-CA5D-4611-AC2C-C9C36BD99FE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30AA-97E9-4CB9-B8C4-6EB7F914A93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7806-F7A2-4766-8E9A-6278F7A4E55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3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l-PL" altLang="en-US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l-PL" altLang="en-US" smtClean="0"/>
              <a:t>Edytuj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E63697-1E20-4CA5-94F6-43F349A03E08}" type="datetimeFigureOut">
              <a:rPr lang="pl-PL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D9D783-BEFE-4326-864D-F2E7CF360D22}" type="slidenum">
              <a:rPr lang="pl-PL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7176" y="6211669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IE" sz="1800" dirty="0" smtClean="0">
                <a:solidFill>
                  <a:prstClr val="black"/>
                </a:solidFill>
                <a:latin typeface="Calibri"/>
              </a:rPr>
              <a:t>JOINT PROGRAMMING FOCAL POINTS MEETING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IE" sz="1800" smtClean="0">
                <a:solidFill>
                  <a:prstClr val="black"/>
                </a:solidFill>
                <a:latin typeface="Calibri"/>
              </a:rPr>
              <a:t>BRUSSELS, 15 MARCH 2019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010583"/>
            <a:ext cx="1158340" cy="847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366" y="6083740"/>
            <a:ext cx="1688738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733814"/>
              </p:ext>
            </p:extLst>
          </p:nvPr>
        </p:nvGraphicFramePr>
        <p:xfrm>
          <a:off x="13503" y="403104"/>
          <a:ext cx="8640960" cy="644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358437" y="5593055"/>
            <a:ext cx="1169039" cy="745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srgbClr val="000000"/>
                </a:solidFill>
              </a:rPr>
              <a:t>Financial</a:t>
            </a:r>
            <a:endParaRPr lang="en-GB" sz="1600" b="0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1044" y="5575136"/>
            <a:ext cx="1175212" cy="745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srgbClr val="000000"/>
                </a:solidFill>
              </a:rPr>
              <a:t>Non-Financial</a:t>
            </a:r>
            <a:endParaRPr lang="en-GB" sz="1600" b="0" dirty="0">
              <a:solidFill>
                <a:srgbClr val="0000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209484" y="3390272"/>
            <a:ext cx="1442421" cy="792088"/>
          </a:xfrm>
          <a:prstGeom prst="wedgeEllipseCallout">
            <a:avLst>
              <a:gd name="adj1" fmla="val -74947"/>
              <a:gd name="adj2" fmla="val -159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solidFill>
                  <a:srgbClr val="000000"/>
                </a:solidFill>
              </a:rPr>
              <a:t>Shared Objectives</a:t>
            </a:r>
            <a:endParaRPr lang="en-GB" sz="1200" b="0" dirty="0">
              <a:solidFill>
                <a:srgbClr val="000000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409075" y="3351498"/>
            <a:ext cx="1251079" cy="864520"/>
          </a:xfrm>
          <a:prstGeom prst="wedgeEllipseCallout">
            <a:avLst>
              <a:gd name="adj1" fmla="val 80672"/>
              <a:gd name="adj2" fmla="val 253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solidFill>
                  <a:srgbClr val="000000"/>
                </a:solidFill>
              </a:rPr>
              <a:t>Supports Results</a:t>
            </a:r>
            <a:endParaRPr lang="en-GB" sz="1200" b="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267744" y="3645024"/>
            <a:ext cx="1872208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267744" y="2204864"/>
            <a:ext cx="1080120" cy="108012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2688565" y="3664395"/>
            <a:ext cx="1883434" cy="72008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Left-Right Arrow Callout 23"/>
          <p:cNvSpPr/>
          <p:nvPr/>
        </p:nvSpPr>
        <p:spPr>
          <a:xfrm>
            <a:off x="4839224" y="1714455"/>
            <a:ext cx="972108" cy="324036"/>
          </a:xfrm>
          <a:prstGeom prst="leftRightArrowCallou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43811" y="590960"/>
            <a:ext cx="3518202" cy="2307938"/>
            <a:chOff x="3662368" y="3761558"/>
            <a:chExt cx="4130157" cy="2049007"/>
          </a:xfrm>
        </p:grpSpPr>
        <p:sp>
          <p:nvSpPr>
            <p:cNvPr id="15" name="Rounded Rectangle 14"/>
            <p:cNvSpPr/>
            <p:nvPr/>
          </p:nvSpPr>
          <p:spPr>
            <a:xfrm>
              <a:off x="3662368" y="3761558"/>
              <a:ext cx="4130157" cy="2049007"/>
            </a:xfrm>
            <a:prstGeom prst="roundRect">
              <a:avLst/>
            </a:prstGeom>
            <a:solidFill>
              <a:srgbClr val="C1DDC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3762392" y="3861582"/>
              <a:ext cx="4030133" cy="184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JOINT PROGRAMMING</a:t>
              </a: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159275" y="1632156"/>
            <a:ext cx="1023574" cy="85311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000000"/>
                </a:solidFill>
              </a:rPr>
              <a:t>Joint Analysis</a:t>
            </a:r>
            <a:endParaRPr lang="en-GB" sz="1400" b="0" dirty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18802" y="1490655"/>
            <a:ext cx="1324395" cy="13343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500" b="0" dirty="0" smtClean="0">
                <a:solidFill>
                  <a:srgbClr val="000000"/>
                </a:solidFill>
              </a:rPr>
              <a:t>Joint Response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600" b="0" dirty="0">
              <a:solidFill>
                <a:srgbClr val="0000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solidFill>
                  <a:srgbClr val="000000"/>
                </a:solidFill>
              </a:rPr>
              <a:t>Joint Results Frameworks</a:t>
            </a:r>
            <a:endParaRPr lang="en-GB" sz="1200" b="0" dirty="0">
              <a:solidFill>
                <a:srgbClr val="000000"/>
              </a:solidFill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11758907"/>
              </p:ext>
            </p:extLst>
          </p:nvPr>
        </p:nvGraphicFramePr>
        <p:xfrm>
          <a:off x="1171669" y="559807"/>
          <a:ext cx="2235493" cy="601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0" y="-27784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“</a:t>
            </a:r>
            <a:r>
              <a:rPr lang="en-GB" sz="2200" u="sng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WORKING BETTER TOGETHER</a:t>
            </a:r>
            <a:r>
              <a:rPr lang="en-GB" sz="2200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”</a:t>
            </a:r>
            <a:endParaRPr lang="en-GB" sz="2200" u="sng" spc="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50975" y="2894463"/>
            <a:ext cx="2634923" cy="307777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BILATERAL PROGRAMMING</a:t>
            </a:r>
          </a:p>
        </p:txBody>
      </p:sp>
      <p:sp>
        <p:nvSpPr>
          <p:cNvPr id="26" name="Left-Right Arrow Callout 25"/>
          <p:cNvSpPr/>
          <p:nvPr/>
        </p:nvSpPr>
        <p:spPr>
          <a:xfrm>
            <a:off x="5205449" y="1805842"/>
            <a:ext cx="770652" cy="324036"/>
          </a:xfrm>
          <a:prstGeom prst="leftRightArrowCallou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3007092" y="632358"/>
            <a:ext cx="1831064" cy="432048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808080"/>
              </a:solidFill>
            </a:endParaRPr>
          </a:p>
        </p:txBody>
      </p:sp>
      <p:sp>
        <p:nvSpPr>
          <p:cNvPr id="27" name="Curved Up Arrow 26"/>
          <p:cNvSpPr/>
          <p:nvPr/>
        </p:nvSpPr>
        <p:spPr>
          <a:xfrm rot="5400000">
            <a:off x="2963614" y="3477536"/>
            <a:ext cx="2515558" cy="805163"/>
          </a:xfrm>
          <a:prstGeom prst="curvedUpArrow">
            <a:avLst>
              <a:gd name="adj1" fmla="val 25000"/>
              <a:gd name="adj2" fmla="val 65957"/>
              <a:gd name="adj3" fmla="val 32346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000000"/>
              </a:solidFill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761244" y="5681429"/>
            <a:ext cx="343891" cy="532994"/>
          </a:xfrm>
          <a:prstGeom prst="stripedRightArrow">
            <a:avLst/>
          </a:prstGeom>
          <a:solidFill>
            <a:srgbClr val="3166C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31" name="Striped Right Arrow 30"/>
          <p:cNvSpPr/>
          <p:nvPr/>
        </p:nvSpPr>
        <p:spPr>
          <a:xfrm>
            <a:off x="751637" y="4761154"/>
            <a:ext cx="355757" cy="532994"/>
          </a:xfrm>
          <a:prstGeom prst="stripedRightArrow">
            <a:avLst/>
          </a:prstGeom>
          <a:solidFill>
            <a:srgbClr val="3166C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32" name="Striped Right Arrow 31"/>
          <p:cNvSpPr/>
          <p:nvPr/>
        </p:nvSpPr>
        <p:spPr>
          <a:xfrm>
            <a:off x="763488" y="2313129"/>
            <a:ext cx="343891" cy="532994"/>
          </a:xfrm>
          <a:prstGeom prst="stripedRightArrow">
            <a:avLst/>
          </a:prstGeom>
          <a:solidFill>
            <a:srgbClr val="3166C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33" name="Striped Right Arrow 32"/>
          <p:cNvSpPr/>
          <p:nvPr/>
        </p:nvSpPr>
        <p:spPr>
          <a:xfrm>
            <a:off x="751637" y="1353993"/>
            <a:ext cx="353498" cy="532994"/>
          </a:xfrm>
          <a:prstGeom prst="stripedRightArrow">
            <a:avLst/>
          </a:prstGeom>
          <a:solidFill>
            <a:srgbClr val="3166C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29" name="Striped Right Arrow 28"/>
          <p:cNvSpPr/>
          <p:nvPr/>
        </p:nvSpPr>
        <p:spPr>
          <a:xfrm>
            <a:off x="3444997" y="1358781"/>
            <a:ext cx="567577" cy="532994"/>
          </a:xfrm>
          <a:prstGeom prst="stripedRightArrow">
            <a:avLst/>
          </a:prstGeom>
          <a:solidFill>
            <a:srgbClr val="3166C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34" name="Striped Right Arrow 33"/>
          <p:cNvSpPr/>
          <p:nvPr/>
        </p:nvSpPr>
        <p:spPr>
          <a:xfrm>
            <a:off x="3444683" y="5681429"/>
            <a:ext cx="590587" cy="532994"/>
          </a:xfrm>
          <a:prstGeom prst="stripedRightArrow">
            <a:avLst/>
          </a:prstGeom>
          <a:solidFill>
            <a:srgbClr val="3166C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35" name="Striped Right Arrow 34"/>
          <p:cNvSpPr/>
          <p:nvPr/>
        </p:nvSpPr>
        <p:spPr>
          <a:xfrm>
            <a:off x="3437602" y="4757070"/>
            <a:ext cx="597668" cy="532994"/>
          </a:xfrm>
          <a:prstGeom prst="stripedRightArrow">
            <a:avLst/>
          </a:prstGeom>
          <a:solidFill>
            <a:srgbClr val="3166C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 rot="16200000">
            <a:off x="6432499" y="3383126"/>
            <a:ext cx="2522166" cy="731326"/>
          </a:xfrm>
          <a:prstGeom prst="curvedUpArrow">
            <a:avLst>
              <a:gd name="adj1" fmla="val 25000"/>
              <a:gd name="adj2" fmla="val 65957"/>
              <a:gd name="adj3" fmla="val 32346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000000"/>
              </a:solidFill>
            </a:endParaRPr>
          </a:p>
        </p:txBody>
      </p:sp>
      <p:sp>
        <p:nvSpPr>
          <p:cNvPr id="38" name="Striped Right Arrow 37"/>
          <p:cNvSpPr/>
          <p:nvPr/>
        </p:nvSpPr>
        <p:spPr>
          <a:xfrm>
            <a:off x="3452040" y="2297088"/>
            <a:ext cx="590273" cy="532994"/>
          </a:xfrm>
          <a:prstGeom prst="stripedRightArrow">
            <a:avLst/>
          </a:prstGeom>
          <a:solidFill>
            <a:srgbClr val="3166C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8790" y="2624762"/>
            <a:ext cx="2054405" cy="55399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5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including </a:t>
            </a:r>
          </a:p>
          <a:p>
            <a:pPr algn="ctr"/>
            <a:r>
              <a:rPr lang="en-IE" sz="15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Financing Strategy</a:t>
            </a:r>
            <a:endParaRPr lang="en-GB" sz="1500" b="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422166" y="403103"/>
            <a:ext cx="717118" cy="6443112"/>
            <a:chOff x="0" y="0"/>
            <a:chExt cx="717118" cy="6443112"/>
          </a:xfrm>
        </p:grpSpPr>
        <p:sp>
          <p:nvSpPr>
            <p:cNvPr id="39" name="Rounded Rectangle 38"/>
            <p:cNvSpPr/>
            <p:nvPr/>
          </p:nvSpPr>
          <p:spPr>
            <a:xfrm>
              <a:off x="0" y="0"/>
              <a:ext cx="717118" cy="6443112"/>
            </a:xfrm>
            <a:prstGeom prst="roundRect">
              <a:avLst/>
            </a:prstGeom>
            <a:solidFill>
              <a:srgbClr val="3E6FD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 txBox="1"/>
            <p:nvPr/>
          </p:nvSpPr>
          <p:spPr>
            <a:xfrm>
              <a:off x="35007" y="35006"/>
              <a:ext cx="611922" cy="6373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wordArtVert" wrap="square" lIns="86360" tIns="86360" rIns="86360" bIns="86360" numCol="1" spcCol="1270" anchor="ctr" anchorCtr="0">
              <a:noAutofit/>
            </a:bodyPr>
            <a:lstStyle/>
            <a:p>
              <a:pPr algn="ctr" defTabSz="1511300">
                <a:lnSpc>
                  <a:spcPct val="200000"/>
                </a:lnSpc>
                <a:spcAft>
                  <a:spcPct val="35000"/>
                </a:spcAft>
              </a:pPr>
              <a:r>
                <a:rPr lang="en-US" sz="2000" spc="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 PRIORITIES</a:t>
              </a:r>
            </a:p>
          </p:txBody>
        </p:sp>
      </p:grpSp>
      <p:sp>
        <p:nvSpPr>
          <p:cNvPr id="41" name="Striped Right Arrow 40"/>
          <p:cNvSpPr/>
          <p:nvPr/>
        </p:nvSpPr>
        <p:spPr>
          <a:xfrm rot="10800000">
            <a:off x="7797482" y="1365659"/>
            <a:ext cx="567577" cy="532994"/>
          </a:xfrm>
          <a:prstGeom prst="stripedRightArrow">
            <a:avLst/>
          </a:prstGeom>
          <a:solidFill>
            <a:srgbClr val="3166C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42" name="Striped Right Arrow 41"/>
          <p:cNvSpPr/>
          <p:nvPr/>
        </p:nvSpPr>
        <p:spPr>
          <a:xfrm rot="10800000">
            <a:off x="7780354" y="2311544"/>
            <a:ext cx="590273" cy="532994"/>
          </a:xfrm>
          <a:prstGeom prst="stripedRightArrow">
            <a:avLst/>
          </a:prstGeom>
          <a:solidFill>
            <a:srgbClr val="3166C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43" name="Striped Right Arrow 42"/>
          <p:cNvSpPr/>
          <p:nvPr/>
        </p:nvSpPr>
        <p:spPr>
          <a:xfrm rot="10800000">
            <a:off x="7790099" y="4743375"/>
            <a:ext cx="597668" cy="532994"/>
          </a:xfrm>
          <a:prstGeom prst="stripedRightArrow">
            <a:avLst/>
          </a:prstGeom>
          <a:solidFill>
            <a:srgbClr val="3166C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44" name="Striped Right Arrow 43"/>
          <p:cNvSpPr/>
          <p:nvPr/>
        </p:nvSpPr>
        <p:spPr>
          <a:xfrm rot="10800000">
            <a:off x="7793638" y="5705930"/>
            <a:ext cx="590587" cy="532994"/>
          </a:xfrm>
          <a:prstGeom prst="stripedRightArrow">
            <a:avLst/>
          </a:prstGeom>
          <a:solidFill>
            <a:srgbClr val="3166C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53</Words>
  <Application>Microsoft Office PowerPoint</Application>
  <PresentationFormat>On-screen Show (4:3)</PresentationFormat>
  <Paragraphs>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Verdana</vt:lpstr>
      <vt:lpstr>Motyw pakietu Office</vt:lpstr>
      <vt:lpstr>2_Default Design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MARAZOPOULOS Christos (CAB-BARROSO-EXT)</dc:creator>
  <cp:lastModifiedBy>NAVARDAUSKIENE Inga (DEVCO)</cp:lastModifiedBy>
  <cp:revision>2</cp:revision>
  <dcterms:created xsi:type="dcterms:W3CDTF">2019-03-11T08:49:13Z</dcterms:created>
  <dcterms:modified xsi:type="dcterms:W3CDTF">2019-03-14T13:33:58Z</dcterms:modified>
</cp:coreProperties>
</file>