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Lst>
  <p:notesMasterIdLst>
    <p:notesMasterId r:id="rId37"/>
  </p:notesMasterIdLst>
  <p:sldIdLst>
    <p:sldId id="256" r:id="rId4"/>
    <p:sldId id="407" r:id="rId5"/>
    <p:sldId id="395" r:id="rId6"/>
    <p:sldId id="397" r:id="rId7"/>
    <p:sldId id="278" r:id="rId8"/>
    <p:sldId id="260" r:id="rId9"/>
    <p:sldId id="394" r:id="rId10"/>
    <p:sldId id="403" r:id="rId11"/>
    <p:sldId id="410" r:id="rId12"/>
    <p:sldId id="413" r:id="rId13"/>
    <p:sldId id="266" r:id="rId14"/>
    <p:sldId id="267" r:id="rId15"/>
    <p:sldId id="412" r:id="rId16"/>
    <p:sldId id="389" r:id="rId17"/>
    <p:sldId id="411" r:id="rId18"/>
    <p:sldId id="265" r:id="rId19"/>
    <p:sldId id="264" r:id="rId20"/>
    <p:sldId id="272" r:id="rId21"/>
    <p:sldId id="305" r:id="rId22"/>
    <p:sldId id="313" r:id="rId23"/>
    <p:sldId id="315" r:id="rId24"/>
    <p:sldId id="338" r:id="rId25"/>
    <p:sldId id="393" r:id="rId26"/>
    <p:sldId id="406" r:id="rId27"/>
    <p:sldId id="261" r:id="rId28"/>
    <p:sldId id="390" r:id="rId29"/>
    <p:sldId id="386" r:id="rId30"/>
    <p:sldId id="415" r:id="rId31"/>
    <p:sldId id="405" r:id="rId32"/>
    <p:sldId id="257" r:id="rId33"/>
    <p:sldId id="416" r:id="rId34"/>
    <p:sldId id="417" r:id="rId35"/>
    <p:sldId id="4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79" autoAdjust="0"/>
    <p:restoredTop sz="80705" autoAdjust="0"/>
  </p:normalViewPr>
  <p:slideViewPr>
    <p:cSldViewPr snapToGrid="0">
      <p:cViewPr varScale="1">
        <p:scale>
          <a:sx n="54" d="100"/>
          <a:sy n="54"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20A63AD-8B5C-4120-9694-A9E8020424D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6B1ECFA-0A3E-424B-B35C-EF11807A5438}">
      <dgm:prSet/>
      <dgm:spPr/>
      <dgm:t>
        <a:bodyPr/>
        <a:lstStyle/>
        <a:p>
          <a:r>
            <a:rPr lang="en-GB" dirty="0"/>
            <a:t>Growing use, sparse evidence</a:t>
          </a:r>
          <a:endParaRPr lang="en-US" dirty="0"/>
        </a:p>
      </dgm:t>
    </dgm:pt>
    <dgm:pt modelId="{8EE1A004-B401-4039-B72B-27B94D36A351}" type="parTrans" cxnId="{A2F73200-B090-4165-BB04-60716C8FBC2D}">
      <dgm:prSet/>
      <dgm:spPr/>
      <dgm:t>
        <a:bodyPr/>
        <a:lstStyle/>
        <a:p>
          <a:endParaRPr lang="en-US"/>
        </a:p>
      </dgm:t>
    </dgm:pt>
    <dgm:pt modelId="{15F12FB6-E167-432E-B093-93C4023DB195}" type="sibTrans" cxnId="{A2F73200-B090-4165-BB04-60716C8FBC2D}">
      <dgm:prSet/>
      <dgm:spPr/>
      <dgm:t>
        <a:bodyPr/>
        <a:lstStyle/>
        <a:p>
          <a:endParaRPr lang="en-US"/>
        </a:p>
      </dgm:t>
    </dgm:pt>
    <dgm:pt modelId="{214E0BEF-322A-446A-A044-E45103C6F551}">
      <dgm:prSet/>
      <dgm:spPr/>
      <dgm:t>
        <a:bodyPr/>
        <a:lstStyle/>
        <a:p>
          <a:r>
            <a:rPr lang="en-GB"/>
            <a:t>Emerging areas need exploring</a:t>
          </a:r>
          <a:endParaRPr lang="en-US"/>
        </a:p>
      </dgm:t>
    </dgm:pt>
    <dgm:pt modelId="{877CE94D-7D4C-46F2-9289-86245A453838}" type="parTrans" cxnId="{FD61D7D3-6A4C-4FA1-9FD2-CEAB6A307BEC}">
      <dgm:prSet/>
      <dgm:spPr/>
      <dgm:t>
        <a:bodyPr/>
        <a:lstStyle/>
        <a:p>
          <a:endParaRPr lang="en-US"/>
        </a:p>
      </dgm:t>
    </dgm:pt>
    <dgm:pt modelId="{5AC7A4F6-C323-4D9B-AAF3-465EE114F0B4}" type="sibTrans" cxnId="{FD61D7D3-6A4C-4FA1-9FD2-CEAB6A307BEC}">
      <dgm:prSet/>
      <dgm:spPr/>
      <dgm:t>
        <a:bodyPr/>
        <a:lstStyle/>
        <a:p>
          <a:endParaRPr lang="en-US"/>
        </a:p>
      </dgm:t>
    </dgm:pt>
    <dgm:pt modelId="{A0533F17-B6D9-4C3D-8464-2F0E0499BA7A}">
      <dgm:prSet/>
      <dgm:spPr/>
      <dgm:t>
        <a:bodyPr/>
        <a:lstStyle/>
        <a:p>
          <a:r>
            <a:rPr lang="en-GB"/>
            <a:t>New challenges arising</a:t>
          </a:r>
          <a:endParaRPr lang="en-US"/>
        </a:p>
      </dgm:t>
    </dgm:pt>
    <dgm:pt modelId="{4AC21881-7B46-4D02-A632-BF1FBCBE4536}" type="parTrans" cxnId="{7B9B2912-D952-4F82-AB6E-DC8AC6931FE5}">
      <dgm:prSet/>
      <dgm:spPr/>
      <dgm:t>
        <a:bodyPr/>
        <a:lstStyle/>
        <a:p>
          <a:endParaRPr lang="en-US"/>
        </a:p>
      </dgm:t>
    </dgm:pt>
    <dgm:pt modelId="{F9CB232C-73D4-4E81-9382-00B26157BBF9}" type="sibTrans" cxnId="{7B9B2912-D952-4F82-AB6E-DC8AC6931FE5}">
      <dgm:prSet/>
      <dgm:spPr/>
      <dgm:t>
        <a:bodyPr/>
        <a:lstStyle/>
        <a:p>
          <a:endParaRPr lang="en-US"/>
        </a:p>
      </dgm:t>
    </dgm:pt>
    <dgm:pt modelId="{1879F187-13B7-4784-BA60-6CD4593467B1}">
      <dgm:prSet/>
      <dgm:spPr/>
      <dgm:t>
        <a:bodyPr/>
        <a:lstStyle/>
        <a:p>
          <a:r>
            <a:rPr lang="en-GB"/>
            <a:t>M&amp;E basics vs. shiny tools</a:t>
          </a:r>
          <a:endParaRPr lang="en-US"/>
        </a:p>
      </dgm:t>
    </dgm:pt>
    <dgm:pt modelId="{28B8CB7D-1DAB-49AB-9F9D-968015EBDE15}" type="parTrans" cxnId="{CB72C558-765C-411C-B9F4-CB8F6B5D66E3}">
      <dgm:prSet/>
      <dgm:spPr/>
      <dgm:t>
        <a:bodyPr/>
        <a:lstStyle/>
        <a:p>
          <a:endParaRPr lang="en-US"/>
        </a:p>
      </dgm:t>
    </dgm:pt>
    <dgm:pt modelId="{E142FF08-7C40-4E64-8222-D037AFFBE7B8}" type="sibTrans" cxnId="{CB72C558-765C-411C-B9F4-CB8F6B5D66E3}">
      <dgm:prSet/>
      <dgm:spPr/>
      <dgm:t>
        <a:bodyPr/>
        <a:lstStyle/>
        <a:p>
          <a:endParaRPr lang="en-US"/>
        </a:p>
      </dgm:t>
    </dgm:pt>
    <dgm:pt modelId="{A63E3D00-82E2-403E-9B4D-84A8231802F0}">
      <dgm:prSet/>
      <dgm:spPr/>
      <dgm:t>
        <a:bodyPr/>
        <a:lstStyle/>
        <a:p>
          <a:r>
            <a:rPr lang="en-GB"/>
            <a:t>Really need to consider risks</a:t>
          </a:r>
          <a:endParaRPr lang="en-US"/>
        </a:p>
      </dgm:t>
    </dgm:pt>
    <dgm:pt modelId="{1E2D1BC1-C31C-442E-BA7E-5D21D4E41FD0}" type="parTrans" cxnId="{FA301BD1-E63A-46AE-81FE-A4373CBFD9D7}">
      <dgm:prSet/>
      <dgm:spPr/>
      <dgm:t>
        <a:bodyPr/>
        <a:lstStyle/>
        <a:p>
          <a:endParaRPr lang="en-US"/>
        </a:p>
      </dgm:t>
    </dgm:pt>
    <dgm:pt modelId="{E43E964C-BC73-4888-99AD-CEA567120AE0}" type="sibTrans" cxnId="{FA301BD1-E63A-46AE-81FE-A4373CBFD9D7}">
      <dgm:prSet/>
      <dgm:spPr/>
      <dgm:t>
        <a:bodyPr/>
        <a:lstStyle/>
        <a:p>
          <a:endParaRPr lang="en-US"/>
        </a:p>
      </dgm:t>
    </dgm:pt>
    <dgm:pt modelId="{7509E4F8-11CC-4DF2-9F25-5A205417EFF4}" type="pres">
      <dgm:prSet presAssocID="{320A63AD-8B5C-4120-9694-A9E8020424DE}" presName="root" presStyleCnt="0">
        <dgm:presLayoutVars>
          <dgm:dir/>
          <dgm:resizeHandles val="exact"/>
        </dgm:presLayoutVars>
      </dgm:prSet>
      <dgm:spPr/>
    </dgm:pt>
    <dgm:pt modelId="{D5403A00-AD27-46D0-827A-2C39C097820E}" type="pres">
      <dgm:prSet presAssocID="{F6B1ECFA-0A3E-424B-B35C-EF11807A5438}" presName="compNode" presStyleCnt="0"/>
      <dgm:spPr/>
    </dgm:pt>
    <dgm:pt modelId="{A75497EB-9555-40DC-AFF6-FE51166A9571}" type="pres">
      <dgm:prSet presAssocID="{F6B1ECFA-0A3E-424B-B35C-EF11807A5438}" presName="bgRect" presStyleLbl="bgShp" presStyleIdx="0" presStyleCnt="5"/>
      <dgm:spPr/>
    </dgm:pt>
    <dgm:pt modelId="{A47CABF3-1857-4127-A885-7D3FE9D28ED8}" type="pres">
      <dgm:prSet presAssocID="{F6B1ECFA-0A3E-424B-B35C-EF11807A5438}"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C2AF02A4-7319-4E36-B6B0-3E1E02C250F8}" type="pres">
      <dgm:prSet presAssocID="{F6B1ECFA-0A3E-424B-B35C-EF11807A5438}" presName="spaceRect" presStyleCnt="0"/>
      <dgm:spPr/>
    </dgm:pt>
    <dgm:pt modelId="{C3F2A337-3D6F-40BC-8169-B424C5C51A0D}" type="pres">
      <dgm:prSet presAssocID="{F6B1ECFA-0A3E-424B-B35C-EF11807A5438}" presName="parTx" presStyleLbl="revTx" presStyleIdx="0" presStyleCnt="5">
        <dgm:presLayoutVars>
          <dgm:chMax val="0"/>
          <dgm:chPref val="0"/>
        </dgm:presLayoutVars>
      </dgm:prSet>
      <dgm:spPr/>
    </dgm:pt>
    <dgm:pt modelId="{847BAA37-F174-4EA2-A21B-8EC3DB5D9BCD}" type="pres">
      <dgm:prSet presAssocID="{15F12FB6-E167-432E-B093-93C4023DB195}" presName="sibTrans" presStyleCnt="0"/>
      <dgm:spPr/>
    </dgm:pt>
    <dgm:pt modelId="{762003A5-C443-433D-9EC8-DA2A0C629122}" type="pres">
      <dgm:prSet presAssocID="{214E0BEF-322A-446A-A044-E45103C6F551}" presName="compNode" presStyleCnt="0"/>
      <dgm:spPr/>
    </dgm:pt>
    <dgm:pt modelId="{519B1845-C4C5-4E43-A05B-DC088C2F11D5}" type="pres">
      <dgm:prSet presAssocID="{214E0BEF-322A-446A-A044-E45103C6F551}" presName="bgRect" presStyleLbl="bgShp" presStyleIdx="1" presStyleCnt="5"/>
      <dgm:spPr/>
    </dgm:pt>
    <dgm:pt modelId="{2F81E36C-A94D-4568-BFEF-75FCB7498E31}" type="pres">
      <dgm:prSet presAssocID="{214E0BEF-322A-446A-A044-E45103C6F551}"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7160A40-6806-4688-8BF3-13D750C9F39C}" type="pres">
      <dgm:prSet presAssocID="{214E0BEF-322A-446A-A044-E45103C6F551}" presName="spaceRect" presStyleCnt="0"/>
      <dgm:spPr/>
    </dgm:pt>
    <dgm:pt modelId="{C0D8C9F3-807A-4CD1-8B5E-5D1EBA4A9A14}" type="pres">
      <dgm:prSet presAssocID="{214E0BEF-322A-446A-A044-E45103C6F551}" presName="parTx" presStyleLbl="revTx" presStyleIdx="1" presStyleCnt="5">
        <dgm:presLayoutVars>
          <dgm:chMax val="0"/>
          <dgm:chPref val="0"/>
        </dgm:presLayoutVars>
      </dgm:prSet>
      <dgm:spPr/>
    </dgm:pt>
    <dgm:pt modelId="{0EA15827-7BE9-4A8A-AB32-DD2AAFA2F1A6}" type="pres">
      <dgm:prSet presAssocID="{5AC7A4F6-C323-4D9B-AAF3-465EE114F0B4}" presName="sibTrans" presStyleCnt="0"/>
      <dgm:spPr/>
    </dgm:pt>
    <dgm:pt modelId="{E70ECA68-BFFD-4CBD-AB6B-5725E93D23B2}" type="pres">
      <dgm:prSet presAssocID="{A0533F17-B6D9-4C3D-8464-2F0E0499BA7A}" presName="compNode" presStyleCnt="0"/>
      <dgm:spPr/>
    </dgm:pt>
    <dgm:pt modelId="{CCDF326E-036D-43F8-8645-53C471F0B85A}" type="pres">
      <dgm:prSet presAssocID="{A0533F17-B6D9-4C3D-8464-2F0E0499BA7A}" presName="bgRect" presStyleLbl="bgShp" presStyleIdx="2" presStyleCnt="5"/>
      <dgm:spPr/>
    </dgm:pt>
    <dgm:pt modelId="{8398C083-D26E-4EA9-8255-F7F99A627466}" type="pres">
      <dgm:prSet presAssocID="{A0533F17-B6D9-4C3D-8464-2F0E0499BA7A}"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3288690A-92C3-4382-B61C-DC81F7C0205D}" type="pres">
      <dgm:prSet presAssocID="{A0533F17-B6D9-4C3D-8464-2F0E0499BA7A}" presName="spaceRect" presStyleCnt="0"/>
      <dgm:spPr/>
    </dgm:pt>
    <dgm:pt modelId="{3A9C1394-FEAE-45E5-BDAD-8EE47397E05A}" type="pres">
      <dgm:prSet presAssocID="{A0533F17-B6D9-4C3D-8464-2F0E0499BA7A}" presName="parTx" presStyleLbl="revTx" presStyleIdx="2" presStyleCnt="5">
        <dgm:presLayoutVars>
          <dgm:chMax val="0"/>
          <dgm:chPref val="0"/>
        </dgm:presLayoutVars>
      </dgm:prSet>
      <dgm:spPr/>
    </dgm:pt>
    <dgm:pt modelId="{9BBC7717-DB9E-4539-9A3C-05B29704394F}" type="pres">
      <dgm:prSet presAssocID="{F9CB232C-73D4-4E81-9382-00B26157BBF9}" presName="sibTrans" presStyleCnt="0"/>
      <dgm:spPr/>
    </dgm:pt>
    <dgm:pt modelId="{FE848D0A-87B9-4BFD-BE44-B56BF2483E25}" type="pres">
      <dgm:prSet presAssocID="{1879F187-13B7-4784-BA60-6CD4593467B1}" presName="compNode" presStyleCnt="0"/>
      <dgm:spPr/>
    </dgm:pt>
    <dgm:pt modelId="{EE1FF9A5-2EBA-483C-98BE-7AA2305E85CB}" type="pres">
      <dgm:prSet presAssocID="{1879F187-13B7-4784-BA60-6CD4593467B1}" presName="bgRect" presStyleLbl="bgShp" presStyleIdx="3" presStyleCnt="5"/>
      <dgm:spPr/>
    </dgm:pt>
    <dgm:pt modelId="{42E947A5-7375-4990-9910-F104AEFAB35C}" type="pres">
      <dgm:prSet presAssocID="{1879F187-13B7-4784-BA60-6CD4593467B1}"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55D0ACD9-22F0-4870-8003-0725924775D5}" type="pres">
      <dgm:prSet presAssocID="{1879F187-13B7-4784-BA60-6CD4593467B1}" presName="spaceRect" presStyleCnt="0"/>
      <dgm:spPr/>
    </dgm:pt>
    <dgm:pt modelId="{C5E1B0D3-E138-4A3B-B8FD-D6EA2710190A}" type="pres">
      <dgm:prSet presAssocID="{1879F187-13B7-4784-BA60-6CD4593467B1}" presName="parTx" presStyleLbl="revTx" presStyleIdx="3" presStyleCnt="5">
        <dgm:presLayoutVars>
          <dgm:chMax val="0"/>
          <dgm:chPref val="0"/>
        </dgm:presLayoutVars>
      </dgm:prSet>
      <dgm:spPr/>
    </dgm:pt>
    <dgm:pt modelId="{25DAD683-0B6A-4FA8-B952-68FE6F8CE0A6}" type="pres">
      <dgm:prSet presAssocID="{E142FF08-7C40-4E64-8222-D037AFFBE7B8}" presName="sibTrans" presStyleCnt="0"/>
      <dgm:spPr/>
    </dgm:pt>
    <dgm:pt modelId="{4D434928-47E0-4464-B4A0-117AA7B2E57B}" type="pres">
      <dgm:prSet presAssocID="{A63E3D00-82E2-403E-9B4D-84A8231802F0}" presName="compNode" presStyleCnt="0"/>
      <dgm:spPr/>
    </dgm:pt>
    <dgm:pt modelId="{ED9E2C17-F997-4F5C-B5AC-93B85BFB3128}" type="pres">
      <dgm:prSet presAssocID="{A63E3D00-82E2-403E-9B4D-84A8231802F0}" presName="bgRect" presStyleLbl="bgShp" presStyleIdx="4" presStyleCnt="5"/>
      <dgm:spPr/>
    </dgm:pt>
    <dgm:pt modelId="{3C442918-1F73-4FF0-9427-780F75C35DF2}" type="pres">
      <dgm:prSet presAssocID="{A63E3D00-82E2-403E-9B4D-84A8231802F0}"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CF162B22-1E55-41C2-93D3-5E9CC970CCDB}" type="pres">
      <dgm:prSet presAssocID="{A63E3D00-82E2-403E-9B4D-84A8231802F0}" presName="spaceRect" presStyleCnt="0"/>
      <dgm:spPr/>
    </dgm:pt>
    <dgm:pt modelId="{B824421C-8083-4FF7-9EE8-B90F58E7016C}" type="pres">
      <dgm:prSet presAssocID="{A63E3D00-82E2-403E-9B4D-84A8231802F0}" presName="parTx" presStyleLbl="revTx" presStyleIdx="4" presStyleCnt="5">
        <dgm:presLayoutVars>
          <dgm:chMax val="0"/>
          <dgm:chPref val="0"/>
        </dgm:presLayoutVars>
      </dgm:prSet>
      <dgm:spPr/>
    </dgm:pt>
  </dgm:ptLst>
  <dgm:cxnLst>
    <dgm:cxn modelId="{A2F73200-B090-4165-BB04-60716C8FBC2D}" srcId="{320A63AD-8B5C-4120-9694-A9E8020424DE}" destId="{F6B1ECFA-0A3E-424B-B35C-EF11807A5438}" srcOrd="0" destOrd="0" parTransId="{8EE1A004-B401-4039-B72B-27B94D36A351}" sibTransId="{15F12FB6-E167-432E-B093-93C4023DB195}"/>
    <dgm:cxn modelId="{722BD20A-66E0-4244-87BF-1175F951038F}" type="presOf" srcId="{214E0BEF-322A-446A-A044-E45103C6F551}" destId="{C0D8C9F3-807A-4CD1-8B5E-5D1EBA4A9A14}" srcOrd="0" destOrd="0" presId="urn:microsoft.com/office/officeart/2018/2/layout/IconVerticalSolidList"/>
    <dgm:cxn modelId="{7B9B2912-D952-4F82-AB6E-DC8AC6931FE5}" srcId="{320A63AD-8B5C-4120-9694-A9E8020424DE}" destId="{A0533F17-B6D9-4C3D-8464-2F0E0499BA7A}" srcOrd="2" destOrd="0" parTransId="{4AC21881-7B46-4D02-A632-BF1FBCBE4536}" sibTransId="{F9CB232C-73D4-4E81-9382-00B26157BBF9}"/>
    <dgm:cxn modelId="{B445D46D-D408-4044-89A8-D360F5095647}" type="presOf" srcId="{A63E3D00-82E2-403E-9B4D-84A8231802F0}" destId="{B824421C-8083-4FF7-9EE8-B90F58E7016C}" srcOrd="0" destOrd="0" presId="urn:microsoft.com/office/officeart/2018/2/layout/IconVerticalSolidList"/>
    <dgm:cxn modelId="{951B7E6E-05E1-4686-AA62-D676996C75B4}" type="presOf" srcId="{1879F187-13B7-4784-BA60-6CD4593467B1}" destId="{C5E1B0D3-E138-4A3B-B8FD-D6EA2710190A}" srcOrd="0" destOrd="0" presId="urn:microsoft.com/office/officeart/2018/2/layout/IconVerticalSolidList"/>
    <dgm:cxn modelId="{CF5BA970-697D-40A3-AEBE-6BF0AA274ADD}" type="presOf" srcId="{F6B1ECFA-0A3E-424B-B35C-EF11807A5438}" destId="{C3F2A337-3D6F-40BC-8169-B424C5C51A0D}" srcOrd="0" destOrd="0" presId="urn:microsoft.com/office/officeart/2018/2/layout/IconVerticalSolidList"/>
    <dgm:cxn modelId="{CB72C558-765C-411C-B9F4-CB8F6B5D66E3}" srcId="{320A63AD-8B5C-4120-9694-A9E8020424DE}" destId="{1879F187-13B7-4784-BA60-6CD4593467B1}" srcOrd="3" destOrd="0" parTransId="{28B8CB7D-1DAB-49AB-9F9D-968015EBDE15}" sibTransId="{E142FF08-7C40-4E64-8222-D037AFFBE7B8}"/>
    <dgm:cxn modelId="{FA301BD1-E63A-46AE-81FE-A4373CBFD9D7}" srcId="{320A63AD-8B5C-4120-9694-A9E8020424DE}" destId="{A63E3D00-82E2-403E-9B4D-84A8231802F0}" srcOrd="4" destOrd="0" parTransId="{1E2D1BC1-C31C-442E-BA7E-5D21D4E41FD0}" sibTransId="{E43E964C-BC73-4888-99AD-CEA567120AE0}"/>
    <dgm:cxn modelId="{FD61D7D3-6A4C-4FA1-9FD2-CEAB6A307BEC}" srcId="{320A63AD-8B5C-4120-9694-A9E8020424DE}" destId="{214E0BEF-322A-446A-A044-E45103C6F551}" srcOrd="1" destOrd="0" parTransId="{877CE94D-7D4C-46F2-9289-86245A453838}" sibTransId="{5AC7A4F6-C323-4D9B-AAF3-465EE114F0B4}"/>
    <dgm:cxn modelId="{9C5AA9E2-3DF5-4FD2-B776-01F699262AEF}" type="presOf" srcId="{A0533F17-B6D9-4C3D-8464-2F0E0499BA7A}" destId="{3A9C1394-FEAE-45E5-BDAD-8EE47397E05A}" srcOrd="0" destOrd="0" presId="urn:microsoft.com/office/officeart/2018/2/layout/IconVerticalSolidList"/>
    <dgm:cxn modelId="{8E47DBFE-3048-4CB0-B4F2-4D4DDEA5616D}" type="presOf" srcId="{320A63AD-8B5C-4120-9694-A9E8020424DE}" destId="{7509E4F8-11CC-4DF2-9F25-5A205417EFF4}" srcOrd="0" destOrd="0" presId="urn:microsoft.com/office/officeart/2018/2/layout/IconVerticalSolidList"/>
    <dgm:cxn modelId="{F1F9E998-1967-494D-81F5-FE66E1107201}" type="presParOf" srcId="{7509E4F8-11CC-4DF2-9F25-5A205417EFF4}" destId="{D5403A00-AD27-46D0-827A-2C39C097820E}" srcOrd="0" destOrd="0" presId="urn:microsoft.com/office/officeart/2018/2/layout/IconVerticalSolidList"/>
    <dgm:cxn modelId="{2DDEE2E1-6565-4879-BC69-321BC9164087}" type="presParOf" srcId="{D5403A00-AD27-46D0-827A-2C39C097820E}" destId="{A75497EB-9555-40DC-AFF6-FE51166A9571}" srcOrd="0" destOrd="0" presId="urn:microsoft.com/office/officeart/2018/2/layout/IconVerticalSolidList"/>
    <dgm:cxn modelId="{E99EB51B-A787-42A9-BFE4-4A3A73BE11F6}" type="presParOf" srcId="{D5403A00-AD27-46D0-827A-2C39C097820E}" destId="{A47CABF3-1857-4127-A885-7D3FE9D28ED8}" srcOrd="1" destOrd="0" presId="urn:microsoft.com/office/officeart/2018/2/layout/IconVerticalSolidList"/>
    <dgm:cxn modelId="{ADB2195B-00EC-4096-9733-C7A98BD987D2}" type="presParOf" srcId="{D5403A00-AD27-46D0-827A-2C39C097820E}" destId="{C2AF02A4-7319-4E36-B6B0-3E1E02C250F8}" srcOrd="2" destOrd="0" presId="urn:microsoft.com/office/officeart/2018/2/layout/IconVerticalSolidList"/>
    <dgm:cxn modelId="{6241A997-AE53-4C5A-B621-1D43A1AB5C78}" type="presParOf" srcId="{D5403A00-AD27-46D0-827A-2C39C097820E}" destId="{C3F2A337-3D6F-40BC-8169-B424C5C51A0D}" srcOrd="3" destOrd="0" presId="urn:microsoft.com/office/officeart/2018/2/layout/IconVerticalSolidList"/>
    <dgm:cxn modelId="{88A97D3A-43BD-4004-B232-B045A17E6897}" type="presParOf" srcId="{7509E4F8-11CC-4DF2-9F25-5A205417EFF4}" destId="{847BAA37-F174-4EA2-A21B-8EC3DB5D9BCD}" srcOrd="1" destOrd="0" presId="urn:microsoft.com/office/officeart/2018/2/layout/IconVerticalSolidList"/>
    <dgm:cxn modelId="{13CD3C4C-1B7F-4A59-9537-ECEFA0FEFB70}" type="presParOf" srcId="{7509E4F8-11CC-4DF2-9F25-5A205417EFF4}" destId="{762003A5-C443-433D-9EC8-DA2A0C629122}" srcOrd="2" destOrd="0" presId="urn:microsoft.com/office/officeart/2018/2/layout/IconVerticalSolidList"/>
    <dgm:cxn modelId="{705EA3A7-2408-43C7-8686-3567D5E116DE}" type="presParOf" srcId="{762003A5-C443-433D-9EC8-DA2A0C629122}" destId="{519B1845-C4C5-4E43-A05B-DC088C2F11D5}" srcOrd="0" destOrd="0" presId="urn:microsoft.com/office/officeart/2018/2/layout/IconVerticalSolidList"/>
    <dgm:cxn modelId="{0C51FFD8-8103-4CE0-B7D6-2B10E575039A}" type="presParOf" srcId="{762003A5-C443-433D-9EC8-DA2A0C629122}" destId="{2F81E36C-A94D-4568-BFEF-75FCB7498E31}" srcOrd="1" destOrd="0" presId="urn:microsoft.com/office/officeart/2018/2/layout/IconVerticalSolidList"/>
    <dgm:cxn modelId="{C478FDAF-DB15-4D18-B6FB-4299E32CBE9A}" type="presParOf" srcId="{762003A5-C443-433D-9EC8-DA2A0C629122}" destId="{E7160A40-6806-4688-8BF3-13D750C9F39C}" srcOrd="2" destOrd="0" presId="urn:microsoft.com/office/officeart/2018/2/layout/IconVerticalSolidList"/>
    <dgm:cxn modelId="{792C98AA-1BFD-4A63-BA0E-3EAEA4BEEFC9}" type="presParOf" srcId="{762003A5-C443-433D-9EC8-DA2A0C629122}" destId="{C0D8C9F3-807A-4CD1-8B5E-5D1EBA4A9A14}" srcOrd="3" destOrd="0" presId="urn:microsoft.com/office/officeart/2018/2/layout/IconVerticalSolidList"/>
    <dgm:cxn modelId="{B3179BCD-C9A9-4234-AF48-28C73F367E96}" type="presParOf" srcId="{7509E4F8-11CC-4DF2-9F25-5A205417EFF4}" destId="{0EA15827-7BE9-4A8A-AB32-DD2AAFA2F1A6}" srcOrd="3" destOrd="0" presId="urn:microsoft.com/office/officeart/2018/2/layout/IconVerticalSolidList"/>
    <dgm:cxn modelId="{688B7D58-741C-4031-B793-7E505203DCA3}" type="presParOf" srcId="{7509E4F8-11CC-4DF2-9F25-5A205417EFF4}" destId="{E70ECA68-BFFD-4CBD-AB6B-5725E93D23B2}" srcOrd="4" destOrd="0" presId="urn:microsoft.com/office/officeart/2018/2/layout/IconVerticalSolidList"/>
    <dgm:cxn modelId="{2A9E568E-7658-40F0-A9A4-6BBE27CBE796}" type="presParOf" srcId="{E70ECA68-BFFD-4CBD-AB6B-5725E93D23B2}" destId="{CCDF326E-036D-43F8-8645-53C471F0B85A}" srcOrd="0" destOrd="0" presId="urn:microsoft.com/office/officeart/2018/2/layout/IconVerticalSolidList"/>
    <dgm:cxn modelId="{3983ADB2-6E55-49F8-85F4-F154FB696610}" type="presParOf" srcId="{E70ECA68-BFFD-4CBD-AB6B-5725E93D23B2}" destId="{8398C083-D26E-4EA9-8255-F7F99A627466}" srcOrd="1" destOrd="0" presId="urn:microsoft.com/office/officeart/2018/2/layout/IconVerticalSolidList"/>
    <dgm:cxn modelId="{B7BA0A8F-F632-4A12-9394-234FB8A97C18}" type="presParOf" srcId="{E70ECA68-BFFD-4CBD-AB6B-5725E93D23B2}" destId="{3288690A-92C3-4382-B61C-DC81F7C0205D}" srcOrd="2" destOrd="0" presId="urn:microsoft.com/office/officeart/2018/2/layout/IconVerticalSolidList"/>
    <dgm:cxn modelId="{53F94A82-003C-4D0E-9F06-305EA17B8091}" type="presParOf" srcId="{E70ECA68-BFFD-4CBD-AB6B-5725E93D23B2}" destId="{3A9C1394-FEAE-45E5-BDAD-8EE47397E05A}" srcOrd="3" destOrd="0" presId="urn:microsoft.com/office/officeart/2018/2/layout/IconVerticalSolidList"/>
    <dgm:cxn modelId="{D9E93F7D-5B34-4FD4-A413-155DDDCF0283}" type="presParOf" srcId="{7509E4F8-11CC-4DF2-9F25-5A205417EFF4}" destId="{9BBC7717-DB9E-4539-9A3C-05B29704394F}" srcOrd="5" destOrd="0" presId="urn:microsoft.com/office/officeart/2018/2/layout/IconVerticalSolidList"/>
    <dgm:cxn modelId="{377B416E-4649-4A82-96E6-995A21B76DF9}" type="presParOf" srcId="{7509E4F8-11CC-4DF2-9F25-5A205417EFF4}" destId="{FE848D0A-87B9-4BFD-BE44-B56BF2483E25}" srcOrd="6" destOrd="0" presId="urn:microsoft.com/office/officeart/2018/2/layout/IconVerticalSolidList"/>
    <dgm:cxn modelId="{2EF6ED1E-377D-4317-BB44-A3EA03E06177}" type="presParOf" srcId="{FE848D0A-87B9-4BFD-BE44-B56BF2483E25}" destId="{EE1FF9A5-2EBA-483C-98BE-7AA2305E85CB}" srcOrd="0" destOrd="0" presId="urn:microsoft.com/office/officeart/2018/2/layout/IconVerticalSolidList"/>
    <dgm:cxn modelId="{4FD6A9E7-B6D2-4DB3-AB0C-0CBE059CB45C}" type="presParOf" srcId="{FE848D0A-87B9-4BFD-BE44-B56BF2483E25}" destId="{42E947A5-7375-4990-9910-F104AEFAB35C}" srcOrd="1" destOrd="0" presId="urn:microsoft.com/office/officeart/2018/2/layout/IconVerticalSolidList"/>
    <dgm:cxn modelId="{B3982A4D-02C9-4D0E-B092-E93C6B1826FD}" type="presParOf" srcId="{FE848D0A-87B9-4BFD-BE44-B56BF2483E25}" destId="{55D0ACD9-22F0-4870-8003-0725924775D5}" srcOrd="2" destOrd="0" presId="urn:microsoft.com/office/officeart/2018/2/layout/IconVerticalSolidList"/>
    <dgm:cxn modelId="{B46E9817-ABA5-41D7-9E08-4A38C96DBF8D}" type="presParOf" srcId="{FE848D0A-87B9-4BFD-BE44-B56BF2483E25}" destId="{C5E1B0D3-E138-4A3B-B8FD-D6EA2710190A}" srcOrd="3" destOrd="0" presId="urn:microsoft.com/office/officeart/2018/2/layout/IconVerticalSolidList"/>
    <dgm:cxn modelId="{334EB35A-025A-4239-8C9D-45AB92ECC56E}" type="presParOf" srcId="{7509E4F8-11CC-4DF2-9F25-5A205417EFF4}" destId="{25DAD683-0B6A-4FA8-B952-68FE6F8CE0A6}" srcOrd="7" destOrd="0" presId="urn:microsoft.com/office/officeart/2018/2/layout/IconVerticalSolidList"/>
    <dgm:cxn modelId="{57421F21-2ED0-4F77-AE88-679EA7EB1B13}" type="presParOf" srcId="{7509E4F8-11CC-4DF2-9F25-5A205417EFF4}" destId="{4D434928-47E0-4464-B4A0-117AA7B2E57B}" srcOrd="8" destOrd="0" presId="urn:microsoft.com/office/officeart/2018/2/layout/IconVerticalSolidList"/>
    <dgm:cxn modelId="{7CD9D615-E559-46D4-A166-2B9F5465C94F}" type="presParOf" srcId="{4D434928-47E0-4464-B4A0-117AA7B2E57B}" destId="{ED9E2C17-F997-4F5C-B5AC-93B85BFB3128}" srcOrd="0" destOrd="0" presId="urn:microsoft.com/office/officeart/2018/2/layout/IconVerticalSolidList"/>
    <dgm:cxn modelId="{C4A225D7-11CA-4D17-8502-CDC73B17B2B2}" type="presParOf" srcId="{4D434928-47E0-4464-B4A0-117AA7B2E57B}" destId="{3C442918-1F73-4FF0-9427-780F75C35DF2}" srcOrd="1" destOrd="0" presId="urn:microsoft.com/office/officeart/2018/2/layout/IconVerticalSolidList"/>
    <dgm:cxn modelId="{4A89413E-11CA-49D3-B7CE-59190FED1D47}" type="presParOf" srcId="{4D434928-47E0-4464-B4A0-117AA7B2E57B}" destId="{CF162B22-1E55-41C2-93D3-5E9CC970CCDB}" srcOrd="2" destOrd="0" presId="urn:microsoft.com/office/officeart/2018/2/layout/IconVerticalSolidList"/>
    <dgm:cxn modelId="{F47D8894-8CE2-4F6F-BB82-9646AD51C2CC}" type="presParOf" srcId="{4D434928-47E0-4464-B4A0-117AA7B2E57B}" destId="{B824421C-8083-4FF7-9EE8-B90F58E701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497EB-9555-40DC-AFF6-FE51166A9571}">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CABF3-1857-4127-A885-7D3FE9D28ED8}">
      <dsp:nvSpPr>
        <dsp:cNvPr id="0" name=""/>
        <dsp:cNvSpPr/>
      </dsp:nvSpPr>
      <dsp:spPr>
        <a:xfrm>
          <a:off x="296259" y="224956"/>
          <a:ext cx="538654" cy="53865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F2A337-3D6F-40BC-8169-B424C5C51A0D}">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GB" sz="1900" kern="1200" dirty="0"/>
            <a:t>Growing use, sparse evidence</a:t>
          </a:r>
          <a:endParaRPr lang="en-US" sz="1900" kern="1200" dirty="0"/>
        </a:p>
      </dsp:txBody>
      <dsp:txXfrm>
        <a:off x="1131174" y="4597"/>
        <a:ext cx="5382429" cy="979371"/>
      </dsp:txXfrm>
    </dsp:sp>
    <dsp:sp modelId="{519B1845-C4C5-4E43-A05B-DC088C2F11D5}">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1E36C-A94D-4568-BFEF-75FCB7498E31}">
      <dsp:nvSpPr>
        <dsp:cNvPr id="0" name=""/>
        <dsp:cNvSpPr/>
      </dsp:nvSpPr>
      <dsp:spPr>
        <a:xfrm>
          <a:off x="296259" y="1449171"/>
          <a:ext cx="538654" cy="53865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D8C9F3-807A-4CD1-8B5E-5D1EBA4A9A14}">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GB" sz="1900" kern="1200"/>
            <a:t>Emerging areas need exploring</a:t>
          </a:r>
          <a:endParaRPr lang="en-US" sz="1900" kern="1200"/>
        </a:p>
      </dsp:txBody>
      <dsp:txXfrm>
        <a:off x="1131174" y="1228812"/>
        <a:ext cx="5382429" cy="979371"/>
      </dsp:txXfrm>
    </dsp:sp>
    <dsp:sp modelId="{CCDF326E-036D-43F8-8645-53C471F0B85A}">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8C083-D26E-4EA9-8255-F7F99A627466}">
      <dsp:nvSpPr>
        <dsp:cNvPr id="0" name=""/>
        <dsp:cNvSpPr/>
      </dsp:nvSpPr>
      <dsp:spPr>
        <a:xfrm>
          <a:off x="296259" y="2673385"/>
          <a:ext cx="538654" cy="53865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9C1394-FEAE-45E5-BDAD-8EE47397E05A}">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GB" sz="1900" kern="1200"/>
            <a:t>New challenges arising</a:t>
          </a:r>
          <a:endParaRPr lang="en-US" sz="1900" kern="1200"/>
        </a:p>
      </dsp:txBody>
      <dsp:txXfrm>
        <a:off x="1131174" y="2453027"/>
        <a:ext cx="5382429" cy="979371"/>
      </dsp:txXfrm>
    </dsp:sp>
    <dsp:sp modelId="{EE1FF9A5-2EBA-483C-98BE-7AA2305E85CB}">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947A5-7375-4990-9910-F104AEFAB35C}">
      <dsp:nvSpPr>
        <dsp:cNvPr id="0" name=""/>
        <dsp:cNvSpPr/>
      </dsp:nvSpPr>
      <dsp:spPr>
        <a:xfrm>
          <a:off x="296259" y="3897600"/>
          <a:ext cx="538654" cy="53865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E1B0D3-E138-4A3B-B8FD-D6EA2710190A}">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GB" sz="1900" kern="1200"/>
            <a:t>M&amp;E basics vs. shiny tools</a:t>
          </a:r>
          <a:endParaRPr lang="en-US" sz="1900" kern="1200"/>
        </a:p>
      </dsp:txBody>
      <dsp:txXfrm>
        <a:off x="1131174" y="3677241"/>
        <a:ext cx="5382429" cy="979371"/>
      </dsp:txXfrm>
    </dsp:sp>
    <dsp:sp modelId="{ED9E2C17-F997-4F5C-B5AC-93B85BFB3128}">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42918-1F73-4FF0-9427-780F75C35DF2}">
      <dsp:nvSpPr>
        <dsp:cNvPr id="0" name=""/>
        <dsp:cNvSpPr/>
      </dsp:nvSpPr>
      <dsp:spPr>
        <a:xfrm>
          <a:off x="296259" y="5121814"/>
          <a:ext cx="538654" cy="538654"/>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24421C-8083-4FF7-9EE8-B90F58E7016C}">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GB" sz="1900" kern="1200"/>
            <a:t>Really need to consider risks</a:t>
          </a:r>
          <a:endParaRPr lang="en-US" sz="1900" kern="1200"/>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362EB-A902-468B-A543-E1EF9BF2064F}" type="datetimeFigureOut">
              <a:rPr lang="en-GB" smtClean="0"/>
              <a:t>28/03/2019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2BF5A-E731-4361-8798-69D20ADE9FEF}" type="slidenum">
              <a:rPr lang="en-GB" smtClean="0"/>
              <a:t>‹#›</a:t>
            </a:fld>
            <a:endParaRPr lang="en-GB"/>
          </a:p>
        </p:txBody>
      </p:sp>
    </p:spTree>
    <p:extLst>
      <p:ext uri="{BB962C8B-B14F-4D97-AF65-F5344CB8AC3E}">
        <p14:creationId xmlns:p14="http://schemas.microsoft.com/office/powerpoint/2010/main" val="356468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D2BF5A-E731-4361-8798-69D20ADE9FEF}" type="slidenum">
              <a:rPr lang="en-GB" smtClean="0"/>
              <a:t>1</a:t>
            </a:fld>
            <a:endParaRPr lang="en-GB"/>
          </a:p>
        </p:txBody>
      </p:sp>
    </p:spTree>
    <p:extLst>
      <p:ext uri="{BB962C8B-B14F-4D97-AF65-F5344CB8AC3E}">
        <p14:creationId xmlns:p14="http://schemas.microsoft.com/office/powerpoint/2010/main" val="426528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D2BF5A-E731-4361-8798-69D20ADE9FEF}" type="slidenum">
              <a:rPr lang="en-GB" smtClean="0"/>
              <a:t>13</a:t>
            </a:fld>
            <a:endParaRPr lang="en-GB"/>
          </a:p>
        </p:txBody>
      </p:sp>
    </p:spTree>
    <p:extLst>
      <p:ext uri="{BB962C8B-B14F-4D97-AF65-F5344CB8AC3E}">
        <p14:creationId xmlns:p14="http://schemas.microsoft.com/office/powerpoint/2010/main" val="2446848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52FFD-2CE1-4B89-A980-9C477C5315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87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1119E9-87B9-D14D-914A-838693B9BFC3}"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10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1119E9-87B9-D14D-914A-838693B9BFC3}"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8954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52FFD-2CE1-4B89-A980-9C477C5315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801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583A-30A3-4E92-9C4F-CD75BFB22C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289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583A-30A3-4E92-9C4F-CD75BFB22C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1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852FFD-2CE1-4B89-A980-9C477C53159B}" type="slidenum">
              <a:rPr lang="en-GB" smtClean="0"/>
              <a:t>26</a:t>
            </a:fld>
            <a:endParaRPr lang="en-GB"/>
          </a:p>
        </p:txBody>
      </p:sp>
    </p:spTree>
    <p:extLst>
      <p:ext uri="{BB962C8B-B14F-4D97-AF65-F5344CB8AC3E}">
        <p14:creationId xmlns:p14="http://schemas.microsoft.com/office/powerpoint/2010/main" val="3306620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52FFD-2CE1-4B89-A980-9C477C5315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983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52FFD-2CE1-4B89-A980-9C477C5315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22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52FFD-2CE1-4B89-A980-9C477C5315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90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852FFD-2CE1-4B89-A980-9C477C53159B}" type="slidenum">
              <a:rPr lang="en-GB" smtClean="0"/>
              <a:t>4</a:t>
            </a:fld>
            <a:endParaRPr lang="en-GB"/>
          </a:p>
        </p:txBody>
      </p:sp>
    </p:spTree>
    <p:extLst>
      <p:ext uri="{BB962C8B-B14F-4D97-AF65-F5344CB8AC3E}">
        <p14:creationId xmlns:p14="http://schemas.microsoft.com/office/powerpoint/2010/main" val="184334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F59C0B-FF99-4DC3-A3D2-D59889C8DA22}" type="slidenum">
              <a:rPr lang="en-GB" smtClean="0"/>
              <a:pPr/>
              <a:t>5</a:t>
            </a:fld>
            <a:endParaRPr lang="en-GB" dirty="0"/>
          </a:p>
        </p:txBody>
      </p:sp>
    </p:spTree>
    <p:extLst>
      <p:ext uri="{BB962C8B-B14F-4D97-AF65-F5344CB8AC3E}">
        <p14:creationId xmlns:p14="http://schemas.microsoft.com/office/powerpoint/2010/main" val="313585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4835"/>
            <a:ext cx="5965825" cy="4920868"/>
          </a:xfrm>
        </p:spPr>
        <p:txBody>
          <a:bodyPr/>
          <a:lstStyle/>
          <a:p>
            <a:pPr marL="171159" indent="-171159">
              <a:spcBef>
                <a:spcPts val="299"/>
              </a:spcBef>
              <a:buFont typeface="Arial" panose="020B0604020202020204" pitchFamily="34" charset="0"/>
              <a:buChar char="•"/>
            </a:pPr>
            <a:endParaRPr lang="en-GB" sz="14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75CF0-A738-45AA-ADED-FE6A34A52C2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46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52FFD-2CE1-4B89-A980-9C477C5315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967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D2BF5A-E731-4361-8798-69D20ADE9FEF}" type="slidenum">
              <a:rPr lang="en-GB" smtClean="0"/>
              <a:t>9</a:t>
            </a:fld>
            <a:endParaRPr lang="en-GB"/>
          </a:p>
        </p:txBody>
      </p:sp>
    </p:spTree>
    <p:extLst>
      <p:ext uri="{BB962C8B-B14F-4D97-AF65-F5344CB8AC3E}">
        <p14:creationId xmlns:p14="http://schemas.microsoft.com/office/powerpoint/2010/main" val="276296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2014</a:t>
            </a:r>
          </a:p>
        </p:txBody>
      </p:sp>
      <p:sp>
        <p:nvSpPr>
          <p:cNvPr id="4" name="Slide Number Placeholder 3"/>
          <p:cNvSpPr>
            <a:spLocks noGrp="1"/>
          </p:cNvSpPr>
          <p:nvPr>
            <p:ph type="sldNum" sz="quarter" idx="5"/>
          </p:nvPr>
        </p:nvSpPr>
        <p:spPr/>
        <p:txBody>
          <a:bodyPr/>
          <a:lstStyle/>
          <a:p>
            <a:fld id="{61D2BF5A-E731-4361-8798-69D20ADE9FEF}" type="slidenum">
              <a:rPr lang="en-GB" smtClean="0"/>
              <a:t>10</a:t>
            </a:fld>
            <a:endParaRPr lang="en-GB"/>
          </a:p>
        </p:txBody>
      </p:sp>
    </p:spTree>
    <p:extLst>
      <p:ext uri="{BB962C8B-B14F-4D97-AF65-F5344CB8AC3E}">
        <p14:creationId xmlns:p14="http://schemas.microsoft.com/office/powerpoint/2010/main" val="208352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D2BF5A-E731-4361-8798-69D20ADE9FEF}" type="slidenum">
              <a:rPr lang="en-GB" smtClean="0"/>
              <a:t>12</a:t>
            </a:fld>
            <a:endParaRPr lang="en-GB"/>
          </a:p>
        </p:txBody>
      </p:sp>
    </p:spTree>
    <p:extLst>
      <p:ext uri="{BB962C8B-B14F-4D97-AF65-F5344CB8AC3E}">
        <p14:creationId xmlns:p14="http://schemas.microsoft.com/office/powerpoint/2010/main" val="260436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5830-96F3-44BE-B462-7F1BD4418A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F3A006-C335-43BB-A81D-35EC9C33A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8D0076-4DC7-4AFE-9AFC-5D0E0F8BAAA9}"/>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5" name="Footer Placeholder 4">
            <a:extLst>
              <a:ext uri="{FF2B5EF4-FFF2-40B4-BE49-F238E27FC236}">
                <a16:creationId xmlns:a16="http://schemas.microsoft.com/office/drawing/2014/main" id="{5773FEA1-8E15-4F18-92CF-B37B804B45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E0BFEC-6BE0-4A1A-95C4-4268A9FEAD42}"/>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146233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BA5B-85E6-4627-B7F0-465F0CBBA0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02D1C0-DA07-4532-A133-8E434A353F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208A3A-C79E-4AFC-BE98-77FE46976DBE}"/>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5" name="Footer Placeholder 4">
            <a:extLst>
              <a:ext uri="{FF2B5EF4-FFF2-40B4-BE49-F238E27FC236}">
                <a16:creationId xmlns:a16="http://schemas.microsoft.com/office/drawing/2014/main" id="{B584C2FC-6EC4-455E-9447-CF70DE3556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DED862-ABF2-4E80-B448-0ED58189CDD6}"/>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298700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103628-703E-4A0F-A466-10BD491A4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EEE3A6-42BE-42EE-A269-2BADCCAEF0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278CF7-4E7C-4531-9D02-F028E8145746}"/>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5" name="Footer Placeholder 4">
            <a:extLst>
              <a:ext uri="{FF2B5EF4-FFF2-40B4-BE49-F238E27FC236}">
                <a16:creationId xmlns:a16="http://schemas.microsoft.com/office/drawing/2014/main" id="{7D34A972-8E6F-4707-B829-9971CC533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28FF0C-EECB-4200-9592-7DC78CC99254}"/>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317437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text plinth">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6001" y="-76200"/>
            <a:ext cx="9753600" cy="1117987"/>
          </a:xfrm>
        </p:spPr>
        <p:txBody>
          <a:bodyPr/>
          <a:lstStyle>
            <a:lvl1pPr algn="l">
              <a:defRPr/>
            </a:lvl1pPr>
          </a:lstStyle>
          <a:p>
            <a:r>
              <a:rPr lang="en-US"/>
              <a:t>Click to edit Master title style</a:t>
            </a:r>
            <a:endParaRPr lang="en-US" dirty="0"/>
          </a:p>
        </p:txBody>
      </p:sp>
      <p:sp>
        <p:nvSpPr>
          <p:cNvPr id="3" name="Date Placeholder 2"/>
          <p:cNvSpPr>
            <a:spLocks noGrp="1"/>
          </p:cNvSpPr>
          <p:nvPr>
            <p:ph type="dt" sz="half" idx="10"/>
          </p:nvPr>
        </p:nvSpPr>
        <p:spPr>
          <a:xfrm>
            <a:off x="8737600" y="6324601"/>
            <a:ext cx="2844800" cy="365125"/>
          </a:xfrm>
        </p:spPr>
        <p:txBody>
          <a:bodyPr/>
          <a:lstStyle/>
          <a:p>
            <a:fld id="{441D0FD2-4714-418C-8A9C-FF9E436F8B77}" type="datetime3">
              <a:rPr lang="en-US" smtClean="0"/>
              <a:pPr/>
              <a:t>28 March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657D8A2-2FBD-4345-91A6-A0F50BA7A5D6}" type="slidenum">
              <a:rPr lang="en-US" smtClean="0"/>
              <a:pPr/>
              <a:t>‹#›</a:t>
            </a:fld>
            <a:endParaRPr lang="en-US" dirty="0"/>
          </a:p>
        </p:txBody>
      </p:sp>
      <p:sp>
        <p:nvSpPr>
          <p:cNvPr id="9" name="Text Placeholder 8"/>
          <p:cNvSpPr>
            <a:spLocks noGrp="1"/>
          </p:cNvSpPr>
          <p:nvPr>
            <p:ph type="body" sz="quarter" idx="13"/>
          </p:nvPr>
        </p:nvSpPr>
        <p:spPr>
          <a:xfrm>
            <a:off x="1219200" y="1600200"/>
            <a:ext cx="9855200" cy="4343400"/>
          </a:xfrm>
          <a:prstGeom prst="rect">
            <a:avLst/>
          </a:prstGeom>
        </p:spPr>
        <p:txBody>
          <a:bodyPr/>
          <a:lstStyle>
            <a:lvl2pPr marL="0" indent="0">
              <a:spcAft>
                <a:spcPts val="300"/>
              </a:spcAft>
              <a:defRPr sz="2200"/>
            </a:lvl2pPr>
            <a:lvl3pPr>
              <a:spcAft>
                <a:spcPts val="200"/>
              </a:spcAft>
              <a:defRPr sz="1800"/>
            </a:lvl3pPr>
            <a:lvl4pPr marL="731520">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171724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490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EF2D74-8ABD-4E5D-8F56-E46250987F57}"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1889970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EF2D74-8ABD-4E5D-8F56-E46250987F57}"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47031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F2D74-8ABD-4E5D-8F56-E46250987F57}"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2905492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EF2D74-8ABD-4E5D-8F56-E46250987F57}"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3192085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EF2D74-8ABD-4E5D-8F56-E46250987F57}" type="datetimeFigureOut">
              <a:rPr lang="en-GB" smtClean="0"/>
              <a:t>28/03/2019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1410835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EF2D74-8ABD-4E5D-8F56-E46250987F57}" type="datetimeFigureOut">
              <a:rPr lang="en-GB" smtClean="0"/>
              <a:t>28/03/2019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332746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5F84-DB5B-48CF-AD5F-35DE9424BB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60768E-91C7-407A-9204-F448A93A01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8F7846-7E07-4FAB-BDF6-C808310AB61C}"/>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5" name="Footer Placeholder 4">
            <a:extLst>
              <a:ext uri="{FF2B5EF4-FFF2-40B4-BE49-F238E27FC236}">
                <a16:creationId xmlns:a16="http://schemas.microsoft.com/office/drawing/2014/main" id="{12EDDCA2-6BE6-4E1F-9586-1FFBA55B7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71CFB-17DA-404B-A4DC-DE0081F62131}"/>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2685949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F2D74-8ABD-4E5D-8F56-E46250987F57}" type="datetimeFigureOut">
              <a:rPr lang="en-GB" smtClean="0"/>
              <a:t>28/03/2019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3302987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F2D74-8ABD-4E5D-8F56-E46250987F57}"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2492055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F2D74-8ABD-4E5D-8F56-E46250987F57}"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927189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EF2D74-8ABD-4E5D-8F56-E46250987F57}"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1424884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EF2D74-8ABD-4E5D-8F56-E46250987F57}"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80316-FC36-4000-B3A9-4DCA7C475596}" type="slidenum">
              <a:rPr lang="en-GB" smtClean="0"/>
              <a:t>‹#›</a:t>
            </a:fld>
            <a:endParaRPr lang="en-GB"/>
          </a:p>
        </p:txBody>
      </p:sp>
    </p:spTree>
    <p:extLst>
      <p:ext uri="{BB962C8B-B14F-4D97-AF65-F5344CB8AC3E}">
        <p14:creationId xmlns:p14="http://schemas.microsoft.com/office/powerpoint/2010/main" val="298999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D4C6-3088-4329-BC4A-1AACC36B29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7D8031-6804-4F97-A5CB-CBBBC7172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47BA31-B21C-4489-8E2D-D361311F4016}"/>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5" name="Footer Placeholder 4">
            <a:extLst>
              <a:ext uri="{FF2B5EF4-FFF2-40B4-BE49-F238E27FC236}">
                <a16:creationId xmlns:a16="http://schemas.microsoft.com/office/drawing/2014/main" id="{5A3D43D4-D32E-449C-9CEA-0BF6E540EF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7385DE-0B42-4EAF-963E-CF8E5C4B7651}"/>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360153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A4B2-6593-486F-9AF7-36D0564EFE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823386-A54A-4349-853D-876228362D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8C5DFF-68DD-4214-8678-D46F27A148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A20AC5-4CF4-4687-BFA7-7A4196C59F46}"/>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6" name="Footer Placeholder 5">
            <a:extLst>
              <a:ext uri="{FF2B5EF4-FFF2-40B4-BE49-F238E27FC236}">
                <a16:creationId xmlns:a16="http://schemas.microsoft.com/office/drawing/2014/main" id="{40ACDF5A-3F15-4026-8BD6-3A53D9A231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263866-E86E-4364-8CA8-41C3292C262E}"/>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226397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A329-17D9-4450-8ADC-9D2FE0EE7C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780768-7D40-43E3-B941-5ABC42E855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AB8854-165D-417B-BAE1-85B8DBB9D0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D99CBD-9F2F-4B41-9ADA-84A143879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2CA161-B09B-46FC-821E-AFEEF679B0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DA2A8A-2E4D-458C-A2C2-C106FDEFEC32}"/>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8" name="Footer Placeholder 7">
            <a:extLst>
              <a:ext uri="{FF2B5EF4-FFF2-40B4-BE49-F238E27FC236}">
                <a16:creationId xmlns:a16="http://schemas.microsoft.com/office/drawing/2014/main" id="{5C21C61D-4B86-4EA7-BDAE-5D78394B12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449710-15AD-4CFF-8992-B2D7C80FCD22}"/>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136659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51343-4047-4796-9E1E-45CE308E2F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0CCC95-3E79-4588-8A07-D20F6CA808ED}"/>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4" name="Footer Placeholder 3">
            <a:extLst>
              <a:ext uri="{FF2B5EF4-FFF2-40B4-BE49-F238E27FC236}">
                <a16:creationId xmlns:a16="http://schemas.microsoft.com/office/drawing/2014/main" id="{A4978BFA-E4BA-420B-B770-680DB8E3DD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014D2-6C8A-430E-8AF5-964CF0F4B2E7}"/>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44428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BE411-B41F-4BF7-9B99-0B47F3AF909E}"/>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3" name="Footer Placeholder 2">
            <a:extLst>
              <a:ext uri="{FF2B5EF4-FFF2-40B4-BE49-F238E27FC236}">
                <a16:creationId xmlns:a16="http://schemas.microsoft.com/office/drawing/2014/main" id="{040BEAF4-06C3-44C6-91DF-53AEE0F700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DC1EC4-EB92-4FAF-A3DF-EE45A883AC2D}"/>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426967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52DF-AF27-4DC2-90A7-66BB00DD7C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FB5AC0-C16F-491A-BE22-B7290D3DB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FCA790-453A-406C-8B53-265DE16E2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5BB6D0-056E-4BCC-A1D4-1809916C71E7}"/>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6" name="Footer Placeholder 5">
            <a:extLst>
              <a:ext uri="{FF2B5EF4-FFF2-40B4-BE49-F238E27FC236}">
                <a16:creationId xmlns:a16="http://schemas.microsoft.com/office/drawing/2014/main" id="{325E9EDD-AFC4-4E05-BDA8-65EF546DC5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CF11E5-6E89-4ABF-ADFE-03DD71CA7B5A}"/>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334471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AD7D-8436-4EDC-B066-C62E357C8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9FC9A7-6FE8-47F5-8B66-4A05860B5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F6CCB5-9AC4-4838-AFE2-3B018DD56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54AAF0-329C-45C8-A087-710988DF5D61}"/>
              </a:ext>
            </a:extLst>
          </p:cNvPr>
          <p:cNvSpPr>
            <a:spLocks noGrp="1"/>
          </p:cNvSpPr>
          <p:nvPr>
            <p:ph type="dt" sz="half" idx="10"/>
          </p:nvPr>
        </p:nvSpPr>
        <p:spPr/>
        <p:txBody>
          <a:bodyPr/>
          <a:lstStyle/>
          <a:p>
            <a:fld id="{36B61E00-F06B-4808-8239-44DA6FF664AA}" type="datetimeFigureOut">
              <a:rPr lang="en-GB" smtClean="0"/>
              <a:t>28/03/2019</a:t>
            </a:fld>
            <a:endParaRPr lang="en-GB"/>
          </a:p>
        </p:txBody>
      </p:sp>
      <p:sp>
        <p:nvSpPr>
          <p:cNvPr id="6" name="Footer Placeholder 5">
            <a:extLst>
              <a:ext uri="{FF2B5EF4-FFF2-40B4-BE49-F238E27FC236}">
                <a16:creationId xmlns:a16="http://schemas.microsoft.com/office/drawing/2014/main" id="{D20FFCD7-8F7C-4C77-9CBA-3DD60F586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E332BC-05C9-43E5-9C54-98F27A19D4FA}"/>
              </a:ext>
            </a:extLst>
          </p:cNvPr>
          <p:cNvSpPr>
            <a:spLocks noGrp="1"/>
          </p:cNvSpPr>
          <p:nvPr>
            <p:ph type="sldNum" sz="quarter" idx="12"/>
          </p:nvPr>
        </p:nvSpPr>
        <p:spPr/>
        <p:txBody>
          <a:bodyPr/>
          <a:lstStyle/>
          <a:p>
            <a:fld id="{0AFBD61B-3A77-4F57-9223-6308CF3AF466}" type="slidenum">
              <a:rPr lang="en-GB" smtClean="0"/>
              <a:t>‹#›</a:t>
            </a:fld>
            <a:endParaRPr lang="en-GB"/>
          </a:p>
        </p:txBody>
      </p:sp>
    </p:spTree>
    <p:extLst>
      <p:ext uri="{BB962C8B-B14F-4D97-AF65-F5344CB8AC3E}">
        <p14:creationId xmlns:p14="http://schemas.microsoft.com/office/powerpoint/2010/main" val="201023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589E2-F3A7-430E-AAE0-48EC8D8A3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04EE23-5185-4D7F-B055-D66AAB0B1E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A352FC-9AF5-4977-B8FC-2E4E6ECB9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61E00-F06B-4808-8239-44DA6FF664AA}" type="datetimeFigureOut">
              <a:rPr lang="en-GB" smtClean="0"/>
              <a:t>28/03/2019</a:t>
            </a:fld>
            <a:endParaRPr lang="en-GB"/>
          </a:p>
        </p:txBody>
      </p:sp>
      <p:sp>
        <p:nvSpPr>
          <p:cNvPr id="5" name="Footer Placeholder 4">
            <a:extLst>
              <a:ext uri="{FF2B5EF4-FFF2-40B4-BE49-F238E27FC236}">
                <a16:creationId xmlns:a16="http://schemas.microsoft.com/office/drawing/2014/main" id="{8BB42CD6-B439-4AEE-AEBB-4AFE98CCC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225F46-AA20-4A07-B4AE-27DC649E4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BD61B-3A77-4F57-9223-6308CF3AF466}" type="slidenum">
              <a:rPr lang="en-GB" smtClean="0"/>
              <a:t>‹#›</a:t>
            </a:fld>
            <a:endParaRPr lang="en-GB"/>
          </a:p>
        </p:txBody>
      </p:sp>
    </p:spTree>
    <p:extLst>
      <p:ext uri="{BB962C8B-B14F-4D97-AF65-F5344CB8AC3E}">
        <p14:creationId xmlns:p14="http://schemas.microsoft.com/office/powerpoint/2010/main" val="108741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266886"/>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3486" rtl="0" eaLnBrk="1" latinLnBrk="0" hangingPunct="1">
        <a:spcBef>
          <a:spcPct val="0"/>
        </a:spcBef>
        <a:buNone/>
        <a:defRPr sz="4396" kern="1200">
          <a:solidFill>
            <a:schemeClr val="tx1"/>
          </a:solidFill>
          <a:latin typeface="+mj-lt"/>
          <a:ea typeface="+mj-ea"/>
          <a:cs typeface="+mj-cs"/>
        </a:defRPr>
      </a:lvl1pPr>
    </p:titleStyle>
    <p:bodyStyle>
      <a:lvl1pPr marL="342557" indent="-342557" algn="l" defTabSz="913486" rtl="0" eaLnBrk="1" latinLnBrk="0" hangingPunct="1">
        <a:spcBef>
          <a:spcPct val="20000"/>
        </a:spcBef>
        <a:buFont typeface="Arial" pitchFamily="34" charset="0"/>
        <a:buChar char="•"/>
        <a:defRPr sz="3197" kern="1200">
          <a:solidFill>
            <a:schemeClr val="tx1"/>
          </a:solidFill>
          <a:latin typeface="+mn-lt"/>
          <a:ea typeface="+mn-ea"/>
          <a:cs typeface="+mn-cs"/>
        </a:defRPr>
      </a:lvl1pPr>
      <a:lvl2pPr marL="742207" indent="-285464" algn="l" defTabSz="913486" rtl="0" eaLnBrk="1" latinLnBrk="0" hangingPunct="1">
        <a:spcBef>
          <a:spcPct val="20000"/>
        </a:spcBef>
        <a:buFont typeface="Arial" pitchFamily="34" charset="0"/>
        <a:buChar char="–"/>
        <a:defRPr sz="2797" kern="1200">
          <a:solidFill>
            <a:schemeClr val="tx1"/>
          </a:solidFill>
          <a:latin typeface="+mn-lt"/>
          <a:ea typeface="+mn-ea"/>
          <a:cs typeface="+mn-cs"/>
        </a:defRPr>
      </a:lvl2pPr>
      <a:lvl3pPr marL="1141857" indent="-228371" algn="l" defTabSz="913486" rtl="0" eaLnBrk="1" latinLnBrk="0" hangingPunct="1">
        <a:spcBef>
          <a:spcPct val="20000"/>
        </a:spcBef>
        <a:buFont typeface="Arial" pitchFamily="34" charset="0"/>
        <a:buChar char="•"/>
        <a:defRPr sz="2398" kern="1200">
          <a:solidFill>
            <a:schemeClr val="tx1"/>
          </a:solidFill>
          <a:latin typeface="+mn-lt"/>
          <a:ea typeface="+mn-ea"/>
          <a:cs typeface="+mn-cs"/>
        </a:defRPr>
      </a:lvl3pPr>
      <a:lvl4pPr marL="1598600" indent="-228371"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4pPr>
      <a:lvl5pPr marL="2055343" indent="-228371"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5pPr>
      <a:lvl6pPr marL="2512085" indent="-228371"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8" indent="-228371"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1" indent="-228371"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4" indent="-228371"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F2D74-8ABD-4E5D-8F56-E46250987F57}" type="datetimeFigureOut">
              <a:rPr lang="en-GB" smtClean="0"/>
              <a:t>28/03/2019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80316-FC36-4000-B3A9-4DCA7C475596}" type="slidenum">
              <a:rPr lang="en-GB" smtClean="0"/>
              <a:t>‹#›</a:t>
            </a:fld>
            <a:endParaRPr lang="en-GB"/>
          </a:p>
        </p:txBody>
      </p:sp>
    </p:spTree>
    <p:extLst>
      <p:ext uri="{BB962C8B-B14F-4D97-AF65-F5344CB8AC3E}">
        <p14:creationId xmlns:p14="http://schemas.microsoft.com/office/powerpoint/2010/main" val="121044147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visualizer.sprockler.com/en/open/YCareInternationalPakista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mailto:hurhassnain@hotmail.com" TargetMode="Externa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AC76-AF38-42A2-B5A0-5E36E6AAD1AA}"/>
              </a:ext>
            </a:extLst>
          </p:cNvPr>
          <p:cNvSpPr>
            <a:spLocks noGrp="1"/>
          </p:cNvSpPr>
          <p:nvPr>
            <p:ph type="ctrTitle"/>
          </p:nvPr>
        </p:nvSpPr>
        <p:spPr>
          <a:xfrm>
            <a:off x="663387" y="868362"/>
            <a:ext cx="10883153" cy="2387600"/>
          </a:xfrm>
        </p:spPr>
        <p:txBody>
          <a:bodyPr>
            <a:normAutofit/>
          </a:bodyPr>
          <a:lstStyle/>
          <a:p>
            <a:r>
              <a:rPr lang="en-GB" b="1" dirty="0"/>
              <a:t>Using ICTs in Evaluations in Fragility, Conflict and Violence</a:t>
            </a:r>
            <a:br>
              <a:rPr lang="en-GB" b="1" dirty="0"/>
            </a:br>
            <a:r>
              <a:rPr lang="en-GB" sz="3600" b="1" i="1" dirty="0"/>
              <a:t>with a focus on mobile phone/tablets</a:t>
            </a:r>
            <a:endParaRPr lang="en-GB" b="1" i="1" dirty="0"/>
          </a:p>
        </p:txBody>
      </p:sp>
      <p:sp>
        <p:nvSpPr>
          <p:cNvPr id="3" name="Subtitle 2">
            <a:extLst>
              <a:ext uri="{FF2B5EF4-FFF2-40B4-BE49-F238E27FC236}">
                <a16:creationId xmlns:a16="http://schemas.microsoft.com/office/drawing/2014/main" id="{0DC4C67B-5C69-491F-A9A4-59946E456343}"/>
              </a:ext>
            </a:extLst>
          </p:cNvPr>
          <p:cNvSpPr>
            <a:spLocks noGrp="1"/>
          </p:cNvSpPr>
          <p:nvPr>
            <p:ph type="subTitle" idx="1"/>
          </p:nvPr>
        </p:nvSpPr>
        <p:spPr>
          <a:xfrm>
            <a:off x="1264022" y="5091953"/>
            <a:ext cx="9681882" cy="1632791"/>
          </a:xfrm>
        </p:spPr>
        <p:txBody>
          <a:bodyPr>
            <a:normAutofit fontScale="92500" lnSpcReduction="10000"/>
          </a:bodyPr>
          <a:lstStyle/>
          <a:p>
            <a:r>
              <a:rPr lang="en-GB" sz="3200" b="1" dirty="0"/>
              <a:t>Hur Hassnain</a:t>
            </a:r>
          </a:p>
          <a:p>
            <a:r>
              <a:rPr lang="en-GB" sz="2000" dirty="0"/>
              <a:t>Evaluator</a:t>
            </a:r>
          </a:p>
          <a:p>
            <a:r>
              <a:rPr lang="en-GB" sz="2000" dirty="0"/>
              <a:t>Board Member at IDEAS</a:t>
            </a:r>
          </a:p>
          <a:p>
            <a:r>
              <a:rPr lang="en-GB" sz="2000" i="1" dirty="0"/>
              <a:t>Twitter: @</a:t>
            </a:r>
            <a:r>
              <a:rPr lang="en-GB" sz="2000" i="1" dirty="0" err="1"/>
              <a:t>hurhassnain</a:t>
            </a:r>
            <a:endParaRPr lang="en-GB" sz="2000" i="1" dirty="0"/>
          </a:p>
        </p:txBody>
      </p:sp>
    </p:spTree>
    <p:extLst>
      <p:ext uri="{BB962C8B-B14F-4D97-AF65-F5344CB8AC3E}">
        <p14:creationId xmlns:p14="http://schemas.microsoft.com/office/powerpoint/2010/main" val="229864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6BEB0-85C7-46A1-B8B4-A75674ABE3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0698" b="4799"/>
          <a:stretch/>
        </p:blipFill>
        <p:spPr>
          <a:xfrm>
            <a:off x="20" y="10"/>
            <a:ext cx="12191980" cy="6857990"/>
          </a:xfrm>
          <a:prstGeom prst="rect">
            <a:avLst/>
          </a:prstGeom>
        </p:spPr>
      </p:pic>
    </p:spTree>
    <p:extLst>
      <p:ext uri="{BB962C8B-B14F-4D97-AF65-F5344CB8AC3E}">
        <p14:creationId xmlns:p14="http://schemas.microsoft.com/office/powerpoint/2010/main" val="4038110992"/>
      </p:ext>
    </p:extLst>
  </p:cSld>
  <p:clrMapOvr>
    <a:masterClrMapping/>
  </p:clrMapOvr>
  <mc:AlternateContent xmlns:mc="http://schemas.openxmlformats.org/markup-compatibility/2006" xmlns:p14="http://schemas.microsoft.com/office/powerpoint/2010/main">
    <mc:Choice Requires="p14">
      <p:transition spd="slow" p14:dur="2000" advTm="14586"/>
    </mc:Choice>
    <mc:Fallback xmlns="">
      <p:transition spd="slow" advTm="1458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43BEB51D-A902-0E40-8DC3-0A21D171F3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1956" y="643467"/>
            <a:ext cx="7645964" cy="5734473"/>
          </a:xfrm>
          <a:prstGeom prst="rect">
            <a:avLst/>
          </a:prstGeom>
        </p:spPr>
      </p:pic>
    </p:spTree>
    <p:extLst>
      <p:ext uri="{BB962C8B-B14F-4D97-AF65-F5344CB8AC3E}">
        <p14:creationId xmlns:p14="http://schemas.microsoft.com/office/powerpoint/2010/main" val="2643001503"/>
      </p:ext>
    </p:extLst>
  </p:cSld>
  <p:clrMapOvr>
    <a:masterClrMapping/>
  </p:clrMapOvr>
  <mc:AlternateContent xmlns:mc="http://schemas.openxmlformats.org/markup-compatibility/2006" xmlns:p14="http://schemas.microsoft.com/office/powerpoint/2010/main">
    <mc:Choice Requires="p14">
      <p:transition spd="slow" p14:dur="2000" advTm="184594"/>
    </mc:Choice>
    <mc:Fallback xmlns="">
      <p:transition spd="slow" advTm="1845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5D8BE4-BEFB-4639-B7B0-74C7A79E779F}"/>
              </a:ext>
            </a:extLst>
          </p:cNvPr>
          <p:cNvSpPr>
            <a:spLocks noGrp="1"/>
          </p:cNvSpPr>
          <p:nvPr>
            <p:ph type="title"/>
          </p:nvPr>
        </p:nvSpPr>
        <p:spPr>
          <a:xfrm>
            <a:off x="863029" y="1012004"/>
            <a:ext cx="3416158" cy="4795408"/>
          </a:xfrm>
        </p:spPr>
        <p:txBody>
          <a:bodyPr>
            <a:normAutofit/>
          </a:bodyPr>
          <a:lstStyle/>
          <a:p>
            <a:r>
              <a:rPr lang="en-GB" b="1">
                <a:solidFill>
                  <a:srgbClr val="FFFFFF"/>
                </a:solidFill>
              </a:rPr>
              <a:t>Key Learning</a:t>
            </a:r>
          </a:p>
        </p:txBody>
      </p:sp>
      <p:graphicFrame>
        <p:nvGraphicFramePr>
          <p:cNvPr id="5" name="Content Placeholder 2">
            <a:extLst>
              <a:ext uri="{FF2B5EF4-FFF2-40B4-BE49-F238E27FC236}">
                <a16:creationId xmlns:a16="http://schemas.microsoft.com/office/drawing/2014/main" id="{2BB3417F-BFAA-4EA0-93F1-687B694B5299}"/>
              </a:ext>
            </a:extLst>
          </p:cNvPr>
          <p:cNvGraphicFramePr>
            <a:graphicFrameLocks noGrp="1"/>
          </p:cNvGraphicFramePr>
          <p:nvPr>
            <p:ph idx="1"/>
            <p:extLst>
              <p:ext uri="{D42A27DB-BD31-4B8C-83A1-F6EECF244321}">
                <p14:modId xmlns:p14="http://schemas.microsoft.com/office/powerpoint/2010/main" val="198309137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221790"/>
      </p:ext>
    </p:extLst>
  </p:cSld>
  <p:clrMapOvr>
    <a:masterClrMapping/>
  </p:clrMapOvr>
  <mc:AlternateContent xmlns:mc="http://schemas.openxmlformats.org/markup-compatibility/2006" xmlns:p14="http://schemas.microsoft.com/office/powerpoint/2010/main">
    <mc:Choice Requires="p14">
      <p:transition spd="slow" p14:dur="2000" advTm="61867"/>
    </mc:Choice>
    <mc:Fallback xmlns="">
      <p:transition spd="slow" advTm="6186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ABA8-2D2C-4E86-86BB-0DABF7608BC1}"/>
              </a:ext>
            </a:extLst>
          </p:cNvPr>
          <p:cNvSpPr>
            <a:spLocks noGrp="1"/>
          </p:cNvSpPr>
          <p:nvPr>
            <p:ph type="title"/>
          </p:nvPr>
        </p:nvSpPr>
        <p:spPr>
          <a:xfrm>
            <a:off x="870858" y="0"/>
            <a:ext cx="10863941" cy="1117987"/>
          </a:xfrm>
        </p:spPr>
        <p:txBody>
          <a:bodyPr>
            <a:normAutofit fontScale="90000"/>
          </a:bodyPr>
          <a:lstStyle/>
          <a:p>
            <a:pPr algn="ctr"/>
            <a:r>
              <a:rPr lang="nl-NL" b="1" dirty="0">
                <a:latin typeface="Allerton"/>
                <a:cs typeface="Allerton"/>
              </a:rPr>
              <a:t>Take context and technology as the starting point</a:t>
            </a:r>
            <a:endParaRPr lang="en-GB" dirty="0"/>
          </a:p>
        </p:txBody>
      </p:sp>
      <p:sp>
        <p:nvSpPr>
          <p:cNvPr id="3" name="Text Placeholder 2">
            <a:extLst>
              <a:ext uri="{FF2B5EF4-FFF2-40B4-BE49-F238E27FC236}">
                <a16:creationId xmlns:a16="http://schemas.microsoft.com/office/drawing/2014/main" id="{63713F58-11A1-4D21-9CA1-B9C84FD854B1}"/>
              </a:ext>
            </a:extLst>
          </p:cNvPr>
          <p:cNvSpPr>
            <a:spLocks noGrp="1"/>
          </p:cNvSpPr>
          <p:nvPr>
            <p:ph type="body" sz="quarter" idx="13"/>
          </p:nvPr>
        </p:nvSpPr>
        <p:spPr>
          <a:xfrm>
            <a:off x="870858" y="1289017"/>
            <a:ext cx="5568042" cy="4654583"/>
          </a:xfrm>
        </p:spPr>
        <p:txBody>
          <a:bodyPr>
            <a:normAutofit fontScale="85000" lnSpcReduction="20000"/>
          </a:bodyPr>
          <a:lstStyle/>
          <a:p>
            <a:pPr marL="285750" indent="-285750" defTabSz="456743"/>
            <a:r>
              <a:rPr lang="nl-NL" sz="1500" b="1" dirty="0">
                <a:latin typeface="Allerton"/>
                <a:cs typeface="Allerton"/>
              </a:rPr>
              <a:t>Take context as the starting point</a:t>
            </a:r>
          </a:p>
          <a:p>
            <a:pPr marL="742950" lvl="1" indent="-285750" defTabSz="456743"/>
            <a:r>
              <a:rPr lang="nl-NL" sz="1500" dirty="0">
                <a:latin typeface="Allerton"/>
                <a:cs typeface="Allerton"/>
              </a:rPr>
              <a:t>Understand the conflict - What triggers violence </a:t>
            </a:r>
          </a:p>
          <a:p>
            <a:pPr marL="742950" lvl="1" indent="-285750" defTabSz="456743"/>
            <a:r>
              <a:rPr lang="nl-NL" sz="1500" dirty="0">
                <a:latin typeface="Allerton"/>
                <a:cs typeface="Allerton"/>
              </a:rPr>
              <a:t>Un/friendly government</a:t>
            </a:r>
          </a:p>
          <a:p>
            <a:pPr marL="742950" lvl="1" indent="-285750" defTabSz="456743"/>
            <a:r>
              <a:rPr lang="nl-NL" sz="1500" dirty="0">
                <a:latin typeface="Allerton"/>
              </a:rPr>
              <a:t>Gender and conflict and technology  </a:t>
            </a:r>
          </a:p>
          <a:p>
            <a:pPr marL="742950" lvl="1" indent="-285750" defTabSz="456743"/>
            <a:r>
              <a:rPr lang="en-US" sz="1500" dirty="0">
                <a:latin typeface="Allerton"/>
              </a:rPr>
              <a:t>Invest time in creating a trusting environment before &amp; during data collection to avoid problems or biased answers. </a:t>
            </a:r>
          </a:p>
          <a:p>
            <a:pPr marL="285750" lvl="1" indent="-285750" defTabSz="456743">
              <a:spcBef>
                <a:spcPts val="1000"/>
              </a:spcBef>
            </a:pPr>
            <a:r>
              <a:rPr lang="en-GB" sz="1600" b="1" dirty="0">
                <a:latin typeface="Allerton"/>
              </a:rPr>
              <a:t>Eliminate risk to staff and locals </a:t>
            </a:r>
          </a:p>
          <a:p>
            <a:pPr marL="742950" lvl="1" indent="-285750" defTabSz="456743"/>
            <a:r>
              <a:rPr lang="en-US" sz="1500" dirty="0">
                <a:latin typeface="Allerton"/>
              </a:rPr>
              <a:t>Invest time in training of enumerators</a:t>
            </a:r>
          </a:p>
          <a:p>
            <a:pPr marL="742950" lvl="1" indent="-285750" defTabSz="456743"/>
            <a:r>
              <a:rPr lang="en-GB" sz="1500" dirty="0">
                <a:latin typeface="Allerton"/>
              </a:rPr>
              <a:t>Plan and budget for back-ups</a:t>
            </a:r>
          </a:p>
          <a:p>
            <a:pPr marL="285750" indent="-285750" defTabSz="456743"/>
            <a:r>
              <a:rPr lang="nl-NL" sz="1500" b="1" dirty="0">
                <a:latin typeface="Allerton"/>
                <a:cs typeface="Allerton"/>
              </a:rPr>
              <a:t>Digital risks and privacy concerns </a:t>
            </a:r>
          </a:p>
          <a:p>
            <a:pPr marL="742950" lvl="1" indent="-285750" defTabSz="456743"/>
            <a:r>
              <a:rPr lang="nl-NL" sz="1500" dirty="0">
                <a:latin typeface="Allerton"/>
              </a:rPr>
              <a:t>Password protected</a:t>
            </a:r>
          </a:p>
          <a:p>
            <a:pPr marL="742950" lvl="1" indent="-285750" defTabSz="456743"/>
            <a:r>
              <a:rPr lang="en-GB" sz="1500" dirty="0">
                <a:latin typeface="Allerton"/>
              </a:rPr>
              <a:t>Select software that offers digital privacy features </a:t>
            </a:r>
          </a:p>
          <a:p>
            <a:pPr marL="742950" lvl="1" indent="-285750" defTabSz="456743"/>
            <a:r>
              <a:rPr lang="nl-NL" sz="1500" dirty="0">
                <a:latin typeface="Allerton"/>
              </a:rPr>
              <a:t>GPS enabled/disabled, Offline mode</a:t>
            </a:r>
          </a:p>
          <a:p>
            <a:pPr marL="742950" lvl="1" indent="-285750" defTabSz="456743"/>
            <a:r>
              <a:rPr lang="nl-NL" sz="1500" dirty="0">
                <a:latin typeface="Allerton"/>
              </a:rPr>
              <a:t>Automatic data saving</a:t>
            </a:r>
          </a:p>
          <a:p>
            <a:pPr marL="742950" lvl="1" indent="-285750" defTabSz="456743"/>
            <a:r>
              <a:rPr lang="en-GB" sz="1600" dirty="0"/>
              <a:t>Only collect personal data / GPS if it is needed </a:t>
            </a:r>
          </a:p>
          <a:p>
            <a:pPr marL="285750" lvl="1" indent="-285750" defTabSz="456743">
              <a:spcBef>
                <a:spcPts val="1000"/>
              </a:spcBef>
            </a:pPr>
            <a:r>
              <a:rPr lang="nl-NL" sz="1400" b="1" dirty="0">
                <a:latin typeface="Allerton"/>
              </a:rPr>
              <a:t>Nature of the project</a:t>
            </a:r>
          </a:p>
          <a:p>
            <a:pPr marL="285750" lvl="1" indent="-285750" defTabSz="456743">
              <a:spcBef>
                <a:spcPts val="1000"/>
              </a:spcBef>
            </a:pPr>
            <a:r>
              <a:rPr lang="nl-NL" sz="1400" b="1" dirty="0">
                <a:latin typeface="Allerton"/>
              </a:rPr>
              <a:t>Literacy, languague and movements</a:t>
            </a:r>
          </a:p>
          <a:p>
            <a:pPr marL="285750" lvl="1" indent="-285750" defTabSz="456743">
              <a:spcBef>
                <a:spcPts val="1000"/>
              </a:spcBef>
            </a:pPr>
            <a:r>
              <a:rPr lang="en-GB" sz="1400" b="1" dirty="0">
                <a:latin typeface="Allerton"/>
              </a:rPr>
              <a:t>Coordination with other agencies</a:t>
            </a:r>
            <a:r>
              <a:rPr lang="nl-NL" sz="1400" b="1" dirty="0">
                <a:latin typeface="Allerton"/>
              </a:rPr>
              <a:t> </a:t>
            </a:r>
          </a:p>
        </p:txBody>
      </p:sp>
      <p:pic>
        <p:nvPicPr>
          <p:cNvPr id="4" name="Picture 3">
            <a:extLst>
              <a:ext uri="{FF2B5EF4-FFF2-40B4-BE49-F238E27FC236}">
                <a16:creationId xmlns:a16="http://schemas.microsoft.com/office/drawing/2014/main" id="{1C64127F-8628-4AE8-9AFF-31656A3089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2828" y="1289017"/>
            <a:ext cx="5825896" cy="3200400"/>
          </a:xfrm>
          <a:prstGeom prst="rect">
            <a:avLst/>
          </a:prstGeom>
        </p:spPr>
      </p:pic>
      <p:sp>
        <p:nvSpPr>
          <p:cNvPr id="5" name="TextBox 4">
            <a:extLst>
              <a:ext uri="{FF2B5EF4-FFF2-40B4-BE49-F238E27FC236}">
                <a16:creationId xmlns:a16="http://schemas.microsoft.com/office/drawing/2014/main" id="{1AC826B3-6BB1-49BA-AE55-A348C1A500C5}"/>
              </a:ext>
            </a:extLst>
          </p:cNvPr>
          <p:cNvSpPr txBox="1"/>
          <p:nvPr/>
        </p:nvSpPr>
        <p:spPr>
          <a:xfrm>
            <a:off x="10452099" y="4358612"/>
            <a:ext cx="2565400" cy="261610"/>
          </a:xfrm>
          <a:prstGeom prst="rect">
            <a:avLst/>
          </a:prstGeom>
          <a:noFill/>
        </p:spPr>
        <p:txBody>
          <a:bodyPr wrap="square" rtlCol="0">
            <a:spAutoFit/>
          </a:bodyPr>
          <a:lstStyle/>
          <a:p>
            <a:r>
              <a:rPr lang="en-GB" sz="1050" i="1" dirty="0">
                <a:solidFill>
                  <a:schemeClr val="tx1">
                    <a:lumMod val="65000"/>
                    <a:lumOff val="35000"/>
                  </a:schemeClr>
                </a:solidFill>
                <a:latin typeface="Allerton"/>
              </a:rPr>
              <a:t>Prepared by Anupam Anand</a:t>
            </a:r>
          </a:p>
        </p:txBody>
      </p:sp>
    </p:spTree>
    <p:extLst>
      <p:ext uri="{BB962C8B-B14F-4D97-AF65-F5344CB8AC3E}">
        <p14:creationId xmlns:p14="http://schemas.microsoft.com/office/powerpoint/2010/main" val="790820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Effect transition="in" filter="fade">
                                      <p:cBhvr>
                                        <p:cTn id="112" dur="1000"/>
                                        <p:tgtEl>
                                          <p:spTgt spid="3">
                                            <p:txEl>
                                              <p:pRg st="15" end="15"/>
                                            </p:txEl>
                                          </p:spTgt>
                                        </p:tgtEl>
                                      </p:cBhvr>
                                    </p:animEffect>
                                    <p:anim calcmode="lin" valueType="num">
                                      <p:cBhvr>
                                        <p:cTn id="11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
                                            <p:txEl>
                                              <p:pRg st="16" end="16"/>
                                            </p:txEl>
                                          </p:spTgt>
                                        </p:tgtEl>
                                        <p:attrNameLst>
                                          <p:attrName>style.visibility</p:attrName>
                                        </p:attrNameLst>
                                      </p:cBhvr>
                                      <p:to>
                                        <p:strVal val="visible"/>
                                      </p:to>
                                    </p:set>
                                    <p:animEffect transition="in" filter="fade">
                                      <p:cBhvr>
                                        <p:cTn id="119" dur="1000"/>
                                        <p:tgtEl>
                                          <p:spTgt spid="3">
                                            <p:txEl>
                                              <p:pRg st="16" end="16"/>
                                            </p:txEl>
                                          </p:spTgt>
                                        </p:tgtEl>
                                      </p:cBhvr>
                                    </p:animEffect>
                                    <p:anim calcmode="lin" valueType="num">
                                      <p:cBhvr>
                                        <p:cTn id="12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F6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E79B54-59F3-4C23-B52C-FA8939F93A65}"/>
              </a:ext>
            </a:extLst>
          </p:cNvPr>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en-US" sz="7300" b="1" dirty="0">
                <a:solidFill>
                  <a:srgbClr val="FFFFFF"/>
                </a:solidFill>
              </a:rPr>
              <a:t>Mobile / Tablets in FCV Contexts </a:t>
            </a:r>
            <a:endParaRPr lang="en-US" b="1" i="1" dirty="0">
              <a:solidFill>
                <a:srgbClr val="FFFFFF"/>
              </a:solidFill>
            </a:endParaRPr>
          </a:p>
        </p:txBody>
      </p:sp>
      <p:pic>
        <p:nvPicPr>
          <p:cNvPr id="4" name="Picture 3" descr="A close up of text on a white background&#10;&#10;Description generated with high confidence">
            <a:extLst>
              <a:ext uri="{FF2B5EF4-FFF2-40B4-BE49-F238E27FC236}">
                <a16:creationId xmlns:a16="http://schemas.microsoft.com/office/drawing/2014/main" id="{5E101D2B-DA6E-416A-8171-18CD268152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4167E4F-F02E-4FD4-BDA7-B32384E171AB}"/>
              </a:ext>
            </a:extLst>
          </p:cNvPr>
          <p:cNvSpPr>
            <a:spLocks noGrp="1"/>
          </p:cNvSpPr>
          <p:nvPr>
            <p:ph type="body" sz="quarter" idx="13"/>
          </p:nvPr>
        </p:nvSpPr>
        <p:spPr>
          <a:xfrm>
            <a:off x="7619999" y="321732"/>
            <a:ext cx="4244453" cy="6214534"/>
          </a:xfrm>
        </p:spPr>
        <p:txBody>
          <a:bodyPr vert="horz" lIns="91440" tIns="45720" rIns="91440" bIns="45720" rtlCol="0" anchor="ctr">
            <a:normAutofit/>
          </a:bodyPr>
          <a:lstStyle/>
          <a:p>
            <a:r>
              <a:rPr lang="en-US" sz="2400" dirty="0">
                <a:solidFill>
                  <a:srgbClr val="FFFFFF"/>
                </a:solidFill>
              </a:rPr>
              <a:t>How can they be used: </a:t>
            </a:r>
          </a:p>
          <a:p>
            <a:pPr marL="449263" lvl="1"/>
            <a:r>
              <a:rPr lang="en-US" sz="1800" dirty="0">
                <a:solidFill>
                  <a:srgbClr val="FFFFFF"/>
                </a:solidFill>
              </a:rPr>
              <a:t>Digital data collection – risks? </a:t>
            </a:r>
          </a:p>
          <a:p>
            <a:pPr marL="449263" lvl="1"/>
            <a:r>
              <a:rPr lang="en-US" sz="1800" dirty="0">
                <a:solidFill>
                  <a:srgbClr val="FFFFFF"/>
                </a:solidFill>
              </a:rPr>
              <a:t>Location tracking </a:t>
            </a:r>
          </a:p>
          <a:p>
            <a:pPr marL="449263" lvl="1"/>
            <a:r>
              <a:rPr lang="en-US" sz="1800" dirty="0">
                <a:solidFill>
                  <a:srgbClr val="FFFFFF"/>
                </a:solidFill>
              </a:rPr>
              <a:t>Mobile phone based feedback mechanisms – risks? </a:t>
            </a:r>
          </a:p>
          <a:p>
            <a:pPr marL="449263" lvl="1"/>
            <a:r>
              <a:rPr lang="en-US" sz="1800" dirty="0">
                <a:solidFill>
                  <a:srgbClr val="FFFFFF"/>
                </a:solidFill>
              </a:rPr>
              <a:t>Broadcasting</a:t>
            </a:r>
          </a:p>
          <a:p>
            <a:pPr marL="449263" lvl="1"/>
            <a:r>
              <a:rPr lang="en-US" sz="1800" dirty="0">
                <a:solidFill>
                  <a:srgbClr val="FFFFFF"/>
                </a:solidFill>
              </a:rPr>
              <a:t>Social media</a:t>
            </a:r>
            <a:endParaRPr lang="en-US" sz="2400" dirty="0">
              <a:solidFill>
                <a:srgbClr val="FFFFFF"/>
              </a:solidFill>
            </a:endParaRPr>
          </a:p>
          <a:p>
            <a:pPr marL="228600" lvl="1" indent="-228600">
              <a:spcBef>
                <a:spcPts val="1000"/>
              </a:spcBef>
            </a:pPr>
            <a:r>
              <a:rPr lang="en-US" sz="2400" dirty="0">
                <a:solidFill>
                  <a:srgbClr val="FFFFFF"/>
                </a:solidFill>
              </a:rPr>
              <a:t>Closing the learning loop</a:t>
            </a:r>
          </a:p>
        </p:txBody>
      </p:sp>
    </p:spTree>
    <p:extLst>
      <p:ext uri="{BB962C8B-B14F-4D97-AF65-F5344CB8AC3E}">
        <p14:creationId xmlns:p14="http://schemas.microsoft.com/office/powerpoint/2010/main" val="2757225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DF29-86C7-45A7-94C5-D468C49B3A5C}"/>
              </a:ext>
            </a:extLst>
          </p:cNvPr>
          <p:cNvSpPr>
            <a:spLocks noGrp="1"/>
          </p:cNvSpPr>
          <p:nvPr>
            <p:ph type="title"/>
          </p:nvPr>
        </p:nvSpPr>
        <p:spPr/>
        <p:txBody>
          <a:bodyPr/>
          <a:lstStyle/>
          <a:p>
            <a:pPr algn="ctr"/>
            <a:r>
              <a:rPr lang="en-GB" b="1" dirty="0"/>
              <a:t>Digital data collection using mobile/tablets</a:t>
            </a:r>
          </a:p>
        </p:txBody>
      </p:sp>
      <p:sp>
        <p:nvSpPr>
          <p:cNvPr id="3" name="Content Placeholder 2">
            <a:extLst>
              <a:ext uri="{FF2B5EF4-FFF2-40B4-BE49-F238E27FC236}">
                <a16:creationId xmlns:a16="http://schemas.microsoft.com/office/drawing/2014/main" id="{7400E592-0EC6-444E-920A-F5CC1E605D18}"/>
              </a:ext>
            </a:extLst>
          </p:cNvPr>
          <p:cNvSpPr>
            <a:spLocks noGrp="1"/>
          </p:cNvSpPr>
          <p:nvPr>
            <p:ph sz="half" idx="1"/>
          </p:nvPr>
        </p:nvSpPr>
        <p:spPr/>
        <p:txBody>
          <a:bodyPr>
            <a:normAutofit/>
          </a:bodyPr>
          <a:lstStyle/>
          <a:p>
            <a:r>
              <a:rPr lang="en-GB" dirty="0"/>
              <a:t>Pros </a:t>
            </a:r>
          </a:p>
          <a:p>
            <a:pPr lvl="1"/>
            <a:r>
              <a:rPr lang="en-US" dirty="0"/>
              <a:t>The increasing access and use of Mobile phones</a:t>
            </a:r>
          </a:p>
          <a:p>
            <a:pPr lvl="1"/>
            <a:r>
              <a:rPr lang="en-GB" dirty="0"/>
              <a:t>Tablets almost look like papers</a:t>
            </a:r>
          </a:p>
          <a:p>
            <a:pPr lvl="1"/>
            <a:r>
              <a:rPr lang="en-GB" dirty="0"/>
              <a:t>Time and resource saving for data entry </a:t>
            </a:r>
          </a:p>
          <a:p>
            <a:pPr lvl="1"/>
            <a:r>
              <a:rPr lang="en-GB" dirty="0"/>
              <a:t>Limited human errors</a:t>
            </a:r>
          </a:p>
          <a:p>
            <a:pPr lvl="1"/>
            <a:r>
              <a:rPr lang="en-GB" dirty="0"/>
              <a:t>Enumerators or self-reporting</a:t>
            </a:r>
          </a:p>
          <a:p>
            <a:pPr lvl="1"/>
            <a:endParaRPr lang="en-GB" dirty="0"/>
          </a:p>
          <a:p>
            <a:pPr lvl="1"/>
            <a:endParaRPr lang="en-GB" dirty="0"/>
          </a:p>
          <a:p>
            <a:pPr lvl="1"/>
            <a:endParaRPr lang="en-GB" dirty="0"/>
          </a:p>
        </p:txBody>
      </p:sp>
      <p:sp>
        <p:nvSpPr>
          <p:cNvPr id="4" name="Content Placeholder 3">
            <a:extLst>
              <a:ext uri="{FF2B5EF4-FFF2-40B4-BE49-F238E27FC236}">
                <a16:creationId xmlns:a16="http://schemas.microsoft.com/office/drawing/2014/main" id="{EB3559B7-628E-49F6-893A-225CFFE2AFF0}"/>
              </a:ext>
            </a:extLst>
          </p:cNvPr>
          <p:cNvSpPr>
            <a:spLocks noGrp="1"/>
          </p:cNvSpPr>
          <p:nvPr>
            <p:ph sz="half" idx="2"/>
          </p:nvPr>
        </p:nvSpPr>
        <p:spPr/>
        <p:txBody>
          <a:bodyPr>
            <a:normAutofit/>
          </a:bodyPr>
          <a:lstStyle/>
          <a:p>
            <a:r>
              <a:rPr lang="en-GB" dirty="0"/>
              <a:t>Cons</a:t>
            </a:r>
          </a:p>
          <a:p>
            <a:pPr lvl="1"/>
            <a:r>
              <a:rPr lang="en-GB" dirty="0"/>
              <a:t>Can be off-putting to survey takers</a:t>
            </a:r>
          </a:p>
          <a:p>
            <a:pPr lvl="1"/>
            <a:r>
              <a:rPr lang="en-GB" dirty="0"/>
              <a:t>Can raise alarm bells in FCV contexts</a:t>
            </a:r>
          </a:p>
          <a:p>
            <a:pPr lvl="1"/>
            <a:r>
              <a:rPr lang="en-GB" dirty="0"/>
              <a:t>Cost</a:t>
            </a:r>
          </a:p>
          <a:p>
            <a:pPr lvl="1"/>
            <a:r>
              <a:rPr lang="en-GB" dirty="0"/>
              <a:t>BYOD can cause privacy risks</a:t>
            </a:r>
          </a:p>
          <a:p>
            <a:pPr lvl="1"/>
            <a:r>
              <a:rPr lang="en-GB" dirty="0"/>
              <a:t>Can hasten shift to quantitative</a:t>
            </a:r>
          </a:p>
          <a:p>
            <a:pPr lvl="1"/>
            <a:endParaRPr lang="en-GB" dirty="0"/>
          </a:p>
        </p:txBody>
      </p:sp>
    </p:spTree>
    <p:extLst>
      <p:ext uri="{BB962C8B-B14F-4D97-AF65-F5344CB8AC3E}">
        <p14:creationId xmlns:p14="http://schemas.microsoft.com/office/powerpoint/2010/main" val="236169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down)">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down)">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wipe(down)">
                                      <p:cBhvr>
                                        <p:cTn id="5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Afbeelding 32" descr="screenshot-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6201" y="3568"/>
            <a:ext cx="9155799" cy="6850864"/>
          </a:xfrm>
          <a:prstGeom prst="rect">
            <a:avLst/>
          </a:prstGeom>
        </p:spPr>
      </p:pic>
      <p:sp>
        <p:nvSpPr>
          <p:cNvPr id="14" name="object 14"/>
          <p:cNvSpPr/>
          <p:nvPr/>
        </p:nvSpPr>
        <p:spPr>
          <a:xfrm>
            <a:off x="1761521" y="6217909"/>
            <a:ext cx="800092" cy="788765"/>
          </a:xfrm>
          <a:custGeom>
            <a:avLst/>
            <a:gdLst/>
            <a:ahLst/>
            <a:cxnLst/>
            <a:rect l="l" t="t" r="r" b="b"/>
            <a:pathLst>
              <a:path w="740981" h="730491">
                <a:moveTo>
                  <a:pt x="631423" y="621965"/>
                </a:moveTo>
                <a:lnTo>
                  <a:pt x="650923" y="601256"/>
                </a:lnTo>
                <a:lnTo>
                  <a:pt x="668800" y="579163"/>
                </a:lnTo>
                <a:lnTo>
                  <a:pt x="684951" y="555789"/>
                </a:lnTo>
                <a:lnTo>
                  <a:pt x="699273" y="531235"/>
                </a:lnTo>
                <a:lnTo>
                  <a:pt x="711662" y="505604"/>
                </a:lnTo>
                <a:lnTo>
                  <a:pt x="722013" y="478997"/>
                </a:lnTo>
                <a:lnTo>
                  <a:pt x="730225" y="451517"/>
                </a:lnTo>
                <a:lnTo>
                  <a:pt x="736192" y="423266"/>
                </a:lnTo>
                <a:lnTo>
                  <a:pt x="739812" y="394345"/>
                </a:lnTo>
                <a:lnTo>
                  <a:pt x="740981" y="364858"/>
                </a:lnTo>
                <a:lnTo>
                  <a:pt x="739655" y="335142"/>
                </a:lnTo>
                <a:lnTo>
                  <a:pt x="735926" y="306050"/>
                </a:lnTo>
                <a:lnTo>
                  <a:pt x="729893" y="277681"/>
                </a:lnTo>
                <a:lnTo>
                  <a:pt x="721655" y="250131"/>
                </a:lnTo>
                <a:lnTo>
                  <a:pt x="711309" y="223497"/>
                </a:lnTo>
                <a:lnTo>
                  <a:pt x="698955" y="197877"/>
                </a:lnTo>
                <a:lnTo>
                  <a:pt x="684691" y="173367"/>
                </a:lnTo>
                <a:lnTo>
                  <a:pt x="668617" y="150064"/>
                </a:lnTo>
                <a:lnTo>
                  <a:pt x="650830" y="128067"/>
                </a:lnTo>
                <a:lnTo>
                  <a:pt x="631429" y="107472"/>
                </a:lnTo>
                <a:lnTo>
                  <a:pt x="610514" y="88375"/>
                </a:lnTo>
                <a:lnTo>
                  <a:pt x="588182" y="70875"/>
                </a:lnTo>
                <a:lnTo>
                  <a:pt x="564533" y="55069"/>
                </a:lnTo>
                <a:lnTo>
                  <a:pt x="539664" y="41053"/>
                </a:lnTo>
                <a:lnTo>
                  <a:pt x="513676" y="28925"/>
                </a:lnTo>
                <a:lnTo>
                  <a:pt x="486666" y="18781"/>
                </a:lnTo>
                <a:lnTo>
                  <a:pt x="458733" y="10720"/>
                </a:lnTo>
                <a:lnTo>
                  <a:pt x="429975" y="4838"/>
                </a:lnTo>
                <a:lnTo>
                  <a:pt x="400492" y="1232"/>
                </a:lnTo>
                <a:lnTo>
                  <a:pt x="370382" y="0"/>
                </a:lnTo>
                <a:lnTo>
                  <a:pt x="340266" y="1212"/>
                </a:lnTo>
                <a:lnTo>
                  <a:pt x="310766" y="4810"/>
                </a:lnTo>
                <a:lnTo>
                  <a:pt x="281983" y="10693"/>
                </a:lnTo>
                <a:lnTo>
                  <a:pt x="254017" y="18764"/>
                </a:lnTo>
                <a:lnTo>
                  <a:pt x="226969" y="28923"/>
                </a:lnTo>
                <a:lnTo>
                  <a:pt x="200940" y="41070"/>
                </a:lnTo>
                <a:lnTo>
                  <a:pt x="176032" y="55106"/>
                </a:lnTo>
                <a:lnTo>
                  <a:pt x="152344" y="70933"/>
                </a:lnTo>
                <a:lnTo>
                  <a:pt x="129978" y="88451"/>
                </a:lnTo>
                <a:lnTo>
                  <a:pt x="109034" y="107561"/>
                </a:lnTo>
                <a:lnTo>
                  <a:pt x="89613" y="128163"/>
                </a:lnTo>
                <a:lnTo>
                  <a:pt x="71816" y="150159"/>
                </a:lnTo>
                <a:lnTo>
                  <a:pt x="55744" y="173449"/>
                </a:lnTo>
                <a:lnTo>
                  <a:pt x="41497" y="197934"/>
                </a:lnTo>
                <a:lnTo>
                  <a:pt x="29177" y="223515"/>
                </a:lnTo>
                <a:lnTo>
                  <a:pt x="18884" y="250093"/>
                </a:lnTo>
                <a:lnTo>
                  <a:pt x="10719" y="277568"/>
                </a:lnTo>
                <a:lnTo>
                  <a:pt x="4783" y="305842"/>
                </a:lnTo>
                <a:lnTo>
                  <a:pt x="1176" y="334815"/>
                </a:lnTo>
                <a:lnTo>
                  <a:pt x="0" y="364388"/>
                </a:lnTo>
                <a:lnTo>
                  <a:pt x="1316" y="394060"/>
                </a:lnTo>
                <a:lnTo>
                  <a:pt x="5051" y="423138"/>
                </a:lnTo>
                <a:lnTo>
                  <a:pt x="11102" y="451521"/>
                </a:lnTo>
                <a:lnTo>
                  <a:pt x="19367" y="479110"/>
                </a:lnTo>
                <a:lnTo>
                  <a:pt x="29746" y="505804"/>
                </a:lnTo>
                <a:lnTo>
                  <a:pt x="42136" y="531502"/>
                </a:lnTo>
                <a:lnTo>
                  <a:pt x="56437" y="556104"/>
                </a:lnTo>
                <a:lnTo>
                  <a:pt x="72546" y="579510"/>
                </a:lnTo>
                <a:lnTo>
                  <a:pt x="90363" y="601618"/>
                </a:lnTo>
                <a:lnTo>
                  <a:pt x="109785" y="622330"/>
                </a:lnTo>
                <a:lnTo>
                  <a:pt x="125966" y="637186"/>
                </a:lnTo>
                <a:lnTo>
                  <a:pt x="614779" y="637186"/>
                </a:lnTo>
                <a:lnTo>
                  <a:pt x="631423" y="621965"/>
                </a:lnTo>
                <a:close/>
              </a:path>
            </a:pathLst>
          </a:custGeom>
          <a:solidFill>
            <a:srgbClr val="017792"/>
          </a:solidFill>
        </p:spPr>
        <p:txBody>
          <a:bodyPr wrap="square" lIns="0" tIns="0" rIns="0" bIns="0" rtlCol="0">
            <a:noAutofit/>
          </a:bodyPr>
          <a:lstStyle/>
          <a:p>
            <a:pPr defTabSz="456743"/>
            <a:endParaRPr sz="1798">
              <a:solidFill>
                <a:prstClr val="black"/>
              </a:solidFill>
              <a:latin typeface="Calibri"/>
            </a:endParaRPr>
          </a:p>
        </p:txBody>
      </p:sp>
      <p:sp>
        <p:nvSpPr>
          <p:cNvPr id="15" name="object 15"/>
          <p:cNvSpPr/>
          <p:nvPr/>
        </p:nvSpPr>
        <p:spPr>
          <a:xfrm>
            <a:off x="1487499" y="6261739"/>
            <a:ext cx="249105" cy="237484"/>
          </a:xfrm>
          <a:custGeom>
            <a:avLst/>
            <a:gdLst/>
            <a:ahLst/>
            <a:cxnLst/>
            <a:rect l="l" t="t" r="r" b="b"/>
            <a:pathLst>
              <a:path w="249364" h="237731">
                <a:moveTo>
                  <a:pt x="121196" y="237731"/>
                </a:moveTo>
                <a:lnTo>
                  <a:pt x="133471" y="237413"/>
                </a:lnTo>
                <a:lnTo>
                  <a:pt x="148004" y="235531"/>
                </a:lnTo>
                <a:lnTo>
                  <a:pt x="162009" y="232103"/>
                </a:lnTo>
                <a:lnTo>
                  <a:pt x="175375" y="227231"/>
                </a:lnTo>
                <a:lnTo>
                  <a:pt x="187992" y="221016"/>
                </a:lnTo>
                <a:lnTo>
                  <a:pt x="199746" y="213560"/>
                </a:lnTo>
                <a:lnTo>
                  <a:pt x="210527" y="204963"/>
                </a:lnTo>
                <a:lnTo>
                  <a:pt x="220223" y="195328"/>
                </a:lnTo>
                <a:lnTo>
                  <a:pt x="228722" y="184754"/>
                </a:lnTo>
                <a:lnTo>
                  <a:pt x="235913" y="173345"/>
                </a:lnTo>
                <a:lnTo>
                  <a:pt x="241684" y="161201"/>
                </a:lnTo>
                <a:lnTo>
                  <a:pt x="245924" y="148424"/>
                </a:lnTo>
                <a:lnTo>
                  <a:pt x="248521" y="135114"/>
                </a:lnTo>
                <a:lnTo>
                  <a:pt x="249364" y="121373"/>
                </a:lnTo>
                <a:lnTo>
                  <a:pt x="248717" y="110262"/>
                </a:lnTo>
                <a:lnTo>
                  <a:pt x="246325" y="96672"/>
                </a:lnTo>
                <a:lnTo>
                  <a:pt x="242285" y="83507"/>
                </a:lnTo>
                <a:lnTo>
                  <a:pt x="236719" y="70885"/>
                </a:lnTo>
                <a:lnTo>
                  <a:pt x="229746" y="58920"/>
                </a:lnTo>
                <a:lnTo>
                  <a:pt x="221487" y="47729"/>
                </a:lnTo>
                <a:lnTo>
                  <a:pt x="212062" y="37428"/>
                </a:lnTo>
                <a:lnTo>
                  <a:pt x="201592" y="28133"/>
                </a:lnTo>
                <a:lnTo>
                  <a:pt x="190197" y="19961"/>
                </a:lnTo>
                <a:lnTo>
                  <a:pt x="177997" y="13027"/>
                </a:lnTo>
                <a:lnTo>
                  <a:pt x="165113" y="7448"/>
                </a:lnTo>
                <a:lnTo>
                  <a:pt x="151664" y="3339"/>
                </a:lnTo>
                <a:lnTo>
                  <a:pt x="137773" y="818"/>
                </a:lnTo>
                <a:lnTo>
                  <a:pt x="123558" y="0"/>
                </a:lnTo>
                <a:lnTo>
                  <a:pt x="111271" y="773"/>
                </a:lnTo>
                <a:lnTo>
                  <a:pt x="97628" y="3288"/>
                </a:lnTo>
                <a:lnTo>
                  <a:pt x="84366" y="7422"/>
                </a:lnTo>
                <a:lnTo>
                  <a:pt x="71612" y="13049"/>
                </a:lnTo>
                <a:lnTo>
                  <a:pt x="59494" y="20041"/>
                </a:lnTo>
                <a:lnTo>
                  <a:pt x="48139" y="28272"/>
                </a:lnTo>
                <a:lnTo>
                  <a:pt x="37673" y="37614"/>
                </a:lnTo>
                <a:lnTo>
                  <a:pt x="28224" y="47941"/>
                </a:lnTo>
                <a:lnTo>
                  <a:pt x="19919" y="59125"/>
                </a:lnTo>
                <a:lnTo>
                  <a:pt x="12885" y="71040"/>
                </a:lnTo>
                <a:lnTo>
                  <a:pt x="7249" y="83559"/>
                </a:lnTo>
                <a:lnTo>
                  <a:pt x="3138" y="96555"/>
                </a:lnTo>
                <a:lnTo>
                  <a:pt x="679" y="109900"/>
                </a:lnTo>
                <a:lnTo>
                  <a:pt x="0" y="123469"/>
                </a:lnTo>
                <a:lnTo>
                  <a:pt x="42" y="125095"/>
                </a:lnTo>
                <a:lnTo>
                  <a:pt x="1420" y="138950"/>
                </a:lnTo>
                <a:lnTo>
                  <a:pt x="4529" y="152325"/>
                </a:lnTo>
                <a:lnTo>
                  <a:pt x="9259" y="165114"/>
                </a:lnTo>
                <a:lnTo>
                  <a:pt x="15498" y="177213"/>
                </a:lnTo>
                <a:lnTo>
                  <a:pt x="23134" y="188517"/>
                </a:lnTo>
                <a:lnTo>
                  <a:pt x="32057" y="198921"/>
                </a:lnTo>
                <a:lnTo>
                  <a:pt x="42155" y="208319"/>
                </a:lnTo>
                <a:lnTo>
                  <a:pt x="53318" y="216608"/>
                </a:lnTo>
                <a:lnTo>
                  <a:pt x="65433" y="223681"/>
                </a:lnTo>
                <a:lnTo>
                  <a:pt x="78389" y="229435"/>
                </a:lnTo>
                <a:lnTo>
                  <a:pt x="92076" y="233765"/>
                </a:lnTo>
                <a:lnTo>
                  <a:pt x="106382" y="236565"/>
                </a:lnTo>
                <a:lnTo>
                  <a:pt x="121196" y="237731"/>
                </a:lnTo>
                <a:close/>
              </a:path>
            </a:pathLst>
          </a:custGeom>
          <a:solidFill>
            <a:srgbClr val="3E748D"/>
          </a:solidFill>
        </p:spPr>
        <p:txBody>
          <a:bodyPr wrap="square" lIns="0" tIns="0" rIns="0" bIns="0" rtlCol="0">
            <a:noAutofit/>
          </a:bodyPr>
          <a:lstStyle/>
          <a:p>
            <a:pPr defTabSz="456743"/>
            <a:endParaRPr sz="1798">
              <a:solidFill>
                <a:prstClr val="black"/>
              </a:solidFill>
              <a:latin typeface="Calibri"/>
            </a:endParaRPr>
          </a:p>
        </p:txBody>
      </p:sp>
      <p:sp>
        <p:nvSpPr>
          <p:cNvPr id="16" name="object 16"/>
          <p:cNvSpPr/>
          <p:nvPr/>
        </p:nvSpPr>
        <p:spPr>
          <a:xfrm>
            <a:off x="1103958" y="4415803"/>
            <a:ext cx="767017" cy="760661"/>
          </a:xfrm>
          <a:custGeom>
            <a:avLst/>
            <a:gdLst/>
            <a:ahLst/>
            <a:cxnLst/>
            <a:rect l="l" t="t" r="r" b="b"/>
            <a:pathLst>
              <a:path w="767816" h="761453">
                <a:moveTo>
                  <a:pt x="0" y="376516"/>
                </a:moveTo>
                <a:lnTo>
                  <a:pt x="1076" y="408397"/>
                </a:lnTo>
                <a:lnTo>
                  <a:pt x="4625" y="439514"/>
                </a:lnTo>
                <a:lnTo>
                  <a:pt x="10551" y="469774"/>
                </a:lnTo>
                <a:lnTo>
                  <a:pt x="18761" y="499081"/>
                </a:lnTo>
                <a:lnTo>
                  <a:pt x="29161" y="527342"/>
                </a:lnTo>
                <a:lnTo>
                  <a:pt x="41656" y="554462"/>
                </a:lnTo>
                <a:lnTo>
                  <a:pt x="56151" y="580346"/>
                </a:lnTo>
                <a:lnTo>
                  <a:pt x="72554" y="604901"/>
                </a:lnTo>
                <a:lnTo>
                  <a:pt x="90770" y="628031"/>
                </a:lnTo>
                <a:lnTo>
                  <a:pt x="110704" y="649643"/>
                </a:lnTo>
                <a:lnTo>
                  <a:pt x="132262" y="669641"/>
                </a:lnTo>
                <a:lnTo>
                  <a:pt x="155351" y="687932"/>
                </a:lnTo>
                <a:lnTo>
                  <a:pt x="179877" y="704421"/>
                </a:lnTo>
                <a:lnTo>
                  <a:pt x="205744" y="719013"/>
                </a:lnTo>
                <a:lnTo>
                  <a:pt x="232859" y="731614"/>
                </a:lnTo>
                <a:lnTo>
                  <a:pt x="261128" y="742131"/>
                </a:lnTo>
                <a:lnTo>
                  <a:pt x="290456" y="750467"/>
                </a:lnTo>
                <a:lnTo>
                  <a:pt x="320750" y="756529"/>
                </a:lnTo>
                <a:lnTo>
                  <a:pt x="351915" y="760223"/>
                </a:lnTo>
                <a:lnTo>
                  <a:pt x="383857" y="761453"/>
                </a:lnTo>
                <a:lnTo>
                  <a:pt x="415082" y="760177"/>
                </a:lnTo>
                <a:lnTo>
                  <a:pt x="445615" y="756476"/>
                </a:lnTo>
                <a:lnTo>
                  <a:pt x="475359" y="750445"/>
                </a:lnTo>
                <a:lnTo>
                  <a:pt x="504221" y="742178"/>
                </a:lnTo>
                <a:lnTo>
                  <a:pt x="532103" y="731769"/>
                </a:lnTo>
                <a:lnTo>
                  <a:pt x="558910" y="719312"/>
                </a:lnTo>
                <a:lnTo>
                  <a:pt x="584547" y="704902"/>
                </a:lnTo>
                <a:lnTo>
                  <a:pt x="608918" y="688634"/>
                </a:lnTo>
                <a:lnTo>
                  <a:pt x="631927" y="670600"/>
                </a:lnTo>
                <a:lnTo>
                  <a:pt x="653480" y="650897"/>
                </a:lnTo>
                <a:lnTo>
                  <a:pt x="673479" y="629617"/>
                </a:lnTo>
                <a:lnTo>
                  <a:pt x="691830" y="606856"/>
                </a:lnTo>
                <a:lnTo>
                  <a:pt x="708436" y="582707"/>
                </a:lnTo>
                <a:lnTo>
                  <a:pt x="723203" y="557265"/>
                </a:lnTo>
                <a:lnTo>
                  <a:pt x="736035" y="530625"/>
                </a:lnTo>
                <a:lnTo>
                  <a:pt x="746836" y="502879"/>
                </a:lnTo>
                <a:lnTo>
                  <a:pt x="755510" y="474124"/>
                </a:lnTo>
                <a:lnTo>
                  <a:pt x="761962" y="444453"/>
                </a:lnTo>
                <a:lnTo>
                  <a:pt x="766096" y="413960"/>
                </a:lnTo>
                <a:lnTo>
                  <a:pt x="767816" y="382739"/>
                </a:lnTo>
                <a:lnTo>
                  <a:pt x="767004" y="351911"/>
                </a:lnTo>
                <a:lnTo>
                  <a:pt x="763687" y="321702"/>
                </a:lnTo>
                <a:lnTo>
                  <a:pt x="757965" y="292215"/>
                </a:lnTo>
                <a:lnTo>
                  <a:pt x="749938" y="263551"/>
                </a:lnTo>
                <a:lnTo>
                  <a:pt x="739708" y="235813"/>
                </a:lnTo>
                <a:lnTo>
                  <a:pt x="727373" y="209102"/>
                </a:lnTo>
                <a:lnTo>
                  <a:pt x="713036" y="183520"/>
                </a:lnTo>
                <a:lnTo>
                  <a:pt x="696796" y="159168"/>
                </a:lnTo>
                <a:lnTo>
                  <a:pt x="678754" y="136149"/>
                </a:lnTo>
                <a:lnTo>
                  <a:pt x="659010" y="114565"/>
                </a:lnTo>
                <a:lnTo>
                  <a:pt x="637665" y="94516"/>
                </a:lnTo>
                <a:lnTo>
                  <a:pt x="614820" y="76105"/>
                </a:lnTo>
                <a:lnTo>
                  <a:pt x="590573" y="59434"/>
                </a:lnTo>
                <a:lnTo>
                  <a:pt x="565027" y="44605"/>
                </a:lnTo>
                <a:lnTo>
                  <a:pt x="538282" y="31719"/>
                </a:lnTo>
                <a:lnTo>
                  <a:pt x="510438" y="20878"/>
                </a:lnTo>
                <a:lnTo>
                  <a:pt x="481595" y="12183"/>
                </a:lnTo>
                <a:lnTo>
                  <a:pt x="451854" y="5738"/>
                </a:lnTo>
                <a:lnTo>
                  <a:pt x="421316" y="1642"/>
                </a:lnTo>
                <a:lnTo>
                  <a:pt x="390080" y="0"/>
                </a:lnTo>
                <a:lnTo>
                  <a:pt x="357581" y="834"/>
                </a:lnTo>
                <a:lnTo>
                  <a:pt x="325917" y="4078"/>
                </a:lnTo>
                <a:lnTo>
                  <a:pt x="295176" y="9645"/>
                </a:lnTo>
                <a:lnTo>
                  <a:pt x="265447" y="17449"/>
                </a:lnTo>
                <a:lnTo>
                  <a:pt x="236818" y="27405"/>
                </a:lnTo>
                <a:lnTo>
                  <a:pt x="209380" y="39426"/>
                </a:lnTo>
                <a:lnTo>
                  <a:pt x="183221" y="53427"/>
                </a:lnTo>
                <a:lnTo>
                  <a:pt x="158429" y="69321"/>
                </a:lnTo>
                <a:lnTo>
                  <a:pt x="135095" y="87023"/>
                </a:lnTo>
                <a:lnTo>
                  <a:pt x="113306" y="106448"/>
                </a:lnTo>
                <a:lnTo>
                  <a:pt x="93151" y="127508"/>
                </a:lnTo>
                <a:lnTo>
                  <a:pt x="74721" y="150119"/>
                </a:lnTo>
                <a:lnTo>
                  <a:pt x="58103" y="174195"/>
                </a:lnTo>
                <a:lnTo>
                  <a:pt x="43386" y="199649"/>
                </a:lnTo>
                <a:lnTo>
                  <a:pt x="30660" y="226396"/>
                </a:lnTo>
                <a:lnTo>
                  <a:pt x="20013" y="254349"/>
                </a:lnTo>
                <a:lnTo>
                  <a:pt x="11535" y="283424"/>
                </a:lnTo>
                <a:lnTo>
                  <a:pt x="5314" y="313534"/>
                </a:lnTo>
                <a:lnTo>
                  <a:pt x="1439" y="344594"/>
                </a:lnTo>
                <a:lnTo>
                  <a:pt x="0" y="376516"/>
                </a:lnTo>
                <a:close/>
              </a:path>
            </a:pathLst>
          </a:custGeom>
          <a:solidFill>
            <a:srgbClr val="552C85"/>
          </a:solidFill>
        </p:spPr>
        <p:txBody>
          <a:bodyPr wrap="square" lIns="0" tIns="0" rIns="0" bIns="0" rtlCol="0">
            <a:noAutofit/>
          </a:bodyPr>
          <a:lstStyle/>
          <a:p>
            <a:pPr defTabSz="456743"/>
            <a:endParaRPr sz="1798">
              <a:solidFill>
                <a:prstClr val="black"/>
              </a:solidFill>
              <a:latin typeface="Calibri"/>
            </a:endParaRPr>
          </a:p>
        </p:txBody>
      </p:sp>
      <p:sp>
        <p:nvSpPr>
          <p:cNvPr id="17" name="object 17"/>
          <p:cNvSpPr/>
          <p:nvPr/>
        </p:nvSpPr>
        <p:spPr>
          <a:xfrm>
            <a:off x="1790219" y="5070606"/>
            <a:ext cx="225625" cy="222360"/>
          </a:xfrm>
          <a:custGeom>
            <a:avLst/>
            <a:gdLst/>
            <a:ahLst/>
            <a:cxnLst/>
            <a:rect l="l" t="t" r="r" b="b"/>
            <a:pathLst>
              <a:path w="225860" h="222592">
                <a:moveTo>
                  <a:pt x="113589" y="222592"/>
                </a:moveTo>
                <a:lnTo>
                  <a:pt x="119292" y="222294"/>
                </a:lnTo>
                <a:lnTo>
                  <a:pt x="135484" y="220405"/>
                </a:lnTo>
                <a:lnTo>
                  <a:pt x="150422" y="217055"/>
                </a:lnTo>
                <a:lnTo>
                  <a:pt x="164084" y="212291"/>
                </a:lnTo>
                <a:lnTo>
                  <a:pt x="176445" y="206158"/>
                </a:lnTo>
                <a:lnTo>
                  <a:pt x="187485" y="198702"/>
                </a:lnTo>
                <a:lnTo>
                  <a:pt x="197179" y="189968"/>
                </a:lnTo>
                <a:lnTo>
                  <a:pt x="205506" y="180002"/>
                </a:lnTo>
                <a:lnTo>
                  <a:pt x="212441" y="168850"/>
                </a:lnTo>
                <a:lnTo>
                  <a:pt x="217963" y="156558"/>
                </a:lnTo>
                <a:lnTo>
                  <a:pt x="222048" y="143171"/>
                </a:lnTo>
                <a:lnTo>
                  <a:pt x="224674" y="128735"/>
                </a:lnTo>
                <a:lnTo>
                  <a:pt x="225818" y="113296"/>
                </a:lnTo>
                <a:lnTo>
                  <a:pt x="225860" y="107115"/>
                </a:lnTo>
                <a:lnTo>
                  <a:pt x="224959" y="92082"/>
                </a:lnTo>
                <a:lnTo>
                  <a:pt x="222615" y="77922"/>
                </a:lnTo>
                <a:lnTo>
                  <a:pt x="218829" y="64706"/>
                </a:lnTo>
                <a:lnTo>
                  <a:pt x="213600" y="52505"/>
                </a:lnTo>
                <a:lnTo>
                  <a:pt x="206927" y="41391"/>
                </a:lnTo>
                <a:lnTo>
                  <a:pt x="198810" y="31435"/>
                </a:lnTo>
                <a:lnTo>
                  <a:pt x="189248" y="22708"/>
                </a:lnTo>
                <a:lnTo>
                  <a:pt x="178239" y="15281"/>
                </a:lnTo>
                <a:lnTo>
                  <a:pt x="165784" y="9225"/>
                </a:lnTo>
                <a:lnTo>
                  <a:pt x="151883" y="4612"/>
                </a:lnTo>
                <a:lnTo>
                  <a:pt x="136533" y="1513"/>
                </a:lnTo>
                <a:lnTo>
                  <a:pt x="119735" y="0"/>
                </a:lnTo>
                <a:lnTo>
                  <a:pt x="107429" y="164"/>
                </a:lnTo>
                <a:lnTo>
                  <a:pt x="93698" y="1885"/>
                </a:lnTo>
                <a:lnTo>
                  <a:pt x="80365" y="5133"/>
                </a:lnTo>
                <a:lnTo>
                  <a:pt x="67571" y="9805"/>
                </a:lnTo>
                <a:lnTo>
                  <a:pt x="55458" y="15792"/>
                </a:lnTo>
                <a:lnTo>
                  <a:pt x="44166" y="22989"/>
                </a:lnTo>
                <a:lnTo>
                  <a:pt x="33837" y="31290"/>
                </a:lnTo>
                <a:lnTo>
                  <a:pt x="24612" y="40589"/>
                </a:lnTo>
                <a:lnTo>
                  <a:pt x="16633" y="50779"/>
                </a:lnTo>
                <a:lnTo>
                  <a:pt x="10041" y="61753"/>
                </a:lnTo>
                <a:lnTo>
                  <a:pt x="4977" y="73407"/>
                </a:lnTo>
                <a:lnTo>
                  <a:pt x="1583" y="85633"/>
                </a:lnTo>
                <a:lnTo>
                  <a:pt x="0" y="98326"/>
                </a:lnTo>
                <a:lnTo>
                  <a:pt x="368" y="111379"/>
                </a:lnTo>
                <a:lnTo>
                  <a:pt x="1321" y="118950"/>
                </a:lnTo>
                <a:lnTo>
                  <a:pt x="4102" y="133537"/>
                </a:lnTo>
                <a:lnTo>
                  <a:pt x="8043" y="147200"/>
                </a:lnTo>
                <a:lnTo>
                  <a:pt x="13156" y="159891"/>
                </a:lnTo>
                <a:lnTo>
                  <a:pt x="19451" y="171564"/>
                </a:lnTo>
                <a:lnTo>
                  <a:pt x="26937" y="182170"/>
                </a:lnTo>
                <a:lnTo>
                  <a:pt x="35626" y="191662"/>
                </a:lnTo>
                <a:lnTo>
                  <a:pt x="45527" y="199994"/>
                </a:lnTo>
                <a:lnTo>
                  <a:pt x="56652" y="207118"/>
                </a:lnTo>
                <a:lnTo>
                  <a:pt x="69010" y="212987"/>
                </a:lnTo>
                <a:lnTo>
                  <a:pt x="82612" y="217554"/>
                </a:lnTo>
                <a:lnTo>
                  <a:pt x="97468" y="220772"/>
                </a:lnTo>
                <a:lnTo>
                  <a:pt x="113589" y="222592"/>
                </a:lnTo>
                <a:close/>
              </a:path>
            </a:pathLst>
          </a:custGeom>
          <a:solidFill>
            <a:srgbClr val="4B4399"/>
          </a:solidFill>
        </p:spPr>
        <p:txBody>
          <a:bodyPr wrap="square" lIns="0" tIns="0" rIns="0" bIns="0" rtlCol="0">
            <a:noAutofit/>
          </a:bodyPr>
          <a:lstStyle/>
          <a:p>
            <a:pPr defTabSz="456743"/>
            <a:endParaRPr sz="1798">
              <a:solidFill>
                <a:prstClr val="black"/>
              </a:solidFill>
              <a:latin typeface="Calibri"/>
            </a:endParaRPr>
          </a:p>
        </p:txBody>
      </p:sp>
      <p:sp>
        <p:nvSpPr>
          <p:cNvPr id="18" name="object 18"/>
          <p:cNvSpPr/>
          <p:nvPr/>
        </p:nvSpPr>
        <p:spPr>
          <a:xfrm>
            <a:off x="1635300" y="5228443"/>
            <a:ext cx="129849" cy="129862"/>
          </a:xfrm>
          <a:custGeom>
            <a:avLst/>
            <a:gdLst/>
            <a:ahLst/>
            <a:cxnLst/>
            <a:rect l="l" t="t" r="r" b="b"/>
            <a:pathLst>
              <a:path w="129984" h="129997">
                <a:moveTo>
                  <a:pt x="0" y="64998"/>
                </a:moveTo>
                <a:lnTo>
                  <a:pt x="2441" y="82707"/>
                </a:lnTo>
                <a:lnTo>
                  <a:pt x="7686" y="95684"/>
                </a:lnTo>
                <a:lnTo>
                  <a:pt x="15473" y="107095"/>
                </a:lnTo>
                <a:lnTo>
                  <a:pt x="25450" y="116584"/>
                </a:lnTo>
                <a:lnTo>
                  <a:pt x="37265" y="123800"/>
                </a:lnTo>
                <a:lnTo>
                  <a:pt x="50566" y="128389"/>
                </a:lnTo>
                <a:lnTo>
                  <a:pt x="64998" y="129997"/>
                </a:lnTo>
                <a:lnTo>
                  <a:pt x="68505" y="129904"/>
                </a:lnTo>
                <a:lnTo>
                  <a:pt x="82698" y="127556"/>
                </a:lnTo>
                <a:lnTo>
                  <a:pt x="95676" y="122311"/>
                </a:lnTo>
                <a:lnTo>
                  <a:pt x="107085" y="114523"/>
                </a:lnTo>
                <a:lnTo>
                  <a:pt x="116574" y="104544"/>
                </a:lnTo>
                <a:lnTo>
                  <a:pt x="123789" y="92728"/>
                </a:lnTo>
                <a:lnTo>
                  <a:pt x="128376" y="79428"/>
                </a:lnTo>
                <a:lnTo>
                  <a:pt x="129984" y="64998"/>
                </a:lnTo>
                <a:lnTo>
                  <a:pt x="129891" y="61491"/>
                </a:lnTo>
                <a:lnTo>
                  <a:pt x="127544" y="47297"/>
                </a:lnTo>
                <a:lnTo>
                  <a:pt x="122302" y="34318"/>
                </a:lnTo>
                <a:lnTo>
                  <a:pt x="114515" y="22906"/>
                </a:lnTo>
                <a:lnTo>
                  <a:pt x="104539" y="13414"/>
                </a:lnTo>
                <a:lnTo>
                  <a:pt x="92725" y="6197"/>
                </a:lnTo>
                <a:lnTo>
                  <a:pt x="79427" y="1608"/>
                </a:lnTo>
                <a:lnTo>
                  <a:pt x="64998" y="0"/>
                </a:lnTo>
                <a:lnTo>
                  <a:pt x="61480" y="93"/>
                </a:lnTo>
                <a:lnTo>
                  <a:pt x="47285" y="2442"/>
                </a:lnTo>
                <a:lnTo>
                  <a:pt x="34306" y="7688"/>
                </a:lnTo>
                <a:lnTo>
                  <a:pt x="22896" y="15477"/>
                </a:lnTo>
                <a:lnTo>
                  <a:pt x="13408" y="25456"/>
                </a:lnTo>
                <a:lnTo>
                  <a:pt x="6194" y="37271"/>
                </a:lnTo>
                <a:lnTo>
                  <a:pt x="1607" y="50569"/>
                </a:lnTo>
                <a:lnTo>
                  <a:pt x="0" y="64998"/>
                </a:lnTo>
                <a:close/>
              </a:path>
            </a:pathLst>
          </a:custGeom>
          <a:solidFill>
            <a:srgbClr val="10487B"/>
          </a:solidFill>
        </p:spPr>
        <p:txBody>
          <a:bodyPr wrap="square" lIns="0" tIns="0" rIns="0" bIns="0" rtlCol="0">
            <a:noAutofit/>
          </a:bodyPr>
          <a:lstStyle/>
          <a:p>
            <a:pPr defTabSz="456743"/>
            <a:endParaRPr sz="1798">
              <a:solidFill>
                <a:prstClr val="black"/>
              </a:solidFill>
              <a:latin typeface="Calibri"/>
            </a:endParaRPr>
          </a:p>
        </p:txBody>
      </p:sp>
      <p:sp>
        <p:nvSpPr>
          <p:cNvPr id="19" name="object 19"/>
          <p:cNvSpPr/>
          <p:nvPr/>
        </p:nvSpPr>
        <p:spPr>
          <a:xfrm>
            <a:off x="935369" y="3698099"/>
            <a:ext cx="645820" cy="642497"/>
          </a:xfrm>
          <a:custGeom>
            <a:avLst/>
            <a:gdLst/>
            <a:ahLst/>
            <a:cxnLst/>
            <a:rect l="l" t="t" r="r" b="b"/>
            <a:pathLst>
              <a:path w="646493" h="643166">
                <a:moveTo>
                  <a:pt x="0" y="308940"/>
                </a:moveTo>
                <a:lnTo>
                  <a:pt x="212" y="335810"/>
                </a:lnTo>
                <a:lnTo>
                  <a:pt x="2507" y="362086"/>
                </a:lnTo>
                <a:lnTo>
                  <a:pt x="6809" y="387688"/>
                </a:lnTo>
                <a:lnTo>
                  <a:pt x="13044" y="412539"/>
                </a:lnTo>
                <a:lnTo>
                  <a:pt x="21138" y="436558"/>
                </a:lnTo>
                <a:lnTo>
                  <a:pt x="31015" y="459666"/>
                </a:lnTo>
                <a:lnTo>
                  <a:pt x="42601" y="481783"/>
                </a:lnTo>
                <a:lnTo>
                  <a:pt x="55821" y="502832"/>
                </a:lnTo>
                <a:lnTo>
                  <a:pt x="70601" y="522732"/>
                </a:lnTo>
                <a:lnTo>
                  <a:pt x="86866" y="541404"/>
                </a:lnTo>
                <a:lnTo>
                  <a:pt x="104541" y="558769"/>
                </a:lnTo>
                <a:lnTo>
                  <a:pt x="123552" y="574748"/>
                </a:lnTo>
                <a:lnTo>
                  <a:pt x="143824" y="589261"/>
                </a:lnTo>
                <a:lnTo>
                  <a:pt x="165283" y="602230"/>
                </a:lnTo>
                <a:lnTo>
                  <a:pt x="187853" y="613574"/>
                </a:lnTo>
                <a:lnTo>
                  <a:pt x="211461" y="623216"/>
                </a:lnTo>
                <a:lnTo>
                  <a:pt x="236031" y="631075"/>
                </a:lnTo>
                <a:lnTo>
                  <a:pt x="261489" y="637072"/>
                </a:lnTo>
                <a:lnTo>
                  <a:pt x="287759" y="641129"/>
                </a:lnTo>
                <a:lnTo>
                  <a:pt x="314769" y="643166"/>
                </a:lnTo>
                <a:lnTo>
                  <a:pt x="340699" y="642962"/>
                </a:lnTo>
                <a:lnTo>
                  <a:pt x="366251" y="640506"/>
                </a:lnTo>
                <a:lnTo>
                  <a:pt x="391325" y="635897"/>
                </a:lnTo>
                <a:lnTo>
                  <a:pt x="415820" y="629231"/>
                </a:lnTo>
                <a:lnTo>
                  <a:pt x="439633" y="620606"/>
                </a:lnTo>
                <a:lnTo>
                  <a:pt x="462665" y="610120"/>
                </a:lnTo>
                <a:lnTo>
                  <a:pt x="484815" y="597871"/>
                </a:lnTo>
                <a:lnTo>
                  <a:pt x="505981" y="583956"/>
                </a:lnTo>
                <a:lnTo>
                  <a:pt x="526062" y="568473"/>
                </a:lnTo>
                <a:lnTo>
                  <a:pt x="544958" y="551519"/>
                </a:lnTo>
                <a:lnTo>
                  <a:pt x="562567" y="533193"/>
                </a:lnTo>
                <a:lnTo>
                  <a:pt x="578789" y="513591"/>
                </a:lnTo>
                <a:lnTo>
                  <a:pt x="593522" y="492811"/>
                </a:lnTo>
                <a:lnTo>
                  <a:pt x="606666" y="470951"/>
                </a:lnTo>
                <a:lnTo>
                  <a:pt x="618119" y="448109"/>
                </a:lnTo>
                <a:lnTo>
                  <a:pt x="627781" y="424382"/>
                </a:lnTo>
                <a:lnTo>
                  <a:pt x="635550" y="399868"/>
                </a:lnTo>
                <a:lnTo>
                  <a:pt x="641326" y="374665"/>
                </a:lnTo>
                <a:lnTo>
                  <a:pt x="645007" y="348869"/>
                </a:lnTo>
                <a:lnTo>
                  <a:pt x="646493" y="322579"/>
                </a:lnTo>
                <a:lnTo>
                  <a:pt x="645764" y="297430"/>
                </a:lnTo>
                <a:lnTo>
                  <a:pt x="642959" y="272685"/>
                </a:lnTo>
                <a:lnTo>
                  <a:pt x="638166" y="248436"/>
                </a:lnTo>
                <a:lnTo>
                  <a:pt x="631473" y="224772"/>
                </a:lnTo>
                <a:lnTo>
                  <a:pt x="622966" y="201785"/>
                </a:lnTo>
                <a:lnTo>
                  <a:pt x="612732" y="179567"/>
                </a:lnTo>
                <a:lnTo>
                  <a:pt x="600859" y="158207"/>
                </a:lnTo>
                <a:lnTo>
                  <a:pt x="587434" y="137796"/>
                </a:lnTo>
                <a:lnTo>
                  <a:pt x="572545" y="118426"/>
                </a:lnTo>
                <a:lnTo>
                  <a:pt x="556277" y="100187"/>
                </a:lnTo>
                <a:lnTo>
                  <a:pt x="538719" y="83170"/>
                </a:lnTo>
                <a:lnTo>
                  <a:pt x="519957" y="67466"/>
                </a:lnTo>
                <a:lnTo>
                  <a:pt x="500080" y="53165"/>
                </a:lnTo>
                <a:lnTo>
                  <a:pt x="479173" y="40360"/>
                </a:lnTo>
                <a:lnTo>
                  <a:pt x="457325" y="29139"/>
                </a:lnTo>
                <a:lnTo>
                  <a:pt x="434622" y="19595"/>
                </a:lnTo>
                <a:lnTo>
                  <a:pt x="411151" y="11818"/>
                </a:lnTo>
                <a:lnTo>
                  <a:pt x="387000" y="5900"/>
                </a:lnTo>
                <a:lnTo>
                  <a:pt x="362256" y="1930"/>
                </a:lnTo>
                <a:lnTo>
                  <a:pt x="337007" y="0"/>
                </a:lnTo>
                <a:lnTo>
                  <a:pt x="309657" y="92"/>
                </a:lnTo>
                <a:lnTo>
                  <a:pt x="282944" y="2230"/>
                </a:lnTo>
                <a:lnTo>
                  <a:pt x="256945" y="6343"/>
                </a:lnTo>
                <a:lnTo>
                  <a:pt x="231739" y="12359"/>
                </a:lnTo>
                <a:lnTo>
                  <a:pt x="207404" y="20205"/>
                </a:lnTo>
                <a:lnTo>
                  <a:pt x="184018" y="29812"/>
                </a:lnTo>
                <a:lnTo>
                  <a:pt x="161658" y="41106"/>
                </a:lnTo>
                <a:lnTo>
                  <a:pt x="140404" y="54016"/>
                </a:lnTo>
                <a:lnTo>
                  <a:pt x="120333" y="68471"/>
                </a:lnTo>
                <a:lnTo>
                  <a:pt x="101523" y="84399"/>
                </a:lnTo>
                <a:lnTo>
                  <a:pt x="84053" y="101728"/>
                </a:lnTo>
                <a:lnTo>
                  <a:pt x="68001" y="120388"/>
                </a:lnTo>
                <a:lnTo>
                  <a:pt x="53445" y="140305"/>
                </a:lnTo>
                <a:lnTo>
                  <a:pt x="40463" y="161409"/>
                </a:lnTo>
                <a:lnTo>
                  <a:pt x="29133" y="183628"/>
                </a:lnTo>
                <a:lnTo>
                  <a:pt x="19533" y="206890"/>
                </a:lnTo>
                <a:lnTo>
                  <a:pt x="11741" y="231124"/>
                </a:lnTo>
                <a:lnTo>
                  <a:pt x="5837" y="256258"/>
                </a:lnTo>
                <a:lnTo>
                  <a:pt x="1897" y="282220"/>
                </a:lnTo>
                <a:lnTo>
                  <a:pt x="0" y="308940"/>
                </a:lnTo>
                <a:close/>
              </a:path>
            </a:pathLst>
          </a:custGeom>
          <a:solidFill>
            <a:srgbClr val="7A164F"/>
          </a:solidFill>
        </p:spPr>
        <p:txBody>
          <a:bodyPr wrap="square" lIns="0" tIns="0" rIns="0" bIns="0" rtlCol="0">
            <a:noAutofit/>
          </a:bodyPr>
          <a:lstStyle/>
          <a:p>
            <a:pPr defTabSz="456743"/>
            <a:endParaRPr sz="1798">
              <a:solidFill>
                <a:prstClr val="black"/>
              </a:solidFill>
              <a:latin typeface="Calibri"/>
            </a:endParaRPr>
          </a:p>
        </p:txBody>
      </p:sp>
      <p:sp>
        <p:nvSpPr>
          <p:cNvPr id="20" name="object 20"/>
          <p:cNvSpPr/>
          <p:nvPr/>
        </p:nvSpPr>
        <p:spPr>
          <a:xfrm>
            <a:off x="1648366" y="3867646"/>
            <a:ext cx="316169" cy="303416"/>
          </a:xfrm>
          <a:custGeom>
            <a:avLst/>
            <a:gdLst/>
            <a:ahLst/>
            <a:cxnLst/>
            <a:rect l="l" t="t" r="r" b="b"/>
            <a:pathLst>
              <a:path w="316498" h="303732">
                <a:moveTo>
                  <a:pt x="160948" y="24"/>
                </a:moveTo>
                <a:lnTo>
                  <a:pt x="137851" y="896"/>
                </a:lnTo>
                <a:lnTo>
                  <a:pt x="123260" y="2999"/>
                </a:lnTo>
                <a:lnTo>
                  <a:pt x="109242" y="6266"/>
                </a:lnTo>
                <a:lnTo>
                  <a:pt x="95845" y="10652"/>
                </a:lnTo>
                <a:lnTo>
                  <a:pt x="83117" y="16112"/>
                </a:lnTo>
                <a:lnTo>
                  <a:pt x="71105" y="22601"/>
                </a:lnTo>
                <a:lnTo>
                  <a:pt x="59857" y="30076"/>
                </a:lnTo>
                <a:lnTo>
                  <a:pt x="49423" y="38491"/>
                </a:lnTo>
                <a:lnTo>
                  <a:pt x="39848" y="47802"/>
                </a:lnTo>
                <a:lnTo>
                  <a:pt x="31183" y="57965"/>
                </a:lnTo>
                <a:lnTo>
                  <a:pt x="23474" y="68935"/>
                </a:lnTo>
                <a:lnTo>
                  <a:pt x="16770" y="80668"/>
                </a:lnTo>
                <a:lnTo>
                  <a:pt x="11119" y="93118"/>
                </a:lnTo>
                <a:lnTo>
                  <a:pt x="6569" y="106242"/>
                </a:lnTo>
                <a:lnTo>
                  <a:pt x="3167" y="119995"/>
                </a:lnTo>
                <a:lnTo>
                  <a:pt x="962" y="134333"/>
                </a:lnTo>
                <a:lnTo>
                  <a:pt x="1" y="149211"/>
                </a:lnTo>
                <a:lnTo>
                  <a:pt x="0" y="156195"/>
                </a:lnTo>
                <a:lnTo>
                  <a:pt x="965" y="170810"/>
                </a:lnTo>
                <a:lnTo>
                  <a:pt x="3209" y="184938"/>
                </a:lnTo>
                <a:lnTo>
                  <a:pt x="6681" y="198527"/>
                </a:lnTo>
                <a:lnTo>
                  <a:pt x="11329" y="211528"/>
                </a:lnTo>
                <a:lnTo>
                  <a:pt x="17102" y="223889"/>
                </a:lnTo>
                <a:lnTo>
                  <a:pt x="23949" y="235559"/>
                </a:lnTo>
                <a:lnTo>
                  <a:pt x="31819" y="246487"/>
                </a:lnTo>
                <a:lnTo>
                  <a:pt x="40659" y="256622"/>
                </a:lnTo>
                <a:lnTo>
                  <a:pt x="50419" y="265912"/>
                </a:lnTo>
                <a:lnTo>
                  <a:pt x="61048" y="274308"/>
                </a:lnTo>
                <a:lnTo>
                  <a:pt x="72494" y="281758"/>
                </a:lnTo>
                <a:lnTo>
                  <a:pt x="84706" y="288210"/>
                </a:lnTo>
                <a:lnTo>
                  <a:pt x="97633" y="293615"/>
                </a:lnTo>
                <a:lnTo>
                  <a:pt x="111224" y="297920"/>
                </a:lnTo>
                <a:lnTo>
                  <a:pt x="125426" y="301076"/>
                </a:lnTo>
                <a:lnTo>
                  <a:pt x="140189" y="303030"/>
                </a:lnTo>
                <a:lnTo>
                  <a:pt x="155462" y="303732"/>
                </a:lnTo>
                <a:lnTo>
                  <a:pt x="165556" y="303436"/>
                </a:lnTo>
                <a:lnTo>
                  <a:pt x="179853" y="301870"/>
                </a:lnTo>
                <a:lnTo>
                  <a:pt x="193840" y="299023"/>
                </a:lnTo>
                <a:lnTo>
                  <a:pt x="207445" y="294965"/>
                </a:lnTo>
                <a:lnTo>
                  <a:pt x="220592" y="289766"/>
                </a:lnTo>
                <a:lnTo>
                  <a:pt x="233210" y="283496"/>
                </a:lnTo>
                <a:lnTo>
                  <a:pt x="245223" y="276225"/>
                </a:lnTo>
                <a:lnTo>
                  <a:pt x="256560" y="268023"/>
                </a:lnTo>
                <a:lnTo>
                  <a:pt x="267145" y="258960"/>
                </a:lnTo>
                <a:lnTo>
                  <a:pt x="276906" y="249107"/>
                </a:lnTo>
                <a:lnTo>
                  <a:pt x="285770" y="238533"/>
                </a:lnTo>
                <a:lnTo>
                  <a:pt x="293662" y="227309"/>
                </a:lnTo>
                <a:lnTo>
                  <a:pt x="300509" y="215504"/>
                </a:lnTo>
                <a:lnTo>
                  <a:pt x="306238" y="203189"/>
                </a:lnTo>
                <a:lnTo>
                  <a:pt x="310775" y="190433"/>
                </a:lnTo>
                <a:lnTo>
                  <a:pt x="314046" y="177308"/>
                </a:lnTo>
                <a:lnTo>
                  <a:pt x="315978" y="163882"/>
                </a:lnTo>
                <a:lnTo>
                  <a:pt x="316498" y="150227"/>
                </a:lnTo>
                <a:lnTo>
                  <a:pt x="316492" y="149867"/>
                </a:lnTo>
                <a:lnTo>
                  <a:pt x="315513" y="136237"/>
                </a:lnTo>
                <a:lnTo>
                  <a:pt x="313130" y="122838"/>
                </a:lnTo>
                <a:lnTo>
                  <a:pt x="309420" y="109746"/>
                </a:lnTo>
                <a:lnTo>
                  <a:pt x="304459" y="97034"/>
                </a:lnTo>
                <a:lnTo>
                  <a:pt x="298323" y="84777"/>
                </a:lnTo>
                <a:lnTo>
                  <a:pt x="291089" y="73047"/>
                </a:lnTo>
                <a:lnTo>
                  <a:pt x="282835" y="61919"/>
                </a:lnTo>
                <a:lnTo>
                  <a:pt x="273635" y="51468"/>
                </a:lnTo>
                <a:lnTo>
                  <a:pt x="263567" y="41766"/>
                </a:lnTo>
                <a:lnTo>
                  <a:pt x="252707" y="32888"/>
                </a:lnTo>
                <a:lnTo>
                  <a:pt x="241132" y="24908"/>
                </a:lnTo>
                <a:lnTo>
                  <a:pt x="228919" y="17900"/>
                </a:lnTo>
                <a:lnTo>
                  <a:pt x="216143" y="11937"/>
                </a:lnTo>
                <a:lnTo>
                  <a:pt x="202881" y="7095"/>
                </a:lnTo>
                <a:lnTo>
                  <a:pt x="189211" y="3446"/>
                </a:lnTo>
                <a:lnTo>
                  <a:pt x="175208" y="1064"/>
                </a:lnTo>
                <a:lnTo>
                  <a:pt x="160948" y="24"/>
                </a:lnTo>
                <a:close/>
              </a:path>
            </a:pathLst>
          </a:custGeom>
          <a:solidFill>
            <a:srgbClr val="91649B"/>
          </a:solidFill>
        </p:spPr>
        <p:txBody>
          <a:bodyPr wrap="square" lIns="0" tIns="0" rIns="0" bIns="0" rtlCol="0">
            <a:noAutofit/>
          </a:bodyPr>
          <a:lstStyle/>
          <a:p>
            <a:pPr defTabSz="456743"/>
            <a:endParaRPr sz="1798">
              <a:solidFill>
                <a:prstClr val="black"/>
              </a:solidFill>
              <a:latin typeface="Calibri"/>
            </a:endParaRPr>
          </a:p>
        </p:txBody>
      </p:sp>
      <p:sp>
        <p:nvSpPr>
          <p:cNvPr id="21" name="object 21"/>
          <p:cNvSpPr/>
          <p:nvPr/>
        </p:nvSpPr>
        <p:spPr>
          <a:xfrm>
            <a:off x="1558812" y="4199380"/>
            <a:ext cx="164611" cy="164624"/>
          </a:xfrm>
          <a:custGeom>
            <a:avLst/>
            <a:gdLst/>
            <a:ahLst/>
            <a:cxnLst/>
            <a:rect l="l" t="t" r="r" b="b"/>
            <a:pathLst>
              <a:path w="164782" h="164795">
                <a:moveTo>
                  <a:pt x="0" y="82397"/>
                </a:moveTo>
                <a:lnTo>
                  <a:pt x="1756" y="99402"/>
                </a:lnTo>
                <a:lnTo>
                  <a:pt x="5844" y="112934"/>
                </a:lnTo>
                <a:lnTo>
                  <a:pt x="12083" y="125375"/>
                </a:lnTo>
                <a:lnTo>
                  <a:pt x="20254" y="136504"/>
                </a:lnTo>
                <a:lnTo>
                  <a:pt x="30138" y="146103"/>
                </a:lnTo>
                <a:lnTo>
                  <a:pt x="41513" y="153951"/>
                </a:lnTo>
                <a:lnTo>
                  <a:pt x="54161" y="159829"/>
                </a:lnTo>
                <a:lnTo>
                  <a:pt x="67862" y="163517"/>
                </a:lnTo>
                <a:lnTo>
                  <a:pt x="82397" y="164795"/>
                </a:lnTo>
                <a:lnTo>
                  <a:pt x="84987" y="164755"/>
                </a:lnTo>
                <a:lnTo>
                  <a:pt x="99392" y="163040"/>
                </a:lnTo>
                <a:lnTo>
                  <a:pt x="112925" y="158953"/>
                </a:lnTo>
                <a:lnTo>
                  <a:pt x="125366" y="152714"/>
                </a:lnTo>
                <a:lnTo>
                  <a:pt x="136495" y="144543"/>
                </a:lnTo>
                <a:lnTo>
                  <a:pt x="146093" y="134660"/>
                </a:lnTo>
                <a:lnTo>
                  <a:pt x="153940" y="123284"/>
                </a:lnTo>
                <a:lnTo>
                  <a:pt x="159817" y="110635"/>
                </a:lnTo>
                <a:lnTo>
                  <a:pt x="163504" y="96933"/>
                </a:lnTo>
                <a:lnTo>
                  <a:pt x="164782" y="82397"/>
                </a:lnTo>
                <a:lnTo>
                  <a:pt x="164742" y="79807"/>
                </a:lnTo>
                <a:lnTo>
                  <a:pt x="163027" y="65401"/>
                </a:lnTo>
                <a:lnTo>
                  <a:pt x="158942" y="51867"/>
                </a:lnTo>
                <a:lnTo>
                  <a:pt x="152705" y="39425"/>
                </a:lnTo>
                <a:lnTo>
                  <a:pt x="144536" y="28294"/>
                </a:lnTo>
                <a:lnTo>
                  <a:pt x="134655" y="18694"/>
                </a:lnTo>
                <a:lnTo>
                  <a:pt x="123281" y="10845"/>
                </a:lnTo>
                <a:lnTo>
                  <a:pt x="110633" y="4966"/>
                </a:lnTo>
                <a:lnTo>
                  <a:pt x="96932" y="1278"/>
                </a:lnTo>
                <a:lnTo>
                  <a:pt x="82397" y="0"/>
                </a:lnTo>
                <a:lnTo>
                  <a:pt x="79797" y="40"/>
                </a:lnTo>
                <a:lnTo>
                  <a:pt x="65393" y="1756"/>
                </a:lnTo>
                <a:lnTo>
                  <a:pt x="51860" y="5844"/>
                </a:lnTo>
                <a:lnTo>
                  <a:pt x="39419" y="12083"/>
                </a:lnTo>
                <a:lnTo>
                  <a:pt x="28290" y="20254"/>
                </a:lnTo>
                <a:lnTo>
                  <a:pt x="18691" y="30138"/>
                </a:lnTo>
                <a:lnTo>
                  <a:pt x="10843" y="41513"/>
                </a:lnTo>
                <a:lnTo>
                  <a:pt x="4965" y="54161"/>
                </a:lnTo>
                <a:lnTo>
                  <a:pt x="1278" y="67862"/>
                </a:lnTo>
                <a:lnTo>
                  <a:pt x="0" y="82397"/>
                </a:lnTo>
                <a:close/>
              </a:path>
            </a:pathLst>
          </a:custGeom>
          <a:solidFill>
            <a:srgbClr val="9E539F"/>
          </a:solidFill>
        </p:spPr>
        <p:txBody>
          <a:bodyPr wrap="square" lIns="0" tIns="0" rIns="0" bIns="0" rtlCol="0">
            <a:noAutofit/>
          </a:bodyPr>
          <a:lstStyle/>
          <a:p>
            <a:pPr defTabSz="456743"/>
            <a:endParaRPr sz="1798">
              <a:solidFill>
                <a:prstClr val="black"/>
              </a:solidFill>
              <a:latin typeface="Calibri"/>
            </a:endParaRPr>
          </a:p>
        </p:txBody>
      </p:sp>
      <p:sp>
        <p:nvSpPr>
          <p:cNvPr id="22" name="object 22"/>
          <p:cNvSpPr/>
          <p:nvPr/>
        </p:nvSpPr>
        <p:spPr>
          <a:xfrm>
            <a:off x="1795776" y="4221848"/>
            <a:ext cx="350358" cy="349279"/>
          </a:xfrm>
          <a:custGeom>
            <a:avLst/>
            <a:gdLst/>
            <a:ahLst/>
            <a:cxnLst/>
            <a:rect l="l" t="t" r="r" b="b"/>
            <a:pathLst>
              <a:path w="350723" h="349643">
                <a:moveTo>
                  <a:pt x="0" y="177761"/>
                </a:moveTo>
                <a:lnTo>
                  <a:pt x="835" y="194710"/>
                </a:lnTo>
                <a:lnTo>
                  <a:pt x="2794" y="209422"/>
                </a:lnTo>
                <a:lnTo>
                  <a:pt x="5854" y="223634"/>
                </a:lnTo>
                <a:lnTo>
                  <a:pt x="9974" y="237303"/>
                </a:lnTo>
                <a:lnTo>
                  <a:pt x="15115" y="250391"/>
                </a:lnTo>
                <a:lnTo>
                  <a:pt x="21235" y="262855"/>
                </a:lnTo>
                <a:lnTo>
                  <a:pt x="28294" y="274655"/>
                </a:lnTo>
                <a:lnTo>
                  <a:pt x="36251" y="285750"/>
                </a:lnTo>
                <a:lnTo>
                  <a:pt x="45065" y="296100"/>
                </a:lnTo>
                <a:lnTo>
                  <a:pt x="54697" y="305664"/>
                </a:lnTo>
                <a:lnTo>
                  <a:pt x="65105" y="314401"/>
                </a:lnTo>
                <a:lnTo>
                  <a:pt x="76248" y="322271"/>
                </a:lnTo>
                <a:lnTo>
                  <a:pt x="88086" y="329232"/>
                </a:lnTo>
                <a:lnTo>
                  <a:pt x="100579" y="335244"/>
                </a:lnTo>
                <a:lnTo>
                  <a:pt x="113686" y="340267"/>
                </a:lnTo>
                <a:lnTo>
                  <a:pt x="127365" y="344258"/>
                </a:lnTo>
                <a:lnTo>
                  <a:pt x="141577" y="347179"/>
                </a:lnTo>
                <a:lnTo>
                  <a:pt x="156282" y="348987"/>
                </a:lnTo>
                <a:lnTo>
                  <a:pt x="171437" y="349643"/>
                </a:lnTo>
                <a:lnTo>
                  <a:pt x="186203" y="349109"/>
                </a:lnTo>
                <a:lnTo>
                  <a:pt x="200654" y="347412"/>
                </a:lnTo>
                <a:lnTo>
                  <a:pt x="214738" y="344600"/>
                </a:lnTo>
                <a:lnTo>
                  <a:pt x="228408" y="340723"/>
                </a:lnTo>
                <a:lnTo>
                  <a:pt x="241614" y="335828"/>
                </a:lnTo>
                <a:lnTo>
                  <a:pt x="254308" y="329964"/>
                </a:lnTo>
                <a:lnTo>
                  <a:pt x="266440" y="323179"/>
                </a:lnTo>
                <a:lnTo>
                  <a:pt x="277961" y="315521"/>
                </a:lnTo>
                <a:lnTo>
                  <a:pt x="288822" y="307038"/>
                </a:lnTo>
                <a:lnTo>
                  <a:pt x="298975" y="297780"/>
                </a:lnTo>
                <a:lnTo>
                  <a:pt x="308370" y="287793"/>
                </a:lnTo>
                <a:lnTo>
                  <a:pt x="316957" y="277127"/>
                </a:lnTo>
                <a:lnTo>
                  <a:pt x="324689" y="265829"/>
                </a:lnTo>
                <a:lnTo>
                  <a:pt x="331515" y="253949"/>
                </a:lnTo>
                <a:lnTo>
                  <a:pt x="337388" y="241533"/>
                </a:lnTo>
                <a:lnTo>
                  <a:pt x="342257" y="228632"/>
                </a:lnTo>
                <a:lnTo>
                  <a:pt x="346075" y="215292"/>
                </a:lnTo>
                <a:lnTo>
                  <a:pt x="348791" y="201562"/>
                </a:lnTo>
                <a:lnTo>
                  <a:pt x="350356" y="187491"/>
                </a:lnTo>
                <a:lnTo>
                  <a:pt x="350723" y="173126"/>
                </a:lnTo>
                <a:lnTo>
                  <a:pt x="350496" y="166899"/>
                </a:lnTo>
                <a:lnTo>
                  <a:pt x="349098" y="152821"/>
                </a:lnTo>
                <a:lnTo>
                  <a:pt x="346523" y="139030"/>
                </a:lnTo>
                <a:lnTo>
                  <a:pt x="342823" y="125580"/>
                </a:lnTo>
                <a:lnTo>
                  <a:pt x="338054" y="112524"/>
                </a:lnTo>
                <a:lnTo>
                  <a:pt x="332268" y="99915"/>
                </a:lnTo>
                <a:lnTo>
                  <a:pt x="325519" y="87806"/>
                </a:lnTo>
                <a:lnTo>
                  <a:pt x="317863" y="76249"/>
                </a:lnTo>
                <a:lnTo>
                  <a:pt x="309351" y="65298"/>
                </a:lnTo>
                <a:lnTo>
                  <a:pt x="300040" y="55006"/>
                </a:lnTo>
                <a:lnTo>
                  <a:pt x="289982" y="45426"/>
                </a:lnTo>
                <a:lnTo>
                  <a:pt x="279231" y="36611"/>
                </a:lnTo>
                <a:lnTo>
                  <a:pt x="267842" y="28615"/>
                </a:lnTo>
                <a:lnTo>
                  <a:pt x="255867" y="21489"/>
                </a:lnTo>
                <a:lnTo>
                  <a:pt x="243363" y="15288"/>
                </a:lnTo>
                <a:lnTo>
                  <a:pt x="230381" y="10063"/>
                </a:lnTo>
                <a:lnTo>
                  <a:pt x="216976" y="5869"/>
                </a:lnTo>
                <a:lnTo>
                  <a:pt x="203203" y="2759"/>
                </a:lnTo>
                <a:lnTo>
                  <a:pt x="189114" y="784"/>
                </a:lnTo>
                <a:lnTo>
                  <a:pt x="174764" y="0"/>
                </a:lnTo>
                <a:lnTo>
                  <a:pt x="162408" y="260"/>
                </a:lnTo>
                <a:lnTo>
                  <a:pt x="147881" y="1635"/>
                </a:lnTo>
                <a:lnTo>
                  <a:pt x="133787" y="4131"/>
                </a:lnTo>
                <a:lnTo>
                  <a:pt x="120167" y="7706"/>
                </a:lnTo>
                <a:lnTo>
                  <a:pt x="107061" y="12319"/>
                </a:lnTo>
                <a:lnTo>
                  <a:pt x="94510" y="17929"/>
                </a:lnTo>
                <a:lnTo>
                  <a:pt x="82555" y="24493"/>
                </a:lnTo>
                <a:lnTo>
                  <a:pt x="71237" y="31970"/>
                </a:lnTo>
                <a:lnTo>
                  <a:pt x="60597" y="40319"/>
                </a:lnTo>
                <a:lnTo>
                  <a:pt x="50676" y="49497"/>
                </a:lnTo>
                <a:lnTo>
                  <a:pt x="41515" y="59463"/>
                </a:lnTo>
                <a:lnTo>
                  <a:pt x="33155" y="70176"/>
                </a:lnTo>
                <a:lnTo>
                  <a:pt x="25635" y="81594"/>
                </a:lnTo>
                <a:lnTo>
                  <a:pt x="18999" y="93675"/>
                </a:lnTo>
                <a:lnTo>
                  <a:pt x="13285" y="106378"/>
                </a:lnTo>
                <a:lnTo>
                  <a:pt x="8536" y="119661"/>
                </a:lnTo>
                <a:lnTo>
                  <a:pt x="4792" y="133482"/>
                </a:lnTo>
                <a:lnTo>
                  <a:pt x="2094" y="147800"/>
                </a:lnTo>
                <a:lnTo>
                  <a:pt x="483" y="162574"/>
                </a:lnTo>
                <a:lnTo>
                  <a:pt x="0" y="177761"/>
                </a:lnTo>
                <a:close/>
              </a:path>
            </a:pathLst>
          </a:custGeom>
          <a:solidFill>
            <a:srgbClr val="9E83BB"/>
          </a:solidFill>
        </p:spPr>
        <p:txBody>
          <a:bodyPr wrap="square" lIns="0" tIns="0" rIns="0" bIns="0" rtlCol="0">
            <a:noAutofit/>
          </a:bodyPr>
          <a:lstStyle/>
          <a:p>
            <a:pPr defTabSz="456743"/>
            <a:endParaRPr sz="1798">
              <a:solidFill>
                <a:prstClr val="black"/>
              </a:solidFill>
              <a:latin typeface="Calibri"/>
            </a:endParaRPr>
          </a:p>
        </p:txBody>
      </p:sp>
      <p:sp>
        <p:nvSpPr>
          <p:cNvPr id="23" name="object 23"/>
          <p:cNvSpPr/>
          <p:nvPr/>
        </p:nvSpPr>
        <p:spPr>
          <a:xfrm>
            <a:off x="1852169" y="3690729"/>
            <a:ext cx="154880" cy="154410"/>
          </a:xfrm>
          <a:custGeom>
            <a:avLst/>
            <a:gdLst/>
            <a:ahLst/>
            <a:cxnLst/>
            <a:rect l="l" t="t" r="r" b="b"/>
            <a:pathLst>
              <a:path w="155041" h="154571">
                <a:moveTo>
                  <a:pt x="0" y="78587"/>
                </a:moveTo>
                <a:lnTo>
                  <a:pt x="311" y="85435"/>
                </a:lnTo>
                <a:lnTo>
                  <a:pt x="2855" y="99880"/>
                </a:lnTo>
                <a:lnTo>
                  <a:pt x="7783" y="113084"/>
                </a:lnTo>
                <a:lnTo>
                  <a:pt x="14888" y="124839"/>
                </a:lnTo>
                <a:lnTo>
                  <a:pt x="23961" y="134935"/>
                </a:lnTo>
                <a:lnTo>
                  <a:pt x="34795" y="143166"/>
                </a:lnTo>
                <a:lnTo>
                  <a:pt x="47182" y="149321"/>
                </a:lnTo>
                <a:lnTo>
                  <a:pt x="60913" y="153192"/>
                </a:lnTo>
                <a:lnTo>
                  <a:pt x="75780" y="154571"/>
                </a:lnTo>
                <a:lnTo>
                  <a:pt x="88331" y="153640"/>
                </a:lnTo>
                <a:lnTo>
                  <a:pt x="102148" y="150229"/>
                </a:lnTo>
                <a:lnTo>
                  <a:pt x="114899" y="144548"/>
                </a:lnTo>
                <a:lnTo>
                  <a:pt x="126333" y="136842"/>
                </a:lnTo>
                <a:lnTo>
                  <a:pt x="136203" y="127358"/>
                </a:lnTo>
                <a:lnTo>
                  <a:pt x="144258" y="116340"/>
                </a:lnTo>
                <a:lnTo>
                  <a:pt x="150248" y="104035"/>
                </a:lnTo>
                <a:lnTo>
                  <a:pt x="153926" y="90687"/>
                </a:lnTo>
                <a:lnTo>
                  <a:pt x="155041" y="76542"/>
                </a:lnTo>
                <a:lnTo>
                  <a:pt x="154404" y="68153"/>
                </a:lnTo>
                <a:lnTo>
                  <a:pt x="151229" y="54547"/>
                </a:lnTo>
                <a:lnTo>
                  <a:pt x="145654" y="41851"/>
                </a:lnTo>
                <a:lnTo>
                  <a:pt x="137956" y="30337"/>
                </a:lnTo>
                <a:lnTo>
                  <a:pt x="128409" y="20278"/>
                </a:lnTo>
                <a:lnTo>
                  <a:pt x="117289" y="11943"/>
                </a:lnTo>
                <a:lnTo>
                  <a:pt x="104873" y="5604"/>
                </a:lnTo>
                <a:lnTo>
                  <a:pt x="91436" y="1532"/>
                </a:lnTo>
                <a:lnTo>
                  <a:pt x="77254" y="0"/>
                </a:lnTo>
                <a:lnTo>
                  <a:pt x="65979" y="643"/>
                </a:lnTo>
                <a:lnTo>
                  <a:pt x="52142" y="3714"/>
                </a:lnTo>
                <a:lnTo>
                  <a:pt x="39483" y="9118"/>
                </a:lnTo>
                <a:lnTo>
                  <a:pt x="28212" y="16641"/>
                </a:lnTo>
                <a:lnTo>
                  <a:pt x="18537" y="26069"/>
                </a:lnTo>
                <a:lnTo>
                  <a:pt x="10670" y="37191"/>
                </a:lnTo>
                <a:lnTo>
                  <a:pt x="4818" y="49793"/>
                </a:lnTo>
                <a:lnTo>
                  <a:pt x="1191" y="63663"/>
                </a:lnTo>
                <a:lnTo>
                  <a:pt x="0" y="78587"/>
                </a:lnTo>
                <a:close/>
              </a:path>
            </a:pathLst>
          </a:custGeom>
          <a:solidFill>
            <a:srgbClr val="D692C0"/>
          </a:solidFill>
        </p:spPr>
        <p:txBody>
          <a:bodyPr wrap="square" lIns="0" tIns="0" rIns="0" bIns="0" rtlCol="0">
            <a:noAutofit/>
          </a:bodyPr>
          <a:lstStyle/>
          <a:p>
            <a:pPr defTabSz="456743"/>
            <a:endParaRPr sz="1798">
              <a:solidFill>
                <a:prstClr val="black"/>
              </a:solidFill>
              <a:latin typeface="Calibri"/>
            </a:endParaRPr>
          </a:p>
        </p:txBody>
      </p:sp>
      <p:sp>
        <p:nvSpPr>
          <p:cNvPr id="24" name="object 24"/>
          <p:cNvSpPr/>
          <p:nvPr/>
        </p:nvSpPr>
        <p:spPr>
          <a:xfrm>
            <a:off x="1606782" y="5369475"/>
            <a:ext cx="592422" cy="592422"/>
          </a:xfrm>
          <a:custGeom>
            <a:avLst/>
            <a:gdLst/>
            <a:ahLst/>
            <a:cxnLst/>
            <a:rect l="l" t="t" r="r" b="b"/>
            <a:pathLst>
              <a:path w="593039" h="593039">
                <a:moveTo>
                  <a:pt x="0" y="296519"/>
                </a:moveTo>
                <a:lnTo>
                  <a:pt x="982" y="320839"/>
                </a:lnTo>
                <a:lnTo>
                  <a:pt x="3880" y="344617"/>
                </a:lnTo>
                <a:lnTo>
                  <a:pt x="8617" y="367777"/>
                </a:lnTo>
                <a:lnTo>
                  <a:pt x="15116" y="390243"/>
                </a:lnTo>
                <a:lnTo>
                  <a:pt x="23301" y="411939"/>
                </a:lnTo>
                <a:lnTo>
                  <a:pt x="33096" y="432788"/>
                </a:lnTo>
                <a:lnTo>
                  <a:pt x="44424" y="452714"/>
                </a:lnTo>
                <a:lnTo>
                  <a:pt x="57210" y="471641"/>
                </a:lnTo>
                <a:lnTo>
                  <a:pt x="71376" y="489492"/>
                </a:lnTo>
                <a:lnTo>
                  <a:pt x="86847" y="506191"/>
                </a:lnTo>
                <a:lnTo>
                  <a:pt x="103546" y="521662"/>
                </a:lnTo>
                <a:lnTo>
                  <a:pt x="121397" y="535829"/>
                </a:lnTo>
                <a:lnTo>
                  <a:pt x="140324" y="548614"/>
                </a:lnTo>
                <a:lnTo>
                  <a:pt x="160250" y="559942"/>
                </a:lnTo>
                <a:lnTo>
                  <a:pt x="181099" y="569737"/>
                </a:lnTo>
                <a:lnTo>
                  <a:pt x="202795" y="577922"/>
                </a:lnTo>
                <a:lnTo>
                  <a:pt x="225261" y="584421"/>
                </a:lnTo>
                <a:lnTo>
                  <a:pt x="248421" y="589158"/>
                </a:lnTo>
                <a:lnTo>
                  <a:pt x="272199" y="592056"/>
                </a:lnTo>
                <a:lnTo>
                  <a:pt x="296519" y="593039"/>
                </a:lnTo>
                <a:lnTo>
                  <a:pt x="320839" y="592056"/>
                </a:lnTo>
                <a:lnTo>
                  <a:pt x="344617" y="589158"/>
                </a:lnTo>
                <a:lnTo>
                  <a:pt x="367777" y="584421"/>
                </a:lnTo>
                <a:lnTo>
                  <a:pt x="390243" y="577922"/>
                </a:lnTo>
                <a:lnTo>
                  <a:pt x="411939" y="569737"/>
                </a:lnTo>
                <a:lnTo>
                  <a:pt x="432788" y="559942"/>
                </a:lnTo>
                <a:lnTo>
                  <a:pt x="452714" y="548614"/>
                </a:lnTo>
                <a:lnTo>
                  <a:pt x="471641" y="535829"/>
                </a:lnTo>
                <a:lnTo>
                  <a:pt x="489492" y="521662"/>
                </a:lnTo>
                <a:lnTo>
                  <a:pt x="506191" y="506191"/>
                </a:lnTo>
                <a:lnTo>
                  <a:pt x="521662" y="489492"/>
                </a:lnTo>
                <a:lnTo>
                  <a:pt x="535829" y="471641"/>
                </a:lnTo>
                <a:lnTo>
                  <a:pt x="548614" y="452714"/>
                </a:lnTo>
                <a:lnTo>
                  <a:pt x="559942" y="432788"/>
                </a:lnTo>
                <a:lnTo>
                  <a:pt x="569737" y="411939"/>
                </a:lnTo>
                <a:lnTo>
                  <a:pt x="577922" y="390243"/>
                </a:lnTo>
                <a:lnTo>
                  <a:pt x="584421" y="367777"/>
                </a:lnTo>
                <a:lnTo>
                  <a:pt x="589158" y="344617"/>
                </a:lnTo>
                <a:lnTo>
                  <a:pt x="592056" y="320839"/>
                </a:lnTo>
                <a:lnTo>
                  <a:pt x="593039" y="296519"/>
                </a:lnTo>
                <a:lnTo>
                  <a:pt x="592056" y="272199"/>
                </a:lnTo>
                <a:lnTo>
                  <a:pt x="589158" y="248421"/>
                </a:lnTo>
                <a:lnTo>
                  <a:pt x="584421" y="225261"/>
                </a:lnTo>
                <a:lnTo>
                  <a:pt x="577922" y="202795"/>
                </a:lnTo>
                <a:lnTo>
                  <a:pt x="569737" y="181099"/>
                </a:lnTo>
                <a:lnTo>
                  <a:pt x="559942" y="160250"/>
                </a:lnTo>
                <a:lnTo>
                  <a:pt x="548614" y="140324"/>
                </a:lnTo>
                <a:lnTo>
                  <a:pt x="535829" y="121397"/>
                </a:lnTo>
                <a:lnTo>
                  <a:pt x="521662" y="103546"/>
                </a:lnTo>
                <a:lnTo>
                  <a:pt x="506191" y="86847"/>
                </a:lnTo>
                <a:lnTo>
                  <a:pt x="489492" y="71376"/>
                </a:lnTo>
                <a:lnTo>
                  <a:pt x="471641" y="57210"/>
                </a:lnTo>
                <a:lnTo>
                  <a:pt x="452714" y="44424"/>
                </a:lnTo>
                <a:lnTo>
                  <a:pt x="432788" y="33096"/>
                </a:lnTo>
                <a:lnTo>
                  <a:pt x="411939" y="23301"/>
                </a:lnTo>
                <a:lnTo>
                  <a:pt x="390243" y="15116"/>
                </a:lnTo>
                <a:lnTo>
                  <a:pt x="367777" y="8617"/>
                </a:lnTo>
                <a:lnTo>
                  <a:pt x="344617" y="3880"/>
                </a:lnTo>
                <a:lnTo>
                  <a:pt x="320839" y="982"/>
                </a:lnTo>
                <a:lnTo>
                  <a:pt x="296519" y="0"/>
                </a:lnTo>
                <a:lnTo>
                  <a:pt x="272199" y="982"/>
                </a:lnTo>
                <a:lnTo>
                  <a:pt x="248421" y="3880"/>
                </a:lnTo>
                <a:lnTo>
                  <a:pt x="225261" y="8617"/>
                </a:lnTo>
                <a:lnTo>
                  <a:pt x="202795" y="15116"/>
                </a:lnTo>
                <a:lnTo>
                  <a:pt x="181099" y="23301"/>
                </a:lnTo>
                <a:lnTo>
                  <a:pt x="160250" y="33096"/>
                </a:lnTo>
                <a:lnTo>
                  <a:pt x="140324" y="44424"/>
                </a:lnTo>
                <a:lnTo>
                  <a:pt x="121397" y="57210"/>
                </a:lnTo>
                <a:lnTo>
                  <a:pt x="103546" y="71376"/>
                </a:lnTo>
                <a:lnTo>
                  <a:pt x="86847" y="86847"/>
                </a:lnTo>
                <a:lnTo>
                  <a:pt x="71376" y="103546"/>
                </a:lnTo>
                <a:lnTo>
                  <a:pt x="57210" y="121397"/>
                </a:lnTo>
                <a:lnTo>
                  <a:pt x="44424" y="140324"/>
                </a:lnTo>
                <a:lnTo>
                  <a:pt x="33096" y="160250"/>
                </a:lnTo>
                <a:lnTo>
                  <a:pt x="23301" y="181099"/>
                </a:lnTo>
                <a:lnTo>
                  <a:pt x="15116" y="202795"/>
                </a:lnTo>
                <a:lnTo>
                  <a:pt x="8617" y="225261"/>
                </a:lnTo>
                <a:lnTo>
                  <a:pt x="3880" y="248421"/>
                </a:lnTo>
                <a:lnTo>
                  <a:pt x="982" y="272199"/>
                </a:lnTo>
                <a:lnTo>
                  <a:pt x="0" y="296519"/>
                </a:lnTo>
                <a:close/>
              </a:path>
            </a:pathLst>
          </a:custGeom>
          <a:solidFill>
            <a:srgbClr val="223C7E"/>
          </a:solidFill>
        </p:spPr>
        <p:txBody>
          <a:bodyPr wrap="square" lIns="0" tIns="0" rIns="0" bIns="0" rtlCol="0">
            <a:noAutofit/>
          </a:bodyPr>
          <a:lstStyle/>
          <a:p>
            <a:pPr defTabSz="456743"/>
            <a:endParaRPr sz="1798">
              <a:solidFill>
                <a:prstClr val="black"/>
              </a:solidFill>
              <a:latin typeface="Calibri"/>
            </a:endParaRPr>
          </a:p>
        </p:txBody>
      </p:sp>
      <p:sp>
        <p:nvSpPr>
          <p:cNvPr id="25" name="object 25"/>
          <p:cNvSpPr/>
          <p:nvPr/>
        </p:nvSpPr>
        <p:spPr>
          <a:xfrm>
            <a:off x="1335956" y="5268862"/>
            <a:ext cx="281697" cy="281697"/>
          </a:xfrm>
          <a:custGeom>
            <a:avLst/>
            <a:gdLst/>
            <a:ahLst/>
            <a:cxnLst/>
            <a:rect l="l" t="t" r="r" b="b"/>
            <a:pathLst>
              <a:path w="281990" h="281990">
                <a:moveTo>
                  <a:pt x="0" y="140995"/>
                </a:moveTo>
                <a:lnTo>
                  <a:pt x="372" y="151326"/>
                </a:lnTo>
                <a:lnTo>
                  <a:pt x="2160" y="165716"/>
                </a:lnTo>
                <a:lnTo>
                  <a:pt x="5356" y="179620"/>
                </a:lnTo>
                <a:lnTo>
                  <a:pt x="9886" y="192963"/>
                </a:lnTo>
                <a:lnTo>
                  <a:pt x="15675" y="205669"/>
                </a:lnTo>
                <a:lnTo>
                  <a:pt x="22647" y="217665"/>
                </a:lnTo>
                <a:lnTo>
                  <a:pt x="30729" y="228874"/>
                </a:lnTo>
                <a:lnTo>
                  <a:pt x="39845" y="239221"/>
                </a:lnTo>
                <a:lnTo>
                  <a:pt x="49919" y="248632"/>
                </a:lnTo>
                <a:lnTo>
                  <a:pt x="60878" y="257032"/>
                </a:lnTo>
                <a:lnTo>
                  <a:pt x="72645" y="264346"/>
                </a:lnTo>
                <a:lnTo>
                  <a:pt x="85147" y="270498"/>
                </a:lnTo>
                <a:lnTo>
                  <a:pt x="98308" y="275413"/>
                </a:lnTo>
                <a:lnTo>
                  <a:pt x="112053" y="279017"/>
                </a:lnTo>
                <a:lnTo>
                  <a:pt x="126307" y="281234"/>
                </a:lnTo>
                <a:lnTo>
                  <a:pt x="140995" y="281990"/>
                </a:lnTo>
                <a:lnTo>
                  <a:pt x="151326" y="281617"/>
                </a:lnTo>
                <a:lnTo>
                  <a:pt x="165716" y="279830"/>
                </a:lnTo>
                <a:lnTo>
                  <a:pt x="179620" y="276633"/>
                </a:lnTo>
                <a:lnTo>
                  <a:pt x="192963" y="272102"/>
                </a:lnTo>
                <a:lnTo>
                  <a:pt x="205669" y="266313"/>
                </a:lnTo>
                <a:lnTo>
                  <a:pt x="217665" y="259339"/>
                </a:lnTo>
                <a:lnTo>
                  <a:pt x="228874" y="251257"/>
                </a:lnTo>
                <a:lnTo>
                  <a:pt x="239221" y="242141"/>
                </a:lnTo>
                <a:lnTo>
                  <a:pt x="248632" y="232065"/>
                </a:lnTo>
                <a:lnTo>
                  <a:pt x="257032" y="221106"/>
                </a:lnTo>
                <a:lnTo>
                  <a:pt x="264346" y="209339"/>
                </a:lnTo>
                <a:lnTo>
                  <a:pt x="270498" y="196837"/>
                </a:lnTo>
                <a:lnTo>
                  <a:pt x="275413" y="183677"/>
                </a:lnTo>
                <a:lnTo>
                  <a:pt x="279017" y="169933"/>
                </a:lnTo>
                <a:lnTo>
                  <a:pt x="281234" y="155681"/>
                </a:lnTo>
                <a:lnTo>
                  <a:pt x="281990" y="140995"/>
                </a:lnTo>
                <a:lnTo>
                  <a:pt x="281617" y="130664"/>
                </a:lnTo>
                <a:lnTo>
                  <a:pt x="279830" y="116274"/>
                </a:lnTo>
                <a:lnTo>
                  <a:pt x="276633" y="102370"/>
                </a:lnTo>
                <a:lnTo>
                  <a:pt x="272102" y="89027"/>
                </a:lnTo>
                <a:lnTo>
                  <a:pt x="266313" y="76320"/>
                </a:lnTo>
                <a:lnTo>
                  <a:pt x="259339" y="64325"/>
                </a:lnTo>
                <a:lnTo>
                  <a:pt x="251257" y="53116"/>
                </a:lnTo>
                <a:lnTo>
                  <a:pt x="242141" y="42769"/>
                </a:lnTo>
                <a:lnTo>
                  <a:pt x="232065" y="33357"/>
                </a:lnTo>
                <a:lnTo>
                  <a:pt x="221106" y="24958"/>
                </a:lnTo>
                <a:lnTo>
                  <a:pt x="209339" y="17644"/>
                </a:lnTo>
                <a:lnTo>
                  <a:pt x="196837" y="11492"/>
                </a:lnTo>
                <a:lnTo>
                  <a:pt x="183677" y="6577"/>
                </a:lnTo>
                <a:lnTo>
                  <a:pt x="169933" y="2973"/>
                </a:lnTo>
                <a:lnTo>
                  <a:pt x="155681" y="755"/>
                </a:lnTo>
                <a:lnTo>
                  <a:pt x="140995" y="0"/>
                </a:lnTo>
                <a:lnTo>
                  <a:pt x="130662" y="372"/>
                </a:lnTo>
                <a:lnTo>
                  <a:pt x="116270" y="2160"/>
                </a:lnTo>
                <a:lnTo>
                  <a:pt x="102365" y="5357"/>
                </a:lnTo>
                <a:lnTo>
                  <a:pt x="89022" y="9887"/>
                </a:lnTo>
                <a:lnTo>
                  <a:pt x="76315" y="15677"/>
                </a:lnTo>
                <a:lnTo>
                  <a:pt x="64320" y="22651"/>
                </a:lnTo>
                <a:lnTo>
                  <a:pt x="53111" y="30733"/>
                </a:lnTo>
                <a:lnTo>
                  <a:pt x="42764" y="39849"/>
                </a:lnTo>
                <a:lnTo>
                  <a:pt x="33353" y="49924"/>
                </a:lnTo>
                <a:lnTo>
                  <a:pt x="24954" y="60883"/>
                </a:lnTo>
                <a:lnTo>
                  <a:pt x="17641" y="72651"/>
                </a:lnTo>
                <a:lnTo>
                  <a:pt x="11490" y="85152"/>
                </a:lnTo>
                <a:lnTo>
                  <a:pt x="6576" y="98313"/>
                </a:lnTo>
                <a:lnTo>
                  <a:pt x="2972" y="112056"/>
                </a:lnTo>
                <a:lnTo>
                  <a:pt x="755" y="126309"/>
                </a:lnTo>
                <a:lnTo>
                  <a:pt x="0" y="140995"/>
                </a:lnTo>
                <a:close/>
              </a:path>
            </a:pathLst>
          </a:custGeom>
          <a:solidFill>
            <a:srgbClr val="2B469C"/>
          </a:solidFill>
        </p:spPr>
        <p:txBody>
          <a:bodyPr wrap="square" lIns="0" tIns="0" rIns="0" bIns="0" rtlCol="0">
            <a:noAutofit/>
          </a:bodyPr>
          <a:lstStyle/>
          <a:p>
            <a:pPr defTabSz="456743"/>
            <a:endParaRPr sz="1798">
              <a:solidFill>
                <a:prstClr val="black"/>
              </a:solidFill>
              <a:latin typeface="Calibri"/>
            </a:endParaRPr>
          </a:p>
        </p:txBody>
      </p:sp>
      <p:sp>
        <p:nvSpPr>
          <p:cNvPr id="26" name="object 26"/>
          <p:cNvSpPr/>
          <p:nvPr/>
        </p:nvSpPr>
        <p:spPr>
          <a:xfrm>
            <a:off x="1930471" y="4607349"/>
            <a:ext cx="441957" cy="441957"/>
          </a:xfrm>
          <a:custGeom>
            <a:avLst/>
            <a:gdLst/>
            <a:ahLst/>
            <a:cxnLst/>
            <a:rect l="l" t="t" r="r" b="b"/>
            <a:pathLst>
              <a:path w="442417" h="442417">
                <a:moveTo>
                  <a:pt x="442417" y="221208"/>
                </a:moveTo>
                <a:lnTo>
                  <a:pt x="441683" y="203065"/>
                </a:lnTo>
                <a:lnTo>
                  <a:pt x="439522" y="185326"/>
                </a:lnTo>
                <a:lnTo>
                  <a:pt x="435988" y="168048"/>
                </a:lnTo>
                <a:lnTo>
                  <a:pt x="431140" y="151288"/>
                </a:lnTo>
                <a:lnTo>
                  <a:pt x="425034" y="135102"/>
                </a:lnTo>
                <a:lnTo>
                  <a:pt x="417727" y="119548"/>
                </a:lnTo>
                <a:lnTo>
                  <a:pt x="409275" y="104683"/>
                </a:lnTo>
                <a:lnTo>
                  <a:pt x="399737" y="90564"/>
                </a:lnTo>
                <a:lnTo>
                  <a:pt x="389169" y="77246"/>
                </a:lnTo>
                <a:lnTo>
                  <a:pt x="377628" y="64789"/>
                </a:lnTo>
                <a:lnTo>
                  <a:pt x="365170" y="53247"/>
                </a:lnTo>
                <a:lnTo>
                  <a:pt x="351853" y="42679"/>
                </a:lnTo>
                <a:lnTo>
                  <a:pt x="337733" y="33141"/>
                </a:lnTo>
                <a:lnTo>
                  <a:pt x="322868" y="24690"/>
                </a:lnTo>
                <a:lnTo>
                  <a:pt x="307314" y="17383"/>
                </a:lnTo>
                <a:lnTo>
                  <a:pt x="291129" y="11276"/>
                </a:lnTo>
                <a:lnTo>
                  <a:pt x="274368" y="6428"/>
                </a:lnTo>
                <a:lnTo>
                  <a:pt x="257090" y="2895"/>
                </a:lnTo>
                <a:lnTo>
                  <a:pt x="239351" y="733"/>
                </a:lnTo>
                <a:lnTo>
                  <a:pt x="221208" y="0"/>
                </a:lnTo>
                <a:lnTo>
                  <a:pt x="203065" y="733"/>
                </a:lnTo>
                <a:lnTo>
                  <a:pt x="185326" y="2895"/>
                </a:lnTo>
                <a:lnTo>
                  <a:pt x="168048" y="6428"/>
                </a:lnTo>
                <a:lnTo>
                  <a:pt x="151288" y="11276"/>
                </a:lnTo>
                <a:lnTo>
                  <a:pt x="135102" y="17383"/>
                </a:lnTo>
                <a:lnTo>
                  <a:pt x="119548" y="24690"/>
                </a:lnTo>
                <a:lnTo>
                  <a:pt x="104683" y="33141"/>
                </a:lnTo>
                <a:lnTo>
                  <a:pt x="90564" y="42679"/>
                </a:lnTo>
                <a:lnTo>
                  <a:pt x="77246" y="53247"/>
                </a:lnTo>
                <a:lnTo>
                  <a:pt x="64789" y="64789"/>
                </a:lnTo>
                <a:lnTo>
                  <a:pt x="53247" y="77246"/>
                </a:lnTo>
                <a:lnTo>
                  <a:pt x="42679" y="90564"/>
                </a:lnTo>
                <a:lnTo>
                  <a:pt x="33141" y="104683"/>
                </a:lnTo>
                <a:lnTo>
                  <a:pt x="24690" y="119548"/>
                </a:lnTo>
                <a:lnTo>
                  <a:pt x="17383" y="135102"/>
                </a:lnTo>
                <a:lnTo>
                  <a:pt x="11276" y="151288"/>
                </a:lnTo>
                <a:lnTo>
                  <a:pt x="6428" y="168048"/>
                </a:lnTo>
                <a:lnTo>
                  <a:pt x="2895" y="185326"/>
                </a:lnTo>
                <a:lnTo>
                  <a:pt x="733" y="203065"/>
                </a:lnTo>
                <a:lnTo>
                  <a:pt x="0" y="221208"/>
                </a:lnTo>
                <a:lnTo>
                  <a:pt x="733" y="239351"/>
                </a:lnTo>
                <a:lnTo>
                  <a:pt x="2895" y="257090"/>
                </a:lnTo>
                <a:lnTo>
                  <a:pt x="6428" y="274368"/>
                </a:lnTo>
                <a:lnTo>
                  <a:pt x="11276" y="291129"/>
                </a:lnTo>
                <a:lnTo>
                  <a:pt x="17383" y="307314"/>
                </a:lnTo>
                <a:lnTo>
                  <a:pt x="24690" y="322868"/>
                </a:lnTo>
                <a:lnTo>
                  <a:pt x="33141" y="337733"/>
                </a:lnTo>
                <a:lnTo>
                  <a:pt x="42679" y="351853"/>
                </a:lnTo>
                <a:lnTo>
                  <a:pt x="53247" y="365170"/>
                </a:lnTo>
                <a:lnTo>
                  <a:pt x="64789" y="377628"/>
                </a:lnTo>
                <a:lnTo>
                  <a:pt x="77246" y="389169"/>
                </a:lnTo>
                <a:lnTo>
                  <a:pt x="90564" y="399737"/>
                </a:lnTo>
                <a:lnTo>
                  <a:pt x="104683" y="409275"/>
                </a:lnTo>
                <a:lnTo>
                  <a:pt x="119548" y="417727"/>
                </a:lnTo>
                <a:lnTo>
                  <a:pt x="135102" y="425034"/>
                </a:lnTo>
                <a:lnTo>
                  <a:pt x="151288" y="431140"/>
                </a:lnTo>
                <a:lnTo>
                  <a:pt x="168048" y="435988"/>
                </a:lnTo>
                <a:lnTo>
                  <a:pt x="185326" y="439522"/>
                </a:lnTo>
                <a:lnTo>
                  <a:pt x="203065" y="441683"/>
                </a:lnTo>
                <a:lnTo>
                  <a:pt x="221208" y="442417"/>
                </a:lnTo>
                <a:lnTo>
                  <a:pt x="239351" y="441683"/>
                </a:lnTo>
                <a:lnTo>
                  <a:pt x="257090" y="439522"/>
                </a:lnTo>
                <a:lnTo>
                  <a:pt x="274368" y="435988"/>
                </a:lnTo>
                <a:lnTo>
                  <a:pt x="291129" y="431140"/>
                </a:lnTo>
                <a:lnTo>
                  <a:pt x="307314" y="425034"/>
                </a:lnTo>
                <a:lnTo>
                  <a:pt x="322868" y="417727"/>
                </a:lnTo>
                <a:lnTo>
                  <a:pt x="337733" y="409275"/>
                </a:lnTo>
                <a:lnTo>
                  <a:pt x="351853" y="399737"/>
                </a:lnTo>
                <a:lnTo>
                  <a:pt x="365170" y="389169"/>
                </a:lnTo>
                <a:lnTo>
                  <a:pt x="377628" y="377628"/>
                </a:lnTo>
                <a:lnTo>
                  <a:pt x="389169" y="365170"/>
                </a:lnTo>
                <a:lnTo>
                  <a:pt x="399737" y="351853"/>
                </a:lnTo>
                <a:lnTo>
                  <a:pt x="409275" y="337733"/>
                </a:lnTo>
                <a:lnTo>
                  <a:pt x="417727" y="322868"/>
                </a:lnTo>
                <a:lnTo>
                  <a:pt x="425034" y="307314"/>
                </a:lnTo>
                <a:lnTo>
                  <a:pt x="431140" y="291129"/>
                </a:lnTo>
                <a:lnTo>
                  <a:pt x="435988" y="274368"/>
                </a:lnTo>
                <a:lnTo>
                  <a:pt x="439522" y="257090"/>
                </a:lnTo>
                <a:lnTo>
                  <a:pt x="441683" y="239351"/>
                </a:lnTo>
                <a:lnTo>
                  <a:pt x="442417" y="221208"/>
                </a:lnTo>
                <a:close/>
              </a:path>
            </a:pathLst>
          </a:custGeom>
          <a:solidFill>
            <a:srgbClr val="8B4F9E"/>
          </a:solidFill>
        </p:spPr>
        <p:txBody>
          <a:bodyPr wrap="square" lIns="0" tIns="0" rIns="0" bIns="0" rtlCol="0">
            <a:noAutofit/>
          </a:bodyPr>
          <a:lstStyle/>
          <a:p>
            <a:pPr defTabSz="456743"/>
            <a:endParaRPr sz="1798">
              <a:solidFill>
                <a:prstClr val="black"/>
              </a:solidFill>
              <a:latin typeface="Calibri"/>
            </a:endParaRPr>
          </a:p>
        </p:txBody>
      </p:sp>
      <p:sp>
        <p:nvSpPr>
          <p:cNvPr id="27" name="object 27"/>
          <p:cNvSpPr/>
          <p:nvPr/>
        </p:nvSpPr>
        <p:spPr>
          <a:xfrm>
            <a:off x="1750016" y="3246818"/>
            <a:ext cx="280357" cy="279337"/>
          </a:xfrm>
          <a:custGeom>
            <a:avLst/>
            <a:gdLst/>
            <a:ahLst/>
            <a:cxnLst/>
            <a:rect l="l" t="t" r="r" b="b"/>
            <a:pathLst>
              <a:path w="280649" h="279628">
                <a:moveTo>
                  <a:pt x="0" y="139090"/>
                </a:moveTo>
                <a:lnTo>
                  <a:pt x="1148" y="156704"/>
                </a:lnTo>
                <a:lnTo>
                  <a:pt x="3618" y="170897"/>
                </a:lnTo>
                <a:lnTo>
                  <a:pt x="7393" y="184507"/>
                </a:lnTo>
                <a:lnTo>
                  <a:pt x="12409" y="197470"/>
                </a:lnTo>
                <a:lnTo>
                  <a:pt x="18599" y="209724"/>
                </a:lnTo>
                <a:lnTo>
                  <a:pt x="25899" y="221206"/>
                </a:lnTo>
                <a:lnTo>
                  <a:pt x="34243" y="231851"/>
                </a:lnTo>
                <a:lnTo>
                  <a:pt x="43565" y="241598"/>
                </a:lnTo>
                <a:lnTo>
                  <a:pt x="53801" y="250382"/>
                </a:lnTo>
                <a:lnTo>
                  <a:pt x="64884" y="258142"/>
                </a:lnTo>
                <a:lnTo>
                  <a:pt x="76750" y="264812"/>
                </a:lnTo>
                <a:lnTo>
                  <a:pt x="89333" y="270331"/>
                </a:lnTo>
                <a:lnTo>
                  <a:pt x="102568" y="274636"/>
                </a:lnTo>
                <a:lnTo>
                  <a:pt x="116389" y="277662"/>
                </a:lnTo>
                <a:lnTo>
                  <a:pt x="130731" y="279347"/>
                </a:lnTo>
                <a:lnTo>
                  <a:pt x="145529" y="279628"/>
                </a:lnTo>
                <a:lnTo>
                  <a:pt x="151463" y="279343"/>
                </a:lnTo>
                <a:lnTo>
                  <a:pt x="166243" y="277649"/>
                </a:lnTo>
                <a:lnTo>
                  <a:pt x="180376" y="274611"/>
                </a:lnTo>
                <a:lnTo>
                  <a:pt x="193806" y="270285"/>
                </a:lnTo>
                <a:lnTo>
                  <a:pt x="206481" y="264727"/>
                </a:lnTo>
                <a:lnTo>
                  <a:pt x="218347" y="257995"/>
                </a:lnTo>
                <a:lnTo>
                  <a:pt x="229350" y="250143"/>
                </a:lnTo>
                <a:lnTo>
                  <a:pt x="239435" y="241228"/>
                </a:lnTo>
                <a:lnTo>
                  <a:pt x="248550" y="231307"/>
                </a:lnTo>
                <a:lnTo>
                  <a:pt x="256640" y="220436"/>
                </a:lnTo>
                <a:lnTo>
                  <a:pt x="263651" y="208670"/>
                </a:lnTo>
                <a:lnTo>
                  <a:pt x="269530" y="196065"/>
                </a:lnTo>
                <a:lnTo>
                  <a:pt x="274222" y="182679"/>
                </a:lnTo>
                <a:lnTo>
                  <a:pt x="277675" y="168568"/>
                </a:lnTo>
                <a:lnTo>
                  <a:pt x="279833" y="153786"/>
                </a:lnTo>
                <a:lnTo>
                  <a:pt x="280644" y="138391"/>
                </a:lnTo>
                <a:lnTo>
                  <a:pt x="280649" y="137134"/>
                </a:lnTo>
                <a:lnTo>
                  <a:pt x="279965" y="121915"/>
                </a:lnTo>
                <a:lnTo>
                  <a:pt x="277934" y="107356"/>
                </a:lnTo>
                <a:lnTo>
                  <a:pt x="274608" y="93506"/>
                </a:lnTo>
                <a:lnTo>
                  <a:pt x="270037" y="80414"/>
                </a:lnTo>
                <a:lnTo>
                  <a:pt x="264270" y="68127"/>
                </a:lnTo>
                <a:lnTo>
                  <a:pt x="257360" y="56694"/>
                </a:lnTo>
                <a:lnTo>
                  <a:pt x="249355" y="46164"/>
                </a:lnTo>
                <a:lnTo>
                  <a:pt x="240306" y="36585"/>
                </a:lnTo>
                <a:lnTo>
                  <a:pt x="230265" y="28006"/>
                </a:lnTo>
                <a:lnTo>
                  <a:pt x="219280" y="20474"/>
                </a:lnTo>
                <a:lnTo>
                  <a:pt x="207403" y="14039"/>
                </a:lnTo>
                <a:lnTo>
                  <a:pt x="194685" y="8748"/>
                </a:lnTo>
                <a:lnTo>
                  <a:pt x="181174" y="4650"/>
                </a:lnTo>
                <a:lnTo>
                  <a:pt x="166923" y="1794"/>
                </a:lnTo>
                <a:lnTo>
                  <a:pt x="151980" y="228"/>
                </a:lnTo>
                <a:lnTo>
                  <a:pt x="136398" y="0"/>
                </a:lnTo>
                <a:lnTo>
                  <a:pt x="130171" y="296"/>
                </a:lnTo>
                <a:lnTo>
                  <a:pt x="115177" y="2000"/>
                </a:lnTo>
                <a:lnTo>
                  <a:pt x="100834" y="5038"/>
                </a:lnTo>
                <a:lnTo>
                  <a:pt x="87201" y="9351"/>
                </a:lnTo>
                <a:lnTo>
                  <a:pt x="74336" y="14879"/>
                </a:lnTo>
                <a:lnTo>
                  <a:pt x="62295" y="21565"/>
                </a:lnTo>
                <a:lnTo>
                  <a:pt x="51138" y="29349"/>
                </a:lnTo>
                <a:lnTo>
                  <a:pt x="40921" y="38171"/>
                </a:lnTo>
                <a:lnTo>
                  <a:pt x="31703" y="47974"/>
                </a:lnTo>
                <a:lnTo>
                  <a:pt x="23541" y="58699"/>
                </a:lnTo>
                <a:lnTo>
                  <a:pt x="16494" y="70285"/>
                </a:lnTo>
                <a:lnTo>
                  <a:pt x="10619" y="82675"/>
                </a:lnTo>
                <a:lnTo>
                  <a:pt x="5975" y="95809"/>
                </a:lnTo>
                <a:lnTo>
                  <a:pt x="2618" y="109629"/>
                </a:lnTo>
                <a:lnTo>
                  <a:pt x="607" y="124076"/>
                </a:lnTo>
                <a:lnTo>
                  <a:pt x="0" y="139090"/>
                </a:lnTo>
                <a:close/>
              </a:path>
            </a:pathLst>
          </a:custGeom>
          <a:solidFill>
            <a:srgbClr val="BA1E5B"/>
          </a:solidFill>
        </p:spPr>
        <p:txBody>
          <a:bodyPr wrap="square" lIns="0" tIns="0" rIns="0" bIns="0" rtlCol="0">
            <a:noAutofit/>
          </a:bodyPr>
          <a:lstStyle/>
          <a:p>
            <a:pPr defTabSz="456743"/>
            <a:endParaRPr sz="1798">
              <a:solidFill>
                <a:prstClr val="black"/>
              </a:solidFill>
              <a:latin typeface="Calibri"/>
            </a:endParaRPr>
          </a:p>
        </p:txBody>
      </p:sp>
      <p:sp>
        <p:nvSpPr>
          <p:cNvPr id="28" name="object 28"/>
          <p:cNvSpPr/>
          <p:nvPr/>
        </p:nvSpPr>
        <p:spPr>
          <a:xfrm>
            <a:off x="1522414" y="3528375"/>
            <a:ext cx="294080" cy="294080"/>
          </a:xfrm>
          <a:custGeom>
            <a:avLst/>
            <a:gdLst/>
            <a:ahLst/>
            <a:cxnLst/>
            <a:rect l="l" t="t" r="r" b="b"/>
            <a:pathLst>
              <a:path w="294386" h="294386">
                <a:moveTo>
                  <a:pt x="294386" y="147192"/>
                </a:moveTo>
                <a:lnTo>
                  <a:pt x="292993" y="126863"/>
                </a:lnTo>
                <a:lnTo>
                  <a:pt x="290336" y="112760"/>
                </a:lnTo>
                <a:lnTo>
                  <a:pt x="286372" y="99165"/>
                </a:lnTo>
                <a:lnTo>
                  <a:pt x="281170" y="86147"/>
                </a:lnTo>
                <a:lnTo>
                  <a:pt x="274797" y="73775"/>
                </a:lnTo>
                <a:lnTo>
                  <a:pt x="267324" y="62118"/>
                </a:lnTo>
                <a:lnTo>
                  <a:pt x="258820" y="51245"/>
                </a:lnTo>
                <a:lnTo>
                  <a:pt x="249352" y="41224"/>
                </a:lnTo>
                <a:lnTo>
                  <a:pt x="238989" y="32124"/>
                </a:lnTo>
                <a:lnTo>
                  <a:pt x="227801" y="24014"/>
                </a:lnTo>
                <a:lnTo>
                  <a:pt x="215857" y="16963"/>
                </a:lnTo>
                <a:lnTo>
                  <a:pt x="203224" y="11040"/>
                </a:lnTo>
                <a:lnTo>
                  <a:pt x="189973" y="6313"/>
                </a:lnTo>
                <a:lnTo>
                  <a:pt x="176171" y="2851"/>
                </a:lnTo>
                <a:lnTo>
                  <a:pt x="161888" y="724"/>
                </a:lnTo>
                <a:lnTo>
                  <a:pt x="147193" y="0"/>
                </a:lnTo>
                <a:lnTo>
                  <a:pt x="141406" y="111"/>
                </a:lnTo>
                <a:lnTo>
                  <a:pt x="126863" y="1392"/>
                </a:lnTo>
                <a:lnTo>
                  <a:pt x="112760" y="4049"/>
                </a:lnTo>
                <a:lnTo>
                  <a:pt x="99165" y="8013"/>
                </a:lnTo>
                <a:lnTo>
                  <a:pt x="86147" y="13215"/>
                </a:lnTo>
                <a:lnTo>
                  <a:pt x="73775" y="19588"/>
                </a:lnTo>
                <a:lnTo>
                  <a:pt x="62118" y="27061"/>
                </a:lnTo>
                <a:lnTo>
                  <a:pt x="51245" y="35565"/>
                </a:lnTo>
                <a:lnTo>
                  <a:pt x="41224" y="45033"/>
                </a:lnTo>
                <a:lnTo>
                  <a:pt x="32124" y="55396"/>
                </a:lnTo>
                <a:lnTo>
                  <a:pt x="24014" y="66584"/>
                </a:lnTo>
                <a:lnTo>
                  <a:pt x="16963" y="78528"/>
                </a:lnTo>
                <a:lnTo>
                  <a:pt x="11040" y="91161"/>
                </a:lnTo>
                <a:lnTo>
                  <a:pt x="6313" y="104412"/>
                </a:lnTo>
                <a:lnTo>
                  <a:pt x="2851" y="118214"/>
                </a:lnTo>
                <a:lnTo>
                  <a:pt x="724" y="132497"/>
                </a:lnTo>
                <a:lnTo>
                  <a:pt x="0" y="147192"/>
                </a:lnTo>
                <a:lnTo>
                  <a:pt x="111" y="152979"/>
                </a:lnTo>
                <a:lnTo>
                  <a:pt x="1392" y="167522"/>
                </a:lnTo>
                <a:lnTo>
                  <a:pt x="4049" y="181625"/>
                </a:lnTo>
                <a:lnTo>
                  <a:pt x="8013" y="195220"/>
                </a:lnTo>
                <a:lnTo>
                  <a:pt x="13215" y="208238"/>
                </a:lnTo>
                <a:lnTo>
                  <a:pt x="19588" y="220610"/>
                </a:lnTo>
                <a:lnTo>
                  <a:pt x="27061" y="232267"/>
                </a:lnTo>
                <a:lnTo>
                  <a:pt x="35565" y="243140"/>
                </a:lnTo>
                <a:lnTo>
                  <a:pt x="45033" y="253161"/>
                </a:lnTo>
                <a:lnTo>
                  <a:pt x="55396" y="262261"/>
                </a:lnTo>
                <a:lnTo>
                  <a:pt x="66584" y="270371"/>
                </a:lnTo>
                <a:lnTo>
                  <a:pt x="78528" y="277422"/>
                </a:lnTo>
                <a:lnTo>
                  <a:pt x="91161" y="283345"/>
                </a:lnTo>
                <a:lnTo>
                  <a:pt x="104412" y="288072"/>
                </a:lnTo>
                <a:lnTo>
                  <a:pt x="118214" y="291534"/>
                </a:lnTo>
                <a:lnTo>
                  <a:pt x="132497" y="293661"/>
                </a:lnTo>
                <a:lnTo>
                  <a:pt x="147193" y="294385"/>
                </a:lnTo>
                <a:lnTo>
                  <a:pt x="152979" y="294274"/>
                </a:lnTo>
                <a:lnTo>
                  <a:pt x="167522" y="292993"/>
                </a:lnTo>
                <a:lnTo>
                  <a:pt x="181625" y="290336"/>
                </a:lnTo>
                <a:lnTo>
                  <a:pt x="195220" y="286372"/>
                </a:lnTo>
                <a:lnTo>
                  <a:pt x="208238" y="281170"/>
                </a:lnTo>
                <a:lnTo>
                  <a:pt x="220610" y="274797"/>
                </a:lnTo>
                <a:lnTo>
                  <a:pt x="232267" y="267324"/>
                </a:lnTo>
                <a:lnTo>
                  <a:pt x="243140" y="258820"/>
                </a:lnTo>
                <a:lnTo>
                  <a:pt x="253161" y="249352"/>
                </a:lnTo>
                <a:lnTo>
                  <a:pt x="262261" y="238989"/>
                </a:lnTo>
                <a:lnTo>
                  <a:pt x="270371" y="227801"/>
                </a:lnTo>
                <a:lnTo>
                  <a:pt x="277422" y="215857"/>
                </a:lnTo>
                <a:lnTo>
                  <a:pt x="283345" y="203224"/>
                </a:lnTo>
                <a:lnTo>
                  <a:pt x="288072" y="189973"/>
                </a:lnTo>
                <a:lnTo>
                  <a:pt x="291534" y="176171"/>
                </a:lnTo>
                <a:lnTo>
                  <a:pt x="293661" y="161888"/>
                </a:lnTo>
                <a:lnTo>
                  <a:pt x="294386" y="147192"/>
                </a:lnTo>
                <a:close/>
              </a:path>
            </a:pathLst>
          </a:custGeom>
          <a:solidFill>
            <a:srgbClr val="702980"/>
          </a:solidFill>
        </p:spPr>
        <p:txBody>
          <a:bodyPr wrap="square" lIns="0" tIns="0" rIns="0" bIns="0" rtlCol="0">
            <a:noAutofit/>
          </a:bodyPr>
          <a:lstStyle/>
          <a:p>
            <a:pPr defTabSz="456743"/>
            <a:endParaRPr sz="1798">
              <a:solidFill>
                <a:prstClr val="black"/>
              </a:solidFill>
              <a:latin typeface="Calibri"/>
            </a:endParaRPr>
          </a:p>
        </p:txBody>
      </p:sp>
      <p:sp>
        <p:nvSpPr>
          <p:cNvPr id="29" name="object 29"/>
          <p:cNvSpPr/>
          <p:nvPr/>
        </p:nvSpPr>
        <p:spPr>
          <a:xfrm>
            <a:off x="1667429" y="5980147"/>
            <a:ext cx="216920" cy="214571"/>
          </a:xfrm>
          <a:custGeom>
            <a:avLst/>
            <a:gdLst/>
            <a:ahLst/>
            <a:cxnLst/>
            <a:rect l="l" t="t" r="r" b="b"/>
            <a:pathLst>
              <a:path w="217146" h="214795">
                <a:moveTo>
                  <a:pt x="108249" y="214795"/>
                </a:moveTo>
                <a:lnTo>
                  <a:pt x="123095" y="213464"/>
                </a:lnTo>
                <a:lnTo>
                  <a:pt x="138414" y="210556"/>
                </a:lnTo>
                <a:lnTo>
                  <a:pt x="152310" y="206200"/>
                </a:lnTo>
                <a:lnTo>
                  <a:pt x="164805" y="200447"/>
                </a:lnTo>
                <a:lnTo>
                  <a:pt x="175920" y="193344"/>
                </a:lnTo>
                <a:lnTo>
                  <a:pt x="185678" y="184941"/>
                </a:lnTo>
                <a:lnTo>
                  <a:pt x="194100" y="175287"/>
                </a:lnTo>
                <a:lnTo>
                  <a:pt x="201207" y="164432"/>
                </a:lnTo>
                <a:lnTo>
                  <a:pt x="207023" y="152423"/>
                </a:lnTo>
                <a:lnTo>
                  <a:pt x="211568" y="139310"/>
                </a:lnTo>
                <a:lnTo>
                  <a:pt x="214865" y="125142"/>
                </a:lnTo>
                <a:lnTo>
                  <a:pt x="216936" y="109969"/>
                </a:lnTo>
                <a:lnTo>
                  <a:pt x="217146" y="107037"/>
                </a:lnTo>
                <a:lnTo>
                  <a:pt x="216672" y="94562"/>
                </a:lnTo>
                <a:lnTo>
                  <a:pt x="214125" y="82224"/>
                </a:lnTo>
                <a:lnTo>
                  <a:pt x="209692" y="70177"/>
                </a:lnTo>
                <a:lnTo>
                  <a:pt x="203563" y="58578"/>
                </a:lnTo>
                <a:lnTo>
                  <a:pt x="195928" y="47583"/>
                </a:lnTo>
                <a:lnTo>
                  <a:pt x="186974" y="37346"/>
                </a:lnTo>
                <a:lnTo>
                  <a:pt x="176891" y="28023"/>
                </a:lnTo>
                <a:lnTo>
                  <a:pt x="165869" y="19770"/>
                </a:lnTo>
                <a:lnTo>
                  <a:pt x="154095" y="12743"/>
                </a:lnTo>
                <a:lnTo>
                  <a:pt x="141760" y="7097"/>
                </a:lnTo>
                <a:lnTo>
                  <a:pt x="129051" y="2987"/>
                </a:lnTo>
                <a:lnTo>
                  <a:pt x="116158" y="569"/>
                </a:lnTo>
                <a:lnTo>
                  <a:pt x="103271" y="0"/>
                </a:lnTo>
                <a:lnTo>
                  <a:pt x="92507" y="843"/>
                </a:lnTo>
                <a:lnTo>
                  <a:pt x="78748" y="3474"/>
                </a:lnTo>
                <a:lnTo>
                  <a:pt x="65773" y="7729"/>
                </a:lnTo>
                <a:lnTo>
                  <a:pt x="53676" y="13508"/>
                </a:lnTo>
                <a:lnTo>
                  <a:pt x="42554" y="20707"/>
                </a:lnTo>
                <a:lnTo>
                  <a:pt x="32502" y="29225"/>
                </a:lnTo>
                <a:lnTo>
                  <a:pt x="23615" y="38959"/>
                </a:lnTo>
                <a:lnTo>
                  <a:pt x="15988" y="49807"/>
                </a:lnTo>
                <a:lnTo>
                  <a:pt x="9718" y="61666"/>
                </a:lnTo>
                <a:lnTo>
                  <a:pt x="4900" y="74434"/>
                </a:lnTo>
                <a:lnTo>
                  <a:pt x="1628" y="88009"/>
                </a:lnTo>
                <a:lnTo>
                  <a:pt x="0" y="102288"/>
                </a:lnTo>
                <a:lnTo>
                  <a:pt x="109" y="117170"/>
                </a:lnTo>
                <a:lnTo>
                  <a:pt x="851" y="125368"/>
                </a:lnTo>
                <a:lnTo>
                  <a:pt x="3613" y="141445"/>
                </a:lnTo>
                <a:lnTo>
                  <a:pt x="7946" y="155785"/>
                </a:lnTo>
                <a:lnTo>
                  <a:pt x="13792" y="168436"/>
                </a:lnTo>
                <a:lnTo>
                  <a:pt x="21095" y="179447"/>
                </a:lnTo>
                <a:lnTo>
                  <a:pt x="29797" y="188869"/>
                </a:lnTo>
                <a:lnTo>
                  <a:pt x="39844" y="196751"/>
                </a:lnTo>
                <a:lnTo>
                  <a:pt x="51177" y="203142"/>
                </a:lnTo>
                <a:lnTo>
                  <a:pt x="63741" y="208093"/>
                </a:lnTo>
                <a:lnTo>
                  <a:pt x="77479" y="211652"/>
                </a:lnTo>
                <a:lnTo>
                  <a:pt x="92334" y="213869"/>
                </a:lnTo>
                <a:lnTo>
                  <a:pt x="108249" y="214795"/>
                </a:lnTo>
                <a:close/>
              </a:path>
            </a:pathLst>
          </a:custGeom>
          <a:solidFill>
            <a:srgbClr val="5495AA"/>
          </a:solidFill>
        </p:spPr>
        <p:txBody>
          <a:bodyPr wrap="square" lIns="0" tIns="0" rIns="0" bIns="0" rtlCol="0">
            <a:noAutofit/>
          </a:bodyPr>
          <a:lstStyle/>
          <a:p>
            <a:pPr defTabSz="456743"/>
            <a:endParaRPr sz="1798">
              <a:solidFill>
                <a:prstClr val="black"/>
              </a:solidFill>
              <a:latin typeface="Calibri"/>
            </a:endParaRPr>
          </a:p>
        </p:txBody>
      </p:sp>
      <p:sp>
        <p:nvSpPr>
          <p:cNvPr id="30" name="object 30"/>
          <p:cNvSpPr/>
          <p:nvPr/>
        </p:nvSpPr>
        <p:spPr>
          <a:xfrm>
            <a:off x="920822" y="5648165"/>
            <a:ext cx="674746" cy="667895"/>
          </a:xfrm>
          <a:custGeom>
            <a:avLst/>
            <a:gdLst/>
            <a:ahLst/>
            <a:cxnLst/>
            <a:rect l="l" t="t" r="r" b="b"/>
            <a:pathLst>
              <a:path w="675449" h="668591">
                <a:moveTo>
                  <a:pt x="0" y="340575"/>
                </a:moveTo>
                <a:lnTo>
                  <a:pt x="1498" y="368211"/>
                </a:lnTo>
                <a:lnTo>
                  <a:pt x="5150" y="395149"/>
                </a:lnTo>
                <a:lnTo>
                  <a:pt x="10870" y="421308"/>
                </a:lnTo>
                <a:lnTo>
                  <a:pt x="18574" y="446607"/>
                </a:lnTo>
                <a:lnTo>
                  <a:pt x="28178" y="470966"/>
                </a:lnTo>
                <a:lnTo>
                  <a:pt x="39597" y="494304"/>
                </a:lnTo>
                <a:lnTo>
                  <a:pt x="52747" y="516541"/>
                </a:lnTo>
                <a:lnTo>
                  <a:pt x="67543" y="537594"/>
                </a:lnTo>
                <a:lnTo>
                  <a:pt x="83902" y="557384"/>
                </a:lnTo>
                <a:lnTo>
                  <a:pt x="101738" y="575830"/>
                </a:lnTo>
                <a:lnTo>
                  <a:pt x="120967" y="592851"/>
                </a:lnTo>
                <a:lnTo>
                  <a:pt x="141505" y="608367"/>
                </a:lnTo>
                <a:lnTo>
                  <a:pt x="163267" y="622295"/>
                </a:lnTo>
                <a:lnTo>
                  <a:pt x="186170" y="634557"/>
                </a:lnTo>
                <a:lnTo>
                  <a:pt x="210128" y="645071"/>
                </a:lnTo>
                <a:lnTo>
                  <a:pt x="235057" y="653755"/>
                </a:lnTo>
                <a:lnTo>
                  <a:pt x="260873" y="660531"/>
                </a:lnTo>
                <a:lnTo>
                  <a:pt x="287491" y="665315"/>
                </a:lnTo>
                <a:lnTo>
                  <a:pt x="314828" y="668029"/>
                </a:lnTo>
                <a:lnTo>
                  <a:pt x="342798" y="668591"/>
                </a:lnTo>
                <a:lnTo>
                  <a:pt x="370642" y="666956"/>
                </a:lnTo>
                <a:lnTo>
                  <a:pt x="397813" y="663185"/>
                </a:lnTo>
                <a:lnTo>
                  <a:pt x="424226" y="657366"/>
                </a:lnTo>
                <a:lnTo>
                  <a:pt x="449798" y="649585"/>
                </a:lnTo>
                <a:lnTo>
                  <a:pt x="474444" y="639928"/>
                </a:lnTo>
                <a:lnTo>
                  <a:pt x="498078" y="628481"/>
                </a:lnTo>
                <a:lnTo>
                  <a:pt x="520616" y="615332"/>
                </a:lnTo>
                <a:lnTo>
                  <a:pt x="541975" y="600566"/>
                </a:lnTo>
                <a:lnTo>
                  <a:pt x="562069" y="584269"/>
                </a:lnTo>
                <a:lnTo>
                  <a:pt x="580813" y="566529"/>
                </a:lnTo>
                <a:lnTo>
                  <a:pt x="598124" y="547431"/>
                </a:lnTo>
                <a:lnTo>
                  <a:pt x="613917" y="527063"/>
                </a:lnTo>
                <a:lnTo>
                  <a:pt x="628106" y="505510"/>
                </a:lnTo>
                <a:lnTo>
                  <a:pt x="640608" y="482858"/>
                </a:lnTo>
                <a:lnTo>
                  <a:pt x="651338" y="459195"/>
                </a:lnTo>
                <a:lnTo>
                  <a:pt x="660212" y="434607"/>
                </a:lnTo>
                <a:lnTo>
                  <a:pt x="667144" y="409179"/>
                </a:lnTo>
                <a:lnTo>
                  <a:pt x="672051" y="382999"/>
                </a:lnTo>
                <a:lnTo>
                  <a:pt x="674847" y="356152"/>
                </a:lnTo>
                <a:lnTo>
                  <a:pt x="675449" y="328726"/>
                </a:lnTo>
                <a:lnTo>
                  <a:pt x="673811" y="301405"/>
                </a:lnTo>
                <a:lnTo>
                  <a:pt x="670004" y="274722"/>
                </a:lnTo>
                <a:lnTo>
                  <a:pt x="664115" y="248762"/>
                </a:lnTo>
                <a:lnTo>
                  <a:pt x="656235" y="223611"/>
                </a:lnTo>
                <a:lnTo>
                  <a:pt x="646450" y="199351"/>
                </a:lnTo>
                <a:lnTo>
                  <a:pt x="634850" y="176069"/>
                </a:lnTo>
                <a:lnTo>
                  <a:pt x="621523" y="153848"/>
                </a:lnTo>
                <a:lnTo>
                  <a:pt x="606557" y="132772"/>
                </a:lnTo>
                <a:lnTo>
                  <a:pt x="590041" y="112927"/>
                </a:lnTo>
                <a:lnTo>
                  <a:pt x="572063" y="94397"/>
                </a:lnTo>
                <a:lnTo>
                  <a:pt x="552712" y="77266"/>
                </a:lnTo>
                <a:lnTo>
                  <a:pt x="532077" y="61619"/>
                </a:lnTo>
                <a:lnTo>
                  <a:pt x="510245" y="47540"/>
                </a:lnTo>
                <a:lnTo>
                  <a:pt x="487305" y="35114"/>
                </a:lnTo>
                <a:lnTo>
                  <a:pt x="463346" y="24426"/>
                </a:lnTo>
                <a:lnTo>
                  <a:pt x="438456" y="15559"/>
                </a:lnTo>
                <a:lnTo>
                  <a:pt x="412723" y="8598"/>
                </a:lnTo>
                <a:lnTo>
                  <a:pt x="386237" y="3629"/>
                </a:lnTo>
                <a:lnTo>
                  <a:pt x="359084" y="734"/>
                </a:lnTo>
                <a:lnTo>
                  <a:pt x="331355" y="0"/>
                </a:lnTo>
                <a:lnTo>
                  <a:pt x="303819" y="1482"/>
                </a:lnTo>
                <a:lnTo>
                  <a:pt x="276925" y="5128"/>
                </a:lnTo>
                <a:lnTo>
                  <a:pt x="250758" y="10850"/>
                </a:lnTo>
                <a:lnTo>
                  <a:pt x="225403" y="18560"/>
                </a:lnTo>
                <a:lnTo>
                  <a:pt x="200946" y="28170"/>
                </a:lnTo>
                <a:lnTo>
                  <a:pt x="177473" y="39592"/>
                </a:lnTo>
                <a:lnTo>
                  <a:pt x="155069" y="52739"/>
                </a:lnTo>
                <a:lnTo>
                  <a:pt x="133819" y="67522"/>
                </a:lnTo>
                <a:lnTo>
                  <a:pt x="113810" y="83853"/>
                </a:lnTo>
                <a:lnTo>
                  <a:pt x="95126" y="101646"/>
                </a:lnTo>
                <a:lnTo>
                  <a:pt x="77853" y="120811"/>
                </a:lnTo>
                <a:lnTo>
                  <a:pt x="62076" y="141261"/>
                </a:lnTo>
                <a:lnTo>
                  <a:pt x="47882" y="162908"/>
                </a:lnTo>
                <a:lnTo>
                  <a:pt x="35355" y="185664"/>
                </a:lnTo>
                <a:lnTo>
                  <a:pt x="24581" y="209442"/>
                </a:lnTo>
                <a:lnTo>
                  <a:pt x="15646" y="234153"/>
                </a:lnTo>
                <a:lnTo>
                  <a:pt x="8634" y="259710"/>
                </a:lnTo>
                <a:lnTo>
                  <a:pt x="3633" y="286024"/>
                </a:lnTo>
                <a:lnTo>
                  <a:pt x="726" y="313009"/>
                </a:lnTo>
                <a:lnTo>
                  <a:pt x="0" y="340575"/>
                </a:lnTo>
                <a:close/>
              </a:path>
            </a:pathLst>
          </a:custGeom>
          <a:solidFill>
            <a:srgbClr val="1AB6A7"/>
          </a:solidFill>
        </p:spPr>
        <p:txBody>
          <a:bodyPr wrap="square" lIns="0" tIns="0" rIns="0" bIns="0" rtlCol="0">
            <a:noAutofit/>
          </a:bodyPr>
          <a:lstStyle/>
          <a:p>
            <a:pPr defTabSz="456743"/>
            <a:endParaRPr sz="1798">
              <a:solidFill>
                <a:prstClr val="black"/>
              </a:solidFill>
              <a:latin typeface="Calibri"/>
            </a:endParaRPr>
          </a:p>
        </p:txBody>
      </p:sp>
      <p:sp>
        <p:nvSpPr>
          <p:cNvPr id="31" name="object 31"/>
          <p:cNvSpPr/>
          <p:nvPr/>
        </p:nvSpPr>
        <p:spPr>
          <a:xfrm>
            <a:off x="1232818" y="5512449"/>
            <a:ext cx="104678" cy="104361"/>
          </a:xfrm>
          <a:custGeom>
            <a:avLst/>
            <a:gdLst/>
            <a:ahLst/>
            <a:cxnLst/>
            <a:rect l="l" t="t" r="r" b="b"/>
            <a:pathLst>
              <a:path w="104787" h="104470">
                <a:moveTo>
                  <a:pt x="0" y="53111"/>
                </a:moveTo>
                <a:lnTo>
                  <a:pt x="1044" y="63713"/>
                </a:lnTo>
                <a:lnTo>
                  <a:pt x="5600" y="77115"/>
                </a:lnTo>
                <a:lnTo>
                  <a:pt x="13352" y="88348"/>
                </a:lnTo>
                <a:lnTo>
                  <a:pt x="23843" y="96956"/>
                </a:lnTo>
                <a:lnTo>
                  <a:pt x="36617" y="102482"/>
                </a:lnTo>
                <a:lnTo>
                  <a:pt x="51219" y="104470"/>
                </a:lnTo>
                <a:lnTo>
                  <a:pt x="65428" y="102641"/>
                </a:lnTo>
                <a:lnTo>
                  <a:pt x="78346" y="97313"/>
                </a:lnTo>
                <a:lnTo>
                  <a:pt x="89287" y="89021"/>
                </a:lnTo>
                <a:lnTo>
                  <a:pt x="97704" y="78301"/>
                </a:lnTo>
                <a:lnTo>
                  <a:pt x="103053" y="65691"/>
                </a:lnTo>
                <a:lnTo>
                  <a:pt x="104787" y="51727"/>
                </a:lnTo>
                <a:lnTo>
                  <a:pt x="103275" y="40467"/>
                </a:lnTo>
                <a:lnTo>
                  <a:pt x="98078" y="27621"/>
                </a:lnTo>
                <a:lnTo>
                  <a:pt x="89769" y="16556"/>
                </a:lnTo>
                <a:lnTo>
                  <a:pt x="78953" y="7868"/>
                </a:lnTo>
                <a:lnTo>
                  <a:pt x="66236" y="2151"/>
                </a:lnTo>
                <a:lnTo>
                  <a:pt x="52222" y="0"/>
                </a:lnTo>
                <a:lnTo>
                  <a:pt x="38871" y="1488"/>
                </a:lnTo>
                <a:lnTo>
                  <a:pt x="26022" y="6527"/>
                </a:lnTo>
                <a:lnTo>
                  <a:pt x="15253" y="14675"/>
                </a:lnTo>
                <a:lnTo>
                  <a:pt x="7020" y="25465"/>
                </a:lnTo>
                <a:lnTo>
                  <a:pt x="1783" y="38432"/>
                </a:lnTo>
                <a:lnTo>
                  <a:pt x="0" y="53111"/>
                </a:lnTo>
                <a:close/>
              </a:path>
            </a:pathLst>
          </a:custGeom>
          <a:solidFill>
            <a:srgbClr val="1FB9B3"/>
          </a:solidFill>
        </p:spPr>
        <p:txBody>
          <a:bodyPr wrap="square" lIns="0" tIns="0" rIns="0" bIns="0" rtlCol="0">
            <a:noAutofit/>
          </a:bodyPr>
          <a:lstStyle/>
          <a:p>
            <a:pPr defTabSz="456743"/>
            <a:endParaRPr sz="1798">
              <a:solidFill>
                <a:prstClr val="black"/>
              </a:solidFill>
              <a:latin typeface="Calibri"/>
            </a:endParaRPr>
          </a:p>
        </p:txBody>
      </p:sp>
      <p:sp>
        <p:nvSpPr>
          <p:cNvPr id="32" name="object 32"/>
          <p:cNvSpPr/>
          <p:nvPr/>
        </p:nvSpPr>
        <p:spPr>
          <a:xfrm>
            <a:off x="1335956" y="5268862"/>
            <a:ext cx="281697" cy="281697"/>
          </a:xfrm>
          <a:custGeom>
            <a:avLst/>
            <a:gdLst/>
            <a:ahLst/>
            <a:cxnLst/>
            <a:rect l="l" t="t" r="r" b="b"/>
            <a:pathLst>
              <a:path w="281990" h="281990">
                <a:moveTo>
                  <a:pt x="0" y="140995"/>
                </a:moveTo>
                <a:lnTo>
                  <a:pt x="372" y="151326"/>
                </a:lnTo>
                <a:lnTo>
                  <a:pt x="2160" y="165716"/>
                </a:lnTo>
                <a:lnTo>
                  <a:pt x="5356" y="179620"/>
                </a:lnTo>
                <a:lnTo>
                  <a:pt x="9886" y="192963"/>
                </a:lnTo>
                <a:lnTo>
                  <a:pt x="15675" y="205669"/>
                </a:lnTo>
                <a:lnTo>
                  <a:pt x="22647" y="217665"/>
                </a:lnTo>
                <a:lnTo>
                  <a:pt x="30729" y="228874"/>
                </a:lnTo>
                <a:lnTo>
                  <a:pt x="39845" y="239221"/>
                </a:lnTo>
                <a:lnTo>
                  <a:pt x="49919" y="248632"/>
                </a:lnTo>
                <a:lnTo>
                  <a:pt x="60878" y="257032"/>
                </a:lnTo>
                <a:lnTo>
                  <a:pt x="72645" y="264346"/>
                </a:lnTo>
                <a:lnTo>
                  <a:pt x="85147" y="270498"/>
                </a:lnTo>
                <a:lnTo>
                  <a:pt x="98308" y="275413"/>
                </a:lnTo>
                <a:lnTo>
                  <a:pt x="112053" y="279017"/>
                </a:lnTo>
                <a:lnTo>
                  <a:pt x="126307" y="281234"/>
                </a:lnTo>
                <a:lnTo>
                  <a:pt x="140995" y="281990"/>
                </a:lnTo>
                <a:lnTo>
                  <a:pt x="151326" y="281617"/>
                </a:lnTo>
                <a:lnTo>
                  <a:pt x="165716" y="279830"/>
                </a:lnTo>
                <a:lnTo>
                  <a:pt x="179620" y="276633"/>
                </a:lnTo>
                <a:lnTo>
                  <a:pt x="192963" y="272102"/>
                </a:lnTo>
                <a:lnTo>
                  <a:pt x="205669" y="266313"/>
                </a:lnTo>
                <a:lnTo>
                  <a:pt x="217665" y="259339"/>
                </a:lnTo>
                <a:lnTo>
                  <a:pt x="228874" y="251257"/>
                </a:lnTo>
                <a:lnTo>
                  <a:pt x="239221" y="242141"/>
                </a:lnTo>
                <a:lnTo>
                  <a:pt x="248632" y="232065"/>
                </a:lnTo>
                <a:lnTo>
                  <a:pt x="257032" y="221106"/>
                </a:lnTo>
                <a:lnTo>
                  <a:pt x="264346" y="209339"/>
                </a:lnTo>
                <a:lnTo>
                  <a:pt x="270498" y="196837"/>
                </a:lnTo>
                <a:lnTo>
                  <a:pt x="275413" y="183677"/>
                </a:lnTo>
                <a:lnTo>
                  <a:pt x="279017" y="169933"/>
                </a:lnTo>
                <a:lnTo>
                  <a:pt x="281234" y="155681"/>
                </a:lnTo>
                <a:lnTo>
                  <a:pt x="281990" y="140995"/>
                </a:lnTo>
                <a:lnTo>
                  <a:pt x="281617" y="130664"/>
                </a:lnTo>
                <a:lnTo>
                  <a:pt x="279830" y="116274"/>
                </a:lnTo>
                <a:lnTo>
                  <a:pt x="276633" y="102370"/>
                </a:lnTo>
                <a:lnTo>
                  <a:pt x="272102" y="89027"/>
                </a:lnTo>
                <a:lnTo>
                  <a:pt x="266313" y="76320"/>
                </a:lnTo>
                <a:lnTo>
                  <a:pt x="259339" y="64325"/>
                </a:lnTo>
                <a:lnTo>
                  <a:pt x="251257" y="53116"/>
                </a:lnTo>
                <a:lnTo>
                  <a:pt x="242141" y="42769"/>
                </a:lnTo>
                <a:lnTo>
                  <a:pt x="232065" y="33357"/>
                </a:lnTo>
                <a:lnTo>
                  <a:pt x="221106" y="24958"/>
                </a:lnTo>
                <a:lnTo>
                  <a:pt x="209339" y="17644"/>
                </a:lnTo>
                <a:lnTo>
                  <a:pt x="196837" y="11492"/>
                </a:lnTo>
                <a:lnTo>
                  <a:pt x="183677" y="6577"/>
                </a:lnTo>
                <a:lnTo>
                  <a:pt x="169933" y="2973"/>
                </a:lnTo>
                <a:lnTo>
                  <a:pt x="155681" y="755"/>
                </a:lnTo>
                <a:lnTo>
                  <a:pt x="140995" y="0"/>
                </a:lnTo>
                <a:lnTo>
                  <a:pt x="130662" y="372"/>
                </a:lnTo>
                <a:lnTo>
                  <a:pt x="116270" y="2160"/>
                </a:lnTo>
                <a:lnTo>
                  <a:pt x="102365" y="5357"/>
                </a:lnTo>
                <a:lnTo>
                  <a:pt x="89022" y="9887"/>
                </a:lnTo>
                <a:lnTo>
                  <a:pt x="76315" y="15677"/>
                </a:lnTo>
                <a:lnTo>
                  <a:pt x="64320" y="22651"/>
                </a:lnTo>
                <a:lnTo>
                  <a:pt x="53111" y="30733"/>
                </a:lnTo>
                <a:lnTo>
                  <a:pt x="42764" y="39849"/>
                </a:lnTo>
                <a:lnTo>
                  <a:pt x="33353" y="49924"/>
                </a:lnTo>
                <a:lnTo>
                  <a:pt x="24954" y="60883"/>
                </a:lnTo>
                <a:lnTo>
                  <a:pt x="17641" y="72651"/>
                </a:lnTo>
                <a:lnTo>
                  <a:pt x="11490" y="85152"/>
                </a:lnTo>
                <a:lnTo>
                  <a:pt x="6576" y="98313"/>
                </a:lnTo>
                <a:lnTo>
                  <a:pt x="2972" y="112056"/>
                </a:lnTo>
                <a:lnTo>
                  <a:pt x="755" y="126309"/>
                </a:lnTo>
                <a:lnTo>
                  <a:pt x="0" y="140995"/>
                </a:lnTo>
                <a:close/>
              </a:path>
            </a:pathLst>
          </a:custGeom>
          <a:solidFill>
            <a:srgbClr val="2B469C"/>
          </a:solidFill>
        </p:spPr>
        <p:txBody>
          <a:bodyPr wrap="square" lIns="0" tIns="0" rIns="0" bIns="0" rtlCol="0">
            <a:noAutofit/>
          </a:bodyPr>
          <a:lstStyle/>
          <a:p>
            <a:pPr defTabSz="456743"/>
            <a:endParaRPr sz="1798">
              <a:solidFill>
                <a:prstClr val="black"/>
              </a:solidFill>
              <a:latin typeface="Calibri"/>
            </a:endParaRPr>
          </a:p>
        </p:txBody>
      </p:sp>
      <p:sp>
        <p:nvSpPr>
          <p:cNvPr id="3" name="object 3"/>
          <p:cNvSpPr/>
          <p:nvPr/>
        </p:nvSpPr>
        <p:spPr>
          <a:xfrm>
            <a:off x="730972" y="1015859"/>
            <a:ext cx="608078" cy="609105"/>
          </a:xfrm>
          <a:custGeom>
            <a:avLst/>
            <a:gdLst/>
            <a:ahLst/>
            <a:cxnLst/>
            <a:rect l="l" t="t" r="r" b="b"/>
            <a:pathLst>
              <a:path w="608710" h="609739">
                <a:moveTo>
                  <a:pt x="0" y="303187"/>
                </a:moveTo>
                <a:lnTo>
                  <a:pt x="930" y="328045"/>
                </a:lnTo>
                <a:lnTo>
                  <a:pt x="3763" y="352342"/>
                </a:lnTo>
                <a:lnTo>
                  <a:pt x="8429" y="376006"/>
                </a:lnTo>
                <a:lnTo>
                  <a:pt x="14854" y="398961"/>
                </a:lnTo>
                <a:lnTo>
                  <a:pt x="22968" y="421135"/>
                </a:lnTo>
                <a:lnTo>
                  <a:pt x="32698" y="442453"/>
                </a:lnTo>
                <a:lnTo>
                  <a:pt x="43972" y="462842"/>
                </a:lnTo>
                <a:lnTo>
                  <a:pt x="56719" y="482228"/>
                </a:lnTo>
                <a:lnTo>
                  <a:pt x="70867" y="500537"/>
                </a:lnTo>
                <a:lnTo>
                  <a:pt x="86344" y="517694"/>
                </a:lnTo>
                <a:lnTo>
                  <a:pt x="103077" y="533628"/>
                </a:lnTo>
                <a:lnTo>
                  <a:pt x="120997" y="548262"/>
                </a:lnTo>
                <a:lnTo>
                  <a:pt x="140029" y="561525"/>
                </a:lnTo>
                <a:lnTo>
                  <a:pt x="160103" y="573341"/>
                </a:lnTo>
                <a:lnTo>
                  <a:pt x="181147" y="583638"/>
                </a:lnTo>
                <a:lnTo>
                  <a:pt x="203089" y="592341"/>
                </a:lnTo>
                <a:lnTo>
                  <a:pt x="225857" y="599376"/>
                </a:lnTo>
                <a:lnTo>
                  <a:pt x="249379" y="604670"/>
                </a:lnTo>
                <a:lnTo>
                  <a:pt x="273584" y="608149"/>
                </a:lnTo>
                <a:lnTo>
                  <a:pt x="298399" y="609739"/>
                </a:lnTo>
                <a:lnTo>
                  <a:pt x="322912" y="609260"/>
                </a:lnTo>
                <a:lnTo>
                  <a:pt x="347052" y="606663"/>
                </a:lnTo>
                <a:lnTo>
                  <a:pt x="370724" y="602041"/>
                </a:lnTo>
                <a:lnTo>
                  <a:pt x="393831" y="595488"/>
                </a:lnTo>
                <a:lnTo>
                  <a:pt x="416278" y="587100"/>
                </a:lnTo>
                <a:lnTo>
                  <a:pt x="437969" y="576969"/>
                </a:lnTo>
                <a:lnTo>
                  <a:pt x="458808" y="565189"/>
                </a:lnTo>
                <a:lnTo>
                  <a:pt x="478701" y="551855"/>
                </a:lnTo>
                <a:lnTo>
                  <a:pt x="497551" y="537061"/>
                </a:lnTo>
                <a:lnTo>
                  <a:pt x="515262" y="520901"/>
                </a:lnTo>
                <a:lnTo>
                  <a:pt x="531740" y="503469"/>
                </a:lnTo>
                <a:lnTo>
                  <a:pt x="546887" y="484858"/>
                </a:lnTo>
                <a:lnTo>
                  <a:pt x="560609" y="465163"/>
                </a:lnTo>
                <a:lnTo>
                  <a:pt x="572809" y="444478"/>
                </a:lnTo>
                <a:lnTo>
                  <a:pt x="583393" y="422896"/>
                </a:lnTo>
                <a:lnTo>
                  <a:pt x="592265" y="400513"/>
                </a:lnTo>
                <a:lnTo>
                  <a:pt x="599328" y="377421"/>
                </a:lnTo>
                <a:lnTo>
                  <a:pt x="604487" y="353715"/>
                </a:lnTo>
                <a:lnTo>
                  <a:pt x="607646" y="329489"/>
                </a:lnTo>
                <a:lnTo>
                  <a:pt x="608711" y="304838"/>
                </a:lnTo>
                <a:lnTo>
                  <a:pt x="607659" y="279889"/>
                </a:lnTo>
                <a:lnTo>
                  <a:pt x="604592" y="255465"/>
                </a:lnTo>
                <a:lnTo>
                  <a:pt x="599592" y="231649"/>
                </a:lnTo>
                <a:lnTo>
                  <a:pt x="592743" y="208524"/>
                </a:lnTo>
                <a:lnTo>
                  <a:pt x="584129" y="186173"/>
                </a:lnTo>
                <a:lnTo>
                  <a:pt x="573834" y="164678"/>
                </a:lnTo>
                <a:lnTo>
                  <a:pt x="561942" y="144122"/>
                </a:lnTo>
                <a:lnTo>
                  <a:pt x="548536" y="124587"/>
                </a:lnTo>
                <a:lnTo>
                  <a:pt x="533701" y="106158"/>
                </a:lnTo>
                <a:lnTo>
                  <a:pt x="517520" y="88915"/>
                </a:lnTo>
                <a:lnTo>
                  <a:pt x="500076" y="72943"/>
                </a:lnTo>
                <a:lnTo>
                  <a:pt x="481454" y="58324"/>
                </a:lnTo>
                <a:lnTo>
                  <a:pt x="461738" y="45140"/>
                </a:lnTo>
                <a:lnTo>
                  <a:pt x="441011" y="33474"/>
                </a:lnTo>
                <a:lnTo>
                  <a:pt x="419356" y="23410"/>
                </a:lnTo>
                <a:lnTo>
                  <a:pt x="396859" y="15029"/>
                </a:lnTo>
                <a:lnTo>
                  <a:pt x="373602" y="8415"/>
                </a:lnTo>
                <a:lnTo>
                  <a:pt x="349670" y="3650"/>
                </a:lnTo>
                <a:lnTo>
                  <a:pt x="325146" y="817"/>
                </a:lnTo>
                <a:lnTo>
                  <a:pt x="300113" y="0"/>
                </a:lnTo>
                <a:lnTo>
                  <a:pt x="275383" y="1199"/>
                </a:lnTo>
                <a:lnTo>
                  <a:pt x="251229" y="4320"/>
                </a:lnTo>
                <a:lnTo>
                  <a:pt x="227725" y="9287"/>
                </a:lnTo>
                <a:lnTo>
                  <a:pt x="204947" y="16025"/>
                </a:lnTo>
                <a:lnTo>
                  <a:pt x="182969" y="24459"/>
                </a:lnTo>
                <a:lnTo>
                  <a:pt x="161865" y="34513"/>
                </a:lnTo>
                <a:lnTo>
                  <a:pt x="141710" y="46112"/>
                </a:lnTo>
                <a:lnTo>
                  <a:pt x="122579" y="59180"/>
                </a:lnTo>
                <a:lnTo>
                  <a:pt x="104547" y="73642"/>
                </a:lnTo>
                <a:lnTo>
                  <a:pt x="87687" y="89423"/>
                </a:lnTo>
                <a:lnTo>
                  <a:pt x="72074" y="106448"/>
                </a:lnTo>
                <a:lnTo>
                  <a:pt x="57783" y="124640"/>
                </a:lnTo>
                <a:lnTo>
                  <a:pt x="44889" y="143926"/>
                </a:lnTo>
                <a:lnTo>
                  <a:pt x="33467" y="164228"/>
                </a:lnTo>
                <a:lnTo>
                  <a:pt x="23589" y="185473"/>
                </a:lnTo>
                <a:lnTo>
                  <a:pt x="15332" y="207584"/>
                </a:lnTo>
                <a:lnTo>
                  <a:pt x="8770" y="230486"/>
                </a:lnTo>
                <a:lnTo>
                  <a:pt x="3978" y="254104"/>
                </a:lnTo>
                <a:lnTo>
                  <a:pt x="1029" y="278363"/>
                </a:lnTo>
                <a:lnTo>
                  <a:pt x="0" y="303187"/>
                </a:lnTo>
                <a:close/>
              </a:path>
            </a:pathLst>
          </a:custGeom>
          <a:solidFill>
            <a:srgbClr val="52843C"/>
          </a:solidFill>
        </p:spPr>
        <p:txBody>
          <a:bodyPr wrap="square" lIns="0" tIns="0" rIns="0" bIns="0" rtlCol="0">
            <a:noAutofit/>
          </a:bodyPr>
          <a:lstStyle/>
          <a:p>
            <a:pPr defTabSz="456743"/>
            <a:endParaRPr sz="1798">
              <a:solidFill>
                <a:prstClr val="black"/>
              </a:solidFill>
              <a:latin typeface="Calibri"/>
            </a:endParaRPr>
          </a:p>
        </p:txBody>
      </p:sp>
      <p:sp>
        <p:nvSpPr>
          <p:cNvPr id="4" name="object 4"/>
          <p:cNvSpPr/>
          <p:nvPr/>
        </p:nvSpPr>
        <p:spPr>
          <a:xfrm>
            <a:off x="1712563" y="1641444"/>
            <a:ext cx="588946" cy="590506"/>
          </a:xfrm>
          <a:custGeom>
            <a:avLst/>
            <a:gdLst/>
            <a:ahLst/>
            <a:cxnLst/>
            <a:rect l="l" t="t" r="r" b="b"/>
            <a:pathLst>
              <a:path w="589559" h="591121">
                <a:moveTo>
                  <a:pt x="0" y="296316"/>
                </a:moveTo>
                <a:lnTo>
                  <a:pt x="1126" y="320799"/>
                </a:lnTo>
                <a:lnTo>
                  <a:pt x="4164" y="344711"/>
                </a:lnTo>
                <a:lnTo>
                  <a:pt x="9038" y="367976"/>
                </a:lnTo>
                <a:lnTo>
                  <a:pt x="15670" y="390518"/>
                </a:lnTo>
                <a:lnTo>
                  <a:pt x="23985" y="412261"/>
                </a:lnTo>
                <a:lnTo>
                  <a:pt x="33905" y="433130"/>
                </a:lnTo>
                <a:lnTo>
                  <a:pt x="45354" y="453049"/>
                </a:lnTo>
                <a:lnTo>
                  <a:pt x="58255" y="471943"/>
                </a:lnTo>
                <a:lnTo>
                  <a:pt x="72532" y="489735"/>
                </a:lnTo>
                <a:lnTo>
                  <a:pt x="88107" y="506350"/>
                </a:lnTo>
                <a:lnTo>
                  <a:pt x="104905" y="521713"/>
                </a:lnTo>
                <a:lnTo>
                  <a:pt x="122849" y="535747"/>
                </a:lnTo>
                <a:lnTo>
                  <a:pt x="141862" y="548377"/>
                </a:lnTo>
                <a:lnTo>
                  <a:pt x="161867" y="559528"/>
                </a:lnTo>
                <a:lnTo>
                  <a:pt x="182788" y="569123"/>
                </a:lnTo>
                <a:lnTo>
                  <a:pt x="204549" y="577088"/>
                </a:lnTo>
                <a:lnTo>
                  <a:pt x="227072" y="583345"/>
                </a:lnTo>
                <a:lnTo>
                  <a:pt x="250280" y="587820"/>
                </a:lnTo>
                <a:lnTo>
                  <a:pt x="274099" y="590438"/>
                </a:lnTo>
                <a:lnTo>
                  <a:pt x="298450" y="591121"/>
                </a:lnTo>
                <a:lnTo>
                  <a:pt x="322886" y="589836"/>
                </a:lnTo>
                <a:lnTo>
                  <a:pt x="346715" y="586654"/>
                </a:lnTo>
                <a:lnTo>
                  <a:pt x="369865" y="581647"/>
                </a:lnTo>
                <a:lnTo>
                  <a:pt x="392263" y="574892"/>
                </a:lnTo>
                <a:lnTo>
                  <a:pt x="413839" y="566462"/>
                </a:lnTo>
                <a:lnTo>
                  <a:pt x="434518" y="556432"/>
                </a:lnTo>
                <a:lnTo>
                  <a:pt x="454230" y="544878"/>
                </a:lnTo>
                <a:lnTo>
                  <a:pt x="472902" y="531874"/>
                </a:lnTo>
                <a:lnTo>
                  <a:pt x="490461" y="517494"/>
                </a:lnTo>
                <a:lnTo>
                  <a:pt x="506836" y="501813"/>
                </a:lnTo>
                <a:lnTo>
                  <a:pt x="521954" y="484906"/>
                </a:lnTo>
                <a:lnTo>
                  <a:pt x="535744" y="466848"/>
                </a:lnTo>
                <a:lnTo>
                  <a:pt x="548132" y="447712"/>
                </a:lnTo>
                <a:lnTo>
                  <a:pt x="559047" y="427575"/>
                </a:lnTo>
                <a:lnTo>
                  <a:pt x="568417" y="406510"/>
                </a:lnTo>
                <a:lnTo>
                  <a:pt x="576169" y="384593"/>
                </a:lnTo>
                <a:lnTo>
                  <a:pt x="582232" y="361898"/>
                </a:lnTo>
                <a:lnTo>
                  <a:pt x="586532" y="338499"/>
                </a:lnTo>
                <a:lnTo>
                  <a:pt x="588999" y="314471"/>
                </a:lnTo>
                <a:lnTo>
                  <a:pt x="589559" y="289890"/>
                </a:lnTo>
                <a:lnTo>
                  <a:pt x="588216" y="265807"/>
                </a:lnTo>
                <a:lnTo>
                  <a:pt x="585052" y="242320"/>
                </a:lnTo>
                <a:lnTo>
                  <a:pt x="580137" y="219497"/>
                </a:lnTo>
                <a:lnTo>
                  <a:pt x="573541" y="197407"/>
                </a:lnTo>
                <a:lnTo>
                  <a:pt x="565333" y="176120"/>
                </a:lnTo>
                <a:lnTo>
                  <a:pt x="555584" y="155704"/>
                </a:lnTo>
                <a:lnTo>
                  <a:pt x="544363" y="136228"/>
                </a:lnTo>
                <a:lnTo>
                  <a:pt x="531740" y="117761"/>
                </a:lnTo>
                <a:lnTo>
                  <a:pt x="517785" y="100373"/>
                </a:lnTo>
                <a:lnTo>
                  <a:pt x="502567" y="84132"/>
                </a:lnTo>
                <a:lnTo>
                  <a:pt x="486157" y="69108"/>
                </a:lnTo>
                <a:lnTo>
                  <a:pt x="468623" y="55368"/>
                </a:lnTo>
                <a:lnTo>
                  <a:pt x="450036" y="42983"/>
                </a:lnTo>
                <a:lnTo>
                  <a:pt x="430466" y="32021"/>
                </a:lnTo>
                <a:lnTo>
                  <a:pt x="409983" y="22551"/>
                </a:lnTo>
                <a:lnTo>
                  <a:pt x="388655" y="14642"/>
                </a:lnTo>
                <a:lnTo>
                  <a:pt x="366554" y="8364"/>
                </a:lnTo>
                <a:lnTo>
                  <a:pt x="343748" y="3785"/>
                </a:lnTo>
                <a:lnTo>
                  <a:pt x="320308" y="973"/>
                </a:lnTo>
                <a:lnTo>
                  <a:pt x="296303" y="0"/>
                </a:lnTo>
                <a:lnTo>
                  <a:pt x="271731" y="942"/>
                </a:lnTo>
                <a:lnTo>
                  <a:pt x="247741" y="3790"/>
                </a:lnTo>
                <a:lnTo>
                  <a:pt x="224408" y="8468"/>
                </a:lnTo>
                <a:lnTo>
                  <a:pt x="201806" y="14902"/>
                </a:lnTo>
                <a:lnTo>
                  <a:pt x="180009" y="23019"/>
                </a:lnTo>
                <a:lnTo>
                  <a:pt x="159092" y="32745"/>
                </a:lnTo>
                <a:lnTo>
                  <a:pt x="139127" y="44005"/>
                </a:lnTo>
                <a:lnTo>
                  <a:pt x="120189" y="56725"/>
                </a:lnTo>
                <a:lnTo>
                  <a:pt x="102353" y="70831"/>
                </a:lnTo>
                <a:lnTo>
                  <a:pt x="85691" y="86250"/>
                </a:lnTo>
                <a:lnTo>
                  <a:pt x="70279" y="102907"/>
                </a:lnTo>
                <a:lnTo>
                  <a:pt x="56190" y="120728"/>
                </a:lnTo>
                <a:lnTo>
                  <a:pt x="43498" y="139639"/>
                </a:lnTo>
                <a:lnTo>
                  <a:pt x="32278" y="159566"/>
                </a:lnTo>
                <a:lnTo>
                  <a:pt x="22603" y="180435"/>
                </a:lnTo>
                <a:lnTo>
                  <a:pt x="14547" y="202171"/>
                </a:lnTo>
                <a:lnTo>
                  <a:pt x="8185" y="224702"/>
                </a:lnTo>
                <a:lnTo>
                  <a:pt x="3590" y="247952"/>
                </a:lnTo>
                <a:lnTo>
                  <a:pt x="837" y="271848"/>
                </a:lnTo>
                <a:lnTo>
                  <a:pt x="0" y="296316"/>
                </a:lnTo>
                <a:close/>
              </a:path>
            </a:pathLst>
          </a:custGeom>
          <a:solidFill>
            <a:srgbClr val="6C3015"/>
          </a:solidFill>
        </p:spPr>
        <p:txBody>
          <a:bodyPr wrap="square" lIns="0" tIns="0" rIns="0" bIns="0" rtlCol="0">
            <a:noAutofit/>
          </a:bodyPr>
          <a:lstStyle/>
          <a:p>
            <a:pPr defTabSz="456743"/>
            <a:endParaRPr sz="1798">
              <a:solidFill>
                <a:prstClr val="black"/>
              </a:solidFill>
              <a:latin typeface="Calibri"/>
            </a:endParaRPr>
          </a:p>
        </p:txBody>
      </p:sp>
      <p:sp>
        <p:nvSpPr>
          <p:cNvPr id="5" name="object 5"/>
          <p:cNvSpPr/>
          <p:nvPr/>
        </p:nvSpPr>
        <p:spPr>
          <a:xfrm>
            <a:off x="1375589" y="1194933"/>
            <a:ext cx="511619" cy="507775"/>
          </a:xfrm>
          <a:custGeom>
            <a:avLst/>
            <a:gdLst/>
            <a:ahLst/>
            <a:cxnLst/>
            <a:rect l="l" t="t" r="r" b="b"/>
            <a:pathLst>
              <a:path w="512152" h="508304">
                <a:moveTo>
                  <a:pt x="0" y="254736"/>
                </a:moveTo>
                <a:lnTo>
                  <a:pt x="642" y="276516"/>
                </a:lnTo>
                <a:lnTo>
                  <a:pt x="2850" y="297629"/>
                </a:lnTo>
                <a:lnTo>
                  <a:pt x="6575" y="318025"/>
                </a:lnTo>
                <a:lnTo>
                  <a:pt x="11769" y="337657"/>
                </a:lnTo>
                <a:lnTo>
                  <a:pt x="18382" y="356476"/>
                </a:lnTo>
                <a:lnTo>
                  <a:pt x="26365" y="374434"/>
                </a:lnTo>
                <a:lnTo>
                  <a:pt x="35671" y="391482"/>
                </a:lnTo>
                <a:lnTo>
                  <a:pt x="46251" y="407572"/>
                </a:lnTo>
                <a:lnTo>
                  <a:pt x="58056" y="422656"/>
                </a:lnTo>
                <a:lnTo>
                  <a:pt x="71037" y="436684"/>
                </a:lnTo>
                <a:lnTo>
                  <a:pt x="85146" y="449610"/>
                </a:lnTo>
                <a:lnTo>
                  <a:pt x="100334" y="461383"/>
                </a:lnTo>
                <a:lnTo>
                  <a:pt x="116552" y="471957"/>
                </a:lnTo>
                <a:lnTo>
                  <a:pt x="133753" y="481282"/>
                </a:lnTo>
                <a:lnTo>
                  <a:pt x="151886" y="489310"/>
                </a:lnTo>
                <a:lnTo>
                  <a:pt x="170905" y="495993"/>
                </a:lnTo>
                <a:lnTo>
                  <a:pt x="190759" y="501282"/>
                </a:lnTo>
                <a:lnTo>
                  <a:pt x="211400" y="505130"/>
                </a:lnTo>
                <a:lnTo>
                  <a:pt x="232780" y="507486"/>
                </a:lnTo>
                <a:lnTo>
                  <a:pt x="254850" y="508304"/>
                </a:lnTo>
                <a:lnTo>
                  <a:pt x="276062" y="507550"/>
                </a:lnTo>
                <a:lnTo>
                  <a:pt x="296735" y="505266"/>
                </a:lnTo>
                <a:lnTo>
                  <a:pt x="316813" y="501506"/>
                </a:lnTo>
                <a:lnTo>
                  <a:pt x="336239" y="496324"/>
                </a:lnTo>
                <a:lnTo>
                  <a:pt x="354956" y="489773"/>
                </a:lnTo>
                <a:lnTo>
                  <a:pt x="372908" y="481909"/>
                </a:lnTo>
                <a:lnTo>
                  <a:pt x="390039" y="472783"/>
                </a:lnTo>
                <a:lnTo>
                  <a:pt x="406290" y="462451"/>
                </a:lnTo>
                <a:lnTo>
                  <a:pt x="421607" y="450966"/>
                </a:lnTo>
                <a:lnTo>
                  <a:pt x="435932" y="438381"/>
                </a:lnTo>
                <a:lnTo>
                  <a:pt x="449208" y="424752"/>
                </a:lnTo>
                <a:lnTo>
                  <a:pt x="461379" y="410131"/>
                </a:lnTo>
                <a:lnTo>
                  <a:pt x="472387" y="394572"/>
                </a:lnTo>
                <a:lnTo>
                  <a:pt x="482178" y="378130"/>
                </a:lnTo>
                <a:lnTo>
                  <a:pt x="490692" y="360857"/>
                </a:lnTo>
                <a:lnTo>
                  <a:pt x="497875" y="342809"/>
                </a:lnTo>
                <a:lnTo>
                  <a:pt x="503669" y="324038"/>
                </a:lnTo>
                <a:lnTo>
                  <a:pt x="508018" y="304599"/>
                </a:lnTo>
                <a:lnTo>
                  <a:pt x="510865" y="284545"/>
                </a:lnTo>
                <a:lnTo>
                  <a:pt x="512152" y="263931"/>
                </a:lnTo>
                <a:lnTo>
                  <a:pt x="511753" y="243329"/>
                </a:lnTo>
                <a:lnTo>
                  <a:pt x="509631" y="223055"/>
                </a:lnTo>
                <a:lnTo>
                  <a:pt x="505859" y="203182"/>
                </a:lnTo>
                <a:lnTo>
                  <a:pt x="500509" y="183787"/>
                </a:lnTo>
                <a:lnTo>
                  <a:pt x="493653" y="164945"/>
                </a:lnTo>
                <a:lnTo>
                  <a:pt x="485364" y="146732"/>
                </a:lnTo>
                <a:lnTo>
                  <a:pt x="475714" y="129222"/>
                </a:lnTo>
                <a:lnTo>
                  <a:pt x="464776" y="112493"/>
                </a:lnTo>
                <a:lnTo>
                  <a:pt x="452621" y="96618"/>
                </a:lnTo>
                <a:lnTo>
                  <a:pt x="439321" y="81673"/>
                </a:lnTo>
                <a:lnTo>
                  <a:pt x="424950" y="67735"/>
                </a:lnTo>
                <a:lnTo>
                  <a:pt x="409579" y="54877"/>
                </a:lnTo>
                <a:lnTo>
                  <a:pt x="393280" y="43176"/>
                </a:lnTo>
                <a:lnTo>
                  <a:pt x="376127" y="32708"/>
                </a:lnTo>
                <a:lnTo>
                  <a:pt x="358190" y="23547"/>
                </a:lnTo>
                <a:lnTo>
                  <a:pt x="339543" y="15770"/>
                </a:lnTo>
                <a:lnTo>
                  <a:pt x="320258" y="9451"/>
                </a:lnTo>
                <a:lnTo>
                  <a:pt x="300407" y="4666"/>
                </a:lnTo>
                <a:lnTo>
                  <a:pt x="280062" y="1490"/>
                </a:lnTo>
                <a:lnTo>
                  <a:pt x="259295" y="0"/>
                </a:lnTo>
                <a:lnTo>
                  <a:pt x="238746" y="289"/>
                </a:lnTo>
                <a:lnTo>
                  <a:pt x="218538" y="2338"/>
                </a:lnTo>
                <a:lnTo>
                  <a:pt x="198746" y="6073"/>
                </a:lnTo>
                <a:lnTo>
                  <a:pt x="179448" y="11417"/>
                </a:lnTo>
                <a:lnTo>
                  <a:pt x="160720" y="18296"/>
                </a:lnTo>
                <a:lnTo>
                  <a:pt x="142637" y="26635"/>
                </a:lnTo>
                <a:lnTo>
                  <a:pt x="125276" y="36359"/>
                </a:lnTo>
                <a:lnTo>
                  <a:pt x="108713" y="47394"/>
                </a:lnTo>
                <a:lnTo>
                  <a:pt x="93026" y="59664"/>
                </a:lnTo>
                <a:lnTo>
                  <a:pt x="78289" y="73094"/>
                </a:lnTo>
                <a:lnTo>
                  <a:pt x="64579" y="87610"/>
                </a:lnTo>
                <a:lnTo>
                  <a:pt x="51973" y="103137"/>
                </a:lnTo>
                <a:lnTo>
                  <a:pt x="40546" y="119598"/>
                </a:lnTo>
                <a:lnTo>
                  <a:pt x="30375" y="136921"/>
                </a:lnTo>
                <a:lnTo>
                  <a:pt x="21537" y="155030"/>
                </a:lnTo>
                <a:lnTo>
                  <a:pt x="14107" y="173849"/>
                </a:lnTo>
                <a:lnTo>
                  <a:pt x="8162" y="193304"/>
                </a:lnTo>
                <a:lnTo>
                  <a:pt x="3779" y="213320"/>
                </a:lnTo>
                <a:lnTo>
                  <a:pt x="1032" y="233823"/>
                </a:lnTo>
                <a:lnTo>
                  <a:pt x="0" y="254736"/>
                </a:lnTo>
                <a:close/>
              </a:path>
            </a:pathLst>
          </a:custGeom>
          <a:solidFill>
            <a:srgbClr val="A79C34"/>
          </a:solidFill>
        </p:spPr>
        <p:txBody>
          <a:bodyPr wrap="square" lIns="0" tIns="0" rIns="0" bIns="0" rtlCol="0">
            <a:noAutofit/>
          </a:bodyPr>
          <a:lstStyle/>
          <a:p>
            <a:pPr defTabSz="456743"/>
            <a:endParaRPr sz="1798">
              <a:solidFill>
                <a:prstClr val="black"/>
              </a:solidFill>
              <a:latin typeface="Calibri"/>
            </a:endParaRPr>
          </a:p>
        </p:txBody>
      </p:sp>
      <p:sp>
        <p:nvSpPr>
          <p:cNvPr id="6" name="object 6"/>
          <p:cNvSpPr/>
          <p:nvPr/>
        </p:nvSpPr>
        <p:spPr>
          <a:xfrm>
            <a:off x="1256436" y="705819"/>
            <a:ext cx="428077" cy="425667"/>
          </a:xfrm>
          <a:custGeom>
            <a:avLst/>
            <a:gdLst/>
            <a:ahLst/>
            <a:cxnLst/>
            <a:rect l="l" t="t" r="r" b="b"/>
            <a:pathLst>
              <a:path w="428523" h="426110">
                <a:moveTo>
                  <a:pt x="208178" y="426110"/>
                </a:moveTo>
                <a:lnTo>
                  <a:pt x="226850" y="425722"/>
                </a:lnTo>
                <a:lnTo>
                  <a:pt x="244970" y="424030"/>
                </a:lnTo>
                <a:lnTo>
                  <a:pt x="262496" y="421073"/>
                </a:lnTo>
                <a:lnTo>
                  <a:pt x="279385" y="416892"/>
                </a:lnTo>
                <a:lnTo>
                  <a:pt x="295596" y="411528"/>
                </a:lnTo>
                <a:lnTo>
                  <a:pt x="311085" y="405019"/>
                </a:lnTo>
                <a:lnTo>
                  <a:pt x="325811" y="397407"/>
                </a:lnTo>
                <a:lnTo>
                  <a:pt x="339731" y="388732"/>
                </a:lnTo>
                <a:lnTo>
                  <a:pt x="352803" y="379034"/>
                </a:lnTo>
                <a:lnTo>
                  <a:pt x="364985" y="368353"/>
                </a:lnTo>
                <a:lnTo>
                  <a:pt x="376234" y="356730"/>
                </a:lnTo>
                <a:lnTo>
                  <a:pt x="386508" y="344205"/>
                </a:lnTo>
                <a:lnTo>
                  <a:pt x="395765" y="330818"/>
                </a:lnTo>
                <a:lnTo>
                  <a:pt x="403962" y="316609"/>
                </a:lnTo>
                <a:lnTo>
                  <a:pt x="411057" y="301619"/>
                </a:lnTo>
                <a:lnTo>
                  <a:pt x="417008" y="285888"/>
                </a:lnTo>
                <a:lnTo>
                  <a:pt x="421772" y="269456"/>
                </a:lnTo>
                <a:lnTo>
                  <a:pt x="425308" y="252363"/>
                </a:lnTo>
                <a:lnTo>
                  <a:pt x="427572" y="234650"/>
                </a:lnTo>
                <a:lnTo>
                  <a:pt x="428523" y="216357"/>
                </a:lnTo>
                <a:lnTo>
                  <a:pt x="428129" y="197855"/>
                </a:lnTo>
                <a:lnTo>
                  <a:pt x="426406" y="179911"/>
                </a:lnTo>
                <a:lnTo>
                  <a:pt x="423395" y="162567"/>
                </a:lnTo>
                <a:lnTo>
                  <a:pt x="419139" y="145863"/>
                </a:lnTo>
                <a:lnTo>
                  <a:pt x="413677" y="129843"/>
                </a:lnTo>
                <a:lnTo>
                  <a:pt x="407052" y="114547"/>
                </a:lnTo>
                <a:lnTo>
                  <a:pt x="399306" y="100019"/>
                </a:lnTo>
                <a:lnTo>
                  <a:pt x="390478" y="86299"/>
                </a:lnTo>
                <a:lnTo>
                  <a:pt x="380611" y="73430"/>
                </a:lnTo>
                <a:lnTo>
                  <a:pt x="369746" y="61453"/>
                </a:lnTo>
                <a:lnTo>
                  <a:pt x="357924" y="50411"/>
                </a:lnTo>
                <a:lnTo>
                  <a:pt x="345186" y="40346"/>
                </a:lnTo>
                <a:lnTo>
                  <a:pt x="331575" y="31298"/>
                </a:lnTo>
                <a:lnTo>
                  <a:pt x="317130" y="23311"/>
                </a:lnTo>
                <a:lnTo>
                  <a:pt x="301895" y="16426"/>
                </a:lnTo>
                <a:lnTo>
                  <a:pt x="285909" y="10685"/>
                </a:lnTo>
                <a:lnTo>
                  <a:pt x="269214" y="6130"/>
                </a:lnTo>
                <a:lnTo>
                  <a:pt x="251852" y="2803"/>
                </a:lnTo>
                <a:lnTo>
                  <a:pt x="233863" y="745"/>
                </a:lnTo>
                <a:lnTo>
                  <a:pt x="215290" y="0"/>
                </a:lnTo>
                <a:lnTo>
                  <a:pt x="196995" y="554"/>
                </a:lnTo>
                <a:lnTo>
                  <a:pt x="179269" y="2343"/>
                </a:lnTo>
                <a:lnTo>
                  <a:pt x="162147" y="5331"/>
                </a:lnTo>
                <a:lnTo>
                  <a:pt x="145669" y="9481"/>
                </a:lnTo>
                <a:lnTo>
                  <a:pt x="129871" y="14759"/>
                </a:lnTo>
                <a:lnTo>
                  <a:pt x="114791" y="21128"/>
                </a:lnTo>
                <a:lnTo>
                  <a:pt x="100466" y="28554"/>
                </a:lnTo>
                <a:lnTo>
                  <a:pt x="86933" y="37000"/>
                </a:lnTo>
                <a:lnTo>
                  <a:pt x="74231" y="46430"/>
                </a:lnTo>
                <a:lnTo>
                  <a:pt x="62396" y="56810"/>
                </a:lnTo>
                <a:lnTo>
                  <a:pt x="51466" y="68103"/>
                </a:lnTo>
                <a:lnTo>
                  <a:pt x="41479" y="80274"/>
                </a:lnTo>
                <a:lnTo>
                  <a:pt x="32471" y="93287"/>
                </a:lnTo>
                <a:lnTo>
                  <a:pt x="24481" y="107106"/>
                </a:lnTo>
                <a:lnTo>
                  <a:pt x="17546" y="121697"/>
                </a:lnTo>
                <a:lnTo>
                  <a:pt x="11702" y="137023"/>
                </a:lnTo>
                <a:lnTo>
                  <a:pt x="6988" y="153048"/>
                </a:lnTo>
                <a:lnTo>
                  <a:pt x="3442" y="169737"/>
                </a:lnTo>
                <a:lnTo>
                  <a:pt x="1100" y="187055"/>
                </a:lnTo>
                <a:lnTo>
                  <a:pt x="0" y="204965"/>
                </a:lnTo>
                <a:lnTo>
                  <a:pt x="180" y="223739"/>
                </a:lnTo>
                <a:lnTo>
                  <a:pt x="1675" y="241953"/>
                </a:lnTo>
                <a:lnTo>
                  <a:pt x="4444" y="259565"/>
                </a:lnTo>
                <a:lnTo>
                  <a:pt x="8447" y="276532"/>
                </a:lnTo>
                <a:lnTo>
                  <a:pt x="13646" y="292813"/>
                </a:lnTo>
                <a:lnTo>
                  <a:pt x="20001" y="308365"/>
                </a:lnTo>
                <a:lnTo>
                  <a:pt x="27472" y="323148"/>
                </a:lnTo>
                <a:lnTo>
                  <a:pt x="36020" y="337118"/>
                </a:lnTo>
                <a:lnTo>
                  <a:pt x="45605" y="350233"/>
                </a:lnTo>
                <a:lnTo>
                  <a:pt x="56187" y="362453"/>
                </a:lnTo>
                <a:lnTo>
                  <a:pt x="67728" y="373734"/>
                </a:lnTo>
                <a:lnTo>
                  <a:pt x="80187" y="384034"/>
                </a:lnTo>
                <a:lnTo>
                  <a:pt x="93525" y="393313"/>
                </a:lnTo>
                <a:lnTo>
                  <a:pt x="107702" y="401527"/>
                </a:lnTo>
                <a:lnTo>
                  <a:pt x="122679" y="408635"/>
                </a:lnTo>
                <a:lnTo>
                  <a:pt x="138416" y="414594"/>
                </a:lnTo>
                <a:lnTo>
                  <a:pt x="154875" y="419364"/>
                </a:lnTo>
                <a:lnTo>
                  <a:pt x="172014" y="422901"/>
                </a:lnTo>
                <a:lnTo>
                  <a:pt x="189795" y="425163"/>
                </a:lnTo>
                <a:lnTo>
                  <a:pt x="208178" y="426110"/>
                </a:lnTo>
                <a:close/>
              </a:path>
            </a:pathLst>
          </a:custGeom>
          <a:solidFill>
            <a:srgbClr val="24562B"/>
          </a:solidFill>
        </p:spPr>
        <p:txBody>
          <a:bodyPr wrap="square" lIns="0" tIns="0" rIns="0" bIns="0" rtlCol="0">
            <a:noAutofit/>
          </a:bodyPr>
          <a:lstStyle/>
          <a:p>
            <a:pPr defTabSz="456743"/>
            <a:endParaRPr sz="1798">
              <a:solidFill>
                <a:prstClr val="black"/>
              </a:solidFill>
              <a:latin typeface="Calibri"/>
            </a:endParaRPr>
          </a:p>
        </p:txBody>
      </p:sp>
      <p:sp>
        <p:nvSpPr>
          <p:cNvPr id="7" name="object 7"/>
          <p:cNvSpPr/>
          <p:nvPr/>
        </p:nvSpPr>
        <p:spPr>
          <a:xfrm>
            <a:off x="1198004" y="1659231"/>
            <a:ext cx="219363" cy="216151"/>
          </a:xfrm>
          <a:custGeom>
            <a:avLst/>
            <a:gdLst/>
            <a:ahLst/>
            <a:cxnLst/>
            <a:rect l="l" t="t" r="r" b="b"/>
            <a:pathLst>
              <a:path w="219592" h="216376">
                <a:moveTo>
                  <a:pt x="0" y="112331"/>
                </a:moveTo>
                <a:lnTo>
                  <a:pt x="1063" y="120500"/>
                </a:lnTo>
                <a:lnTo>
                  <a:pt x="3863" y="135052"/>
                </a:lnTo>
                <a:lnTo>
                  <a:pt x="7784" y="148706"/>
                </a:lnTo>
                <a:lnTo>
                  <a:pt x="12884" y="161370"/>
                </a:lnTo>
                <a:lnTo>
                  <a:pt x="19224" y="172955"/>
                </a:lnTo>
                <a:lnTo>
                  <a:pt x="26863" y="183370"/>
                </a:lnTo>
                <a:lnTo>
                  <a:pt x="35860" y="192525"/>
                </a:lnTo>
                <a:lnTo>
                  <a:pt x="46275" y="200331"/>
                </a:lnTo>
                <a:lnTo>
                  <a:pt x="58167" y="206697"/>
                </a:lnTo>
                <a:lnTo>
                  <a:pt x="71596" y="211533"/>
                </a:lnTo>
                <a:lnTo>
                  <a:pt x="86621" y="214749"/>
                </a:lnTo>
                <a:lnTo>
                  <a:pt x="103301" y="216255"/>
                </a:lnTo>
                <a:lnTo>
                  <a:pt x="110959" y="216376"/>
                </a:lnTo>
                <a:lnTo>
                  <a:pt x="126649" y="215598"/>
                </a:lnTo>
                <a:lnTo>
                  <a:pt x="141295" y="213403"/>
                </a:lnTo>
                <a:lnTo>
                  <a:pt x="154848" y="209793"/>
                </a:lnTo>
                <a:lnTo>
                  <a:pt x="167258" y="204766"/>
                </a:lnTo>
                <a:lnTo>
                  <a:pt x="178475" y="198324"/>
                </a:lnTo>
                <a:lnTo>
                  <a:pt x="188451" y="190465"/>
                </a:lnTo>
                <a:lnTo>
                  <a:pt x="197135" y="181190"/>
                </a:lnTo>
                <a:lnTo>
                  <a:pt x="204478" y="170499"/>
                </a:lnTo>
                <a:lnTo>
                  <a:pt x="210432" y="158393"/>
                </a:lnTo>
                <a:lnTo>
                  <a:pt x="214945" y="144870"/>
                </a:lnTo>
                <a:lnTo>
                  <a:pt x="217970" y="129931"/>
                </a:lnTo>
                <a:lnTo>
                  <a:pt x="219456" y="113576"/>
                </a:lnTo>
                <a:lnTo>
                  <a:pt x="219592" y="104827"/>
                </a:lnTo>
                <a:lnTo>
                  <a:pt x="218630" y="89225"/>
                </a:lnTo>
                <a:lnTo>
                  <a:pt x="216111" y="74755"/>
                </a:lnTo>
                <a:lnTo>
                  <a:pt x="212072" y="61452"/>
                </a:lnTo>
                <a:lnTo>
                  <a:pt x="206553" y="49352"/>
                </a:lnTo>
                <a:lnTo>
                  <a:pt x="199591" y="38489"/>
                </a:lnTo>
                <a:lnTo>
                  <a:pt x="191224" y="28898"/>
                </a:lnTo>
                <a:lnTo>
                  <a:pt x="181491" y="20613"/>
                </a:lnTo>
                <a:lnTo>
                  <a:pt x="170431" y="13669"/>
                </a:lnTo>
                <a:lnTo>
                  <a:pt x="158081" y="8101"/>
                </a:lnTo>
                <a:lnTo>
                  <a:pt x="144480" y="3944"/>
                </a:lnTo>
                <a:lnTo>
                  <a:pt x="129666" y="1231"/>
                </a:lnTo>
                <a:lnTo>
                  <a:pt x="113677" y="0"/>
                </a:lnTo>
                <a:lnTo>
                  <a:pt x="100879" y="136"/>
                </a:lnTo>
                <a:lnTo>
                  <a:pt x="86134" y="1716"/>
                </a:lnTo>
                <a:lnTo>
                  <a:pt x="72585" y="4825"/>
                </a:lnTo>
                <a:lnTo>
                  <a:pt x="60220" y="9428"/>
                </a:lnTo>
                <a:lnTo>
                  <a:pt x="49025" y="15489"/>
                </a:lnTo>
                <a:lnTo>
                  <a:pt x="38987" y="22975"/>
                </a:lnTo>
                <a:lnTo>
                  <a:pt x="30093" y="31850"/>
                </a:lnTo>
                <a:lnTo>
                  <a:pt x="22330" y="42080"/>
                </a:lnTo>
                <a:lnTo>
                  <a:pt x="15683" y="53630"/>
                </a:lnTo>
                <a:lnTo>
                  <a:pt x="10140" y="66464"/>
                </a:lnTo>
                <a:lnTo>
                  <a:pt x="5687" y="80549"/>
                </a:lnTo>
                <a:lnTo>
                  <a:pt x="2312" y="95850"/>
                </a:lnTo>
                <a:lnTo>
                  <a:pt x="0" y="112331"/>
                </a:lnTo>
                <a:close/>
              </a:path>
            </a:pathLst>
          </a:custGeom>
          <a:solidFill>
            <a:srgbClr val="BA782B"/>
          </a:solidFill>
        </p:spPr>
        <p:txBody>
          <a:bodyPr wrap="square" lIns="0" tIns="0" rIns="0" bIns="0" rtlCol="0">
            <a:noAutofit/>
          </a:bodyPr>
          <a:lstStyle/>
          <a:p>
            <a:pPr defTabSz="456743"/>
            <a:endParaRPr sz="1798">
              <a:solidFill>
                <a:prstClr val="black"/>
              </a:solidFill>
              <a:latin typeface="Calibri"/>
            </a:endParaRPr>
          </a:p>
        </p:txBody>
      </p:sp>
      <p:sp>
        <p:nvSpPr>
          <p:cNvPr id="8" name="object 8"/>
          <p:cNvSpPr/>
          <p:nvPr/>
        </p:nvSpPr>
        <p:spPr>
          <a:xfrm>
            <a:off x="1470448" y="1767272"/>
            <a:ext cx="166932" cy="166932"/>
          </a:xfrm>
          <a:custGeom>
            <a:avLst/>
            <a:gdLst/>
            <a:ahLst/>
            <a:cxnLst/>
            <a:rect l="l" t="t" r="r" b="b"/>
            <a:pathLst>
              <a:path w="167106" h="167106">
                <a:moveTo>
                  <a:pt x="0" y="83553"/>
                </a:moveTo>
                <a:lnTo>
                  <a:pt x="2125" y="102361"/>
                </a:lnTo>
                <a:lnTo>
                  <a:pt x="6446" y="115790"/>
                </a:lnTo>
                <a:lnTo>
                  <a:pt x="12867" y="128122"/>
                </a:lnTo>
                <a:lnTo>
                  <a:pt x="21175" y="139143"/>
                </a:lnTo>
                <a:lnTo>
                  <a:pt x="31157" y="148640"/>
                </a:lnTo>
                <a:lnTo>
                  <a:pt x="42599" y="156398"/>
                </a:lnTo>
                <a:lnTo>
                  <a:pt x="55288" y="162205"/>
                </a:lnTo>
                <a:lnTo>
                  <a:pt x="69011" y="165845"/>
                </a:lnTo>
                <a:lnTo>
                  <a:pt x="83553" y="167106"/>
                </a:lnTo>
                <a:lnTo>
                  <a:pt x="88048" y="166987"/>
                </a:lnTo>
                <a:lnTo>
                  <a:pt x="102361" y="164980"/>
                </a:lnTo>
                <a:lnTo>
                  <a:pt x="115790" y="160658"/>
                </a:lnTo>
                <a:lnTo>
                  <a:pt x="128122" y="154236"/>
                </a:lnTo>
                <a:lnTo>
                  <a:pt x="139143" y="145926"/>
                </a:lnTo>
                <a:lnTo>
                  <a:pt x="148640" y="135943"/>
                </a:lnTo>
                <a:lnTo>
                  <a:pt x="156398" y="124501"/>
                </a:lnTo>
                <a:lnTo>
                  <a:pt x="162205" y="111812"/>
                </a:lnTo>
                <a:lnTo>
                  <a:pt x="165845" y="98092"/>
                </a:lnTo>
                <a:lnTo>
                  <a:pt x="167106" y="83553"/>
                </a:lnTo>
                <a:lnTo>
                  <a:pt x="166987" y="79058"/>
                </a:lnTo>
                <a:lnTo>
                  <a:pt x="164980" y="64745"/>
                </a:lnTo>
                <a:lnTo>
                  <a:pt x="160658" y="51315"/>
                </a:lnTo>
                <a:lnTo>
                  <a:pt x="154236" y="38983"/>
                </a:lnTo>
                <a:lnTo>
                  <a:pt x="145926" y="27962"/>
                </a:lnTo>
                <a:lnTo>
                  <a:pt x="135943" y="18466"/>
                </a:lnTo>
                <a:lnTo>
                  <a:pt x="124501" y="10707"/>
                </a:lnTo>
                <a:lnTo>
                  <a:pt x="111812" y="4901"/>
                </a:lnTo>
                <a:lnTo>
                  <a:pt x="98092" y="1260"/>
                </a:lnTo>
                <a:lnTo>
                  <a:pt x="83553" y="0"/>
                </a:lnTo>
                <a:lnTo>
                  <a:pt x="79056" y="118"/>
                </a:lnTo>
                <a:lnTo>
                  <a:pt x="64741" y="2126"/>
                </a:lnTo>
                <a:lnTo>
                  <a:pt x="51310" y="6447"/>
                </a:lnTo>
                <a:lnTo>
                  <a:pt x="38978" y="12870"/>
                </a:lnTo>
                <a:lnTo>
                  <a:pt x="27957" y="21179"/>
                </a:lnTo>
                <a:lnTo>
                  <a:pt x="18461" y="31162"/>
                </a:lnTo>
                <a:lnTo>
                  <a:pt x="10705" y="42605"/>
                </a:lnTo>
                <a:lnTo>
                  <a:pt x="4900" y="55293"/>
                </a:lnTo>
                <a:lnTo>
                  <a:pt x="1260" y="69014"/>
                </a:lnTo>
                <a:lnTo>
                  <a:pt x="0" y="83553"/>
                </a:lnTo>
                <a:close/>
              </a:path>
            </a:pathLst>
          </a:custGeom>
          <a:solidFill>
            <a:srgbClr val="BA4125"/>
          </a:solidFill>
        </p:spPr>
        <p:txBody>
          <a:bodyPr wrap="square" lIns="0" tIns="0" rIns="0" bIns="0" rtlCol="0">
            <a:noAutofit/>
          </a:bodyPr>
          <a:lstStyle/>
          <a:p>
            <a:pPr defTabSz="456743"/>
            <a:endParaRPr sz="1798">
              <a:solidFill>
                <a:prstClr val="black"/>
              </a:solidFill>
              <a:latin typeface="Calibri"/>
            </a:endParaRPr>
          </a:p>
        </p:txBody>
      </p:sp>
      <p:sp>
        <p:nvSpPr>
          <p:cNvPr id="9" name="object 9"/>
          <p:cNvSpPr/>
          <p:nvPr/>
        </p:nvSpPr>
        <p:spPr>
          <a:xfrm>
            <a:off x="1251259" y="3029099"/>
            <a:ext cx="443415" cy="435309"/>
          </a:xfrm>
          <a:custGeom>
            <a:avLst/>
            <a:gdLst/>
            <a:ahLst/>
            <a:cxnLst/>
            <a:rect l="l" t="t" r="r" b="b"/>
            <a:pathLst>
              <a:path w="443877" h="435762">
                <a:moveTo>
                  <a:pt x="219138" y="435762"/>
                </a:moveTo>
                <a:lnTo>
                  <a:pt x="238086" y="435161"/>
                </a:lnTo>
                <a:lnTo>
                  <a:pt x="256534" y="433174"/>
                </a:lnTo>
                <a:lnTo>
                  <a:pt x="274429" y="429852"/>
                </a:lnTo>
                <a:lnTo>
                  <a:pt x="291720" y="425245"/>
                </a:lnTo>
                <a:lnTo>
                  <a:pt x="308355" y="419403"/>
                </a:lnTo>
                <a:lnTo>
                  <a:pt x="324282" y="412376"/>
                </a:lnTo>
                <a:lnTo>
                  <a:pt x="339448" y="404216"/>
                </a:lnTo>
                <a:lnTo>
                  <a:pt x="353803" y="394971"/>
                </a:lnTo>
                <a:lnTo>
                  <a:pt x="367295" y="384693"/>
                </a:lnTo>
                <a:lnTo>
                  <a:pt x="379871" y="373432"/>
                </a:lnTo>
                <a:lnTo>
                  <a:pt x="391480" y="361238"/>
                </a:lnTo>
                <a:lnTo>
                  <a:pt x="402069" y="348161"/>
                </a:lnTo>
                <a:lnTo>
                  <a:pt x="411588" y="334251"/>
                </a:lnTo>
                <a:lnTo>
                  <a:pt x="419984" y="319560"/>
                </a:lnTo>
                <a:lnTo>
                  <a:pt x="427205" y="304137"/>
                </a:lnTo>
                <a:lnTo>
                  <a:pt x="433200" y="288032"/>
                </a:lnTo>
                <a:lnTo>
                  <a:pt x="437916" y="271296"/>
                </a:lnTo>
                <a:lnTo>
                  <a:pt x="441303" y="253979"/>
                </a:lnTo>
                <a:lnTo>
                  <a:pt x="443307" y="236132"/>
                </a:lnTo>
                <a:lnTo>
                  <a:pt x="443877" y="217805"/>
                </a:lnTo>
                <a:lnTo>
                  <a:pt x="442996" y="200273"/>
                </a:lnTo>
                <a:lnTo>
                  <a:pt x="440705" y="183094"/>
                </a:lnTo>
                <a:lnTo>
                  <a:pt x="437062" y="166324"/>
                </a:lnTo>
                <a:lnTo>
                  <a:pt x="432125" y="150022"/>
                </a:lnTo>
                <a:lnTo>
                  <a:pt x="425952" y="134245"/>
                </a:lnTo>
                <a:lnTo>
                  <a:pt x="418602" y="119051"/>
                </a:lnTo>
                <a:lnTo>
                  <a:pt x="410133" y="104499"/>
                </a:lnTo>
                <a:lnTo>
                  <a:pt x="400602" y="90646"/>
                </a:lnTo>
                <a:lnTo>
                  <a:pt x="390069" y="77549"/>
                </a:lnTo>
                <a:lnTo>
                  <a:pt x="378591" y="65268"/>
                </a:lnTo>
                <a:lnTo>
                  <a:pt x="366227" y="53859"/>
                </a:lnTo>
                <a:lnTo>
                  <a:pt x="353035" y="43381"/>
                </a:lnTo>
                <a:lnTo>
                  <a:pt x="339073" y="33891"/>
                </a:lnTo>
                <a:lnTo>
                  <a:pt x="324400" y="25447"/>
                </a:lnTo>
                <a:lnTo>
                  <a:pt x="309073" y="18108"/>
                </a:lnTo>
                <a:lnTo>
                  <a:pt x="293151" y="11931"/>
                </a:lnTo>
                <a:lnTo>
                  <a:pt x="276692" y="6973"/>
                </a:lnTo>
                <a:lnTo>
                  <a:pt x="259754" y="3294"/>
                </a:lnTo>
                <a:lnTo>
                  <a:pt x="242396" y="950"/>
                </a:lnTo>
                <a:lnTo>
                  <a:pt x="224675" y="0"/>
                </a:lnTo>
                <a:lnTo>
                  <a:pt x="206326" y="510"/>
                </a:lnTo>
                <a:lnTo>
                  <a:pt x="188359" y="2491"/>
                </a:lnTo>
                <a:lnTo>
                  <a:pt x="170837" y="5881"/>
                </a:lnTo>
                <a:lnTo>
                  <a:pt x="153819" y="10620"/>
                </a:lnTo>
                <a:lnTo>
                  <a:pt x="137367" y="16649"/>
                </a:lnTo>
                <a:lnTo>
                  <a:pt x="121542" y="23907"/>
                </a:lnTo>
                <a:lnTo>
                  <a:pt x="106405" y="32334"/>
                </a:lnTo>
                <a:lnTo>
                  <a:pt x="92016" y="41871"/>
                </a:lnTo>
                <a:lnTo>
                  <a:pt x="78438" y="52457"/>
                </a:lnTo>
                <a:lnTo>
                  <a:pt x="65732" y="64033"/>
                </a:lnTo>
                <a:lnTo>
                  <a:pt x="53957" y="76538"/>
                </a:lnTo>
                <a:lnTo>
                  <a:pt x="43175" y="89912"/>
                </a:lnTo>
                <a:lnTo>
                  <a:pt x="33448" y="104095"/>
                </a:lnTo>
                <a:lnTo>
                  <a:pt x="24835" y="119027"/>
                </a:lnTo>
                <a:lnTo>
                  <a:pt x="17399" y="134648"/>
                </a:lnTo>
                <a:lnTo>
                  <a:pt x="11201" y="150899"/>
                </a:lnTo>
                <a:lnTo>
                  <a:pt x="6300" y="167719"/>
                </a:lnTo>
                <a:lnTo>
                  <a:pt x="2759" y="185048"/>
                </a:lnTo>
                <a:lnTo>
                  <a:pt x="639" y="202825"/>
                </a:lnTo>
                <a:lnTo>
                  <a:pt x="0" y="220992"/>
                </a:lnTo>
                <a:lnTo>
                  <a:pt x="817" y="238937"/>
                </a:lnTo>
                <a:lnTo>
                  <a:pt x="2996" y="256413"/>
                </a:lnTo>
                <a:lnTo>
                  <a:pt x="6488" y="273370"/>
                </a:lnTo>
                <a:lnTo>
                  <a:pt x="11244" y="289761"/>
                </a:lnTo>
                <a:lnTo>
                  <a:pt x="17215" y="305538"/>
                </a:lnTo>
                <a:lnTo>
                  <a:pt x="24351" y="320653"/>
                </a:lnTo>
                <a:lnTo>
                  <a:pt x="32603" y="335057"/>
                </a:lnTo>
                <a:lnTo>
                  <a:pt x="41923" y="348703"/>
                </a:lnTo>
                <a:lnTo>
                  <a:pt x="52261" y="361542"/>
                </a:lnTo>
                <a:lnTo>
                  <a:pt x="63568" y="373526"/>
                </a:lnTo>
                <a:lnTo>
                  <a:pt x="75795" y="384607"/>
                </a:lnTo>
                <a:lnTo>
                  <a:pt x="88893" y="394736"/>
                </a:lnTo>
                <a:lnTo>
                  <a:pt x="102813" y="403867"/>
                </a:lnTo>
                <a:lnTo>
                  <a:pt x="117505" y="411950"/>
                </a:lnTo>
                <a:lnTo>
                  <a:pt x="132921" y="418938"/>
                </a:lnTo>
                <a:lnTo>
                  <a:pt x="149012" y="424783"/>
                </a:lnTo>
                <a:lnTo>
                  <a:pt x="165728" y="429435"/>
                </a:lnTo>
                <a:lnTo>
                  <a:pt x="183021" y="432848"/>
                </a:lnTo>
                <a:lnTo>
                  <a:pt x="200840" y="434973"/>
                </a:lnTo>
                <a:lnTo>
                  <a:pt x="219138" y="435762"/>
                </a:lnTo>
                <a:close/>
              </a:path>
            </a:pathLst>
          </a:custGeom>
          <a:solidFill>
            <a:srgbClr val="B61E84"/>
          </a:solidFill>
        </p:spPr>
        <p:txBody>
          <a:bodyPr wrap="square" lIns="0" tIns="0" rIns="0" bIns="0" rtlCol="0">
            <a:noAutofit/>
          </a:bodyPr>
          <a:lstStyle/>
          <a:p>
            <a:pPr defTabSz="456743"/>
            <a:endParaRPr sz="1798">
              <a:solidFill>
                <a:prstClr val="black"/>
              </a:solidFill>
              <a:latin typeface="Calibri"/>
            </a:endParaRPr>
          </a:p>
        </p:txBody>
      </p:sp>
      <p:sp>
        <p:nvSpPr>
          <p:cNvPr id="10" name="object 10"/>
          <p:cNvSpPr/>
          <p:nvPr/>
        </p:nvSpPr>
        <p:spPr>
          <a:xfrm>
            <a:off x="1668832" y="2817611"/>
            <a:ext cx="366673" cy="364859"/>
          </a:xfrm>
          <a:custGeom>
            <a:avLst/>
            <a:gdLst/>
            <a:ahLst/>
            <a:cxnLst/>
            <a:rect l="l" t="t" r="r" b="b"/>
            <a:pathLst>
              <a:path w="367055" h="365239">
                <a:moveTo>
                  <a:pt x="0" y="183019"/>
                </a:moveTo>
                <a:lnTo>
                  <a:pt x="804" y="198090"/>
                </a:lnTo>
                <a:lnTo>
                  <a:pt x="2794" y="212826"/>
                </a:lnTo>
                <a:lnTo>
                  <a:pt x="5921" y="227180"/>
                </a:lnTo>
                <a:lnTo>
                  <a:pt x="10135" y="241101"/>
                </a:lnTo>
                <a:lnTo>
                  <a:pt x="15387" y="254543"/>
                </a:lnTo>
                <a:lnTo>
                  <a:pt x="21627" y="267455"/>
                </a:lnTo>
                <a:lnTo>
                  <a:pt x="28804" y="279788"/>
                </a:lnTo>
                <a:lnTo>
                  <a:pt x="36871" y="291494"/>
                </a:lnTo>
                <a:lnTo>
                  <a:pt x="45777" y="302524"/>
                </a:lnTo>
                <a:lnTo>
                  <a:pt x="55472" y="312829"/>
                </a:lnTo>
                <a:lnTo>
                  <a:pt x="65906" y="322360"/>
                </a:lnTo>
                <a:lnTo>
                  <a:pt x="77031" y="331068"/>
                </a:lnTo>
                <a:lnTo>
                  <a:pt x="88797" y="338904"/>
                </a:lnTo>
                <a:lnTo>
                  <a:pt x="101153" y="345819"/>
                </a:lnTo>
                <a:lnTo>
                  <a:pt x="114051" y="351765"/>
                </a:lnTo>
                <a:lnTo>
                  <a:pt x="127441" y="356693"/>
                </a:lnTo>
                <a:lnTo>
                  <a:pt x="141273" y="360553"/>
                </a:lnTo>
                <a:lnTo>
                  <a:pt x="155497" y="363296"/>
                </a:lnTo>
                <a:lnTo>
                  <a:pt x="170064" y="364875"/>
                </a:lnTo>
                <a:lnTo>
                  <a:pt x="184924" y="365239"/>
                </a:lnTo>
                <a:lnTo>
                  <a:pt x="199741" y="364358"/>
                </a:lnTo>
                <a:lnTo>
                  <a:pt x="214268" y="362268"/>
                </a:lnTo>
                <a:lnTo>
                  <a:pt x="228453" y="359023"/>
                </a:lnTo>
                <a:lnTo>
                  <a:pt x="242244" y="354676"/>
                </a:lnTo>
                <a:lnTo>
                  <a:pt x="255589" y="349279"/>
                </a:lnTo>
                <a:lnTo>
                  <a:pt x="268437" y="342886"/>
                </a:lnTo>
                <a:lnTo>
                  <a:pt x="280736" y="335550"/>
                </a:lnTo>
                <a:lnTo>
                  <a:pt x="292433" y="327325"/>
                </a:lnTo>
                <a:lnTo>
                  <a:pt x="303478" y="318262"/>
                </a:lnTo>
                <a:lnTo>
                  <a:pt x="313818" y="308416"/>
                </a:lnTo>
                <a:lnTo>
                  <a:pt x="323401" y="297839"/>
                </a:lnTo>
                <a:lnTo>
                  <a:pt x="332176" y="286585"/>
                </a:lnTo>
                <a:lnTo>
                  <a:pt x="340091" y="274706"/>
                </a:lnTo>
                <a:lnTo>
                  <a:pt x="347094" y="262257"/>
                </a:lnTo>
                <a:lnTo>
                  <a:pt x="353133" y="249289"/>
                </a:lnTo>
                <a:lnTo>
                  <a:pt x="358156" y="235856"/>
                </a:lnTo>
                <a:lnTo>
                  <a:pt x="362111" y="222011"/>
                </a:lnTo>
                <a:lnTo>
                  <a:pt x="364948" y="207807"/>
                </a:lnTo>
                <a:lnTo>
                  <a:pt x="366613" y="193298"/>
                </a:lnTo>
                <a:lnTo>
                  <a:pt x="367055" y="178536"/>
                </a:lnTo>
                <a:lnTo>
                  <a:pt x="366267" y="163510"/>
                </a:lnTo>
                <a:lnTo>
                  <a:pt x="364316" y="148876"/>
                </a:lnTo>
                <a:lnTo>
                  <a:pt x="361247" y="134675"/>
                </a:lnTo>
                <a:lnTo>
                  <a:pt x="357103" y="120949"/>
                </a:lnTo>
                <a:lnTo>
                  <a:pt x="351927" y="107740"/>
                </a:lnTo>
                <a:lnTo>
                  <a:pt x="345764" y="95089"/>
                </a:lnTo>
                <a:lnTo>
                  <a:pt x="338656" y="83038"/>
                </a:lnTo>
                <a:lnTo>
                  <a:pt x="330649" y="71630"/>
                </a:lnTo>
                <a:lnTo>
                  <a:pt x="321784" y="60905"/>
                </a:lnTo>
                <a:lnTo>
                  <a:pt x="312107" y="50906"/>
                </a:lnTo>
                <a:lnTo>
                  <a:pt x="301660" y="41674"/>
                </a:lnTo>
                <a:lnTo>
                  <a:pt x="290488" y="33251"/>
                </a:lnTo>
                <a:lnTo>
                  <a:pt x="278633" y="25678"/>
                </a:lnTo>
                <a:lnTo>
                  <a:pt x="266141" y="18999"/>
                </a:lnTo>
                <a:lnTo>
                  <a:pt x="253053" y="13253"/>
                </a:lnTo>
                <a:lnTo>
                  <a:pt x="239415" y="8483"/>
                </a:lnTo>
                <a:lnTo>
                  <a:pt x="225269" y="4731"/>
                </a:lnTo>
                <a:lnTo>
                  <a:pt x="210660" y="2039"/>
                </a:lnTo>
                <a:lnTo>
                  <a:pt x="195631" y="448"/>
                </a:lnTo>
                <a:lnTo>
                  <a:pt x="180225" y="0"/>
                </a:lnTo>
                <a:lnTo>
                  <a:pt x="164598" y="703"/>
                </a:lnTo>
                <a:lnTo>
                  <a:pt x="149454" y="2513"/>
                </a:lnTo>
                <a:lnTo>
                  <a:pt x="134829" y="5391"/>
                </a:lnTo>
                <a:lnTo>
                  <a:pt x="120759" y="9303"/>
                </a:lnTo>
                <a:lnTo>
                  <a:pt x="107279" y="14212"/>
                </a:lnTo>
                <a:lnTo>
                  <a:pt x="94424" y="20083"/>
                </a:lnTo>
                <a:lnTo>
                  <a:pt x="82230" y="26879"/>
                </a:lnTo>
                <a:lnTo>
                  <a:pt x="70733" y="34564"/>
                </a:lnTo>
                <a:lnTo>
                  <a:pt x="59967" y="43102"/>
                </a:lnTo>
                <a:lnTo>
                  <a:pt x="49969" y="52457"/>
                </a:lnTo>
                <a:lnTo>
                  <a:pt x="40774" y="62593"/>
                </a:lnTo>
                <a:lnTo>
                  <a:pt x="32417" y="73474"/>
                </a:lnTo>
                <a:lnTo>
                  <a:pt x="24934" y="85064"/>
                </a:lnTo>
                <a:lnTo>
                  <a:pt x="18360" y="97328"/>
                </a:lnTo>
                <a:lnTo>
                  <a:pt x="12731" y="110228"/>
                </a:lnTo>
                <a:lnTo>
                  <a:pt x="8082" y="123728"/>
                </a:lnTo>
                <a:lnTo>
                  <a:pt x="4449" y="137794"/>
                </a:lnTo>
                <a:lnTo>
                  <a:pt x="1867" y="152388"/>
                </a:lnTo>
                <a:lnTo>
                  <a:pt x="372" y="167475"/>
                </a:lnTo>
                <a:lnTo>
                  <a:pt x="0" y="183019"/>
                </a:lnTo>
                <a:close/>
              </a:path>
            </a:pathLst>
          </a:custGeom>
          <a:solidFill>
            <a:srgbClr val="BE1F44"/>
          </a:solidFill>
        </p:spPr>
        <p:txBody>
          <a:bodyPr wrap="square" lIns="0" tIns="0" rIns="0" bIns="0" rtlCol="0">
            <a:noAutofit/>
          </a:bodyPr>
          <a:lstStyle/>
          <a:p>
            <a:pPr defTabSz="456743"/>
            <a:endParaRPr sz="1798">
              <a:solidFill>
                <a:prstClr val="black"/>
              </a:solidFill>
              <a:latin typeface="Calibri"/>
            </a:endParaRPr>
          </a:p>
        </p:txBody>
      </p:sp>
      <p:sp>
        <p:nvSpPr>
          <p:cNvPr id="11" name="object 11"/>
          <p:cNvSpPr/>
          <p:nvPr/>
        </p:nvSpPr>
        <p:spPr>
          <a:xfrm>
            <a:off x="815411" y="1951205"/>
            <a:ext cx="984557" cy="984557"/>
          </a:xfrm>
          <a:custGeom>
            <a:avLst/>
            <a:gdLst/>
            <a:ahLst/>
            <a:cxnLst/>
            <a:rect l="l" t="t" r="r" b="b"/>
            <a:pathLst>
              <a:path w="985583" h="985583">
                <a:moveTo>
                  <a:pt x="0" y="492798"/>
                </a:moveTo>
                <a:lnTo>
                  <a:pt x="1633" y="533214"/>
                </a:lnTo>
                <a:lnTo>
                  <a:pt x="6449" y="572731"/>
                </a:lnTo>
                <a:lnTo>
                  <a:pt x="14321" y="611221"/>
                </a:lnTo>
                <a:lnTo>
                  <a:pt x="25122" y="648557"/>
                </a:lnTo>
                <a:lnTo>
                  <a:pt x="38725" y="684613"/>
                </a:lnTo>
                <a:lnTo>
                  <a:pt x="55003" y="719262"/>
                </a:lnTo>
                <a:lnTo>
                  <a:pt x="73830" y="752377"/>
                </a:lnTo>
                <a:lnTo>
                  <a:pt x="95078" y="783832"/>
                </a:lnTo>
                <a:lnTo>
                  <a:pt x="118622" y="813498"/>
                </a:lnTo>
                <a:lnTo>
                  <a:pt x="144333" y="841251"/>
                </a:lnTo>
                <a:lnTo>
                  <a:pt x="172086" y="866962"/>
                </a:lnTo>
                <a:lnTo>
                  <a:pt x="201754" y="890505"/>
                </a:lnTo>
                <a:lnTo>
                  <a:pt x="233209" y="911753"/>
                </a:lnTo>
                <a:lnTo>
                  <a:pt x="266325" y="930580"/>
                </a:lnTo>
                <a:lnTo>
                  <a:pt x="300975" y="946858"/>
                </a:lnTo>
                <a:lnTo>
                  <a:pt x="337032" y="960461"/>
                </a:lnTo>
                <a:lnTo>
                  <a:pt x="374370" y="971262"/>
                </a:lnTo>
                <a:lnTo>
                  <a:pt x="412861" y="979133"/>
                </a:lnTo>
                <a:lnTo>
                  <a:pt x="452379" y="983949"/>
                </a:lnTo>
                <a:lnTo>
                  <a:pt x="492798" y="985583"/>
                </a:lnTo>
                <a:lnTo>
                  <a:pt x="533214" y="983949"/>
                </a:lnTo>
                <a:lnTo>
                  <a:pt x="572731" y="979133"/>
                </a:lnTo>
                <a:lnTo>
                  <a:pt x="611221" y="971262"/>
                </a:lnTo>
                <a:lnTo>
                  <a:pt x="648557" y="960461"/>
                </a:lnTo>
                <a:lnTo>
                  <a:pt x="684613" y="946858"/>
                </a:lnTo>
                <a:lnTo>
                  <a:pt x="719262" y="930580"/>
                </a:lnTo>
                <a:lnTo>
                  <a:pt x="752377" y="911753"/>
                </a:lnTo>
                <a:lnTo>
                  <a:pt x="783832" y="890505"/>
                </a:lnTo>
                <a:lnTo>
                  <a:pt x="813498" y="866962"/>
                </a:lnTo>
                <a:lnTo>
                  <a:pt x="841251" y="841251"/>
                </a:lnTo>
                <a:lnTo>
                  <a:pt x="866962" y="813498"/>
                </a:lnTo>
                <a:lnTo>
                  <a:pt x="890505" y="783832"/>
                </a:lnTo>
                <a:lnTo>
                  <a:pt x="911753" y="752377"/>
                </a:lnTo>
                <a:lnTo>
                  <a:pt x="930580" y="719262"/>
                </a:lnTo>
                <a:lnTo>
                  <a:pt x="946858" y="684613"/>
                </a:lnTo>
                <a:lnTo>
                  <a:pt x="960461" y="648557"/>
                </a:lnTo>
                <a:lnTo>
                  <a:pt x="971262" y="611221"/>
                </a:lnTo>
                <a:lnTo>
                  <a:pt x="979133" y="572731"/>
                </a:lnTo>
                <a:lnTo>
                  <a:pt x="983949" y="533214"/>
                </a:lnTo>
                <a:lnTo>
                  <a:pt x="985583" y="492798"/>
                </a:lnTo>
                <a:lnTo>
                  <a:pt x="983949" y="452381"/>
                </a:lnTo>
                <a:lnTo>
                  <a:pt x="979133" y="412864"/>
                </a:lnTo>
                <a:lnTo>
                  <a:pt x="971262" y="374374"/>
                </a:lnTo>
                <a:lnTo>
                  <a:pt x="960461" y="337037"/>
                </a:lnTo>
                <a:lnTo>
                  <a:pt x="946858" y="300980"/>
                </a:lnTo>
                <a:lnTo>
                  <a:pt x="930580" y="266330"/>
                </a:lnTo>
                <a:lnTo>
                  <a:pt x="911753" y="233214"/>
                </a:lnTo>
                <a:lnTo>
                  <a:pt x="890505" y="201759"/>
                </a:lnTo>
                <a:lnTo>
                  <a:pt x="866962" y="172091"/>
                </a:lnTo>
                <a:lnTo>
                  <a:pt x="841251" y="144338"/>
                </a:lnTo>
                <a:lnTo>
                  <a:pt x="813498" y="118626"/>
                </a:lnTo>
                <a:lnTo>
                  <a:pt x="783832" y="95082"/>
                </a:lnTo>
                <a:lnTo>
                  <a:pt x="752377" y="73833"/>
                </a:lnTo>
                <a:lnTo>
                  <a:pt x="719262" y="55005"/>
                </a:lnTo>
                <a:lnTo>
                  <a:pt x="684613" y="38727"/>
                </a:lnTo>
                <a:lnTo>
                  <a:pt x="648557" y="25123"/>
                </a:lnTo>
                <a:lnTo>
                  <a:pt x="611221" y="14322"/>
                </a:lnTo>
                <a:lnTo>
                  <a:pt x="572731" y="6449"/>
                </a:lnTo>
                <a:lnTo>
                  <a:pt x="533214" y="1633"/>
                </a:lnTo>
                <a:lnTo>
                  <a:pt x="492798" y="0"/>
                </a:lnTo>
                <a:lnTo>
                  <a:pt x="452379" y="1633"/>
                </a:lnTo>
                <a:lnTo>
                  <a:pt x="412861" y="6449"/>
                </a:lnTo>
                <a:lnTo>
                  <a:pt x="374370" y="14322"/>
                </a:lnTo>
                <a:lnTo>
                  <a:pt x="337032" y="25123"/>
                </a:lnTo>
                <a:lnTo>
                  <a:pt x="300975" y="38727"/>
                </a:lnTo>
                <a:lnTo>
                  <a:pt x="266325" y="55005"/>
                </a:lnTo>
                <a:lnTo>
                  <a:pt x="233209" y="73833"/>
                </a:lnTo>
                <a:lnTo>
                  <a:pt x="201754" y="95082"/>
                </a:lnTo>
                <a:lnTo>
                  <a:pt x="172086" y="118626"/>
                </a:lnTo>
                <a:lnTo>
                  <a:pt x="144333" y="144338"/>
                </a:lnTo>
                <a:lnTo>
                  <a:pt x="118622" y="172091"/>
                </a:lnTo>
                <a:lnTo>
                  <a:pt x="95078" y="201759"/>
                </a:lnTo>
                <a:lnTo>
                  <a:pt x="73830" y="233214"/>
                </a:lnTo>
                <a:lnTo>
                  <a:pt x="55003" y="266330"/>
                </a:lnTo>
                <a:lnTo>
                  <a:pt x="38725" y="300980"/>
                </a:lnTo>
                <a:lnTo>
                  <a:pt x="25122" y="337037"/>
                </a:lnTo>
                <a:lnTo>
                  <a:pt x="14321" y="374374"/>
                </a:lnTo>
                <a:lnTo>
                  <a:pt x="6449" y="412864"/>
                </a:lnTo>
                <a:lnTo>
                  <a:pt x="1633" y="452381"/>
                </a:lnTo>
                <a:lnTo>
                  <a:pt x="0" y="492798"/>
                </a:lnTo>
                <a:close/>
              </a:path>
            </a:pathLst>
          </a:custGeom>
          <a:solidFill>
            <a:srgbClr val="911A1D"/>
          </a:solidFill>
        </p:spPr>
        <p:txBody>
          <a:bodyPr wrap="square" lIns="0" tIns="0" rIns="0" bIns="0" rtlCol="0">
            <a:noAutofit/>
          </a:bodyPr>
          <a:lstStyle/>
          <a:p>
            <a:pPr defTabSz="456743"/>
            <a:endParaRPr sz="1798">
              <a:solidFill>
                <a:prstClr val="black"/>
              </a:solidFill>
              <a:latin typeface="Calibri"/>
            </a:endParaRPr>
          </a:p>
        </p:txBody>
      </p:sp>
      <p:sp>
        <p:nvSpPr>
          <p:cNvPr id="12" name="object 12"/>
          <p:cNvSpPr/>
          <p:nvPr/>
        </p:nvSpPr>
        <p:spPr>
          <a:xfrm>
            <a:off x="1392108" y="-183011"/>
            <a:ext cx="897857" cy="888755"/>
          </a:xfrm>
          <a:custGeom>
            <a:avLst/>
            <a:gdLst/>
            <a:ahLst/>
            <a:cxnLst/>
            <a:rect l="l" t="t" r="r" b="b"/>
            <a:pathLst>
              <a:path w="808139" h="799947">
                <a:moveTo>
                  <a:pt x="443447" y="797991"/>
                </a:moveTo>
                <a:lnTo>
                  <a:pt x="475956" y="793481"/>
                </a:lnTo>
                <a:lnTo>
                  <a:pt x="507559" y="786519"/>
                </a:lnTo>
                <a:lnTo>
                  <a:pt x="538155" y="777210"/>
                </a:lnTo>
                <a:lnTo>
                  <a:pt x="567642" y="765656"/>
                </a:lnTo>
                <a:lnTo>
                  <a:pt x="595921" y="751961"/>
                </a:lnTo>
                <a:lnTo>
                  <a:pt x="622888" y="736228"/>
                </a:lnTo>
                <a:lnTo>
                  <a:pt x="648443" y="718561"/>
                </a:lnTo>
                <a:lnTo>
                  <a:pt x="672485" y="699062"/>
                </a:lnTo>
                <a:lnTo>
                  <a:pt x="694913" y="677837"/>
                </a:lnTo>
                <a:lnTo>
                  <a:pt x="715626" y="654987"/>
                </a:lnTo>
                <a:lnTo>
                  <a:pt x="734521" y="630616"/>
                </a:lnTo>
                <a:lnTo>
                  <a:pt x="751499" y="604828"/>
                </a:lnTo>
                <a:lnTo>
                  <a:pt x="766457" y="577725"/>
                </a:lnTo>
                <a:lnTo>
                  <a:pt x="779296" y="549412"/>
                </a:lnTo>
                <a:lnTo>
                  <a:pt x="789912" y="519992"/>
                </a:lnTo>
                <a:lnTo>
                  <a:pt x="798206" y="489568"/>
                </a:lnTo>
                <a:lnTo>
                  <a:pt x="804076" y="458243"/>
                </a:lnTo>
                <a:lnTo>
                  <a:pt x="807420" y="426121"/>
                </a:lnTo>
                <a:lnTo>
                  <a:pt x="808139" y="393306"/>
                </a:lnTo>
                <a:lnTo>
                  <a:pt x="806179" y="360619"/>
                </a:lnTo>
                <a:lnTo>
                  <a:pt x="801624" y="328697"/>
                </a:lnTo>
                <a:lnTo>
                  <a:pt x="794579" y="297639"/>
                </a:lnTo>
                <a:lnTo>
                  <a:pt x="785150" y="267548"/>
                </a:lnTo>
                <a:lnTo>
                  <a:pt x="773444" y="238524"/>
                </a:lnTo>
                <a:lnTo>
                  <a:pt x="759565" y="210668"/>
                </a:lnTo>
                <a:lnTo>
                  <a:pt x="743620" y="184082"/>
                </a:lnTo>
                <a:lnTo>
                  <a:pt x="725714" y="158866"/>
                </a:lnTo>
                <a:lnTo>
                  <a:pt x="705954" y="135123"/>
                </a:lnTo>
                <a:lnTo>
                  <a:pt x="684445" y="112952"/>
                </a:lnTo>
                <a:lnTo>
                  <a:pt x="666473" y="97040"/>
                </a:lnTo>
                <a:lnTo>
                  <a:pt x="140202" y="97040"/>
                </a:lnTo>
                <a:lnTo>
                  <a:pt x="113812" y="121621"/>
                </a:lnTo>
                <a:lnTo>
                  <a:pt x="93145" y="144551"/>
                </a:lnTo>
                <a:lnTo>
                  <a:pt x="74269" y="169019"/>
                </a:lnTo>
                <a:lnTo>
                  <a:pt x="57286" y="194919"/>
                </a:lnTo>
                <a:lnTo>
                  <a:pt x="42298" y="222146"/>
                </a:lnTo>
                <a:lnTo>
                  <a:pt x="29408" y="250595"/>
                </a:lnTo>
                <a:lnTo>
                  <a:pt x="18717" y="280161"/>
                </a:lnTo>
                <a:lnTo>
                  <a:pt x="10329" y="310739"/>
                </a:lnTo>
                <a:lnTo>
                  <a:pt x="4345" y="342223"/>
                </a:lnTo>
                <a:lnTo>
                  <a:pt x="868" y="374509"/>
                </a:lnTo>
                <a:lnTo>
                  <a:pt x="0" y="407492"/>
                </a:lnTo>
                <a:lnTo>
                  <a:pt x="1793" y="440558"/>
                </a:lnTo>
                <a:lnTo>
                  <a:pt x="6163" y="472789"/>
                </a:lnTo>
                <a:lnTo>
                  <a:pt x="13007" y="504088"/>
                </a:lnTo>
                <a:lnTo>
                  <a:pt x="22224" y="534358"/>
                </a:lnTo>
                <a:lnTo>
                  <a:pt x="33715" y="563503"/>
                </a:lnTo>
                <a:lnTo>
                  <a:pt x="47377" y="591426"/>
                </a:lnTo>
                <a:lnTo>
                  <a:pt x="63110" y="618031"/>
                </a:lnTo>
                <a:lnTo>
                  <a:pt x="80812" y="643221"/>
                </a:lnTo>
                <a:lnTo>
                  <a:pt x="100383" y="666899"/>
                </a:lnTo>
                <a:lnTo>
                  <a:pt x="121723" y="688968"/>
                </a:lnTo>
                <a:lnTo>
                  <a:pt x="144729" y="709333"/>
                </a:lnTo>
                <a:lnTo>
                  <a:pt x="169301" y="727896"/>
                </a:lnTo>
                <a:lnTo>
                  <a:pt x="195338" y="744560"/>
                </a:lnTo>
                <a:lnTo>
                  <a:pt x="222738" y="759230"/>
                </a:lnTo>
                <a:lnTo>
                  <a:pt x="251402" y="771809"/>
                </a:lnTo>
                <a:lnTo>
                  <a:pt x="281228" y="782199"/>
                </a:lnTo>
                <a:lnTo>
                  <a:pt x="312115" y="790305"/>
                </a:lnTo>
                <a:lnTo>
                  <a:pt x="343962" y="796029"/>
                </a:lnTo>
                <a:lnTo>
                  <a:pt x="376669" y="799275"/>
                </a:lnTo>
                <a:lnTo>
                  <a:pt x="410133" y="799947"/>
                </a:lnTo>
                <a:lnTo>
                  <a:pt x="443447" y="797991"/>
                </a:lnTo>
                <a:close/>
              </a:path>
            </a:pathLst>
          </a:custGeom>
          <a:solidFill>
            <a:srgbClr val="F0A91C"/>
          </a:solidFill>
        </p:spPr>
        <p:txBody>
          <a:bodyPr wrap="square" lIns="0" tIns="0" rIns="0" bIns="0" rtlCol="0">
            <a:noAutofit/>
          </a:bodyPr>
          <a:lstStyle/>
          <a:p>
            <a:pPr defTabSz="456743"/>
            <a:endParaRPr sz="1798">
              <a:solidFill>
                <a:prstClr val="black"/>
              </a:solidFill>
              <a:latin typeface="Calibri"/>
            </a:endParaRPr>
          </a:p>
        </p:txBody>
      </p:sp>
      <p:sp>
        <p:nvSpPr>
          <p:cNvPr id="13" name="object 13"/>
          <p:cNvSpPr/>
          <p:nvPr/>
        </p:nvSpPr>
        <p:spPr>
          <a:xfrm>
            <a:off x="1722979" y="769088"/>
            <a:ext cx="483125" cy="478215"/>
          </a:xfrm>
          <a:custGeom>
            <a:avLst/>
            <a:gdLst/>
            <a:ahLst/>
            <a:cxnLst/>
            <a:rect l="l" t="t" r="r" b="b"/>
            <a:pathLst>
              <a:path w="483628" h="478713">
                <a:moveTo>
                  <a:pt x="0" y="243852"/>
                </a:moveTo>
                <a:lnTo>
                  <a:pt x="1072" y="263639"/>
                </a:lnTo>
                <a:lnTo>
                  <a:pt x="3687" y="282927"/>
                </a:lnTo>
                <a:lnTo>
                  <a:pt x="7782" y="301656"/>
                </a:lnTo>
                <a:lnTo>
                  <a:pt x="13298" y="319771"/>
                </a:lnTo>
                <a:lnTo>
                  <a:pt x="20174" y="337212"/>
                </a:lnTo>
                <a:lnTo>
                  <a:pt x="28350" y="353922"/>
                </a:lnTo>
                <a:lnTo>
                  <a:pt x="37765" y="369843"/>
                </a:lnTo>
                <a:lnTo>
                  <a:pt x="48359" y="384917"/>
                </a:lnTo>
                <a:lnTo>
                  <a:pt x="60072" y="399087"/>
                </a:lnTo>
                <a:lnTo>
                  <a:pt x="72842" y="412294"/>
                </a:lnTo>
                <a:lnTo>
                  <a:pt x="86610" y="424481"/>
                </a:lnTo>
                <a:lnTo>
                  <a:pt x="101315" y="435590"/>
                </a:lnTo>
                <a:lnTo>
                  <a:pt x="116897" y="445563"/>
                </a:lnTo>
                <a:lnTo>
                  <a:pt x="133295" y="454343"/>
                </a:lnTo>
                <a:lnTo>
                  <a:pt x="150449" y="461871"/>
                </a:lnTo>
                <a:lnTo>
                  <a:pt x="168298" y="468089"/>
                </a:lnTo>
                <a:lnTo>
                  <a:pt x="186782" y="472940"/>
                </a:lnTo>
                <a:lnTo>
                  <a:pt x="205841" y="476367"/>
                </a:lnTo>
                <a:lnTo>
                  <a:pt x="225413" y="478310"/>
                </a:lnTo>
                <a:lnTo>
                  <a:pt x="245440" y="478713"/>
                </a:lnTo>
                <a:lnTo>
                  <a:pt x="265376" y="477542"/>
                </a:lnTo>
                <a:lnTo>
                  <a:pt x="284831" y="474841"/>
                </a:lnTo>
                <a:lnTo>
                  <a:pt x="303743" y="470674"/>
                </a:lnTo>
                <a:lnTo>
                  <a:pt x="322053" y="465102"/>
                </a:lnTo>
                <a:lnTo>
                  <a:pt x="339699" y="458188"/>
                </a:lnTo>
                <a:lnTo>
                  <a:pt x="356622" y="449991"/>
                </a:lnTo>
                <a:lnTo>
                  <a:pt x="372761" y="440576"/>
                </a:lnTo>
                <a:lnTo>
                  <a:pt x="388054" y="430003"/>
                </a:lnTo>
                <a:lnTo>
                  <a:pt x="402442" y="418335"/>
                </a:lnTo>
                <a:lnTo>
                  <a:pt x="415864" y="405633"/>
                </a:lnTo>
                <a:lnTo>
                  <a:pt x="428260" y="391959"/>
                </a:lnTo>
                <a:lnTo>
                  <a:pt x="439568" y="377375"/>
                </a:lnTo>
                <a:lnTo>
                  <a:pt x="449728" y="361943"/>
                </a:lnTo>
                <a:lnTo>
                  <a:pt x="458680" y="345725"/>
                </a:lnTo>
                <a:lnTo>
                  <a:pt x="466364" y="328782"/>
                </a:lnTo>
                <a:lnTo>
                  <a:pt x="472718" y="311177"/>
                </a:lnTo>
                <a:lnTo>
                  <a:pt x="477682" y="292971"/>
                </a:lnTo>
                <a:lnTo>
                  <a:pt x="481195" y="274227"/>
                </a:lnTo>
                <a:lnTo>
                  <a:pt x="483197" y="255005"/>
                </a:lnTo>
                <a:lnTo>
                  <a:pt x="483628" y="235369"/>
                </a:lnTo>
                <a:lnTo>
                  <a:pt x="482455" y="215807"/>
                </a:lnTo>
                <a:lnTo>
                  <a:pt x="479729" y="196702"/>
                </a:lnTo>
                <a:lnTo>
                  <a:pt x="475513" y="178116"/>
                </a:lnTo>
                <a:lnTo>
                  <a:pt x="469870" y="160107"/>
                </a:lnTo>
                <a:lnTo>
                  <a:pt x="462864" y="142737"/>
                </a:lnTo>
                <a:lnTo>
                  <a:pt x="454558" y="126066"/>
                </a:lnTo>
                <a:lnTo>
                  <a:pt x="445015" y="110156"/>
                </a:lnTo>
                <a:lnTo>
                  <a:pt x="434300" y="95065"/>
                </a:lnTo>
                <a:lnTo>
                  <a:pt x="422474" y="80856"/>
                </a:lnTo>
                <a:lnTo>
                  <a:pt x="409601" y="67587"/>
                </a:lnTo>
                <a:lnTo>
                  <a:pt x="395746" y="55321"/>
                </a:lnTo>
                <a:lnTo>
                  <a:pt x="380970" y="44117"/>
                </a:lnTo>
                <a:lnTo>
                  <a:pt x="365338" y="34036"/>
                </a:lnTo>
                <a:lnTo>
                  <a:pt x="348913" y="25139"/>
                </a:lnTo>
                <a:lnTo>
                  <a:pt x="331757" y="17486"/>
                </a:lnTo>
                <a:lnTo>
                  <a:pt x="313935" y="11137"/>
                </a:lnTo>
                <a:lnTo>
                  <a:pt x="295510" y="6154"/>
                </a:lnTo>
                <a:lnTo>
                  <a:pt x="276545" y="2596"/>
                </a:lnTo>
                <a:lnTo>
                  <a:pt x="257103" y="524"/>
                </a:lnTo>
                <a:lnTo>
                  <a:pt x="237248" y="0"/>
                </a:lnTo>
                <a:lnTo>
                  <a:pt x="217533" y="1060"/>
                </a:lnTo>
                <a:lnTo>
                  <a:pt x="198277" y="3670"/>
                </a:lnTo>
                <a:lnTo>
                  <a:pt x="179541" y="7766"/>
                </a:lnTo>
                <a:lnTo>
                  <a:pt x="161387" y="13285"/>
                </a:lnTo>
                <a:lnTo>
                  <a:pt x="143876" y="20165"/>
                </a:lnTo>
                <a:lnTo>
                  <a:pt x="127070" y="28343"/>
                </a:lnTo>
                <a:lnTo>
                  <a:pt x="111028" y="37755"/>
                </a:lnTo>
                <a:lnTo>
                  <a:pt x="95813" y="48340"/>
                </a:lnTo>
                <a:lnTo>
                  <a:pt x="81486" y="60033"/>
                </a:lnTo>
                <a:lnTo>
                  <a:pt x="68108" y="72772"/>
                </a:lnTo>
                <a:lnTo>
                  <a:pt x="55740" y="86494"/>
                </a:lnTo>
                <a:lnTo>
                  <a:pt x="44444" y="101137"/>
                </a:lnTo>
                <a:lnTo>
                  <a:pt x="34281" y="116636"/>
                </a:lnTo>
                <a:lnTo>
                  <a:pt x="25312" y="132930"/>
                </a:lnTo>
                <a:lnTo>
                  <a:pt x="17598" y="149956"/>
                </a:lnTo>
                <a:lnTo>
                  <a:pt x="11200" y="167650"/>
                </a:lnTo>
                <a:lnTo>
                  <a:pt x="6180" y="185949"/>
                </a:lnTo>
                <a:lnTo>
                  <a:pt x="2599" y="204791"/>
                </a:lnTo>
                <a:lnTo>
                  <a:pt x="519" y="224113"/>
                </a:lnTo>
                <a:lnTo>
                  <a:pt x="0" y="243852"/>
                </a:lnTo>
                <a:close/>
              </a:path>
            </a:pathLst>
          </a:custGeom>
          <a:solidFill>
            <a:srgbClr val="EBD516"/>
          </a:solidFill>
        </p:spPr>
        <p:txBody>
          <a:bodyPr wrap="square" lIns="0" tIns="0" rIns="0" bIns="0" rtlCol="0">
            <a:noAutofit/>
          </a:bodyPr>
          <a:lstStyle/>
          <a:p>
            <a:pPr defTabSz="456743"/>
            <a:endParaRPr sz="1798">
              <a:solidFill>
                <a:prstClr val="black"/>
              </a:solidFill>
              <a:latin typeface="Calibri"/>
            </a:endParaRPr>
          </a:p>
        </p:txBody>
      </p:sp>
      <p:sp>
        <p:nvSpPr>
          <p:cNvPr id="2" name="object 2"/>
          <p:cNvSpPr/>
          <p:nvPr/>
        </p:nvSpPr>
        <p:spPr>
          <a:xfrm>
            <a:off x="1846874" y="2304877"/>
            <a:ext cx="465396" cy="463167"/>
          </a:xfrm>
          <a:custGeom>
            <a:avLst/>
            <a:gdLst/>
            <a:ahLst/>
            <a:cxnLst/>
            <a:rect l="l" t="t" r="r" b="b"/>
            <a:pathLst>
              <a:path w="465881" h="463649">
                <a:moveTo>
                  <a:pt x="265143" y="460994"/>
                </a:moveTo>
                <a:lnTo>
                  <a:pt x="284853" y="457453"/>
                </a:lnTo>
                <a:lnTo>
                  <a:pt x="303770" y="452579"/>
                </a:lnTo>
                <a:lnTo>
                  <a:pt x="321853" y="446426"/>
                </a:lnTo>
                <a:lnTo>
                  <a:pt x="339063" y="439048"/>
                </a:lnTo>
                <a:lnTo>
                  <a:pt x="355359" y="430497"/>
                </a:lnTo>
                <a:lnTo>
                  <a:pt x="370702" y="420826"/>
                </a:lnTo>
                <a:lnTo>
                  <a:pt x="385051" y="410089"/>
                </a:lnTo>
                <a:lnTo>
                  <a:pt x="398366" y="398339"/>
                </a:lnTo>
                <a:lnTo>
                  <a:pt x="410608" y="385629"/>
                </a:lnTo>
                <a:lnTo>
                  <a:pt x="421737" y="372013"/>
                </a:lnTo>
                <a:lnTo>
                  <a:pt x="431712" y="357544"/>
                </a:lnTo>
                <a:lnTo>
                  <a:pt x="440493" y="342274"/>
                </a:lnTo>
                <a:lnTo>
                  <a:pt x="448042" y="326257"/>
                </a:lnTo>
                <a:lnTo>
                  <a:pt x="454316" y="309547"/>
                </a:lnTo>
                <a:lnTo>
                  <a:pt x="459278" y="292196"/>
                </a:lnTo>
                <a:lnTo>
                  <a:pt x="462885" y="274258"/>
                </a:lnTo>
                <a:lnTo>
                  <a:pt x="465100" y="255786"/>
                </a:lnTo>
                <a:lnTo>
                  <a:pt x="465881" y="236833"/>
                </a:lnTo>
                <a:lnTo>
                  <a:pt x="465189" y="217453"/>
                </a:lnTo>
                <a:lnTo>
                  <a:pt x="462983" y="197698"/>
                </a:lnTo>
                <a:lnTo>
                  <a:pt x="459447" y="178958"/>
                </a:lnTo>
                <a:lnTo>
                  <a:pt x="454573" y="160895"/>
                </a:lnTo>
                <a:lnTo>
                  <a:pt x="448420" y="143552"/>
                </a:lnTo>
                <a:lnTo>
                  <a:pt x="441046" y="126975"/>
                </a:lnTo>
                <a:lnTo>
                  <a:pt x="432510" y="111206"/>
                </a:lnTo>
                <a:lnTo>
                  <a:pt x="422869" y="96292"/>
                </a:lnTo>
                <a:lnTo>
                  <a:pt x="412183" y="82275"/>
                </a:lnTo>
                <a:lnTo>
                  <a:pt x="400509" y="69200"/>
                </a:lnTo>
                <a:lnTo>
                  <a:pt x="387906" y="57111"/>
                </a:lnTo>
                <a:lnTo>
                  <a:pt x="374432" y="46053"/>
                </a:lnTo>
                <a:lnTo>
                  <a:pt x="360147" y="36070"/>
                </a:lnTo>
                <a:lnTo>
                  <a:pt x="345107" y="27206"/>
                </a:lnTo>
                <a:lnTo>
                  <a:pt x="329372" y="19505"/>
                </a:lnTo>
                <a:lnTo>
                  <a:pt x="312999" y="13012"/>
                </a:lnTo>
                <a:lnTo>
                  <a:pt x="296048" y="7770"/>
                </a:lnTo>
                <a:lnTo>
                  <a:pt x="278576" y="3825"/>
                </a:lnTo>
                <a:lnTo>
                  <a:pt x="260643" y="1220"/>
                </a:lnTo>
                <a:lnTo>
                  <a:pt x="242305" y="0"/>
                </a:lnTo>
                <a:lnTo>
                  <a:pt x="223622" y="208"/>
                </a:lnTo>
                <a:lnTo>
                  <a:pt x="204653" y="1889"/>
                </a:lnTo>
                <a:lnTo>
                  <a:pt x="185198" y="5121"/>
                </a:lnTo>
                <a:lnTo>
                  <a:pt x="166450" y="9741"/>
                </a:lnTo>
                <a:lnTo>
                  <a:pt x="148454" y="15690"/>
                </a:lnTo>
                <a:lnTo>
                  <a:pt x="131258" y="22909"/>
                </a:lnTo>
                <a:lnTo>
                  <a:pt x="114905" y="31339"/>
                </a:lnTo>
                <a:lnTo>
                  <a:pt x="99443" y="40920"/>
                </a:lnTo>
                <a:lnTo>
                  <a:pt x="84916" y="51594"/>
                </a:lnTo>
                <a:lnTo>
                  <a:pt x="71372" y="63302"/>
                </a:lnTo>
                <a:lnTo>
                  <a:pt x="58854" y="75984"/>
                </a:lnTo>
                <a:lnTo>
                  <a:pt x="47411" y="89581"/>
                </a:lnTo>
                <a:lnTo>
                  <a:pt x="37086" y="104035"/>
                </a:lnTo>
                <a:lnTo>
                  <a:pt x="27926" y="119286"/>
                </a:lnTo>
                <a:lnTo>
                  <a:pt x="19978" y="135276"/>
                </a:lnTo>
                <a:lnTo>
                  <a:pt x="13285" y="151944"/>
                </a:lnTo>
                <a:lnTo>
                  <a:pt x="7896" y="169233"/>
                </a:lnTo>
                <a:lnTo>
                  <a:pt x="3854" y="187083"/>
                </a:lnTo>
                <a:lnTo>
                  <a:pt x="1207" y="205435"/>
                </a:lnTo>
                <a:lnTo>
                  <a:pt x="0" y="224230"/>
                </a:lnTo>
                <a:lnTo>
                  <a:pt x="278" y="243409"/>
                </a:lnTo>
                <a:lnTo>
                  <a:pt x="2088" y="262912"/>
                </a:lnTo>
                <a:lnTo>
                  <a:pt x="5412" y="282455"/>
                </a:lnTo>
                <a:lnTo>
                  <a:pt x="10099" y="301231"/>
                </a:lnTo>
                <a:lnTo>
                  <a:pt x="16095" y="319197"/>
                </a:lnTo>
                <a:lnTo>
                  <a:pt x="23343" y="336314"/>
                </a:lnTo>
                <a:lnTo>
                  <a:pt x="31790" y="352540"/>
                </a:lnTo>
                <a:lnTo>
                  <a:pt x="41381" y="367833"/>
                </a:lnTo>
                <a:lnTo>
                  <a:pt x="52061" y="382153"/>
                </a:lnTo>
                <a:lnTo>
                  <a:pt x="63776" y="395458"/>
                </a:lnTo>
                <a:lnTo>
                  <a:pt x="76471" y="407708"/>
                </a:lnTo>
                <a:lnTo>
                  <a:pt x="90091" y="418860"/>
                </a:lnTo>
                <a:lnTo>
                  <a:pt x="104581" y="428875"/>
                </a:lnTo>
                <a:lnTo>
                  <a:pt x="119887" y="437710"/>
                </a:lnTo>
                <a:lnTo>
                  <a:pt x="135954" y="445325"/>
                </a:lnTo>
                <a:lnTo>
                  <a:pt x="152728" y="451678"/>
                </a:lnTo>
                <a:lnTo>
                  <a:pt x="170153" y="456728"/>
                </a:lnTo>
                <a:lnTo>
                  <a:pt x="188176" y="460434"/>
                </a:lnTo>
                <a:lnTo>
                  <a:pt x="206740" y="462755"/>
                </a:lnTo>
                <a:lnTo>
                  <a:pt x="225793" y="463649"/>
                </a:lnTo>
                <a:lnTo>
                  <a:pt x="245279" y="463076"/>
                </a:lnTo>
                <a:lnTo>
                  <a:pt x="265143" y="460994"/>
                </a:lnTo>
                <a:close/>
              </a:path>
            </a:pathLst>
          </a:custGeom>
          <a:solidFill>
            <a:srgbClr val="60130B"/>
          </a:solidFill>
        </p:spPr>
        <p:txBody>
          <a:bodyPr wrap="square" lIns="0" tIns="0" rIns="0" bIns="0" rtlCol="0">
            <a:noAutofit/>
          </a:bodyPr>
          <a:lstStyle/>
          <a:p>
            <a:pPr defTabSz="456743"/>
            <a:endParaRPr sz="1798">
              <a:solidFill>
                <a:prstClr val="black"/>
              </a:solidFill>
              <a:latin typeface="Calibri"/>
            </a:endParaRPr>
          </a:p>
        </p:txBody>
      </p:sp>
    </p:spTree>
    <p:extLst>
      <p:ext uri="{BB962C8B-B14F-4D97-AF65-F5344CB8AC3E}">
        <p14:creationId xmlns:p14="http://schemas.microsoft.com/office/powerpoint/2010/main" val="301512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Afbeelding 40" descr="achtergrond-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7244167"/>
          </a:xfrm>
          <a:prstGeom prst="rect">
            <a:avLst/>
          </a:prstGeom>
        </p:spPr>
      </p:pic>
      <p:pic>
        <p:nvPicPr>
          <p:cNvPr id="33" name="Afbeelding 32" descr="surve-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8100" y="196651"/>
            <a:ext cx="9155799" cy="6850864"/>
          </a:xfrm>
          <a:prstGeom prst="rect">
            <a:avLst/>
          </a:prstGeom>
        </p:spPr>
      </p:pic>
      <p:sp>
        <p:nvSpPr>
          <p:cNvPr id="38" name="Rechthoek 37"/>
          <p:cNvSpPr/>
          <p:nvPr/>
        </p:nvSpPr>
        <p:spPr>
          <a:xfrm>
            <a:off x="0" y="612534"/>
            <a:ext cx="12192000" cy="922560"/>
          </a:xfrm>
          <a:prstGeom prst="rect">
            <a:avLst/>
          </a:prstGeom>
        </p:spPr>
        <p:txBody>
          <a:bodyPr wrap="square">
            <a:spAutoFit/>
          </a:bodyPr>
          <a:lstStyle/>
          <a:p>
            <a:pPr algn="ctr" defTabSz="456743"/>
            <a:r>
              <a:rPr lang="nl-NL" sz="5395" dirty="0">
                <a:solidFill>
                  <a:prstClr val="white"/>
                </a:solidFill>
                <a:latin typeface="Allerton"/>
                <a:cs typeface="Allerton"/>
              </a:rPr>
              <a:t>ASSUMPTIVE SURVEYS</a:t>
            </a:r>
          </a:p>
        </p:txBody>
      </p:sp>
    </p:spTree>
    <p:extLst>
      <p:ext uri="{BB962C8B-B14F-4D97-AF65-F5344CB8AC3E}">
        <p14:creationId xmlns:p14="http://schemas.microsoft.com/office/powerpoint/2010/main" val="371633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Afbeelding 40" descr="achtergrond-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0977" y="-148674"/>
            <a:ext cx="9697524" cy="7244167"/>
          </a:xfrm>
          <a:prstGeom prst="rect">
            <a:avLst/>
          </a:prstGeom>
        </p:spPr>
      </p:pic>
      <p:pic>
        <p:nvPicPr>
          <p:cNvPr id="34" name="Afbeelding 33" descr="story-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4887" y="3568"/>
            <a:ext cx="9177113" cy="6850864"/>
          </a:xfrm>
          <a:prstGeom prst="rect">
            <a:avLst/>
          </a:prstGeom>
        </p:spPr>
      </p:pic>
      <p:sp>
        <p:nvSpPr>
          <p:cNvPr id="14" name="object 14"/>
          <p:cNvSpPr/>
          <p:nvPr/>
        </p:nvSpPr>
        <p:spPr>
          <a:xfrm>
            <a:off x="1761521" y="6217909"/>
            <a:ext cx="800092" cy="788765"/>
          </a:xfrm>
          <a:custGeom>
            <a:avLst/>
            <a:gdLst/>
            <a:ahLst/>
            <a:cxnLst/>
            <a:rect l="l" t="t" r="r" b="b"/>
            <a:pathLst>
              <a:path w="740981" h="730491">
                <a:moveTo>
                  <a:pt x="631423" y="621965"/>
                </a:moveTo>
                <a:lnTo>
                  <a:pt x="650923" y="601256"/>
                </a:lnTo>
                <a:lnTo>
                  <a:pt x="668800" y="579163"/>
                </a:lnTo>
                <a:lnTo>
                  <a:pt x="684951" y="555789"/>
                </a:lnTo>
                <a:lnTo>
                  <a:pt x="699273" y="531235"/>
                </a:lnTo>
                <a:lnTo>
                  <a:pt x="711662" y="505604"/>
                </a:lnTo>
                <a:lnTo>
                  <a:pt x="722013" y="478997"/>
                </a:lnTo>
                <a:lnTo>
                  <a:pt x="730225" y="451517"/>
                </a:lnTo>
                <a:lnTo>
                  <a:pt x="736192" y="423266"/>
                </a:lnTo>
                <a:lnTo>
                  <a:pt x="739812" y="394345"/>
                </a:lnTo>
                <a:lnTo>
                  <a:pt x="740981" y="364858"/>
                </a:lnTo>
                <a:lnTo>
                  <a:pt x="739655" y="335142"/>
                </a:lnTo>
                <a:lnTo>
                  <a:pt x="735926" y="306050"/>
                </a:lnTo>
                <a:lnTo>
                  <a:pt x="729893" y="277681"/>
                </a:lnTo>
                <a:lnTo>
                  <a:pt x="721655" y="250131"/>
                </a:lnTo>
                <a:lnTo>
                  <a:pt x="711309" y="223497"/>
                </a:lnTo>
                <a:lnTo>
                  <a:pt x="698955" y="197877"/>
                </a:lnTo>
                <a:lnTo>
                  <a:pt x="684691" y="173367"/>
                </a:lnTo>
                <a:lnTo>
                  <a:pt x="668617" y="150064"/>
                </a:lnTo>
                <a:lnTo>
                  <a:pt x="650830" y="128067"/>
                </a:lnTo>
                <a:lnTo>
                  <a:pt x="631429" y="107472"/>
                </a:lnTo>
                <a:lnTo>
                  <a:pt x="610514" y="88375"/>
                </a:lnTo>
                <a:lnTo>
                  <a:pt x="588182" y="70875"/>
                </a:lnTo>
                <a:lnTo>
                  <a:pt x="564533" y="55069"/>
                </a:lnTo>
                <a:lnTo>
                  <a:pt x="539664" y="41053"/>
                </a:lnTo>
                <a:lnTo>
                  <a:pt x="513676" y="28925"/>
                </a:lnTo>
                <a:lnTo>
                  <a:pt x="486666" y="18781"/>
                </a:lnTo>
                <a:lnTo>
                  <a:pt x="458733" y="10720"/>
                </a:lnTo>
                <a:lnTo>
                  <a:pt x="429975" y="4838"/>
                </a:lnTo>
                <a:lnTo>
                  <a:pt x="400492" y="1232"/>
                </a:lnTo>
                <a:lnTo>
                  <a:pt x="370382" y="0"/>
                </a:lnTo>
                <a:lnTo>
                  <a:pt x="340266" y="1212"/>
                </a:lnTo>
                <a:lnTo>
                  <a:pt x="310766" y="4810"/>
                </a:lnTo>
                <a:lnTo>
                  <a:pt x="281983" y="10693"/>
                </a:lnTo>
                <a:lnTo>
                  <a:pt x="254017" y="18764"/>
                </a:lnTo>
                <a:lnTo>
                  <a:pt x="226969" y="28923"/>
                </a:lnTo>
                <a:lnTo>
                  <a:pt x="200940" y="41070"/>
                </a:lnTo>
                <a:lnTo>
                  <a:pt x="176032" y="55106"/>
                </a:lnTo>
                <a:lnTo>
                  <a:pt x="152344" y="70933"/>
                </a:lnTo>
                <a:lnTo>
                  <a:pt x="129978" y="88451"/>
                </a:lnTo>
                <a:lnTo>
                  <a:pt x="109034" y="107561"/>
                </a:lnTo>
                <a:lnTo>
                  <a:pt x="89613" y="128163"/>
                </a:lnTo>
                <a:lnTo>
                  <a:pt x="71816" y="150159"/>
                </a:lnTo>
                <a:lnTo>
                  <a:pt x="55744" y="173449"/>
                </a:lnTo>
                <a:lnTo>
                  <a:pt x="41497" y="197934"/>
                </a:lnTo>
                <a:lnTo>
                  <a:pt x="29177" y="223515"/>
                </a:lnTo>
                <a:lnTo>
                  <a:pt x="18884" y="250093"/>
                </a:lnTo>
                <a:lnTo>
                  <a:pt x="10719" y="277568"/>
                </a:lnTo>
                <a:lnTo>
                  <a:pt x="4783" y="305842"/>
                </a:lnTo>
                <a:lnTo>
                  <a:pt x="1176" y="334815"/>
                </a:lnTo>
                <a:lnTo>
                  <a:pt x="0" y="364388"/>
                </a:lnTo>
                <a:lnTo>
                  <a:pt x="1316" y="394060"/>
                </a:lnTo>
                <a:lnTo>
                  <a:pt x="5051" y="423138"/>
                </a:lnTo>
                <a:lnTo>
                  <a:pt x="11102" y="451521"/>
                </a:lnTo>
                <a:lnTo>
                  <a:pt x="19367" y="479110"/>
                </a:lnTo>
                <a:lnTo>
                  <a:pt x="29746" y="505804"/>
                </a:lnTo>
                <a:lnTo>
                  <a:pt x="42136" y="531502"/>
                </a:lnTo>
                <a:lnTo>
                  <a:pt x="56437" y="556104"/>
                </a:lnTo>
                <a:lnTo>
                  <a:pt x="72546" y="579510"/>
                </a:lnTo>
                <a:lnTo>
                  <a:pt x="90363" y="601618"/>
                </a:lnTo>
                <a:lnTo>
                  <a:pt x="109785" y="622330"/>
                </a:lnTo>
                <a:lnTo>
                  <a:pt x="125966" y="637186"/>
                </a:lnTo>
                <a:lnTo>
                  <a:pt x="614779" y="637186"/>
                </a:lnTo>
                <a:lnTo>
                  <a:pt x="631423" y="621965"/>
                </a:lnTo>
                <a:close/>
              </a:path>
            </a:pathLst>
          </a:custGeom>
          <a:solidFill>
            <a:srgbClr val="017792"/>
          </a:solidFill>
        </p:spPr>
        <p:txBody>
          <a:bodyPr wrap="square" lIns="0" tIns="0" rIns="0" bIns="0" rtlCol="0">
            <a:noAutofit/>
          </a:bodyPr>
          <a:lstStyle/>
          <a:p>
            <a:pPr defTabSz="456743"/>
            <a:endParaRPr sz="1798">
              <a:solidFill>
                <a:prstClr val="black"/>
              </a:solidFill>
              <a:latin typeface="Calibri"/>
            </a:endParaRPr>
          </a:p>
        </p:txBody>
      </p:sp>
      <p:sp>
        <p:nvSpPr>
          <p:cNvPr id="15" name="object 15"/>
          <p:cNvSpPr/>
          <p:nvPr/>
        </p:nvSpPr>
        <p:spPr>
          <a:xfrm>
            <a:off x="1487499" y="6261739"/>
            <a:ext cx="249105" cy="237484"/>
          </a:xfrm>
          <a:custGeom>
            <a:avLst/>
            <a:gdLst/>
            <a:ahLst/>
            <a:cxnLst/>
            <a:rect l="l" t="t" r="r" b="b"/>
            <a:pathLst>
              <a:path w="249364" h="237731">
                <a:moveTo>
                  <a:pt x="121196" y="237731"/>
                </a:moveTo>
                <a:lnTo>
                  <a:pt x="133471" y="237413"/>
                </a:lnTo>
                <a:lnTo>
                  <a:pt x="148004" y="235531"/>
                </a:lnTo>
                <a:lnTo>
                  <a:pt x="162009" y="232103"/>
                </a:lnTo>
                <a:lnTo>
                  <a:pt x="175375" y="227231"/>
                </a:lnTo>
                <a:lnTo>
                  <a:pt x="187992" y="221016"/>
                </a:lnTo>
                <a:lnTo>
                  <a:pt x="199746" y="213560"/>
                </a:lnTo>
                <a:lnTo>
                  <a:pt x="210527" y="204963"/>
                </a:lnTo>
                <a:lnTo>
                  <a:pt x="220223" y="195328"/>
                </a:lnTo>
                <a:lnTo>
                  <a:pt x="228722" y="184754"/>
                </a:lnTo>
                <a:lnTo>
                  <a:pt x="235913" y="173345"/>
                </a:lnTo>
                <a:lnTo>
                  <a:pt x="241684" y="161201"/>
                </a:lnTo>
                <a:lnTo>
                  <a:pt x="245924" y="148424"/>
                </a:lnTo>
                <a:lnTo>
                  <a:pt x="248521" y="135114"/>
                </a:lnTo>
                <a:lnTo>
                  <a:pt x="249364" y="121373"/>
                </a:lnTo>
                <a:lnTo>
                  <a:pt x="248717" y="110262"/>
                </a:lnTo>
                <a:lnTo>
                  <a:pt x="246325" y="96672"/>
                </a:lnTo>
                <a:lnTo>
                  <a:pt x="242285" y="83507"/>
                </a:lnTo>
                <a:lnTo>
                  <a:pt x="236719" y="70885"/>
                </a:lnTo>
                <a:lnTo>
                  <a:pt x="229746" y="58920"/>
                </a:lnTo>
                <a:lnTo>
                  <a:pt x="221487" y="47729"/>
                </a:lnTo>
                <a:lnTo>
                  <a:pt x="212062" y="37428"/>
                </a:lnTo>
                <a:lnTo>
                  <a:pt x="201592" y="28133"/>
                </a:lnTo>
                <a:lnTo>
                  <a:pt x="190197" y="19961"/>
                </a:lnTo>
                <a:lnTo>
                  <a:pt x="177997" y="13027"/>
                </a:lnTo>
                <a:lnTo>
                  <a:pt x="165113" y="7448"/>
                </a:lnTo>
                <a:lnTo>
                  <a:pt x="151664" y="3339"/>
                </a:lnTo>
                <a:lnTo>
                  <a:pt x="137773" y="818"/>
                </a:lnTo>
                <a:lnTo>
                  <a:pt x="123558" y="0"/>
                </a:lnTo>
                <a:lnTo>
                  <a:pt x="111271" y="773"/>
                </a:lnTo>
                <a:lnTo>
                  <a:pt x="97628" y="3288"/>
                </a:lnTo>
                <a:lnTo>
                  <a:pt x="84366" y="7422"/>
                </a:lnTo>
                <a:lnTo>
                  <a:pt x="71612" y="13049"/>
                </a:lnTo>
                <a:lnTo>
                  <a:pt x="59494" y="20041"/>
                </a:lnTo>
                <a:lnTo>
                  <a:pt x="48139" y="28272"/>
                </a:lnTo>
                <a:lnTo>
                  <a:pt x="37673" y="37614"/>
                </a:lnTo>
                <a:lnTo>
                  <a:pt x="28224" y="47941"/>
                </a:lnTo>
                <a:lnTo>
                  <a:pt x="19919" y="59125"/>
                </a:lnTo>
                <a:lnTo>
                  <a:pt x="12885" y="71040"/>
                </a:lnTo>
                <a:lnTo>
                  <a:pt x="7249" y="83559"/>
                </a:lnTo>
                <a:lnTo>
                  <a:pt x="3138" y="96555"/>
                </a:lnTo>
                <a:lnTo>
                  <a:pt x="679" y="109900"/>
                </a:lnTo>
                <a:lnTo>
                  <a:pt x="0" y="123469"/>
                </a:lnTo>
                <a:lnTo>
                  <a:pt x="42" y="125095"/>
                </a:lnTo>
                <a:lnTo>
                  <a:pt x="1420" y="138950"/>
                </a:lnTo>
                <a:lnTo>
                  <a:pt x="4529" y="152325"/>
                </a:lnTo>
                <a:lnTo>
                  <a:pt x="9259" y="165114"/>
                </a:lnTo>
                <a:lnTo>
                  <a:pt x="15498" y="177213"/>
                </a:lnTo>
                <a:lnTo>
                  <a:pt x="23134" y="188517"/>
                </a:lnTo>
                <a:lnTo>
                  <a:pt x="32057" y="198921"/>
                </a:lnTo>
                <a:lnTo>
                  <a:pt x="42155" y="208319"/>
                </a:lnTo>
                <a:lnTo>
                  <a:pt x="53318" y="216608"/>
                </a:lnTo>
                <a:lnTo>
                  <a:pt x="65433" y="223681"/>
                </a:lnTo>
                <a:lnTo>
                  <a:pt x="78389" y="229435"/>
                </a:lnTo>
                <a:lnTo>
                  <a:pt x="92076" y="233765"/>
                </a:lnTo>
                <a:lnTo>
                  <a:pt x="106382" y="236565"/>
                </a:lnTo>
                <a:lnTo>
                  <a:pt x="121196" y="237731"/>
                </a:lnTo>
                <a:close/>
              </a:path>
            </a:pathLst>
          </a:custGeom>
          <a:solidFill>
            <a:srgbClr val="3E748D"/>
          </a:solidFill>
        </p:spPr>
        <p:txBody>
          <a:bodyPr wrap="square" lIns="0" tIns="0" rIns="0" bIns="0" rtlCol="0">
            <a:noAutofit/>
          </a:bodyPr>
          <a:lstStyle/>
          <a:p>
            <a:pPr defTabSz="456743"/>
            <a:endParaRPr sz="1798">
              <a:solidFill>
                <a:prstClr val="black"/>
              </a:solidFill>
              <a:latin typeface="Calibri"/>
            </a:endParaRPr>
          </a:p>
        </p:txBody>
      </p:sp>
      <p:sp>
        <p:nvSpPr>
          <p:cNvPr id="16" name="object 16"/>
          <p:cNvSpPr/>
          <p:nvPr/>
        </p:nvSpPr>
        <p:spPr>
          <a:xfrm>
            <a:off x="1103958" y="4415803"/>
            <a:ext cx="767017" cy="760661"/>
          </a:xfrm>
          <a:custGeom>
            <a:avLst/>
            <a:gdLst/>
            <a:ahLst/>
            <a:cxnLst/>
            <a:rect l="l" t="t" r="r" b="b"/>
            <a:pathLst>
              <a:path w="767816" h="761453">
                <a:moveTo>
                  <a:pt x="0" y="376516"/>
                </a:moveTo>
                <a:lnTo>
                  <a:pt x="1076" y="408397"/>
                </a:lnTo>
                <a:lnTo>
                  <a:pt x="4625" y="439514"/>
                </a:lnTo>
                <a:lnTo>
                  <a:pt x="10551" y="469774"/>
                </a:lnTo>
                <a:lnTo>
                  <a:pt x="18761" y="499081"/>
                </a:lnTo>
                <a:lnTo>
                  <a:pt x="29161" y="527342"/>
                </a:lnTo>
                <a:lnTo>
                  <a:pt x="41656" y="554462"/>
                </a:lnTo>
                <a:lnTo>
                  <a:pt x="56151" y="580346"/>
                </a:lnTo>
                <a:lnTo>
                  <a:pt x="72554" y="604901"/>
                </a:lnTo>
                <a:lnTo>
                  <a:pt x="90770" y="628031"/>
                </a:lnTo>
                <a:lnTo>
                  <a:pt x="110704" y="649643"/>
                </a:lnTo>
                <a:lnTo>
                  <a:pt x="132262" y="669641"/>
                </a:lnTo>
                <a:lnTo>
                  <a:pt x="155351" y="687932"/>
                </a:lnTo>
                <a:lnTo>
                  <a:pt x="179877" y="704421"/>
                </a:lnTo>
                <a:lnTo>
                  <a:pt x="205744" y="719013"/>
                </a:lnTo>
                <a:lnTo>
                  <a:pt x="232859" y="731614"/>
                </a:lnTo>
                <a:lnTo>
                  <a:pt x="261128" y="742131"/>
                </a:lnTo>
                <a:lnTo>
                  <a:pt x="290456" y="750467"/>
                </a:lnTo>
                <a:lnTo>
                  <a:pt x="320750" y="756529"/>
                </a:lnTo>
                <a:lnTo>
                  <a:pt x="351915" y="760223"/>
                </a:lnTo>
                <a:lnTo>
                  <a:pt x="383857" y="761453"/>
                </a:lnTo>
                <a:lnTo>
                  <a:pt x="415082" y="760177"/>
                </a:lnTo>
                <a:lnTo>
                  <a:pt x="445615" y="756476"/>
                </a:lnTo>
                <a:lnTo>
                  <a:pt x="475359" y="750445"/>
                </a:lnTo>
                <a:lnTo>
                  <a:pt x="504221" y="742178"/>
                </a:lnTo>
                <a:lnTo>
                  <a:pt x="532103" y="731769"/>
                </a:lnTo>
                <a:lnTo>
                  <a:pt x="558910" y="719312"/>
                </a:lnTo>
                <a:lnTo>
                  <a:pt x="584547" y="704902"/>
                </a:lnTo>
                <a:lnTo>
                  <a:pt x="608918" y="688634"/>
                </a:lnTo>
                <a:lnTo>
                  <a:pt x="631927" y="670600"/>
                </a:lnTo>
                <a:lnTo>
                  <a:pt x="653480" y="650897"/>
                </a:lnTo>
                <a:lnTo>
                  <a:pt x="673479" y="629617"/>
                </a:lnTo>
                <a:lnTo>
                  <a:pt x="691830" y="606856"/>
                </a:lnTo>
                <a:lnTo>
                  <a:pt x="708436" y="582707"/>
                </a:lnTo>
                <a:lnTo>
                  <a:pt x="723203" y="557265"/>
                </a:lnTo>
                <a:lnTo>
                  <a:pt x="736035" y="530625"/>
                </a:lnTo>
                <a:lnTo>
                  <a:pt x="746836" y="502879"/>
                </a:lnTo>
                <a:lnTo>
                  <a:pt x="755510" y="474124"/>
                </a:lnTo>
                <a:lnTo>
                  <a:pt x="761962" y="444453"/>
                </a:lnTo>
                <a:lnTo>
                  <a:pt x="766096" y="413960"/>
                </a:lnTo>
                <a:lnTo>
                  <a:pt x="767816" y="382739"/>
                </a:lnTo>
                <a:lnTo>
                  <a:pt x="767004" y="351911"/>
                </a:lnTo>
                <a:lnTo>
                  <a:pt x="763687" y="321702"/>
                </a:lnTo>
                <a:lnTo>
                  <a:pt x="757965" y="292215"/>
                </a:lnTo>
                <a:lnTo>
                  <a:pt x="749938" y="263551"/>
                </a:lnTo>
                <a:lnTo>
                  <a:pt x="739708" y="235813"/>
                </a:lnTo>
                <a:lnTo>
                  <a:pt x="727373" y="209102"/>
                </a:lnTo>
                <a:lnTo>
                  <a:pt x="713036" y="183520"/>
                </a:lnTo>
                <a:lnTo>
                  <a:pt x="696796" y="159168"/>
                </a:lnTo>
                <a:lnTo>
                  <a:pt x="678754" y="136149"/>
                </a:lnTo>
                <a:lnTo>
                  <a:pt x="659010" y="114565"/>
                </a:lnTo>
                <a:lnTo>
                  <a:pt x="637665" y="94516"/>
                </a:lnTo>
                <a:lnTo>
                  <a:pt x="614820" y="76105"/>
                </a:lnTo>
                <a:lnTo>
                  <a:pt x="590573" y="59434"/>
                </a:lnTo>
                <a:lnTo>
                  <a:pt x="565027" y="44605"/>
                </a:lnTo>
                <a:lnTo>
                  <a:pt x="538282" y="31719"/>
                </a:lnTo>
                <a:lnTo>
                  <a:pt x="510438" y="20878"/>
                </a:lnTo>
                <a:lnTo>
                  <a:pt x="481595" y="12183"/>
                </a:lnTo>
                <a:lnTo>
                  <a:pt x="451854" y="5738"/>
                </a:lnTo>
                <a:lnTo>
                  <a:pt x="421316" y="1642"/>
                </a:lnTo>
                <a:lnTo>
                  <a:pt x="390080" y="0"/>
                </a:lnTo>
                <a:lnTo>
                  <a:pt x="357581" y="834"/>
                </a:lnTo>
                <a:lnTo>
                  <a:pt x="325917" y="4078"/>
                </a:lnTo>
                <a:lnTo>
                  <a:pt x="295176" y="9645"/>
                </a:lnTo>
                <a:lnTo>
                  <a:pt x="265447" y="17449"/>
                </a:lnTo>
                <a:lnTo>
                  <a:pt x="236818" y="27405"/>
                </a:lnTo>
                <a:lnTo>
                  <a:pt x="209380" y="39426"/>
                </a:lnTo>
                <a:lnTo>
                  <a:pt x="183221" y="53427"/>
                </a:lnTo>
                <a:lnTo>
                  <a:pt x="158429" y="69321"/>
                </a:lnTo>
                <a:lnTo>
                  <a:pt x="135095" y="87023"/>
                </a:lnTo>
                <a:lnTo>
                  <a:pt x="113306" y="106448"/>
                </a:lnTo>
                <a:lnTo>
                  <a:pt x="93151" y="127508"/>
                </a:lnTo>
                <a:lnTo>
                  <a:pt x="74721" y="150119"/>
                </a:lnTo>
                <a:lnTo>
                  <a:pt x="58103" y="174195"/>
                </a:lnTo>
                <a:lnTo>
                  <a:pt x="43386" y="199649"/>
                </a:lnTo>
                <a:lnTo>
                  <a:pt x="30660" y="226396"/>
                </a:lnTo>
                <a:lnTo>
                  <a:pt x="20013" y="254349"/>
                </a:lnTo>
                <a:lnTo>
                  <a:pt x="11535" y="283424"/>
                </a:lnTo>
                <a:lnTo>
                  <a:pt x="5314" y="313534"/>
                </a:lnTo>
                <a:lnTo>
                  <a:pt x="1439" y="344594"/>
                </a:lnTo>
                <a:lnTo>
                  <a:pt x="0" y="376516"/>
                </a:lnTo>
                <a:close/>
              </a:path>
            </a:pathLst>
          </a:custGeom>
          <a:solidFill>
            <a:srgbClr val="552C85"/>
          </a:solidFill>
        </p:spPr>
        <p:txBody>
          <a:bodyPr wrap="square" lIns="0" tIns="0" rIns="0" bIns="0" rtlCol="0">
            <a:noAutofit/>
          </a:bodyPr>
          <a:lstStyle/>
          <a:p>
            <a:pPr defTabSz="456743"/>
            <a:endParaRPr sz="1798">
              <a:solidFill>
                <a:prstClr val="black"/>
              </a:solidFill>
              <a:latin typeface="Calibri"/>
            </a:endParaRPr>
          </a:p>
        </p:txBody>
      </p:sp>
      <p:sp>
        <p:nvSpPr>
          <p:cNvPr id="17" name="object 17"/>
          <p:cNvSpPr/>
          <p:nvPr/>
        </p:nvSpPr>
        <p:spPr>
          <a:xfrm>
            <a:off x="1790219" y="5070606"/>
            <a:ext cx="225625" cy="222360"/>
          </a:xfrm>
          <a:custGeom>
            <a:avLst/>
            <a:gdLst/>
            <a:ahLst/>
            <a:cxnLst/>
            <a:rect l="l" t="t" r="r" b="b"/>
            <a:pathLst>
              <a:path w="225860" h="222592">
                <a:moveTo>
                  <a:pt x="113589" y="222592"/>
                </a:moveTo>
                <a:lnTo>
                  <a:pt x="119292" y="222294"/>
                </a:lnTo>
                <a:lnTo>
                  <a:pt x="135484" y="220405"/>
                </a:lnTo>
                <a:lnTo>
                  <a:pt x="150422" y="217055"/>
                </a:lnTo>
                <a:lnTo>
                  <a:pt x="164084" y="212291"/>
                </a:lnTo>
                <a:lnTo>
                  <a:pt x="176445" y="206158"/>
                </a:lnTo>
                <a:lnTo>
                  <a:pt x="187485" y="198702"/>
                </a:lnTo>
                <a:lnTo>
                  <a:pt x="197179" y="189968"/>
                </a:lnTo>
                <a:lnTo>
                  <a:pt x="205506" y="180002"/>
                </a:lnTo>
                <a:lnTo>
                  <a:pt x="212441" y="168850"/>
                </a:lnTo>
                <a:lnTo>
                  <a:pt x="217963" y="156558"/>
                </a:lnTo>
                <a:lnTo>
                  <a:pt x="222048" y="143171"/>
                </a:lnTo>
                <a:lnTo>
                  <a:pt x="224674" y="128735"/>
                </a:lnTo>
                <a:lnTo>
                  <a:pt x="225818" y="113296"/>
                </a:lnTo>
                <a:lnTo>
                  <a:pt x="225860" y="107115"/>
                </a:lnTo>
                <a:lnTo>
                  <a:pt x="224959" y="92082"/>
                </a:lnTo>
                <a:lnTo>
                  <a:pt x="222615" y="77922"/>
                </a:lnTo>
                <a:lnTo>
                  <a:pt x="218829" y="64706"/>
                </a:lnTo>
                <a:lnTo>
                  <a:pt x="213600" y="52505"/>
                </a:lnTo>
                <a:lnTo>
                  <a:pt x="206927" y="41391"/>
                </a:lnTo>
                <a:lnTo>
                  <a:pt x="198810" y="31435"/>
                </a:lnTo>
                <a:lnTo>
                  <a:pt x="189248" y="22708"/>
                </a:lnTo>
                <a:lnTo>
                  <a:pt x="178239" y="15281"/>
                </a:lnTo>
                <a:lnTo>
                  <a:pt x="165784" y="9225"/>
                </a:lnTo>
                <a:lnTo>
                  <a:pt x="151883" y="4612"/>
                </a:lnTo>
                <a:lnTo>
                  <a:pt x="136533" y="1513"/>
                </a:lnTo>
                <a:lnTo>
                  <a:pt x="119735" y="0"/>
                </a:lnTo>
                <a:lnTo>
                  <a:pt x="107429" y="164"/>
                </a:lnTo>
                <a:lnTo>
                  <a:pt x="93698" y="1885"/>
                </a:lnTo>
                <a:lnTo>
                  <a:pt x="80365" y="5133"/>
                </a:lnTo>
                <a:lnTo>
                  <a:pt x="67571" y="9805"/>
                </a:lnTo>
                <a:lnTo>
                  <a:pt x="55458" y="15792"/>
                </a:lnTo>
                <a:lnTo>
                  <a:pt x="44166" y="22989"/>
                </a:lnTo>
                <a:lnTo>
                  <a:pt x="33837" y="31290"/>
                </a:lnTo>
                <a:lnTo>
                  <a:pt x="24612" y="40589"/>
                </a:lnTo>
                <a:lnTo>
                  <a:pt x="16633" y="50779"/>
                </a:lnTo>
                <a:lnTo>
                  <a:pt x="10041" y="61753"/>
                </a:lnTo>
                <a:lnTo>
                  <a:pt x="4977" y="73407"/>
                </a:lnTo>
                <a:lnTo>
                  <a:pt x="1583" y="85633"/>
                </a:lnTo>
                <a:lnTo>
                  <a:pt x="0" y="98326"/>
                </a:lnTo>
                <a:lnTo>
                  <a:pt x="368" y="111379"/>
                </a:lnTo>
                <a:lnTo>
                  <a:pt x="1321" y="118950"/>
                </a:lnTo>
                <a:lnTo>
                  <a:pt x="4102" y="133537"/>
                </a:lnTo>
                <a:lnTo>
                  <a:pt x="8043" y="147200"/>
                </a:lnTo>
                <a:lnTo>
                  <a:pt x="13156" y="159891"/>
                </a:lnTo>
                <a:lnTo>
                  <a:pt x="19451" y="171564"/>
                </a:lnTo>
                <a:lnTo>
                  <a:pt x="26937" y="182170"/>
                </a:lnTo>
                <a:lnTo>
                  <a:pt x="35626" y="191662"/>
                </a:lnTo>
                <a:lnTo>
                  <a:pt x="45527" y="199994"/>
                </a:lnTo>
                <a:lnTo>
                  <a:pt x="56652" y="207118"/>
                </a:lnTo>
                <a:lnTo>
                  <a:pt x="69010" y="212987"/>
                </a:lnTo>
                <a:lnTo>
                  <a:pt x="82612" y="217554"/>
                </a:lnTo>
                <a:lnTo>
                  <a:pt x="97468" y="220772"/>
                </a:lnTo>
                <a:lnTo>
                  <a:pt x="113589" y="222592"/>
                </a:lnTo>
                <a:close/>
              </a:path>
            </a:pathLst>
          </a:custGeom>
          <a:solidFill>
            <a:srgbClr val="4B4399"/>
          </a:solidFill>
        </p:spPr>
        <p:txBody>
          <a:bodyPr wrap="square" lIns="0" tIns="0" rIns="0" bIns="0" rtlCol="0">
            <a:noAutofit/>
          </a:bodyPr>
          <a:lstStyle/>
          <a:p>
            <a:pPr defTabSz="456743"/>
            <a:endParaRPr sz="1798">
              <a:solidFill>
                <a:prstClr val="black"/>
              </a:solidFill>
              <a:latin typeface="Calibri"/>
            </a:endParaRPr>
          </a:p>
        </p:txBody>
      </p:sp>
      <p:sp>
        <p:nvSpPr>
          <p:cNvPr id="18" name="object 18"/>
          <p:cNvSpPr/>
          <p:nvPr/>
        </p:nvSpPr>
        <p:spPr>
          <a:xfrm>
            <a:off x="1635300" y="5228443"/>
            <a:ext cx="129849" cy="129862"/>
          </a:xfrm>
          <a:custGeom>
            <a:avLst/>
            <a:gdLst/>
            <a:ahLst/>
            <a:cxnLst/>
            <a:rect l="l" t="t" r="r" b="b"/>
            <a:pathLst>
              <a:path w="129984" h="129997">
                <a:moveTo>
                  <a:pt x="0" y="64998"/>
                </a:moveTo>
                <a:lnTo>
                  <a:pt x="2441" y="82707"/>
                </a:lnTo>
                <a:lnTo>
                  <a:pt x="7686" y="95684"/>
                </a:lnTo>
                <a:lnTo>
                  <a:pt x="15473" y="107095"/>
                </a:lnTo>
                <a:lnTo>
                  <a:pt x="25450" y="116584"/>
                </a:lnTo>
                <a:lnTo>
                  <a:pt x="37265" y="123800"/>
                </a:lnTo>
                <a:lnTo>
                  <a:pt x="50566" y="128389"/>
                </a:lnTo>
                <a:lnTo>
                  <a:pt x="64998" y="129997"/>
                </a:lnTo>
                <a:lnTo>
                  <a:pt x="68505" y="129904"/>
                </a:lnTo>
                <a:lnTo>
                  <a:pt x="82698" y="127556"/>
                </a:lnTo>
                <a:lnTo>
                  <a:pt x="95676" y="122311"/>
                </a:lnTo>
                <a:lnTo>
                  <a:pt x="107085" y="114523"/>
                </a:lnTo>
                <a:lnTo>
                  <a:pt x="116574" y="104544"/>
                </a:lnTo>
                <a:lnTo>
                  <a:pt x="123789" y="92728"/>
                </a:lnTo>
                <a:lnTo>
                  <a:pt x="128376" y="79428"/>
                </a:lnTo>
                <a:lnTo>
                  <a:pt x="129984" y="64998"/>
                </a:lnTo>
                <a:lnTo>
                  <a:pt x="129891" y="61491"/>
                </a:lnTo>
                <a:lnTo>
                  <a:pt x="127544" y="47297"/>
                </a:lnTo>
                <a:lnTo>
                  <a:pt x="122302" y="34318"/>
                </a:lnTo>
                <a:lnTo>
                  <a:pt x="114515" y="22906"/>
                </a:lnTo>
                <a:lnTo>
                  <a:pt x="104539" y="13414"/>
                </a:lnTo>
                <a:lnTo>
                  <a:pt x="92725" y="6197"/>
                </a:lnTo>
                <a:lnTo>
                  <a:pt x="79427" y="1608"/>
                </a:lnTo>
                <a:lnTo>
                  <a:pt x="64998" y="0"/>
                </a:lnTo>
                <a:lnTo>
                  <a:pt x="61480" y="93"/>
                </a:lnTo>
                <a:lnTo>
                  <a:pt x="47285" y="2442"/>
                </a:lnTo>
                <a:lnTo>
                  <a:pt x="34306" y="7688"/>
                </a:lnTo>
                <a:lnTo>
                  <a:pt x="22896" y="15477"/>
                </a:lnTo>
                <a:lnTo>
                  <a:pt x="13408" y="25456"/>
                </a:lnTo>
                <a:lnTo>
                  <a:pt x="6194" y="37271"/>
                </a:lnTo>
                <a:lnTo>
                  <a:pt x="1607" y="50569"/>
                </a:lnTo>
                <a:lnTo>
                  <a:pt x="0" y="64998"/>
                </a:lnTo>
                <a:close/>
              </a:path>
            </a:pathLst>
          </a:custGeom>
          <a:solidFill>
            <a:srgbClr val="10487B"/>
          </a:solidFill>
        </p:spPr>
        <p:txBody>
          <a:bodyPr wrap="square" lIns="0" tIns="0" rIns="0" bIns="0" rtlCol="0">
            <a:noAutofit/>
          </a:bodyPr>
          <a:lstStyle/>
          <a:p>
            <a:pPr defTabSz="456743"/>
            <a:endParaRPr sz="1798">
              <a:solidFill>
                <a:prstClr val="black"/>
              </a:solidFill>
              <a:latin typeface="Calibri"/>
            </a:endParaRPr>
          </a:p>
        </p:txBody>
      </p:sp>
      <p:sp>
        <p:nvSpPr>
          <p:cNvPr id="19" name="object 19"/>
          <p:cNvSpPr/>
          <p:nvPr/>
        </p:nvSpPr>
        <p:spPr>
          <a:xfrm>
            <a:off x="935369" y="3698099"/>
            <a:ext cx="645820" cy="642497"/>
          </a:xfrm>
          <a:custGeom>
            <a:avLst/>
            <a:gdLst/>
            <a:ahLst/>
            <a:cxnLst/>
            <a:rect l="l" t="t" r="r" b="b"/>
            <a:pathLst>
              <a:path w="646493" h="643166">
                <a:moveTo>
                  <a:pt x="0" y="308940"/>
                </a:moveTo>
                <a:lnTo>
                  <a:pt x="212" y="335810"/>
                </a:lnTo>
                <a:lnTo>
                  <a:pt x="2507" y="362086"/>
                </a:lnTo>
                <a:lnTo>
                  <a:pt x="6809" y="387688"/>
                </a:lnTo>
                <a:lnTo>
                  <a:pt x="13044" y="412539"/>
                </a:lnTo>
                <a:lnTo>
                  <a:pt x="21138" y="436558"/>
                </a:lnTo>
                <a:lnTo>
                  <a:pt x="31015" y="459666"/>
                </a:lnTo>
                <a:lnTo>
                  <a:pt x="42601" y="481783"/>
                </a:lnTo>
                <a:lnTo>
                  <a:pt x="55821" y="502832"/>
                </a:lnTo>
                <a:lnTo>
                  <a:pt x="70601" y="522732"/>
                </a:lnTo>
                <a:lnTo>
                  <a:pt x="86866" y="541404"/>
                </a:lnTo>
                <a:lnTo>
                  <a:pt x="104541" y="558769"/>
                </a:lnTo>
                <a:lnTo>
                  <a:pt x="123552" y="574748"/>
                </a:lnTo>
                <a:lnTo>
                  <a:pt x="143824" y="589261"/>
                </a:lnTo>
                <a:lnTo>
                  <a:pt x="165283" y="602230"/>
                </a:lnTo>
                <a:lnTo>
                  <a:pt x="187853" y="613574"/>
                </a:lnTo>
                <a:lnTo>
                  <a:pt x="211461" y="623216"/>
                </a:lnTo>
                <a:lnTo>
                  <a:pt x="236031" y="631075"/>
                </a:lnTo>
                <a:lnTo>
                  <a:pt x="261489" y="637072"/>
                </a:lnTo>
                <a:lnTo>
                  <a:pt x="287759" y="641129"/>
                </a:lnTo>
                <a:lnTo>
                  <a:pt x="314769" y="643166"/>
                </a:lnTo>
                <a:lnTo>
                  <a:pt x="340699" y="642962"/>
                </a:lnTo>
                <a:lnTo>
                  <a:pt x="366251" y="640506"/>
                </a:lnTo>
                <a:lnTo>
                  <a:pt x="391325" y="635897"/>
                </a:lnTo>
                <a:lnTo>
                  <a:pt x="415820" y="629231"/>
                </a:lnTo>
                <a:lnTo>
                  <a:pt x="439633" y="620606"/>
                </a:lnTo>
                <a:lnTo>
                  <a:pt x="462665" y="610120"/>
                </a:lnTo>
                <a:lnTo>
                  <a:pt x="484815" y="597871"/>
                </a:lnTo>
                <a:lnTo>
                  <a:pt x="505981" y="583956"/>
                </a:lnTo>
                <a:lnTo>
                  <a:pt x="526062" y="568473"/>
                </a:lnTo>
                <a:lnTo>
                  <a:pt x="544958" y="551519"/>
                </a:lnTo>
                <a:lnTo>
                  <a:pt x="562567" y="533193"/>
                </a:lnTo>
                <a:lnTo>
                  <a:pt x="578789" y="513591"/>
                </a:lnTo>
                <a:lnTo>
                  <a:pt x="593522" y="492811"/>
                </a:lnTo>
                <a:lnTo>
                  <a:pt x="606666" y="470951"/>
                </a:lnTo>
                <a:lnTo>
                  <a:pt x="618119" y="448109"/>
                </a:lnTo>
                <a:lnTo>
                  <a:pt x="627781" y="424382"/>
                </a:lnTo>
                <a:lnTo>
                  <a:pt x="635550" y="399868"/>
                </a:lnTo>
                <a:lnTo>
                  <a:pt x="641326" y="374665"/>
                </a:lnTo>
                <a:lnTo>
                  <a:pt x="645007" y="348869"/>
                </a:lnTo>
                <a:lnTo>
                  <a:pt x="646493" y="322579"/>
                </a:lnTo>
                <a:lnTo>
                  <a:pt x="645764" y="297430"/>
                </a:lnTo>
                <a:lnTo>
                  <a:pt x="642959" y="272685"/>
                </a:lnTo>
                <a:lnTo>
                  <a:pt x="638166" y="248436"/>
                </a:lnTo>
                <a:lnTo>
                  <a:pt x="631473" y="224772"/>
                </a:lnTo>
                <a:lnTo>
                  <a:pt x="622966" y="201785"/>
                </a:lnTo>
                <a:lnTo>
                  <a:pt x="612732" y="179567"/>
                </a:lnTo>
                <a:lnTo>
                  <a:pt x="600859" y="158207"/>
                </a:lnTo>
                <a:lnTo>
                  <a:pt x="587434" y="137796"/>
                </a:lnTo>
                <a:lnTo>
                  <a:pt x="572545" y="118426"/>
                </a:lnTo>
                <a:lnTo>
                  <a:pt x="556277" y="100187"/>
                </a:lnTo>
                <a:lnTo>
                  <a:pt x="538719" y="83170"/>
                </a:lnTo>
                <a:lnTo>
                  <a:pt x="519957" y="67466"/>
                </a:lnTo>
                <a:lnTo>
                  <a:pt x="500080" y="53165"/>
                </a:lnTo>
                <a:lnTo>
                  <a:pt x="479173" y="40360"/>
                </a:lnTo>
                <a:lnTo>
                  <a:pt x="457325" y="29139"/>
                </a:lnTo>
                <a:lnTo>
                  <a:pt x="434622" y="19595"/>
                </a:lnTo>
                <a:lnTo>
                  <a:pt x="411151" y="11818"/>
                </a:lnTo>
                <a:lnTo>
                  <a:pt x="387000" y="5900"/>
                </a:lnTo>
                <a:lnTo>
                  <a:pt x="362256" y="1930"/>
                </a:lnTo>
                <a:lnTo>
                  <a:pt x="337007" y="0"/>
                </a:lnTo>
                <a:lnTo>
                  <a:pt x="309657" y="92"/>
                </a:lnTo>
                <a:lnTo>
                  <a:pt x="282944" y="2230"/>
                </a:lnTo>
                <a:lnTo>
                  <a:pt x="256945" y="6343"/>
                </a:lnTo>
                <a:lnTo>
                  <a:pt x="231739" y="12359"/>
                </a:lnTo>
                <a:lnTo>
                  <a:pt x="207404" y="20205"/>
                </a:lnTo>
                <a:lnTo>
                  <a:pt x="184018" y="29812"/>
                </a:lnTo>
                <a:lnTo>
                  <a:pt x="161658" y="41106"/>
                </a:lnTo>
                <a:lnTo>
                  <a:pt x="140404" y="54016"/>
                </a:lnTo>
                <a:lnTo>
                  <a:pt x="120333" y="68471"/>
                </a:lnTo>
                <a:lnTo>
                  <a:pt x="101523" y="84399"/>
                </a:lnTo>
                <a:lnTo>
                  <a:pt x="84053" y="101728"/>
                </a:lnTo>
                <a:lnTo>
                  <a:pt x="68001" y="120388"/>
                </a:lnTo>
                <a:lnTo>
                  <a:pt x="53445" y="140305"/>
                </a:lnTo>
                <a:lnTo>
                  <a:pt x="40463" y="161409"/>
                </a:lnTo>
                <a:lnTo>
                  <a:pt x="29133" y="183628"/>
                </a:lnTo>
                <a:lnTo>
                  <a:pt x="19533" y="206890"/>
                </a:lnTo>
                <a:lnTo>
                  <a:pt x="11741" y="231124"/>
                </a:lnTo>
                <a:lnTo>
                  <a:pt x="5837" y="256258"/>
                </a:lnTo>
                <a:lnTo>
                  <a:pt x="1897" y="282220"/>
                </a:lnTo>
                <a:lnTo>
                  <a:pt x="0" y="308940"/>
                </a:lnTo>
                <a:close/>
              </a:path>
            </a:pathLst>
          </a:custGeom>
          <a:solidFill>
            <a:srgbClr val="7A164F"/>
          </a:solidFill>
        </p:spPr>
        <p:txBody>
          <a:bodyPr wrap="square" lIns="0" tIns="0" rIns="0" bIns="0" rtlCol="0">
            <a:noAutofit/>
          </a:bodyPr>
          <a:lstStyle/>
          <a:p>
            <a:pPr defTabSz="456743"/>
            <a:endParaRPr sz="1798">
              <a:solidFill>
                <a:prstClr val="black"/>
              </a:solidFill>
              <a:latin typeface="Calibri"/>
            </a:endParaRPr>
          </a:p>
        </p:txBody>
      </p:sp>
      <p:sp>
        <p:nvSpPr>
          <p:cNvPr id="20" name="object 20"/>
          <p:cNvSpPr/>
          <p:nvPr/>
        </p:nvSpPr>
        <p:spPr>
          <a:xfrm>
            <a:off x="1648366" y="3867646"/>
            <a:ext cx="316169" cy="303416"/>
          </a:xfrm>
          <a:custGeom>
            <a:avLst/>
            <a:gdLst/>
            <a:ahLst/>
            <a:cxnLst/>
            <a:rect l="l" t="t" r="r" b="b"/>
            <a:pathLst>
              <a:path w="316498" h="303732">
                <a:moveTo>
                  <a:pt x="160948" y="24"/>
                </a:moveTo>
                <a:lnTo>
                  <a:pt x="137851" y="896"/>
                </a:lnTo>
                <a:lnTo>
                  <a:pt x="123260" y="2999"/>
                </a:lnTo>
                <a:lnTo>
                  <a:pt x="109242" y="6266"/>
                </a:lnTo>
                <a:lnTo>
                  <a:pt x="95845" y="10652"/>
                </a:lnTo>
                <a:lnTo>
                  <a:pt x="83117" y="16112"/>
                </a:lnTo>
                <a:lnTo>
                  <a:pt x="71105" y="22601"/>
                </a:lnTo>
                <a:lnTo>
                  <a:pt x="59857" y="30076"/>
                </a:lnTo>
                <a:lnTo>
                  <a:pt x="49423" y="38491"/>
                </a:lnTo>
                <a:lnTo>
                  <a:pt x="39848" y="47802"/>
                </a:lnTo>
                <a:lnTo>
                  <a:pt x="31183" y="57965"/>
                </a:lnTo>
                <a:lnTo>
                  <a:pt x="23474" y="68935"/>
                </a:lnTo>
                <a:lnTo>
                  <a:pt x="16770" y="80668"/>
                </a:lnTo>
                <a:lnTo>
                  <a:pt x="11119" y="93118"/>
                </a:lnTo>
                <a:lnTo>
                  <a:pt x="6569" y="106242"/>
                </a:lnTo>
                <a:lnTo>
                  <a:pt x="3167" y="119995"/>
                </a:lnTo>
                <a:lnTo>
                  <a:pt x="962" y="134333"/>
                </a:lnTo>
                <a:lnTo>
                  <a:pt x="1" y="149211"/>
                </a:lnTo>
                <a:lnTo>
                  <a:pt x="0" y="156195"/>
                </a:lnTo>
                <a:lnTo>
                  <a:pt x="965" y="170810"/>
                </a:lnTo>
                <a:lnTo>
                  <a:pt x="3209" y="184938"/>
                </a:lnTo>
                <a:lnTo>
                  <a:pt x="6681" y="198527"/>
                </a:lnTo>
                <a:lnTo>
                  <a:pt x="11329" y="211528"/>
                </a:lnTo>
                <a:lnTo>
                  <a:pt x="17102" y="223889"/>
                </a:lnTo>
                <a:lnTo>
                  <a:pt x="23949" y="235559"/>
                </a:lnTo>
                <a:lnTo>
                  <a:pt x="31819" y="246487"/>
                </a:lnTo>
                <a:lnTo>
                  <a:pt x="40659" y="256622"/>
                </a:lnTo>
                <a:lnTo>
                  <a:pt x="50419" y="265912"/>
                </a:lnTo>
                <a:lnTo>
                  <a:pt x="61048" y="274308"/>
                </a:lnTo>
                <a:lnTo>
                  <a:pt x="72494" y="281758"/>
                </a:lnTo>
                <a:lnTo>
                  <a:pt x="84706" y="288210"/>
                </a:lnTo>
                <a:lnTo>
                  <a:pt x="97633" y="293615"/>
                </a:lnTo>
                <a:lnTo>
                  <a:pt x="111224" y="297920"/>
                </a:lnTo>
                <a:lnTo>
                  <a:pt x="125426" y="301076"/>
                </a:lnTo>
                <a:lnTo>
                  <a:pt x="140189" y="303030"/>
                </a:lnTo>
                <a:lnTo>
                  <a:pt x="155462" y="303732"/>
                </a:lnTo>
                <a:lnTo>
                  <a:pt x="165556" y="303436"/>
                </a:lnTo>
                <a:lnTo>
                  <a:pt x="179853" y="301870"/>
                </a:lnTo>
                <a:lnTo>
                  <a:pt x="193840" y="299023"/>
                </a:lnTo>
                <a:lnTo>
                  <a:pt x="207445" y="294965"/>
                </a:lnTo>
                <a:lnTo>
                  <a:pt x="220592" y="289766"/>
                </a:lnTo>
                <a:lnTo>
                  <a:pt x="233210" y="283496"/>
                </a:lnTo>
                <a:lnTo>
                  <a:pt x="245223" y="276225"/>
                </a:lnTo>
                <a:lnTo>
                  <a:pt x="256560" y="268023"/>
                </a:lnTo>
                <a:lnTo>
                  <a:pt x="267145" y="258960"/>
                </a:lnTo>
                <a:lnTo>
                  <a:pt x="276906" y="249107"/>
                </a:lnTo>
                <a:lnTo>
                  <a:pt x="285770" y="238533"/>
                </a:lnTo>
                <a:lnTo>
                  <a:pt x="293662" y="227309"/>
                </a:lnTo>
                <a:lnTo>
                  <a:pt x="300509" y="215504"/>
                </a:lnTo>
                <a:lnTo>
                  <a:pt x="306238" y="203189"/>
                </a:lnTo>
                <a:lnTo>
                  <a:pt x="310775" y="190433"/>
                </a:lnTo>
                <a:lnTo>
                  <a:pt x="314046" y="177308"/>
                </a:lnTo>
                <a:lnTo>
                  <a:pt x="315978" y="163882"/>
                </a:lnTo>
                <a:lnTo>
                  <a:pt x="316498" y="150227"/>
                </a:lnTo>
                <a:lnTo>
                  <a:pt x="316492" y="149867"/>
                </a:lnTo>
                <a:lnTo>
                  <a:pt x="315513" y="136237"/>
                </a:lnTo>
                <a:lnTo>
                  <a:pt x="313130" y="122838"/>
                </a:lnTo>
                <a:lnTo>
                  <a:pt x="309420" y="109746"/>
                </a:lnTo>
                <a:lnTo>
                  <a:pt x="304459" y="97034"/>
                </a:lnTo>
                <a:lnTo>
                  <a:pt x="298323" y="84777"/>
                </a:lnTo>
                <a:lnTo>
                  <a:pt x="291089" y="73047"/>
                </a:lnTo>
                <a:lnTo>
                  <a:pt x="282835" y="61919"/>
                </a:lnTo>
                <a:lnTo>
                  <a:pt x="273635" y="51468"/>
                </a:lnTo>
                <a:lnTo>
                  <a:pt x="263567" y="41766"/>
                </a:lnTo>
                <a:lnTo>
                  <a:pt x="252707" y="32888"/>
                </a:lnTo>
                <a:lnTo>
                  <a:pt x="241132" y="24908"/>
                </a:lnTo>
                <a:lnTo>
                  <a:pt x="228919" y="17900"/>
                </a:lnTo>
                <a:lnTo>
                  <a:pt x="216143" y="11937"/>
                </a:lnTo>
                <a:lnTo>
                  <a:pt x="202881" y="7095"/>
                </a:lnTo>
                <a:lnTo>
                  <a:pt x="189211" y="3446"/>
                </a:lnTo>
                <a:lnTo>
                  <a:pt x="175208" y="1064"/>
                </a:lnTo>
                <a:lnTo>
                  <a:pt x="160948" y="24"/>
                </a:lnTo>
                <a:close/>
              </a:path>
            </a:pathLst>
          </a:custGeom>
          <a:solidFill>
            <a:srgbClr val="91649B"/>
          </a:solidFill>
        </p:spPr>
        <p:txBody>
          <a:bodyPr wrap="square" lIns="0" tIns="0" rIns="0" bIns="0" rtlCol="0">
            <a:noAutofit/>
          </a:bodyPr>
          <a:lstStyle/>
          <a:p>
            <a:pPr defTabSz="456743"/>
            <a:endParaRPr sz="1798">
              <a:solidFill>
                <a:prstClr val="black"/>
              </a:solidFill>
              <a:latin typeface="Calibri"/>
            </a:endParaRPr>
          </a:p>
        </p:txBody>
      </p:sp>
      <p:sp>
        <p:nvSpPr>
          <p:cNvPr id="21" name="object 21"/>
          <p:cNvSpPr/>
          <p:nvPr/>
        </p:nvSpPr>
        <p:spPr>
          <a:xfrm>
            <a:off x="1558812" y="4199380"/>
            <a:ext cx="164611" cy="164624"/>
          </a:xfrm>
          <a:custGeom>
            <a:avLst/>
            <a:gdLst/>
            <a:ahLst/>
            <a:cxnLst/>
            <a:rect l="l" t="t" r="r" b="b"/>
            <a:pathLst>
              <a:path w="164782" h="164795">
                <a:moveTo>
                  <a:pt x="0" y="82397"/>
                </a:moveTo>
                <a:lnTo>
                  <a:pt x="1756" y="99402"/>
                </a:lnTo>
                <a:lnTo>
                  <a:pt x="5844" y="112934"/>
                </a:lnTo>
                <a:lnTo>
                  <a:pt x="12083" y="125375"/>
                </a:lnTo>
                <a:lnTo>
                  <a:pt x="20254" y="136504"/>
                </a:lnTo>
                <a:lnTo>
                  <a:pt x="30138" y="146103"/>
                </a:lnTo>
                <a:lnTo>
                  <a:pt x="41513" y="153951"/>
                </a:lnTo>
                <a:lnTo>
                  <a:pt x="54161" y="159829"/>
                </a:lnTo>
                <a:lnTo>
                  <a:pt x="67862" y="163517"/>
                </a:lnTo>
                <a:lnTo>
                  <a:pt x="82397" y="164795"/>
                </a:lnTo>
                <a:lnTo>
                  <a:pt x="84987" y="164755"/>
                </a:lnTo>
                <a:lnTo>
                  <a:pt x="99392" y="163040"/>
                </a:lnTo>
                <a:lnTo>
                  <a:pt x="112925" y="158953"/>
                </a:lnTo>
                <a:lnTo>
                  <a:pt x="125366" y="152714"/>
                </a:lnTo>
                <a:lnTo>
                  <a:pt x="136495" y="144543"/>
                </a:lnTo>
                <a:lnTo>
                  <a:pt x="146093" y="134660"/>
                </a:lnTo>
                <a:lnTo>
                  <a:pt x="153940" y="123284"/>
                </a:lnTo>
                <a:lnTo>
                  <a:pt x="159817" y="110635"/>
                </a:lnTo>
                <a:lnTo>
                  <a:pt x="163504" y="96933"/>
                </a:lnTo>
                <a:lnTo>
                  <a:pt x="164782" y="82397"/>
                </a:lnTo>
                <a:lnTo>
                  <a:pt x="164742" y="79807"/>
                </a:lnTo>
                <a:lnTo>
                  <a:pt x="163027" y="65401"/>
                </a:lnTo>
                <a:lnTo>
                  <a:pt x="158942" y="51867"/>
                </a:lnTo>
                <a:lnTo>
                  <a:pt x="152705" y="39425"/>
                </a:lnTo>
                <a:lnTo>
                  <a:pt x="144536" y="28294"/>
                </a:lnTo>
                <a:lnTo>
                  <a:pt x="134655" y="18694"/>
                </a:lnTo>
                <a:lnTo>
                  <a:pt x="123281" y="10845"/>
                </a:lnTo>
                <a:lnTo>
                  <a:pt x="110633" y="4966"/>
                </a:lnTo>
                <a:lnTo>
                  <a:pt x="96932" y="1278"/>
                </a:lnTo>
                <a:lnTo>
                  <a:pt x="82397" y="0"/>
                </a:lnTo>
                <a:lnTo>
                  <a:pt x="79797" y="40"/>
                </a:lnTo>
                <a:lnTo>
                  <a:pt x="65393" y="1756"/>
                </a:lnTo>
                <a:lnTo>
                  <a:pt x="51860" y="5844"/>
                </a:lnTo>
                <a:lnTo>
                  <a:pt x="39419" y="12083"/>
                </a:lnTo>
                <a:lnTo>
                  <a:pt x="28290" y="20254"/>
                </a:lnTo>
                <a:lnTo>
                  <a:pt x="18691" y="30138"/>
                </a:lnTo>
                <a:lnTo>
                  <a:pt x="10843" y="41513"/>
                </a:lnTo>
                <a:lnTo>
                  <a:pt x="4965" y="54161"/>
                </a:lnTo>
                <a:lnTo>
                  <a:pt x="1278" y="67862"/>
                </a:lnTo>
                <a:lnTo>
                  <a:pt x="0" y="82397"/>
                </a:lnTo>
                <a:close/>
              </a:path>
            </a:pathLst>
          </a:custGeom>
          <a:solidFill>
            <a:srgbClr val="9E539F"/>
          </a:solidFill>
        </p:spPr>
        <p:txBody>
          <a:bodyPr wrap="square" lIns="0" tIns="0" rIns="0" bIns="0" rtlCol="0">
            <a:noAutofit/>
          </a:bodyPr>
          <a:lstStyle/>
          <a:p>
            <a:pPr defTabSz="456743"/>
            <a:endParaRPr sz="1798">
              <a:solidFill>
                <a:prstClr val="black"/>
              </a:solidFill>
              <a:latin typeface="Calibri"/>
            </a:endParaRPr>
          </a:p>
        </p:txBody>
      </p:sp>
      <p:sp>
        <p:nvSpPr>
          <p:cNvPr id="22" name="object 22"/>
          <p:cNvSpPr/>
          <p:nvPr/>
        </p:nvSpPr>
        <p:spPr>
          <a:xfrm>
            <a:off x="1795776" y="4221848"/>
            <a:ext cx="350358" cy="349279"/>
          </a:xfrm>
          <a:custGeom>
            <a:avLst/>
            <a:gdLst/>
            <a:ahLst/>
            <a:cxnLst/>
            <a:rect l="l" t="t" r="r" b="b"/>
            <a:pathLst>
              <a:path w="350723" h="349643">
                <a:moveTo>
                  <a:pt x="0" y="177761"/>
                </a:moveTo>
                <a:lnTo>
                  <a:pt x="835" y="194710"/>
                </a:lnTo>
                <a:lnTo>
                  <a:pt x="2794" y="209422"/>
                </a:lnTo>
                <a:lnTo>
                  <a:pt x="5854" y="223634"/>
                </a:lnTo>
                <a:lnTo>
                  <a:pt x="9974" y="237303"/>
                </a:lnTo>
                <a:lnTo>
                  <a:pt x="15115" y="250391"/>
                </a:lnTo>
                <a:lnTo>
                  <a:pt x="21235" y="262855"/>
                </a:lnTo>
                <a:lnTo>
                  <a:pt x="28294" y="274655"/>
                </a:lnTo>
                <a:lnTo>
                  <a:pt x="36251" y="285750"/>
                </a:lnTo>
                <a:lnTo>
                  <a:pt x="45065" y="296100"/>
                </a:lnTo>
                <a:lnTo>
                  <a:pt x="54697" y="305664"/>
                </a:lnTo>
                <a:lnTo>
                  <a:pt x="65105" y="314401"/>
                </a:lnTo>
                <a:lnTo>
                  <a:pt x="76248" y="322271"/>
                </a:lnTo>
                <a:lnTo>
                  <a:pt x="88086" y="329232"/>
                </a:lnTo>
                <a:lnTo>
                  <a:pt x="100579" y="335244"/>
                </a:lnTo>
                <a:lnTo>
                  <a:pt x="113686" y="340267"/>
                </a:lnTo>
                <a:lnTo>
                  <a:pt x="127365" y="344258"/>
                </a:lnTo>
                <a:lnTo>
                  <a:pt x="141577" y="347179"/>
                </a:lnTo>
                <a:lnTo>
                  <a:pt x="156282" y="348987"/>
                </a:lnTo>
                <a:lnTo>
                  <a:pt x="171437" y="349643"/>
                </a:lnTo>
                <a:lnTo>
                  <a:pt x="186203" y="349109"/>
                </a:lnTo>
                <a:lnTo>
                  <a:pt x="200654" y="347412"/>
                </a:lnTo>
                <a:lnTo>
                  <a:pt x="214738" y="344600"/>
                </a:lnTo>
                <a:lnTo>
                  <a:pt x="228408" y="340723"/>
                </a:lnTo>
                <a:lnTo>
                  <a:pt x="241614" y="335828"/>
                </a:lnTo>
                <a:lnTo>
                  <a:pt x="254308" y="329964"/>
                </a:lnTo>
                <a:lnTo>
                  <a:pt x="266440" y="323179"/>
                </a:lnTo>
                <a:lnTo>
                  <a:pt x="277961" y="315521"/>
                </a:lnTo>
                <a:lnTo>
                  <a:pt x="288822" y="307038"/>
                </a:lnTo>
                <a:lnTo>
                  <a:pt x="298975" y="297780"/>
                </a:lnTo>
                <a:lnTo>
                  <a:pt x="308370" y="287793"/>
                </a:lnTo>
                <a:lnTo>
                  <a:pt x="316957" y="277127"/>
                </a:lnTo>
                <a:lnTo>
                  <a:pt x="324689" y="265829"/>
                </a:lnTo>
                <a:lnTo>
                  <a:pt x="331515" y="253949"/>
                </a:lnTo>
                <a:lnTo>
                  <a:pt x="337388" y="241533"/>
                </a:lnTo>
                <a:lnTo>
                  <a:pt x="342257" y="228632"/>
                </a:lnTo>
                <a:lnTo>
                  <a:pt x="346075" y="215292"/>
                </a:lnTo>
                <a:lnTo>
                  <a:pt x="348791" y="201562"/>
                </a:lnTo>
                <a:lnTo>
                  <a:pt x="350356" y="187491"/>
                </a:lnTo>
                <a:lnTo>
                  <a:pt x="350723" y="173126"/>
                </a:lnTo>
                <a:lnTo>
                  <a:pt x="350496" y="166899"/>
                </a:lnTo>
                <a:lnTo>
                  <a:pt x="349098" y="152821"/>
                </a:lnTo>
                <a:lnTo>
                  <a:pt x="346523" y="139030"/>
                </a:lnTo>
                <a:lnTo>
                  <a:pt x="342823" y="125580"/>
                </a:lnTo>
                <a:lnTo>
                  <a:pt x="338054" y="112524"/>
                </a:lnTo>
                <a:lnTo>
                  <a:pt x="332268" y="99915"/>
                </a:lnTo>
                <a:lnTo>
                  <a:pt x="325519" y="87806"/>
                </a:lnTo>
                <a:lnTo>
                  <a:pt x="317863" y="76249"/>
                </a:lnTo>
                <a:lnTo>
                  <a:pt x="309351" y="65298"/>
                </a:lnTo>
                <a:lnTo>
                  <a:pt x="300040" y="55006"/>
                </a:lnTo>
                <a:lnTo>
                  <a:pt x="289982" y="45426"/>
                </a:lnTo>
                <a:lnTo>
                  <a:pt x="279231" y="36611"/>
                </a:lnTo>
                <a:lnTo>
                  <a:pt x="267842" y="28615"/>
                </a:lnTo>
                <a:lnTo>
                  <a:pt x="255867" y="21489"/>
                </a:lnTo>
                <a:lnTo>
                  <a:pt x="243363" y="15288"/>
                </a:lnTo>
                <a:lnTo>
                  <a:pt x="230381" y="10063"/>
                </a:lnTo>
                <a:lnTo>
                  <a:pt x="216976" y="5869"/>
                </a:lnTo>
                <a:lnTo>
                  <a:pt x="203203" y="2759"/>
                </a:lnTo>
                <a:lnTo>
                  <a:pt x="189114" y="784"/>
                </a:lnTo>
                <a:lnTo>
                  <a:pt x="174764" y="0"/>
                </a:lnTo>
                <a:lnTo>
                  <a:pt x="162408" y="260"/>
                </a:lnTo>
                <a:lnTo>
                  <a:pt x="147881" y="1635"/>
                </a:lnTo>
                <a:lnTo>
                  <a:pt x="133787" y="4131"/>
                </a:lnTo>
                <a:lnTo>
                  <a:pt x="120167" y="7706"/>
                </a:lnTo>
                <a:lnTo>
                  <a:pt x="107061" y="12319"/>
                </a:lnTo>
                <a:lnTo>
                  <a:pt x="94510" y="17929"/>
                </a:lnTo>
                <a:lnTo>
                  <a:pt x="82555" y="24493"/>
                </a:lnTo>
                <a:lnTo>
                  <a:pt x="71237" y="31970"/>
                </a:lnTo>
                <a:lnTo>
                  <a:pt x="60597" y="40319"/>
                </a:lnTo>
                <a:lnTo>
                  <a:pt x="50676" y="49497"/>
                </a:lnTo>
                <a:lnTo>
                  <a:pt x="41515" y="59463"/>
                </a:lnTo>
                <a:lnTo>
                  <a:pt x="33155" y="70176"/>
                </a:lnTo>
                <a:lnTo>
                  <a:pt x="25635" y="81594"/>
                </a:lnTo>
                <a:lnTo>
                  <a:pt x="18999" y="93675"/>
                </a:lnTo>
                <a:lnTo>
                  <a:pt x="13285" y="106378"/>
                </a:lnTo>
                <a:lnTo>
                  <a:pt x="8536" y="119661"/>
                </a:lnTo>
                <a:lnTo>
                  <a:pt x="4792" y="133482"/>
                </a:lnTo>
                <a:lnTo>
                  <a:pt x="2094" y="147800"/>
                </a:lnTo>
                <a:lnTo>
                  <a:pt x="483" y="162574"/>
                </a:lnTo>
                <a:lnTo>
                  <a:pt x="0" y="177761"/>
                </a:lnTo>
                <a:close/>
              </a:path>
            </a:pathLst>
          </a:custGeom>
          <a:solidFill>
            <a:srgbClr val="9E83BB"/>
          </a:solidFill>
        </p:spPr>
        <p:txBody>
          <a:bodyPr wrap="square" lIns="0" tIns="0" rIns="0" bIns="0" rtlCol="0">
            <a:noAutofit/>
          </a:bodyPr>
          <a:lstStyle/>
          <a:p>
            <a:pPr defTabSz="456743"/>
            <a:endParaRPr sz="1798">
              <a:solidFill>
                <a:prstClr val="black"/>
              </a:solidFill>
              <a:latin typeface="Calibri"/>
            </a:endParaRPr>
          </a:p>
        </p:txBody>
      </p:sp>
      <p:sp>
        <p:nvSpPr>
          <p:cNvPr id="23" name="object 23"/>
          <p:cNvSpPr/>
          <p:nvPr/>
        </p:nvSpPr>
        <p:spPr>
          <a:xfrm>
            <a:off x="1852169" y="3690729"/>
            <a:ext cx="154880" cy="154410"/>
          </a:xfrm>
          <a:custGeom>
            <a:avLst/>
            <a:gdLst/>
            <a:ahLst/>
            <a:cxnLst/>
            <a:rect l="l" t="t" r="r" b="b"/>
            <a:pathLst>
              <a:path w="155041" h="154571">
                <a:moveTo>
                  <a:pt x="0" y="78587"/>
                </a:moveTo>
                <a:lnTo>
                  <a:pt x="311" y="85435"/>
                </a:lnTo>
                <a:lnTo>
                  <a:pt x="2855" y="99880"/>
                </a:lnTo>
                <a:lnTo>
                  <a:pt x="7783" y="113084"/>
                </a:lnTo>
                <a:lnTo>
                  <a:pt x="14888" y="124839"/>
                </a:lnTo>
                <a:lnTo>
                  <a:pt x="23961" y="134935"/>
                </a:lnTo>
                <a:lnTo>
                  <a:pt x="34795" y="143166"/>
                </a:lnTo>
                <a:lnTo>
                  <a:pt x="47182" y="149321"/>
                </a:lnTo>
                <a:lnTo>
                  <a:pt x="60913" y="153192"/>
                </a:lnTo>
                <a:lnTo>
                  <a:pt x="75780" y="154571"/>
                </a:lnTo>
                <a:lnTo>
                  <a:pt x="88331" y="153640"/>
                </a:lnTo>
                <a:lnTo>
                  <a:pt x="102148" y="150229"/>
                </a:lnTo>
                <a:lnTo>
                  <a:pt x="114899" y="144548"/>
                </a:lnTo>
                <a:lnTo>
                  <a:pt x="126333" y="136842"/>
                </a:lnTo>
                <a:lnTo>
                  <a:pt x="136203" y="127358"/>
                </a:lnTo>
                <a:lnTo>
                  <a:pt x="144258" y="116340"/>
                </a:lnTo>
                <a:lnTo>
                  <a:pt x="150248" y="104035"/>
                </a:lnTo>
                <a:lnTo>
                  <a:pt x="153926" y="90687"/>
                </a:lnTo>
                <a:lnTo>
                  <a:pt x="155041" y="76542"/>
                </a:lnTo>
                <a:lnTo>
                  <a:pt x="154404" y="68153"/>
                </a:lnTo>
                <a:lnTo>
                  <a:pt x="151229" y="54547"/>
                </a:lnTo>
                <a:lnTo>
                  <a:pt x="145654" y="41851"/>
                </a:lnTo>
                <a:lnTo>
                  <a:pt x="137956" y="30337"/>
                </a:lnTo>
                <a:lnTo>
                  <a:pt x="128409" y="20278"/>
                </a:lnTo>
                <a:lnTo>
                  <a:pt x="117289" y="11943"/>
                </a:lnTo>
                <a:lnTo>
                  <a:pt x="104873" y="5604"/>
                </a:lnTo>
                <a:lnTo>
                  <a:pt x="91436" y="1532"/>
                </a:lnTo>
                <a:lnTo>
                  <a:pt x="77254" y="0"/>
                </a:lnTo>
                <a:lnTo>
                  <a:pt x="65979" y="643"/>
                </a:lnTo>
                <a:lnTo>
                  <a:pt x="52142" y="3714"/>
                </a:lnTo>
                <a:lnTo>
                  <a:pt x="39483" y="9118"/>
                </a:lnTo>
                <a:lnTo>
                  <a:pt x="28212" y="16641"/>
                </a:lnTo>
                <a:lnTo>
                  <a:pt x="18537" y="26069"/>
                </a:lnTo>
                <a:lnTo>
                  <a:pt x="10670" y="37191"/>
                </a:lnTo>
                <a:lnTo>
                  <a:pt x="4818" y="49793"/>
                </a:lnTo>
                <a:lnTo>
                  <a:pt x="1191" y="63663"/>
                </a:lnTo>
                <a:lnTo>
                  <a:pt x="0" y="78587"/>
                </a:lnTo>
                <a:close/>
              </a:path>
            </a:pathLst>
          </a:custGeom>
          <a:solidFill>
            <a:srgbClr val="D692C0"/>
          </a:solidFill>
        </p:spPr>
        <p:txBody>
          <a:bodyPr wrap="square" lIns="0" tIns="0" rIns="0" bIns="0" rtlCol="0">
            <a:noAutofit/>
          </a:bodyPr>
          <a:lstStyle/>
          <a:p>
            <a:pPr defTabSz="456743"/>
            <a:endParaRPr sz="1798">
              <a:solidFill>
                <a:prstClr val="black"/>
              </a:solidFill>
              <a:latin typeface="Calibri"/>
            </a:endParaRPr>
          </a:p>
        </p:txBody>
      </p:sp>
      <p:sp>
        <p:nvSpPr>
          <p:cNvPr id="24" name="object 24"/>
          <p:cNvSpPr/>
          <p:nvPr/>
        </p:nvSpPr>
        <p:spPr>
          <a:xfrm>
            <a:off x="1606782" y="5369475"/>
            <a:ext cx="592422" cy="592422"/>
          </a:xfrm>
          <a:custGeom>
            <a:avLst/>
            <a:gdLst/>
            <a:ahLst/>
            <a:cxnLst/>
            <a:rect l="l" t="t" r="r" b="b"/>
            <a:pathLst>
              <a:path w="593039" h="593039">
                <a:moveTo>
                  <a:pt x="0" y="296519"/>
                </a:moveTo>
                <a:lnTo>
                  <a:pt x="982" y="320839"/>
                </a:lnTo>
                <a:lnTo>
                  <a:pt x="3880" y="344617"/>
                </a:lnTo>
                <a:lnTo>
                  <a:pt x="8617" y="367777"/>
                </a:lnTo>
                <a:lnTo>
                  <a:pt x="15116" y="390243"/>
                </a:lnTo>
                <a:lnTo>
                  <a:pt x="23301" y="411939"/>
                </a:lnTo>
                <a:lnTo>
                  <a:pt x="33096" y="432788"/>
                </a:lnTo>
                <a:lnTo>
                  <a:pt x="44424" y="452714"/>
                </a:lnTo>
                <a:lnTo>
                  <a:pt x="57210" y="471641"/>
                </a:lnTo>
                <a:lnTo>
                  <a:pt x="71376" y="489492"/>
                </a:lnTo>
                <a:lnTo>
                  <a:pt x="86847" y="506191"/>
                </a:lnTo>
                <a:lnTo>
                  <a:pt x="103546" y="521662"/>
                </a:lnTo>
                <a:lnTo>
                  <a:pt x="121397" y="535829"/>
                </a:lnTo>
                <a:lnTo>
                  <a:pt x="140324" y="548614"/>
                </a:lnTo>
                <a:lnTo>
                  <a:pt x="160250" y="559942"/>
                </a:lnTo>
                <a:lnTo>
                  <a:pt x="181099" y="569737"/>
                </a:lnTo>
                <a:lnTo>
                  <a:pt x="202795" y="577922"/>
                </a:lnTo>
                <a:lnTo>
                  <a:pt x="225261" y="584421"/>
                </a:lnTo>
                <a:lnTo>
                  <a:pt x="248421" y="589158"/>
                </a:lnTo>
                <a:lnTo>
                  <a:pt x="272199" y="592056"/>
                </a:lnTo>
                <a:lnTo>
                  <a:pt x="296519" y="593039"/>
                </a:lnTo>
                <a:lnTo>
                  <a:pt x="320839" y="592056"/>
                </a:lnTo>
                <a:lnTo>
                  <a:pt x="344617" y="589158"/>
                </a:lnTo>
                <a:lnTo>
                  <a:pt x="367777" y="584421"/>
                </a:lnTo>
                <a:lnTo>
                  <a:pt x="390243" y="577922"/>
                </a:lnTo>
                <a:lnTo>
                  <a:pt x="411939" y="569737"/>
                </a:lnTo>
                <a:lnTo>
                  <a:pt x="432788" y="559942"/>
                </a:lnTo>
                <a:lnTo>
                  <a:pt x="452714" y="548614"/>
                </a:lnTo>
                <a:lnTo>
                  <a:pt x="471641" y="535829"/>
                </a:lnTo>
                <a:lnTo>
                  <a:pt x="489492" y="521662"/>
                </a:lnTo>
                <a:lnTo>
                  <a:pt x="506191" y="506191"/>
                </a:lnTo>
                <a:lnTo>
                  <a:pt x="521662" y="489492"/>
                </a:lnTo>
                <a:lnTo>
                  <a:pt x="535829" y="471641"/>
                </a:lnTo>
                <a:lnTo>
                  <a:pt x="548614" y="452714"/>
                </a:lnTo>
                <a:lnTo>
                  <a:pt x="559942" y="432788"/>
                </a:lnTo>
                <a:lnTo>
                  <a:pt x="569737" y="411939"/>
                </a:lnTo>
                <a:lnTo>
                  <a:pt x="577922" y="390243"/>
                </a:lnTo>
                <a:lnTo>
                  <a:pt x="584421" y="367777"/>
                </a:lnTo>
                <a:lnTo>
                  <a:pt x="589158" y="344617"/>
                </a:lnTo>
                <a:lnTo>
                  <a:pt x="592056" y="320839"/>
                </a:lnTo>
                <a:lnTo>
                  <a:pt x="593039" y="296519"/>
                </a:lnTo>
                <a:lnTo>
                  <a:pt x="592056" y="272199"/>
                </a:lnTo>
                <a:lnTo>
                  <a:pt x="589158" y="248421"/>
                </a:lnTo>
                <a:lnTo>
                  <a:pt x="584421" y="225261"/>
                </a:lnTo>
                <a:lnTo>
                  <a:pt x="577922" y="202795"/>
                </a:lnTo>
                <a:lnTo>
                  <a:pt x="569737" y="181099"/>
                </a:lnTo>
                <a:lnTo>
                  <a:pt x="559942" y="160250"/>
                </a:lnTo>
                <a:lnTo>
                  <a:pt x="548614" y="140324"/>
                </a:lnTo>
                <a:lnTo>
                  <a:pt x="535829" y="121397"/>
                </a:lnTo>
                <a:lnTo>
                  <a:pt x="521662" y="103546"/>
                </a:lnTo>
                <a:lnTo>
                  <a:pt x="506191" y="86847"/>
                </a:lnTo>
                <a:lnTo>
                  <a:pt x="489492" y="71376"/>
                </a:lnTo>
                <a:lnTo>
                  <a:pt x="471641" y="57210"/>
                </a:lnTo>
                <a:lnTo>
                  <a:pt x="452714" y="44424"/>
                </a:lnTo>
                <a:lnTo>
                  <a:pt x="432788" y="33096"/>
                </a:lnTo>
                <a:lnTo>
                  <a:pt x="411939" y="23301"/>
                </a:lnTo>
                <a:lnTo>
                  <a:pt x="390243" y="15116"/>
                </a:lnTo>
                <a:lnTo>
                  <a:pt x="367777" y="8617"/>
                </a:lnTo>
                <a:lnTo>
                  <a:pt x="344617" y="3880"/>
                </a:lnTo>
                <a:lnTo>
                  <a:pt x="320839" y="982"/>
                </a:lnTo>
                <a:lnTo>
                  <a:pt x="296519" y="0"/>
                </a:lnTo>
                <a:lnTo>
                  <a:pt x="272199" y="982"/>
                </a:lnTo>
                <a:lnTo>
                  <a:pt x="248421" y="3880"/>
                </a:lnTo>
                <a:lnTo>
                  <a:pt x="225261" y="8617"/>
                </a:lnTo>
                <a:lnTo>
                  <a:pt x="202795" y="15116"/>
                </a:lnTo>
                <a:lnTo>
                  <a:pt x="181099" y="23301"/>
                </a:lnTo>
                <a:lnTo>
                  <a:pt x="160250" y="33096"/>
                </a:lnTo>
                <a:lnTo>
                  <a:pt x="140324" y="44424"/>
                </a:lnTo>
                <a:lnTo>
                  <a:pt x="121397" y="57210"/>
                </a:lnTo>
                <a:lnTo>
                  <a:pt x="103546" y="71376"/>
                </a:lnTo>
                <a:lnTo>
                  <a:pt x="86847" y="86847"/>
                </a:lnTo>
                <a:lnTo>
                  <a:pt x="71376" y="103546"/>
                </a:lnTo>
                <a:lnTo>
                  <a:pt x="57210" y="121397"/>
                </a:lnTo>
                <a:lnTo>
                  <a:pt x="44424" y="140324"/>
                </a:lnTo>
                <a:lnTo>
                  <a:pt x="33096" y="160250"/>
                </a:lnTo>
                <a:lnTo>
                  <a:pt x="23301" y="181099"/>
                </a:lnTo>
                <a:lnTo>
                  <a:pt x="15116" y="202795"/>
                </a:lnTo>
                <a:lnTo>
                  <a:pt x="8617" y="225261"/>
                </a:lnTo>
                <a:lnTo>
                  <a:pt x="3880" y="248421"/>
                </a:lnTo>
                <a:lnTo>
                  <a:pt x="982" y="272199"/>
                </a:lnTo>
                <a:lnTo>
                  <a:pt x="0" y="296519"/>
                </a:lnTo>
                <a:close/>
              </a:path>
            </a:pathLst>
          </a:custGeom>
          <a:solidFill>
            <a:srgbClr val="223C7E"/>
          </a:solidFill>
        </p:spPr>
        <p:txBody>
          <a:bodyPr wrap="square" lIns="0" tIns="0" rIns="0" bIns="0" rtlCol="0">
            <a:noAutofit/>
          </a:bodyPr>
          <a:lstStyle/>
          <a:p>
            <a:pPr defTabSz="456743"/>
            <a:endParaRPr sz="1798">
              <a:solidFill>
                <a:prstClr val="black"/>
              </a:solidFill>
              <a:latin typeface="Calibri"/>
            </a:endParaRPr>
          </a:p>
        </p:txBody>
      </p:sp>
      <p:sp>
        <p:nvSpPr>
          <p:cNvPr id="25" name="object 25"/>
          <p:cNvSpPr/>
          <p:nvPr/>
        </p:nvSpPr>
        <p:spPr>
          <a:xfrm>
            <a:off x="1335956" y="5268862"/>
            <a:ext cx="281697" cy="281697"/>
          </a:xfrm>
          <a:custGeom>
            <a:avLst/>
            <a:gdLst/>
            <a:ahLst/>
            <a:cxnLst/>
            <a:rect l="l" t="t" r="r" b="b"/>
            <a:pathLst>
              <a:path w="281990" h="281990">
                <a:moveTo>
                  <a:pt x="0" y="140995"/>
                </a:moveTo>
                <a:lnTo>
                  <a:pt x="372" y="151326"/>
                </a:lnTo>
                <a:lnTo>
                  <a:pt x="2160" y="165716"/>
                </a:lnTo>
                <a:lnTo>
                  <a:pt x="5356" y="179620"/>
                </a:lnTo>
                <a:lnTo>
                  <a:pt x="9886" y="192963"/>
                </a:lnTo>
                <a:lnTo>
                  <a:pt x="15675" y="205669"/>
                </a:lnTo>
                <a:lnTo>
                  <a:pt x="22647" y="217665"/>
                </a:lnTo>
                <a:lnTo>
                  <a:pt x="30729" y="228874"/>
                </a:lnTo>
                <a:lnTo>
                  <a:pt x="39845" y="239221"/>
                </a:lnTo>
                <a:lnTo>
                  <a:pt x="49919" y="248632"/>
                </a:lnTo>
                <a:lnTo>
                  <a:pt x="60878" y="257032"/>
                </a:lnTo>
                <a:lnTo>
                  <a:pt x="72645" y="264346"/>
                </a:lnTo>
                <a:lnTo>
                  <a:pt x="85147" y="270498"/>
                </a:lnTo>
                <a:lnTo>
                  <a:pt x="98308" y="275413"/>
                </a:lnTo>
                <a:lnTo>
                  <a:pt x="112053" y="279017"/>
                </a:lnTo>
                <a:lnTo>
                  <a:pt x="126307" y="281234"/>
                </a:lnTo>
                <a:lnTo>
                  <a:pt x="140995" y="281990"/>
                </a:lnTo>
                <a:lnTo>
                  <a:pt x="151326" y="281617"/>
                </a:lnTo>
                <a:lnTo>
                  <a:pt x="165716" y="279830"/>
                </a:lnTo>
                <a:lnTo>
                  <a:pt x="179620" y="276633"/>
                </a:lnTo>
                <a:lnTo>
                  <a:pt x="192963" y="272102"/>
                </a:lnTo>
                <a:lnTo>
                  <a:pt x="205669" y="266313"/>
                </a:lnTo>
                <a:lnTo>
                  <a:pt x="217665" y="259339"/>
                </a:lnTo>
                <a:lnTo>
                  <a:pt x="228874" y="251257"/>
                </a:lnTo>
                <a:lnTo>
                  <a:pt x="239221" y="242141"/>
                </a:lnTo>
                <a:lnTo>
                  <a:pt x="248632" y="232065"/>
                </a:lnTo>
                <a:lnTo>
                  <a:pt x="257032" y="221106"/>
                </a:lnTo>
                <a:lnTo>
                  <a:pt x="264346" y="209339"/>
                </a:lnTo>
                <a:lnTo>
                  <a:pt x="270498" y="196837"/>
                </a:lnTo>
                <a:lnTo>
                  <a:pt x="275413" y="183677"/>
                </a:lnTo>
                <a:lnTo>
                  <a:pt x="279017" y="169933"/>
                </a:lnTo>
                <a:lnTo>
                  <a:pt x="281234" y="155681"/>
                </a:lnTo>
                <a:lnTo>
                  <a:pt x="281990" y="140995"/>
                </a:lnTo>
                <a:lnTo>
                  <a:pt x="281617" y="130664"/>
                </a:lnTo>
                <a:lnTo>
                  <a:pt x="279830" y="116274"/>
                </a:lnTo>
                <a:lnTo>
                  <a:pt x="276633" y="102370"/>
                </a:lnTo>
                <a:lnTo>
                  <a:pt x="272102" y="89027"/>
                </a:lnTo>
                <a:lnTo>
                  <a:pt x="266313" y="76320"/>
                </a:lnTo>
                <a:lnTo>
                  <a:pt x="259339" y="64325"/>
                </a:lnTo>
                <a:lnTo>
                  <a:pt x="251257" y="53116"/>
                </a:lnTo>
                <a:lnTo>
                  <a:pt x="242141" y="42769"/>
                </a:lnTo>
                <a:lnTo>
                  <a:pt x="232065" y="33357"/>
                </a:lnTo>
                <a:lnTo>
                  <a:pt x="221106" y="24958"/>
                </a:lnTo>
                <a:lnTo>
                  <a:pt x="209339" y="17644"/>
                </a:lnTo>
                <a:lnTo>
                  <a:pt x="196837" y="11492"/>
                </a:lnTo>
                <a:lnTo>
                  <a:pt x="183677" y="6577"/>
                </a:lnTo>
                <a:lnTo>
                  <a:pt x="169933" y="2973"/>
                </a:lnTo>
                <a:lnTo>
                  <a:pt x="155681" y="755"/>
                </a:lnTo>
                <a:lnTo>
                  <a:pt x="140995" y="0"/>
                </a:lnTo>
                <a:lnTo>
                  <a:pt x="130662" y="372"/>
                </a:lnTo>
                <a:lnTo>
                  <a:pt x="116270" y="2160"/>
                </a:lnTo>
                <a:lnTo>
                  <a:pt x="102365" y="5357"/>
                </a:lnTo>
                <a:lnTo>
                  <a:pt x="89022" y="9887"/>
                </a:lnTo>
                <a:lnTo>
                  <a:pt x="76315" y="15677"/>
                </a:lnTo>
                <a:lnTo>
                  <a:pt x="64320" y="22651"/>
                </a:lnTo>
                <a:lnTo>
                  <a:pt x="53111" y="30733"/>
                </a:lnTo>
                <a:lnTo>
                  <a:pt x="42764" y="39849"/>
                </a:lnTo>
                <a:lnTo>
                  <a:pt x="33353" y="49924"/>
                </a:lnTo>
                <a:lnTo>
                  <a:pt x="24954" y="60883"/>
                </a:lnTo>
                <a:lnTo>
                  <a:pt x="17641" y="72651"/>
                </a:lnTo>
                <a:lnTo>
                  <a:pt x="11490" y="85152"/>
                </a:lnTo>
                <a:lnTo>
                  <a:pt x="6576" y="98313"/>
                </a:lnTo>
                <a:lnTo>
                  <a:pt x="2972" y="112056"/>
                </a:lnTo>
                <a:lnTo>
                  <a:pt x="755" y="126309"/>
                </a:lnTo>
                <a:lnTo>
                  <a:pt x="0" y="140995"/>
                </a:lnTo>
                <a:close/>
              </a:path>
            </a:pathLst>
          </a:custGeom>
          <a:solidFill>
            <a:srgbClr val="2B469C"/>
          </a:solidFill>
        </p:spPr>
        <p:txBody>
          <a:bodyPr wrap="square" lIns="0" tIns="0" rIns="0" bIns="0" rtlCol="0">
            <a:noAutofit/>
          </a:bodyPr>
          <a:lstStyle/>
          <a:p>
            <a:pPr defTabSz="456743"/>
            <a:endParaRPr sz="1798">
              <a:solidFill>
                <a:prstClr val="black"/>
              </a:solidFill>
              <a:latin typeface="Calibri"/>
            </a:endParaRPr>
          </a:p>
        </p:txBody>
      </p:sp>
      <p:sp>
        <p:nvSpPr>
          <p:cNvPr id="26" name="object 26"/>
          <p:cNvSpPr/>
          <p:nvPr/>
        </p:nvSpPr>
        <p:spPr>
          <a:xfrm>
            <a:off x="1930471" y="4607349"/>
            <a:ext cx="441957" cy="441957"/>
          </a:xfrm>
          <a:custGeom>
            <a:avLst/>
            <a:gdLst/>
            <a:ahLst/>
            <a:cxnLst/>
            <a:rect l="l" t="t" r="r" b="b"/>
            <a:pathLst>
              <a:path w="442417" h="442417">
                <a:moveTo>
                  <a:pt x="442417" y="221208"/>
                </a:moveTo>
                <a:lnTo>
                  <a:pt x="441683" y="203065"/>
                </a:lnTo>
                <a:lnTo>
                  <a:pt x="439522" y="185326"/>
                </a:lnTo>
                <a:lnTo>
                  <a:pt x="435988" y="168048"/>
                </a:lnTo>
                <a:lnTo>
                  <a:pt x="431140" y="151288"/>
                </a:lnTo>
                <a:lnTo>
                  <a:pt x="425034" y="135102"/>
                </a:lnTo>
                <a:lnTo>
                  <a:pt x="417727" y="119548"/>
                </a:lnTo>
                <a:lnTo>
                  <a:pt x="409275" y="104683"/>
                </a:lnTo>
                <a:lnTo>
                  <a:pt x="399737" y="90564"/>
                </a:lnTo>
                <a:lnTo>
                  <a:pt x="389169" y="77246"/>
                </a:lnTo>
                <a:lnTo>
                  <a:pt x="377628" y="64789"/>
                </a:lnTo>
                <a:lnTo>
                  <a:pt x="365170" y="53247"/>
                </a:lnTo>
                <a:lnTo>
                  <a:pt x="351853" y="42679"/>
                </a:lnTo>
                <a:lnTo>
                  <a:pt x="337733" y="33141"/>
                </a:lnTo>
                <a:lnTo>
                  <a:pt x="322868" y="24690"/>
                </a:lnTo>
                <a:lnTo>
                  <a:pt x="307314" y="17383"/>
                </a:lnTo>
                <a:lnTo>
                  <a:pt x="291129" y="11276"/>
                </a:lnTo>
                <a:lnTo>
                  <a:pt x="274368" y="6428"/>
                </a:lnTo>
                <a:lnTo>
                  <a:pt x="257090" y="2895"/>
                </a:lnTo>
                <a:lnTo>
                  <a:pt x="239351" y="733"/>
                </a:lnTo>
                <a:lnTo>
                  <a:pt x="221208" y="0"/>
                </a:lnTo>
                <a:lnTo>
                  <a:pt x="203065" y="733"/>
                </a:lnTo>
                <a:lnTo>
                  <a:pt x="185326" y="2895"/>
                </a:lnTo>
                <a:lnTo>
                  <a:pt x="168048" y="6428"/>
                </a:lnTo>
                <a:lnTo>
                  <a:pt x="151288" y="11276"/>
                </a:lnTo>
                <a:lnTo>
                  <a:pt x="135102" y="17383"/>
                </a:lnTo>
                <a:lnTo>
                  <a:pt x="119548" y="24690"/>
                </a:lnTo>
                <a:lnTo>
                  <a:pt x="104683" y="33141"/>
                </a:lnTo>
                <a:lnTo>
                  <a:pt x="90564" y="42679"/>
                </a:lnTo>
                <a:lnTo>
                  <a:pt x="77246" y="53247"/>
                </a:lnTo>
                <a:lnTo>
                  <a:pt x="64789" y="64789"/>
                </a:lnTo>
                <a:lnTo>
                  <a:pt x="53247" y="77246"/>
                </a:lnTo>
                <a:lnTo>
                  <a:pt x="42679" y="90564"/>
                </a:lnTo>
                <a:lnTo>
                  <a:pt x="33141" y="104683"/>
                </a:lnTo>
                <a:lnTo>
                  <a:pt x="24690" y="119548"/>
                </a:lnTo>
                <a:lnTo>
                  <a:pt x="17383" y="135102"/>
                </a:lnTo>
                <a:lnTo>
                  <a:pt x="11276" y="151288"/>
                </a:lnTo>
                <a:lnTo>
                  <a:pt x="6428" y="168048"/>
                </a:lnTo>
                <a:lnTo>
                  <a:pt x="2895" y="185326"/>
                </a:lnTo>
                <a:lnTo>
                  <a:pt x="733" y="203065"/>
                </a:lnTo>
                <a:lnTo>
                  <a:pt x="0" y="221208"/>
                </a:lnTo>
                <a:lnTo>
                  <a:pt x="733" y="239351"/>
                </a:lnTo>
                <a:lnTo>
                  <a:pt x="2895" y="257090"/>
                </a:lnTo>
                <a:lnTo>
                  <a:pt x="6428" y="274368"/>
                </a:lnTo>
                <a:lnTo>
                  <a:pt x="11276" y="291129"/>
                </a:lnTo>
                <a:lnTo>
                  <a:pt x="17383" y="307314"/>
                </a:lnTo>
                <a:lnTo>
                  <a:pt x="24690" y="322868"/>
                </a:lnTo>
                <a:lnTo>
                  <a:pt x="33141" y="337733"/>
                </a:lnTo>
                <a:lnTo>
                  <a:pt x="42679" y="351853"/>
                </a:lnTo>
                <a:lnTo>
                  <a:pt x="53247" y="365170"/>
                </a:lnTo>
                <a:lnTo>
                  <a:pt x="64789" y="377628"/>
                </a:lnTo>
                <a:lnTo>
                  <a:pt x="77246" y="389169"/>
                </a:lnTo>
                <a:lnTo>
                  <a:pt x="90564" y="399737"/>
                </a:lnTo>
                <a:lnTo>
                  <a:pt x="104683" y="409275"/>
                </a:lnTo>
                <a:lnTo>
                  <a:pt x="119548" y="417727"/>
                </a:lnTo>
                <a:lnTo>
                  <a:pt x="135102" y="425034"/>
                </a:lnTo>
                <a:lnTo>
                  <a:pt x="151288" y="431140"/>
                </a:lnTo>
                <a:lnTo>
                  <a:pt x="168048" y="435988"/>
                </a:lnTo>
                <a:lnTo>
                  <a:pt x="185326" y="439522"/>
                </a:lnTo>
                <a:lnTo>
                  <a:pt x="203065" y="441683"/>
                </a:lnTo>
                <a:lnTo>
                  <a:pt x="221208" y="442417"/>
                </a:lnTo>
                <a:lnTo>
                  <a:pt x="239351" y="441683"/>
                </a:lnTo>
                <a:lnTo>
                  <a:pt x="257090" y="439522"/>
                </a:lnTo>
                <a:lnTo>
                  <a:pt x="274368" y="435988"/>
                </a:lnTo>
                <a:lnTo>
                  <a:pt x="291129" y="431140"/>
                </a:lnTo>
                <a:lnTo>
                  <a:pt x="307314" y="425034"/>
                </a:lnTo>
                <a:lnTo>
                  <a:pt x="322868" y="417727"/>
                </a:lnTo>
                <a:lnTo>
                  <a:pt x="337733" y="409275"/>
                </a:lnTo>
                <a:lnTo>
                  <a:pt x="351853" y="399737"/>
                </a:lnTo>
                <a:lnTo>
                  <a:pt x="365170" y="389169"/>
                </a:lnTo>
                <a:lnTo>
                  <a:pt x="377628" y="377628"/>
                </a:lnTo>
                <a:lnTo>
                  <a:pt x="389169" y="365170"/>
                </a:lnTo>
                <a:lnTo>
                  <a:pt x="399737" y="351853"/>
                </a:lnTo>
                <a:lnTo>
                  <a:pt x="409275" y="337733"/>
                </a:lnTo>
                <a:lnTo>
                  <a:pt x="417727" y="322868"/>
                </a:lnTo>
                <a:lnTo>
                  <a:pt x="425034" y="307314"/>
                </a:lnTo>
                <a:lnTo>
                  <a:pt x="431140" y="291129"/>
                </a:lnTo>
                <a:lnTo>
                  <a:pt x="435988" y="274368"/>
                </a:lnTo>
                <a:lnTo>
                  <a:pt x="439522" y="257090"/>
                </a:lnTo>
                <a:lnTo>
                  <a:pt x="441683" y="239351"/>
                </a:lnTo>
                <a:lnTo>
                  <a:pt x="442417" y="221208"/>
                </a:lnTo>
                <a:close/>
              </a:path>
            </a:pathLst>
          </a:custGeom>
          <a:solidFill>
            <a:srgbClr val="8B4F9E"/>
          </a:solidFill>
        </p:spPr>
        <p:txBody>
          <a:bodyPr wrap="square" lIns="0" tIns="0" rIns="0" bIns="0" rtlCol="0">
            <a:noAutofit/>
          </a:bodyPr>
          <a:lstStyle/>
          <a:p>
            <a:pPr defTabSz="456743"/>
            <a:endParaRPr sz="1798">
              <a:solidFill>
                <a:prstClr val="black"/>
              </a:solidFill>
              <a:latin typeface="Calibri"/>
            </a:endParaRPr>
          </a:p>
        </p:txBody>
      </p:sp>
      <p:sp>
        <p:nvSpPr>
          <p:cNvPr id="27" name="object 27"/>
          <p:cNvSpPr/>
          <p:nvPr/>
        </p:nvSpPr>
        <p:spPr>
          <a:xfrm>
            <a:off x="1750016" y="3246818"/>
            <a:ext cx="280357" cy="279337"/>
          </a:xfrm>
          <a:custGeom>
            <a:avLst/>
            <a:gdLst/>
            <a:ahLst/>
            <a:cxnLst/>
            <a:rect l="l" t="t" r="r" b="b"/>
            <a:pathLst>
              <a:path w="280649" h="279628">
                <a:moveTo>
                  <a:pt x="0" y="139090"/>
                </a:moveTo>
                <a:lnTo>
                  <a:pt x="1148" y="156704"/>
                </a:lnTo>
                <a:lnTo>
                  <a:pt x="3618" y="170897"/>
                </a:lnTo>
                <a:lnTo>
                  <a:pt x="7393" y="184507"/>
                </a:lnTo>
                <a:lnTo>
                  <a:pt x="12409" y="197470"/>
                </a:lnTo>
                <a:lnTo>
                  <a:pt x="18599" y="209724"/>
                </a:lnTo>
                <a:lnTo>
                  <a:pt x="25899" y="221206"/>
                </a:lnTo>
                <a:lnTo>
                  <a:pt x="34243" y="231851"/>
                </a:lnTo>
                <a:lnTo>
                  <a:pt x="43565" y="241598"/>
                </a:lnTo>
                <a:lnTo>
                  <a:pt x="53801" y="250382"/>
                </a:lnTo>
                <a:lnTo>
                  <a:pt x="64884" y="258142"/>
                </a:lnTo>
                <a:lnTo>
                  <a:pt x="76750" y="264812"/>
                </a:lnTo>
                <a:lnTo>
                  <a:pt x="89333" y="270331"/>
                </a:lnTo>
                <a:lnTo>
                  <a:pt x="102568" y="274636"/>
                </a:lnTo>
                <a:lnTo>
                  <a:pt x="116389" y="277662"/>
                </a:lnTo>
                <a:lnTo>
                  <a:pt x="130731" y="279347"/>
                </a:lnTo>
                <a:lnTo>
                  <a:pt x="145529" y="279628"/>
                </a:lnTo>
                <a:lnTo>
                  <a:pt x="151463" y="279343"/>
                </a:lnTo>
                <a:lnTo>
                  <a:pt x="166243" y="277649"/>
                </a:lnTo>
                <a:lnTo>
                  <a:pt x="180376" y="274611"/>
                </a:lnTo>
                <a:lnTo>
                  <a:pt x="193806" y="270285"/>
                </a:lnTo>
                <a:lnTo>
                  <a:pt x="206481" y="264727"/>
                </a:lnTo>
                <a:lnTo>
                  <a:pt x="218347" y="257995"/>
                </a:lnTo>
                <a:lnTo>
                  <a:pt x="229350" y="250143"/>
                </a:lnTo>
                <a:lnTo>
                  <a:pt x="239435" y="241228"/>
                </a:lnTo>
                <a:lnTo>
                  <a:pt x="248550" y="231307"/>
                </a:lnTo>
                <a:lnTo>
                  <a:pt x="256640" y="220436"/>
                </a:lnTo>
                <a:lnTo>
                  <a:pt x="263651" y="208670"/>
                </a:lnTo>
                <a:lnTo>
                  <a:pt x="269530" y="196065"/>
                </a:lnTo>
                <a:lnTo>
                  <a:pt x="274222" y="182679"/>
                </a:lnTo>
                <a:lnTo>
                  <a:pt x="277675" y="168568"/>
                </a:lnTo>
                <a:lnTo>
                  <a:pt x="279833" y="153786"/>
                </a:lnTo>
                <a:lnTo>
                  <a:pt x="280644" y="138391"/>
                </a:lnTo>
                <a:lnTo>
                  <a:pt x="280649" y="137134"/>
                </a:lnTo>
                <a:lnTo>
                  <a:pt x="279965" y="121915"/>
                </a:lnTo>
                <a:lnTo>
                  <a:pt x="277934" y="107356"/>
                </a:lnTo>
                <a:lnTo>
                  <a:pt x="274608" y="93506"/>
                </a:lnTo>
                <a:lnTo>
                  <a:pt x="270037" y="80414"/>
                </a:lnTo>
                <a:lnTo>
                  <a:pt x="264270" y="68127"/>
                </a:lnTo>
                <a:lnTo>
                  <a:pt x="257360" y="56694"/>
                </a:lnTo>
                <a:lnTo>
                  <a:pt x="249355" y="46164"/>
                </a:lnTo>
                <a:lnTo>
                  <a:pt x="240306" y="36585"/>
                </a:lnTo>
                <a:lnTo>
                  <a:pt x="230265" y="28006"/>
                </a:lnTo>
                <a:lnTo>
                  <a:pt x="219280" y="20474"/>
                </a:lnTo>
                <a:lnTo>
                  <a:pt x="207403" y="14039"/>
                </a:lnTo>
                <a:lnTo>
                  <a:pt x="194685" y="8748"/>
                </a:lnTo>
                <a:lnTo>
                  <a:pt x="181174" y="4650"/>
                </a:lnTo>
                <a:lnTo>
                  <a:pt x="166923" y="1794"/>
                </a:lnTo>
                <a:lnTo>
                  <a:pt x="151980" y="228"/>
                </a:lnTo>
                <a:lnTo>
                  <a:pt x="136398" y="0"/>
                </a:lnTo>
                <a:lnTo>
                  <a:pt x="130171" y="296"/>
                </a:lnTo>
                <a:lnTo>
                  <a:pt x="115177" y="2000"/>
                </a:lnTo>
                <a:lnTo>
                  <a:pt x="100834" y="5038"/>
                </a:lnTo>
                <a:lnTo>
                  <a:pt x="87201" y="9351"/>
                </a:lnTo>
                <a:lnTo>
                  <a:pt x="74336" y="14879"/>
                </a:lnTo>
                <a:lnTo>
                  <a:pt x="62295" y="21565"/>
                </a:lnTo>
                <a:lnTo>
                  <a:pt x="51138" y="29349"/>
                </a:lnTo>
                <a:lnTo>
                  <a:pt x="40921" y="38171"/>
                </a:lnTo>
                <a:lnTo>
                  <a:pt x="31703" y="47974"/>
                </a:lnTo>
                <a:lnTo>
                  <a:pt x="23541" y="58699"/>
                </a:lnTo>
                <a:lnTo>
                  <a:pt x="16494" y="70285"/>
                </a:lnTo>
                <a:lnTo>
                  <a:pt x="10619" y="82675"/>
                </a:lnTo>
                <a:lnTo>
                  <a:pt x="5975" y="95809"/>
                </a:lnTo>
                <a:lnTo>
                  <a:pt x="2618" y="109629"/>
                </a:lnTo>
                <a:lnTo>
                  <a:pt x="607" y="124076"/>
                </a:lnTo>
                <a:lnTo>
                  <a:pt x="0" y="139090"/>
                </a:lnTo>
                <a:close/>
              </a:path>
            </a:pathLst>
          </a:custGeom>
          <a:solidFill>
            <a:srgbClr val="BA1E5B"/>
          </a:solidFill>
        </p:spPr>
        <p:txBody>
          <a:bodyPr wrap="square" lIns="0" tIns="0" rIns="0" bIns="0" rtlCol="0">
            <a:noAutofit/>
          </a:bodyPr>
          <a:lstStyle/>
          <a:p>
            <a:pPr defTabSz="456743"/>
            <a:endParaRPr sz="1798">
              <a:solidFill>
                <a:prstClr val="black"/>
              </a:solidFill>
              <a:latin typeface="Calibri"/>
            </a:endParaRPr>
          </a:p>
        </p:txBody>
      </p:sp>
      <p:sp>
        <p:nvSpPr>
          <p:cNvPr id="28" name="object 28"/>
          <p:cNvSpPr/>
          <p:nvPr/>
        </p:nvSpPr>
        <p:spPr>
          <a:xfrm>
            <a:off x="1522414" y="3528375"/>
            <a:ext cx="294080" cy="294080"/>
          </a:xfrm>
          <a:custGeom>
            <a:avLst/>
            <a:gdLst/>
            <a:ahLst/>
            <a:cxnLst/>
            <a:rect l="l" t="t" r="r" b="b"/>
            <a:pathLst>
              <a:path w="294386" h="294386">
                <a:moveTo>
                  <a:pt x="294386" y="147192"/>
                </a:moveTo>
                <a:lnTo>
                  <a:pt x="292993" y="126863"/>
                </a:lnTo>
                <a:lnTo>
                  <a:pt x="290336" y="112760"/>
                </a:lnTo>
                <a:lnTo>
                  <a:pt x="286372" y="99165"/>
                </a:lnTo>
                <a:lnTo>
                  <a:pt x="281170" y="86147"/>
                </a:lnTo>
                <a:lnTo>
                  <a:pt x="274797" y="73775"/>
                </a:lnTo>
                <a:lnTo>
                  <a:pt x="267324" y="62118"/>
                </a:lnTo>
                <a:lnTo>
                  <a:pt x="258820" y="51245"/>
                </a:lnTo>
                <a:lnTo>
                  <a:pt x="249352" y="41224"/>
                </a:lnTo>
                <a:lnTo>
                  <a:pt x="238989" y="32124"/>
                </a:lnTo>
                <a:lnTo>
                  <a:pt x="227801" y="24014"/>
                </a:lnTo>
                <a:lnTo>
                  <a:pt x="215857" y="16963"/>
                </a:lnTo>
                <a:lnTo>
                  <a:pt x="203224" y="11040"/>
                </a:lnTo>
                <a:lnTo>
                  <a:pt x="189973" y="6313"/>
                </a:lnTo>
                <a:lnTo>
                  <a:pt x="176171" y="2851"/>
                </a:lnTo>
                <a:lnTo>
                  <a:pt x="161888" y="724"/>
                </a:lnTo>
                <a:lnTo>
                  <a:pt x="147193" y="0"/>
                </a:lnTo>
                <a:lnTo>
                  <a:pt x="141406" y="111"/>
                </a:lnTo>
                <a:lnTo>
                  <a:pt x="126863" y="1392"/>
                </a:lnTo>
                <a:lnTo>
                  <a:pt x="112760" y="4049"/>
                </a:lnTo>
                <a:lnTo>
                  <a:pt x="99165" y="8013"/>
                </a:lnTo>
                <a:lnTo>
                  <a:pt x="86147" y="13215"/>
                </a:lnTo>
                <a:lnTo>
                  <a:pt x="73775" y="19588"/>
                </a:lnTo>
                <a:lnTo>
                  <a:pt x="62118" y="27061"/>
                </a:lnTo>
                <a:lnTo>
                  <a:pt x="51245" y="35565"/>
                </a:lnTo>
                <a:lnTo>
                  <a:pt x="41224" y="45033"/>
                </a:lnTo>
                <a:lnTo>
                  <a:pt x="32124" y="55396"/>
                </a:lnTo>
                <a:lnTo>
                  <a:pt x="24014" y="66584"/>
                </a:lnTo>
                <a:lnTo>
                  <a:pt x="16963" y="78528"/>
                </a:lnTo>
                <a:lnTo>
                  <a:pt x="11040" y="91161"/>
                </a:lnTo>
                <a:lnTo>
                  <a:pt x="6313" y="104412"/>
                </a:lnTo>
                <a:lnTo>
                  <a:pt x="2851" y="118214"/>
                </a:lnTo>
                <a:lnTo>
                  <a:pt x="724" y="132497"/>
                </a:lnTo>
                <a:lnTo>
                  <a:pt x="0" y="147192"/>
                </a:lnTo>
                <a:lnTo>
                  <a:pt x="111" y="152979"/>
                </a:lnTo>
                <a:lnTo>
                  <a:pt x="1392" y="167522"/>
                </a:lnTo>
                <a:lnTo>
                  <a:pt x="4049" y="181625"/>
                </a:lnTo>
                <a:lnTo>
                  <a:pt x="8013" y="195220"/>
                </a:lnTo>
                <a:lnTo>
                  <a:pt x="13215" y="208238"/>
                </a:lnTo>
                <a:lnTo>
                  <a:pt x="19588" y="220610"/>
                </a:lnTo>
                <a:lnTo>
                  <a:pt x="27061" y="232267"/>
                </a:lnTo>
                <a:lnTo>
                  <a:pt x="35565" y="243140"/>
                </a:lnTo>
                <a:lnTo>
                  <a:pt x="45033" y="253161"/>
                </a:lnTo>
                <a:lnTo>
                  <a:pt x="55396" y="262261"/>
                </a:lnTo>
                <a:lnTo>
                  <a:pt x="66584" y="270371"/>
                </a:lnTo>
                <a:lnTo>
                  <a:pt x="78528" y="277422"/>
                </a:lnTo>
                <a:lnTo>
                  <a:pt x="91161" y="283345"/>
                </a:lnTo>
                <a:lnTo>
                  <a:pt x="104412" y="288072"/>
                </a:lnTo>
                <a:lnTo>
                  <a:pt x="118214" y="291534"/>
                </a:lnTo>
                <a:lnTo>
                  <a:pt x="132497" y="293661"/>
                </a:lnTo>
                <a:lnTo>
                  <a:pt x="147193" y="294385"/>
                </a:lnTo>
                <a:lnTo>
                  <a:pt x="152979" y="294274"/>
                </a:lnTo>
                <a:lnTo>
                  <a:pt x="167522" y="292993"/>
                </a:lnTo>
                <a:lnTo>
                  <a:pt x="181625" y="290336"/>
                </a:lnTo>
                <a:lnTo>
                  <a:pt x="195220" y="286372"/>
                </a:lnTo>
                <a:lnTo>
                  <a:pt x="208238" y="281170"/>
                </a:lnTo>
                <a:lnTo>
                  <a:pt x="220610" y="274797"/>
                </a:lnTo>
                <a:lnTo>
                  <a:pt x="232267" y="267324"/>
                </a:lnTo>
                <a:lnTo>
                  <a:pt x="243140" y="258820"/>
                </a:lnTo>
                <a:lnTo>
                  <a:pt x="253161" y="249352"/>
                </a:lnTo>
                <a:lnTo>
                  <a:pt x="262261" y="238989"/>
                </a:lnTo>
                <a:lnTo>
                  <a:pt x="270371" y="227801"/>
                </a:lnTo>
                <a:lnTo>
                  <a:pt x="277422" y="215857"/>
                </a:lnTo>
                <a:lnTo>
                  <a:pt x="283345" y="203224"/>
                </a:lnTo>
                <a:lnTo>
                  <a:pt x="288072" y="189973"/>
                </a:lnTo>
                <a:lnTo>
                  <a:pt x="291534" y="176171"/>
                </a:lnTo>
                <a:lnTo>
                  <a:pt x="293661" y="161888"/>
                </a:lnTo>
                <a:lnTo>
                  <a:pt x="294386" y="147192"/>
                </a:lnTo>
                <a:close/>
              </a:path>
            </a:pathLst>
          </a:custGeom>
          <a:solidFill>
            <a:srgbClr val="702980"/>
          </a:solidFill>
        </p:spPr>
        <p:txBody>
          <a:bodyPr wrap="square" lIns="0" tIns="0" rIns="0" bIns="0" rtlCol="0">
            <a:noAutofit/>
          </a:bodyPr>
          <a:lstStyle/>
          <a:p>
            <a:pPr defTabSz="456743"/>
            <a:endParaRPr sz="1798">
              <a:solidFill>
                <a:prstClr val="black"/>
              </a:solidFill>
              <a:latin typeface="Calibri"/>
            </a:endParaRPr>
          </a:p>
        </p:txBody>
      </p:sp>
      <p:sp>
        <p:nvSpPr>
          <p:cNvPr id="29" name="object 29"/>
          <p:cNvSpPr/>
          <p:nvPr/>
        </p:nvSpPr>
        <p:spPr>
          <a:xfrm>
            <a:off x="1667429" y="5980147"/>
            <a:ext cx="216920" cy="214571"/>
          </a:xfrm>
          <a:custGeom>
            <a:avLst/>
            <a:gdLst/>
            <a:ahLst/>
            <a:cxnLst/>
            <a:rect l="l" t="t" r="r" b="b"/>
            <a:pathLst>
              <a:path w="217146" h="214795">
                <a:moveTo>
                  <a:pt x="108249" y="214795"/>
                </a:moveTo>
                <a:lnTo>
                  <a:pt x="123095" y="213464"/>
                </a:lnTo>
                <a:lnTo>
                  <a:pt x="138414" y="210556"/>
                </a:lnTo>
                <a:lnTo>
                  <a:pt x="152310" y="206200"/>
                </a:lnTo>
                <a:lnTo>
                  <a:pt x="164805" y="200447"/>
                </a:lnTo>
                <a:lnTo>
                  <a:pt x="175920" y="193344"/>
                </a:lnTo>
                <a:lnTo>
                  <a:pt x="185678" y="184941"/>
                </a:lnTo>
                <a:lnTo>
                  <a:pt x="194100" y="175287"/>
                </a:lnTo>
                <a:lnTo>
                  <a:pt x="201207" y="164432"/>
                </a:lnTo>
                <a:lnTo>
                  <a:pt x="207023" y="152423"/>
                </a:lnTo>
                <a:lnTo>
                  <a:pt x="211568" y="139310"/>
                </a:lnTo>
                <a:lnTo>
                  <a:pt x="214865" y="125142"/>
                </a:lnTo>
                <a:lnTo>
                  <a:pt x="216936" y="109969"/>
                </a:lnTo>
                <a:lnTo>
                  <a:pt x="217146" y="107037"/>
                </a:lnTo>
                <a:lnTo>
                  <a:pt x="216672" y="94562"/>
                </a:lnTo>
                <a:lnTo>
                  <a:pt x="214125" y="82224"/>
                </a:lnTo>
                <a:lnTo>
                  <a:pt x="209692" y="70177"/>
                </a:lnTo>
                <a:lnTo>
                  <a:pt x="203563" y="58578"/>
                </a:lnTo>
                <a:lnTo>
                  <a:pt x="195928" y="47583"/>
                </a:lnTo>
                <a:lnTo>
                  <a:pt x="186974" y="37346"/>
                </a:lnTo>
                <a:lnTo>
                  <a:pt x="176891" y="28023"/>
                </a:lnTo>
                <a:lnTo>
                  <a:pt x="165869" y="19770"/>
                </a:lnTo>
                <a:lnTo>
                  <a:pt x="154095" y="12743"/>
                </a:lnTo>
                <a:lnTo>
                  <a:pt x="141760" y="7097"/>
                </a:lnTo>
                <a:lnTo>
                  <a:pt x="129051" y="2987"/>
                </a:lnTo>
                <a:lnTo>
                  <a:pt x="116158" y="569"/>
                </a:lnTo>
                <a:lnTo>
                  <a:pt x="103271" y="0"/>
                </a:lnTo>
                <a:lnTo>
                  <a:pt x="92507" y="843"/>
                </a:lnTo>
                <a:lnTo>
                  <a:pt x="78748" y="3474"/>
                </a:lnTo>
                <a:lnTo>
                  <a:pt x="65773" y="7729"/>
                </a:lnTo>
                <a:lnTo>
                  <a:pt x="53676" y="13508"/>
                </a:lnTo>
                <a:lnTo>
                  <a:pt x="42554" y="20707"/>
                </a:lnTo>
                <a:lnTo>
                  <a:pt x="32502" y="29225"/>
                </a:lnTo>
                <a:lnTo>
                  <a:pt x="23615" y="38959"/>
                </a:lnTo>
                <a:lnTo>
                  <a:pt x="15988" y="49807"/>
                </a:lnTo>
                <a:lnTo>
                  <a:pt x="9718" y="61666"/>
                </a:lnTo>
                <a:lnTo>
                  <a:pt x="4900" y="74434"/>
                </a:lnTo>
                <a:lnTo>
                  <a:pt x="1628" y="88009"/>
                </a:lnTo>
                <a:lnTo>
                  <a:pt x="0" y="102288"/>
                </a:lnTo>
                <a:lnTo>
                  <a:pt x="109" y="117170"/>
                </a:lnTo>
                <a:lnTo>
                  <a:pt x="851" y="125368"/>
                </a:lnTo>
                <a:lnTo>
                  <a:pt x="3613" y="141445"/>
                </a:lnTo>
                <a:lnTo>
                  <a:pt x="7946" y="155785"/>
                </a:lnTo>
                <a:lnTo>
                  <a:pt x="13792" y="168436"/>
                </a:lnTo>
                <a:lnTo>
                  <a:pt x="21095" y="179447"/>
                </a:lnTo>
                <a:lnTo>
                  <a:pt x="29797" y="188869"/>
                </a:lnTo>
                <a:lnTo>
                  <a:pt x="39844" y="196751"/>
                </a:lnTo>
                <a:lnTo>
                  <a:pt x="51177" y="203142"/>
                </a:lnTo>
                <a:lnTo>
                  <a:pt x="63741" y="208093"/>
                </a:lnTo>
                <a:lnTo>
                  <a:pt x="77479" y="211652"/>
                </a:lnTo>
                <a:lnTo>
                  <a:pt x="92334" y="213869"/>
                </a:lnTo>
                <a:lnTo>
                  <a:pt x="108249" y="214795"/>
                </a:lnTo>
                <a:close/>
              </a:path>
            </a:pathLst>
          </a:custGeom>
          <a:solidFill>
            <a:srgbClr val="5495AA"/>
          </a:solidFill>
        </p:spPr>
        <p:txBody>
          <a:bodyPr wrap="square" lIns="0" tIns="0" rIns="0" bIns="0" rtlCol="0">
            <a:noAutofit/>
          </a:bodyPr>
          <a:lstStyle/>
          <a:p>
            <a:pPr defTabSz="456743"/>
            <a:endParaRPr sz="1798">
              <a:solidFill>
                <a:prstClr val="black"/>
              </a:solidFill>
              <a:latin typeface="Calibri"/>
            </a:endParaRPr>
          </a:p>
        </p:txBody>
      </p:sp>
      <p:sp>
        <p:nvSpPr>
          <p:cNvPr id="30" name="object 30"/>
          <p:cNvSpPr/>
          <p:nvPr/>
        </p:nvSpPr>
        <p:spPr>
          <a:xfrm>
            <a:off x="920822" y="5648165"/>
            <a:ext cx="674746" cy="667895"/>
          </a:xfrm>
          <a:custGeom>
            <a:avLst/>
            <a:gdLst/>
            <a:ahLst/>
            <a:cxnLst/>
            <a:rect l="l" t="t" r="r" b="b"/>
            <a:pathLst>
              <a:path w="675449" h="668591">
                <a:moveTo>
                  <a:pt x="0" y="340575"/>
                </a:moveTo>
                <a:lnTo>
                  <a:pt x="1498" y="368211"/>
                </a:lnTo>
                <a:lnTo>
                  <a:pt x="5150" y="395149"/>
                </a:lnTo>
                <a:lnTo>
                  <a:pt x="10870" y="421308"/>
                </a:lnTo>
                <a:lnTo>
                  <a:pt x="18574" y="446607"/>
                </a:lnTo>
                <a:lnTo>
                  <a:pt x="28178" y="470966"/>
                </a:lnTo>
                <a:lnTo>
                  <a:pt x="39597" y="494304"/>
                </a:lnTo>
                <a:lnTo>
                  <a:pt x="52747" y="516541"/>
                </a:lnTo>
                <a:lnTo>
                  <a:pt x="67543" y="537594"/>
                </a:lnTo>
                <a:lnTo>
                  <a:pt x="83902" y="557384"/>
                </a:lnTo>
                <a:lnTo>
                  <a:pt x="101738" y="575830"/>
                </a:lnTo>
                <a:lnTo>
                  <a:pt x="120967" y="592851"/>
                </a:lnTo>
                <a:lnTo>
                  <a:pt x="141505" y="608367"/>
                </a:lnTo>
                <a:lnTo>
                  <a:pt x="163267" y="622295"/>
                </a:lnTo>
                <a:lnTo>
                  <a:pt x="186170" y="634557"/>
                </a:lnTo>
                <a:lnTo>
                  <a:pt x="210128" y="645071"/>
                </a:lnTo>
                <a:lnTo>
                  <a:pt x="235057" y="653755"/>
                </a:lnTo>
                <a:lnTo>
                  <a:pt x="260873" y="660531"/>
                </a:lnTo>
                <a:lnTo>
                  <a:pt x="287491" y="665315"/>
                </a:lnTo>
                <a:lnTo>
                  <a:pt x="314828" y="668029"/>
                </a:lnTo>
                <a:lnTo>
                  <a:pt x="342798" y="668591"/>
                </a:lnTo>
                <a:lnTo>
                  <a:pt x="370642" y="666956"/>
                </a:lnTo>
                <a:lnTo>
                  <a:pt x="397813" y="663185"/>
                </a:lnTo>
                <a:lnTo>
                  <a:pt x="424226" y="657366"/>
                </a:lnTo>
                <a:lnTo>
                  <a:pt x="449798" y="649585"/>
                </a:lnTo>
                <a:lnTo>
                  <a:pt x="474444" y="639928"/>
                </a:lnTo>
                <a:lnTo>
                  <a:pt x="498078" y="628481"/>
                </a:lnTo>
                <a:lnTo>
                  <a:pt x="520616" y="615332"/>
                </a:lnTo>
                <a:lnTo>
                  <a:pt x="541975" y="600566"/>
                </a:lnTo>
                <a:lnTo>
                  <a:pt x="562069" y="584269"/>
                </a:lnTo>
                <a:lnTo>
                  <a:pt x="580813" y="566529"/>
                </a:lnTo>
                <a:lnTo>
                  <a:pt x="598124" y="547431"/>
                </a:lnTo>
                <a:lnTo>
                  <a:pt x="613917" y="527063"/>
                </a:lnTo>
                <a:lnTo>
                  <a:pt x="628106" y="505510"/>
                </a:lnTo>
                <a:lnTo>
                  <a:pt x="640608" y="482858"/>
                </a:lnTo>
                <a:lnTo>
                  <a:pt x="651338" y="459195"/>
                </a:lnTo>
                <a:lnTo>
                  <a:pt x="660212" y="434607"/>
                </a:lnTo>
                <a:lnTo>
                  <a:pt x="667144" y="409179"/>
                </a:lnTo>
                <a:lnTo>
                  <a:pt x="672051" y="382999"/>
                </a:lnTo>
                <a:lnTo>
                  <a:pt x="674847" y="356152"/>
                </a:lnTo>
                <a:lnTo>
                  <a:pt x="675449" y="328726"/>
                </a:lnTo>
                <a:lnTo>
                  <a:pt x="673811" y="301405"/>
                </a:lnTo>
                <a:lnTo>
                  <a:pt x="670004" y="274722"/>
                </a:lnTo>
                <a:lnTo>
                  <a:pt x="664115" y="248762"/>
                </a:lnTo>
                <a:lnTo>
                  <a:pt x="656235" y="223611"/>
                </a:lnTo>
                <a:lnTo>
                  <a:pt x="646450" y="199351"/>
                </a:lnTo>
                <a:lnTo>
                  <a:pt x="634850" y="176069"/>
                </a:lnTo>
                <a:lnTo>
                  <a:pt x="621523" y="153848"/>
                </a:lnTo>
                <a:lnTo>
                  <a:pt x="606557" y="132772"/>
                </a:lnTo>
                <a:lnTo>
                  <a:pt x="590041" y="112927"/>
                </a:lnTo>
                <a:lnTo>
                  <a:pt x="572063" y="94397"/>
                </a:lnTo>
                <a:lnTo>
                  <a:pt x="552712" y="77266"/>
                </a:lnTo>
                <a:lnTo>
                  <a:pt x="532077" y="61619"/>
                </a:lnTo>
                <a:lnTo>
                  <a:pt x="510245" y="47540"/>
                </a:lnTo>
                <a:lnTo>
                  <a:pt x="487305" y="35114"/>
                </a:lnTo>
                <a:lnTo>
                  <a:pt x="463346" y="24426"/>
                </a:lnTo>
                <a:lnTo>
                  <a:pt x="438456" y="15559"/>
                </a:lnTo>
                <a:lnTo>
                  <a:pt x="412723" y="8598"/>
                </a:lnTo>
                <a:lnTo>
                  <a:pt x="386237" y="3629"/>
                </a:lnTo>
                <a:lnTo>
                  <a:pt x="359084" y="734"/>
                </a:lnTo>
                <a:lnTo>
                  <a:pt x="331355" y="0"/>
                </a:lnTo>
                <a:lnTo>
                  <a:pt x="303819" y="1482"/>
                </a:lnTo>
                <a:lnTo>
                  <a:pt x="276925" y="5128"/>
                </a:lnTo>
                <a:lnTo>
                  <a:pt x="250758" y="10850"/>
                </a:lnTo>
                <a:lnTo>
                  <a:pt x="225403" y="18560"/>
                </a:lnTo>
                <a:lnTo>
                  <a:pt x="200946" y="28170"/>
                </a:lnTo>
                <a:lnTo>
                  <a:pt x="177473" y="39592"/>
                </a:lnTo>
                <a:lnTo>
                  <a:pt x="155069" y="52739"/>
                </a:lnTo>
                <a:lnTo>
                  <a:pt x="133819" y="67522"/>
                </a:lnTo>
                <a:lnTo>
                  <a:pt x="113810" y="83853"/>
                </a:lnTo>
                <a:lnTo>
                  <a:pt x="95126" y="101646"/>
                </a:lnTo>
                <a:lnTo>
                  <a:pt x="77853" y="120811"/>
                </a:lnTo>
                <a:lnTo>
                  <a:pt x="62076" y="141261"/>
                </a:lnTo>
                <a:lnTo>
                  <a:pt x="47882" y="162908"/>
                </a:lnTo>
                <a:lnTo>
                  <a:pt x="35355" y="185664"/>
                </a:lnTo>
                <a:lnTo>
                  <a:pt x="24581" y="209442"/>
                </a:lnTo>
                <a:lnTo>
                  <a:pt x="15646" y="234153"/>
                </a:lnTo>
                <a:lnTo>
                  <a:pt x="8634" y="259710"/>
                </a:lnTo>
                <a:lnTo>
                  <a:pt x="3633" y="286024"/>
                </a:lnTo>
                <a:lnTo>
                  <a:pt x="726" y="313009"/>
                </a:lnTo>
                <a:lnTo>
                  <a:pt x="0" y="340575"/>
                </a:lnTo>
                <a:close/>
              </a:path>
            </a:pathLst>
          </a:custGeom>
          <a:solidFill>
            <a:srgbClr val="1AB6A7"/>
          </a:solidFill>
        </p:spPr>
        <p:txBody>
          <a:bodyPr wrap="square" lIns="0" tIns="0" rIns="0" bIns="0" rtlCol="0">
            <a:noAutofit/>
          </a:bodyPr>
          <a:lstStyle/>
          <a:p>
            <a:pPr defTabSz="456743"/>
            <a:endParaRPr sz="1798">
              <a:solidFill>
                <a:prstClr val="black"/>
              </a:solidFill>
              <a:latin typeface="Calibri"/>
            </a:endParaRPr>
          </a:p>
        </p:txBody>
      </p:sp>
      <p:sp>
        <p:nvSpPr>
          <p:cNvPr id="31" name="object 31"/>
          <p:cNvSpPr/>
          <p:nvPr/>
        </p:nvSpPr>
        <p:spPr>
          <a:xfrm>
            <a:off x="1232818" y="5512449"/>
            <a:ext cx="104678" cy="104361"/>
          </a:xfrm>
          <a:custGeom>
            <a:avLst/>
            <a:gdLst/>
            <a:ahLst/>
            <a:cxnLst/>
            <a:rect l="l" t="t" r="r" b="b"/>
            <a:pathLst>
              <a:path w="104787" h="104470">
                <a:moveTo>
                  <a:pt x="0" y="53111"/>
                </a:moveTo>
                <a:lnTo>
                  <a:pt x="1044" y="63713"/>
                </a:lnTo>
                <a:lnTo>
                  <a:pt x="5600" y="77115"/>
                </a:lnTo>
                <a:lnTo>
                  <a:pt x="13352" y="88348"/>
                </a:lnTo>
                <a:lnTo>
                  <a:pt x="23843" y="96956"/>
                </a:lnTo>
                <a:lnTo>
                  <a:pt x="36617" y="102482"/>
                </a:lnTo>
                <a:lnTo>
                  <a:pt x="51219" y="104470"/>
                </a:lnTo>
                <a:lnTo>
                  <a:pt x="65428" y="102641"/>
                </a:lnTo>
                <a:lnTo>
                  <a:pt x="78346" y="97313"/>
                </a:lnTo>
                <a:lnTo>
                  <a:pt x="89287" y="89021"/>
                </a:lnTo>
                <a:lnTo>
                  <a:pt x="97704" y="78301"/>
                </a:lnTo>
                <a:lnTo>
                  <a:pt x="103053" y="65691"/>
                </a:lnTo>
                <a:lnTo>
                  <a:pt x="104787" y="51727"/>
                </a:lnTo>
                <a:lnTo>
                  <a:pt x="103275" y="40467"/>
                </a:lnTo>
                <a:lnTo>
                  <a:pt x="98078" y="27621"/>
                </a:lnTo>
                <a:lnTo>
                  <a:pt x="89769" y="16556"/>
                </a:lnTo>
                <a:lnTo>
                  <a:pt x="78953" y="7868"/>
                </a:lnTo>
                <a:lnTo>
                  <a:pt x="66236" y="2151"/>
                </a:lnTo>
                <a:lnTo>
                  <a:pt x="52222" y="0"/>
                </a:lnTo>
                <a:lnTo>
                  <a:pt x="38871" y="1488"/>
                </a:lnTo>
                <a:lnTo>
                  <a:pt x="26022" y="6527"/>
                </a:lnTo>
                <a:lnTo>
                  <a:pt x="15253" y="14675"/>
                </a:lnTo>
                <a:lnTo>
                  <a:pt x="7020" y="25465"/>
                </a:lnTo>
                <a:lnTo>
                  <a:pt x="1783" y="38432"/>
                </a:lnTo>
                <a:lnTo>
                  <a:pt x="0" y="53111"/>
                </a:lnTo>
                <a:close/>
              </a:path>
            </a:pathLst>
          </a:custGeom>
          <a:solidFill>
            <a:srgbClr val="1FB9B3"/>
          </a:solidFill>
        </p:spPr>
        <p:txBody>
          <a:bodyPr wrap="square" lIns="0" tIns="0" rIns="0" bIns="0" rtlCol="0">
            <a:noAutofit/>
          </a:bodyPr>
          <a:lstStyle/>
          <a:p>
            <a:pPr defTabSz="456743"/>
            <a:endParaRPr sz="1798">
              <a:solidFill>
                <a:prstClr val="black"/>
              </a:solidFill>
              <a:latin typeface="Calibri"/>
            </a:endParaRPr>
          </a:p>
        </p:txBody>
      </p:sp>
      <p:sp>
        <p:nvSpPr>
          <p:cNvPr id="32" name="object 32"/>
          <p:cNvSpPr/>
          <p:nvPr/>
        </p:nvSpPr>
        <p:spPr>
          <a:xfrm>
            <a:off x="1335956" y="5268862"/>
            <a:ext cx="281697" cy="281697"/>
          </a:xfrm>
          <a:custGeom>
            <a:avLst/>
            <a:gdLst/>
            <a:ahLst/>
            <a:cxnLst/>
            <a:rect l="l" t="t" r="r" b="b"/>
            <a:pathLst>
              <a:path w="281990" h="281990">
                <a:moveTo>
                  <a:pt x="0" y="140995"/>
                </a:moveTo>
                <a:lnTo>
                  <a:pt x="372" y="151326"/>
                </a:lnTo>
                <a:lnTo>
                  <a:pt x="2160" y="165716"/>
                </a:lnTo>
                <a:lnTo>
                  <a:pt x="5356" y="179620"/>
                </a:lnTo>
                <a:lnTo>
                  <a:pt x="9886" y="192963"/>
                </a:lnTo>
                <a:lnTo>
                  <a:pt x="15675" y="205669"/>
                </a:lnTo>
                <a:lnTo>
                  <a:pt x="22647" y="217665"/>
                </a:lnTo>
                <a:lnTo>
                  <a:pt x="30729" y="228874"/>
                </a:lnTo>
                <a:lnTo>
                  <a:pt x="39845" y="239221"/>
                </a:lnTo>
                <a:lnTo>
                  <a:pt x="49919" y="248632"/>
                </a:lnTo>
                <a:lnTo>
                  <a:pt x="60878" y="257032"/>
                </a:lnTo>
                <a:lnTo>
                  <a:pt x="72645" y="264346"/>
                </a:lnTo>
                <a:lnTo>
                  <a:pt x="85147" y="270498"/>
                </a:lnTo>
                <a:lnTo>
                  <a:pt x="98308" y="275413"/>
                </a:lnTo>
                <a:lnTo>
                  <a:pt x="112053" y="279017"/>
                </a:lnTo>
                <a:lnTo>
                  <a:pt x="126307" y="281234"/>
                </a:lnTo>
                <a:lnTo>
                  <a:pt x="140995" y="281990"/>
                </a:lnTo>
                <a:lnTo>
                  <a:pt x="151326" y="281617"/>
                </a:lnTo>
                <a:lnTo>
                  <a:pt x="165716" y="279830"/>
                </a:lnTo>
                <a:lnTo>
                  <a:pt x="179620" y="276633"/>
                </a:lnTo>
                <a:lnTo>
                  <a:pt x="192963" y="272102"/>
                </a:lnTo>
                <a:lnTo>
                  <a:pt x="205669" y="266313"/>
                </a:lnTo>
                <a:lnTo>
                  <a:pt x="217665" y="259339"/>
                </a:lnTo>
                <a:lnTo>
                  <a:pt x="228874" y="251257"/>
                </a:lnTo>
                <a:lnTo>
                  <a:pt x="239221" y="242141"/>
                </a:lnTo>
                <a:lnTo>
                  <a:pt x="248632" y="232065"/>
                </a:lnTo>
                <a:lnTo>
                  <a:pt x="257032" y="221106"/>
                </a:lnTo>
                <a:lnTo>
                  <a:pt x="264346" y="209339"/>
                </a:lnTo>
                <a:lnTo>
                  <a:pt x="270498" y="196837"/>
                </a:lnTo>
                <a:lnTo>
                  <a:pt x="275413" y="183677"/>
                </a:lnTo>
                <a:lnTo>
                  <a:pt x="279017" y="169933"/>
                </a:lnTo>
                <a:lnTo>
                  <a:pt x="281234" y="155681"/>
                </a:lnTo>
                <a:lnTo>
                  <a:pt x="281990" y="140995"/>
                </a:lnTo>
                <a:lnTo>
                  <a:pt x="281617" y="130664"/>
                </a:lnTo>
                <a:lnTo>
                  <a:pt x="279830" y="116274"/>
                </a:lnTo>
                <a:lnTo>
                  <a:pt x="276633" y="102370"/>
                </a:lnTo>
                <a:lnTo>
                  <a:pt x="272102" y="89027"/>
                </a:lnTo>
                <a:lnTo>
                  <a:pt x="266313" y="76320"/>
                </a:lnTo>
                <a:lnTo>
                  <a:pt x="259339" y="64325"/>
                </a:lnTo>
                <a:lnTo>
                  <a:pt x="251257" y="53116"/>
                </a:lnTo>
                <a:lnTo>
                  <a:pt x="242141" y="42769"/>
                </a:lnTo>
                <a:lnTo>
                  <a:pt x="232065" y="33357"/>
                </a:lnTo>
                <a:lnTo>
                  <a:pt x="221106" y="24958"/>
                </a:lnTo>
                <a:lnTo>
                  <a:pt x="209339" y="17644"/>
                </a:lnTo>
                <a:lnTo>
                  <a:pt x="196837" y="11492"/>
                </a:lnTo>
                <a:lnTo>
                  <a:pt x="183677" y="6577"/>
                </a:lnTo>
                <a:lnTo>
                  <a:pt x="169933" y="2973"/>
                </a:lnTo>
                <a:lnTo>
                  <a:pt x="155681" y="755"/>
                </a:lnTo>
                <a:lnTo>
                  <a:pt x="140995" y="0"/>
                </a:lnTo>
                <a:lnTo>
                  <a:pt x="130662" y="372"/>
                </a:lnTo>
                <a:lnTo>
                  <a:pt x="116270" y="2160"/>
                </a:lnTo>
                <a:lnTo>
                  <a:pt x="102365" y="5357"/>
                </a:lnTo>
                <a:lnTo>
                  <a:pt x="89022" y="9887"/>
                </a:lnTo>
                <a:lnTo>
                  <a:pt x="76315" y="15677"/>
                </a:lnTo>
                <a:lnTo>
                  <a:pt x="64320" y="22651"/>
                </a:lnTo>
                <a:lnTo>
                  <a:pt x="53111" y="30733"/>
                </a:lnTo>
                <a:lnTo>
                  <a:pt x="42764" y="39849"/>
                </a:lnTo>
                <a:lnTo>
                  <a:pt x="33353" y="49924"/>
                </a:lnTo>
                <a:lnTo>
                  <a:pt x="24954" y="60883"/>
                </a:lnTo>
                <a:lnTo>
                  <a:pt x="17641" y="72651"/>
                </a:lnTo>
                <a:lnTo>
                  <a:pt x="11490" y="85152"/>
                </a:lnTo>
                <a:lnTo>
                  <a:pt x="6576" y="98313"/>
                </a:lnTo>
                <a:lnTo>
                  <a:pt x="2972" y="112056"/>
                </a:lnTo>
                <a:lnTo>
                  <a:pt x="755" y="126309"/>
                </a:lnTo>
                <a:lnTo>
                  <a:pt x="0" y="140995"/>
                </a:lnTo>
                <a:close/>
              </a:path>
            </a:pathLst>
          </a:custGeom>
          <a:solidFill>
            <a:srgbClr val="2B469C"/>
          </a:solidFill>
        </p:spPr>
        <p:txBody>
          <a:bodyPr wrap="square" lIns="0" tIns="0" rIns="0" bIns="0" rtlCol="0">
            <a:noAutofit/>
          </a:bodyPr>
          <a:lstStyle/>
          <a:p>
            <a:pPr defTabSz="456743"/>
            <a:endParaRPr sz="1798">
              <a:solidFill>
                <a:prstClr val="black"/>
              </a:solidFill>
              <a:latin typeface="Calibri"/>
            </a:endParaRPr>
          </a:p>
        </p:txBody>
      </p:sp>
      <p:sp>
        <p:nvSpPr>
          <p:cNvPr id="3" name="object 3"/>
          <p:cNvSpPr/>
          <p:nvPr/>
        </p:nvSpPr>
        <p:spPr>
          <a:xfrm>
            <a:off x="730972" y="1015859"/>
            <a:ext cx="608078" cy="609105"/>
          </a:xfrm>
          <a:custGeom>
            <a:avLst/>
            <a:gdLst/>
            <a:ahLst/>
            <a:cxnLst/>
            <a:rect l="l" t="t" r="r" b="b"/>
            <a:pathLst>
              <a:path w="608710" h="609739">
                <a:moveTo>
                  <a:pt x="0" y="303187"/>
                </a:moveTo>
                <a:lnTo>
                  <a:pt x="930" y="328045"/>
                </a:lnTo>
                <a:lnTo>
                  <a:pt x="3763" y="352342"/>
                </a:lnTo>
                <a:lnTo>
                  <a:pt x="8429" y="376006"/>
                </a:lnTo>
                <a:lnTo>
                  <a:pt x="14854" y="398961"/>
                </a:lnTo>
                <a:lnTo>
                  <a:pt x="22968" y="421135"/>
                </a:lnTo>
                <a:lnTo>
                  <a:pt x="32698" y="442453"/>
                </a:lnTo>
                <a:lnTo>
                  <a:pt x="43972" y="462842"/>
                </a:lnTo>
                <a:lnTo>
                  <a:pt x="56719" y="482228"/>
                </a:lnTo>
                <a:lnTo>
                  <a:pt x="70867" y="500537"/>
                </a:lnTo>
                <a:lnTo>
                  <a:pt x="86344" y="517694"/>
                </a:lnTo>
                <a:lnTo>
                  <a:pt x="103077" y="533628"/>
                </a:lnTo>
                <a:lnTo>
                  <a:pt x="120997" y="548262"/>
                </a:lnTo>
                <a:lnTo>
                  <a:pt x="140029" y="561525"/>
                </a:lnTo>
                <a:lnTo>
                  <a:pt x="160103" y="573341"/>
                </a:lnTo>
                <a:lnTo>
                  <a:pt x="181147" y="583638"/>
                </a:lnTo>
                <a:lnTo>
                  <a:pt x="203089" y="592341"/>
                </a:lnTo>
                <a:lnTo>
                  <a:pt x="225857" y="599376"/>
                </a:lnTo>
                <a:lnTo>
                  <a:pt x="249379" y="604670"/>
                </a:lnTo>
                <a:lnTo>
                  <a:pt x="273584" y="608149"/>
                </a:lnTo>
                <a:lnTo>
                  <a:pt x="298399" y="609739"/>
                </a:lnTo>
                <a:lnTo>
                  <a:pt x="322912" y="609260"/>
                </a:lnTo>
                <a:lnTo>
                  <a:pt x="347052" y="606663"/>
                </a:lnTo>
                <a:lnTo>
                  <a:pt x="370724" y="602041"/>
                </a:lnTo>
                <a:lnTo>
                  <a:pt x="393831" y="595488"/>
                </a:lnTo>
                <a:lnTo>
                  <a:pt x="416278" y="587100"/>
                </a:lnTo>
                <a:lnTo>
                  <a:pt x="437969" y="576969"/>
                </a:lnTo>
                <a:lnTo>
                  <a:pt x="458808" y="565189"/>
                </a:lnTo>
                <a:lnTo>
                  <a:pt x="478701" y="551855"/>
                </a:lnTo>
                <a:lnTo>
                  <a:pt x="497551" y="537061"/>
                </a:lnTo>
                <a:lnTo>
                  <a:pt x="515262" y="520901"/>
                </a:lnTo>
                <a:lnTo>
                  <a:pt x="531740" y="503469"/>
                </a:lnTo>
                <a:lnTo>
                  <a:pt x="546887" y="484858"/>
                </a:lnTo>
                <a:lnTo>
                  <a:pt x="560609" y="465163"/>
                </a:lnTo>
                <a:lnTo>
                  <a:pt x="572809" y="444478"/>
                </a:lnTo>
                <a:lnTo>
                  <a:pt x="583393" y="422896"/>
                </a:lnTo>
                <a:lnTo>
                  <a:pt x="592265" y="400513"/>
                </a:lnTo>
                <a:lnTo>
                  <a:pt x="599328" y="377421"/>
                </a:lnTo>
                <a:lnTo>
                  <a:pt x="604487" y="353715"/>
                </a:lnTo>
                <a:lnTo>
                  <a:pt x="607646" y="329489"/>
                </a:lnTo>
                <a:lnTo>
                  <a:pt x="608711" y="304838"/>
                </a:lnTo>
                <a:lnTo>
                  <a:pt x="607659" y="279889"/>
                </a:lnTo>
                <a:lnTo>
                  <a:pt x="604592" y="255465"/>
                </a:lnTo>
                <a:lnTo>
                  <a:pt x="599592" y="231649"/>
                </a:lnTo>
                <a:lnTo>
                  <a:pt x="592743" y="208524"/>
                </a:lnTo>
                <a:lnTo>
                  <a:pt x="584129" y="186173"/>
                </a:lnTo>
                <a:lnTo>
                  <a:pt x="573834" y="164678"/>
                </a:lnTo>
                <a:lnTo>
                  <a:pt x="561942" y="144122"/>
                </a:lnTo>
                <a:lnTo>
                  <a:pt x="548536" y="124587"/>
                </a:lnTo>
                <a:lnTo>
                  <a:pt x="533701" y="106158"/>
                </a:lnTo>
                <a:lnTo>
                  <a:pt x="517520" y="88915"/>
                </a:lnTo>
                <a:lnTo>
                  <a:pt x="500076" y="72943"/>
                </a:lnTo>
                <a:lnTo>
                  <a:pt x="481454" y="58324"/>
                </a:lnTo>
                <a:lnTo>
                  <a:pt x="461738" y="45140"/>
                </a:lnTo>
                <a:lnTo>
                  <a:pt x="441011" y="33474"/>
                </a:lnTo>
                <a:lnTo>
                  <a:pt x="419356" y="23410"/>
                </a:lnTo>
                <a:lnTo>
                  <a:pt x="396859" y="15029"/>
                </a:lnTo>
                <a:lnTo>
                  <a:pt x="373602" y="8415"/>
                </a:lnTo>
                <a:lnTo>
                  <a:pt x="349670" y="3650"/>
                </a:lnTo>
                <a:lnTo>
                  <a:pt x="325146" y="817"/>
                </a:lnTo>
                <a:lnTo>
                  <a:pt x="300113" y="0"/>
                </a:lnTo>
                <a:lnTo>
                  <a:pt x="275383" y="1199"/>
                </a:lnTo>
                <a:lnTo>
                  <a:pt x="251229" y="4320"/>
                </a:lnTo>
                <a:lnTo>
                  <a:pt x="227725" y="9287"/>
                </a:lnTo>
                <a:lnTo>
                  <a:pt x="204947" y="16025"/>
                </a:lnTo>
                <a:lnTo>
                  <a:pt x="182969" y="24459"/>
                </a:lnTo>
                <a:lnTo>
                  <a:pt x="161865" y="34513"/>
                </a:lnTo>
                <a:lnTo>
                  <a:pt x="141710" y="46112"/>
                </a:lnTo>
                <a:lnTo>
                  <a:pt x="122579" y="59180"/>
                </a:lnTo>
                <a:lnTo>
                  <a:pt x="104547" y="73642"/>
                </a:lnTo>
                <a:lnTo>
                  <a:pt x="87687" y="89423"/>
                </a:lnTo>
                <a:lnTo>
                  <a:pt x="72074" y="106448"/>
                </a:lnTo>
                <a:lnTo>
                  <a:pt x="57783" y="124640"/>
                </a:lnTo>
                <a:lnTo>
                  <a:pt x="44889" y="143926"/>
                </a:lnTo>
                <a:lnTo>
                  <a:pt x="33467" y="164228"/>
                </a:lnTo>
                <a:lnTo>
                  <a:pt x="23589" y="185473"/>
                </a:lnTo>
                <a:lnTo>
                  <a:pt x="15332" y="207584"/>
                </a:lnTo>
                <a:lnTo>
                  <a:pt x="8770" y="230486"/>
                </a:lnTo>
                <a:lnTo>
                  <a:pt x="3978" y="254104"/>
                </a:lnTo>
                <a:lnTo>
                  <a:pt x="1029" y="278363"/>
                </a:lnTo>
                <a:lnTo>
                  <a:pt x="0" y="303187"/>
                </a:lnTo>
                <a:close/>
              </a:path>
            </a:pathLst>
          </a:custGeom>
          <a:solidFill>
            <a:srgbClr val="52843C"/>
          </a:solidFill>
        </p:spPr>
        <p:txBody>
          <a:bodyPr wrap="square" lIns="0" tIns="0" rIns="0" bIns="0" rtlCol="0">
            <a:noAutofit/>
          </a:bodyPr>
          <a:lstStyle/>
          <a:p>
            <a:pPr defTabSz="456743"/>
            <a:endParaRPr sz="1798">
              <a:solidFill>
                <a:prstClr val="black"/>
              </a:solidFill>
              <a:latin typeface="Calibri"/>
            </a:endParaRPr>
          </a:p>
        </p:txBody>
      </p:sp>
      <p:sp>
        <p:nvSpPr>
          <p:cNvPr id="4" name="object 4"/>
          <p:cNvSpPr/>
          <p:nvPr/>
        </p:nvSpPr>
        <p:spPr>
          <a:xfrm>
            <a:off x="1712563" y="1641444"/>
            <a:ext cx="588946" cy="590506"/>
          </a:xfrm>
          <a:custGeom>
            <a:avLst/>
            <a:gdLst/>
            <a:ahLst/>
            <a:cxnLst/>
            <a:rect l="l" t="t" r="r" b="b"/>
            <a:pathLst>
              <a:path w="589559" h="591121">
                <a:moveTo>
                  <a:pt x="0" y="296316"/>
                </a:moveTo>
                <a:lnTo>
                  <a:pt x="1126" y="320799"/>
                </a:lnTo>
                <a:lnTo>
                  <a:pt x="4164" y="344711"/>
                </a:lnTo>
                <a:lnTo>
                  <a:pt x="9038" y="367976"/>
                </a:lnTo>
                <a:lnTo>
                  <a:pt x="15670" y="390518"/>
                </a:lnTo>
                <a:lnTo>
                  <a:pt x="23985" y="412261"/>
                </a:lnTo>
                <a:lnTo>
                  <a:pt x="33905" y="433130"/>
                </a:lnTo>
                <a:lnTo>
                  <a:pt x="45354" y="453049"/>
                </a:lnTo>
                <a:lnTo>
                  <a:pt x="58255" y="471943"/>
                </a:lnTo>
                <a:lnTo>
                  <a:pt x="72532" y="489735"/>
                </a:lnTo>
                <a:lnTo>
                  <a:pt x="88107" y="506350"/>
                </a:lnTo>
                <a:lnTo>
                  <a:pt x="104905" y="521713"/>
                </a:lnTo>
                <a:lnTo>
                  <a:pt x="122849" y="535747"/>
                </a:lnTo>
                <a:lnTo>
                  <a:pt x="141862" y="548377"/>
                </a:lnTo>
                <a:lnTo>
                  <a:pt x="161867" y="559528"/>
                </a:lnTo>
                <a:lnTo>
                  <a:pt x="182788" y="569123"/>
                </a:lnTo>
                <a:lnTo>
                  <a:pt x="204549" y="577088"/>
                </a:lnTo>
                <a:lnTo>
                  <a:pt x="227072" y="583345"/>
                </a:lnTo>
                <a:lnTo>
                  <a:pt x="250280" y="587820"/>
                </a:lnTo>
                <a:lnTo>
                  <a:pt x="274099" y="590438"/>
                </a:lnTo>
                <a:lnTo>
                  <a:pt x="298450" y="591121"/>
                </a:lnTo>
                <a:lnTo>
                  <a:pt x="322886" y="589836"/>
                </a:lnTo>
                <a:lnTo>
                  <a:pt x="346715" y="586654"/>
                </a:lnTo>
                <a:lnTo>
                  <a:pt x="369865" y="581647"/>
                </a:lnTo>
                <a:lnTo>
                  <a:pt x="392263" y="574892"/>
                </a:lnTo>
                <a:lnTo>
                  <a:pt x="413839" y="566462"/>
                </a:lnTo>
                <a:lnTo>
                  <a:pt x="434518" y="556432"/>
                </a:lnTo>
                <a:lnTo>
                  <a:pt x="454230" y="544878"/>
                </a:lnTo>
                <a:lnTo>
                  <a:pt x="472902" y="531874"/>
                </a:lnTo>
                <a:lnTo>
                  <a:pt x="490461" y="517494"/>
                </a:lnTo>
                <a:lnTo>
                  <a:pt x="506836" y="501813"/>
                </a:lnTo>
                <a:lnTo>
                  <a:pt x="521954" y="484906"/>
                </a:lnTo>
                <a:lnTo>
                  <a:pt x="535744" y="466848"/>
                </a:lnTo>
                <a:lnTo>
                  <a:pt x="548132" y="447712"/>
                </a:lnTo>
                <a:lnTo>
                  <a:pt x="559047" y="427575"/>
                </a:lnTo>
                <a:lnTo>
                  <a:pt x="568417" y="406510"/>
                </a:lnTo>
                <a:lnTo>
                  <a:pt x="576169" y="384593"/>
                </a:lnTo>
                <a:lnTo>
                  <a:pt x="582232" y="361898"/>
                </a:lnTo>
                <a:lnTo>
                  <a:pt x="586532" y="338499"/>
                </a:lnTo>
                <a:lnTo>
                  <a:pt x="588999" y="314471"/>
                </a:lnTo>
                <a:lnTo>
                  <a:pt x="589559" y="289890"/>
                </a:lnTo>
                <a:lnTo>
                  <a:pt x="588216" y="265807"/>
                </a:lnTo>
                <a:lnTo>
                  <a:pt x="585052" y="242320"/>
                </a:lnTo>
                <a:lnTo>
                  <a:pt x="580137" y="219497"/>
                </a:lnTo>
                <a:lnTo>
                  <a:pt x="573541" y="197407"/>
                </a:lnTo>
                <a:lnTo>
                  <a:pt x="565333" y="176120"/>
                </a:lnTo>
                <a:lnTo>
                  <a:pt x="555584" y="155704"/>
                </a:lnTo>
                <a:lnTo>
                  <a:pt x="544363" y="136228"/>
                </a:lnTo>
                <a:lnTo>
                  <a:pt x="531740" y="117761"/>
                </a:lnTo>
                <a:lnTo>
                  <a:pt x="517785" y="100373"/>
                </a:lnTo>
                <a:lnTo>
                  <a:pt x="502567" y="84132"/>
                </a:lnTo>
                <a:lnTo>
                  <a:pt x="486157" y="69108"/>
                </a:lnTo>
                <a:lnTo>
                  <a:pt x="468623" y="55368"/>
                </a:lnTo>
                <a:lnTo>
                  <a:pt x="450036" y="42983"/>
                </a:lnTo>
                <a:lnTo>
                  <a:pt x="430466" y="32021"/>
                </a:lnTo>
                <a:lnTo>
                  <a:pt x="409983" y="22551"/>
                </a:lnTo>
                <a:lnTo>
                  <a:pt x="388655" y="14642"/>
                </a:lnTo>
                <a:lnTo>
                  <a:pt x="366554" y="8364"/>
                </a:lnTo>
                <a:lnTo>
                  <a:pt x="343748" y="3785"/>
                </a:lnTo>
                <a:lnTo>
                  <a:pt x="320308" y="973"/>
                </a:lnTo>
                <a:lnTo>
                  <a:pt x="296303" y="0"/>
                </a:lnTo>
                <a:lnTo>
                  <a:pt x="271731" y="942"/>
                </a:lnTo>
                <a:lnTo>
                  <a:pt x="247741" y="3790"/>
                </a:lnTo>
                <a:lnTo>
                  <a:pt x="224408" y="8468"/>
                </a:lnTo>
                <a:lnTo>
                  <a:pt x="201806" y="14902"/>
                </a:lnTo>
                <a:lnTo>
                  <a:pt x="180009" y="23019"/>
                </a:lnTo>
                <a:lnTo>
                  <a:pt x="159092" y="32745"/>
                </a:lnTo>
                <a:lnTo>
                  <a:pt x="139127" y="44005"/>
                </a:lnTo>
                <a:lnTo>
                  <a:pt x="120189" y="56725"/>
                </a:lnTo>
                <a:lnTo>
                  <a:pt x="102353" y="70831"/>
                </a:lnTo>
                <a:lnTo>
                  <a:pt x="85691" y="86250"/>
                </a:lnTo>
                <a:lnTo>
                  <a:pt x="70279" y="102907"/>
                </a:lnTo>
                <a:lnTo>
                  <a:pt x="56190" y="120728"/>
                </a:lnTo>
                <a:lnTo>
                  <a:pt x="43498" y="139639"/>
                </a:lnTo>
                <a:lnTo>
                  <a:pt x="32278" y="159566"/>
                </a:lnTo>
                <a:lnTo>
                  <a:pt x="22603" y="180435"/>
                </a:lnTo>
                <a:lnTo>
                  <a:pt x="14547" y="202171"/>
                </a:lnTo>
                <a:lnTo>
                  <a:pt x="8185" y="224702"/>
                </a:lnTo>
                <a:lnTo>
                  <a:pt x="3590" y="247952"/>
                </a:lnTo>
                <a:lnTo>
                  <a:pt x="837" y="271848"/>
                </a:lnTo>
                <a:lnTo>
                  <a:pt x="0" y="296316"/>
                </a:lnTo>
                <a:close/>
              </a:path>
            </a:pathLst>
          </a:custGeom>
          <a:solidFill>
            <a:srgbClr val="6C3015"/>
          </a:solidFill>
        </p:spPr>
        <p:txBody>
          <a:bodyPr wrap="square" lIns="0" tIns="0" rIns="0" bIns="0" rtlCol="0">
            <a:noAutofit/>
          </a:bodyPr>
          <a:lstStyle/>
          <a:p>
            <a:pPr defTabSz="456743"/>
            <a:endParaRPr sz="1798">
              <a:solidFill>
                <a:prstClr val="black"/>
              </a:solidFill>
              <a:latin typeface="Calibri"/>
            </a:endParaRPr>
          </a:p>
        </p:txBody>
      </p:sp>
      <p:sp>
        <p:nvSpPr>
          <p:cNvPr id="5" name="object 5"/>
          <p:cNvSpPr/>
          <p:nvPr/>
        </p:nvSpPr>
        <p:spPr>
          <a:xfrm>
            <a:off x="1375589" y="1194933"/>
            <a:ext cx="511619" cy="507775"/>
          </a:xfrm>
          <a:custGeom>
            <a:avLst/>
            <a:gdLst/>
            <a:ahLst/>
            <a:cxnLst/>
            <a:rect l="l" t="t" r="r" b="b"/>
            <a:pathLst>
              <a:path w="512152" h="508304">
                <a:moveTo>
                  <a:pt x="0" y="254736"/>
                </a:moveTo>
                <a:lnTo>
                  <a:pt x="642" y="276516"/>
                </a:lnTo>
                <a:lnTo>
                  <a:pt x="2850" y="297629"/>
                </a:lnTo>
                <a:lnTo>
                  <a:pt x="6575" y="318025"/>
                </a:lnTo>
                <a:lnTo>
                  <a:pt x="11769" y="337657"/>
                </a:lnTo>
                <a:lnTo>
                  <a:pt x="18382" y="356476"/>
                </a:lnTo>
                <a:lnTo>
                  <a:pt x="26365" y="374434"/>
                </a:lnTo>
                <a:lnTo>
                  <a:pt x="35671" y="391482"/>
                </a:lnTo>
                <a:lnTo>
                  <a:pt x="46251" y="407572"/>
                </a:lnTo>
                <a:lnTo>
                  <a:pt x="58056" y="422656"/>
                </a:lnTo>
                <a:lnTo>
                  <a:pt x="71037" y="436684"/>
                </a:lnTo>
                <a:lnTo>
                  <a:pt x="85146" y="449610"/>
                </a:lnTo>
                <a:lnTo>
                  <a:pt x="100334" y="461383"/>
                </a:lnTo>
                <a:lnTo>
                  <a:pt x="116552" y="471957"/>
                </a:lnTo>
                <a:lnTo>
                  <a:pt x="133753" y="481282"/>
                </a:lnTo>
                <a:lnTo>
                  <a:pt x="151886" y="489310"/>
                </a:lnTo>
                <a:lnTo>
                  <a:pt x="170905" y="495993"/>
                </a:lnTo>
                <a:lnTo>
                  <a:pt x="190759" y="501282"/>
                </a:lnTo>
                <a:lnTo>
                  <a:pt x="211400" y="505130"/>
                </a:lnTo>
                <a:lnTo>
                  <a:pt x="232780" y="507486"/>
                </a:lnTo>
                <a:lnTo>
                  <a:pt x="254850" y="508304"/>
                </a:lnTo>
                <a:lnTo>
                  <a:pt x="276062" y="507550"/>
                </a:lnTo>
                <a:lnTo>
                  <a:pt x="296735" y="505266"/>
                </a:lnTo>
                <a:lnTo>
                  <a:pt x="316813" y="501506"/>
                </a:lnTo>
                <a:lnTo>
                  <a:pt x="336239" y="496324"/>
                </a:lnTo>
                <a:lnTo>
                  <a:pt x="354956" y="489773"/>
                </a:lnTo>
                <a:lnTo>
                  <a:pt x="372908" y="481909"/>
                </a:lnTo>
                <a:lnTo>
                  <a:pt x="390039" y="472783"/>
                </a:lnTo>
                <a:lnTo>
                  <a:pt x="406290" y="462451"/>
                </a:lnTo>
                <a:lnTo>
                  <a:pt x="421607" y="450966"/>
                </a:lnTo>
                <a:lnTo>
                  <a:pt x="435932" y="438381"/>
                </a:lnTo>
                <a:lnTo>
                  <a:pt x="449208" y="424752"/>
                </a:lnTo>
                <a:lnTo>
                  <a:pt x="461379" y="410131"/>
                </a:lnTo>
                <a:lnTo>
                  <a:pt x="472387" y="394572"/>
                </a:lnTo>
                <a:lnTo>
                  <a:pt x="482178" y="378130"/>
                </a:lnTo>
                <a:lnTo>
                  <a:pt x="490692" y="360857"/>
                </a:lnTo>
                <a:lnTo>
                  <a:pt x="497875" y="342809"/>
                </a:lnTo>
                <a:lnTo>
                  <a:pt x="503669" y="324038"/>
                </a:lnTo>
                <a:lnTo>
                  <a:pt x="508018" y="304599"/>
                </a:lnTo>
                <a:lnTo>
                  <a:pt x="510865" y="284545"/>
                </a:lnTo>
                <a:lnTo>
                  <a:pt x="512152" y="263931"/>
                </a:lnTo>
                <a:lnTo>
                  <a:pt x="511753" y="243329"/>
                </a:lnTo>
                <a:lnTo>
                  <a:pt x="509631" y="223055"/>
                </a:lnTo>
                <a:lnTo>
                  <a:pt x="505859" y="203182"/>
                </a:lnTo>
                <a:lnTo>
                  <a:pt x="500509" y="183787"/>
                </a:lnTo>
                <a:lnTo>
                  <a:pt x="493653" y="164945"/>
                </a:lnTo>
                <a:lnTo>
                  <a:pt x="485364" y="146732"/>
                </a:lnTo>
                <a:lnTo>
                  <a:pt x="475714" y="129222"/>
                </a:lnTo>
                <a:lnTo>
                  <a:pt x="464776" y="112493"/>
                </a:lnTo>
                <a:lnTo>
                  <a:pt x="452621" y="96618"/>
                </a:lnTo>
                <a:lnTo>
                  <a:pt x="439321" y="81673"/>
                </a:lnTo>
                <a:lnTo>
                  <a:pt x="424950" y="67735"/>
                </a:lnTo>
                <a:lnTo>
                  <a:pt x="409579" y="54877"/>
                </a:lnTo>
                <a:lnTo>
                  <a:pt x="393280" y="43176"/>
                </a:lnTo>
                <a:lnTo>
                  <a:pt x="376127" y="32708"/>
                </a:lnTo>
                <a:lnTo>
                  <a:pt x="358190" y="23547"/>
                </a:lnTo>
                <a:lnTo>
                  <a:pt x="339543" y="15770"/>
                </a:lnTo>
                <a:lnTo>
                  <a:pt x="320258" y="9451"/>
                </a:lnTo>
                <a:lnTo>
                  <a:pt x="300407" y="4666"/>
                </a:lnTo>
                <a:lnTo>
                  <a:pt x="280062" y="1490"/>
                </a:lnTo>
                <a:lnTo>
                  <a:pt x="259295" y="0"/>
                </a:lnTo>
                <a:lnTo>
                  <a:pt x="238746" y="289"/>
                </a:lnTo>
                <a:lnTo>
                  <a:pt x="218538" y="2338"/>
                </a:lnTo>
                <a:lnTo>
                  <a:pt x="198746" y="6073"/>
                </a:lnTo>
                <a:lnTo>
                  <a:pt x="179448" y="11417"/>
                </a:lnTo>
                <a:lnTo>
                  <a:pt x="160720" y="18296"/>
                </a:lnTo>
                <a:lnTo>
                  <a:pt x="142637" y="26635"/>
                </a:lnTo>
                <a:lnTo>
                  <a:pt x="125276" y="36359"/>
                </a:lnTo>
                <a:lnTo>
                  <a:pt x="108713" y="47394"/>
                </a:lnTo>
                <a:lnTo>
                  <a:pt x="93026" y="59664"/>
                </a:lnTo>
                <a:lnTo>
                  <a:pt x="78289" y="73094"/>
                </a:lnTo>
                <a:lnTo>
                  <a:pt x="64579" y="87610"/>
                </a:lnTo>
                <a:lnTo>
                  <a:pt x="51973" y="103137"/>
                </a:lnTo>
                <a:lnTo>
                  <a:pt x="40546" y="119598"/>
                </a:lnTo>
                <a:lnTo>
                  <a:pt x="30375" y="136921"/>
                </a:lnTo>
                <a:lnTo>
                  <a:pt x="21537" y="155030"/>
                </a:lnTo>
                <a:lnTo>
                  <a:pt x="14107" y="173849"/>
                </a:lnTo>
                <a:lnTo>
                  <a:pt x="8162" y="193304"/>
                </a:lnTo>
                <a:lnTo>
                  <a:pt x="3779" y="213320"/>
                </a:lnTo>
                <a:lnTo>
                  <a:pt x="1032" y="233823"/>
                </a:lnTo>
                <a:lnTo>
                  <a:pt x="0" y="254736"/>
                </a:lnTo>
                <a:close/>
              </a:path>
            </a:pathLst>
          </a:custGeom>
          <a:solidFill>
            <a:srgbClr val="A79C34"/>
          </a:solidFill>
        </p:spPr>
        <p:txBody>
          <a:bodyPr wrap="square" lIns="0" tIns="0" rIns="0" bIns="0" rtlCol="0">
            <a:noAutofit/>
          </a:bodyPr>
          <a:lstStyle/>
          <a:p>
            <a:pPr defTabSz="456743"/>
            <a:endParaRPr sz="1798">
              <a:solidFill>
                <a:prstClr val="black"/>
              </a:solidFill>
              <a:latin typeface="Calibri"/>
            </a:endParaRPr>
          </a:p>
        </p:txBody>
      </p:sp>
      <p:sp>
        <p:nvSpPr>
          <p:cNvPr id="6" name="object 6"/>
          <p:cNvSpPr/>
          <p:nvPr/>
        </p:nvSpPr>
        <p:spPr>
          <a:xfrm>
            <a:off x="1256436" y="705819"/>
            <a:ext cx="428077" cy="425667"/>
          </a:xfrm>
          <a:custGeom>
            <a:avLst/>
            <a:gdLst/>
            <a:ahLst/>
            <a:cxnLst/>
            <a:rect l="l" t="t" r="r" b="b"/>
            <a:pathLst>
              <a:path w="428523" h="426110">
                <a:moveTo>
                  <a:pt x="208178" y="426110"/>
                </a:moveTo>
                <a:lnTo>
                  <a:pt x="226850" y="425722"/>
                </a:lnTo>
                <a:lnTo>
                  <a:pt x="244970" y="424030"/>
                </a:lnTo>
                <a:lnTo>
                  <a:pt x="262496" y="421073"/>
                </a:lnTo>
                <a:lnTo>
                  <a:pt x="279385" y="416892"/>
                </a:lnTo>
                <a:lnTo>
                  <a:pt x="295596" y="411528"/>
                </a:lnTo>
                <a:lnTo>
                  <a:pt x="311085" y="405019"/>
                </a:lnTo>
                <a:lnTo>
                  <a:pt x="325811" y="397407"/>
                </a:lnTo>
                <a:lnTo>
                  <a:pt x="339731" y="388732"/>
                </a:lnTo>
                <a:lnTo>
                  <a:pt x="352803" y="379034"/>
                </a:lnTo>
                <a:lnTo>
                  <a:pt x="364985" y="368353"/>
                </a:lnTo>
                <a:lnTo>
                  <a:pt x="376234" y="356730"/>
                </a:lnTo>
                <a:lnTo>
                  <a:pt x="386508" y="344205"/>
                </a:lnTo>
                <a:lnTo>
                  <a:pt x="395765" y="330818"/>
                </a:lnTo>
                <a:lnTo>
                  <a:pt x="403962" y="316609"/>
                </a:lnTo>
                <a:lnTo>
                  <a:pt x="411057" y="301619"/>
                </a:lnTo>
                <a:lnTo>
                  <a:pt x="417008" y="285888"/>
                </a:lnTo>
                <a:lnTo>
                  <a:pt x="421772" y="269456"/>
                </a:lnTo>
                <a:lnTo>
                  <a:pt x="425308" y="252363"/>
                </a:lnTo>
                <a:lnTo>
                  <a:pt x="427572" y="234650"/>
                </a:lnTo>
                <a:lnTo>
                  <a:pt x="428523" y="216357"/>
                </a:lnTo>
                <a:lnTo>
                  <a:pt x="428129" y="197855"/>
                </a:lnTo>
                <a:lnTo>
                  <a:pt x="426406" y="179911"/>
                </a:lnTo>
                <a:lnTo>
                  <a:pt x="423395" y="162567"/>
                </a:lnTo>
                <a:lnTo>
                  <a:pt x="419139" y="145863"/>
                </a:lnTo>
                <a:lnTo>
                  <a:pt x="413677" y="129843"/>
                </a:lnTo>
                <a:lnTo>
                  <a:pt x="407052" y="114547"/>
                </a:lnTo>
                <a:lnTo>
                  <a:pt x="399306" y="100019"/>
                </a:lnTo>
                <a:lnTo>
                  <a:pt x="390478" y="86299"/>
                </a:lnTo>
                <a:lnTo>
                  <a:pt x="380611" y="73430"/>
                </a:lnTo>
                <a:lnTo>
                  <a:pt x="369746" y="61453"/>
                </a:lnTo>
                <a:lnTo>
                  <a:pt x="357924" y="50411"/>
                </a:lnTo>
                <a:lnTo>
                  <a:pt x="345186" y="40346"/>
                </a:lnTo>
                <a:lnTo>
                  <a:pt x="331575" y="31298"/>
                </a:lnTo>
                <a:lnTo>
                  <a:pt x="317130" y="23311"/>
                </a:lnTo>
                <a:lnTo>
                  <a:pt x="301895" y="16426"/>
                </a:lnTo>
                <a:lnTo>
                  <a:pt x="285909" y="10685"/>
                </a:lnTo>
                <a:lnTo>
                  <a:pt x="269214" y="6130"/>
                </a:lnTo>
                <a:lnTo>
                  <a:pt x="251852" y="2803"/>
                </a:lnTo>
                <a:lnTo>
                  <a:pt x="233863" y="745"/>
                </a:lnTo>
                <a:lnTo>
                  <a:pt x="215290" y="0"/>
                </a:lnTo>
                <a:lnTo>
                  <a:pt x="196995" y="554"/>
                </a:lnTo>
                <a:lnTo>
                  <a:pt x="179269" y="2343"/>
                </a:lnTo>
                <a:lnTo>
                  <a:pt x="162147" y="5331"/>
                </a:lnTo>
                <a:lnTo>
                  <a:pt x="145669" y="9481"/>
                </a:lnTo>
                <a:lnTo>
                  <a:pt x="129871" y="14759"/>
                </a:lnTo>
                <a:lnTo>
                  <a:pt x="114791" y="21128"/>
                </a:lnTo>
                <a:lnTo>
                  <a:pt x="100466" y="28554"/>
                </a:lnTo>
                <a:lnTo>
                  <a:pt x="86933" y="37000"/>
                </a:lnTo>
                <a:lnTo>
                  <a:pt x="74231" y="46430"/>
                </a:lnTo>
                <a:lnTo>
                  <a:pt x="62396" y="56810"/>
                </a:lnTo>
                <a:lnTo>
                  <a:pt x="51466" y="68103"/>
                </a:lnTo>
                <a:lnTo>
                  <a:pt x="41479" y="80274"/>
                </a:lnTo>
                <a:lnTo>
                  <a:pt x="32471" y="93287"/>
                </a:lnTo>
                <a:lnTo>
                  <a:pt x="24481" y="107106"/>
                </a:lnTo>
                <a:lnTo>
                  <a:pt x="17546" y="121697"/>
                </a:lnTo>
                <a:lnTo>
                  <a:pt x="11702" y="137023"/>
                </a:lnTo>
                <a:lnTo>
                  <a:pt x="6988" y="153048"/>
                </a:lnTo>
                <a:lnTo>
                  <a:pt x="3442" y="169737"/>
                </a:lnTo>
                <a:lnTo>
                  <a:pt x="1100" y="187055"/>
                </a:lnTo>
                <a:lnTo>
                  <a:pt x="0" y="204965"/>
                </a:lnTo>
                <a:lnTo>
                  <a:pt x="180" y="223739"/>
                </a:lnTo>
                <a:lnTo>
                  <a:pt x="1675" y="241953"/>
                </a:lnTo>
                <a:lnTo>
                  <a:pt x="4444" y="259565"/>
                </a:lnTo>
                <a:lnTo>
                  <a:pt x="8447" y="276532"/>
                </a:lnTo>
                <a:lnTo>
                  <a:pt x="13646" y="292813"/>
                </a:lnTo>
                <a:lnTo>
                  <a:pt x="20001" y="308365"/>
                </a:lnTo>
                <a:lnTo>
                  <a:pt x="27472" y="323148"/>
                </a:lnTo>
                <a:lnTo>
                  <a:pt x="36020" y="337118"/>
                </a:lnTo>
                <a:lnTo>
                  <a:pt x="45605" y="350233"/>
                </a:lnTo>
                <a:lnTo>
                  <a:pt x="56187" y="362453"/>
                </a:lnTo>
                <a:lnTo>
                  <a:pt x="67728" y="373734"/>
                </a:lnTo>
                <a:lnTo>
                  <a:pt x="80187" y="384034"/>
                </a:lnTo>
                <a:lnTo>
                  <a:pt x="93525" y="393313"/>
                </a:lnTo>
                <a:lnTo>
                  <a:pt x="107702" y="401527"/>
                </a:lnTo>
                <a:lnTo>
                  <a:pt x="122679" y="408635"/>
                </a:lnTo>
                <a:lnTo>
                  <a:pt x="138416" y="414594"/>
                </a:lnTo>
                <a:lnTo>
                  <a:pt x="154875" y="419364"/>
                </a:lnTo>
                <a:lnTo>
                  <a:pt x="172014" y="422901"/>
                </a:lnTo>
                <a:lnTo>
                  <a:pt x="189795" y="425163"/>
                </a:lnTo>
                <a:lnTo>
                  <a:pt x="208178" y="426110"/>
                </a:lnTo>
                <a:close/>
              </a:path>
            </a:pathLst>
          </a:custGeom>
          <a:solidFill>
            <a:srgbClr val="24562B"/>
          </a:solidFill>
        </p:spPr>
        <p:txBody>
          <a:bodyPr wrap="square" lIns="0" tIns="0" rIns="0" bIns="0" rtlCol="0">
            <a:noAutofit/>
          </a:bodyPr>
          <a:lstStyle/>
          <a:p>
            <a:pPr defTabSz="456743"/>
            <a:endParaRPr sz="1798">
              <a:solidFill>
                <a:prstClr val="black"/>
              </a:solidFill>
              <a:latin typeface="Calibri"/>
            </a:endParaRPr>
          </a:p>
        </p:txBody>
      </p:sp>
      <p:sp>
        <p:nvSpPr>
          <p:cNvPr id="7" name="object 7"/>
          <p:cNvSpPr/>
          <p:nvPr/>
        </p:nvSpPr>
        <p:spPr>
          <a:xfrm>
            <a:off x="1198004" y="1659231"/>
            <a:ext cx="219363" cy="216151"/>
          </a:xfrm>
          <a:custGeom>
            <a:avLst/>
            <a:gdLst/>
            <a:ahLst/>
            <a:cxnLst/>
            <a:rect l="l" t="t" r="r" b="b"/>
            <a:pathLst>
              <a:path w="219592" h="216376">
                <a:moveTo>
                  <a:pt x="0" y="112331"/>
                </a:moveTo>
                <a:lnTo>
                  <a:pt x="1063" y="120500"/>
                </a:lnTo>
                <a:lnTo>
                  <a:pt x="3863" y="135052"/>
                </a:lnTo>
                <a:lnTo>
                  <a:pt x="7784" y="148706"/>
                </a:lnTo>
                <a:lnTo>
                  <a:pt x="12884" y="161370"/>
                </a:lnTo>
                <a:lnTo>
                  <a:pt x="19224" y="172955"/>
                </a:lnTo>
                <a:lnTo>
                  <a:pt x="26863" y="183370"/>
                </a:lnTo>
                <a:lnTo>
                  <a:pt x="35860" y="192525"/>
                </a:lnTo>
                <a:lnTo>
                  <a:pt x="46275" y="200331"/>
                </a:lnTo>
                <a:lnTo>
                  <a:pt x="58167" y="206697"/>
                </a:lnTo>
                <a:lnTo>
                  <a:pt x="71596" y="211533"/>
                </a:lnTo>
                <a:lnTo>
                  <a:pt x="86621" y="214749"/>
                </a:lnTo>
                <a:lnTo>
                  <a:pt x="103301" y="216255"/>
                </a:lnTo>
                <a:lnTo>
                  <a:pt x="110959" y="216376"/>
                </a:lnTo>
                <a:lnTo>
                  <a:pt x="126649" y="215598"/>
                </a:lnTo>
                <a:lnTo>
                  <a:pt x="141295" y="213403"/>
                </a:lnTo>
                <a:lnTo>
                  <a:pt x="154848" y="209793"/>
                </a:lnTo>
                <a:lnTo>
                  <a:pt x="167258" y="204766"/>
                </a:lnTo>
                <a:lnTo>
                  <a:pt x="178475" y="198324"/>
                </a:lnTo>
                <a:lnTo>
                  <a:pt x="188451" y="190465"/>
                </a:lnTo>
                <a:lnTo>
                  <a:pt x="197135" y="181190"/>
                </a:lnTo>
                <a:lnTo>
                  <a:pt x="204478" y="170499"/>
                </a:lnTo>
                <a:lnTo>
                  <a:pt x="210432" y="158393"/>
                </a:lnTo>
                <a:lnTo>
                  <a:pt x="214945" y="144870"/>
                </a:lnTo>
                <a:lnTo>
                  <a:pt x="217970" y="129931"/>
                </a:lnTo>
                <a:lnTo>
                  <a:pt x="219456" y="113576"/>
                </a:lnTo>
                <a:lnTo>
                  <a:pt x="219592" y="104827"/>
                </a:lnTo>
                <a:lnTo>
                  <a:pt x="218630" y="89225"/>
                </a:lnTo>
                <a:lnTo>
                  <a:pt x="216111" y="74755"/>
                </a:lnTo>
                <a:lnTo>
                  <a:pt x="212072" y="61452"/>
                </a:lnTo>
                <a:lnTo>
                  <a:pt x="206553" y="49352"/>
                </a:lnTo>
                <a:lnTo>
                  <a:pt x="199591" y="38489"/>
                </a:lnTo>
                <a:lnTo>
                  <a:pt x="191224" y="28898"/>
                </a:lnTo>
                <a:lnTo>
                  <a:pt x="181491" y="20613"/>
                </a:lnTo>
                <a:lnTo>
                  <a:pt x="170431" y="13669"/>
                </a:lnTo>
                <a:lnTo>
                  <a:pt x="158081" y="8101"/>
                </a:lnTo>
                <a:lnTo>
                  <a:pt x="144480" y="3944"/>
                </a:lnTo>
                <a:lnTo>
                  <a:pt x="129666" y="1231"/>
                </a:lnTo>
                <a:lnTo>
                  <a:pt x="113677" y="0"/>
                </a:lnTo>
                <a:lnTo>
                  <a:pt x="100879" y="136"/>
                </a:lnTo>
                <a:lnTo>
                  <a:pt x="86134" y="1716"/>
                </a:lnTo>
                <a:lnTo>
                  <a:pt x="72585" y="4825"/>
                </a:lnTo>
                <a:lnTo>
                  <a:pt x="60220" y="9428"/>
                </a:lnTo>
                <a:lnTo>
                  <a:pt x="49025" y="15489"/>
                </a:lnTo>
                <a:lnTo>
                  <a:pt x="38987" y="22975"/>
                </a:lnTo>
                <a:lnTo>
                  <a:pt x="30093" y="31850"/>
                </a:lnTo>
                <a:lnTo>
                  <a:pt x="22330" y="42080"/>
                </a:lnTo>
                <a:lnTo>
                  <a:pt x="15683" y="53630"/>
                </a:lnTo>
                <a:lnTo>
                  <a:pt x="10140" y="66464"/>
                </a:lnTo>
                <a:lnTo>
                  <a:pt x="5687" y="80549"/>
                </a:lnTo>
                <a:lnTo>
                  <a:pt x="2312" y="95850"/>
                </a:lnTo>
                <a:lnTo>
                  <a:pt x="0" y="112331"/>
                </a:lnTo>
                <a:close/>
              </a:path>
            </a:pathLst>
          </a:custGeom>
          <a:solidFill>
            <a:srgbClr val="BA782B"/>
          </a:solidFill>
        </p:spPr>
        <p:txBody>
          <a:bodyPr wrap="square" lIns="0" tIns="0" rIns="0" bIns="0" rtlCol="0">
            <a:noAutofit/>
          </a:bodyPr>
          <a:lstStyle/>
          <a:p>
            <a:pPr defTabSz="456743"/>
            <a:endParaRPr sz="1798">
              <a:solidFill>
                <a:prstClr val="black"/>
              </a:solidFill>
              <a:latin typeface="Calibri"/>
            </a:endParaRPr>
          </a:p>
        </p:txBody>
      </p:sp>
      <p:sp>
        <p:nvSpPr>
          <p:cNvPr id="8" name="object 8"/>
          <p:cNvSpPr/>
          <p:nvPr/>
        </p:nvSpPr>
        <p:spPr>
          <a:xfrm>
            <a:off x="1470448" y="1767272"/>
            <a:ext cx="166932" cy="166932"/>
          </a:xfrm>
          <a:custGeom>
            <a:avLst/>
            <a:gdLst/>
            <a:ahLst/>
            <a:cxnLst/>
            <a:rect l="l" t="t" r="r" b="b"/>
            <a:pathLst>
              <a:path w="167106" h="167106">
                <a:moveTo>
                  <a:pt x="0" y="83553"/>
                </a:moveTo>
                <a:lnTo>
                  <a:pt x="2125" y="102361"/>
                </a:lnTo>
                <a:lnTo>
                  <a:pt x="6446" y="115790"/>
                </a:lnTo>
                <a:lnTo>
                  <a:pt x="12867" y="128122"/>
                </a:lnTo>
                <a:lnTo>
                  <a:pt x="21175" y="139143"/>
                </a:lnTo>
                <a:lnTo>
                  <a:pt x="31157" y="148640"/>
                </a:lnTo>
                <a:lnTo>
                  <a:pt x="42599" y="156398"/>
                </a:lnTo>
                <a:lnTo>
                  <a:pt x="55288" y="162205"/>
                </a:lnTo>
                <a:lnTo>
                  <a:pt x="69011" y="165845"/>
                </a:lnTo>
                <a:lnTo>
                  <a:pt x="83553" y="167106"/>
                </a:lnTo>
                <a:lnTo>
                  <a:pt x="88048" y="166987"/>
                </a:lnTo>
                <a:lnTo>
                  <a:pt x="102361" y="164980"/>
                </a:lnTo>
                <a:lnTo>
                  <a:pt x="115790" y="160658"/>
                </a:lnTo>
                <a:lnTo>
                  <a:pt x="128122" y="154236"/>
                </a:lnTo>
                <a:lnTo>
                  <a:pt x="139143" y="145926"/>
                </a:lnTo>
                <a:lnTo>
                  <a:pt x="148640" y="135943"/>
                </a:lnTo>
                <a:lnTo>
                  <a:pt x="156398" y="124501"/>
                </a:lnTo>
                <a:lnTo>
                  <a:pt x="162205" y="111812"/>
                </a:lnTo>
                <a:lnTo>
                  <a:pt x="165845" y="98092"/>
                </a:lnTo>
                <a:lnTo>
                  <a:pt x="167106" y="83553"/>
                </a:lnTo>
                <a:lnTo>
                  <a:pt x="166987" y="79058"/>
                </a:lnTo>
                <a:lnTo>
                  <a:pt x="164980" y="64745"/>
                </a:lnTo>
                <a:lnTo>
                  <a:pt x="160658" y="51315"/>
                </a:lnTo>
                <a:lnTo>
                  <a:pt x="154236" y="38983"/>
                </a:lnTo>
                <a:lnTo>
                  <a:pt x="145926" y="27962"/>
                </a:lnTo>
                <a:lnTo>
                  <a:pt x="135943" y="18466"/>
                </a:lnTo>
                <a:lnTo>
                  <a:pt x="124501" y="10707"/>
                </a:lnTo>
                <a:lnTo>
                  <a:pt x="111812" y="4901"/>
                </a:lnTo>
                <a:lnTo>
                  <a:pt x="98092" y="1260"/>
                </a:lnTo>
                <a:lnTo>
                  <a:pt x="83553" y="0"/>
                </a:lnTo>
                <a:lnTo>
                  <a:pt x="79056" y="118"/>
                </a:lnTo>
                <a:lnTo>
                  <a:pt x="64741" y="2126"/>
                </a:lnTo>
                <a:lnTo>
                  <a:pt x="51310" y="6447"/>
                </a:lnTo>
                <a:lnTo>
                  <a:pt x="38978" y="12870"/>
                </a:lnTo>
                <a:lnTo>
                  <a:pt x="27957" y="21179"/>
                </a:lnTo>
                <a:lnTo>
                  <a:pt x="18461" y="31162"/>
                </a:lnTo>
                <a:lnTo>
                  <a:pt x="10705" y="42605"/>
                </a:lnTo>
                <a:lnTo>
                  <a:pt x="4900" y="55293"/>
                </a:lnTo>
                <a:lnTo>
                  <a:pt x="1260" y="69014"/>
                </a:lnTo>
                <a:lnTo>
                  <a:pt x="0" y="83553"/>
                </a:lnTo>
                <a:close/>
              </a:path>
            </a:pathLst>
          </a:custGeom>
          <a:solidFill>
            <a:srgbClr val="BA4125"/>
          </a:solidFill>
        </p:spPr>
        <p:txBody>
          <a:bodyPr wrap="square" lIns="0" tIns="0" rIns="0" bIns="0" rtlCol="0">
            <a:noAutofit/>
          </a:bodyPr>
          <a:lstStyle/>
          <a:p>
            <a:pPr defTabSz="456743"/>
            <a:endParaRPr sz="1798">
              <a:solidFill>
                <a:prstClr val="black"/>
              </a:solidFill>
              <a:latin typeface="Calibri"/>
            </a:endParaRPr>
          </a:p>
        </p:txBody>
      </p:sp>
      <p:sp>
        <p:nvSpPr>
          <p:cNvPr id="9" name="object 9"/>
          <p:cNvSpPr/>
          <p:nvPr/>
        </p:nvSpPr>
        <p:spPr>
          <a:xfrm>
            <a:off x="1251259" y="3029099"/>
            <a:ext cx="443415" cy="435309"/>
          </a:xfrm>
          <a:custGeom>
            <a:avLst/>
            <a:gdLst/>
            <a:ahLst/>
            <a:cxnLst/>
            <a:rect l="l" t="t" r="r" b="b"/>
            <a:pathLst>
              <a:path w="443877" h="435762">
                <a:moveTo>
                  <a:pt x="219138" y="435762"/>
                </a:moveTo>
                <a:lnTo>
                  <a:pt x="238086" y="435161"/>
                </a:lnTo>
                <a:lnTo>
                  <a:pt x="256534" y="433174"/>
                </a:lnTo>
                <a:lnTo>
                  <a:pt x="274429" y="429852"/>
                </a:lnTo>
                <a:lnTo>
                  <a:pt x="291720" y="425245"/>
                </a:lnTo>
                <a:lnTo>
                  <a:pt x="308355" y="419403"/>
                </a:lnTo>
                <a:lnTo>
                  <a:pt x="324282" y="412376"/>
                </a:lnTo>
                <a:lnTo>
                  <a:pt x="339448" y="404216"/>
                </a:lnTo>
                <a:lnTo>
                  <a:pt x="353803" y="394971"/>
                </a:lnTo>
                <a:lnTo>
                  <a:pt x="367295" y="384693"/>
                </a:lnTo>
                <a:lnTo>
                  <a:pt x="379871" y="373432"/>
                </a:lnTo>
                <a:lnTo>
                  <a:pt x="391480" y="361238"/>
                </a:lnTo>
                <a:lnTo>
                  <a:pt x="402069" y="348161"/>
                </a:lnTo>
                <a:lnTo>
                  <a:pt x="411588" y="334251"/>
                </a:lnTo>
                <a:lnTo>
                  <a:pt x="419984" y="319560"/>
                </a:lnTo>
                <a:lnTo>
                  <a:pt x="427205" y="304137"/>
                </a:lnTo>
                <a:lnTo>
                  <a:pt x="433200" y="288032"/>
                </a:lnTo>
                <a:lnTo>
                  <a:pt x="437916" y="271296"/>
                </a:lnTo>
                <a:lnTo>
                  <a:pt x="441303" y="253979"/>
                </a:lnTo>
                <a:lnTo>
                  <a:pt x="443307" y="236132"/>
                </a:lnTo>
                <a:lnTo>
                  <a:pt x="443877" y="217805"/>
                </a:lnTo>
                <a:lnTo>
                  <a:pt x="442996" y="200273"/>
                </a:lnTo>
                <a:lnTo>
                  <a:pt x="440705" y="183094"/>
                </a:lnTo>
                <a:lnTo>
                  <a:pt x="437062" y="166324"/>
                </a:lnTo>
                <a:lnTo>
                  <a:pt x="432125" y="150022"/>
                </a:lnTo>
                <a:lnTo>
                  <a:pt x="425952" y="134245"/>
                </a:lnTo>
                <a:lnTo>
                  <a:pt x="418602" y="119051"/>
                </a:lnTo>
                <a:lnTo>
                  <a:pt x="410133" y="104499"/>
                </a:lnTo>
                <a:lnTo>
                  <a:pt x="400602" y="90646"/>
                </a:lnTo>
                <a:lnTo>
                  <a:pt x="390069" y="77549"/>
                </a:lnTo>
                <a:lnTo>
                  <a:pt x="378591" y="65268"/>
                </a:lnTo>
                <a:lnTo>
                  <a:pt x="366227" y="53859"/>
                </a:lnTo>
                <a:lnTo>
                  <a:pt x="353035" y="43381"/>
                </a:lnTo>
                <a:lnTo>
                  <a:pt x="339073" y="33891"/>
                </a:lnTo>
                <a:lnTo>
                  <a:pt x="324400" y="25447"/>
                </a:lnTo>
                <a:lnTo>
                  <a:pt x="309073" y="18108"/>
                </a:lnTo>
                <a:lnTo>
                  <a:pt x="293151" y="11931"/>
                </a:lnTo>
                <a:lnTo>
                  <a:pt x="276692" y="6973"/>
                </a:lnTo>
                <a:lnTo>
                  <a:pt x="259754" y="3294"/>
                </a:lnTo>
                <a:lnTo>
                  <a:pt x="242396" y="950"/>
                </a:lnTo>
                <a:lnTo>
                  <a:pt x="224675" y="0"/>
                </a:lnTo>
                <a:lnTo>
                  <a:pt x="206326" y="510"/>
                </a:lnTo>
                <a:lnTo>
                  <a:pt x="188359" y="2491"/>
                </a:lnTo>
                <a:lnTo>
                  <a:pt x="170837" y="5881"/>
                </a:lnTo>
                <a:lnTo>
                  <a:pt x="153819" y="10620"/>
                </a:lnTo>
                <a:lnTo>
                  <a:pt x="137367" y="16649"/>
                </a:lnTo>
                <a:lnTo>
                  <a:pt x="121542" y="23907"/>
                </a:lnTo>
                <a:lnTo>
                  <a:pt x="106405" y="32334"/>
                </a:lnTo>
                <a:lnTo>
                  <a:pt x="92016" y="41871"/>
                </a:lnTo>
                <a:lnTo>
                  <a:pt x="78438" y="52457"/>
                </a:lnTo>
                <a:lnTo>
                  <a:pt x="65732" y="64033"/>
                </a:lnTo>
                <a:lnTo>
                  <a:pt x="53957" y="76538"/>
                </a:lnTo>
                <a:lnTo>
                  <a:pt x="43175" y="89912"/>
                </a:lnTo>
                <a:lnTo>
                  <a:pt x="33448" y="104095"/>
                </a:lnTo>
                <a:lnTo>
                  <a:pt x="24835" y="119027"/>
                </a:lnTo>
                <a:lnTo>
                  <a:pt x="17399" y="134648"/>
                </a:lnTo>
                <a:lnTo>
                  <a:pt x="11201" y="150899"/>
                </a:lnTo>
                <a:lnTo>
                  <a:pt x="6300" y="167719"/>
                </a:lnTo>
                <a:lnTo>
                  <a:pt x="2759" y="185048"/>
                </a:lnTo>
                <a:lnTo>
                  <a:pt x="639" y="202825"/>
                </a:lnTo>
                <a:lnTo>
                  <a:pt x="0" y="220992"/>
                </a:lnTo>
                <a:lnTo>
                  <a:pt x="817" y="238937"/>
                </a:lnTo>
                <a:lnTo>
                  <a:pt x="2996" y="256413"/>
                </a:lnTo>
                <a:lnTo>
                  <a:pt x="6488" y="273370"/>
                </a:lnTo>
                <a:lnTo>
                  <a:pt x="11244" y="289761"/>
                </a:lnTo>
                <a:lnTo>
                  <a:pt x="17215" y="305538"/>
                </a:lnTo>
                <a:lnTo>
                  <a:pt x="24351" y="320653"/>
                </a:lnTo>
                <a:lnTo>
                  <a:pt x="32603" y="335057"/>
                </a:lnTo>
                <a:lnTo>
                  <a:pt x="41923" y="348703"/>
                </a:lnTo>
                <a:lnTo>
                  <a:pt x="52261" y="361542"/>
                </a:lnTo>
                <a:lnTo>
                  <a:pt x="63568" y="373526"/>
                </a:lnTo>
                <a:lnTo>
                  <a:pt x="75795" y="384607"/>
                </a:lnTo>
                <a:lnTo>
                  <a:pt x="88893" y="394736"/>
                </a:lnTo>
                <a:lnTo>
                  <a:pt x="102813" y="403867"/>
                </a:lnTo>
                <a:lnTo>
                  <a:pt x="117505" y="411950"/>
                </a:lnTo>
                <a:lnTo>
                  <a:pt x="132921" y="418938"/>
                </a:lnTo>
                <a:lnTo>
                  <a:pt x="149012" y="424783"/>
                </a:lnTo>
                <a:lnTo>
                  <a:pt x="165728" y="429435"/>
                </a:lnTo>
                <a:lnTo>
                  <a:pt x="183021" y="432848"/>
                </a:lnTo>
                <a:lnTo>
                  <a:pt x="200840" y="434973"/>
                </a:lnTo>
                <a:lnTo>
                  <a:pt x="219138" y="435762"/>
                </a:lnTo>
                <a:close/>
              </a:path>
            </a:pathLst>
          </a:custGeom>
          <a:solidFill>
            <a:srgbClr val="B61E84"/>
          </a:solidFill>
        </p:spPr>
        <p:txBody>
          <a:bodyPr wrap="square" lIns="0" tIns="0" rIns="0" bIns="0" rtlCol="0">
            <a:noAutofit/>
          </a:bodyPr>
          <a:lstStyle/>
          <a:p>
            <a:pPr defTabSz="456743"/>
            <a:endParaRPr sz="1798">
              <a:solidFill>
                <a:prstClr val="black"/>
              </a:solidFill>
              <a:latin typeface="Calibri"/>
            </a:endParaRPr>
          </a:p>
        </p:txBody>
      </p:sp>
      <p:sp>
        <p:nvSpPr>
          <p:cNvPr id="10" name="object 10"/>
          <p:cNvSpPr/>
          <p:nvPr/>
        </p:nvSpPr>
        <p:spPr>
          <a:xfrm>
            <a:off x="1668832" y="2817611"/>
            <a:ext cx="366673" cy="364859"/>
          </a:xfrm>
          <a:custGeom>
            <a:avLst/>
            <a:gdLst/>
            <a:ahLst/>
            <a:cxnLst/>
            <a:rect l="l" t="t" r="r" b="b"/>
            <a:pathLst>
              <a:path w="367055" h="365239">
                <a:moveTo>
                  <a:pt x="0" y="183019"/>
                </a:moveTo>
                <a:lnTo>
                  <a:pt x="804" y="198090"/>
                </a:lnTo>
                <a:lnTo>
                  <a:pt x="2794" y="212826"/>
                </a:lnTo>
                <a:lnTo>
                  <a:pt x="5921" y="227180"/>
                </a:lnTo>
                <a:lnTo>
                  <a:pt x="10135" y="241101"/>
                </a:lnTo>
                <a:lnTo>
                  <a:pt x="15387" y="254543"/>
                </a:lnTo>
                <a:lnTo>
                  <a:pt x="21627" y="267455"/>
                </a:lnTo>
                <a:lnTo>
                  <a:pt x="28804" y="279788"/>
                </a:lnTo>
                <a:lnTo>
                  <a:pt x="36871" y="291494"/>
                </a:lnTo>
                <a:lnTo>
                  <a:pt x="45777" y="302524"/>
                </a:lnTo>
                <a:lnTo>
                  <a:pt x="55472" y="312829"/>
                </a:lnTo>
                <a:lnTo>
                  <a:pt x="65906" y="322360"/>
                </a:lnTo>
                <a:lnTo>
                  <a:pt x="77031" y="331068"/>
                </a:lnTo>
                <a:lnTo>
                  <a:pt x="88797" y="338904"/>
                </a:lnTo>
                <a:lnTo>
                  <a:pt x="101153" y="345819"/>
                </a:lnTo>
                <a:lnTo>
                  <a:pt x="114051" y="351765"/>
                </a:lnTo>
                <a:lnTo>
                  <a:pt x="127441" y="356693"/>
                </a:lnTo>
                <a:lnTo>
                  <a:pt x="141273" y="360553"/>
                </a:lnTo>
                <a:lnTo>
                  <a:pt x="155497" y="363296"/>
                </a:lnTo>
                <a:lnTo>
                  <a:pt x="170064" y="364875"/>
                </a:lnTo>
                <a:lnTo>
                  <a:pt x="184924" y="365239"/>
                </a:lnTo>
                <a:lnTo>
                  <a:pt x="199741" y="364358"/>
                </a:lnTo>
                <a:lnTo>
                  <a:pt x="214268" y="362268"/>
                </a:lnTo>
                <a:lnTo>
                  <a:pt x="228453" y="359023"/>
                </a:lnTo>
                <a:lnTo>
                  <a:pt x="242244" y="354676"/>
                </a:lnTo>
                <a:lnTo>
                  <a:pt x="255589" y="349279"/>
                </a:lnTo>
                <a:lnTo>
                  <a:pt x="268437" y="342886"/>
                </a:lnTo>
                <a:lnTo>
                  <a:pt x="280736" y="335550"/>
                </a:lnTo>
                <a:lnTo>
                  <a:pt x="292433" y="327325"/>
                </a:lnTo>
                <a:lnTo>
                  <a:pt x="303478" y="318262"/>
                </a:lnTo>
                <a:lnTo>
                  <a:pt x="313818" y="308416"/>
                </a:lnTo>
                <a:lnTo>
                  <a:pt x="323401" y="297839"/>
                </a:lnTo>
                <a:lnTo>
                  <a:pt x="332176" y="286585"/>
                </a:lnTo>
                <a:lnTo>
                  <a:pt x="340091" y="274706"/>
                </a:lnTo>
                <a:lnTo>
                  <a:pt x="347094" y="262257"/>
                </a:lnTo>
                <a:lnTo>
                  <a:pt x="353133" y="249289"/>
                </a:lnTo>
                <a:lnTo>
                  <a:pt x="358156" y="235856"/>
                </a:lnTo>
                <a:lnTo>
                  <a:pt x="362111" y="222011"/>
                </a:lnTo>
                <a:lnTo>
                  <a:pt x="364948" y="207807"/>
                </a:lnTo>
                <a:lnTo>
                  <a:pt x="366613" y="193298"/>
                </a:lnTo>
                <a:lnTo>
                  <a:pt x="367055" y="178536"/>
                </a:lnTo>
                <a:lnTo>
                  <a:pt x="366267" y="163510"/>
                </a:lnTo>
                <a:lnTo>
                  <a:pt x="364316" y="148876"/>
                </a:lnTo>
                <a:lnTo>
                  <a:pt x="361247" y="134675"/>
                </a:lnTo>
                <a:lnTo>
                  <a:pt x="357103" y="120949"/>
                </a:lnTo>
                <a:lnTo>
                  <a:pt x="351927" y="107740"/>
                </a:lnTo>
                <a:lnTo>
                  <a:pt x="345764" y="95089"/>
                </a:lnTo>
                <a:lnTo>
                  <a:pt x="338656" y="83038"/>
                </a:lnTo>
                <a:lnTo>
                  <a:pt x="330649" y="71630"/>
                </a:lnTo>
                <a:lnTo>
                  <a:pt x="321784" y="60905"/>
                </a:lnTo>
                <a:lnTo>
                  <a:pt x="312107" y="50906"/>
                </a:lnTo>
                <a:lnTo>
                  <a:pt x="301660" y="41674"/>
                </a:lnTo>
                <a:lnTo>
                  <a:pt x="290488" y="33251"/>
                </a:lnTo>
                <a:lnTo>
                  <a:pt x="278633" y="25678"/>
                </a:lnTo>
                <a:lnTo>
                  <a:pt x="266141" y="18999"/>
                </a:lnTo>
                <a:lnTo>
                  <a:pt x="253053" y="13253"/>
                </a:lnTo>
                <a:lnTo>
                  <a:pt x="239415" y="8483"/>
                </a:lnTo>
                <a:lnTo>
                  <a:pt x="225269" y="4731"/>
                </a:lnTo>
                <a:lnTo>
                  <a:pt x="210660" y="2039"/>
                </a:lnTo>
                <a:lnTo>
                  <a:pt x="195631" y="448"/>
                </a:lnTo>
                <a:lnTo>
                  <a:pt x="180225" y="0"/>
                </a:lnTo>
                <a:lnTo>
                  <a:pt x="164598" y="703"/>
                </a:lnTo>
                <a:lnTo>
                  <a:pt x="149454" y="2513"/>
                </a:lnTo>
                <a:lnTo>
                  <a:pt x="134829" y="5391"/>
                </a:lnTo>
                <a:lnTo>
                  <a:pt x="120759" y="9303"/>
                </a:lnTo>
                <a:lnTo>
                  <a:pt x="107279" y="14212"/>
                </a:lnTo>
                <a:lnTo>
                  <a:pt x="94424" y="20083"/>
                </a:lnTo>
                <a:lnTo>
                  <a:pt x="82230" y="26879"/>
                </a:lnTo>
                <a:lnTo>
                  <a:pt x="70733" y="34564"/>
                </a:lnTo>
                <a:lnTo>
                  <a:pt x="59967" y="43102"/>
                </a:lnTo>
                <a:lnTo>
                  <a:pt x="49969" y="52457"/>
                </a:lnTo>
                <a:lnTo>
                  <a:pt x="40774" y="62593"/>
                </a:lnTo>
                <a:lnTo>
                  <a:pt x="32417" y="73474"/>
                </a:lnTo>
                <a:lnTo>
                  <a:pt x="24934" y="85064"/>
                </a:lnTo>
                <a:lnTo>
                  <a:pt x="18360" y="97328"/>
                </a:lnTo>
                <a:lnTo>
                  <a:pt x="12731" y="110228"/>
                </a:lnTo>
                <a:lnTo>
                  <a:pt x="8082" y="123728"/>
                </a:lnTo>
                <a:lnTo>
                  <a:pt x="4449" y="137794"/>
                </a:lnTo>
                <a:lnTo>
                  <a:pt x="1867" y="152388"/>
                </a:lnTo>
                <a:lnTo>
                  <a:pt x="372" y="167475"/>
                </a:lnTo>
                <a:lnTo>
                  <a:pt x="0" y="183019"/>
                </a:lnTo>
                <a:close/>
              </a:path>
            </a:pathLst>
          </a:custGeom>
          <a:solidFill>
            <a:srgbClr val="BE1F44"/>
          </a:solidFill>
        </p:spPr>
        <p:txBody>
          <a:bodyPr wrap="square" lIns="0" tIns="0" rIns="0" bIns="0" rtlCol="0">
            <a:noAutofit/>
          </a:bodyPr>
          <a:lstStyle/>
          <a:p>
            <a:pPr defTabSz="456743"/>
            <a:endParaRPr sz="1798">
              <a:solidFill>
                <a:prstClr val="black"/>
              </a:solidFill>
              <a:latin typeface="Calibri"/>
            </a:endParaRPr>
          </a:p>
        </p:txBody>
      </p:sp>
      <p:sp>
        <p:nvSpPr>
          <p:cNvPr id="11" name="object 11"/>
          <p:cNvSpPr/>
          <p:nvPr/>
        </p:nvSpPr>
        <p:spPr>
          <a:xfrm>
            <a:off x="815411" y="1951205"/>
            <a:ext cx="984557" cy="984557"/>
          </a:xfrm>
          <a:custGeom>
            <a:avLst/>
            <a:gdLst/>
            <a:ahLst/>
            <a:cxnLst/>
            <a:rect l="l" t="t" r="r" b="b"/>
            <a:pathLst>
              <a:path w="985583" h="985583">
                <a:moveTo>
                  <a:pt x="0" y="492798"/>
                </a:moveTo>
                <a:lnTo>
                  <a:pt x="1633" y="533214"/>
                </a:lnTo>
                <a:lnTo>
                  <a:pt x="6449" y="572731"/>
                </a:lnTo>
                <a:lnTo>
                  <a:pt x="14321" y="611221"/>
                </a:lnTo>
                <a:lnTo>
                  <a:pt x="25122" y="648557"/>
                </a:lnTo>
                <a:lnTo>
                  <a:pt x="38725" y="684613"/>
                </a:lnTo>
                <a:lnTo>
                  <a:pt x="55003" y="719262"/>
                </a:lnTo>
                <a:lnTo>
                  <a:pt x="73830" y="752377"/>
                </a:lnTo>
                <a:lnTo>
                  <a:pt x="95078" y="783832"/>
                </a:lnTo>
                <a:lnTo>
                  <a:pt x="118622" y="813498"/>
                </a:lnTo>
                <a:lnTo>
                  <a:pt x="144333" y="841251"/>
                </a:lnTo>
                <a:lnTo>
                  <a:pt x="172086" y="866962"/>
                </a:lnTo>
                <a:lnTo>
                  <a:pt x="201754" y="890505"/>
                </a:lnTo>
                <a:lnTo>
                  <a:pt x="233209" y="911753"/>
                </a:lnTo>
                <a:lnTo>
                  <a:pt x="266325" y="930580"/>
                </a:lnTo>
                <a:lnTo>
                  <a:pt x="300975" y="946858"/>
                </a:lnTo>
                <a:lnTo>
                  <a:pt x="337032" y="960461"/>
                </a:lnTo>
                <a:lnTo>
                  <a:pt x="374370" y="971262"/>
                </a:lnTo>
                <a:lnTo>
                  <a:pt x="412861" y="979133"/>
                </a:lnTo>
                <a:lnTo>
                  <a:pt x="452379" y="983949"/>
                </a:lnTo>
                <a:lnTo>
                  <a:pt x="492798" y="985583"/>
                </a:lnTo>
                <a:lnTo>
                  <a:pt x="533214" y="983949"/>
                </a:lnTo>
                <a:lnTo>
                  <a:pt x="572731" y="979133"/>
                </a:lnTo>
                <a:lnTo>
                  <a:pt x="611221" y="971262"/>
                </a:lnTo>
                <a:lnTo>
                  <a:pt x="648557" y="960461"/>
                </a:lnTo>
                <a:lnTo>
                  <a:pt x="684613" y="946858"/>
                </a:lnTo>
                <a:lnTo>
                  <a:pt x="719262" y="930580"/>
                </a:lnTo>
                <a:lnTo>
                  <a:pt x="752377" y="911753"/>
                </a:lnTo>
                <a:lnTo>
                  <a:pt x="783832" y="890505"/>
                </a:lnTo>
                <a:lnTo>
                  <a:pt x="813498" y="866962"/>
                </a:lnTo>
                <a:lnTo>
                  <a:pt x="841251" y="841251"/>
                </a:lnTo>
                <a:lnTo>
                  <a:pt x="866962" y="813498"/>
                </a:lnTo>
                <a:lnTo>
                  <a:pt x="890505" y="783832"/>
                </a:lnTo>
                <a:lnTo>
                  <a:pt x="911753" y="752377"/>
                </a:lnTo>
                <a:lnTo>
                  <a:pt x="930580" y="719262"/>
                </a:lnTo>
                <a:lnTo>
                  <a:pt x="946858" y="684613"/>
                </a:lnTo>
                <a:lnTo>
                  <a:pt x="960461" y="648557"/>
                </a:lnTo>
                <a:lnTo>
                  <a:pt x="971262" y="611221"/>
                </a:lnTo>
                <a:lnTo>
                  <a:pt x="979133" y="572731"/>
                </a:lnTo>
                <a:lnTo>
                  <a:pt x="983949" y="533214"/>
                </a:lnTo>
                <a:lnTo>
                  <a:pt x="985583" y="492798"/>
                </a:lnTo>
                <a:lnTo>
                  <a:pt x="983949" y="452381"/>
                </a:lnTo>
                <a:lnTo>
                  <a:pt x="979133" y="412864"/>
                </a:lnTo>
                <a:lnTo>
                  <a:pt x="971262" y="374374"/>
                </a:lnTo>
                <a:lnTo>
                  <a:pt x="960461" y="337037"/>
                </a:lnTo>
                <a:lnTo>
                  <a:pt x="946858" y="300980"/>
                </a:lnTo>
                <a:lnTo>
                  <a:pt x="930580" y="266330"/>
                </a:lnTo>
                <a:lnTo>
                  <a:pt x="911753" y="233214"/>
                </a:lnTo>
                <a:lnTo>
                  <a:pt x="890505" y="201759"/>
                </a:lnTo>
                <a:lnTo>
                  <a:pt x="866962" y="172091"/>
                </a:lnTo>
                <a:lnTo>
                  <a:pt x="841251" y="144338"/>
                </a:lnTo>
                <a:lnTo>
                  <a:pt x="813498" y="118626"/>
                </a:lnTo>
                <a:lnTo>
                  <a:pt x="783832" y="95082"/>
                </a:lnTo>
                <a:lnTo>
                  <a:pt x="752377" y="73833"/>
                </a:lnTo>
                <a:lnTo>
                  <a:pt x="719262" y="55005"/>
                </a:lnTo>
                <a:lnTo>
                  <a:pt x="684613" y="38727"/>
                </a:lnTo>
                <a:lnTo>
                  <a:pt x="648557" y="25123"/>
                </a:lnTo>
                <a:lnTo>
                  <a:pt x="611221" y="14322"/>
                </a:lnTo>
                <a:lnTo>
                  <a:pt x="572731" y="6449"/>
                </a:lnTo>
                <a:lnTo>
                  <a:pt x="533214" y="1633"/>
                </a:lnTo>
                <a:lnTo>
                  <a:pt x="492798" y="0"/>
                </a:lnTo>
                <a:lnTo>
                  <a:pt x="452379" y="1633"/>
                </a:lnTo>
                <a:lnTo>
                  <a:pt x="412861" y="6449"/>
                </a:lnTo>
                <a:lnTo>
                  <a:pt x="374370" y="14322"/>
                </a:lnTo>
                <a:lnTo>
                  <a:pt x="337032" y="25123"/>
                </a:lnTo>
                <a:lnTo>
                  <a:pt x="300975" y="38727"/>
                </a:lnTo>
                <a:lnTo>
                  <a:pt x="266325" y="55005"/>
                </a:lnTo>
                <a:lnTo>
                  <a:pt x="233209" y="73833"/>
                </a:lnTo>
                <a:lnTo>
                  <a:pt x="201754" y="95082"/>
                </a:lnTo>
                <a:lnTo>
                  <a:pt x="172086" y="118626"/>
                </a:lnTo>
                <a:lnTo>
                  <a:pt x="144333" y="144338"/>
                </a:lnTo>
                <a:lnTo>
                  <a:pt x="118622" y="172091"/>
                </a:lnTo>
                <a:lnTo>
                  <a:pt x="95078" y="201759"/>
                </a:lnTo>
                <a:lnTo>
                  <a:pt x="73830" y="233214"/>
                </a:lnTo>
                <a:lnTo>
                  <a:pt x="55003" y="266330"/>
                </a:lnTo>
                <a:lnTo>
                  <a:pt x="38725" y="300980"/>
                </a:lnTo>
                <a:lnTo>
                  <a:pt x="25122" y="337037"/>
                </a:lnTo>
                <a:lnTo>
                  <a:pt x="14321" y="374374"/>
                </a:lnTo>
                <a:lnTo>
                  <a:pt x="6449" y="412864"/>
                </a:lnTo>
                <a:lnTo>
                  <a:pt x="1633" y="452381"/>
                </a:lnTo>
                <a:lnTo>
                  <a:pt x="0" y="492798"/>
                </a:lnTo>
                <a:close/>
              </a:path>
            </a:pathLst>
          </a:custGeom>
          <a:solidFill>
            <a:srgbClr val="911A1D"/>
          </a:solidFill>
        </p:spPr>
        <p:txBody>
          <a:bodyPr wrap="square" lIns="0" tIns="0" rIns="0" bIns="0" rtlCol="0">
            <a:noAutofit/>
          </a:bodyPr>
          <a:lstStyle/>
          <a:p>
            <a:pPr defTabSz="456743"/>
            <a:endParaRPr sz="1798">
              <a:solidFill>
                <a:prstClr val="black"/>
              </a:solidFill>
              <a:latin typeface="Calibri"/>
            </a:endParaRPr>
          </a:p>
        </p:txBody>
      </p:sp>
      <p:sp>
        <p:nvSpPr>
          <p:cNvPr id="12" name="object 12"/>
          <p:cNvSpPr/>
          <p:nvPr/>
        </p:nvSpPr>
        <p:spPr>
          <a:xfrm>
            <a:off x="1392108" y="-183011"/>
            <a:ext cx="897857" cy="888755"/>
          </a:xfrm>
          <a:custGeom>
            <a:avLst/>
            <a:gdLst/>
            <a:ahLst/>
            <a:cxnLst/>
            <a:rect l="l" t="t" r="r" b="b"/>
            <a:pathLst>
              <a:path w="808139" h="799947">
                <a:moveTo>
                  <a:pt x="443447" y="797991"/>
                </a:moveTo>
                <a:lnTo>
                  <a:pt x="475956" y="793481"/>
                </a:lnTo>
                <a:lnTo>
                  <a:pt x="507559" y="786519"/>
                </a:lnTo>
                <a:lnTo>
                  <a:pt x="538155" y="777210"/>
                </a:lnTo>
                <a:lnTo>
                  <a:pt x="567642" y="765656"/>
                </a:lnTo>
                <a:lnTo>
                  <a:pt x="595921" y="751961"/>
                </a:lnTo>
                <a:lnTo>
                  <a:pt x="622888" y="736228"/>
                </a:lnTo>
                <a:lnTo>
                  <a:pt x="648443" y="718561"/>
                </a:lnTo>
                <a:lnTo>
                  <a:pt x="672485" y="699062"/>
                </a:lnTo>
                <a:lnTo>
                  <a:pt x="694913" y="677837"/>
                </a:lnTo>
                <a:lnTo>
                  <a:pt x="715626" y="654987"/>
                </a:lnTo>
                <a:lnTo>
                  <a:pt x="734521" y="630616"/>
                </a:lnTo>
                <a:lnTo>
                  <a:pt x="751499" y="604828"/>
                </a:lnTo>
                <a:lnTo>
                  <a:pt x="766457" y="577725"/>
                </a:lnTo>
                <a:lnTo>
                  <a:pt x="779296" y="549412"/>
                </a:lnTo>
                <a:lnTo>
                  <a:pt x="789912" y="519992"/>
                </a:lnTo>
                <a:lnTo>
                  <a:pt x="798206" y="489568"/>
                </a:lnTo>
                <a:lnTo>
                  <a:pt x="804076" y="458243"/>
                </a:lnTo>
                <a:lnTo>
                  <a:pt x="807420" y="426121"/>
                </a:lnTo>
                <a:lnTo>
                  <a:pt x="808139" y="393306"/>
                </a:lnTo>
                <a:lnTo>
                  <a:pt x="806179" y="360619"/>
                </a:lnTo>
                <a:lnTo>
                  <a:pt x="801624" y="328697"/>
                </a:lnTo>
                <a:lnTo>
                  <a:pt x="794579" y="297639"/>
                </a:lnTo>
                <a:lnTo>
                  <a:pt x="785150" y="267548"/>
                </a:lnTo>
                <a:lnTo>
                  <a:pt x="773444" y="238524"/>
                </a:lnTo>
                <a:lnTo>
                  <a:pt x="759565" y="210668"/>
                </a:lnTo>
                <a:lnTo>
                  <a:pt x="743620" y="184082"/>
                </a:lnTo>
                <a:lnTo>
                  <a:pt x="725714" y="158866"/>
                </a:lnTo>
                <a:lnTo>
                  <a:pt x="705954" y="135123"/>
                </a:lnTo>
                <a:lnTo>
                  <a:pt x="684445" y="112952"/>
                </a:lnTo>
                <a:lnTo>
                  <a:pt x="666473" y="97040"/>
                </a:lnTo>
                <a:lnTo>
                  <a:pt x="140202" y="97040"/>
                </a:lnTo>
                <a:lnTo>
                  <a:pt x="113812" y="121621"/>
                </a:lnTo>
                <a:lnTo>
                  <a:pt x="93145" y="144551"/>
                </a:lnTo>
                <a:lnTo>
                  <a:pt x="74269" y="169019"/>
                </a:lnTo>
                <a:lnTo>
                  <a:pt x="57286" y="194919"/>
                </a:lnTo>
                <a:lnTo>
                  <a:pt x="42298" y="222146"/>
                </a:lnTo>
                <a:lnTo>
                  <a:pt x="29408" y="250595"/>
                </a:lnTo>
                <a:lnTo>
                  <a:pt x="18717" y="280161"/>
                </a:lnTo>
                <a:lnTo>
                  <a:pt x="10329" y="310739"/>
                </a:lnTo>
                <a:lnTo>
                  <a:pt x="4345" y="342223"/>
                </a:lnTo>
                <a:lnTo>
                  <a:pt x="868" y="374509"/>
                </a:lnTo>
                <a:lnTo>
                  <a:pt x="0" y="407492"/>
                </a:lnTo>
                <a:lnTo>
                  <a:pt x="1793" y="440558"/>
                </a:lnTo>
                <a:lnTo>
                  <a:pt x="6163" y="472789"/>
                </a:lnTo>
                <a:lnTo>
                  <a:pt x="13007" y="504088"/>
                </a:lnTo>
                <a:lnTo>
                  <a:pt x="22224" y="534358"/>
                </a:lnTo>
                <a:lnTo>
                  <a:pt x="33715" y="563503"/>
                </a:lnTo>
                <a:lnTo>
                  <a:pt x="47377" y="591426"/>
                </a:lnTo>
                <a:lnTo>
                  <a:pt x="63110" y="618031"/>
                </a:lnTo>
                <a:lnTo>
                  <a:pt x="80812" y="643221"/>
                </a:lnTo>
                <a:lnTo>
                  <a:pt x="100383" y="666899"/>
                </a:lnTo>
                <a:lnTo>
                  <a:pt x="121723" y="688968"/>
                </a:lnTo>
                <a:lnTo>
                  <a:pt x="144729" y="709333"/>
                </a:lnTo>
                <a:lnTo>
                  <a:pt x="169301" y="727896"/>
                </a:lnTo>
                <a:lnTo>
                  <a:pt x="195338" y="744560"/>
                </a:lnTo>
                <a:lnTo>
                  <a:pt x="222738" y="759230"/>
                </a:lnTo>
                <a:lnTo>
                  <a:pt x="251402" y="771809"/>
                </a:lnTo>
                <a:lnTo>
                  <a:pt x="281228" y="782199"/>
                </a:lnTo>
                <a:lnTo>
                  <a:pt x="312115" y="790305"/>
                </a:lnTo>
                <a:lnTo>
                  <a:pt x="343962" y="796029"/>
                </a:lnTo>
                <a:lnTo>
                  <a:pt x="376669" y="799275"/>
                </a:lnTo>
                <a:lnTo>
                  <a:pt x="410133" y="799947"/>
                </a:lnTo>
                <a:lnTo>
                  <a:pt x="443447" y="797991"/>
                </a:lnTo>
                <a:close/>
              </a:path>
            </a:pathLst>
          </a:custGeom>
          <a:solidFill>
            <a:srgbClr val="F0A91C"/>
          </a:solidFill>
        </p:spPr>
        <p:txBody>
          <a:bodyPr wrap="square" lIns="0" tIns="0" rIns="0" bIns="0" rtlCol="0">
            <a:noAutofit/>
          </a:bodyPr>
          <a:lstStyle/>
          <a:p>
            <a:pPr defTabSz="456743"/>
            <a:endParaRPr sz="1798">
              <a:solidFill>
                <a:prstClr val="black"/>
              </a:solidFill>
              <a:latin typeface="Calibri"/>
            </a:endParaRPr>
          </a:p>
        </p:txBody>
      </p:sp>
      <p:sp>
        <p:nvSpPr>
          <p:cNvPr id="13" name="object 13"/>
          <p:cNvSpPr/>
          <p:nvPr/>
        </p:nvSpPr>
        <p:spPr>
          <a:xfrm>
            <a:off x="1722979" y="769088"/>
            <a:ext cx="483125" cy="478215"/>
          </a:xfrm>
          <a:custGeom>
            <a:avLst/>
            <a:gdLst/>
            <a:ahLst/>
            <a:cxnLst/>
            <a:rect l="l" t="t" r="r" b="b"/>
            <a:pathLst>
              <a:path w="483628" h="478713">
                <a:moveTo>
                  <a:pt x="0" y="243852"/>
                </a:moveTo>
                <a:lnTo>
                  <a:pt x="1072" y="263639"/>
                </a:lnTo>
                <a:lnTo>
                  <a:pt x="3687" y="282927"/>
                </a:lnTo>
                <a:lnTo>
                  <a:pt x="7782" y="301656"/>
                </a:lnTo>
                <a:lnTo>
                  <a:pt x="13298" y="319771"/>
                </a:lnTo>
                <a:lnTo>
                  <a:pt x="20174" y="337212"/>
                </a:lnTo>
                <a:lnTo>
                  <a:pt x="28350" y="353922"/>
                </a:lnTo>
                <a:lnTo>
                  <a:pt x="37765" y="369843"/>
                </a:lnTo>
                <a:lnTo>
                  <a:pt x="48359" y="384917"/>
                </a:lnTo>
                <a:lnTo>
                  <a:pt x="60072" y="399087"/>
                </a:lnTo>
                <a:lnTo>
                  <a:pt x="72842" y="412294"/>
                </a:lnTo>
                <a:lnTo>
                  <a:pt x="86610" y="424481"/>
                </a:lnTo>
                <a:lnTo>
                  <a:pt x="101315" y="435590"/>
                </a:lnTo>
                <a:lnTo>
                  <a:pt x="116897" y="445563"/>
                </a:lnTo>
                <a:lnTo>
                  <a:pt x="133295" y="454343"/>
                </a:lnTo>
                <a:lnTo>
                  <a:pt x="150449" y="461871"/>
                </a:lnTo>
                <a:lnTo>
                  <a:pt x="168298" y="468089"/>
                </a:lnTo>
                <a:lnTo>
                  <a:pt x="186782" y="472940"/>
                </a:lnTo>
                <a:lnTo>
                  <a:pt x="205841" y="476367"/>
                </a:lnTo>
                <a:lnTo>
                  <a:pt x="225413" y="478310"/>
                </a:lnTo>
                <a:lnTo>
                  <a:pt x="245440" y="478713"/>
                </a:lnTo>
                <a:lnTo>
                  <a:pt x="265376" y="477542"/>
                </a:lnTo>
                <a:lnTo>
                  <a:pt x="284831" y="474841"/>
                </a:lnTo>
                <a:lnTo>
                  <a:pt x="303743" y="470674"/>
                </a:lnTo>
                <a:lnTo>
                  <a:pt x="322053" y="465102"/>
                </a:lnTo>
                <a:lnTo>
                  <a:pt x="339699" y="458188"/>
                </a:lnTo>
                <a:lnTo>
                  <a:pt x="356622" y="449991"/>
                </a:lnTo>
                <a:lnTo>
                  <a:pt x="372761" y="440576"/>
                </a:lnTo>
                <a:lnTo>
                  <a:pt x="388054" y="430003"/>
                </a:lnTo>
                <a:lnTo>
                  <a:pt x="402442" y="418335"/>
                </a:lnTo>
                <a:lnTo>
                  <a:pt x="415864" y="405633"/>
                </a:lnTo>
                <a:lnTo>
                  <a:pt x="428260" y="391959"/>
                </a:lnTo>
                <a:lnTo>
                  <a:pt x="439568" y="377375"/>
                </a:lnTo>
                <a:lnTo>
                  <a:pt x="449728" y="361943"/>
                </a:lnTo>
                <a:lnTo>
                  <a:pt x="458680" y="345725"/>
                </a:lnTo>
                <a:lnTo>
                  <a:pt x="466364" y="328782"/>
                </a:lnTo>
                <a:lnTo>
                  <a:pt x="472718" y="311177"/>
                </a:lnTo>
                <a:lnTo>
                  <a:pt x="477682" y="292971"/>
                </a:lnTo>
                <a:lnTo>
                  <a:pt x="481195" y="274227"/>
                </a:lnTo>
                <a:lnTo>
                  <a:pt x="483197" y="255005"/>
                </a:lnTo>
                <a:lnTo>
                  <a:pt x="483628" y="235369"/>
                </a:lnTo>
                <a:lnTo>
                  <a:pt x="482455" y="215807"/>
                </a:lnTo>
                <a:lnTo>
                  <a:pt x="479729" y="196702"/>
                </a:lnTo>
                <a:lnTo>
                  <a:pt x="475513" y="178116"/>
                </a:lnTo>
                <a:lnTo>
                  <a:pt x="469870" y="160107"/>
                </a:lnTo>
                <a:lnTo>
                  <a:pt x="462864" y="142737"/>
                </a:lnTo>
                <a:lnTo>
                  <a:pt x="454558" y="126066"/>
                </a:lnTo>
                <a:lnTo>
                  <a:pt x="445015" y="110156"/>
                </a:lnTo>
                <a:lnTo>
                  <a:pt x="434300" y="95065"/>
                </a:lnTo>
                <a:lnTo>
                  <a:pt x="422474" y="80856"/>
                </a:lnTo>
                <a:lnTo>
                  <a:pt x="409601" y="67587"/>
                </a:lnTo>
                <a:lnTo>
                  <a:pt x="395746" y="55321"/>
                </a:lnTo>
                <a:lnTo>
                  <a:pt x="380970" y="44117"/>
                </a:lnTo>
                <a:lnTo>
                  <a:pt x="365338" y="34036"/>
                </a:lnTo>
                <a:lnTo>
                  <a:pt x="348913" y="25139"/>
                </a:lnTo>
                <a:lnTo>
                  <a:pt x="331757" y="17486"/>
                </a:lnTo>
                <a:lnTo>
                  <a:pt x="313935" y="11137"/>
                </a:lnTo>
                <a:lnTo>
                  <a:pt x="295510" y="6154"/>
                </a:lnTo>
                <a:lnTo>
                  <a:pt x="276545" y="2596"/>
                </a:lnTo>
                <a:lnTo>
                  <a:pt x="257103" y="524"/>
                </a:lnTo>
                <a:lnTo>
                  <a:pt x="237248" y="0"/>
                </a:lnTo>
                <a:lnTo>
                  <a:pt x="217533" y="1060"/>
                </a:lnTo>
                <a:lnTo>
                  <a:pt x="198277" y="3670"/>
                </a:lnTo>
                <a:lnTo>
                  <a:pt x="179541" y="7766"/>
                </a:lnTo>
                <a:lnTo>
                  <a:pt x="161387" y="13285"/>
                </a:lnTo>
                <a:lnTo>
                  <a:pt x="143876" y="20165"/>
                </a:lnTo>
                <a:lnTo>
                  <a:pt x="127070" y="28343"/>
                </a:lnTo>
                <a:lnTo>
                  <a:pt x="111028" y="37755"/>
                </a:lnTo>
                <a:lnTo>
                  <a:pt x="95813" y="48340"/>
                </a:lnTo>
                <a:lnTo>
                  <a:pt x="81486" y="60033"/>
                </a:lnTo>
                <a:lnTo>
                  <a:pt x="68108" y="72772"/>
                </a:lnTo>
                <a:lnTo>
                  <a:pt x="55740" y="86494"/>
                </a:lnTo>
                <a:lnTo>
                  <a:pt x="44444" y="101137"/>
                </a:lnTo>
                <a:lnTo>
                  <a:pt x="34281" y="116636"/>
                </a:lnTo>
                <a:lnTo>
                  <a:pt x="25312" y="132930"/>
                </a:lnTo>
                <a:lnTo>
                  <a:pt x="17598" y="149956"/>
                </a:lnTo>
                <a:lnTo>
                  <a:pt x="11200" y="167650"/>
                </a:lnTo>
                <a:lnTo>
                  <a:pt x="6180" y="185949"/>
                </a:lnTo>
                <a:lnTo>
                  <a:pt x="2599" y="204791"/>
                </a:lnTo>
                <a:lnTo>
                  <a:pt x="519" y="224113"/>
                </a:lnTo>
                <a:lnTo>
                  <a:pt x="0" y="243852"/>
                </a:lnTo>
                <a:close/>
              </a:path>
            </a:pathLst>
          </a:custGeom>
          <a:solidFill>
            <a:srgbClr val="EBD516"/>
          </a:solidFill>
        </p:spPr>
        <p:txBody>
          <a:bodyPr wrap="square" lIns="0" tIns="0" rIns="0" bIns="0" rtlCol="0">
            <a:noAutofit/>
          </a:bodyPr>
          <a:lstStyle/>
          <a:p>
            <a:pPr defTabSz="456743"/>
            <a:endParaRPr sz="1798">
              <a:solidFill>
                <a:prstClr val="black"/>
              </a:solidFill>
              <a:latin typeface="Calibri"/>
            </a:endParaRPr>
          </a:p>
        </p:txBody>
      </p:sp>
      <p:sp>
        <p:nvSpPr>
          <p:cNvPr id="2" name="object 2"/>
          <p:cNvSpPr/>
          <p:nvPr/>
        </p:nvSpPr>
        <p:spPr>
          <a:xfrm>
            <a:off x="1846874" y="2304877"/>
            <a:ext cx="465396" cy="463167"/>
          </a:xfrm>
          <a:custGeom>
            <a:avLst/>
            <a:gdLst/>
            <a:ahLst/>
            <a:cxnLst/>
            <a:rect l="l" t="t" r="r" b="b"/>
            <a:pathLst>
              <a:path w="465881" h="463649">
                <a:moveTo>
                  <a:pt x="265143" y="460994"/>
                </a:moveTo>
                <a:lnTo>
                  <a:pt x="284853" y="457453"/>
                </a:lnTo>
                <a:lnTo>
                  <a:pt x="303770" y="452579"/>
                </a:lnTo>
                <a:lnTo>
                  <a:pt x="321853" y="446426"/>
                </a:lnTo>
                <a:lnTo>
                  <a:pt x="339063" y="439048"/>
                </a:lnTo>
                <a:lnTo>
                  <a:pt x="355359" y="430497"/>
                </a:lnTo>
                <a:lnTo>
                  <a:pt x="370702" y="420826"/>
                </a:lnTo>
                <a:lnTo>
                  <a:pt x="385051" y="410089"/>
                </a:lnTo>
                <a:lnTo>
                  <a:pt x="398366" y="398339"/>
                </a:lnTo>
                <a:lnTo>
                  <a:pt x="410608" y="385629"/>
                </a:lnTo>
                <a:lnTo>
                  <a:pt x="421737" y="372013"/>
                </a:lnTo>
                <a:lnTo>
                  <a:pt x="431712" y="357544"/>
                </a:lnTo>
                <a:lnTo>
                  <a:pt x="440493" y="342274"/>
                </a:lnTo>
                <a:lnTo>
                  <a:pt x="448042" y="326257"/>
                </a:lnTo>
                <a:lnTo>
                  <a:pt x="454316" y="309547"/>
                </a:lnTo>
                <a:lnTo>
                  <a:pt x="459278" y="292196"/>
                </a:lnTo>
                <a:lnTo>
                  <a:pt x="462885" y="274258"/>
                </a:lnTo>
                <a:lnTo>
                  <a:pt x="465100" y="255786"/>
                </a:lnTo>
                <a:lnTo>
                  <a:pt x="465881" y="236833"/>
                </a:lnTo>
                <a:lnTo>
                  <a:pt x="465189" y="217453"/>
                </a:lnTo>
                <a:lnTo>
                  <a:pt x="462983" y="197698"/>
                </a:lnTo>
                <a:lnTo>
                  <a:pt x="459447" y="178958"/>
                </a:lnTo>
                <a:lnTo>
                  <a:pt x="454573" y="160895"/>
                </a:lnTo>
                <a:lnTo>
                  <a:pt x="448420" y="143552"/>
                </a:lnTo>
                <a:lnTo>
                  <a:pt x="441046" y="126975"/>
                </a:lnTo>
                <a:lnTo>
                  <a:pt x="432510" y="111206"/>
                </a:lnTo>
                <a:lnTo>
                  <a:pt x="422869" y="96292"/>
                </a:lnTo>
                <a:lnTo>
                  <a:pt x="412183" y="82275"/>
                </a:lnTo>
                <a:lnTo>
                  <a:pt x="400509" y="69200"/>
                </a:lnTo>
                <a:lnTo>
                  <a:pt x="387906" y="57111"/>
                </a:lnTo>
                <a:lnTo>
                  <a:pt x="374432" y="46053"/>
                </a:lnTo>
                <a:lnTo>
                  <a:pt x="360147" y="36070"/>
                </a:lnTo>
                <a:lnTo>
                  <a:pt x="345107" y="27206"/>
                </a:lnTo>
                <a:lnTo>
                  <a:pt x="329372" y="19505"/>
                </a:lnTo>
                <a:lnTo>
                  <a:pt x="312999" y="13012"/>
                </a:lnTo>
                <a:lnTo>
                  <a:pt x="296048" y="7770"/>
                </a:lnTo>
                <a:lnTo>
                  <a:pt x="278576" y="3825"/>
                </a:lnTo>
                <a:lnTo>
                  <a:pt x="260643" y="1220"/>
                </a:lnTo>
                <a:lnTo>
                  <a:pt x="242305" y="0"/>
                </a:lnTo>
                <a:lnTo>
                  <a:pt x="223622" y="208"/>
                </a:lnTo>
                <a:lnTo>
                  <a:pt x="204653" y="1889"/>
                </a:lnTo>
                <a:lnTo>
                  <a:pt x="185198" y="5121"/>
                </a:lnTo>
                <a:lnTo>
                  <a:pt x="166450" y="9741"/>
                </a:lnTo>
                <a:lnTo>
                  <a:pt x="148454" y="15690"/>
                </a:lnTo>
                <a:lnTo>
                  <a:pt x="131258" y="22909"/>
                </a:lnTo>
                <a:lnTo>
                  <a:pt x="114905" y="31339"/>
                </a:lnTo>
                <a:lnTo>
                  <a:pt x="99443" y="40920"/>
                </a:lnTo>
                <a:lnTo>
                  <a:pt x="84916" y="51594"/>
                </a:lnTo>
                <a:lnTo>
                  <a:pt x="71372" y="63302"/>
                </a:lnTo>
                <a:lnTo>
                  <a:pt x="58854" y="75984"/>
                </a:lnTo>
                <a:lnTo>
                  <a:pt x="47411" y="89581"/>
                </a:lnTo>
                <a:lnTo>
                  <a:pt x="37086" y="104035"/>
                </a:lnTo>
                <a:lnTo>
                  <a:pt x="27926" y="119286"/>
                </a:lnTo>
                <a:lnTo>
                  <a:pt x="19978" y="135276"/>
                </a:lnTo>
                <a:lnTo>
                  <a:pt x="13285" y="151944"/>
                </a:lnTo>
                <a:lnTo>
                  <a:pt x="7896" y="169233"/>
                </a:lnTo>
                <a:lnTo>
                  <a:pt x="3854" y="187083"/>
                </a:lnTo>
                <a:lnTo>
                  <a:pt x="1207" y="205435"/>
                </a:lnTo>
                <a:lnTo>
                  <a:pt x="0" y="224230"/>
                </a:lnTo>
                <a:lnTo>
                  <a:pt x="278" y="243409"/>
                </a:lnTo>
                <a:lnTo>
                  <a:pt x="2088" y="262912"/>
                </a:lnTo>
                <a:lnTo>
                  <a:pt x="5412" y="282455"/>
                </a:lnTo>
                <a:lnTo>
                  <a:pt x="10099" y="301231"/>
                </a:lnTo>
                <a:lnTo>
                  <a:pt x="16095" y="319197"/>
                </a:lnTo>
                <a:lnTo>
                  <a:pt x="23343" y="336314"/>
                </a:lnTo>
                <a:lnTo>
                  <a:pt x="31790" y="352540"/>
                </a:lnTo>
                <a:lnTo>
                  <a:pt x="41381" y="367833"/>
                </a:lnTo>
                <a:lnTo>
                  <a:pt x="52061" y="382153"/>
                </a:lnTo>
                <a:lnTo>
                  <a:pt x="63776" y="395458"/>
                </a:lnTo>
                <a:lnTo>
                  <a:pt x="76471" y="407708"/>
                </a:lnTo>
                <a:lnTo>
                  <a:pt x="90091" y="418860"/>
                </a:lnTo>
                <a:lnTo>
                  <a:pt x="104581" y="428875"/>
                </a:lnTo>
                <a:lnTo>
                  <a:pt x="119887" y="437710"/>
                </a:lnTo>
                <a:lnTo>
                  <a:pt x="135954" y="445325"/>
                </a:lnTo>
                <a:lnTo>
                  <a:pt x="152728" y="451678"/>
                </a:lnTo>
                <a:lnTo>
                  <a:pt x="170153" y="456728"/>
                </a:lnTo>
                <a:lnTo>
                  <a:pt x="188176" y="460434"/>
                </a:lnTo>
                <a:lnTo>
                  <a:pt x="206740" y="462755"/>
                </a:lnTo>
                <a:lnTo>
                  <a:pt x="225793" y="463649"/>
                </a:lnTo>
                <a:lnTo>
                  <a:pt x="245279" y="463076"/>
                </a:lnTo>
                <a:lnTo>
                  <a:pt x="265143" y="460994"/>
                </a:lnTo>
                <a:close/>
              </a:path>
            </a:pathLst>
          </a:custGeom>
          <a:solidFill>
            <a:srgbClr val="60130B"/>
          </a:solidFill>
        </p:spPr>
        <p:txBody>
          <a:bodyPr wrap="square" lIns="0" tIns="0" rIns="0" bIns="0" rtlCol="0">
            <a:noAutofit/>
          </a:bodyPr>
          <a:lstStyle/>
          <a:p>
            <a:pPr defTabSz="456743"/>
            <a:endParaRPr sz="1798">
              <a:solidFill>
                <a:prstClr val="black"/>
              </a:solidFill>
              <a:latin typeface="Calibri"/>
            </a:endParaRPr>
          </a:p>
        </p:txBody>
      </p:sp>
      <p:sp>
        <p:nvSpPr>
          <p:cNvPr id="35" name="Rechthoek 34"/>
          <p:cNvSpPr/>
          <p:nvPr/>
        </p:nvSpPr>
        <p:spPr>
          <a:xfrm>
            <a:off x="3812379" y="1525983"/>
            <a:ext cx="7539122" cy="3166800"/>
          </a:xfrm>
          <a:prstGeom prst="rect">
            <a:avLst/>
          </a:prstGeom>
        </p:spPr>
        <p:txBody>
          <a:bodyPr wrap="square">
            <a:spAutoFit/>
          </a:bodyPr>
          <a:lstStyle/>
          <a:p>
            <a:pPr algn="ctr" defTabSz="456743"/>
            <a:r>
              <a:rPr lang="nl-NL" sz="9990" dirty="0" err="1">
                <a:solidFill>
                  <a:srgbClr val="FFFFFF"/>
                </a:solidFill>
                <a:latin typeface="Allerton"/>
                <a:cs typeface="Allerton"/>
              </a:rPr>
              <a:t>what’s</a:t>
            </a:r>
            <a:r>
              <a:rPr lang="nl-NL" sz="9990" dirty="0">
                <a:solidFill>
                  <a:srgbClr val="FFFFFF"/>
                </a:solidFill>
                <a:latin typeface="Allerton"/>
                <a:cs typeface="Allerton"/>
              </a:rPr>
              <a:t> your</a:t>
            </a:r>
          </a:p>
          <a:p>
            <a:pPr algn="ctr" defTabSz="456743"/>
            <a:r>
              <a:rPr lang="nl-NL" sz="9990" dirty="0">
                <a:solidFill>
                  <a:srgbClr val="FFFFFF"/>
                </a:solidFill>
                <a:latin typeface="Allerton"/>
                <a:cs typeface="Allerton"/>
              </a:rPr>
              <a:t>STORY?</a:t>
            </a:r>
          </a:p>
        </p:txBody>
      </p:sp>
    </p:spTree>
    <p:extLst>
      <p:ext uri="{BB962C8B-B14F-4D97-AF65-F5344CB8AC3E}">
        <p14:creationId xmlns:p14="http://schemas.microsoft.com/office/powerpoint/2010/main" val="11396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Afbeelding 40" descr="achtergrond-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0977" y="-148674"/>
            <a:ext cx="9697524" cy="7244167"/>
          </a:xfrm>
          <a:prstGeom prst="rect">
            <a:avLst/>
          </a:prstGeom>
        </p:spPr>
      </p:pic>
      <p:sp>
        <p:nvSpPr>
          <p:cNvPr id="38" name="Rechthoek 37"/>
          <p:cNvSpPr/>
          <p:nvPr/>
        </p:nvSpPr>
        <p:spPr>
          <a:xfrm>
            <a:off x="3888499" y="2363310"/>
            <a:ext cx="8677761" cy="491931"/>
          </a:xfrm>
          <a:prstGeom prst="rect">
            <a:avLst/>
          </a:prstGeom>
        </p:spPr>
        <p:txBody>
          <a:bodyPr wrap="square">
            <a:spAutoFit/>
          </a:bodyPr>
          <a:lstStyle/>
          <a:p>
            <a:pPr defTabSz="456743"/>
            <a:r>
              <a:rPr lang="nl-NL" sz="2597" dirty="0">
                <a:solidFill>
                  <a:srgbClr val="FFFFFF"/>
                </a:solidFill>
                <a:latin typeface="Courgette Regular"/>
                <a:cs typeface="Courgette Regular"/>
              </a:rPr>
              <a:t>The </a:t>
            </a:r>
            <a:r>
              <a:rPr lang="nl-NL" sz="2597" dirty="0" err="1">
                <a:solidFill>
                  <a:srgbClr val="FFFFFF"/>
                </a:solidFill>
                <a:latin typeface="Courgette Regular"/>
                <a:cs typeface="Courgette Regular"/>
              </a:rPr>
              <a:t>situation</a:t>
            </a:r>
            <a:r>
              <a:rPr lang="nl-NL" sz="2597" dirty="0">
                <a:solidFill>
                  <a:srgbClr val="FFFFFF"/>
                </a:solidFill>
                <a:latin typeface="Courgette Regular"/>
                <a:cs typeface="Courgette Regular"/>
              </a:rPr>
              <a:t> in </a:t>
            </a:r>
            <a:r>
              <a:rPr lang="nl-NL" sz="2597" dirty="0" err="1">
                <a:solidFill>
                  <a:srgbClr val="FFFFFF"/>
                </a:solidFill>
                <a:latin typeface="Courgette Regular"/>
                <a:cs typeface="Courgette Regular"/>
              </a:rPr>
              <a:t>my</a:t>
            </a:r>
            <a:r>
              <a:rPr lang="nl-NL" sz="2597" dirty="0">
                <a:solidFill>
                  <a:srgbClr val="FFFFFF"/>
                </a:solidFill>
                <a:latin typeface="Courgette Regular"/>
                <a:cs typeface="Courgette Regular"/>
              </a:rPr>
              <a:t> story </a:t>
            </a:r>
            <a:r>
              <a:rPr lang="nl-NL" sz="2597" dirty="0" err="1">
                <a:solidFill>
                  <a:srgbClr val="FFFFFF"/>
                </a:solidFill>
                <a:latin typeface="Courgette Regular"/>
                <a:cs typeface="Courgette Regular"/>
              </a:rPr>
              <a:t>happens</a:t>
            </a:r>
            <a:endParaRPr lang="nl-NL" sz="2597" dirty="0">
              <a:solidFill>
                <a:srgbClr val="FFFFFF"/>
              </a:solidFill>
              <a:latin typeface="Courgette Regular"/>
              <a:cs typeface="Courgette Regular"/>
            </a:endParaRPr>
          </a:p>
        </p:txBody>
      </p:sp>
      <p:sp>
        <p:nvSpPr>
          <p:cNvPr id="14" name="object 14"/>
          <p:cNvSpPr/>
          <p:nvPr/>
        </p:nvSpPr>
        <p:spPr>
          <a:xfrm>
            <a:off x="1761521" y="6217909"/>
            <a:ext cx="800092" cy="788765"/>
          </a:xfrm>
          <a:custGeom>
            <a:avLst/>
            <a:gdLst/>
            <a:ahLst/>
            <a:cxnLst/>
            <a:rect l="l" t="t" r="r" b="b"/>
            <a:pathLst>
              <a:path w="740981" h="730491">
                <a:moveTo>
                  <a:pt x="631423" y="621965"/>
                </a:moveTo>
                <a:lnTo>
                  <a:pt x="650923" y="601256"/>
                </a:lnTo>
                <a:lnTo>
                  <a:pt x="668800" y="579163"/>
                </a:lnTo>
                <a:lnTo>
                  <a:pt x="684951" y="555789"/>
                </a:lnTo>
                <a:lnTo>
                  <a:pt x="699273" y="531235"/>
                </a:lnTo>
                <a:lnTo>
                  <a:pt x="711662" y="505604"/>
                </a:lnTo>
                <a:lnTo>
                  <a:pt x="722013" y="478997"/>
                </a:lnTo>
                <a:lnTo>
                  <a:pt x="730225" y="451517"/>
                </a:lnTo>
                <a:lnTo>
                  <a:pt x="736192" y="423266"/>
                </a:lnTo>
                <a:lnTo>
                  <a:pt x="739812" y="394345"/>
                </a:lnTo>
                <a:lnTo>
                  <a:pt x="740981" y="364858"/>
                </a:lnTo>
                <a:lnTo>
                  <a:pt x="739655" y="335142"/>
                </a:lnTo>
                <a:lnTo>
                  <a:pt x="735926" y="306050"/>
                </a:lnTo>
                <a:lnTo>
                  <a:pt x="729893" y="277681"/>
                </a:lnTo>
                <a:lnTo>
                  <a:pt x="721655" y="250131"/>
                </a:lnTo>
                <a:lnTo>
                  <a:pt x="711309" y="223497"/>
                </a:lnTo>
                <a:lnTo>
                  <a:pt x="698955" y="197877"/>
                </a:lnTo>
                <a:lnTo>
                  <a:pt x="684691" y="173367"/>
                </a:lnTo>
                <a:lnTo>
                  <a:pt x="668617" y="150064"/>
                </a:lnTo>
                <a:lnTo>
                  <a:pt x="650830" y="128067"/>
                </a:lnTo>
                <a:lnTo>
                  <a:pt x="631429" y="107472"/>
                </a:lnTo>
                <a:lnTo>
                  <a:pt x="610514" y="88375"/>
                </a:lnTo>
                <a:lnTo>
                  <a:pt x="588182" y="70875"/>
                </a:lnTo>
                <a:lnTo>
                  <a:pt x="564533" y="55069"/>
                </a:lnTo>
                <a:lnTo>
                  <a:pt x="539664" y="41053"/>
                </a:lnTo>
                <a:lnTo>
                  <a:pt x="513676" y="28925"/>
                </a:lnTo>
                <a:lnTo>
                  <a:pt x="486666" y="18781"/>
                </a:lnTo>
                <a:lnTo>
                  <a:pt x="458733" y="10720"/>
                </a:lnTo>
                <a:lnTo>
                  <a:pt x="429975" y="4838"/>
                </a:lnTo>
                <a:lnTo>
                  <a:pt x="400492" y="1232"/>
                </a:lnTo>
                <a:lnTo>
                  <a:pt x="370382" y="0"/>
                </a:lnTo>
                <a:lnTo>
                  <a:pt x="340266" y="1212"/>
                </a:lnTo>
                <a:lnTo>
                  <a:pt x="310766" y="4810"/>
                </a:lnTo>
                <a:lnTo>
                  <a:pt x="281983" y="10693"/>
                </a:lnTo>
                <a:lnTo>
                  <a:pt x="254017" y="18764"/>
                </a:lnTo>
                <a:lnTo>
                  <a:pt x="226969" y="28923"/>
                </a:lnTo>
                <a:lnTo>
                  <a:pt x="200940" y="41070"/>
                </a:lnTo>
                <a:lnTo>
                  <a:pt x="176032" y="55106"/>
                </a:lnTo>
                <a:lnTo>
                  <a:pt x="152344" y="70933"/>
                </a:lnTo>
                <a:lnTo>
                  <a:pt x="129978" y="88451"/>
                </a:lnTo>
                <a:lnTo>
                  <a:pt x="109034" y="107561"/>
                </a:lnTo>
                <a:lnTo>
                  <a:pt x="89613" y="128163"/>
                </a:lnTo>
                <a:lnTo>
                  <a:pt x="71816" y="150159"/>
                </a:lnTo>
                <a:lnTo>
                  <a:pt x="55744" y="173449"/>
                </a:lnTo>
                <a:lnTo>
                  <a:pt x="41497" y="197934"/>
                </a:lnTo>
                <a:lnTo>
                  <a:pt x="29177" y="223515"/>
                </a:lnTo>
                <a:lnTo>
                  <a:pt x="18884" y="250093"/>
                </a:lnTo>
                <a:lnTo>
                  <a:pt x="10719" y="277568"/>
                </a:lnTo>
                <a:lnTo>
                  <a:pt x="4783" y="305842"/>
                </a:lnTo>
                <a:lnTo>
                  <a:pt x="1176" y="334815"/>
                </a:lnTo>
                <a:lnTo>
                  <a:pt x="0" y="364388"/>
                </a:lnTo>
                <a:lnTo>
                  <a:pt x="1316" y="394060"/>
                </a:lnTo>
                <a:lnTo>
                  <a:pt x="5051" y="423138"/>
                </a:lnTo>
                <a:lnTo>
                  <a:pt x="11102" y="451521"/>
                </a:lnTo>
                <a:lnTo>
                  <a:pt x="19367" y="479110"/>
                </a:lnTo>
                <a:lnTo>
                  <a:pt x="29746" y="505804"/>
                </a:lnTo>
                <a:lnTo>
                  <a:pt x="42136" y="531502"/>
                </a:lnTo>
                <a:lnTo>
                  <a:pt x="56437" y="556104"/>
                </a:lnTo>
                <a:lnTo>
                  <a:pt x="72546" y="579510"/>
                </a:lnTo>
                <a:lnTo>
                  <a:pt x="90363" y="601618"/>
                </a:lnTo>
                <a:lnTo>
                  <a:pt x="109785" y="622330"/>
                </a:lnTo>
                <a:lnTo>
                  <a:pt x="125966" y="637186"/>
                </a:lnTo>
                <a:lnTo>
                  <a:pt x="614779" y="637186"/>
                </a:lnTo>
                <a:lnTo>
                  <a:pt x="631423" y="621965"/>
                </a:lnTo>
                <a:close/>
              </a:path>
            </a:pathLst>
          </a:custGeom>
          <a:solidFill>
            <a:srgbClr val="017792"/>
          </a:solidFill>
        </p:spPr>
        <p:txBody>
          <a:bodyPr wrap="square" lIns="0" tIns="0" rIns="0" bIns="0" rtlCol="0">
            <a:noAutofit/>
          </a:bodyPr>
          <a:lstStyle/>
          <a:p>
            <a:pPr defTabSz="456743"/>
            <a:endParaRPr sz="1798">
              <a:solidFill>
                <a:prstClr val="black"/>
              </a:solidFill>
              <a:latin typeface="Calibri"/>
            </a:endParaRPr>
          </a:p>
        </p:txBody>
      </p:sp>
      <p:sp>
        <p:nvSpPr>
          <p:cNvPr id="15" name="object 15"/>
          <p:cNvSpPr/>
          <p:nvPr/>
        </p:nvSpPr>
        <p:spPr>
          <a:xfrm>
            <a:off x="1487499" y="6261739"/>
            <a:ext cx="249105" cy="237484"/>
          </a:xfrm>
          <a:custGeom>
            <a:avLst/>
            <a:gdLst/>
            <a:ahLst/>
            <a:cxnLst/>
            <a:rect l="l" t="t" r="r" b="b"/>
            <a:pathLst>
              <a:path w="249364" h="237731">
                <a:moveTo>
                  <a:pt x="121196" y="237731"/>
                </a:moveTo>
                <a:lnTo>
                  <a:pt x="133471" y="237413"/>
                </a:lnTo>
                <a:lnTo>
                  <a:pt x="148004" y="235531"/>
                </a:lnTo>
                <a:lnTo>
                  <a:pt x="162009" y="232103"/>
                </a:lnTo>
                <a:lnTo>
                  <a:pt x="175375" y="227231"/>
                </a:lnTo>
                <a:lnTo>
                  <a:pt x="187992" y="221016"/>
                </a:lnTo>
                <a:lnTo>
                  <a:pt x="199746" y="213560"/>
                </a:lnTo>
                <a:lnTo>
                  <a:pt x="210527" y="204963"/>
                </a:lnTo>
                <a:lnTo>
                  <a:pt x="220223" y="195328"/>
                </a:lnTo>
                <a:lnTo>
                  <a:pt x="228722" y="184754"/>
                </a:lnTo>
                <a:lnTo>
                  <a:pt x="235913" y="173345"/>
                </a:lnTo>
                <a:lnTo>
                  <a:pt x="241684" y="161201"/>
                </a:lnTo>
                <a:lnTo>
                  <a:pt x="245924" y="148424"/>
                </a:lnTo>
                <a:lnTo>
                  <a:pt x="248521" y="135114"/>
                </a:lnTo>
                <a:lnTo>
                  <a:pt x="249364" y="121373"/>
                </a:lnTo>
                <a:lnTo>
                  <a:pt x="248717" y="110262"/>
                </a:lnTo>
                <a:lnTo>
                  <a:pt x="246325" y="96672"/>
                </a:lnTo>
                <a:lnTo>
                  <a:pt x="242285" y="83507"/>
                </a:lnTo>
                <a:lnTo>
                  <a:pt x="236719" y="70885"/>
                </a:lnTo>
                <a:lnTo>
                  <a:pt x="229746" y="58920"/>
                </a:lnTo>
                <a:lnTo>
                  <a:pt x="221487" y="47729"/>
                </a:lnTo>
                <a:lnTo>
                  <a:pt x="212062" y="37428"/>
                </a:lnTo>
                <a:lnTo>
                  <a:pt x="201592" y="28133"/>
                </a:lnTo>
                <a:lnTo>
                  <a:pt x="190197" y="19961"/>
                </a:lnTo>
                <a:lnTo>
                  <a:pt x="177997" y="13027"/>
                </a:lnTo>
                <a:lnTo>
                  <a:pt x="165113" y="7448"/>
                </a:lnTo>
                <a:lnTo>
                  <a:pt x="151664" y="3339"/>
                </a:lnTo>
                <a:lnTo>
                  <a:pt x="137773" y="818"/>
                </a:lnTo>
                <a:lnTo>
                  <a:pt x="123558" y="0"/>
                </a:lnTo>
                <a:lnTo>
                  <a:pt x="111271" y="773"/>
                </a:lnTo>
                <a:lnTo>
                  <a:pt x="97628" y="3288"/>
                </a:lnTo>
                <a:lnTo>
                  <a:pt x="84366" y="7422"/>
                </a:lnTo>
                <a:lnTo>
                  <a:pt x="71612" y="13049"/>
                </a:lnTo>
                <a:lnTo>
                  <a:pt x="59494" y="20041"/>
                </a:lnTo>
                <a:lnTo>
                  <a:pt x="48139" y="28272"/>
                </a:lnTo>
                <a:lnTo>
                  <a:pt x="37673" y="37614"/>
                </a:lnTo>
                <a:lnTo>
                  <a:pt x="28224" y="47941"/>
                </a:lnTo>
                <a:lnTo>
                  <a:pt x="19919" y="59125"/>
                </a:lnTo>
                <a:lnTo>
                  <a:pt x="12885" y="71040"/>
                </a:lnTo>
                <a:lnTo>
                  <a:pt x="7249" y="83559"/>
                </a:lnTo>
                <a:lnTo>
                  <a:pt x="3138" y="96555"/>
                </a:lnTo>
                <a:lnTo>
                  <a:pt x="679" y="109900"/>
                </a:lnTo>
                <a:lnTo>
                  <a:pt x="0" y="123469"/>
                </a:lnTo>
                <a:lnTo>
                  <a:pt x="42" y="125095"/>
                </a:lnTo>
                <a:lnTo>
                  <a:pt x="1420" y="138950"/>
                </a:lnTo>
                <a:lnTo>
                  <a:pt x="4529" y="152325"/>
                </a:lnTo>
                <a:lnTo>
                  <a:pt x="9259" y="165114"/>
                </a:lnTo>
                <a:lnTo>
                  <a:pt x="15498" y="177213"/>
                </a:lnTo>
                <a:lnTo>
                  <a:pt x="23134" y="188517"/>
                </a:lnTo>
                <a:lnTo>
                  <a:pt x="32057" y="198921"/>
                </a:lnTo>
                <a:lnTo>
                  <a:pt x="42155" y="208319"/>
                </a:lnTo>
                <a:lnTo>
                  <a:pt x="53318" y="216608"/>
                </a:lnTo>
                <a:lnTo>
                  <a:pt x="65433" y="223681"/>
                </a:lnTo>
                <a:lnTo>
                  <a:pt x="78389" y="229435"/>
                </a:lnTo>
                <a:lnTo>
                  <a:pt x="92076" y="233765"/>
                </a:lnTo>
                <a:lnTo>
                  <a:pt x="106382" y="236565"/>
                </a:lnTo>
                <a:lnTo>
                  <a:pt x="121196" y="237731"/>
                </a:lnTo>
                <a:close/>
              </a:path>
            </a:pathLst>
          </a:custGeom>
          <a:solidFill>
            <a:srgbClr val="3E748D"/>
          </a:solidFill>
        </p:spPr>
        <p:txBody>
          <a:bodyPr wrap="square" lIns="0" tIns="0" rIns="0" bIns="0" rtlCol="0">
            <a:noAutofit/>
          </a:bodyPr>
          <a:lstStyle/>
          <a:p>
            <a:pPr defTabSz="456743"/>
            <a:endParaRPr sz="1798">
              <a:solidFill>
                <a:prstClr val="black"/>
              </a:solidFill>
              <a:latin typeface="Calibri"/>
            </a:endParaRPr>
          </a:p>
        </p:txBody>
      </p:sp>
      <p:sp>
        <p:nvSpPr>
          <p:cNvPr id="16" name="object 16"/>
          <p:cNvSpPr/>
          <p:nvPr/>
        </p:nvSpPr>
        <p:spPr>
          <a:xfrm>
            <a:off x="1103958" y="4415803"/>
            <a:ext cx="767017" cy="760661"/>
          </a:xfrm>
          <a:custGeom>
            <a:avLst/>
            <a:gdLst/>
            <a:ahLst/>
            <a:cxnLst/>
            <a:rect l="l" t="t" r="r" b="b"/>
            <a:pathLst>
              <a:path w="767816" h="761453">
                <a:moveTo>
                  <a:pt x="0" y="376516"/>
                </a:moveTo>
                <a:lnTo>
                  <a:pt x="1076" y="408397"/>
                </a:lnTo>
                <a:lnTo>
                  <a:pt x="4625" y="439514"/>
                </a:lnTo>
                <a:lnTo>
                  <a:pt x="10551" y="469774"/>
                </a:lnTo>
                <a:lnTo>
                  <a:pt x="18761" y="499081"/>
                </a:lnTo>
                <a:lnTo>
                  <a:pt x="29161" y="527342"/>
                </a:lnTo>
                <a:lnTo>
                  <a:pt x="41656" y="554462"/>
                </a:lnTo>
                <a:lnTo>
                  <a:pt x="56151" y="580346"/>
                </a:lnTo>
                <a:lnTo>
                  <a:pt x="72554" y="604901"/>
                </a:lnTo>
                <a:lnTo>
                  <a:pt x="90770" y="628031"/>
                </a:lnTo>
                <a:lnTo>
                  <a:pt x="110704" y="649643"/>
                </a:lnTo>
                <a:lnTo>
                  <a:pt x="132262" y="669641"/>
                </a:lnTo>
                <a:lnTo>
                  <a:pt x="155351" y="687932"/>
                </a:lnTo>
                <a:lnTo>
                  <a:pt x="179877" y="704421"/>
                </a:lnTo>
                <a:lnTo>
                  <a:pt x="205744" y="719013"/>
                </a:lnTo>
                <a:lnTo>
                  <a:pt x="232859" y="731614"/>
                </a:lnTo>
                <a:lnTo>
                  <a:pt x="261128" y="742131"/>
                </a:lnTo>
                <a:lnTo>
                  <a:pt x="290456" y="750467"/>
                </a:lnTo>
                <a:lnTo>
                  <a:pt x="320750" y="756529"/>
                </a:lnTo>
                <a:lnTo>
                  <a:pt x="351915" y="760223"/>
                </a:lnTo>
                <a:lnTo>
                  <a:pt x="383857" y="761453"/>
                </a:lnTo>
                <a:lnTo>
                  <a:pt x="415082" y="760177"/>
                </a:lnTo>
                <a:lnTo>
                  <a:pt x="445615" y="756476"/>
                </a:lnTo>
                <a:lnTo>
                  <a:pt x="475359" y="750445"/>
                </a:lnTo>
                <a:lnTo>
                  <a:pt x="504221" y="742178"/>
                </a:lnTo>
                <a:lnTo>
                  <a:pt x="532103" y="731769"/>
                </a:lnTo>
                <a:lnTo>
                  <a:pt x="558910" y="719312"/>
                </a:lnTo>
                <a:lnTo>
                  <a:pt x="584547" y="704902"/>
                </a:lnTo>
                <a:lnTo>
                  <a:pt x="608918" y="688634"/>
                </a:lnTo>
                <a:lnTo>
                  <a:pt x="631927" y="670600"/>
                </a:lnTo>
                <a:lnTo>
                  <a:pt x="653480" y="650897"/>
                </a:lnTo>
                <a:lnTo>
                  <a:pt x="673479" y="629617"/>
                </a:lnTo>
                <a:lnTo>
                  <a:pt x="691830" y="606856"/>
                </a:lnTo>
                <a:lnTo>
                  <a:pt x="708436" y="582707"/>
                </a:lnTo>
                <a:lnTo>
                  <a:pt x="723203" y="557265"/>
                </a:lnTo>
                <a:lnTo>
                  <a:pt x="736035" y="530625"/>
                </a:lnTo>
                <a:lnTo>
                  <a:pt x="746836" y="502879"/>
                </a:lnTo>
                <a:lnTo>
                  <a:pt x="755510" y="474124"/>
                </a:lnTo>
                <a:lnTo>
                  <a:pt x="761962" y="444453"/>
                </a:lnTo>
                <a:lnTo>
                  <a:pt x="766096" y="413960"/>
                </a:lnTo>
                <a:lnTo>
                  <a:pt x="767816" y="382739"/>
                </a:lnTo>
                <a:lnTo>
                  <a:pt x="767004" y="351911"/>
                </a:lnTo>
                <a:lnTo>
                  <a:pt x="763687" y="321702"/>
                </a:lnTo>
                <a:lnTo>
                  <a:pt x="757965" y="292215"/>
                </a:lnTo>
                <a:lnTo>
                  <a:pt x="749938" y="263551"/>
                </a:lnTo>
                <a:lnTo>
                  <a:pt x="739708" y="235813"/>
                </a:lnTo>
                <a:lnTo>
                  <a:pt x="727373" y="209102"/>
                </a:lnTo>
                <a:lnTo>
                  <a:pt x="713036" y="183520"/>
                </a:lnTo>
                <a:lnTo>
                  <a:pt x="696796" y="159168"/>
                </a:lnTo>
                <a:lnTo>
                  <a:pt x="678754" y="136149"/>
                </a:lnTo>
                <a:lnTo>
                  <a:pt x="659010" y="114565"/>
                </a:lnTo>
                <a:lnTo>
                  <a:pt x="637665" y="94516"/>
                </a:lnTo>
                <a:lnTo>
                  <a:pt x="614820" y="76105"/>
                </a:lnTo>
                <a:lnTo>
                  <a:pt x="590573" y="59434"/>
                </a:lnTo>
                <a:lnTo>
                  <a:pt x="565027" y="44605"/>
                </a:lnTo>
                <a:lnTo>
                  <a:pt x="538282" y="31719"/>
                </a:lnTo>
                <a:lnTo>
                  <a:pt x="510438" y="20878"/>
                </a:lnTo>
                <a:lnTo>
                  <a:pt x="481595" y="12183"/>
                </a:lnTo>
                <a:lnTo>
                  <a:pt x="451854" y="5738"/>
                </a:lnTo>
                <a:lnTo>
                  <a:pt x="421316" y="1642"/>
                </a:lnTo>
                <a:lnTo>
                  <a:pt x="390080" y="0"/>
                </a:lnTo>
                <a:lnTo>
                  <a:pt x="357581" y="834"/>
                </a:lnTo>
                <a:lnTo>
                  <a:pt x="325917" y="4078"/>
                </a:lnTo>
                <a:lnTo>
                  <a:pt x="295176" y="9645"/>
                </a:lnTo>
                <a:lnTo>
                  <a:pt x="265447" y="17449"/>
                </a:lnTo>
                <a:lnTo>
                  <a:pt x="236818" y="27405"/>
                </a:lnTo>
                <a:lnTo>
                  <a:pt x="209380" y="39426"/>
                </a:lnTo>
                <a:lnTo>
                  <a:pt x="183221" y="53427"/>
                </a:lnTo>
                <a:lnTo>
                  <a:pt x="158429" y="69321"/>
                </a:lnTo>
                <a:lnTo>
                  <a:pt x="135095" y="87023"/>
                </a:lnTo>
                <a:lnTo>
                  <a:pt x="113306" y="106448"/>
                </a:lnTo>
                <a:lnTo>
                  <a:pt x="93151" y="127508"/>
                </a:lnTo>
                <a:lnTo>
                  <a:pt x="74721" y="150119"/>
                </a:lnTo>
                <a:lnTo>
                  <a:pt x="58103" y="174195"/>
                </a:lnTo>
                <a:lnTo>
                  <a:pt x="43386" y="199649"/>
                </a:lnTo>
                <a:lnTo>
                  <a:pt x="30660" y="226396"/>
                </a:lnTo>
                <a:lnTo>
                  <a:pt x="20013" y="254349"/>
                </a:lnTo>
                <a:lnTo>
                  <a:pt x="11535" y="283424"/>
                </a:lnTo>
                <a:lnTo>
                  <a:pt x="5314" y="313534"/>
                </a:lnTo>
                <a:lnTo>
                  <a:pt x="1439" y="344594"/>
                </a:lnTo>
                <a:lnTo>
                  <a:pt x="0" y="376516"/>
                </a:lnTo>
                <a:close/>
              </a:path>
            </a:pathLst>
          </a:custGeom>
          <a:solidFill>
            <a:srgbClr val="552C85"/>
          </a:solidFill>
        </p:spPr>
        <p:txBody>
          <a:bodyPr wrap="square" lIns="0" tIns="0" rIns="0" bIns="0" rtlCol="0">
            <a:noAutofit/>
          </a:bodyPr>
          <a:lstStyle/>
          <a:p>
            <a:pPr defTabSz="456743"/>
            <a:endParaRPr sz="1798">
              <a:solidFill>
                <a:prstClr val="black"/>
              </a:solidFill>
              <a:latin typeface="Calibri"/>
            </a:endParaRPr>
          </a:p>
        </p:txBody>
      </p:sp>
      <p:sp>
        <p:nvSpPr>
          <p:cNvPr id="17" name="object 17"/>
          <p:cNvSpPr/>
          <p:nvPr/>
        </p:nvSpPr>
        <p:spPr>
          <a:xfrm>
            <a:off x="1790219" y="5070606"/>
            <a:ext cx="225625" cy="222360"/>
          </a:xfrm>
          <a:custGeom>
            <a:avLst/>
            <a:gdLst/>
            <a:ahLst/>
            <a:cxnLst/>
            <a:rect l="l" t="t" r="r" b="b"/>
            <a:pathLst>
              <a:path w="225860" h="222592">
                <a:moveTo>
                  <a:pt x="113589" y="222592"/>
                </a:moveTo>
                <a:lnTo>
                  <a:pt x="119292" y="222294"/>
                </a:lnTo>
                <a:lnTo>
                  <a:pt x="135484" y="220405"/>
                </a:lnTo>
                <a:lnTo>
                  <a:pt x="150422" y="217055"/>
                </a:lnTo>
                <a:lnTo>
                  <a:pt x="164084" y="212291"/>
                </a:lnTo>
                <a:lnTo>
                  <a:pt x="176445" y="206158"/>
                </a:lnTo>
                <a:lnTo>
                  <a:pt x="187485" y="198702"/>
                </a:lnTo>
                <a:lnTo>
                  <a:pt x="197179" y="189968"/>
                </a:lnTo>
                <a:lnTo>
                  <a:pt x="205506" y="180002"/>
                </a:lnTo>
                <a:lnTo>
                  <a:pt x="212441" y="168850"/>
                </a:lnTo>
                <a:lnTo>
                  <a:pt x="217963" y="156558"/>
                </a:lnTo>
                <a:lnTo>
                  <a:pt x="222048" y="143171"/>
                </a:lnTo>
                <a:lnTo>
                  <a:pt x="224674" y="128735"/>
                </a:lnTo>
                <a:lnTo>
                  <a:pt x="225818" y="113296"/>
                </a:lnTo>
                <a:lnTo>
                  <a:pt x="225860" y="107115"/>
                </a:lnTo>
                <a:lnTo>
                  <a:pt x="224959" y="92082"/>
                </a:lnTo>
                <a:lnTo>
                  <a:pt x="222615" y="77922"/>
                </a:lnTo>
                <a:lnTo>
                  <a:pt x="218829" y="64706"/>
                </a:lnTo>
                <a:lnTo>
                  <a:pt x="213600" y="52505"/>
                </a:lnTo>
                <a:lnTo>
                  <a:pt x="206927" y="41391"/>
                </a:lnTo>
                <a:lnTo>
                  <a:pt x="198810" y="31435"/>
                </a:lnTo>
                <a:lnTo>
                  <a:pt x="189248" y="22708"/>
                </a:lnTo>
                <a:lnTo>
                  <a:pt x="178239" y="15281"/>
                </a:lnTo>
                <a:lnTo>
                  <a:pt x="165784" y="9225"/>
                </a:lnTo>
                <a:lnTo>
                  <a:pt x="151883" y="4612"/>
                </a:lnTo>
                <a:lnTo>
                  <a:pt x="136533" y="1513"/>
                </a:lnTo>
                <a:lnTo>
                  <a:pt x="119735" y="0"/>
                </a:lnTo>
                <a:lnTo>
                  <a:pt x="107429" y="164"/>
                </a:lnTo>
                <a:lnTo>
                  <a:pt x="93698" y="1885"/>
                </a:lnTo>
                <a:lnTo>
                  <a:pt x="80365" y="5133"/>
                </a:lnTo>
                <a:lnTo>
                  <a:pt x="67571" y="9805"/>
                </a:lnTo>
                <a:lnTo>
                  <a:pt x="55458" y="15792"/>
                </a:lnTo>
                <a:lnTo>
                  <a:pt x="44166" y="22989"/>
                </a:lnTo>
                <a:lnTo>
                  <a:pt x="33837" y="31290"/>
                </a:lnTo>
                <a:lnTo>
                  <a:pt x="24612" y="40589"/>
                </a:lnTo>
                <a:lnTo>
                  <a:pt x="16633" y="50779"/>
                </a:lnTo>
                <a:lnTo>
                  <a:pt x="10041" y="61753"/>
                </a:lnTo>
                <a:lnTo>
                  <a:pt x="4977" y="73407"/>
                </a:lnTo>
                <a:lnTo>
                  <a:pt x="1583" y="85633"/>
                </a:lnTo>
                <a:lnTo>
                  <a:pt x="0" y="98326"/>
                </a:lnTo>
                <a:lnTo>
                  <a:pt x="368" y="111379"/>
                </a:lnTo>
                <a:lnTo>
                  <a:pt x="1321" y="118950"/>
                </a:lnTo>
                <a:lnTo>
                  <a:pt x="4102" y="133537"/>
                </a:lnTo>
                <a:lnTo>
                  <a:pt x="8043" y="147200"/>
                </a:lnTo>
                <a:lnTo>
                  <a:pt x="13156" y="159891"/>
                </a:lnTo>
                <a:lnTo>
                  <a:pt x="19451" y="171564"/>
                </a:lnTo>
                <a:lnTo>
                  <a:pt x="26937" y="182170"/>
                </a:lnTo>
                <a:lnTo>
                  <a:pt x="35626" y="191662"/>
                </a:lnTo>
                <a:lnTo>
                  <a:pt x="45527" y="199994"/>
                </a:lnTo>
                <a:lnTo>
                  <a:pt x="56652" y="207118"/>
                </a:lnTo>
                <a:lnTo>
                  <a:pt x="69010" y="212987"/>
                </a:lnTo>
                <a:lnTo>
                  <a:pt x="82612" y="217554"/>
                </a:lnTo>
                <a:lnTo>
                  <a:pt x="97468" y="220772"/>
                </a:lnTo>
                <a:lnTo>
                  <a:pt x="113589" y="222592"/>
                </a:lnTo>
                <a:close/>
              </a:path>
            </a:pathLst>
          </a:custGeom>
          <a:solidFill>
            <a:srgbClr val="4B4399"/>
          </a:solidFill>
        </p:spPr>
        <p:txBody>
          <a:bodyPr wrap="square" lIns="0" tIns="0" rIns="0" bIns="0" rtlCol="0">
            <a:noAutofit/>
          </a:bodyPr>
          <a:lstStyle/>
          <a:p>
            <a:pPr defTabSz="456743"/>
            <a:endParaRPr sz="1798">
              <a:solidFill>
                <a:prstClr val="black"/>
              </a:solidFill>
              <a:latin typeface="Calibri"/>
            </a:endParaRPr>
          </a:p>
        </p:txBody>
      </p:sp>
      <p:sp>
        <p:nvSpPr>
          <p:cNvPr id="18" name="object 18"/>
          <p:cNvSpPr/>
          <p:nvPr/>
        </p:nvSpPr>
        <p:spPr>
          <a:xfrm>
            <a:off x="1635300" y="5228443"/>
            <a:ext cx="129849" cy="129862"/>
          </a:xfrm>
          <a:custGeom>
            <a:avLst/>
            <a:gdLst/>
            <a:ahLst/>
            <a:cxnLst/>
            <a:rect l="l" t="t" r="r" b="b"/>
            <a:pathLst>
              <a:path w="129984" h="129997">
                <a:moveTo>
                  <a:pt x="0" y="64998"/>
                </a:moveTo>
                <a:lnTo>
                  <a:pt x="2441" y="82707"/>
                </a:lnTo>
                <a:lnTo>
                  <a:pt x="7686" y="95684"/>
                </a:lnTo>
                <a:lnTo>
                  <a:pt x="15473" y="107095"/>
                </a:lnTo>
                <a:lnTo>
                  <a:pt x="25450" y="116584"/>
                </a:lnTo>
                <a:lnTo>
                  <a:pt x="37265" y="123800"/>
                </a:lnTo>
                <a:lnTo>
                  <a:pt x="50566" y="128389"/>
                </a:lnTo>
                <a:lnTo>
                  <a:pt x="64998" y="129997"/>
                </a:lnTo>
                <a:lnTo>
                  <a:pt x="68505" y="129904"/>
                </a:lnTo>
                <a:lnTo>
                  <a:pt x="82698" y="127556"/>
                </a:lnTo>
                <a:lnTo>
                  <a:pt x="95676" y="122311"/>
                </a:lnTo>
                <a:lnTo>
                  <a:pt x="107085" y="114523"/>
                </a:lnTo>
                <a:lnTo>
                  <a:pt x="116574" y="104544"/>
                </a:lnTo>
                <a:lnTo>
                  <a:pt x="123789" y="92728"/>
                </a:lnTo>
                <a:lnTo>
                  <a:pt x="128376" y="79428"/>
                </a:lnTo>
                <a:lnTo>
                  <a:pt x="129984" y="64998"/>
                </a:lnTo>
                <a:lnTo>
                  <a:pt x="129891" y="61491"/>
                </a:lnTo>
                <a:lnTo>
                  <a:pt x="127544" y="47297"/>
                </a:lnTo>
                <a:lnTo>
                  <a:pt x="122302" y="34318"/>
                </a:lnTo>
                <a:lnTo>
                  <a:pt x="114515" y="22906"/>
                </a:lnTo>
                <a:lnTo>
                  <a:pt x="104539" y="13414"/>
                </a:lnTo>
                <a:lnTo>
                  <a:pt x="92725" y="6197"/>
                </a:lnTo>
                <a:lnTo>
                  <a:pt x="79427" y="1608"/>
                </a:lnTo>
                <a:lnTo>
                  <a:pt x="64998" y="0"/>
                </a:lnTo>
                <a:lnTo>
                  <a:pt x="61480" y="93"/>
                </a:lnTo>
                <a:lnTo>
                  <a:pt x="47285" y="2442"/>
                </a:lnTo>
                <a:lnTo>
                  <a:pt x="34306" y="7688"/>
                </a:lnTo>
                <a:lnTo>
                  <a:pt x="22896" y="15477"/>
                </a:lnTo>
                <a:lnTo>
                  <a:pt x="13408" y="25456"/>
                </a:lnTo>
                <a:lnTo>
                  <a:pt x="6194" y="37271"/>
                </a:lnTo>
                <a:lnTo>
                  <a:pt x="1607" y="50569"/>
                </a:lnTo>
                <a:lnTo>
                  <a:pt x="0" y="64998"/>
                </a:lnTo>
                <a:close/>
              </a:path>
            </a:pathLst>
          </a:custGeom>
          <a:solidFill>
            <a:srgbClr val="10487B"/>
          </a:solidFill>
        </p:spPr>
        <p:txBody>
          <a:bodyPr wrap="square" lIns="0" tIns="0" rIns="0" bIns="0" rtlCol="0">
            <a:noAutofit/>
          </a:bodyPr>
          <a:lstStyle/>
          <a:p>
            <a:pPr defTabSz="456743"/>
            <a:endParaRPr sz="1798">
              <a:solidFill>
                <a:prstClr val="black"/>
              </a:solidFill>
              <a:latin typeface="Calibri"/>
            </a:endParaRPr>
          </a:p>
        </p:txBody>
      </p:sp>
      <p:sp>
        <p:nvSpPr>
          <p:cNvPr id="19" name="object 19"/>
          <p:cNvSpPr/>
          <p:nvPr/>
        </p:nvSpPr>
        <p:spPr>
          <a:xfrm>
            <a:off x="935369" y="3698099"/>
            <a:ext cx="645820" cy="642497"/>
          </a:xfrm>
          <a:custGeom>
            <a:avLst/>
            <a:gdLst/>
            <a:ahLst/>
            <a:cxnLst/>
            <a:rect l="l" t="t" r="r" b="b"/>
            <a:pathLst>
              <a:path w="646493" h="643166">
                <a:moveTo>
                  <a:pt x="0" y="308940"/>
                </a:moveTo>
                <a:lnTo>
                  <a:pt x="212" y="335810"/>
                </a:lnTo>
                <a:lnTo>
                  <a:pt x="2507" y="362086"/>
                </a:lnTo>
                <a:lnTo>
                  <a:pt x="6809" y="387688"/>
                </a:lnTo>
                <a:lnTo>
                  <a:pt x="13044" y="412539"/>
                </a:lnTo>
                <a:lnTo>
                  <a:pt x="21138" y="436558"/>
                </a:lnTo>
                <a:lnTo>
                  <a:pt x="31015" y="459666"/>
                </a:lnTo>
                <a:lnTo>
                  <a:pt x="42601" y="481783"/>
                </a:lnTo>
                <a:lnTo>
                  <a:pt x="55821" y="502832"/>
                </a:lnTo>
                <a:lnTo>
                  <a:pt x="70601" y="522732"/>
                </a:lnTo>
                <a:lnTo>
                  <a:pt x="86866" y="541404"/>
                </a:lnTo>
                <a:lnTo>
                  <a:pt x="104541" y="558769"/>
                </a:lnTo>
                <a:lnTo>
                  <a:pt x="123552" y="574748"/>
                </a:lnTo>
                <a:lnTo>
                  <a:pt x="143824" y="589261"/>
                </a:lnTo>
                <a:lnTo>
                  <a:pt x="165283" y="602230"/>
                </a:lnTo>
                <a:lnTo>
                  <a:pt x="187853" y="613574"/>
                </a:lnTo>
                <a:lnTo>
                  <a:pt x="211461" y="623216"/>
                </a:lnTo>
                <a:lnTo>
                  <a:pt x="236031" y="631075"/>
                </a:lnTo>
                <a:lnTo>
                  <a:pt x="261489" y="637072"/>
                </a:lnTo>
                <a:lnTo>
                  <a:pt x="287759" y="641129"/>
                </a:lnTo>
                <a:lnTo>
                  <a:pt x="314769" y="643166"/>
                </a:lnTo>
                <a:lnTo>
                  <a:pt x="340699" y="642962"/>
                </a:lnTo>
                <a:lnTo>
                  <a:pt x="366251" y="640506"/>
                </a:lnTo>
                <a:lnTo>
                  <a:pt x="391325" y="635897"/>
                </a:lnTo>
                <a:lnTo>
                  <a:pt x="415820" y="629231"/>
                </a:lnTo>
                <a:lnTo>
                  <a:pt x="439633" y="620606"/>
                </a:lnTo>
                <a:lnTo>
                  <a:pt x="462665" y="610120"/>
                </a:lnTo>
                <a:lnTo>
                  <a:pt x="484815" y="597871"/>
                </a:lnTo>
                <a:lnTo>
                  <a:pt x="505981" y="583956"/>
                </a:lnTo>
                <a:lnTo>
                  <a:pt x="526062" y="568473"/>
                </a:lnTo>
                <a:lnTo>
                  <a:pt x="544958" y="551519"/>
                </a:lnTo>
                <a:lnTo>
                  <a:pt x="562567" y="533193"/>
                </a:lnTo>
                <a:lnTo>
                  <a:pt x="578789" y="513591"/>
                </a:lnTo>
                <a:lnTo>
                  <a:pt x="593522" y="492811"/>
                </a:lnTo>
                <a:lnTo>
                  <a:pt x="606666" y="470951"/>
                </a:lnTo>
                <a:lnTo>
                  <a:pt x="618119" y="448109"/>
                </a:lnTo>
                <a:lnTo>
                  <a:pt x="627781" y="424382"/>
                </a:lnTo>
                <a:lnTo>
                  <a:pt x="635550" y="399868"/>
                </a:lnTo>
                <a:lnTo>
                  <a:pt x="641326" y="374665"/>
                </a:lnTo>
                <a:lnTo>
                  <a:pt x="645007" y="348869"/>
                </a:lnTo>
                <a:lnTo>
                  <a:pt x="646493" y="322579"/>
                </a:lnTo>
                <a:lnTo>
                  <a:pt x="645764" y="297430"/>
                </a:lnTo>
                <a:lnTo>
                  <a:pt x="642959" y="272685"/>
                </a:lnTo>
                <a:lnTo>
                  <a:pt x="638166" y="248436"/>
                </a:lnTo>
                <a:lnTo>
                  <a:pt x="631473" y="224772"/>
                </a:lnTo>
                <a:lnTo>
                  <a:pt x="622966" y="201785"/>
                </a:lnTo>
                <a:lnTo>
                  <a:pt x="612732" y="179567"/>
                </a:lnTo>
                <a:lnTo>
                  <a:pt x="600859" y="158207"/>
                </a:lnTo>
                <a:lnTo>
                  <a:pt x="587434" y="137796"/>
                </a:lnTo>
                <a:lnTo>
                  <a:pt x="572545" y="118426"/>
                </a:lnTo>
                <a:lnTo>
                  <a:pt x="556277" y="100187"/>
                </a:lnTo>
                <a:lnTo>
                  <a:pt x="538719" y="83170"/>
                </a:lnTo>
                <a:lnTo>
                  <a:pt x="519957" y="67466"/>
                </a:lnTo>
                <a:lnTo>
                  <a:pt x="500080" y="53165"/>
                </a:lnTo>
                <a:lnTo>
                  <a:pt x="479173" y="40360"/>
                </a:lnTo>
                <a:lnTo>
                  <a:pt x="457325" y="29139"/>
                </a:lnTo>
                <a:lnTo>
                  <a:pt x="434622" y="19595"/>
                </a:lnTo>
                <a:lnTo>
                  <a:pt x="411151" y="11818"/>
                </a:lnTo>
                <a:lnTo>
                  <a:pt x="387000" y="5900"/>
                </a:lnTo>
                <a:lnTo>
                  <a:pt x="362256" y="1930"/>
                </a:lnTo>
                <a:lnTo>
                  <a:pt x="337007" y="0"/>
                </a:lnTo>
                <a:lnTo>
                  <a:pt x="309657" y="92"/>
                </a:lnTo>
                <a:lnTo>
                  <a:pt x="282944" y="2230"/>
                </a:lnTo>
                <a:lnTo>
                  <a:pt x="256945" y="6343"/>
                </a:lnTo>
                <a:lnTo>
                  <a:pt x="231739" y="12359"/>
                </a:lnTo>
                <a:lnTo>
                  <a:pt x="207404" y="20205"/>
                </a:lnTo>
                <a:lnTo>
                  <a:pt x="184018" y="29812"/>
                </a:lnTo>
                <a:lnTo>
                  <a:pt x="161658" y="41106"/>
                </a:lnTo>
                <a:lnTo>
                  <a:pt x="140404" y="54016"/>
                </a:lnTo>
                <a:lnTo>
                  <a:pt x="120333" y="68471"/>
                </a:lnTo>
                <a:lnTo>
                  <a:pt x="101523" y="84399"/>
                </a:lnTo>
                <a:lnTo>
                  <a:pt x="84053" y="101728"/>
                </a:lnTo>
                <a:lnTo>
                  <a:pt x="68001" y="120388"/>
                </a:lnTo>
                <a:lnTo>
                  <a:pt x="53445" y="140305"/>
                </a:lnTo>
                <a:lnTo>
                  <a:pt x="40463" y="161409"/>
                </a:lnTo>
                <a:lnTo>
                  <a:pt x="29133" y="183628"/>
                </a:lnTo>
                <a:lnTo>
                  <a:pt x="19533" y="206890"/>
                </a:lnTo>
                <a:lnTo>
                  <a:pt x="11741" y="231124"/>
                </a:lnTo>
                <a:lnTo>
                  <a:pt x="5837" y="256258"/>
                </a:lnTo>
                <a:lnTo>
                  <a:pt x="1897" y="282220"/>
                </a:lnTo>
                <a:lnTo>
                  <a:pt x="0" y="308940"/>
                </a:lnTo>
                <a:close/>
              </a:path>
            </a:pathLst>
          </a:custGeom>
          <a:solidFill>
            <a:srgbClr val="7A164F"/>
          </a:solidFill>
        </p:spPr>
        <p:txBody>
          <a:bodyPr wrap="square" lIns="0" tIns="0" rIns="0" bIns="0" rtlCol="0">
            <a:noAutofit/>
          </a:bodyPr>
          <a:lstStyle/>
          <a:p>
            <a:pPr defTabSz="456743"/>
            <a:endParaRPr sz="1798">
              <a:solidFill>
                <a:prstClr val="black"/>
              </a:solidFill>
              <a:latin typeface="Calibri"/>
            </a:endParaRPr>
          </a:p>
        </p:txBody>
      </p:sp>
      <p:sp>
        <p:nvSpPr>
          <p:cNvPr id="20" name="object 20"/>
          <p:cNvSpPr/>
          <p:nvPr/>
        </p:nvSpPr>
        <p:spPr>
          <a:xfrm>
            <a:off x="1648366" y="3867646"/>
            <a:ext cx="316169" cy="303416"/>
          </a:xfrm>
          <a:custGeom>
            <a:avLst/>
            <a:gdLst/>
            <a:ahLst/>
            <a:cxnLst/>
            <a:rect l="l" t="t" r="r" b="b"/>
            <a:pathLst>
              <a:path w="316498" h="303732">
                <a:moveTo>
                  <a:pt x="160948" y="24"/>
                </a:moveTo>
                <a:lnTo>
                  <a:pt x="137851" y="896"/>
                </a:lnTo>
                <a:lnTo>
                  <a:pt x="123260" y="2999"/>
                </a:lnTo>
                <a:lnTo>
                  <a:pt x="109242" y="6266"/>
                </a:lnTo>
                <a:lnTo>
                  <a:pt x="95845" y="10652"/>
                </a:lnTo>
                <a:lnTo>
                  <a:pt x="83117" y="16112"/>
                </a:lnTo>
                <a:lnTo>
                  <a:pt x="71105" y="22601"/>
                </a:lnTo>
                <a:lnTo>
                  <a:pt x="59857" y="30076"/>
                </a:lnTo>
                <a:lnTo>
                  <a:pt x="49423" y="38491"/>
                </a:lnTo>
                <a:lnTo>
                  <a:pt x="39848" y="47802"/>
                </a:lnTo>
                <a:lnTo>
                  <a:pt x="31183" y="57965"/>
                </a:lnTo>
                <a:lnTo>
                  <a:pt x="23474" y="68935"/>
                </a:lnTo>
                <a:lnTo>
                  <a:pt x="16770" y="80668"/>
                </a:lnTo>
                <a:lnTo>
                  <a:pt x="11119" y="93118"/>
                </a:lnTo>
                <a:lnTo>
                  <a:pt x="6569" y="106242"/>
                </a:lnTo>
                <a:lnTo>
                  <a:pt x="3167" y="119995"/>
                </a:lnTo>
                <a:lnTo>
                  <a:pt x="962" y="134333"/>
                </a:lnTo>
                <a:lnTo>
                  <a:pt x="1" y="149211"/>
                </a:lnTo>
                <a:lnTo>
                  <a:pt x="0" y="156195"/>
                </a:lnTo>
                <a:lnTo>
                  <a:pt x="965" y="170810"/>
                </a:lnTo>
                <a:lnTo>
                  <a:pt x="3209" y="184938"/>
                </a:lnTo>
                <a:lnTo>
                  <a:pt x="6681" y="198527"/>
                </a:lnTo>
                <a:lnTo>
                  <a:pt x="11329" y="211528"/>
                </a:lnTo>
                <a:lnTo>
                  <a:pt x="17102" y="223889"/>
                </a:lnTo>
                <a:lnTo>
                  <a:pt x="23949" y="235559"/>
                </a:lnTo>
                <a:lnTo>
                  <a:pt x="31819" y="246487"/>
                </a:lnTo>
                <a:lnTo>
                  <a:pt x="40659" y="256622"/>
                </a:lnTo>
                <a:lnTo>
                  <a:pt x="50419" y="265912"/>
                </a:lnTo>
                <a:lnTo>
                  <a:pt x="61048" y="274308"/>
                </a:lnTo>
                <a:lnTo>
                  <a:pt x="72494" y="281758"/>
                </a:lnTo>
                <a:lnTo>
                  <a:pt x="84706" y="288210"/>
                </a:lnTo>
                <a:lnTo>
                  <a:pt x="97633" y="293615"/>
                </a:lnTo>
                <a:lnTo>
                  <a:pt x="111224" y="297920"/>
                </a:lnTo>
                <a:lnTo>
                  <a:pt x="125426" y="301076"/>
                </a:lnTo>
                <a:lnTo>
                  <a:pt x="140189" y="303030"/>
                </a:lnTo>
                <a:lnTo>
                  <a:pt x="155462" y="303732"/>
                </a:lnTo>
                <a:lnTo>
                  <a:pt x="165556" y="303436"/>
                </a:lnTo>
                <a:lnTo>
                  <a:pt x="179853" y="301870"/>
                </a:lnTo>
                <a:lnTo>
                  <a:pt x="193840" y="299023"/>
                </a:lnTo>
                <a:lnTo>
                  <a:pt x="207445" y="294965"/>
                </a:lnTo>
                <a:lnTo>
                  <a:pt x="220592" y="289766"/>
                </a:lnTo>
                <a:lnTo>
                  <a:pt x="233210" y="283496"/>
                </a:lnTo>
                <a:lnTo>
                  <a:pt x="245223" y="276225"/>
                </a:lnTo>
                <a:lnTo>
                  <a:pt x="256560" y="268023"/>
                </a:lnTo>
                <a:lnTo>
                  <a:pt x="267145" y="258960"/>
                </a:lnTo>
                <a:lnTo>
                  <a:pt x="276906" y="249107"/>
                </a:lnTo>
                <a:lnTo>
                  <a:pt x="285770" y="238533"/>
                </a:lnTo>
                <a:lnTo>
                  <a:pt x="293662" y="227309"/>
                </a:lnTo>
                <a:lnTo>
                  <a:pt x="300509" y="215504"/>
                </a:lnTo>
                <a:lnTo>
                  <a:pt x="306238" y="203189"/>
                </a:lnTo>
                <a:lnTo>
                  <a:pt x="310775" y="190433"/>
                </a:lnTo>
                <a:lnTo>
                  <a:pt x="314046" y="177308"/>
                </a:lnTo>
                <a:lnTo>
                  <a:pt x="315978" y="163882"/>
                </a:lnTo>
                <a:lnTo>
                  <a:pt x="316498" y="150227"/>
                </a:lnTo>
                <a:lnTo>
                  <a:pt x="316492" y="149867"/>
                </a:lnTo>
                <a:lnTo>
                  <a:pt x="315513" y="136237"/>
                </a:lnTo>
                <a:lnTo>
                  <a:pt x="313130" y="122838"/>
                </a:lnTo>
                <a:lnTo>
                  <a:pt x="309420" y="109746"/>
                </a:lnTo>
                <a:lnTo>
                  <a:pt x="304459" y="97034"/>
                </a:lnTo>
                <a:lnTo>
                  <a:pt x="298323" y="84777"/>
                </a:lnTo>
                <a:lnTo>
                  <a:pt x="291089" y="73047"/>
                </a:lnTo>
                <a:lnTo>
                  <a:pt x="282835" y="61919"/>
                </a:lnTo>
                <a:lnTo>
                  <a:pt x="273635" y="51468"/>
                </a:lnTo>
                <a:lnTo>
                  <a:pt x="263567" y="41766"/>
                </a:lnTo>
                <a:lnTo>
                  <a:pt x="252707" y="32888"/>
                </a:lnTo>
                <a:lnTo>
                  <a:pt x="241132" y="24908"/>
                </a:lnTo>
                <a:lnTo>
                  <a:pt x="228919" y="17900"/>
                </a:lnTo>
                <a:lnTo>
                  <a:pt x="216143" y="11937"/>
                </a:lnTo>
                <a:lnTo>
                  <a:pt x="202881" y="7095"/>
                </a:lnTo>
                <a:lnTo>
                  <a:pt x="189211" y="3446"/>
                </a:lnTo>
                <a:lnTo>
                  <a:pt x="175208" y="1064"/>
                </a:lnTo>
                <a:lnTo>
                  <a:pt x="160948" y="24"/>
                </a:lnTo>
                <a:close/>
              </a:path>
            </a:pathLst>
          </a:custGeom>
          <a:solidFill>
            <a:srgbClr val="91649B"/>
          </a:solidFill>
        </p:spPr>
        <p:txBody>
          <a:bodyPr wrap="square" lIns="0" tIns="0" rIns="0" bIns="0" rtlCol="0">
            <a:noAutofit/>
          </a:bodyPr>
          <a:lstStyle/>
          <a:p>
            <a:pPr defTabSz="456743"/>
            <a:endParaRPr sz="1798">
              <a:solidFill>
                <a:prstClr val="black"/>
              </a:solidFill>
              <a:latin typeface="Calibri"/>
            </a:endParaRPr>
          </a:p>
        </p:txBody>
      </p:sp>
      <p:sp>
        <p:nvSpPr>
          <p:cNvPr id="21" name="object 21"/>
          <p:cNvSpPr/>
          <p:nvPr/>
        </p:nvSpPr>
        <p:spPr>
          <a:xfrm>
            <a:off x="1558812" y="4199380"/>
            <a:ext cx="164611" cy="164624"/>
          </a:xfrm>
          <a:custGeom>
            <a:avLst/>
            <a:gdLst/>
            <a:ahLst/>
            <a:cxnLst/>
            <a:rect l="l" t="t" r="r" b="b"/>
            <a:pathLst>
              <a:path w="164782" h="164795">
                <a:moveTo>
                  <a:pt x="0" y="82397"/>
                </a:moveTo>
                <a:lnTo>
                  <a:pt x="1756" y="99402"/>
                </a:lnTo>
                <a:lnTo>
                  <a:pt x="5844" y="112934"/>
                </a:lnTo>
                <a:lnTo>
                  <a:pt x="12083" y="125375"/>
                </a:lnTo>
                <a:lnTo>
                  <a:pt x="20254" y="136504"/>
                </a:lnTo>
                <a:lnTo>
                  <a:pt x="30138" y="146103"/>
                </a:lnTo>
                <a:lnTo>
                  <a:pt x="41513" y="153951"/>
                </a:lnTo>
                <a:lnTo>
                  <a:pt x="54161" y="159829"/>
                </a:lnTo>
                <a:lnTo>
                  <a:pt x="67862" y="163517"/>
                </a:lnTo>
                <a:lnTo>
                  <a:pt x="82397" y="164795"/>
                </a:lnTo>
                <a:lnTo>
                  <a:pt x="84987" y="164755"/>
                </a:lnTo>
                <a:lnTo>
                  <a:pt x="99392" y="163040"/>
                </a:lnTo>
                <a:lnTo>
                  <a:pt x="112925" y="158953"/>
                </a:lnTo>
                <a:lnTo>
                  <a:pt x="125366" y="152714"/>
                </a:lnTo>
                <a:lnTo>
                  <a:pt x="136495" y="144543"/>
                </a:lnTo>
                <a:lnTo>
                  <a:pt x="146093" y="134660"/>
                </a:lnTo>
                <a:lnTo>
                  <a:pt x="153940" y="123284"/>
                </a:lnTo>
                <a:lnTo>
                  <a:pt x="159817" y="110635"/>
                </a:lnTo>
                <a:lnTo>
                  <a:pt x="163504" y="96933"/>
                </a:lnTo>
                <a:lnTo>
                  <a:pt x="164782" y="82397"/>
                </a:lnTo>
                <a:lnTo>
                  <a:pt x="164742" y="79807"/>
                </a:lnTo>
                <a:lnTo>
                  <a:pt x="163027" y="65401"/>
                </a:lnTo>
                <a:lnTo>
                  <a:pt x="158942" y="51867"/>
                </a:lnTo>
                <a:lnTo>
                  <a:pt x="152705" y="39425"/>
                </a:lnTo>
                <a:lnTo>
                  <a:pt x="144536" y="28294"/>
                </a:lnTo>
                <a:lnTo>
                  <a:pt x="134655" y="18694"/>
                </a:lnTo>
                <a:lnTo>
                  <a:pt x="123281" y="10845"/>
                </a:lnTo>
                <a:lnTo>
                  <a:pt x="110633" y="4966"/>
                </a:lnTo>
                <a:lnTo>
                  <a:pt x="96932" y="1278"/>
                </a:lnTo>
                <a:lnTo>
                  <a:pt x="82397" y="0"/>
                </a:lnTo>
                <a:lnTo>
                  <a:pt x="79797" y="40"/>
                </a:lnTo>
                <a:lnTo>
                  <a:pt x="65393" y="1756"/>
                </a:lnTo>
                <a:lnTo>
                  <a:pt x="51860" y="5844"/>
                </a:lnTo>
                <a:lnTo>
                  <a:pt x="39419" y="12083"/>
                </a:lnTo>
                <a:lnTo>
                  <a:pt x="28290" y="20254"/>
                </a:lnTo>
                <a:lnTo>
                  <a:pt x="18691" y="30138"/>
                </a:lnTo>
                <a:lnTo>
                  <a:pt x="10843" y="41513"/>
                </a:lnTo>
                <a:lnTo>
                  <a:pt x="4965" y="54161"/>
                </a:lnTo>
                <a:lnTo>
                  <a:pt x="1278" y="67862"/>
                </a:lnTo>
                <a:lnTo>
                  <a:pt x="0" y="82397"/>
                </a:lnTo>
                <a:close/>
              </a:path>
            </a:pathLst>
          </a:custGeom>
          <a:solidFill>
            <a:srgbClr val="9E539F"/>
          </a:solidFill>
        </p:spPr>
        <p:txBody>
          <a:bodyPr wrap="square" lIns="0" tIns="0" rIns="0" bIns="0" rtlCol="0">
            <a:noAutofit/>
          </a:bodyPr>
          <a:lstStyle/>
          <a:p>
            <a:pPr defTabSz="456743"/>
            <a:endParaRPr sz="1798">
              <a:solidFill>
                <a:prstClr val="black"/>
              </a:solidFill>
              <a:latin typeface="Calibri"/>
            </a:endParaRPr>
          </a:p>
        </p:txBody>
      </p:sp>
      <p:sp>
        <p:nvSpPr>
          <p:cNvPr id="22" name="object 22"/>
          <p:cNvSpPr/>
          <p:nvPr/>
        </p:nvSpPr>
        <p:spPr>
          <a:xfrm>
            <a:off x="1795776" y="4221848"/>
            <a:ext cx="350358" cy="349279"/>
          </a:xfrm>
          <a:custGeom>
            <a:avLst/>
            <a:gdLst/>
            <a:ahLst/>
            <a:cxnLst/>
            <a:rect l="l" t="t" r="r" b="b"/>
            <a:pathLst>
              <a:path w="350723" h="349643">
                <a:moveTo>
                  <a:pt x="0" y="177761"/>
                </a:moveTo>
                <a:lnTo>
                  <a:pt x="835" y="194710"/>
                </a:lnTo>
                <a:lnTo>
                  <a:pt x="2794" y="209422"/>
                </a:lnTo>
                <a:lnTo>
                  <a:pt x="5854" y="223634"/>
                </a:lnTo>
                <a:lnTo>
                  <a:pt x="9974" y="237303"/>
                </a:lnTo>
                <a:lnTo>
                  <a:pt x="15115" y="250391"/>
                </a:lnTo>
                <a:lnTo>
                  <a:pt x="21235" y="262855"/>
                </a:lnTo>
                <a:lnTo>
                  <a:pt x="28294" y="274655"/>
                </a:lnTo>
                <a:lnTo>
                  <a:pt x="36251" y="285750"/>
                </a:lnTo>
                <a:lnTo>
                  <a:pt x="45065" y="296100"/>
                </a:lnTo>
                <a:lnTo>
                  <a:pt x="54697" y="305664"/>
                </a:lnTo>
                <a:lnTo>
                  <a:pt x="65105" y="314401"/>
                </a:lnTo>
                <a:lnTo>
                  <a:pt x="76248" y="322271"/>
                </a:lnTo>
                <a:lnTo>
                  <a:pt x="88086" y="329232"/>
                </a:lnTo>
                <a:lnTo>
                  <a:pt x="100579" y="335244"/>
                </a:lnTo>
                <a:lnTo>
                  <a:pt x="113686" y="340267"/>
                </a:lnTo>
                <a:lnTo>
                  <a:pt x="127365" y="344258"/>
                </a:lnTo>
                <a:lnTo>
                  <a:pt x="141577" y="347179"/>
                </a:lnTo>
                <a:lnTo>
                  <a:pt x="156282" y="348987"/>
                </a:lnTo>
                <a:lnTo>
                  <a:pt x="171437" y="349643"/>
                </a:lnTo>
                <a:lnTo>
                  <a:pt x="186203" y="349109"/>
                </a:lnTo>
                <a:lnTo>
                  <a:pt x="200654" y="347412"/>
                </a:lnTo>
                <a:lnTo>
                  <a:pt x="214738" y="344600"/>
                </a:lnTo>
                <a:lnTo>
                  <a:pt x="228408" y="340723"/>
                </a:lnTo>
                <a:lnTo>
                  <a:pt x="241614" y="335828"/>
                </a:lnTo>
                <a:lnTo>
                  <a:pt x="254308" y="329964"/>
                </a:lnTo>
                <a:lnTo>
                  <a:pt x="266440" y="323179"/>
                </a:lnTo>
                <a:lnTo>
                  <a:pt x="277961" y="315521"/>
                </a:lnTo>
                <a:lnTo>
                  <a:pt x="288822" y="307038"/>
                </a:lnTo>
                <a:lnTo>
                  <a:pt x="298975" y="297780"/>
                </a:lnTo>
                <a:lnTo>
                  <a:pt x="308370" y="287793"/>
                </a:lnTo>
                <a:lnTo>
                  <a:pt x="316957" y="277127"/>
                </a:lnTo>
                <a:lnTo>
                  <a:pt x="324689" y="265829"/>
                </a:lnTo>
                <a:lnTo>
                  <a:pt x="331515" y="253949"/>
                </a:lnTo>
                <a:lnTo>
                  <a:pt x="337388" y="241533"/>
                </a:lnTo>
                <a:lnTo>
                  <a:pt x="342257" y="228632"/>
                </a:lnTo>
                <a:lnTo>
                  <a:pt x="346075" y="215292"/>
                </a:lnTo>
                <a:lnTo>
                  <a:pt x="348791" y="201562"/>
                </a:lnTo>
                <a:lnTo>
                  <a:pt x="350356" y="187491"/>
                </a:lnTo>
                <a:lnTo>
                  <a:pt x="350723" y="173126"/>
                </a:lnTo>
                <a:lnTo>
                  <a:pt x="350496" y="166899"/>
                </a:lnTo>
                <a:lnTo>
                  <a:pt x="349098" y="152821"/>
                </a:lnTo>
                <a:lnTo>
                  <a:pt x="346523" y="139030"/>
                </a:lnTo>
                <a:lnTo>
                  <a:pt x="342823" y="125580"/>
                </a:lnTo>
                <a:lnTo>
                  <a:pt x="338054" y="112524"/>
                </a:lnTo>
                <a:lnTo>
                  <a:pt x="332268" y="99915"/>
                </a:lnTo>
                <a:lnTo>
                  <a:pt x="325519" y="87806"/>
                </a:lnTo>
                <a:lnTo>
                  <a:pt x="317863" y="76249"/>
                </a:lnTo>
                <a:lnTo>
                  <a:pt x="309351" y="65298"/>
                </a:lnTo>
                <a:lnTo>
                  <a:pt x="300040" y="55006"/>
                </a:lnTo>
                <a:lnTo>
                  <a:pt x="289982" y="45426"/>
                </a:lnTo>
                <a:lnTo>
                  <a:pt x="279231" y="36611"/>
                </a:lnTo>
                <a:lnTo>
                  <a:pt x="267842" y="28615"/>
                </a:lnTo>
                <a:lnTo>
                  <a:pt x="255867" y="21489"/>
                </a:lnTo>
                <a:lnTo>
                  <a:pt x="243363" y="15288"/>
                </a:lnTo>
                <a:lnTo>
                  <a:pt x="230381" y="10063"/>
                </a:lnTo>
                <a:lnTo>
                  <a:pt x="216976" y="5869"/>
                </a:lnTo>
                <a:lnTo>
                  <a:pt x="203203" y="2759"/>
                </a:lnTo>
                <a:lnTo>
                  <a:pt x="189114" y="784"/>
                </a:lnTo>
                <a:lnTo>
                  <a:pt x="174764" y="0"/>
                </a:lnTo>
                <a:lnTo>
                  <a:pt x="162408" y="260"/>
                </a:lnTo>
                <a:lnTo>
                  <a:pt x="147881" y="1635"/>
                </a:lnTo>
                <a:lnTo>
                  <a:pt x="133787" y="4131"/>
                </a:lnTo>
                <a:lnTo>
                  <a:pt x="120167" y="7706"/>
                </a:lnTo>
                <a:lnTo>
                  <a:pt x="107061" y="12319"/>
                </a:lnTo>
                <a:lnTo>
                  <a:pt x="94510" y="17929"/>
                </a:lnTo>
                <a:lnTo>
                  <a:pt x="82555" y="24493"/>
                </a:lnTo>
                <a:lnTo>
                  <a:pt x="71237" y="31970"/>
                </a:lnTo>
                <a:lnTo>
                  <a:pt x="60597" y="40319"/>
                </a:lnTo>
                <a:lnTo>
                  <a:pt x="50676" y="49497"/>
                </a:lnTo>
                <a:lnTo>
                  <a:pt x="41515" y="59463"/>
                </a:lnTo>
                <a:lnTo>
                  <a:pt x="33155" y="70176"/>
                </a:lnTo>
                <a:lnTo>
                  <a:pt x="25635" y="81594"/>
                </a:lnTo>
                <a:lnTo>
                  <a:pt x="18999" y="93675"/>
                </a:lnTo>
                <a:lnTo>
                  <a:pt x="13285" y="106378"/>
                </a:lnTo>
                <a:lnTo>
                  <a:pt x="8536" y="119661"/>
                </a:lnTo>
                <a:lnTo>
                  <a:pt x="4792" y="133482"/>
                </a:lnTo>
                <a:lnTo>
                  <a:pt x="2094" y="147800"/>
                </a:lnTo>
                <a:lnTo>
                  <a:pt x="483" y="162574"/>
                </a:lnTo>
                <a:lnTo>
                  <a:pt x="0" y="177761"/>
                </a:lnTo>
                <a:close/>
              </a:path>
            </a:pathLst>
          </a:custGeom>
          <a:solidFill>
            <a:srgbClr val="9E83BB"/>
          </a:solidFill>
        </p:spPr>
        <p:txBody>
          <a:bodyPr wrap="square" lIns="0" tIns="0" rIns="0" bIns="0" rtlCol="0">
            <a:noAutofit/>
          </a:bodyPr>
          <a:lstStyle/>
          <a:p>
            <a:pPr defTabSz="456743"/>
            <a:endParaRPr sz="1798">
              <a:solidFill>
                <a:prstClr val="black"/>
              </a:solidFill>
              <a:latin typeface="Calibri"/>
            </a:endParaRPr>
          </a:p>
        </p:txBody>
      </p:sp>
      <p:sp>
        <p:nvSpPr>
          <p:cNvPr id="23" name="object 23"/>
          <p:cNvSpPr/>
          <p:nvPr/>
        </p:nvSpPr>
        <p:spPr>
          <a:xfrm>
            <a:off x="1852169" y="3690729"/>
            <a:ext cx="154880" cy="154410"/>
          </a:xfrm>
          <a:custGeom>
            <a:avLst/>
            <a:gdLst/>
            <a:ahLst/>
            <a:cxnLst/>
            <a:rect l="l" t="t" r="r" b="b"/>
            <a:pathLst>
              <a:path w="155041" h="154571">
                <a:moveTo>
                  <a:pt x="0" y="78587"/>
                </a:moveTo>
                <a:lnTo>
                  <a:pt x="311" y="85435"/>
                </a:lnTo>
                <a:lnTo>
                  <a:pt x="2855" y="99880"/>
                </a:lnTo>
                <a:lnTo>
                  <a:pt x="7783" y="113084"/>
                </a:lnTo>
                <a:lnTo>
                  <a:pt x="14888" y="124839"/>
                </a:lnTo>
                <a:lnTo>
                  <a:pt x="23961" y="134935"/>
                </a:lnTo>
                <a:lnTo>
                  <a:pt x="34795" y="143166"/>
                </a:lnTo>
                <a:lnTo>
                  <a:pt x="47182" y="149321"/>
                </a:lnTo>
                <a:lnTo>
                  <a:pt x="60913" y="153192"/>
                </a:lnTo>
                <a:lnTo>
                  <a:pt x="75780" y="154571"/>
                </a:lnTo>
                <a:lnTo>
                  <a:pt x="88331" y="153640"/>
                </a:lnTo>
                <a:lnTo>
                  <a:pt x="102148" y="150229"/>
                </a:lnTo>
                <a:lnTo>
                  <a:pt x="114899" y="144548"/>
                </a:lnTo>
                <a:lnTo>
                  <a:pt x="126333" y="136842"/>
                </a:lnTo>
                <a:lnTo>
                  <a:pt x="136203" y="127358"/>
                </a:lnTo>
                <a:lnTo>
                  <a:pt x="144258" y="116340"/>
                </a:lnTo>
                <a:lnTo>
                  <a:pt x="150248" y="104035"/>
                </a:lnTo>
                <a:lnTo>
                  <a:pt x="153926" y="90687"/>
                </a:lnTo>
                <a:lnTo>
                  <a:pt x="155041" y="76542"/>
                </a:lnTo>
                <a:lnTo>
                  <a:pt x="154404" y="68153"/>
                </a:lnTo>
                <a:lnTo>
                  <a:pt x="151229" y="54547"/>
                </a:lnTo>
                <a:lnTo>
                  <a:pt x="145654" y="41851"/>
                </a:lnTo>
                <a:lnTo>
                  <a:pt x="137956" y="30337"/>
                </a:lnTo>
                <a:lnTo>
                  <a:pt x="128409" y="20278"/>
                </a:lnTo>
                <a:lnTo>
                  <a:pt x="117289" y="11943"/>
                </a:lnTo>
                <a:lnTo>
                  <a:pt x="104873" y="5604"/>
                </a:lnTo>
                <a:lnTo>
                  <a:pt x="91436" y="1532"/>
                </a:lnTo>
                <a:lnTo>
                  <a:pt x="77254" y="0"/>
                </a:lnTo>
                <a:lnTo>
                  <a:pt x="65979" y="643"/>
                </a:lnTo>
                <a:lnTo>
                  <a:pt x="52142" y="3714"/>
                </a:lnTo>
                <a:lnTo>
                  <a:pt x="39483" y="9118"/>
                </a:lnTo>
                <a:lnTo>
                  <a:pt x="28212" y="16641"/>
                </a:lnTo>
                <a:lnTo>
                  <a:pt x="18537" y="26069"/>
                </a:lnTo>
                <a:lnTo>
                  <a:pt x="10670" y="37191"/>
                </a:lnTo>
                <a:lnTo>
                  <a:pt x="4818" y="49793"/>
                </a:lnTo>
                <a:lnTo>
                  <a:pt x="1191" y="63663"/>
                </a:lnTo>
                <a:lnTo>
                  <a:pt x="0" y="78587"/>
                </a:lnTo>
                <a:close/>
              </a:path>
            </a:pathLst>
          </a:custGeom>
          <a:solidFill>
            <a:srgbClr val="D692C0"/>
          </a:solidFill>
        </p:spPr>
        <p:txBody>
          <a:bodyPr wrap="square" lIns="0" tIns="0" rIns="0" bIns="0" rtlCol="0">
            <a:noAutofit/>
          </a:bodyPr>
          <a:lstStyle/>
          <a:p>
            <a:pPr defTabSz="456743"/>
            <a:endParaRPr sz="1798">
              <a:solidFill>
                <a:prstClr val="black"/>
              </a:solidFill>
              <a:latin typeface="Calibri"/>
            </a:endParaRPr>
          </a:p>
        </p:txBody>
      </p:sp>
      <p:sp>
        <p:nvSpPr>
          <p:cNvPr id="24" name="object 24"/>
          <p:cNvSpPr/>
          <p:nvPr/>
        </p:nvSpPr>
        <p:spPr>
          <a:xfrm>
            <a:off x="1606782" y="5369475"/>
            <a:ext cx="592422" cy="592422"/>
          </a:xfrm>
          <a:custGeom>
            <a:avLst/>
            <a:gdLst/>
            <a:ahLst/>
            <a:cxnLst/>
            <a:rect l="l" t="t" r="r" b="b"/>
            <a:pathLst>
              <a:path w="593039" h="593039">
                <a:moveTo>
                  <a:pt x="0" y="296519"/>
                </a:moveTo>
                <a:lnTo>
                  <a:pt x="982" y="320839"/>
                </a:lnTo>
                <a:lnTo>
                  <a:pt x="3880" y="344617"/>
                </a:lnTo>
                <a:lnTo>
                  <a:pt x="8617" y="367777"/>
                </a:lnTo>
                <a:lnTo>
                  <a:pt x="15116" y="390243"/>
                </a:lnTo>
                <a:lnTo>
                  <a:pt x="23301" y="411939"/>
                </a:lnTo>
                <a:lnTo>
                  <a:pt x="33096" y="432788"/>
                </a:lnTo>
                <a:lnTo>
                  <a:pt x="44424" y="452714"/>
                </a:lnTo>
                <a:lnTo>
                  <a:pt x="57210" y="471641"/>
                </a:lnTo>
                <a:lnTo>
                  <a:pt x="71376" y="489492"/>
                </a:lnTo>
                <a:lnTo>
                  <a:pt x="86847" y="506191"/>
                </a:lnTo>
                <a:lnTo>
                  <a:pt x="103546" y="521662"/>
                </a:lnTo>
                <a:lnTo>
                  <a:pt x="121397" y="535829"/>
                </a:lnTo>
                <a:lnTo>
                  <a:pt x="140324" y="548614"/>
                </a:lnTo>
                <a:lnTo>
                  <a:pt x="160250" y="559942"/>
                </a:lnTo>
                <a:lnTo>
                  <a:pt x="181099" y="569737"/>
                </a:lnTo>
                <a:lnTo>
                  <a:pt x="202795" y="577922"/>
                </a:lnTo>
                <a:lnTo>
                  <a:pt x="225261" y="584421"/>
                </a:lnTo>
                <a:lnTo>
                  <a:pt x="248421" y="589158"/>
                </a:lnTo>
                <a:lnTo>
                  <a:pt x="272199" y="592056"/>
                </a:lnTo>
                <a:lnTo>
                  <a:pt x="296519" y="593039"/>
                </a:lnTo>
                <a:lnTo>
                  <a:pt x="320839" y="592056"/>
                </a:lnTo>
                <a:lnTo>
                  <a:pt x="344617" y="589158"/>
                </a:lnTo>
                <a:lnTo>
                  <a:pt x="367777" y="584421"/>
                </a:lnTo>
                <a:lnTo>
                  <a:pt x="390243" y="577922"/>
                </a:lnTo>
                <a:lnTo>
                  <a:pt x="411939" y="569737"/>
                </a:lnTo>
                <a:lnTo>
                  <a:pt x="432788" y="559942"/>
                </a:lnTo>
                <a:lnTo>
                  <a:pt x="452714" y="548614"/>
                </a:lnTo>
                <a:lnTo>
                  <a:pt x="471641" y="535829"/>
                </a:lnTo>
                <a:lnTo>
                  <a:pt x="489492" y="521662"/>
                </a:lnTo>
                <a:lnTo>
                  <a:pt x="506191" y="506191"/>
                </a:lnTo>
                <a:lnTo>
                  <a:pt x="521662" y="489492"/>
                </a:lnTo>
                <a:lnTo>
                  <a:pt x="535829" y="471641"/>
                </a:lnTo>
                <a:lnTo>
                  <a:pt x="548614" y="452714"/>
                </a:lnTo>
                <a:lnTo>
                  <a:pt x="559942" y="432788"/>
                </a:lnTo>
                <a:lnTo>
                  <a:pt x="569737" y="411939"/>
                </a:lnTo>
                <a:lnTo>
                  <a:pt x="577922" y="390243"/>
                </a:lnTo>
                <a:lnTo>
                  <a:pt x="584421" y="367777"/>
                </a:lnTo>
                <a:lnTo>
                  <a:pt x="589158" y="344617"/>
                </a:lnTo>
                <a:lnTo>
                  <a:pt x="592056" y="320839"/>
                </a:lnTo>
                <a:lnTo>
                  <a:pt x="593039" y="296519"/>
                </a:lnTo>
                <a:lnTo>
                  <a:pt x="592056" y="272199"/>
                </a:lnTo>
                <a:lnTo>
                  <a:pt x="589158" y="248421"/>
                </a:lnTo>
                <a:lnTo>
                  <a:pt x="584421" y="225261"/>
                </a:lnTo>
                <a:lnTo>
                  <a:pt x="577922" y="202795"/>
                </a:lnTo>
                <a:lnTo>
                  <a:pt x="569737" y="181099"/>
                </a:lnTo>
                <a:lnTo>
                  <a:pt x="559942" y="160250"/>
                </a:lnTo>
                <a:lnTo>
                  <a:pt x="548614" y="140324"/>
                </a:lnTo>
                <a:lnTo>
                  <a:pt x="535829" y="121397"/>
                </a:lnTo>
                <a:lnTo>
                  <a:pt x="521662" y="103546"/>
                </a:lnTo>
                <a:lnTo>
                  <a:pt x="506191" y="86847"/>
                </a:lnTo>
                <a:lnTo>
                  <a:pt x="489492" y="71376"/>
                </a:lnTo>
                <a:lnTo>
                  <a:pt x="471641" y="57210"/>
                </a:lnTo>
                <a:lnTo>
                  <a:pt x="452714" y="44424"/>
                </a:lnTo>
                <a:lnTo>
                  <a:pt x="432788" y="33096"/>
                </a:lnTo>
                <a:lnTo>
                  <a:pt x="411939" y="23301"/>
                </a:lnTo>
                <a:lnTo>
                  <a:pt x="390243" y="15116"/>
                </a:lnTo>
                <a:lnTo>
                  <a:pt x="367777" y="8617"/>
                </a:lnTo>
                <a:lnTo>
                  <a:pt x="344617" y="3880"/>
                </a:lnTo>
                <a:lnTo>
                  <a:pt x="320839" y="982"/>
                </a:lnTo>
                <a:lnTo>
                  <a:pt x="296519" y="0"/>
                </a:lnTo>
                <a:lnTo>
                  <a:pt x="272199" y="982"/>
                </a:lnTo>
                <a:lnTo>
                  <a:pt x="248421" y="3880"/>
                </a:lnTo>
                <a:lnTo>
                  <a:pt x="225261" y="8617"/>
                </a:lnTo>
                <a:lnTo>
                  <a:pt x="202795" y="15116"/>
                </a:lnTo>
                <a:lnTo>
                  <a:pt x="181099" y="23301"/>
                </a:lnTo>
                <a:lnTo>
                  <a:pt x="160250" y="33096"/>
                </a:lnTo>
                <a:lnTo>
                  <a:pt x="140324" y="44424"/>
                </a:lnTo>
                <a:lnTo>
                  <a:pt x="121397" y="57210"/>
                </a:lnTo>
                <a:lnTo>
                  <a:pt x="103546" y="71376"/>
                </a:lnTo>
                <a:lnTo>
                  <a:pt x="86847" y="86847"/>
                </a:lnTo>
                <a:lnTo>
                  <a:pt x="71376" y="103546"/>
                </a:lnTo>
                <a:lnTo>
                  <a:pt x="57210" y="121397"/>
                </a:lnTo>
                <a:lnTo>
                  <a:pt x="44424" y="140324"/>
                </a:lnTo>
                <a:lnTo>
                  <a:pt x="33096" y="160250"/>
                </a:lnTo>
                <a:lnTo>
                  <a:pt x="23301" y="181099"/>
                </a:lnTo>
                <a:lnTo>
                  <a:pt x="15116" y="202795"/>
                </a:lnTo>
                <a:lnTo>
                  <a:pt x="8617" y="225261"/>
                </a:lnTo>
                <a:lnTo>
                  <a:pt x="3880" y="248421"/>
                </a:lnTo>
                <a:lnTo>
                  <a:pt x="982" y="272199"/>
                </a:lnTo>
                <a:lnTo>
                  <a:pt x="0" y="296519"/>
                </a:lnTo>
                <a:close/>
              </a:path>
            </a:pathLst>
          </a:custGeom>
          <a:solidFill>
            <a:srgbClr val="223C7E"/>
          </a:solidFill>
        </p:spPr>
        <p:txBody>
          <a:bodyPr wrap="square" lIns="0" tIns="0" rIns="0" bIns="0" rtlCol="0">
            <a:noAutofit/>
          </a:bodyPr>
          <a:lstStyle/>
          <a:p>
            <a:pPr defTabSz="456743"/>
            <a:endParaRPr sz="1798">
              <a:solidFill>
                <a:prstClr val="black"/>
              </a:solidFill>
              <a:latin typeface="Calibri"/>
            </a:endParaRPr>
          </a:p>
        </p:txBody>
      </p:sp>
      <p:sp>
        <p:nvSpPr>
          <p:cNvPr id="25" name="object 25"/>
          <p:cNvSpPr/>
          <p:nvPr/>
        </p:nvSpPr>
        <p:spPr>
          <a:xfrm>
            <a:off x="1335956" y="5268862"/>
            <a:ext cx="281697" cy="281697"/>
          </a:xfrm>
          <a:custGeom>
            <a:avLst/>
            <a:gdLst/>
            <a:ahLst/>
            <a:cxnLst/>
            <a:rect l="l" t="t" r="r" b="b"/>
            <a:pathLst>
              <a:path w="281990" h="281990">
                <a:moveTo>
                  <a:pt x="0" y="140995"/>
                </a:moveTo>
                <a:lnTo>
                  <a:pt x="372" y="151326"/>
                </a:lnTo>
                <a:lnTo>
                  <a:pt x="2160" y="165716"/>
                </a:lnTo>
                <a:lnTo>
                  <a:pt x="5356" y="179620"/>
                </a:lnTo>
                <a:lnTo>
                  <a:pt x="9886" y="192963"/>
                </a:lnTo>
                <a:lnTo>
                  <a:pt x="15675" y="205669"/>
                </a:lnTo>
                <a:lnTo>
                  <a:pt x="22647" y="217665"/>
                </a:lnTo>
                <a:lnTo>
                  <a:pt x="30729" y="228874"/>
                </a:lnTo>
                <a:lnTo>
                  <a:pt x="39845" y="239221"/>
                </a:lnTo>
                <a:lnTo>
                  <a:pt x="49919" y="248632"/>
                </a:lnTo>
                <a:lnTo>
                  <a:pt x="60878" y="257032"/>
                </a:lnTo>
                <a:lnTo>
                  <a:pt x="72645" y="264346"/>
                </a:lnTo>
                <a:lnTo>
                  <a:pt x="85147" y="270498"/>
                </a:lnTo>
                <a:lnTo>
                  <a:pt x="98308" y="275413"/>
                </a:lnTo>
                <a:lnTo>
                  <a:pt x="112053" y="279017"/>
                </a:lnTo>
                <a:lnTo>
                  <a:pt x="126307" y="281234"/>
                </a:lnTo>
                <a:lnTo>
                  <a:pt x="140995" y="281990"/>
                </a:lnTo>
                <a:lnTo>
                  <a:pt x="151326" y="281617"/>
                </a:lnTo>
                <a:lnTo>
                  <a:pt x="165716" y="279830"/>
                </a:lnTo>
                <a:lnTo>
                  <a:pt x="179620" y="276633"/>
                </a:lnTo>
                <a:lnTo>
                  <a:pt x="192963" y="272102"/>
                </a:lnTo>
                <a:lnTo>
                  <a:pt x="205669" y="266313"/>
                </a:lnTo>
                <a:lnTo>
                  <a:pt x="217665" y="259339"/>
                </a:lnTo>
                <a:lnTo>
                  <a:pt x="228874" y="251257"/>
                </a:lnTo>
                <a:lnTo>
                  <a:pt x="239221" y="242141"/>
                </a:lnTo>
                <a:lnTo>
                  <a:pt x="248632" y="232065"/>
                </a:lnTo>
                <a:lnTo>
                  <a:pt x="257032" y="221106"/>
                </a:lnTo>
                <a:lnTo>
                  <a:pt x="264346" y="209339"/>
                </a:lnTo>
                <a:lnTo>
                  <a:pt x="270498" y="196837"/>
                </a:lnTo>
                <a:lnTo>
                  <a:pt x="275413" y="183677"/>
                </a:lnTo>
                <a:lnTo>
                  <a:pt x="279017" y="169933"/>
                </a:lnTo>
                <a:lnTo>
                  <a:pt x="281234" y="155681"/>
                </a:lnTo>
                <a:lnTo>
                  <a:pt x="281990" y="140995"/>
                </a:lnTo>
                <a:lnTo>
                  <a:pt x="281617" y="130664"/>
                </a:lnTo>
                <a:lnTo>
                  <a:pt x="279830" y="116274"/>
                </a:lnTo>
                <a:lnTo>
                  <a:pt x="276633" y="102370"/>
                </a:lnTo>
                <a:lnTo>
                  <a:pt x="272102" y="89027"/>
                </a:lnTo>
                <a:lnTo>
                  <a:pt x="266313" y="76320"/>
                </a:lnTo>
                <a:lnTo>
                  <a:pt x="259339" y="64325"/>
                </a:lnTo>
                <a:lnTo>
                  <a:pt x="251257" y="53116"/>
                </a:lnTo>
                <a:lnTo>
                  <a:pt x="242141" y="42769"/>
                </a:lnTo>
                <a:lnTo>
                  <a:pt x="232065" y="33357"/>
                </a:lnTo>
                <a:lnTo>
                  <a:pt x="221106" y="24958"/>
                </a:lnTo>
                <a:lnTo>
                  <a:pt x="209339" y="17644"/>
                </a:lnTo>
                <a:lnTo>
                  <a:pt x="196837" y="11492"/>
                </a:lnTo>
                <a:lnTo>
                  <a:pt x="183677" y="6577"/>
                </a:lnTo>
                <a:lnTo>
                  <a:pt x="169933" y="2973"/>
                </a:lnTo>
                <a:lnTo>
                  <a:pt x="155681" y="755"/>
                </a:lnTo>
                <a:lnTo>
                  <a:pt x="140995" y="0"/>
                </a:lnTo>
                <a:lnTo>
                  <a:pt x="130662" y="372"/>
                </a:lnTo>
                <a:lnTo>
                  <a:pt x="116270" y="2160"/>
                </a:lnTo>
                <a:lnTo>
                  <a:pt x="102365" y="5357"/>
                </a:lnTo>
                <a:lnTo>
                  <a:pt x="89022" y="9887"/>
                </a:lnTo>
                <a:lnTo>
                  <a:pt x="76315" y="15677"/>
                </a:lnTo>
                <a:lnTo>
                  <a:pt x="64320" y="22651"/>
                </a:lnTo>
                <a:lnTo>
                  <a:pt x="53111" y="30733"/>
                </a:lnTo>
                <a:lnTo>
                  <a:pt x="42764" y="39849"/>
                </a:lnTo>
                <a:lnTo>
                  <a:pt x="33353" y="49924"/>
                </a:lnTo>
                <a:lnTo>
                  <a:pt x="24954" y="60883"/>
                </a:lnTo>
                <a:lnTo>
                  <a:pt x="17641" y="72651"/>
                </a:lnTo>
                <a:lnTo>
                  <a:pt x="11490" y="85152"/>
                </a:lnTo>
                <a:lnTo>
                  <a:pt x="6576" y="98313"/>
                </a:lnTo>
                <a:lnTo>
                  <a:pt x="2972" y="112056"/>
                </a:lnTo>
                <a:lnTo>
                  <a:pt x="755" y="126309"/>
                </a:lnTo>
                <a:lnTo>
                  <a:pt x="0" y="140995"/>
                </a:lnTo>
                <a:close/>
              </a:path>
            </a:pathLst>
          </a:custGeom>
          <a:solidFill>
            <a:srgbClr val="2B469C"/>
          </a:solidFill>
        </p:spPr>
        <p:txBody>
          <a:bodyPr wrap="square" lIns="0" tIns="0" rIns="0" bIns="0" rtlCol="0">
            <a:noAutofit/>
          </a:bodyPr>
          <a:lstStyle/>
          <a:p>
            <a:pPr defTabSz="456743"/>
            <a:endParaRPr sz="1798">
              <a:solidFill>
                <a:prstClr val="black"/>
              </a:solidFill>
              <a:latin typeface="Calibri"/>
            </a:endParaRPr>
          </a:p>
        </p:txBody>
      </p:sp>
      <p:sp>
        <p:nvSpPr>
          <p:cNvPr id="26" name="object 26"/>
          <p:cNvSpPr/>
          <p:nvPr/>
        </p:nvSpPr>
        <p:spPr>
          <a:xfrm>
            <a:off x="1930471" y="4607349"/>
            <a:ext cx="441957" cy="441957"/>
          </a:xfrm>
          <a:custGeom>
            <a:avLst/>
            <a:gdLst/>
            <a:ahLst/>
            <a:cxnLst/>
            <a:rect l="l" t="t" r="r" b="b"/>
            <a:pathLst>
              <a:path w="442417" h="442417">
                <a:moveTo>
                  <a:pt x="442417" y="221208"/>
                </a:moveTo>
                <a:lnTo>
                  <a:pt x="441683" y="203065"/>
                </a:lnTo>
                <a:lnTo>
                  <a:pt x="439522" y="185326"/>
                </a:lnTo>
                <a:lnTo>
                  <a:pt x="435988" y="168048"/>
                </a:lnTo>
                <a:lnTo>
                  <a:pt x="431140" y="151288"/>
                </a:lnTo>
                <a:lnTo>
                  <a:pt x="425034" y="135102"/>
                </a:lnTo>
                <a:lnTo>
                  <a:pt x="417727" y="119548"/>
                </a:lnTo>
                <a:lnTo>
                  <a:pt x="409275" y="104683"/>
                </a:lnTo>
                <a:lnTo>
                  <a:pt x="399737" y="90564"/>
                </a:lnTo>
                <a:lnTo>
                  <a:pt x="389169" y="77246"/>
                </a:lnTo>
                <a:lnTo>
                  <a:pt x="377628" y="64789"/>
                </a:lnTo>
                <a:lnTo>
                  <a:pt x="365170" y="53247"/>
                </a:lnTo>
                <a:lnTo>
                  <a:pt x="351853" y="42679"/>
                </a:lnTo>
                <a:lnTo>
                  <a:pt x="337733" y="33141"/>
                </a:lnTo>
                <a:lnTo>
                  <a:pt x="322868" y="24690"/>
                </a:lnTo>
                <a:lnTo>
                  <a:pt x="307314" y="17383"/>
                </a:lnTo>
                <a:lnTo>
                  <a:pt x="291129" y="11276"/>
                </a:lnTo>
                <a:lnTo>
                  <a:pt x="274368" y="6428"/>
                </a:lnTo>
                <a:lnTo>
                  <a:pt x="257090" y="2895"/>
                </a:lnTo>
                <a:lnTo>
                  <a:pt x="239351" y="733"/>
                </a:lnTo>
                <a:lnTo>
                  <a:pt x="221208" y="0"/>
                </a:lnTo>
                <a:lnTo>
                  <a:pt x="203065" y="733"/>
                </a:lnTo>
                <a:lnTo>
                  <a:pt x="185326" y="2895"/>
                </a:lnTo>
                <a:lnTo>
                  <a:pt x="168048" y="6428"/>
                </a:lnTo>
                <a:lnTo>
                  <a:pt x="151288" y="11276"/>
                </a:lnTo>
                <a:lnTo>
                  <a:pt x="135102" y="17383"/>
                </a:lnTo>
                <a:lnTo>
                  <a:pt x="119548" y="24690"/>
                </a:lnTo>
                <a:lnTo>
                  <a:pt x="104683" y="33141"/>
                </a:lnTo>
                <a:lnTo>
                  <a:pt x="90564" y="42679"/>
                </a:lnTo>
                <a:lnTo>
                  <a:pt x="77246" y="53247"/>
                </a:lnTo>
                <a:lnTo>
                  <a:pt x="64789" y="64789"/>
                </a:lnTo>
                <a:lnTo>
                  <a:pt x="53247" y="77246"/>
                </a:lnTo>
                <a:lnTo>
                  <a:pt x="42679" y="90564"/>
                </a:lnTo>
                <a:lnTo>
                  <a:pt x="33141" y="104683"/>
                </a:lnTo>
                <a:lnTo>
                  <a:pt x="24690" y="119548"/>
                </a:lnTo>
                <a:lnTo>
                  <a:pt x="17383" y="135102"/>
                </a:lnTo>
                <a:lnTo>
                  <a:pt x="11276" y="151288"/>
                </a:lnTo>
                <a:lnTo>
                  <a:pt x="6428" y="168048"/>
                </a:lnTo>
                <a:lnTo>
                  <a:pt x="2895" y="185326"/>
                </a:lnTo>
                <a:lnTo>
                  <a:pt x="733" y="203065"/>
                </a:lnTo>
                <a:lnTo>
                  <a:pt x="0" y="221208"/>
                </a:lnTo>
                <a:lnTo>
                  <a:pt x="733" y="239351"/>
                </a:lnTo>
                <a:lnTo>
                  <a:pt x="2895" y="257090"/>
                </a:lnTo>
                <a:lnTo>
                  <a:pt x="6428" y="274368"/>
                </a:lnTo>
                <a:lnTo>
                  <a:pt x="11276" y="291129"/>
                </a:lnTo>
                <a:lnTo>
                  <a:pt x="17383" y="307314"/>
                </a:lnTo>
                <a:lnTo>
                  <a:pt x="24690" y="322868"/>
                </a:lnTo>
                <a:lnTo>
                  <a:pt x="33141" y="337733"/>
                </a:lnTo>
                <a:lnTo>
                  <a:pt x="42679" y="351853"/>
                </a:lnTo>
                <a:lnTo>
                  <a:pt x="53247" y="365170"/>
                </a:lnTo>
                <a:lnTo>
                  <a:pt x="64789" y="377628"/>
                </a:lnTo>
                <a:lnTo>
                  <a:pt x="77246" y="389169"/>
                </a:lnTo>
                <a:lnTo>
                  <a:pt x="90564" y="399737"/>
                </a:lnTo>
                <a:lnTo>
                  <a:pt x="104683" y="409275"/>
                </a:lnTo>
                <a:lnTo>
                  <a:pt x="119548" y="417727"/>
                </a:lnTo>
                <a:lnTo>
                  <a:pt x="135102" y="425034"/>
                </a:lnTo>
                <a:lnTo>
                  <a:pt x="151288" y="431140"/>
                </a:lnTo>
                <a:lnTo>
                  <a:pt x="168048" y="435988"/>
                </a:lnTo>
                <a:lnTo>
                  <a:pt x="185326" y="439522"/>
                </a:lnTo>
                <a:lnTo>
                  <a:pt x="203065" y="441683"/>
                </a:lnTo>
                <a:lnTo>
                  <a:pt x="221208" y="442417"/>
                </a:lnTo>
                <a:lnTo>
                  <a:pt x="239351" y="441683"/>
                </a:lnTo>
                <a:lnTo>
                  <a:pt x="257090" y="439522"/>
                </a:lnTo>
                <a:lnTo>
                  <a:pt x="274368" y="435988"/>
                </a:lnTo>
                <a:lnTo>
                  <a:pt x="291129" y="431140"/>
                </a:lnTo>
                <a:lnTo>
                  <a:pt x="307314" y="425034"/>
                </a:lnTo>
                <a:lnTo>
                  <a:pt x="322868" y="417727"/>
                </a:lnTo>
                <a:lnTo>
                  <a:pt x="337733" y="409275"/>
                </a:lnTo>
                <a:lnTo>
                  <a:pt x="351853" y="399737"/>
                </a:lnTo>
                <a:lnTo>
                  <a:pt x="365170" y="389169"/>
                </a:lnTo>
                <a:lnTo>
                  <a:pt x="377628" y="377628"/>
                </a:lnTo>
                <a:lnTo>
                  <a:pt x="389169" y="365170"/>
                </a:lnTo>
                <a:lnTo>
                  <a:pt x="399737" y="351853"/>
                </a:lnTo>
                <a:lnTo>
                  <a:pt x="409275" y="337733"/>
                </a:lnTo>
                <a:lnTo>
                  <a:pt x="417727" y="322868"/>
                </a:lnTo>
                <a:lnTo>
                  <a:pt x="425034" y="307314"/>
                </a:lnTo>
                <a:lnTo>
                  <a:pt x="431140" y="291129"/>
                </a:lnTo>
                <a:lnTo>
                  <a:pt x="435988" y="274368"/>
                </a:lnTo>
                <a:lnTo>
                  <a:pt x="439522" y="257090"/>
                </a:lnTo>
                <a:lnTo>
                  <a:pt x="441683" y="239351"/>
                </a:lnTo>
                <a:lnTo>
                  <a:pt x="442417" y="221208"/>
                </a:lnTo>
                <a:close/>
              </a:path>
            </a:pathLst>
          </a:custGeom>
          <a:solidFill>
            <a:srgbClr val="8B4F9E"/>
          </a:solidFill>
        </p:spPr>
        <p:txBody>
          <a:bodyPr wrap="square" lIns="0" tIns="0" rIns="0" bIns="0" rtlCol="0">
            <a:noAutofit/>
          </a:bodyPr>
          <a:lstStyle/>
          <a:p>
            <a:pPr defTabSz="456743"/>
            <a:endParaRPr sz="1798">
              <a:solidFill>
                <a:prstClr val="black"/>
              </a:solidFill>
              <a:latin typeface="Calibri"/>
            </a:endParaRPr>
          </a:p>
        </p:txBody>
      </p:sp>
      <p:sp>
        <p:nvSpPr>
          <p:cNvPr id="27" name="object 27"/>
          <p:cNvSpPr/>
          <p:nvPr/>
        </p:nvSpPr>
        <p:spPr>
          <a:xfrm>
            <a:off x="1750016" y="3246818"/>
            <a:ext cx="280357" cy="279337"/>
          </a:xfrm>
          <a:custGeom>
            <a:avLst/>
            <a:gdLst/>
            <a:ahLst/>
            <a:cxnLst/>
            <a:rect l="l" t="t" r="r" b="b"/>
            <a:pathLst>
              <a:path w="280649" h="279628">
                <a:moveTo>
                  <a:pt x="0" y="139090"/>
                </a:moveTo>
                <a:lnTo>
                  <a:pt x="1148" y="156704"/>
                </a:lnTo>
                <a:lnTo>
                  <a:pt x="3618" y="170897"/>
                </a:lnTo>
                <a:lnTo>
                  <a:pt x="7393" y="184507"/>
                </a:lnTo>
                <a:lnTo>
                  <a:pt x="12409" y="197470"/>
                </a:lnTo>
                <a:lnTo>
                  <a:pt x="18599" y="209724"/>
                </a:lnTo>
                <a:lnTo>
                  <a:pt x="25899" y="221206"/>
                </a:lnTo>
                <a:lnTo>
                  <a:pt x="34243" y="231851"/>
                </a:lnTo>
                <a:lnTo>
                  <a:pt x="43565" y="241598"/>
                </a:lnTo>
                <a:lnTo>
                  <a:pt x="53801" y="250382"/>
                </a:lnTo>
                <a:lnTo>
                  <a:pt x="64884" y="258142"/>
                </a:lnTo>
                <a:lnTo>
                  <a:pt x="76750" y="264812"/>
                </a:lnTo>
                <a:lnTo>
                  <a:pt x="89333" y="270331"/>
                </a:lnTo>
                <a:lnTo>
                  <a:pt x="102568" y="274636"/>
                </a:lnTo>
                <a:lnTo>
                  <a:pt x="116389" y="277662"/>
                </a:lnTo>
                <a:lnTo>
                  <a:pt x="130731" y="279347"/>
                </a:lnTo>
                <a:lnTo>
                  <a:pt x="145529" y="279628"/>
                </a:lnTo>
                <a:lnTo>
                  <a:pt x="151463" y="279343"/>
                </a:lnTo>
                <a:lnTo>
                  <a:pt x="166243" y="277649"/>
                </a:lnTo>
                <a:lnTo>
                  <a:pt x="180376" y="274611"/>
                </a:lnTo>
                <a:lnTo>
                  <a:pt x="193806" y="270285"/>
                </a:lnTo>
                <a:lnTo>
                  <a:pt x="206481" y="264727"/>
                </a:lnTo>
                <a:lnTo>
                  <a:pt x="218347" y="257995"/>
                </a:lnTo>
                <a:lnTo>
                  <a:pt x="229350" y="250143"/>
                </a:lnTo>
                <a:lnTo>
                  <a:pt x="239435" y="241228"/>
                </a:lnTo>
                <a:lnTo>
                  <a:pt x="248550" y="231307"/>
                </a:lnTo>
                <a:lnTo>
                  <a:pt x="256640" y="220436"/>
                </a:lnTo>
                <a:lnTo>
                  <a:pt x="263651" y="208670"/>
                </a:lnTo>
                <a:lnTo>
                  <a:pt x="269530" y="196065"/>
                </a:lnTo>
                <a:lnTo>
                  <a:pt x="274222" y="182679"/>
                </a:lnTo>
                <a:lnTo>
                  <a:pt x="277675" y="168568"/>
                </a:lnTo>
                <a:lnTo>
                  <a:pt x="279833" y="153786"/>
                </a:lnTo>
                <a:lnTo>
                  <a:pt x="280644" y="138391"/>
                </a:lnTo>
                <a:lnTo>
                  <a:pt x="280649" y="137134"/>
                </a:lnTo>
                <a:lnTo>
                  <a:pt x="279965" y="121915"/>
                </a:lnTo>
                <a:lnTo>
                  <a:pt x="277934" y="107356"/>
                </a:lnTo>
                <a:lnTo>
                  <a:pt x="274608" y="93506"/>
                </a:lnTo>
                <a:lnTo>
                  <a:pt x="270037" y="80414"/>
                </a:lnTo>
                <a:lnTo>
                  <a:pt x="264270" y="68127"/>
                </a:lnTo>
                <a:lnTo>
                  <a:pt x="257360" y="56694"/>
                </a:lnTo>
                <a:lnTo>
                  <a:pt x="249355" y="46164"/>
                </a:lnTo>
                <a:lnTo>
                  <a:pt x="240306" y="36585"/>
                </a:lnTo>
                <a:lnTo>
                  <a:pt x="230265" y="28006"/>
                </a:lnTo>
                <a:lnTo>
                  <a:pt x="219280" y="20474"/>
                </a:lnTo>
                <a:lnTo>
                  <a:pt x="207403" y="14039"/>
                </a:lnTo>
                <a:lnTo>
                  <a:pt x="194685" y="8748"/>
                </a:lnTo>
                <a:lnTo>
                  <a:pt x="181174" y="4650"/>
                </a:lnTo>
                <a:lnTo>
                  <a:pt x="166923" y="1794"/>
                </a:lnTo>
                <a:lnTo>
                  <a:pt x="151980" y="228"/>
                </a:lnTo>
                <a:lnTo>
                  <a:pt x="136398" y="0"/>
                </a:lnTo>
                <a:lnTo>
                  <a:pt x="130171" y="296"/>
                </a:lnTo>
                <a:lnTo>
                  <a:pt x="115177" y="2000"/>
                </a:lnTo>
                <a:lnTo>
                  <a:pt x="100834" y="5038"/>
                </a:lnTo>
                <a:lnTo>
                  <a:pt x="87201" y="9351"/>
                </a:lnTo>
                <a:lnTo>
                  <a:pt x="74336" y="14879"/>
                </a:lnTo>
                <a:lnTo>
                  <a:pt x="62295" y="21565"/>
                </a:lnTo>
                <a:lnTo>
                  <a:pt x="51138" y="29349"/>
                </a:lnTo>
                <a:lnTo>
                  <a:pt x="40921" y="38171"/>
                </a:lnTo>
                <a:lnTo>
                  <a:pt x="31703" y="47974"/>
                </a:lnTo>
                <a:lnTo>
                  <a:pt x="23541" y="58699"/>
                </a:lnTo>
                <a:lnTo>
                  <a:pt x="16494" y="70285"/>
                </a:lnTo>
                <a:lnTo>
                  <a:pt x="10619" y="82675"/>
                </a:lnTo>
                <a:lnTo>
                  <a:pt x="5975" y="95809"/>
                </a:lnTo>
                <a:lnTo>
                  <a:pt x="2618" y="109629"/>
                </a:lnTo>
                <a:lnTo>
                  <a:pt x="607" y="124076"/>
                </a:lnTo>
                <a:lnTo>
                  <a:pt x="0" y="139090"/>
                </a:lnTo>
                <a:close/>
              </a:path>
            </a:pathLst>
          </a:custGeom>
          <a:solidFill>
            <a:srgbClr val="BA1E5B"/>
          </a:solidFill>
        </p:spPr>
        <p:txBody>
          <a:bodyPr wrap="square" lIns="0" tIns="0" rIns="0" bIns="0" rtlCol="0">
            <a:noAutofit/>
          </a:bodyPr>
          <a:lstStyle/>
          <a:p>
            <a:pPr defTabSz="456743"/>
            <a:endParaRPr sz="1798">
              <a:solidFill>
                <a:prstClr val="black"/>
              </a:solidFill>
              <a:latin typeface="Calibri"/>
            </a:endParaRPr>
          </a:p>
        </p:txBody>
      </p:sp>
      <p:sp>
        <p:nvSpPr>
          <p:cNvPr id="28" name="object 28"/>
          <p:cNvSpPr/>
          <p:nvPr/>
        </p:nvSpPr>
        <p:spPr>
          <a:xfrm>
            <a:off x="1522414" y="3528375"/>
            <a:ext cx="294080" cy="294080"/>
          </a:xfrm>
          <a:custGeom>
            <a:avLst/>
            <a:gdLst/>
            <a:ahLst/>
            <a:cxnLst/>
            <a:rect l="l" t="t" r="r" b="b"/>
            <a:pathLst>
              <a:path w="294386" h="294386">
                <a:moveTo>
                  <a:pt x="294386" y="147192"/>
                </a:moveTo>
                <a:lnTo>
                  <a:pt x="292993" y="126863"/>
                </a:lnTo>
                <a:lnTo>
                  <a:pt x="290336" y="112760"/>
                </a:lnTo>
                <a:lnTo>
                  <a:pt x="286372" y="99165"/>
                </a:lnTo>
                <a:lnTo>
                  <a:pt x="281170" y="86147"/>
                </a:lnTo>
                <a:lnTo>
                  <a:pt x="274797" y="73775"/>
                </a:lnTo>
                <a:lnTo>
                  <a:pt x="267324" y="62118"/>
                </a:lnTo>
                <a:lnTo>
                  <a:pt x="258820" y="51245"/>
                </a:lnTo>
                <a:lnTo>
                  <a:pt x="249352" y="41224"/>
                </a:lnTo>
                <a:lnTo>
                  <a:pt x="238989" y="32124"/>
                </a:lnTo>
                <a:lnTo>
                  <a:pt x="227801" y="24014"/>
                </a:lnTo>
                <a:lnTo>
                  <a:pt x="215857" y="16963"/>
                </a:lnTo>
                <a:lnTo>
                  <a:pt x="203224" y="11040"/>
                </a:lnTo>
                <a:lnTo>
                  <a:pt x="189973" y="6313"/>
                </a:lnTo>
                <a:lnTo>
                  <a:pt x="176171" y="2851"/>
                </a:lnTo>
                <a:lnTo>
                  <a:pt x="161888" y="724"/>
                </a:lnTo>
                <a:lnTo>
                  <a:pt x="147193" y="0"/>
                </a:lnTo>
                <a:lnTo>
                  <a:pt x="141406" y="111"/>
                </a:lnTo>
                <a:lnTo>
                  <a:pt x="126863" y="1392"/>
                </a:lnTo>
                <a:lnTo>
                  <a:pt x="112760" y="4049"/>
                </a:lnTo>
                <a:lnTo>
                  <a:pt x="99165" y="8013"/>
                </a:lnTo>
                <a:lnTo>
                  <a:pt x="86147" y="13215"/>
                </a:lnTo>
                <a:lnTo>
                  <a:pt x="73775" y="19588"/>
                </a:lnTo>
                <a:lnTo>
                  <a:pt x="62118" y="27061"/>
                </a:lnTo>
                <a:lnTo>
                  <a:pt x="51245" y="35565"/>
                </a:lnTo>
                <a:lnTo>
                  <a:pt x="41224" y="45033"/>
                </a:lnTo>
                <a:lnTo>
                  <a:pt x="32124" y="55396"/>
                </a:lnTo>
                <a:lnTo>
                  <a:pt x="24014" y="66584"/>
                </a:lnTo>
                <a:lnTo>
                  <a:pt x="16963" y="78528"/>
                </a:lnTo>
                <a:lnTo>
                  <a:pt x="11040" y="91161"/>
                </a:lnTo>
                <a:lnTo>
                  <a:pt x="6313" y="104412"/>
                </a:lnTo>
                <a:lnTo>
                  <a:pt x="2851" y="118214"/>
                </a:lnTo>
                <a:lnTo>
                  <a:pt x="724" y="132497"/>
                </a:lnTo>
                <a:lnTo>
                  <a:pt x="0" y="147192"/>
                </a:lnTo>
                <a:lnTo>
                  <a:pt x="111" y="152979"/>
                </a:lnTo>
                <a:lnTo>
                  <a:pt x="1392" y="167522"/>
                </a:lnTo>
                <a:lnTo>
                  <a:pt x="4049" y="181625"/>
                </a:lnTo>
                <a:lnTo>
                  <a:pt x="8013" y="195220"/>
                </a:lnTo>
                <a:lnTo>
                  <a:pt x="13215" y="208238"/>
                </a:lnTo>
                <a:lnTo>
                  <a:pt x="19588" y="220610"/>
                </a:lnTo>
                <a:lnTo>
                  <a:pt x="27061" y="232267"/>
                </a:lnTo>
                <a:lnTo>
                  <a:pt x="35565" y="243140"/>
                </a:lnTo>
                <a:lnTo>
                  <a:pt x="45033" y="253161"/>
                </a:lnTo>
                <a:lnTo>
                  <a:pt x="55396" y="262261"/>
                </a:lnTo>
                <a:lnTo>
                  <a:pt x="66584" y="270371"/>
                </a:lnTo>
                <a:lnTo>
                  <a:pt x="78528" y="277422"/>
                </a:lnTo>
                <a:lnTo>
                  <a:pt x="91161" y="283345"/>
                </a:lnTo>
                <a:lnTo>
                  <a:pt x="104412" y="288072"/>
                </a:lnTo>
                <a:lnTo>
                  <a:pt x="118214" y="291534"/>
                </a:lnTo>
                <a:lnTo>
                  <a:pt x="132497" y="293661"/>
                </a:lnTo>
                <a:lnTo>
                  <a:pt x="147193" y="294385"/>
                </a:lnTo>
                <a:lnTo>
                  <a:pt x="152979" y="294274"/>
                </a:lnTo>
                <a:lnTo>
                  <a:pt x="167522" y="292993"/>
                </a:lnTo>
                <a:lnTo>
                  <a:pt x="181625" y="290336"/>
                </a:lnTo>
                <a:lnTo>
                  <a:pt x="195220" y="286372"/>
                </a:lnTo>
                <a:lnTo>
                  <a:pt x="208238" y="281170"/>
                </a:lnTo>
                <a:lnTo>
                  <a:pt x="220610" y="274797"/>
                </a:lnTo>
                <a:lnTo>
                  <a:pt x="232267" y="267324"/>
                </a:lnTo>
                <a:lnTo>
                  <a:pt x="243140" y="258820"/>
                </a:lnTo>
                <a:lnTo>
                  <a:pt x="253161" y="249352"/>
                </a:lnTo>
                <a:lnTo>
                  <a:pt x="262261" y="238989"/>
                </a:lnTo>
                <a:lnTo>
                  <a:pt x="270371" y="227801"/>
                </a:lnTo>
                <a:lnTo>
                  <a:pt x="277422" y="215857"/>
                </a:lnTo>
                <a:lnTo>
                  <a:pt x="283345" y="203224"/>
                </a:lnTo>
                <a:lnTo>
                  <a:pt x="288072" y="189973"/>
                </a:lnTo>
                <a:lnTo>
                  <a:pt x="291534" y="176171"/>
                </a:lnTo>
                <a:lnTo>
                  <a:pt x="293661" y="161888"/>
                </a:lnTo>
                <a:lnTo>
                  <a:pt x="294386" y="147192"/>
                </a:lnTo>
                <a:close/>
              </a:path>
            </a:pathLst>
          </a:custGeom>
          <a:solidFill>
            <a:srgbClr val="702980"/>
          </a:solidFill>
        </p:spPr>
        <p:txBody>
          <a:bodyPr wrap="square" lIns="0" tIns="0" rIns="0" bIns="0" rtlCol="0">
            <a:noAutofit/>
          </a:bodyPr>
          <a:lstStyle/>
          <a:p>
            <a:pPr defTabSz="456743"/>
            <a:endParaRPr sz="1798">
              <a:solidFill>
                <a:prstClr val="black"/>
              </a:solidFill>
              <a:latin typeface="Calibri"/>
            </a:endParaRPr>
          </a:p>
        </p:txBody>
      </p:sp>
      <p:sp>
        <p:nvSpPr>
          <p:cNvPr id="29" name="object 29"/>
          <p:cNvSpPr/>
          <p:nvPr/>
        </p:nvSpPr>
        <p:spPr>
          <a:xfrm>
            <a:off x="1667429" y="5980147"/>
            <a:ext cx="216920" cy="214571"/>
          </a:xfrm>
          <a:custGeom>
            <a:avLst/>
            <a:gdLst/>
            <a:ahLst/>
            <a:cxnLst/>
            <a:rect l="l" t="t" r="r" b="b"/>
            <a:pathLst>
              <a:path w="217146" h="214795">
                <a:moveTo>
                  <a:pt x="108249" y="214795"/>
                </a:moveTo>
                <a:lnTo>
                  <a:pt x="123095" y="213464"/>
                </a:lnTo>
                <a:lnTo>
                  <a:pt x="138414" y="210556"/>
                </a:lnTo>
                <a:lnTo>
                  <a:pt x="152310" y="206200"/>
                </a:lnTo>
                <a:lnTo>
                  <a:pt x="164805" y="200447"/>
                </a:lnTo>
                <a:lnTo>
                  <a:pt x="175920" y="193344"/>
                </a:lnTo>
                <a:lnTo>
                  <a:pt x="185678" y="184941"/>
                </a:lnTo>
                <a:lnTo>
                  <a:pt x="194100" y="175287"/>
                </a:lnTo>
                <a:lnTo>
                  <a:pt x="201207" y="164432"/>
                </a:lnTo>
                <a:lnTo>
                  <a:pt x="207023" y="152423"/>
                </a:lnTo>
                <a:lnTo>
                  <a:pt x="211568" y="139310"/>
                </a:lnTo>
                <a:lnTo>
                  <a:pt x="214865" y="125142"/>
                </a:lnTo>
                <a:lnTo>
                  <a:pt x="216936" y="109969"/>
                </a:lnTo>
                <a:lnTo>
                  <a:pt x="217146" y="107037"/>
                </a:lnTo>
                <a:lnTo>
                  <a:pt x="216672" y="94562"/>
                </a:lnTo>
                <a:lnTo>
                  <a:pt x="214125" y="82224"/>
                </a:lnTo>
                <a:lnTo>
                  <a:pt x="209692" y="70177"/>
                </a:lnTo>
                <a:lnTo>
                  <a:pt x="203563" y="58578"/>
                </a:lnTo>
                <a:lnTo>
                  <a:pt x="195928" y="47583"/>
                </a:lnTo>
                <a:lnTo>
                  <a:pt x="186974" y="37346"/>
                </a:lnTo>
                <a:lnTo>
                  <a:pt x="176891" y="28023"/>
                </a:lnTo>
                <a:lnTo>
                  <a:pt x="165869" y="19770"/>
                </a:lnTo>
                <a:lnTo>
                  <a:pt x="154095" y="12743"/>
                </a:lnTo>
                <a:lnTo>
                  <a:pt x="141760" y="7097"/>
                </a:lnTo>
                <a:lnTo>
                  <a:pt x="129051" y="2987"/>
                </a:lnTo>
                <a:lnTo>
                  <a:pt x="116158" y="569"/>
                </a:lnTo>
                <a:lnTo>
                  <a:pt x="103271" y="0"/>
                </a:lnTo>
                <a:lnTo>
                  <a:pt x="92507" y="843"/>
                </a:lnTo>
                <a:lnTo>
                  <a:pt x="78748" y="3474"/>
                </a:lnTo>
                <a:lnTo>
                  <a:pt x="65773" y="7729"/>
                </a:lnTo>
                <a:lnTo>
                  <a:pt x="53676" y="13508"/>
                </a:lnTo>
                <a:lnTo>
                  <a:pt x="42554" y="20707"/>
                </a:lnTo>
                <a:lnTo>
                  <a:pt x="32502" y="29225"/>
                </a:lnTo>
                <a:lnTo>
                  <a:pt x="23615" y="38959"/>
                </a:lnTo>
                <a:lnTo>
                  <a:pt x="15988" y="49807"/>
                </a:lnTo>
                <a:lnTo>
                  <a:pt x="9718" y="61666"/>
                </a:lnTo>
                <a:lnTo>
                  <a:pt x="4900" y="74434"/>
                </a:lnTo>
                <a:lnTo>
                  <a:pt x="1628" y="88009"/>
                </a:lnTo>
                <a:lnTo>
                  <a:pt x="0" y="102288"/>
                </a:lnTo>
                <a:lnTo>
                  <a:pt x="109" y="117170"/>
                </a:lnTo>
                <a:lnTo>
                  <a:pt x="851" y="125368"/>
                </a:lnTo>
                <a:lnTo>
                  <a:pt x="3613" y="141445"/>
                </a:lnTo>
                <a:lnTo>
                  <a:pt x="7946" y="155785"/>
                </a:lnTo>
                <a:lnTo>
                  <a:pt x="13792" y="168436"/>
                </a:lnTo>
                <a:lnTo>
                  <a:pt x="21095" y="179447"/>
                </a:lnTo>
                <a:lnTo>
                  <a:pt x="29797" y="188869"/>
                </a:lnTo>
                <a:lnTo>
                  <a:pt x="39844" y="196751"/>
                </a:lnTo>
                <a:lnTo>
                  <a:pt x="51177" y="203142"/>
                </a:lnTo>
                <a:lnTo>
                  <a:pt x="63741" y="208093"/>
                </a:lnTo>
                <a:lnTo>
                  <a:pt x="77479" y="211652"/>
                </a:lnTo>
                <a:lnTo>
                  <a:pt x="92334" y="213869"/>
                </a:lnTo>
                <a:lnTo>
                  <a:pt x="108249" y="214795"/>
                </a:lnTo>
                <a:close/>
              </a:path>
            </a:pathLst>
          </a:custGeom>
          <a:solidFill>
            <a:srgbClr val="5495AA"/>
          </a:solidFill>
        </p:spPr>
        <p:txBody>
          <a:bodyPr wrap="square" lIns="0" tIns="0" rIns="0" bIns="0" rtlCol="0">
            <a:noAutofit/>
          </a:bodyPr>
          <a:lstStyle/>
          <a:p>
            <a:pPr defTabSz="456743"/>
            <a:endParaRPr sz="1798">
              <a:solidFill>
                <a:prstClr val="black"/>
              </a:solidFill>
              <a:latin typeface="Calibri"/>
            </a:endParaRPr>
          </a:p>
        </p:txBody>
      </p:sp>
      <p:sp>
        <p:nvSpPr>
          <p:cNvPr id="30" name="object 30"/>
          <p:cNvSpPr/>
          <p:nvPr/>
        </p:nvSpPr>
        <p:spPr>
          <a:xfrm>
            <a:off x="920822" y="5648165"/>
            <a:ext cx="674746" cy="667895"/>
          </a:xfrm>
          <a:custGeom>
            <a:avLst/>
            <a:gdLst/>
            <a:ahLst/>
            <a:cxnLst/>
            <a:rect l="l" t="t" r="r" b="b"/>
            <a:pathLst>
              <a:path w="675449" h="668591">
                <a:moveTo>
                  <a:pt x="0" y="340575"/>
                </a:moveTo>
                <a:lnTo>
                  <a:pt x="1498" y="368211"/>
                </a:lnTo>
                <a:lnTo>
                  <a:pt x="5150" y="395149"/>
                </a:lnTo>
                <a:lnTo>
                  <a:pt x="10870" y="421308"/>
                </a:lnTo>
                <a:lnTo>
                  <a:pt x="18574" y="446607"/>
                </a:lnTo>
                <a:lnTo>
                  <a:pt x="28178" y="470966"/>
                </a:lnTo>
                <a:lnTo>
                  <a:pt x="39597" y="494304"/>
                </a:lnTo>
                <a:lnTo>
                  <a:pt x="52747" y="516541"/>
                </a:lnTo>
                <a:lnTo>
                  <a:pt x="67543" y="537594"/>
                </a:lnTo>
                <a:lnTo>
                  <a:pt x="83902" y="557384"/>
                </a:lnTo>
                <a:lnTo>
                  <a:pt x="101738" y="575830"/>
                </a:lnTo>
                <a:lnTo>
                  <a:pt x="120967" y="592851"/>
                </a:lnTo>
                <a:lnTo>
                  <a:pt x="141505" y="608367"/>
                </a:lnTo>
                <a:lnTo>
                  <a:pt x="163267" y="622295"/>
                </a:lnTo>
                <a:lnTo>
                  <a:pt x="186170" y="634557"/>
                </a:lnTo>
                <a:lnTo>
                  <a:pt x="210128" y="645071"/>
                </a:lnTo>
                <a:lnTo>
                  <a:pt x="235057" y="653755"/>
                </a:lnTo>
                <a:lnTo>
                  <a:pt x="260873" y="660531"/>
                </a:lnTo>
                <a:lnTo>
                  <a:pt x="287491" y="665315"/>
                </a:lnTo>
                <a:lnTo>
                  <a:pt x="314828" y="668029"/>
                </a:lnTo>
                <a:lnTo>
                  <a:pt x="342798" y="668591"/>
                </a:lnTo>
                <a:lnTo>
                  <a:pt x="370642" y="666956"/>
                </a:lnTo>
                <a:lnTo>
                  <a:pt x="397813" y="663185"/>
                </a:lnTo>
                <a:lnTo>
                  <a:pt x="424226" y="657366"/>
                </a:lnTo>
                <a:lnTo>
                  <a:pt x="449798" y="649585"/>
                </a:lnTo>
                <a:lnTo>
                  <a:pt x="474444" y="639928"/>
                </a:lnTo>
                <a:lnTo>
                  <a:pt x="498078" y="628481"/>
                </a:lnTo>
                <a:lnTo>
                  <a:pt x="520616" y="615332"/>
                </a:lnTo>
                <a:lnTo>
                  <a:pt x="541975" y="600566"/>
                </a:lnTo>
                <a:lnTo>
                  <a:pt x="562069" y="584269"/>
                </a:lnTo>
                <a:lnTo>
                  <a:pt x="580813" y="566529"/>
                </a:lnTo>
                <a:lnTo>
                  <a:pt x="598124" y="547431"/>
                </a:lnTo>
                <a:lnTo>
                  <a:pt x="613917" y="527063"/>
                </a:lnTo>
                <a:lnTo>
                  <a:pt x="628106" y="505510"/>
                </a:lnTo>
                <a:lnTo>
                  <a:pt x="640608" y="482858"/>
                </a:lnTo>
                <a:lnTo>
                  <a:pt x="651338" y="459195"/>
                </a:lnTo>
                <a:lnTo>
                  <a:pt x="660212" y="434607"/>
                </a:lnTo>
                <a:lnTo>
                  <a:pt x="667144" y="409179"/>
                </a:lnTo>
                <a:lnTo>
                  <a:pt x="672051" y="382999"/>
                </a:lnTo>
                <a:lnTo>
                  <a:pt x="674847" y="356152"/>
                </a:lnTo>
                <a:lnTo>
                  <a:pt x="675449" y="328726"/>
                </a:lnTo>
                <a:lnTo>
                  <a:pt x="673811" y="301405"/>
                </a:lnTo>
                <a:lnTo>
                  <a:pt x="670004" y="274722"/>
                </a:lnTo>
                <a:lnTo>
                  <a:pt x="664115" y="248762"/>
                </a:lnTo>
                <a:lnTo>
                  <a:pt x="656235" y="223611"/>
                </a:lnTo>
                <a:lnTo>
                  <a:pt x="646450" y="199351"/>
                </a:lnTo>
                <a:lnTo>
                  <a:pt x="634850" y="176069"/>
                </a:lnTo>
                <a:lnTo>
                  <a:pt x="621523" y="153848"/>
                </a:lnTo>
                <a:lnTo>
                  <a:pt x="606557" y="132772"/>
                </a:lnTo>
                <a:lnTo>
                  <a:pt x="590041" y="112927"/>
                </a:lnTo>
                <a:lnTo>
                  <a:pt x="572063" y="94397"/>
                </a:lnTo>
                <a:lnTo>
                  <a:pt x="552712" y="77266"/>
                </a:lnTo>
                <a:lnTo>
                  <a:pt x="532077" y="61619"/>
                </a:lnTo>
                <a:lnTo>
                  <a:pt x="510245" y="47540"/>
                </a:lnTo>
                <a:lnTo>
                  <a:pt x="487305" y="35114"/>
                </a:lnTo>
                <a:lnTo>
                  <a:pt x="463346" y="24426"/>
                </a:lnTo>
                <a:lnTo>
                  <a:pt x="438456" y="15559"/>
                </a:lnTo>
                <a:lnTo>
                  <a:pt x="412723" y="8598"/>
                </a:lnTo>
                <a:lnTo>
                  <a:pt x="386237" y="3629"/>
                </a:lnTo>
                <a:lnTo>
                  <a:pt x="359084" y="734"/>
                </a:lnTo>
                <a:lnTo>
                  <a:pt x="331355" y="0"/>
                </a:lnTo>
                <a:lnTo>
                  <a:pt x="303819" y="1482"/>
                </a:lnTo>
                <a:lnTo>
                  <a:pt x="276925" y="5128"/>
                </a:lnTo>
                <a:lnTo>
                  <a:pt x="250758" y="10850"/>
                </a:lnTo>
                <a:lnTo>
                  <a:pt x="225403" y="18560"/>
                </a:lnTo>
                <a:lnTo>
                  <a:pt x="200946" y="28170"/>
                </a:lnTo>
                <a:lnTo>
                  <a:pt x="177473" y="39592"/>
                </a:lnTo>
                <a:lnTo>
                  <a:pt x="155069" y="52739"/>
                </a:lnTo>
                <a:lnTo>
                  <a:pt x="133819" y="67522"/>
                </a:lnTo>
                <a:lnTo>
                  <a:pt x="113810" y="83853"/>
                </a:lnTo>
                <a:lnTo>
                  <a:pt x="95126" y="101646"/>
                </a:lnTo>
                <a:lnTo>
                  <a:pt x="77853" y="120811"/>
                </a:lnTo>
                <a:lnTo>
                  <a:pt x="62076" y="141261"/>
                </a:lnTo>
                <a:lnTo>
                  <a:pt x="47882" y="162908"/>
                </a:lnTo>
                <a:lnTo>
                  <a:pt x="35355" y="185664"/>
                </a:lnTo>
                <a:lnTo>
                  <a:pt x="24581" y="209442"/>
                </a:lnTo>
                <a:lnTo>
                  <a:pt x="15646" y="234153"/>
                </a:lnTo>
                <a:lnTo>
                  <a:pt x="8634" y="259710"/>
                </a:lnTo>
                <a:lnTo>
                  <a:pt x="3633" y="286024"/>
                </a:lnTo>
                <a:lnTo>
                  <a:pt x="726" y="313009"/>
                </a:lnTo>
                <a:lnTo>
                  <a:pt x="0" y="340575"/>
                </a:lnTo>
                <a:close/>
              </a:path>
            </a:pathLst>
          </a:custGeom>
          <a:solidFill>
            <a:srgbClr val="1AB6A7"/>
          </a:solidFill>
        </p:spPr>
        <p:txBody>
          <a:bodyPr wrap="square" lIns="0" tIns="0" rIns="0" bIns="0" rtlCol="0">
            <a:noAutofit/>
          </a:bodyPr>
          <a:lstStyle/>
          <a:p>
            <a:pPr defTabSz="456743"/>
            <a:endParaRPr sz="1798">
              <a:solidFill>
                <a:prstClr val="black"/>
              </a:solidFill>
              <a:latin typeface="Calibri"/>
            </a:endParaRPr>
          </a:p>
        </p:txBody>
      </p:sp>
      <p:sp>
        <p:nvSpPr>
          <p:cNvPr id="31" name="object 31"/>
          <p:cNvSpPr/>
          <p:nvPr/>
        </p:nvSpPr>
        <p:spPr>
          <a:xfrm>
            <a:off x="1232818" y="5512449"/>
            <a:ext cx="104678" cy="104361"/>
          </a:xfrm>
          <a:custGeom>
            <a:avLst/>
            <a:gdLst/>
            <a:ahLst/>
            <a:cxnLst/>
            <a:rect l="l" t="t" r="r" b="b"/>
            <a:pathLst>
              <a:path w="104787" h="104470">
                <a:moveTo>
                  <a:pt x="0" y="53111"/>
                </a:moveTo>
                <a:lnTo>
                  <a:pt x="1044" y="63713"/>
                </a:lnTo>
                <a:lnTo>
                  <a:pt x="5600" y="77115"/>
                </a:lnTo>
                <a:lnTo>
                  <a:pt x="13352" y="88348"/>
                </a:lnTo>
                <a:lnTo>
                  <a:pt x="23843" y="96956"/>
                </a:lnTo>
                <a:lnTo>
                  <a:pt x="36617" y="102482"/>
                </a:lnTo>
                <a:lnTo>
                  <a:pt x="51219" y="104470"/>
                </a:lnTo>
                <a:lnTo>
                  <a:pt x="65428" y="102641"/>
                </a:lnTo>
                <a:lnTo>
                  <a:pt x="78346" y="97313"/>
                </a:lnTo>
                <a:lnTo>
                  <a:pt x="89287" y="89021"/>
                </a:lnTo>
                <a:lnTo>
                  <a:pt x="97704" y="78301"/>
                </a:lnTo>
                <a:lnTo>
                  <a:pt x="103053" y="65691"/>
                </a:lnTo>
                <a:lnTo>
                  <a:pt x="104787" y="51727"/>
                </a:lnTo>
                <a:lnTo>
                  <a:pt x="103275" y="40467"/>
                </a:lnTo>
                <a:lnTo>
                  <a:pt x="98078" y="27621"/>
                </a:lnTo>
                <a:lnTo>
                  <a:pt x="89769" y="16556"/>
                </a:lnTo>
                <a:lnTo>
                  <a:pt x="78953" y="7868"/>
                </a:lnTo>
                <a:lnTo>
                  <a:pt x="66236" y="2151"/>
                </a:lnTo>
                <a:lnTo>
                  <a:pt x="52222" y="0"/>
                </a:lnTo>
                <a:lnTo>
                  <a:pt x="38871" y="1488"/>
                </a:lnTo>
                <a:lnTo>
                  <a:pt x="26022" y="6527"/>
                </a:lnTo>
                <a:lnTo>
                  <a:pt x="15253" y="14675"/>
                </a:lnTo>
                <a:lnTo>
                  <a:pt x="7020" y="25465"/>
                </a:lnTo>
                <a:lnTo>
                  <a:pt x="1783" y="38432"/>
                </a:lnTo>
                <a:lnTo>
                  <a:pt x="0" y="53111"/>
                </a:lnTo>
                <a:close/>
              </a:path>
            </a:pathLst>
          </a:custGeom>
          <a:solidFill>
            <a:srgbClr val="1FB9B3"/>
          </a:solidFill>
        </p:spPr>
        <p:txBody>
          <a:bodyPr wrap="square" lIns="0" tIns="0" rIns="0" bIns="0" rtlCol="0">
            <a:noAutofit/>
          </a:bodyPr>
          <a:lstStyle/>
          <a:p>
            <a:pPr defTabSz="456743"/>
            <a:endParaRPr sz="1798">
              <a:solidFill>
                <a:prstClr val="black"/>
              </a:solidFill>
              <a:latin typeface="Calibri"/>
            </a:endParaRPr>
          </a:p>
        </p:txBody>
      </p:sp>
      <p:sp>
        <p:nvSpPr>
          <p:cNvPr id="32" name="object 32"/>
          <p:cNvSpPr/>
          <p:nvPr/>
        </p:nvSpPr>
        <p:spPr>
          <a:xfrm>
            <a:off x="1335956" y="5268862"/>
            <a:ext cx="281697" cy="281697"/>
          </a:xfrm>
          <a:custGeom>
            <a:avLst/>
            <a:gdLst/>
            <a:ahLst/>
            <a:cxnLst/>
            <a:rect l="l" t="t" r="r" b="b"/>
            <a:pathLst>
              <a:path w="281990" h="281990">
                <a:moveTo>
                  <a:pt x="0" y="140995"/>
                </a:moveTo>
                <a:lnTo>
                  <a:pt x="372" y="151326"/>
                </a:lnTo>
                <a:lnTo>
                  <a:pt x="2160" y="165716"/>
                </a:lnTo>
                <a:lnTo>
                  <a:pt x="5356" y="179620"/>
                </a:lnTo>
                <a:lnTo>
                  <a:pt x="9886" y="192963"/>
                </a:lnTo>
                <a:lnTo>
                  <a:pt x="15675" y="205669"/>
                </a:lnTo>
                <a:lnTo>
                  <a:pt x="22647" y="217665"/>
                </a:lnTo>
                <a:lnTo>
                  <a:pt x="30729" y="228874"/>
                </a:lnTo>
                <a:lnTo>
                  <a:pt x="39845" y="239221"/>
                </a:lnTo>
                <a:lnTo>
                  <a:pt x="49919" y="248632"/>
                </a:lnTo>
                <a:lnTo>
                  <a:pt x="60878" y="257032"/>
                </a:lnTo>
                <a:lnTo>
                  <a:pt x="72645" y="264346"/>
                </a:lnTo>
                <a:lnTo>
                  <a:pt x="85147" y="270498"/>
                </a:lnTo>
                <a:lnTo>
                  <a:pt x="98308" y="275413"/>
                </a:lnTo>
                <a:lnTo>
                  <a:pt x="112053" y="279017"/>
                </a:lnTo>
                <a:lnTo>
                  <a:pt x="126307" y="281234"/>
                </a:lnTo>
                <a:lnTo>
                  <a:pt x="140995" y="281990"/>
                </a:lnTo>
                <a:lnTo>
                  <a:pt x="151326" y="281617"/>
                </a:lnTo>
                <a:lnTo>
                  <a:pt x="165716" y="279830"/>
                </a:lnTo>
                <a:lnTo>
                  <a:pt x="179620" y="276633"/>
                </a:lnTo>
                <a:lnTo>
                  <a:pt x="192963" y="272102"/>
                </a:lnTo>
                <a:lnTo>
                  <a:pt x="205669" y="266313"/>
                </a:lnTo>
                <a:lnTo>
                  <a:pt x="217665" y="259339"/>
                </a:lnTo>
                <a:lnTo>
                  <a:pt x="228874" y="251257"/>
                </a:lnTo>
                <a:lnTo>
                  <a:pt x="239221" y="242141"/>
                </a:lnTo>
                <a:lnTo>
                  <a:pt x="248632" y="232065"/>
                </a:lnTo>
                <a:lnTo>
                  <a:pt x="257032" y="221106"/>
                </a:lnTo>
                <a:lnTo>
                  <a:pt x="264346" y="209339"/>
                </a:lnTo>
                <a:lnTo>
                  <a:pt x="270498" y="196837"/>
                </a:lnTo>
                <a:lnTo>
                  <a:pt x="275413" y="183677"/>
                </a:lnTo>
                <a:lnTo>
                  <a:pt x="279017" y="169933"/>
                </a:lnTo>
                <a:lnTo>
                  <a:pt x="281234" y="155681"/>
                </a:lnTo>
                <a:lnTo>
                  <a:pt x="281990" y="140995"/>
                </a:lnTo>
                <a:lnTo>
                  <a:pt x="281617" y="130664"/>
                </a:lnTo>
                <a:lnTo>
                  <a:pt x="279830" y="116274"/>
                </a:lnTo>
                <a:lnTo>
                  <a:pt x="276633" y="102370"/>
                </a:lnTo>
                <a:lnTo>
                  <a:pt x="272102" y="89027"/>
                </a:lnTo>
                <a:lnTo>
                  <a:pt x="266313" y="76320"/>
                </a:lnTo>
                <a:lnTo>
                  <a:pt x="259339" y="64325"/>
                </a:lnTo>
                <a:lnTo>
                  <a:pt x="251257" y="53116"/>
                </a:lnTo>
                <a:lnTo>
                  <a:pt x="242141" y="42769"/>
                </a:lnTo>
                <a:lnTo>
                  <a:pt x="232065" y="33357"/>
                </a:lnTo>
                <a:lnTo>
                  <a:pt x="221106" y="24958"/>
                </a:lnTo>
                <a:lnTo>
                  <a:pt x="209339" y="17644"/>
                </a:lnTo>
                <a:lnTo>
                  <a:pt x="196837" y="11492"/>
                </a:lnTo>
                <a:lnTo>
                  <a:pt x="183677" y="6577"/>
                </a:lnTo>
                <a:lnTo>
                  <a:pt x="169933" y="2973"/>
                </a:lnTo>
                <a:lnTo>
                  <a:pt x="155681" y="755"/>
                </a:lnTo>
                <a:lnTo>
                  <a:pt x="140995" y="0"/>
                </a:lnTo>
                <a:lnTo>
                  <a:pt x="130662" y="372"/>
                </a:lnTo>
                <a:lnTo>
                  <a:pt x="116270" y="2160"/>
                </a:lnTo>
                <a:lnTo>
                  <a:pt x="102365" y="5357"/>
                </a:lnTo>
                <a:lnTo>
                  <a:pt x="89022" y="9887"/>
                </a:lnTo>
                <a:lnTo>
                  <a:pt x="76315" y="15677"/>
                </a:lnTo>
                <a:lnTo>
                  <a:pt x="64320" y="22651"/>
                </a:lnTo>
                <a:lnTo>
                  <a:pt x="53111" y="30733"/>
                </a:lnTo>
                <a:lnTo>
                  <a:pt x="42764" y="39849"/>
                </a:lnTo>
                <a:lnTo>
                  <a:pt x="33353" y="49924"/>
                </a:lnTo>
                <a:lnTo>
                  <a:pt x="24954" y="60883"/>
                </a:lnTo>
                <a:lnTo>
                  <a:pt x="17641" y="72651"/>
                </a:lnTo>
                <a:lnTo>
                  <a:pt x="11490" y="85152"/>
                </a:lnTo>
                <a:lnTo>
                  <a:pt x="6576" y="98313"/>
                </a:lnTo>
                <a:lnTo>
                  <a:pt x="2972" y="112056"/>
                </a:lnTo>
                <a:lnTo>
                  <a:pt x="755" y="126309"/>
                </a:lnTo>
                <a:lnTo>
                  <a:pt x="0" y="140995"/>
                </a:lnTo>
                <a:close/>
              </a:path>
            </a:pathLst>
          </a:custGeom>
          <a:solidFill>
            <a:srgbClr val="2B469C"/>
          </a:solidFill>
        </p:spPr>
        <p:txBody>
          <a:bodyPr wrap="square" lIns="0" tIns="0" rIns="0" bIns="0" rtlCol="0">
            <a:noAutofit/>
          </a:bodyPr>
          <a:lstStyle/>
          <a:p>
            <a:pPr defTabSz="456743"/>
            <a:endParaRPr sz="1798">
              <a:solidFill>
                <a:prstClr val="black"/>
              </a:solidFill>
              <a:latin typeface="Calibri"/>
            </a:endParaRPr>
          </a:p>
        </p:txBody>
      </p:sp>
      <p:sp>
        <p:nvSpPr>
          <p:cNvPr id="3" name="object 3"/>
          <p:cNvSpPr/>
          <p:nvPr/>
        </p:nvSpPr>
        <p:spPr>
          <a:xfrm>
            <a:off x="730972" y="1015859"/>
            <a:ext cx="608078" cy="609105"/>
          </a:xfrm>
          <a:custGeom>
            <a:avLst/>
            <a:gdLst/>
            <a:ahLst/>
            <a:cxnLst/>
            <a:rect l="l" t="t" r="r" b="b"/>
            <a:pathLst>
              <a:path w="608710" h="609739">
                <a:moveTo>
                  <a:pt x="0" y="303187"/>
                </a:moveTo>
                <a:lnTo>
                  <a:pt x="930" y="328045"/>
                </a:lnTo>
                <a:lnTo>
                  <a:pt x="3763" y="352342"/>
                </a:lnTo>
                <a:lnTo>
                  <a:pt x="8429" y="376006"/>
                </a:lnTo>
                <a:lnTo>
                  <a:pt x="14854" y="398961"/>
                </a:lnTo>
                <a:lnTo>
                  <a:pt x="22968" y="421135"/>
                </a:lnTo>
                <a:lnTo>
                  <a:pt x="32698" y="442453"/>
                </a:lnTo>
                <a:lnTo>
                  <a:pt x="43972" y="462842"/>
                </a:lnTo>
                <a:lnTo>
                  <a:pt x="56719" y="482228"/>
                </a:lnTo>
                <a:lnTo>
                  <a:pt x="70867" y="500537"/>
                </a:lnTo>
                <a:lnTo>
                  <a:pt x="86344" y="517694"/>
                </a:lnTo>
                <a:lnTo>
                  <a:pt x="103077" y="533628"/>
                </a:lnTo>
                <a:lnTo>
                  <a:pt x="120997" y="548262"/>
                </a:lnTo>
                <a:lnTo>
                  <a:pt x="140029" y="561525"/>
                </a:lnTo>
                <a:lnTo>
                  <a:pt x="160103" y="573341"/>
                </a:lnTo>
                <a:lnTo>
                  <a:pt x="181147" y="583638"/>
                </a:lnTo>
                <a:lnTo>
                  <a:pt x="203089" y="592341"/>
                </a:lnTo>
                <a:lnTo>
                  <a:pt x="225857" y="599376"/>
                </a:lnTo>
                <a:lnTo>
                  <a:pt x="249379" y="604670"/>
                </a:lnTo>
                <a:lnTo>
                  <a:pt x="273584" y="608149"/>
                </a:lnTo>
                <a:lnTo>
                  <a:pt x="298399" y="609739"/>
                </a:lnTo>
                <a:lnTo>
                  <a:pt x="322912" y="609260"/>
                </a:lnTo>
                <a:lnTo>
                  <a:pt x="347052" y="606663"/>
                </a:lnTo>
                <a:lnTo>
                  <a:pt x="370724" y="602041"/>
                </a:lnTo>
                <a:lnTo>
                  <a:pt x="393831" y="595488"/>
                </a:lnTo>
                <a:lnTo>
                  <a:pt x="416278" y="587100"/>
                </a:lnTo>
                <a:lnTo>
                  <a:pt x="437969" y="576969"/>
                </a:lnTo>
                <a:lnTo>
                  <a:pt x="458808" y="565189"/>
                </a:lnTo>
                <a:lnTo>
                  <a:pt x="478701" y="551855"/>
                </a:lnTo>
                <a:lnTo>
                  <a:pt x="497551" y="537061"/>
                </a:lnTo>
                <a:lnTo>
                  <a:pt x="515262" y="520901"/>
                </a:lnTo>
                <a:lnTo>
                  <a:pt x="531740" y="503469"/>
                </a:lnTo>
                <a:lnTo>
                  <a:pt x="546887" y="484858"/>
                </a:lnTo>
                <a:lnTo>
                  <a:pt x="560609" y="465163"/>
                </a:lnTo>
                <a:lnTo>
                  <a:pt x="572809" y="444478"/>
                </a:lnTo>
                <a:lnTo>
                  <a:pt x="583393" y="422896"/>
                </a:lnTo>
                <a:lnTo>
                  <a:pt x="592265" y="400513"/>
                </a:lnTo>
                <a:lnTo>
                  <a:pt x="599328" y="377421"/>
                </a:lnTo>
                <a:lnTo>
                  <a:pt x="604487" y="353715"/>
                </a:lnTo>
                <a:lnTo>
                  <a:pt x="607646" y="329489"/>
                </a:lnTo>
                <a:lnTo>
                  <a:pt x="608711" y="304838"/>
                </a:lnTo>
                <a:lnTo>
                  <a:pt x="607659" y="279889"/>
                </a:lnTo>
                <a:lnTo>
                  <a:pt x="604592" y="255465"/>
                </a:lnTo>
                <a:lnTo>
                  <a:pt x="599592" y="231649"/>
                </a:lnTo>
                <a:lnTo>
                  <a:pt x="592743" y="208524"/>
                </a:lnTo>
                <a:lnTo>
                  <a:pt x="584129" y="186173"/>
                </a:lnTo>
                <a:lnTo>
                  <a:pt x="573834" y="164678"/>
                </a:lnTo>
                <a:lnTo>
                  <a:pt x="561942" y="144122"/>
                </a:lnTo>
                <a:lnTo>
                  <a:pt x="548536" y="124587"/>
                </a:lnTo>
                <a:lnTo>
                  <a:pt x="533701" y="106158"/>
                </a:lnTo>
                <a:lnTo>
                  <a:pt x="517520" y="88915"/>
                </a:lnTo>
                <a:lnTo>
                  <a:pt x="500076" y="72943"/>
                </a:lnTo>
                <a:lnTo>
                  <a:pt x="481454" y="58324"/>
                </a:lnTo>
                <a:lnTo>
                  <a:pt x="461738" y="45140"/>
                </a:lnTo>
                <a:lnTo>
                  <a:pt x="441011" y="33474"/>
                </a:lnTo>
                <a:lnTo>
                  <a:pt x="419356" y="23410"/>
                </a:lnTo>
                <a:lnTo>
                  <a:pt x="396859" y="15029"/>
                </a:lnTo>
                <a:lnTo>
                  <a:pt x="373602" y="8415"/>
                </a:lnTo>
                <a:lnTo>
                  <a:pt x="349670" y="3650"/>
                </a:lnTo>
                <a:lnTo>
                  <a:pt x="325146" y="817"/>
                </a:lnTo>
                <a:lnTo>
                  <a:pt x="300113" y="0"/>
                </a:lnTo>
                <a:lnTo>
                  <a:pt x="275383" y="1199"/>
                </a:lnTo>
                <a:lnTo>
                  <a:pt x="251229" y="4320"/>
                </a:lnTo>
                <a:lnTo>
                  <a:pt x="227725" y="9287"/>
                </a:lnTo>
                <a:lnTo>
                  <a:pt x="204947" y="16025"/>
                </a:lnTo>
                <a:lnTo>
                  <a:pt x="182969" y="24459"/>
                </a:lnTo>
                <a:lnTo>
                  <a:pt x="161865" y="34513"/>
                </a:lnTo>
                <a:lnTo>
                  <a:pt x="141710" y="46112"/>
                </a:lnTo>
                <a:lnTo>
                  <a:pt x="122579" y="59180"/>
                </a:lnTo>
                <a:lnTo>
                  <a:pt x="104547" y="73642"/>
                </a:lnTo>
                <a:lnTo>
                  <a:pt x="87687" y="89423"/>
                </a:lnTo>
                <a:lnTo>
                  <a:pt x="72074" y="106448"/>
                </a:lnTo>
                <a:lnTo>
                  <a:pt x="57783" y="124640"/>
                </a:lnTo>
                <a:lnTo>
                  <a:pt x="44889" y="143926"/>
                </a:lnTo>
                <a:lnTo>
                  <a:pt x="33467" y="164228"/>
                </a:lnTo>
                <a:lnTo>
                  <a:pt x="23589" y="185473"/>
                </a:lnTo>
                <a:lnTo>
                  <a:pt x="15332" y="207584"/>
                </a:lnTo>
                <a:lnTo>
                  <a:pt x="8770" y="230486"/>
                </a:lnTo>
                <a:lnTo>
                  <a:pt x="3978" y="254104"/>
                </a:lnTo>
                <a:lnTo>
                  <a:pt x="1029" y="278363"/>
                </a:lnTo>
                <a:lnTo>
                  <a:pt x="0" y="303187"/>
                </a:lnTo>
                <a:close/>
              </a:path>
            </a:pathLst>
          </a:custGeom>
          <a:solidFill>
            <a:srgbClr val="52843C"/>
          </a:solidFill>
        </p:spPr>
        <p:txBody>
          <a:bodyPr wrap="square" lIns="0" tIns="0" rIns="0" bIns="0" rtlCol="0">
            <a:noAutofit/>
          </a:bodyPr>
          <a:lstStyle/>
          <a:p>
            <a:pPr defTabSz="456743"/>
            <a:endParaRPr sz="1798">
              <a:solidFill>
                <a:prstClr val="black"/>
              </a:solidFill>
              <a:latin typeface="Calibri"/>
            </a:endParaRPr>
          </a:p>
        </p:txBody>
      </p:sp>
      <p:sp>
        <p:nvSpPr>
          <p:cNvPr id="4" name="object 4"/>
          <p:cNvSpPr/>
          <p:nvPr/>
        </p:nvSpPr>
        <p:spPr>
          <a:xfrm>
            <a:off x="1712563" y="1641444"/>
            <a:ext cx="588946" cy="590506"/>
          </a:xfrm>
          <a:custGeom>
            <a:avLst/>
            <a:gdLst/>
            <a:ahLst/>
            <a:cxnLst/>
            <a:rect l="l" t="t" r="r" b="b"/>
            <a:pathLst>
              <a:path w="589559" h="591121">
                <a:moveTo>
                  <a:pt x="0" y="296316"/>
                </a:moveTo>
                <a:lnTo>
                  <a:pt x="1126" y="320799"/>
                </a:lnTo>
                <a:lnTo>
                  <a:pt x="4164" y="344711"/>
                </a:lnTo>
                <a:lnTo>
                  <a:pt x="9038" y="367976"/>
                </a:lnTo>
                <a:lnTo>
                  <a:pt x="15670" y="390518"/>
                </a:lnTo>
                <a:lnTo>
                  <a:pt x="23985" y="412261"/>
                </a:lnTo>
                <a:lnTo>
                  <a:pt x="33905" y="433130"/>
                </a:lnTo>
                <a:lnTo>
                  <a:pt x="45354" y="453049"/>
                </a:lnTo>
                <a:lnTo>
                  <a:pt x="58255" y="471943"/>
                </a:lnTo>
                <a:lnTo>
                  <a:pt x="72532" y="489735"/>
                </a:lnTo>
                <a:lnTo>
                  <a:pt x="88107" y="506350"/>
                </a:lnTo>
                <a:lnTo>
                  <a:pt x="104905" y="521713"/>
                </a:lnTo>
                <a:lnTo>
                  <a:pt x="122849" y="535747"/>
                </a:lnTo>
                <a:lnTo>
                  <a:pt x="141862" y="548377"/>
                </a:lnTo>
                <a:lnTo>
                  <a:pt x="161867" y="559528"/>
                </a:lnTo>
                <a:lnTo>
                  <a:pt x="182788" y="569123"/>
                </a:lnTo>
                <a:lnTo>
                  <a:pt x="204549" y="577088"/>
                </a:lnTo>
                <a:lnTo>
                  <a:pt x="227072" y="583345"/>
                </a:lnTo>
                <a:lnTo>
                  <a:pt x="250280" y="587820"/>
                </a:lnTo>
                <a:lnTo>
                  <a:pt x="274099" y="590438"/>
                </a:lnTo>
                <a:lnTo>
                  <a:pt x="298450" y="591121"/>
                </a:lnTo>
                <a:lnTo>
                  <a:pt x="322886" y="589836"/>
                </a:lnTo>
                <a:lnTo>
                  <a:pt x="346715" y="586654"/>
                </a:lnTo>
                <a:lnTo>
                  <a:pt x="369865" y="581647"/>
                </a:lnTo>
                <a:lnTo>
                  <a:pt x="392263" y="574892"/>
                </a:lnTo>
                <a:lnTo>
                  <a:pt x="413839" y="566462"/>
                </a:lnTo>
                <a:lnTo>
                  <a:pt x="434518" y="556432"/>
                </a:lnTo>
                <a:lnTo>
                  <a:pt x="454230" y="544878"/>
                </a:lnTo>
                <a:lnTo>
                  <a:pt x="472902" y="531874"/>
                </a:lnTo>
                <a:lnTo>
                  <a:pt x="490461" y="517494"/>
                </a:lnTo>
                <a:lnTo>
                  <a:pt x="506836" y="501813"/>
                </a:lnTo>
                <a:lnTo>
                  <a:pt x="521954" y="484906"/>
                </a:lnTo>
                <a:lnTo>
                  <a:pt x="535744" y="466848"/>
                </a:lnTo>
                <a:lnTo>
                  <a:pt x="548132" y="447712"/>
                </a:lnTo>
                <a:lnTo>
                  <a:pt x="559047" y="427575"/>
                </a:lnTo>
                <a:lnTo>
                  <a:pt x="568417" y="406510"/>
                </a:lnTo>
                <a:lnTo>
                  <a:pt x="576169" y="384593"/>
                </a:lnTo>
                <a:lnTo>
                  <a:pt x="582232" y="361898"/>
                </a:lnTo>
                <a:lnTo>
                  <a:pt x="586532" y="338499"/>
                </a:lnTo>
                <a:lnTo>
                  <a:pt x="588999" y="314471"/>
                </a:lnTo>
                <a:lnTo>
                  <a:pt x="589559" y="289890"/>
                </a:lnTo>
                <a:lnTo>
                  <a:pt x="588216" y="265807"/>
                </a:lnTo>
                <a:lnTo>
                  <a:pt x="585052" y="242320"/>
                </a:lnTo>
                <a:lnTo>
                  <a:pt x="580137" y="219497"/>
                </a:lnTo>
                <a:lnTo>
                  <a:pt x="573541" y="197407"/>
                </a:lnTo>
                <a:lnTo>
                  <a:pt x="565333" y="176120"/>
                </a:lnTo>
                <a:lnTo>
                  <a:pt x="555584" y="155704"/>
                </a:lnTo>
                <a:lnTo>
                  <a:pt x="544363" y="136228"/>
                </a:lnTo>
                <a:lnTo>
                  <a:pt x="531740" y="117761"/>
                </a:lnTo>
                <a:lnTo>
                  <a:pt x="517785" y="100373"/>
                </a:lnTo>
                <a:lnTo>
                  <a:pt x="502567" y="84132"/>
                </a:lnTo>
                <a:lnTo>
                  <a:pt x="486157" y="69108"/>
                </a:lnTo>
                <a:lnTo>
                  <a:pt x="468623" y="55368"/>
                </a:lnTo>
                <a:lnTo>
                  <a:pt x="450036" y="42983"/>
                </a:lnTo>
                <a:lnTo>
                  <a:pt x="430466" y="32021"/>
                </a:lnTo>
                <a:lnTo>
                  <a:pt x="409983" y="22551"/>
                </a:lnTo>
                <a:lnTo>
                  <a:pt x="388655" y="14642"/>
                </a:lnTo>
                <a:lnTo>
                  <a:pt x="366554" y="8364"/>
                </a:lnTo>
                <a:lnTo>
                  <a:pt x="343748" y="3785"/>
                </a:lnTo>
                <a:lnTo>
                  <a:pt x="320308" y="973"/>
                </a:lnTo>
                <a:lnTo>
                  <a:pt x="296303" y="0"/>
                </a:lnTo>
                <a:lnTo>
                  <a:pt x="271731" y="942"/>
                </a:lnTo>
                <a:lnTo>
                  <a:pt x="247741" y="3790"/>
                </a:lnTo>
                <a:lnTo>
                  <a:pt x="224408" y="8468"/>
                </a:lnTo>
                <a:lnTo>
                  <a:pt x="201806" y="14902"/>
                </a:lnTo>
                <a:lnTo>
                  <a:pt x="180009" y="23019"/>
                </a:lnTo>
                <a:lnTo>
                  <a:pt x="159092" y="32745"/>
                </a:lnTo>
                <a:lnTo>
                  <a:pt x="139127" y="44005"/>
                </a:lnTo>
                <a:lnTo>
                  <a:pt x="120189" y="56725"/>
                </a:lnTo>
                <a:lnTo>
                  <a:pt x="102353" y="70831"/>
                </a:lnTo>
                <a:lnTo>
                  <a:pt x="85691" y="86250"/>
                </a:lnTo>
                <a:lnTo>
                  <a:pt x="70279" y="102907"/>
                </a:lnTo>
                <a:lnTo>
                  <a:pt x="56190" y="120728"/>
                </a:lnTo>
                <a:lnTo>
                  <a:pt x="43498" y="139639"/>
                </a:lnTo>
                <a:lnTo>
                  <a:pt x="32278" y="159566"/>
                </a:lnTo>
                <a:lnTo>
                  <a:pt x="22603" y="180435"/>
                </a:lnTo>
                <a:lnTo>
                  <a:pt x="14547" y="202171"/>
                </a:lnTo>
                <a:lnTo>
                  <a:pt x="8185" y="224702"/>
                </a:lnTo>
                <a:lnTo>
                  <a:pt x="3590" y="247952"/>
                </a:lnTo>
                <a:lnTo>
                  <a:pt x="837" y="271848"/>
                </a:lnTo>
                <a:lnTo>
                  <a:pt x="0" y="296316"/>
                </a:lnTo>
                <a:close/>
              </a:path>
            </a:pathLst>
          </a:custGeom>
          <a:solidFill>
            <a:srgbClr val="6C3015"/>
          </a:solidFill>
        </p:spPr>
        <p:txBody>
          <a:bodyPr wrap="square" lIns="0" tIns="0" rIns="0" bIns="0" rtlCol="0">
            <a:noAutofit/>
          </a:bodyPr>
          <a:lstStyle/>
          <a:p>
            <a:pPr defTabSz="456743"/>
            <a:endParaRPr sz="1798">
              <a:solidFill>
                <a:prstClr val="black"/>
              </a:solidFill>
              <a:latin typeface="Calibri"/>
            </a:endParaRPr>
          </a:p>
        </p:txBody>
      </p:sp>
      <p:sp>
        <p:nvSpPr>
          <p:cNvPr id="5" name="object 5"/>
          <p:cNvSpPr/>
          <p:nvPr/>
        </p:nvSpPr>
        <p:spPr>
          <a:xfrm>
            <a:off x="1375589" y="1194933"/>
            <a:ext cx="511619" cy="507775"/>
          </a:xfrm>
          <a:custGeom>
            <a:avLst/>
            <a:gdLst/>
            <a:ahLst/>
            <a:cxnLst/>
            <a:rect l="l" t="t" r="r" b="b"/>
            <a:pathLst>
              <a:path w="512152" h="508304">
                <a:moveTo>
                  <a:pt x="0" y="254736"/>
                </a:moveTo>
                <a:lnTo>
                  <a:pt x="642" y="276516"/>
                </a:lnTo>
                <a:lnTo>
                  <a:pt x="2850" y="297629"/>
                </a:lnTo>
                <a:lnTo>
                  <a:pt x="6575" y="318025"/>
                </a:lnTo>
                <a:lnTo>
                  <a:pt x="11769" y="337657"/>
                </a:lnTo>
                <a:lnTo>
                  <a:pt x="18382" y="356476"/>
                </a:lnTo>
                <a:lnTo>
                  <a:pt x="26365" y="374434"/>
                </a:lnTo>
                <a:lnTo>
                  <a:pt x="35671" y="391482"/>
                </a:lnTo>
                <a:lnTo>
                  <a:pt x="46251" y="407572"/>
                </a:lnTo>
                <a:lnTo>
                  <a:pt x="58056" y="422656"/>
                </a:lnTo>
                <a:lnTo>
                  <a:pt x="71037" y="436684"/>
                </a:lnTo>
                <a:lnTo>
                  <a:pt x="85146" y="449610"/>
                </a:lnTo>
                <a:lnTo>
                  <a:pt x="100334" y="461383"/>
                </a:lnTo>
                <a:lnTo>
                  <a:pt x="116552" y="471957"/>
                </a:lnTo>
                <a:lnTo>
                  <a:pt x="133753" y="481282"/>
                </a:lnTo>
                <a:lnTo>
                  <a:pt x="151886" y="489310"/>
                </a:lnTo>
                <a:lnTo>
                  <a:pt x="170905" y="495993"/>
                </a:lnTo>
                <a:lnTo>
                  <a:pt x="190759" y="501282"/>
                </a:lnTo>
                <a:lnTo>
                  <a:pt x="211400" y="505130"/>
                </a:lnTo>
                <a:lnTo>
                  <a:pt x="232780" y="507486"/>
                </a:lnTo>
                <a:lnTo>
                  <a:pt x="254850" y="508304"/>
                </a:lnTo>
                <a:lnTo>
                  <a:pt x="276062" y="507550"/>
                </a:lnTo>
                <a:lnTo>
                  <a:pt x="296735" y="505266"/>
                </a:lnTo>
                <a:lnTo>
                  <a:pt x="316813" y="501506"/>
                </a:lnTo>
                <a:lnTo>
                  <a:pt x="336239" y="496324"/>
                </a:lnTo>
                <a:lnTo>
                  <a:pt x="354956" y="489773"/>
                </a:lnTo>
                <a:lnTo>
                  <a:pt x="372908" y="481909"/>
                </a:lnTo>
                <a:lnTo>
                  <a:pt x="390039" y="472783"/>
                </a:lnTo>
                <a:lnTo>
                  <a:pt x="406290" y="462451"/>
                </a:lnTo>
                <a:lnTo>
                  <a:pt x="421607" y="450966"/>
                </a:lnTo>
                <a:lnTo>
                  <a:pt x="435932" y="438381"/>
                </a:lnTo>
                <a:lnTo>
                  <a:pt x="449208" y="424752"/>
                </a:lnTo>
                <a:lnTo>
                  <a:pt x="461379" y="410131"/>
                </a:lnTo>
                <a:lnTo>
                  <a:pt x="472387" y="394572"/>
                </a:lnTo>
                <a:lnTo>
                  <a:pt x="482178" y="378130"/>
                </a:lnTo>
                <a:lnTo>
                  <a:pt x="490692" y="360857"/>
                </a:lnTo>
                <a:lnTo>
                  <a:pt x="497875" y="342809"/>
                </a:lnTo>
                <a:lnTo>
                  <a:pt x="503669" y="324038"/>
                </a:lnTo>
                <a:lnTo>
                  <a:pt x="508018" y="304599"/>
                </a:lnTo>
                <a:lnTo>
                  <a:pt x="510865" y="284545"/>
                </a:lnTo>
                <a:lnTo>
                  <a:pt x="512152" y="263931"/>
                </a:lnTo>
                <a:lnTo>
                  <a:pt x="511753" y="243329"/>
                </a:lnTo>
                <a:lnTo>
                  <a:pt x="509631" y="223055"/>
                </a:lnTo>
                <a:lnTo>
                  <a:pt x="505859" y="203182"/>
                </a:lnTo>
                <a:lnTo>
                  <a:pt x="500509" y="183787"/>
                </a:lnTo>
                <a:lnTo>
                  <a:pt x="493653" y="164945"/>
                </a:lnTo>
                <a:lnTo>
                  <a:pt x="485364" y="146732"/>
                </a:lnTo>
                <a:lnTo>
                  <a:pt x="475714" y="129222"/>
                </a:lnTo>
                <a:lnTo>
                  <a:pt x="464776" y="112493"/>
                </a:lnTo>
                <a:lnTo>
                  <a:pt x="452621" y="96618"/>
                </a:lnTo>
                <a:lnTo>
                  <a:pt x="439321" y="81673"/>
                </a:lnTo>
                <a:lnTo>
                  <a:pt x="424950" y="67735"/>
                </a:lnTo>
                <a:lnTo>
                  <a:pt x="409579" y="54877"/>
                </a:lnTo>
                <a:lnTo>
                  <a:pt x="393280" y="43176"/>
                </a:lnTo>
                <a:lnTo>
                  <a:pt x="376127" y="32708"/>
                </a:lnTo>
                <a:lnTo>
                  <a:pt x="358190" y="23547"/>
                </a:lnTo>
                <a:lnTo>
                  <a:pt x="339543" y="15770"/>
                </a:lnTo>
                <a:lnTo>
                  <a:pt x="320258" y="9451"/>
                </a:lnTo>
                <a:lnTo>
                  <a:pt x="300407" y="4666"/>
                </a:lnTo>
                <a:lnTo>
                  <a:pt x="280062" y="1490"/>
                </a:lnTo>
                <a:lnTo>
                  <a:pt x="259295" y="0"/>
                </a:lnTo>
                <a:lnTo>
                  <a:pt x="238746" y="289"/>
                </a:lnTo>
                <a:lnTo>
                  <a:pt x="218538" y="2338"/>
                </a:lnTo>
                <a:lnTo>
                  <a:pt x="198746" y="6073"/>
                </a:lnTo>
                <a:lnTo>
                  <a:pt x="179448" y="11417"/>
                </a:lnTo>
                <a:lnTo>
                  <a:pt x="160720" y="18296"/>
                </a:lnTo>
                <a:lnTo>
                  <a:pt x="142637" y="26635"/>
                </a:lnTo>
                <a:lnTo>
                  <a:pt x="125276" y="36359"/>
                </a:lnTo>
                <a:lnTo>
                  <a:pt x="108713" y="47394"/>
                </a:lnTo>
                <a:lnTo>
                  <a:pt x="93026" y="59664"/>
                </a:lnTo>
                <a:lnTo>
                  <a:pt x="78289" y="73094"/>
                </a:lnTo>
                <a:lnTo>
                  <a:pt x="64579" y="87610"/>
                </a:lnTo>
                <a:lnTo>
                  <a:pt x="51973" y="103137"/>
                </a:lnTo>
                <a:lnTo>
                  <a:pt x="40546" y="119598"/>
                </a:lnTo>
                <a:lnTo>
                  <a:pt x="30375" y="136921"/>
                </a:lnTo>
                <a:lnTo>
                  <a:pt x="21537" y="155030"/>
                </a:lnTo>
                <a:lnTo>
                  <a:pt x="14107" y="173849"/>
                </a:lnTo>
                <a:lnTo>
                  <a:pt x="8162" y="193304"/>
                </a:lnTo>
                <a:lnTo>
                  <a:pt x="3779" y="213320"/>
                </a:lnTo>
                <a:lnTo>
                  <a:pt x="1032" y="233823"/>
                </a:lnTo>
                <a:lnTo>
                  <a:pt x="0" y="254736"/>
                </a:lnTo>
                <a:close/>
              </a:path>
            </a:pathLst>
          </a:custGeom>
          <a:solidFill>
            <a:srgbClr val="A79C34"/>
          </a:solidFill>
        </p:spPr>
        <p:txBody>
          <a:bodyPr wrap="square" lIns="0" tIns="0" rIns="0" bIns="0" rtlCol="0">
            <a:noAutofit/>
          </a:bodyPr>
          <a:lstStyle/>
          <a:p>
            <a:pPr defTabSz="456743"/>
            <a:endParaRPr sz="1798">
              <a:solidFill>
                <a:prstClr val="black"/>
              </a:solidFill>
              <a:latin typeface="Calibri"/>
            </a:endParaRPr>
          </a:p>
        </p:txBody>
      </p:sp>
      <p:sp>
        <p:nvSpPr>
          <p:cNvPr id="6" name="object 6"/>
          <p:cNvSpPr/>
          <p:nvPr/>
        </p:nvSpPr>
        <p:spPr>
          <a:xfrm>
            <a:off x="1256436" y="705819"/>
            <a:ext cx="428077" cy="425667"/>
          </a:xfrm>
          <a:custGeom>
            <a:avLst/>
            <a:gdLst/>
            <a:ahLst/>
            <a:cxnLst/>
            <a:rect l="l" t="t" r="r" b="b"/>
            <a:pathLst>
              <a:path w="428523" h="426110">
                <a:moveTo>
                  <a:pt x="208178" y="426110"/>
                </a:moveTo>
                <a:lnTo>
                  <a:pt x="226850" y="425722"/>
                </a:lnTo>
                <a:lnTo>
                  <a:pt x="244970" y="424030"/>
                </a:lnTo>
                <a:lnTo>
                  <a:pt x="262496" y="421073"/>
                </a:lnTo>
                <a:lnTo>
                  <a:pt x="279385" y="416892"/>
                </a:lnTo>
                <a:lnTo>
                  <a:pt x="295596" y="411528"/>
                </a:lnTo>
                <a:lnTo>
                  <a:pt x="311085" y="405019"/>
                </a:lnTo>
                <a:lnTo>
                  <a:pt x="325811" y="397407"/>
                </a:lnTo>
                <a:lnTo>
                  <a:pt x="339731" y="388732"/>
                </a:lnTo>
                <a:lnTo>
                  <a:pt x="352803" y="379034"/>
                </a:lnTo>
                <a:lnTo>
                  <a:pt x="364985" y="368353"/>
                </a:lnTo>
                <a:lnTo>
                  <a:pt x="376234" y="356730"/>
                </a:lnTo>
                <a:lnTo>
                  <a:pt x="386508" y="344205"/>
                </a:lnTo>
                <a:lnTo>
                  <a:pt x="395765" y="330818"/>
                </a:lnTo>
                <a:lnTo>
                  <a:pt x="403962" y="316609"/>
                </a:lnTo>
                <a:lnTo>
                  <a:pt x="411057" y="301619"/>
                </a:lnTo>
                <a:lnTo>
                  <a:pt x="417008" y="285888"/>
                </a:lnTo>
                <a:lnTo>
                  <a:pt x="421772" y="269456"/>
                </a:lnTo>
                <a:lnTo>
                  <a:pt x="425308" y="252363"/>
                </a:lnTo>
                <a:lnTo>
                  <a:pt x="427572" y="234650"/>
                </a:lnTo>
                <a:lnTo>
                  <a:pt x="428523" y="216357"/>
                </a:lnTo>
                <a:lnTo>
                  <a:pt x="428129" y="197855"/>
                </a:lnTo>
                <a:lnTo>
                  <a:pt x="426406" y="179911"/>
                </a:lnTo>
                <a:lnTo>
                  <a:pt x="423395" y="162567"/>
                </a:lnTo>
                <a:lnTo>
                  <a:pt x="419139" y="145863"/>
                </a:lnTo>
                <a:lnTo>
                  <a:pt x="413677" y="129843"/>
                </a:lnTo>
                <a:lnTo>
                  <a:pt x="407052" y="114547"/>
                </a:lnTo>
                <a:lnTo>
                  <a:pt x="399306" y="100019"/>
                </a:lnTo>
                <a:lnTo>
                  <a:pt x="390478" y="86299"/>
                </a:lnTo>
                <a:lnTo>
                  <a:pt x="380611" y="73430"/>
                </a:lnTo>
                <a:lnTo>
                  <a:pt x="369746" y="61453"/>
                </a:lnTo>
                <a:lnTo>
                  <a:pt x="357924" y="50411"/>
                </a:lnTo>
                <a:lnTo>
                  <a:pt x="345186" y="40346"/>
                </a:lnTo>
                <a:lnTo>
                  <a:pt x="331575" y="31298"/>
                </a:lnTo>
                <a:lnTo>
                  <a:pt x="317130" y="23311"/>
                </a:lnTo>
                <a:lnTo>
                  <a:pt x="301895" y="16426"/>
                </a:lnTo>
                <a:lnTo>
                  <a:pt x="285909" y="10685"/>
                </a:lnTo>
                <a:lnTo>
                  <a:pt x="269214" y="6130"/>
                </a:lnTo>
                <a:lnTo>
                  <a:pt x="251852" y="2803"/>
                </a:lnTo>
                <a:lnTo>
                  <a:pt x="233863" y="745"/>
                </a:lnTo>
                <a:lnTo>
                  <a:pt x="215290" y="0"/>
                </a:lnTo>
                <a:lnTo>
                  <a:pt x="196995" y="554"/>
                </a:lnTo>
                <a:lnTo>
                  <a:pt x="179269" y="2343"/>
                </a:lnTo>
                <a:lnTo>
                  <a:pt x="162147" y="5331"/>
                </a:lnTo>
                <a:lnTo>
                  <a:pt x="145669" y="9481"/>
                </a:lnTo>
                <a:lnTo>
                  <a:pt x="129871" y="14759"/>
                </a:lnTo>
                <a:lnTo>
                  <a:pt x="114791" y="21128"/>
                </a:lnTo>
                <a:lnTo>
                  <a:pt x="100466" y="28554"/>
                </a:lnTo>
                <a:lnTo>
                  <a:pt x="86933" y="37000"/>
                </a:lnTo>
                <a:lnTo>
                  <a:pt x="74231" y="46430"/>
                </a:lnTo>
                <a:lnTo>
                  <a:pt x="62396" y="56810"/>
                </a:lnTo>
                <a:lnTo>
                  <a:pt x="51466" y="68103"/>
                </a:lnTo>
                <a:lnTo>
                  <a:pt x="41479" y="80274"/>
                </a:lnTo>
                <a:lnTo>
                  <a:pt x="32471" y="93287"/>
                </a:lnTo>
                <a:lnTo>
                  <a:pt x="24481" y="107106"/>
                </a:lnTo>
                <a:lnTo>
                  <a:pt x="17546" y="121697"/>
                </a:lnTo>
                <a:lnTo>
                  <a:pt x="11702" y="137023"/>
                </a:lnTo>
                <a:lnTo>
                  <a:pt x="6988" y="153048"/>
                </a:lnTo>
                <a:lnTo>
                  <a:pt x="3442" y="169737"/>
                </a:lnTo>
                <a:lnTo>
                  <a:pt x="1100" y="187055"/>
                </a:lnTo>
                <a:lnTo>
                  <a:pt x="0" y="204965"/>
                </a:lnTo>
                <a:lnTo>
                  <a:pt x="180" y="223739"/>
                </a:lnTo>
                <a:lnTo>
                  <a:pt x="1675" y="241953"/>
                </a:lnTo>
                <a:lnTo>
                  <a:pt x="4444" y="259565"/>
                </a:lnTo>
                <a:lnTo>
                  <a:pt x="8447" y="276532"/>
                </a:lnTo>
                <a:lnTo>
                  <a:pt x="13646" y="292813"/>
                </a:lnTo>
                <a:lnTo>
                  <a:pt x="20001" y="308365"/>
                </a:lnTo>
                <a:lnTo>
                  <a:pt x="27472" y="323148"/>
                </a:lnTo>
                <a:lnTo>
                  <a:pt x="36020" y="337118"/>
                </a:lnTo>
                <a:lnTo>
                  <a:pt x="45605" y="350233"/>
                </a:lnTo>
                <a:lnTo>
                  <a:pt x="56187" y="362453"/>
                </a:lnTo>
                <a:lnTo>
                  <a:pt x="67728" y="373734"/>
                </a:lnTo>
                <a:lnTo>
                  <a:pt x="80187" y="384034"/>
                </a:lnTo>
                <a:lnTo>
                  <a:pt x="93525" y="393313"/>
                </a:lnTo>
                <a:lnTo>
                  <a:pt x="107702" y="401527"/>
                </a:lnTo>
                <a:lnTo>
                  <a:pt x="122679" y="408635"/>
                </a:lnTo>
                <a:lnTo>
                  <a:pt x="138416" y="414594"/>
                </a:lnTo>
                <a:lnTo>
                  <a:pt x="154875" y="419364"/>
                </a:lnTo>
                <a:lnTo>
                  <a:pt x="172014" y="422901"/>
                </a:lnTo>
                <a:lnTo>
                  <a:pt x="189795" y="425163"/>
                </a:lnTo>
                <a:lnTo>
                  <a:pt x="208178" y="426110"/>
                </a:lnTo>
                <a:close/>
              </a:path>
            </a:pathLst>
          </a:custGeom>
          <a:solidFill>
            <a:srgbClr val="24562B"/>
          </a:solidFill>
        </p:spPr>
        <p:txBody>
          <a:bodyPr wrap="square" lIns="0" tIns="0" rIns="0" bIns="0" rtlCol="0">
            <a:noAutofit/>
          </a:bodyPr>
          <a:lstStyle/>
          <a:p>
            <a:pPr defTabSz="456743"/>
            <a:endParaRPr sz="1798">
              <a:solidFill>
                <a:prstClr val="black"/>
              </a:solidFill>
              <a:latin typeface="Calibri"/>
            </a:endParaRPr>
          </a:p>
        </p:txBody>
      </p:sp>
      <p:sp>
        <p:nvSpPr>
          <p:cNvPr id="7" name="object 7"/>
          <p:cNvSpPr/>
          <p:nvPr/>
        </p:nvSpPr>
        <p:spPr>
          <a:xfrm>
            <a:off x="1198004" y="1659231"/>
            <a:ext cx="219363" cy="216151"/>
          </a:xfrm>
          <a:custGeom>
            <a:avLst/>
            <a:gdLst/>
            <a:ahLst/>
            <a:cxnLst/>
            <a:rect l="l" t="t" r="r" b="b"/>
            <a:pathLst>
              <a:path w="219592" h="216376">
                <a:moveTo>
                  <a:pt x="0" y="112331"/>
                </a:moveTo>
                <a:lnTo>
                  <a:pt x="1063" y="120500"/>
                </a:lnTo>
                <a:lnTo>
                  <a:pt x="3863" y="135052"/>
                </a:lnTo>
                <a:lnTo>
                  <a:pt x="7784" y="148706"/>
                </a:lnTo>
                <a:lnTo>
                  <a:pt x="12884" y="161370"/>
                </a:lnTo>
                <a:lnTo>
                  <a:pt x="19224" y="172955"/>
                </a:lnTo>
                <a:lnTo>
                  <a:pt x="26863" y="183370"/>
                </a:lnTo>
                <a:lnTo>
                  <a:pt x="35860" y="192525"/>
                </a:lnTo>
                <a:lnTo>
                  <a:pt x="46275" y="200331"/>
                </a:lnTo>
                <a:lnTo>
                  <a:pt x="58167" y="206697"/>
                </a:lnTo>
                <a:lnTo>
                  <a:pt x="71596" y="211533"/>
                </a:lnTo>
                <a:lnTo>
                  <a:pt x="86621" y="214749"/>
                </a:lnTo>
                <a:lnTo>
                  <a:pt x="103301" y="216255"/>
                </a:lnTo>
                <a:lnTo>
                  <a:pt x="110959" y="216376"/>
                </a:lnTo>
                <a:lnTo>
                  <a:pt x="126649" y="215598"/>
                </a:lnTo>
                <a:lnTo>
                  <a:pt x="141295" y="213403"/>
                </a:lnTo>
                <a:lnTo>
                  <a:pt x="154848" y="209793"/>
                </a:lnTo>
                <a:lnTo>
                  <a:pt x="167258" y="204766"/>
                </a:lnTo>
                <a:lnTo>
                  <a:pt x="178475" y="198324"/>
                </a:lnTo>
                <a:lnTo>
                  <a:pt x="188451" y="190465"/>
                </a:lnTo>
                <a:lnTo>
                  <a:pt x="197135" y="181190"/>
                </a:lnTo>
                <a:lnTo>
                  <a:pt x="204478" y="170499"/>
                </a:lnTo>
                <a:lnTo>
                  <a:pt x="210432" y="158393"/>
                </a:lnTo>
                <a:lnTo>
                  <a:pt x="214945" y="144870"/>
                </a:lnTo>
                <a:lnTo>
                  <a:pt x="217970" y="129931"/>
                </a:lnTo>
                <a:lnTo>
                  <a:pt x="219456" y="113576"/>
                </a:lnTo>
                <a:lnTo>
                  <a:pt x="219592" y="104827"/>
                </a:lnTo>
                <a:lnTo>
                  <a:pt x="218630" y="89225"/>
                </a:lnTo>
                <a:lnTo>
                  <a:pt x="216111" y="74755"/>
                </a:lnTo>
                <a:lnTo>
                  <a:pt x="212072" y="61452"/>
                </a:lnTo>
                <a:lnTo>
                  <a:pt x="206553" y="49352"/>
                </a:lnTo>
                <a:lnTo>
                  <a:pt x="199591" y="38489"/>
                </a:lnTo>
                <a:lnTo>
                  <a:pt x="191224" y="28898"/>
                </a:lnTo>
                <a:lnTo>
                  <a:pt x="181491" y="20613"/>
                </a:lnTo>
                <a:lnTo>
                  <a:pt x="170431" y="13669"/>
                </a:lnTo>
                <a:lnTo>
                  <a:pt x="158081" y="8101"/>
                </a:lnTo>
                <a:lnTo>
                  <a:pt x="144480" y="3944"/>
                </a:lnTo>
                <a:lnTo>
                  <a:pt x="129666" y="1231"/>
                </a:lnTo>
                <a:lnTo>
                  <a:pt x="113677" y="0"/>
                </a:lnTo>
                <a:lnTo>
                  <a:pt x="100879" y="136"/>
                </a:lnTo>
                <a:lnTo>
                  <a:pt x="86134" y="1716"/>
                </a:lnTo>
                <a:lnTo>
                  <a:pt x="72585" y="4825"/>
                </a:lnTo>
                <a:lnTo>
                  <a:pt x="60220" y="9428"/>
                </a:lnTo>
                <a:lnTo>
                  <a:pt x="49025" y="15489"/>
                </a:lnTo>
                <a:lnTo>
                  <a:pt x="38987" y="22975"/>
                </a:lnTo>
                <a:lnTo>
                  <a:pt x="30093" y="31850"/>
                </a:lnTo>
                <a:lnTo>
                  <a:pt x="22330" y="42080"/>
                </a:lnTo>
                <a:lnTo>
                  <a:pt x="15683" y="53630"/>
                </a:lnTo>
                <a:lnTo>
                  <a:pt x="10140" y="66464"/>
                </a:lnTo>
                <a:lnTo>
                  <a:pt x="5687" y="80549"/>
                </a:lnTo>
                <a:lnTo>
                  <a:pt x="2312" y="95850"/>
                </a:lnTo>
                <a:lnTo>
                  <a:pt x="0" y="112331"/>
                </a:lnTo>
                <a:close/>
              </a:path>
            </a:pathLst>
          </a:custGeom>
          <a:solidFill>
            <a:srgbClr val="BA782B"/>
          </a:solidFill>
        </p:spPr>
        <p:txBody>
          <a:bodyPr wrap="square" lIns="0" tIns="0" rIns="0" bIns="0" rtlCol="0">
            <a:noAutofit/>
          </a:bodyPr>
          <a:lstStyle/>
          <a:p>
            <a:pPr defTabSz="456743"/>
            <a:endParaRPr sz="1798">
              <a:solidFill>
                <a:prstClr val="black"/>
              </a:solidFill>
              <a:latin typeface="Calibri"/>
            </a:endParaRPr>
          </a:p>
        </p:txBody>
      </p:sp>
      <p:sp>
        <p:nvSpPr>
          <p:cNvPr id="8" name="object 8"/>
          <p:cNvSpPr/>
          <p:nvPr/>
        </p:nvSpPr>
        <p:spPr>
          <a:xfrm>
            <a:off x="1470448" y="1767272"/>
            <a:ext cx="166932" cy="166932"/>
          </a:xfrm>
          <a:custGeom>
            <a:avLst/>
            <a:gdLst/>
            <a:ahLst/>
            <a:cxnLst/>
            <a:rect l="l" t="t" r="r" b="b"/>
            <a:pathLst>
              <a:path w="167106" h="167106">
                <a:moveTo>
                  <a:pt x="0" y="83553"/>
                </a:moveTo>
                <a:lnTo>
                  <a:pt x="2125" y="102361"/>
                </a:lnTo>
                <a:lnTo>
                  <a:pt x="6446" y="115790"/>
                </a:lnTo>
                <a:lnTo>
                  <a:pt x="12867" y="128122"/>
                </a:lnTo>
                <a:lnTo>
                  <a:pt x="21175" y="139143"/>
                </a:lnTo>
                <a:lnTo>
                  <a:pt x="31157" y="148640"/>
                </a:lnTo>
                <a:lnTo>
                  <a:pt x="42599" y="156398"/>
                </a:lnTo>
                <a:lnTo>
                  <a:pt x="55288" y="162205"/>
                </a:lnTo>
                <a:lnTo>
                  <a:pt x="69011" y="165845"/>
                </a:lnTo>
                <a:lnTo>
                  <a:pt x="83553" y="167106"/>
                </a:lnTo>
                <a:lnTo>
                  <a:pt x="88048" y="166987"/>
                </a:lnTo>
                <a:lnTo>
                  <a:pt x="102361" y="164980"/>
                </a:lnTo>
                <a:lnTo>
                  <a:pt x="115790" y="160658"/>
                </a:lnTo>
                <a:lnTo>
                  <a:pt x="128122" y="154236"/>
                </a:lnTo>
                <a:lnTo>
                  <a:pt x="139143" y="145926"/>
                </a:lnTo>
                <a:lnTo>
                  <a:pt x="148640" y="135943"/>
                </a:lnTo>
                <a:lnTo>
                  <a:pt x="156398" y="124501"/>
                </a:lnTo>
                <a:lnTo>
                  <a:pt x="162205" y="111812"/>
                </a:lnTo>
                <a:lnTo>
                  <a:pt x="165845" y="98092"/>
                </a:lnTo>
                <a:lnTo>
                  <a:pt x="167106" y="83553"/>
                </a:lnTo>
                <a:lnTo>
                  <a:pt x="166987" y="79058"/>
                </a:lnTo>
                <a:lnTo>
                  <a:pt x="164980" y="64745"/>
                </a:lnTo>
                <a:lnTo>
                  <a:pt x="160658" y="51315"/>
                </a:lnTo>
                <a:lnTo>
                  <a:pt x="154236" y="38983"/>
                </a:lnTo>
                <a:lnTo>
                  <a:pt x="145926" y="27962"/>
                </a:lnTo>
                <a:lnTo>
                  <a:pt x="135943" y="18466"/>
                </a:lnTo>
                <a:lnTo>
                  <a:pt x="124501" y="10707"/>
                </a:lnTo>
                <a:lnTo>
                  <a:pt x="111812" y="4901"/>
                </a:lnTo>
                <a:lnTo>
                  <a:pt x="98092" y="1260"/>
                </a:lnTo>
                <a:lnTo>
                  <a:pt x="83553" y="0"/>
                </a:lnTo>
                <a:lnTo>
                  <a:pt x="79056" y="118"/>
                </a:lnTo>
                <a:lnTo>
                  <a:pt x="64741" y="2126"/>
                </a:lnTo>
                <a:lnTo>
                  <a:pt x="51310" y="6447"/>
                </a:lnTo>
                <a:lnTo>
                  <a:pt x="38978" y="12870"/>
                </a:lnTo>
                <a:lnTo>
                  <a:pt x="27957" y="21179"/>
                </a:lnTo>
                <a:lnTo>
                  <a:pt x="18461" y="31162"/>
                </a:lnTo>
                <a:lnTo>
                  <a:pt x="10705" y="42605"/>
                </a:lnTo>
                <a:lnTo>
                  <a:pt x="4900" y="55293"/>
                </a:lnTo>
                <a:lnTo>
                  <a:pt x="1260" y="69014"/>
                </a:lnTo>
                <a:lnTo>
                  <a:pt x="0" y="83553"/>
                </a:lnTo>
                <a:close/>
              </a:path>
            </a:pathLst>
          </a:custGeom>
          <a:solidFill>
            <a:srgbClr val="BA4125"/>
          </a:solidFill>
        </p:spPr>
        <p:txBody>
          <a:bodyPr wrap="square" lIns="0" tIns="0" rIns="0" bIns="0" rtlCol="0">
            <a:noAutofit/>
          </a:bodyPr>
          <a:lstStyle/>
          <a:p>
            <a:pPr defTabSz="456743"/>
            <a:endParaRPr sz="1798">
              <a:solidFill>
                <a:prstClr val="black"/>
              </a:solidFill>
              <a:latin typeface="Calibri"/>
            </a:endParaRPr>
          </a:p>
        </p:txBody>
      </p:sp>
      <p:sp>
        <p:nvSpPr>
          <p:cNvPr id="9" name="object 9"/>
          <p:cNvSpPr/>
          <p:nvPr/>
        </p:nvSpPr>
        <p:spPr>
          <a:xfrm>
            <a:off x="1251259" y="3029099"/>
            <a:ext cx="443415" cy="435309"/>
          </a:xfrm>
          <a:custGeom>
            <a:avLst/>
            <a:gdLst/>
            <a:ahLst/>
            <a:cxnLst/>
            <a:rect l="l" t="t" r="r" b="b"/>
            <a:pathLst>
              <a:path w="443877" h="435762">
                <a:moveTo>
                  <a:pt x="219138" y="435762"/>
                </a:moveTo>
                <a:lnTo>
                  <a:pt x="238086" y="435161"/>
                </a:lnTo>
                <a:lnTo>
                  <a:pt x="256534" y="433174"/>
                </a:lnTo>
                <a:lnTo>
                  <a:pt x="274429" y="429852"/>
                </a:lnTo>
                <a:lnTo>
                  <a:pt x="291720" y="425245"/>
                </a:lnTo>
                <a:lnTo>
                  <a:pt x="308355" y="419403"/>
                </a:lnTo>
                <a:lnTo>
                  <a:pt x="324282" y="412376"/>
                </a:lnTo>
                <a:lnTo>
                  <a:pt x="339448" y="404216"/>
                </a:lnTo>
                <a:lnTo>
                  <a:pt x="353803" y="394971"/>
                </a:lnTo>
                <a:lnTo>
                  <a:pt x="367295" y="384693"/>
                </a:lnTo>
                <a:lnTo>
                  <a:pt x="379871" y="373432"/>
                </a:lnTo>
                <a:lnTo>
                  <a:pt x="391480" y="361238"/>
                </a:lnTo>
                <a:lnTo>
                  <a:pt x="402069" y="348161"/>
                </a:lnTo>
                <a:lnTo>
                  <a:pt x="411588" y="334251"/>
                </a:lnTo>
                <a:lnTo>
                  <a:pt x="419984" y="319560"/>
                </a:lnTo>
                <a:lnTo>
                  <a:pt x="427205" y="304137"/>
                </a:lnTo>
                <a:lnTo>
                  <a:pt x="433200" y="288032"/>
                </a:lnTo>
                <a:lnTo>
                  <a:pt x="437916" y="271296"/>
                </a:lnTo>
                <a:lnTo>
                  <a:pt x="441303" y="253979"/>
                </a:lnTo>
                <a:lnTo>
                  <a:pt x="443307" y="236132"/>
                </a:lnTo>
                <a:lnTo>
                  <a:pt x="443877" y="217805"/>
                </a:lnTo>
                <a:lnTo>
                  <a:pt x="442996" y="200273"/>
                </a:lnTo>
                <a:lnTo>
                  <a:pt x="440705" y="183094"/>
                </a:lnTo>
                <a:lnTo>
                  <a:pt x="437062" y="166324"/>
                </a:lnTo>
                <a:lnTo>
                  <a:pt x="432125" y="150022"/>
                </a:lnTo>
                <a:lnTo>
                  <a:pt x="425952" y="134245"/>
                </a:lnTo>
                <a:lnTo>
                  <a:pt x="418602" y="119051"/>
                </a:lnTo>
                <a:lnTo>
                  <a:pt x="410133" y="104499"/>
                </a:lnTo>
                <a:lnTo>
                  <a:pt x="400602" y="90646"/>
                </a:lnTo>
                <a:lnTo>
                  <a:pt x="390069" y="77549"/>
                </a:lnTo>
                <a:lnTo>
                  <a:pt x="378591" y="65268"/>
                </a:lnTo>
                <a:lnTo>
                  <a:pt x="366227" y="53859"/>
                </a:lnTo>
                <a:lnTo>
                  <a:pt x="353035" y="43381"/>
                </a:lnTo>
                <a:lnTo>
                  <a:pt x="339073" y="33891"/>
                </a:lnTo>
                <a:lnTo>
                  <a:pt x="324400" y="25447"/>
                </a:lnTo>
                <a:lnTo>
                  <a:pt x="309073" y="18108"/>
                </a:lnTo>
                <a:lnTo>
                  <a:pt x="293151" y="11931"/>
                </a:lnTo>
                <a:lnTo>
                  <a:pt x="276692" y="6973"/>
                </a:lnTo>
                <a:lnTo>
                  <a:pt x="259754" y="3294"/>
                </a:lnTo>
                <a:lnTo>
                  <a:pt x="242396" y="950"/>
                </a:lnTo>
                <a:lnTo>
                  <a:pt x="224675" y="0"/>
                </a:lnTo>
                <a:lnTo>
                  <a:pt x="206326" y="510"/>
                </a:lnTo>
                <a:lnTo>
                  <a:pt x="188359" y="2491"/>
                </a:lnTo>
                <a:lnTo>
                  <a:pt x="170837" y="5881"/>
                </a:lnTo>
                <a:lnTo>
                  <a:pt x="153819" y="10620"/>
                </a:lnTo>
                <a:lnTo>
                  <a:pt x="137367" y="16649"/>
                </a:lnTo>
                <a:lnTo>
                  <a:pt x="121542" y="23907"/>
                </a:lnTo>
                <a:lnTo>
                  <a:pt x="106405" y="32334"/>
                </a:lnTo>
                <a:lnTo>
                  <a:pt x="92016" y="41871"/>
                </a:lnTo>
                <a:lnTo>
                  <a:pt x="78438" y="52457"/>
                </a:lnTo>
                <a:lnTo>
                  <a:pt x="65732" y="64033"/>
                </a:lnTo>
                <a:lnTo>
                  <a:pt x="53957" y="76538"/>
                </a:lnTo>
                <a:lnTo>
                  <a:pt x="43175" y="89912"/>
                </a:lnTo>
                <a:lnTo>
                  <a:pt x="33448" y="104095"/>
                </a:lnTo>
                <a:lnTo>
                  <a:pt x="24835" y="119027"/>
                </a:lnTo>
                <a:lnTo>
                  <a:pt x="17399" y="134648"/>
                </a:lnTo>
                <a:lnTo>
                  <a:pt x="11201" y="150899"/>
                </a:lnTo>
                <a:lnTo>
                  <a:pt x="6300" y="167719"/>
                </a:lnTo>
                <a:lnTo>
                  <a:pt x="2759" y="185048"/>
                </a:lnTo>
                <a:lnTo>
                  <a:pt x="639" y="202825"/>
                </a:lnTo>
                <a:lnTo>
                  <a:pt x="0" y="220992"/>
                </a:lnTo>
                <a:lnTo>
                  <a:pt x="817" y="238937"/>
                </a:lnTo>
                <a:lnTo>
                  <a:pt x="2996" y="256413"/>
                </a:lnTo>
                <a:lnTo>
                  <a:pt x="6488" y="273370"/>
                </a:lnTo>
                <a:lnTo>
                  <a:pt x="11244" y="289761"/>
                </a:lnTo>
                <a:lnTo>
                  <a:pt x="17215" y="305538"/>
                </a:lnTo>
                <a:lnTo>
                  <a:pt x="24351" y="320653"/>
                </a:lnTo>
                <a:lnTo>
                  <a:pt x="32603" y="335057"/>
                </a:lnTo>
                <a:lnTo>
                  <a:pt x="41923" y="348703"/>
                </a:lnTo>
                <a:lnTo>
                  <a:pt x="52261" y="361542"/>
                </a:lnTo>
                <a:lnTo>
                  <a:pt x="63568" y="373526"/>
                </a:lnTo>
                <a:lnTo>
                  <a:pt x="75795" y="384607"/>
                </a:lnTo>
                <a:lnTo>
                  <a:pt x="88893" y="394736"/>
                </a:lnTo>
                <a:lnTo>
                  <a:pt x="102813" y="403867"/>
                </a:lnTo>
                <a:lnTo>
                  <a:pt x="117505" y="411950"/>
                </a:lnTo>
                <a:lnTo>
                  <a:pt x="132921" y="418938"/>
                </a:lnTo>
                <a:lnTo>
                  <a:pt x="149012" y="424783"/>
                </a:lnTo>
                <a:lnTo>
                  <a:pt x="165728" y="429435"/>
                </a:lnTo>
                <a:lnTo>
                  <a:pt x="183021" y="432848"/>
                </a:lnTo>
                <a:lnTo>
                  <a:pt x="200840" y="434973"/>
                </a:lnTo>
                <a:lnTo>
                  <a:pt x="219138" y="435762"/>
                </a:lnTo>
                <a:close/>
              </a:path>
            </a:pathLst>
          </a:custGeom>
          <a:solidFill>
            <a:srgbClr val="B61E84"/>
          </a:solidFill>
        </p:spPr>
        <p:txBody>
          <a:bodyPr wrap="square" lIns="0" tIns="0" rIns="0" bIns="0" rtlCol="0">
            <a:noAutofit/>
          </a:bodyPr>
          <a:lstStyle/>
          <a:p>
            <a:pPr defTabSz="456743"/>
            <a:endParaRPr sz="1798">
              <a:solidFill>
                <a:prstClr val="black"/>
              </a:solidFill>
              <a:latin typeface="Calibri"/>
            </a:endParaRPr>
          </a:p>
        </p:txBody>
      </p:sp>
      <p:sp>
        <p:nvSpPr>
          <p:cNvPr id="10" name="object 10"/>
          <p:cNvSpPr/>
          <p:nvPr/>
        </p:nvSpPr>
        <p:spPr>
          <a:xfrm>
            <a:off x="1668832" y="2817611"/>
            <a:ext cx="366673" cy="364859"/>
          </a:xfrm>
          <a:custGeom>
            <a:avLst/>
            <a:gdLst/>
            <a:ahLst/>
            <a:cxnLst/>
            <a:rect l="l" t="t" r="r" b="b"/>
            <a:pathLst>
              <a:path w="367055" h="365239">
                <a:moveTo>
                  <a:pt x="0" y="183019"/>
                </a:moveTo>
                <a:lnTo>
                  <a:pt x="804" y="198090"/>
                </a:lnTo>
                <a:lnTo>
                  <a:pt x="2794" y="212826"/>
                </a:lnTo>
                <a:lnTo>
                  <a:pt x="5921" y="227180"/>
                </a:lnTo>
                <a:lnTo>
                  <a:pt x="10135" y="241101"/>
                </a:lnTo>
                <a:lnTo>
                  <a:pt x="15387" y="254543"/>
                </a:lnTo>
                <a:lnTo>
                  <a:pt x="21627" y="267455"/>
                </a:lnTo>
                <a:lnTo>
                  <a:pt x="28804" y="279788"/>
                </a:lnTo>
                <a:lnTo>
                  <a:pt x="36871" y="291494"/>
                </a:lnTo>
                <a:lnTo>
                  <a:pt x="45777" y="302524"/>
                </a:lnTo>
                <a:lnTo>
                  <a:pt x="55472" y="312829"/>
                </a:lnTo>
                <a:lnTo>
                  <a:pt x="65906" y="322360"/>
                </a:lnTo>
                <a:lnTo>
                  <a:pt x="77031" y="331068"/>
                </a:lnTo>
                <a:lnTo>
                  <a:pt x="88797" y="338904"/>
                </a:lnTo>
                <a:lnTo>
                  <a:pt x="101153" y="345819"/>
                </a:lnTo>
                <a:lnTo>
                  <a:pt x="114051" y="351765"/>
                </a:lnTo>
                <a:lnTo>
                  <a:pt x="127441" y="356693"/>
                </a:lnTo>
                <a:lnTo>
                  <a:pt x="141273" y="360553"/>
                </a:lnTo>
                <a:lnTo>
                  <a:pt x="155497" y="363296"/>
                </a:lnTo>
                <a:lnTo>
                  <a:pt x="170064" y="364875"/>
                </a:lnTo>
                <a:lnTo>
                  <a:pt x="184924" y="365239"/>
                </a:lnTo>
                <a:lnTo>
                  <a:pt x="199741" y="364358"/>
                </a:lnTo>
                <a:lnTo>
                  <a:pt x="214268" y="362268"/>
                </a:lnTo>
                <a:lnTo>
                  <a:pt x="228453" y="359023"/>
                </a:lnTo>
                <a:lnTo>
                  <a:pt x="242244" y="354676"/>
                </a:lnTo>
                <a:lnTo>
                  <a:pt x="255589" y="349279"/>
                </a:lnTo>
                <a:lnTo>
                  <a:pt x="268437" y="342886"/>
                </a:lnTo>
                <a:lnTo>
                  <a:pt x="280736" y="335550"/>
                </a:lnTo>
                <a:lnTo>
                  <a:pt x="292433" y="327325"/>
                </a:lnTo>
                <a:lnTo>
                  <a:pt x="303478" y="318262"/>
                </a:lnTo>
                <a:lnTo>
                  <a:pt x="313818" y="308416"/>
                </a:lnTo>
                <a:lnTo>
                  <a:pt x="323401" y="297839"/>
                </a:lnTo>
                <a:lnTo>
                  <a:pt x="332176" y="286585"/>
                </a:lnTo>
                <a:lnTo>
                  <a:pt x="340091" y="274706"/>
                </a:lnTo>
                <a:lnTo>
                  <a:pt x="347094" y="262257"/>
                </a:lnTo>
                <a:lnTo>
                  <a:pt x="353133" y="249289"/>
                </a:lnTo>
                <a:lnTo>
                  <a:pt x="358156" y="235856"/>
                </a:lnTo>
                <a:lnTo>
                  <a:pt x="362111" y="222011"/>
                </a:lnTo>
                <a:lnTo>
                  <a:pt x="364948" y="207807"/>
                </a:lnTo>
                <a:lnTo>
                  <a:pt x="366613" y="193298"/>
                </a:lnTo>
                <a:lnTo>
                  <a:pt x="367055" y="178536"/>
                </a:lnTo>
                <a:lnTo>
                  <a:pt x="366267" y="163510"/>
                </a:lnTo>
                <a:lnTo>
                  <a:pt x="364316" y="148876"/>
                </a:lnTo>
                <a:lnTo>
                  <a:pt x="361247" y="134675"/>
                </a:lnTo>
                <a:lnTo>
                  <a:pt x="357103" y="120949"/>
                </a:lnTo>
                <a:lnTo>
                  <a:pt x="351927" y="107740"/>
                </a:lnTo>
                <a:lnTo>
                  <a:pt x="345764" y="95089"/>
                </a:lnTo>
                <a:lnTo>
                  <a:pt x="338656" y="83038"/>
                </a:lnTo>
                <a:lnTo>
                  <a:pt x="330649" y="71630"/>
                </a:lnTo>
                <a:lnTo>
                  <a:pt x="321784" y="60905"/>
                </a:lnTo>
                <a:lnTo>
                  <a:pt x="312107" y="50906"/>
                </a:lnTo>
                <a:lnTo>
                  <a:pt x="301660" y="41674"/>
                </a:lnTo>
                <a:lnTo>
                  <a:pt x="290488" y="33251"/>
                </a:lnTo>
                <a:lnTo>
                  <a:pt x="278633" y="25678"/>
                </a:lnTo>
                <a:lnTo>
                  <a:pt x="266141" y="18999"/>
                </a:lnTo>
                <a:lnTo>
                  <a:pt x="253053" y="13253"/>
                </a:lnTo>
                <a:lnTo>
                  <a:pt x="239415" y="8483"/>
                </a:lnTo>
                <a:lnTo>
                  <a:pt x="225269" y="4731"/>
                </a:lnTo>
                <a:lnTo>
                  <a:pt x="210660" y="2039"/>
                </a:lnTo>
                <a:lnTo>
                  <a:pt x="195631" y="448"/>
                </a:lnTo>
                <a:lnTo>
                  <a:pt x="180225" y="0"/>
                </a:lnTo>
                <a:lnTo>
                  <a:pt x="164598" y="703"/>
                </a:lnTo>
                <a:lnTo>
                  <a:pt x="149454" y="2513"/>
                </a:lnTo>
                <a:lnTo>
                  <a:pt x="134829" y="5391"/>
                </a:lnTo>
                <a:lnTo>
                  <a:pt x="120759" y="9303"/>
                </a:lnTo>
                <a:lnTo>
                  <a:pt x="107279" y="14212"/>
                </a:lnTo>
                <a:lnTo>
                  <a:pt x="94424" y="20083"/>
                </a:lnTo>
                <a:lnTo>
                  <a:pt x="82230" y="26879"/>
                </a:lnTo>
                <a:lnTo>
                  <a:pt x="70733" y="34564"/>
                </a:lnTo>
                <a:lnTo>
                  <a:pt x="59967" y="43102"/>
                </a:lnTo>
                <a:lnTo>
                  <a:pt x="49969" y="52457"/>
                </a:lnTo>
                <a:lnTo>
                  <a:pt x="40774" y="62593"/>
                </a:lnTo>
                <a:lnTo>
                  <a:pt x="32417" y="73474"/>
                </a:lnTo>
                <a:lnTo>
                  <a:pt x="24934" y="85064"/>
                </a:lnTo>
                <a:lnTo>
                  <a:pt x="18360" y="97328"/>
                </a:lnTo>
                <a:lnTo>
                  <a:pt x="12731" y="110228"/>
                </a:lnTo>
                <a:lnTo>
                  <a:pt x="8082" y="123728"/>
                </a:lnTo>
                <a:lnTo>
                  <a:pt x="4449" y="137794"/>
                </a:lnTo>
                <a:lnTo>
                  <a:pt x="1867" y="152388"/>
                </a:lnTo>
                <a:lnTo>
                  <a:pt x="372" y="167475"/>
                </a:lnTo>
                <a:lnTo>
                  <a:pt x="0" y="183019"/>
                </a:lnTo>
                <a:close/>
              </a:path>
            </a:pathLst>
          </a:custGeom>
          <a:solidFill>
            <a:srgbClr val="BE1F44"/>
          </a:solidFill>
        </p:spPr>
        <p:txBody>
          <a:bodyPr wrap="square" lIns="0" tIns="0" rIns="0" bIns="0" rtlCol="0">
            <a:noAutofit/>
          </a:bodyPr>
          <a:lstStyle/>
          <a:p>
            <a:pPr defTabSz="456743"/>
            <a:endParaRPr sz="1798">
              <a:solidFill>
                <a:prstClr val="black"/>
              </a:solidFill>
              <a:latin typeface="Calibri"/>
            </a:endParaRPr>
          </a:p>
        </p:txBody>
      </p:sp>
      <p:sp>
        <p:nvSpPr>
          <p:cNvPr id="11" name="object 11"/>
          <p:cNvSpPr/>
          <p:nvPr/>
        </p:nvSpPr>
        <p:spPr>
          <a:xfrm>
            <a:off x="815411" y="1951205"/>
            <a:ext cx="984557" cy="984557"/>
          </a:xfrm>
          <a:custGeom>
            <a:avLst/>
            <a:gdLst/>
            <a:ahLst/>
            <a:cxnLst/>
            <a:rect l="l" t="t" r="r" b="b"/>
            <a:pathLst>
              <a:path w="985583" h="985583">
                <a:moveTo>
                  <a:pt x="0" y="492798"/>
                </a:moveTo>
                <a:lnTo>
                  <a:pt x="1633" y="533214"/>
                </a:lnTo>
                <a:lnTo>
                  <a:pt x="6449" y="572731"/>
                </a:lnTo>
                <a:lnTo>
                  <a:pt x="14321" y="611221"/>
                </a:lnTo>
                <a:lnTo>
                  <a:pt x="25122" y="648557"/>
                </a:lnTo>
                <a:lnTo>
                  <a:pt x="38725" y="684613"/>
                </a:lnTo>
                <a:lnTo>
                  <a:pt x="55003" y="719262"/>
                </a:lnTo>
                <a:lnTo>
                  <a:pt x="73830" y="752377"/>
                </a:lnTo>
                <a:lnTo>
                  <a:pt x="95078" y="783832"/>
                </a:lnTo>
                <a:lnTo>
                  <a:pt x="118622" y="813498"/>
                </a:lnTo>
                <a:lnTo>
                  <a:pt x="144333" y="841251"/>
                </a:lnTo>
                <a:lnTo>
                  <a:pt x="172086" y="866962"/>
                </a:lnTo>
                <a:lnTo>
                  <a:pt x="201754" y="890505"/>
                </a:lnTo>
                <a:lnTo>
                  <a:pt x="233209" y="911753"/>
                </a:lnTo>
                <a:lnTo>
                  <a:pt x="266325" y="930580"/>
                </a:lnTo>
                <a:lnTo>
                  <a:pt x="300975" y="946858"/>
                </a:lnTo>
                <a:lnTo>
                  <a:pt x="337032" y="960461"/>
                </a:lnTo>
                <a:lnTo>
                  <a:pt x="374370" y="971262"/>
                </a:lnTo>
                <a:lnTo>
                  <a:pt x="412861" y="979133"/>
                </a:lnTo>
                <a:lnTo>
                  <a:pt x="452379" y="983949"/>
                </a:lnTo>
                <a:lnTo>
                  <a:pt x="492798" y="985583"/>
                </a:lnTo>
                <a:lnTo>
                  <a:pt x="533214" y="983949"/>
                </a:lnTo>
                <a:lnTo>
                  <a:pt x="572731" y="979133"/>
                </a:lnTo>
                <a:lnTo>
                  <a:pt x="611221" y="971262"/>
                </a:lnTo>
                <a:lnTo>
                  <a:pt x="648557" y="960461"/>
                </a:lnTo>
                <a:lnTo>
                  <a:pt x="684613" y="946858"/>
                </a:lnTo>
                <a:lnTo>
                  <a:pt x="719262" y="930580"/>
                </a:lnTo>
                <a:lnTo>
                  <a:pt x="752377" y="911753"/>
                </a:lnTo>
                <a:lnTo>
                  <a:pt x="783832" y="890505"/>
                </a:lnTo>
                <a:lnTo>
                  <a:pt x="813498" y="866962"/>
                </a:lnTo>
                <a:lnTo>
                  <a:pt x="841251" y="841251"/>
                </a:lnTo>
                <a:lnTo>
                  <a:pt x="866962" y="813498"/>
                </a:lnTo>
                <a:lnTo>
                  <a:pt x="890505" y="783832"/>
                </a:lnTo>
                <a:lnTo>
                  <a:pt x="911753" y="752377"/>
                </a:lnTo>
                <a:lnTo>
                  <a:pt x="930580" y="719262"/>
                </a:lnTo>
                <a:lnTo>
                  <a:pt x="946858" y="684613"/>
                </a:lnTo>
                <a:lnTo>
                  <a:pt x="960461" y="648557"/>
                </a:lnTo>
                <a:lnTo>
                  <a:pt x="971262" y="611221"/>
                </a:lnTo>
                <a:lnTo>
                  <a:pt x="979133" y="572731"/>
                </a:lnTo>
                <a:lnTo>
                  <a:pt x="983949" y="533214"/>
                </a:lnTo>
                <a:lnTo>
                  <a:pt x="985583" y="492798"/>
                </a:lnTo>
                <a:lnTo>
                  <a:pt x="983949" y="452381"/>
                </a:lnTo>
                <a:lnTo>
                  <a:pt x="979133" y="412864"/>
                </a:lnTo>
                <a:lnTo>
                  <a:pt x="971262" y="374374"/>
                </a:lnTo>
                <a:lnTo>
                  <a:pt x="960461" y="337037"/>
                </a:lnTo>
                <a:lnTo>
                  <a:pt x="946858" y="300980"/>
                </a:lnTo>
                <a:lnTo>
                  <a:pt x="930580" y="266330"/>
                </a:lnTo>
                <a:lnTo>
                  <a:pt x="911753" y="233214"/>
                </a:lnTo>
                <a:lnTo>
                  <a:pt x="890505" y="201759"/>
                </a:lnTo>
                <a:lnTo>
                  <a:pt x="866962" y="172091"/>
                </a:lnTo>
                <a:lnTo>
                  <a:pt x="841251" y="144338"/>
                </a:lnTo>
                <a:lnTo>
                  <a:pt x="813498" y="118626"/>
                </a:lnTo>
                <a:lnTo>
                  <a:pt x="783832" y="95082"/>
                </a:lnTo>
                <a:lnTo>
                  <a:pt x="752377" y="73833"/>
                </a:lnTo>
                <a:lnTo>
                  <a:pt x="719262" y="55005"/>
                </a:lnTo>
                <a:lnTo>
                  <a:pt x="684613" y="38727"/>
                </a:lnTo>
                <a:lnTo>
                  <a:pt x="648557" y="25123"/>
                </a:lnTo>
                <a:lnTo>
                  <a:pt x="611221" y="14322"/>
                </a:lnTo>
                <a:lnTo>
                  <a:pt x="572731" y="6449"/>
                </a:lnTo>
                <a:lnTo>
                  <a:pt x="533214" y="1633"/>
                </a:lnTo>
                <a:lnTo>
                  <a:pt x="492798" y="0"/>
                </a:lnTo>
                <a:lnTo>
                  <a:pt x="452379" y="1633"/>
                </a:lnTo>
                <a:lnTo>
                  <a:pt x="412861" y="6449"/>
                </a:lnTo>
                <a:lnTo>
                  <a:pt x="374370" y="14322"/>
                </a:lnTo>
                <a:lnTo>
                  <a:pt x="337032" y="25123"/>
                </a:lnTo>
                <a:lnTo>
                  <a:pt x="300975" y="38727"/>
                </a:lnTo>
                <a:lnTo>
                  <a:pt x="266325" y="55005"/>
                </a:lnTo>
                <a:lnTo>
                  <a:pt x="233209" y="73833"/>
                </a:lnTo>
                <a:lnTo>
                  <a:pt x="201754" y="95082"/>
                </a:lnTo>
                <a:lnTo>
                  <a:pt x="172086" y="118626"/>
                </a:lnTo>
                <a:lnTo>
                  <a:pt x="144333" y="144338"/>
                </a:lnTo>
                <a:lnTo>
                  <a:pt x="118622" y="172091"/>
                </a:lnTo>
                <a:lnTo>
                  <a:pt x="95078" y="201759"/>
                </a:lnTo>
                <a:lnTo>
                  <a:pt x="73830" y="233214"/>
                </a:lnTo>
                <a:lnTo>
                  <a:pt x="55003" y="266330"/>
                </a:lnTo>
                <a:lnTo>
                  <a:pt x="38725" y="300980"/>
                </a:lnTo>
                <a:lnTo>
                  <a:pt x="25122" y="337037"/>
                </a:lnTo>
                <a:lnTo>
                  <a:pt x="14321" y="374374"/>
                </a:lnTo>
                <a:lnTo>
                  <a:pt x="6449" y="412864"/>
                </a:lnTo>
                <a:lnTo>
                  <a:pt x="1633" y="452381"/>
                </a:lnTo>
                <a:lnTo>
                  <a:pt x="0" y="492798"/>
                </a:lnTo>
                <a:close/>
              </a:path>
            </a:pathLst>
          </a:custGeom>
          <a:solidFill>
            <a:srgbClr val="911A1D"/>
          </a:solidFill>
        </p:spPr>
        <p:txBody>
          <a:bodyPr wrap="square" lIns="0" tIns="0" rIns="0" bIns="0" rtlCol="0">
            <a:noAutofit/>
          </a:bodyPr>
          <a:lstStyle/>
          <a:p>
            <a:pPr defTabSz="456743"/>
            <a:endParaRPr sz="1798">
              <a:solidFill>
                <a:prstClr val="black"/>
              </a:solidFill>
              <a:latin typeface="Calibri"/>
            </a:endParaRPr>
          </a:p>
        </p:txBody>
      </p:sp>
      <p:sp>
        <p:nvSpPr>
          <p:cNvPr id="12" name="object 12"/>
          <p:cNvSpPr/>
          <p:nvPr/>
        </p:nvSpPr>
        <p:spPr>
          <a:xfrm>
            <a:off x="1392108" y="-183011"/>
            <a:ext cx="897857" cy="888755"/>
          </a:xfrm>
          <a:custGeom>
            <a:avLst/>
            <a:gdLst/>
            <a:ahLst/>
            <a:cxnLst/>
            <a:rect l="l" t="t" r="r" b="b"/>
            <a:pathLst>
              <a:path w="808139" h="799947">
                <a:moveTo>
                  <a:pt x="443447" y="797991"/>
                </a:moveTo>
                <a:lnTo>
                  <a:pt x="475956" y="793481"/>
                </a:lnTo>
                <a:lnTo>
                  <a:pt x="507559" y="786519"/>
                </a:lnTo>
                <a:lnTo>
                  <a:pt x="538155" y="777210"/>
                </a:lnTo>
                <a:lnTo>
                  <a:pt x="567642" y="765656"/>
                </a:lnTo>
                <a:lnTo>
                  <a:pt x="595921" y="751961"/>
                </a:lnTo>
                <a:lnTo>
                  <a:pt x="622888" y="736228"/>
                </a:lnTo>
                <a:lnTo>
                  <a:pt x="648443" y="718561"/>
                </a:lnTo>
                <a:lnTo>
                  <a:pt x="672485" y="699062"/>
                </a:lnTo>
                <a:lnTo>
                  <a:pt x="694913" y="677837"/>
                </a:lnTo>
                <a:lnTo>
                  <a:pt x="715626" y="654987"/>
                </a:lnTo>
                <a:lnTo>
                  <a:pt x="734521" y="630616"/>
                </a:lnTo>
                <a:lnTo>
                  <a:pt x="751499" y="604828"/>
                </a:lnTo>
                <a:lnTo>
                  <a:pt x="766457" y="577725"/>
                </a:lnTo>
                <a:lnTo>
                  <a:pt x="779296" y="549412"/>
                </a:lnTo>
                <a:lnTo>
                  <a:pt x="789912" y="519992"/>
                </a:lnTo>
                <a:lnTo>
                  <a:pt x="798206" y="489568"/>
                </a:lnTo>
                <a:lnTo>
                  <a:pt x="804076" y="458243"/>
                </a:lnTo>
                <a:lnTo>
                  <a:pt x="807420" y="426121"/>
                </a:lnTo>
                <a:lnTo>
                  <a:pt x="808139" y="393306"/>
                </a:lnTo>
                <a:lnTo>
                  <a:pt x="806179" y="360619"/>
                </a:lnTo>
                <a:lnTo>
                  <a:pt x="801624" y="328697"/>
                </a:lnTo>
                <a:lnTo>
                  <a:pt x="794579" y="297639"/>
                </a:lnTo>
                <a:lnTo>
                  <a:pt x="785150" y="267548"/>
                </a:lnTo>
                <a:lnTo>
                  <a:pt x="773444" y="238524"/>
                </a:lnTo>
                <a:lnTo>
                  <a:pt x="759565" y="210668"/>
                </a:lnTo>
                <a:lnTo>
                  <a:pt x="743620" y="184082"/>
                </a:lnTo>
                <a:lnTo>
                  <a:pt x="725714" y="158866"/>
                </a:lnTo>
                <a:lnTo>
                  <a:pt x="705954" y="135123"/>
                </a:lnTo>
                <a:lnTo>
                  <a:pt x="684445" y="112952"/>
                </a:lnTo>
                <a:lnTo>
                  <a:pt x="666473" y="97040"/>
                </a:lnTo>
                <a:lnTo>
                  <a:pt x="140202" y="97040"/>
                </a:lnTo>
                <a:lnTo>
                  <a:pt x="113812" y="121621"/>
                </a:lnTo>
                <a:lnTo>
                  <a:pt x="93145" y="144551"/>
                </a:lnTo>
                <a:lnTo>
                  <a:pt x="74269" y="169019"/>
                </a:lnTo>
                <a:lnTo>
                  <a:pt x="57286" y="194919"/>
                </a:lnTo>
                <a:lnTo>
                  <a:pt x="42298" y="222146"/>
                </a:lnTo>
                <a:lnTo>
                  <a:pt x="29408" y="250595"/>
                </a:lnTo>
                <a:lnTo>
                  <a:pt x="18717" y="280161"/>
                </a:lnTo>
                <a:lnTo>
                  <a:pt x="10329" y="310739"/>
                </a:lnTo>
                <a:lnTo>
                  <a:pt x="4345" y="342223"/>
                </a:lnTo>
                <a:lnTo>
                  <a:pt x="868" y="374509"/>
                </a:lnTo>
                <a:lnTo>
                  <a:pt x="0" y="407492"/>
                </a:lnTo>
                <a:lnTo>
                  <a:pt x="1793" y="440558"/>
                </a:lnTo>
                <a:lnTo>
                  <a:pt x="6163" y="472789"/>
                </a:lnTo>
                <a:lnTo>
                  <a:pt x="13007" y="504088"/>
                </a:lnTo>
                <a:lnTo>
                  <a:pt x="22224" y="534358"/>
                </a:lnTo>
                <a:lnTo>
                  <a:pt x="33715" y="563503"/>
                </a:lnTo>
                <a:lnTo>
                  <a:pt x="47377" y="591426"/>
                </a:lnTo>
                <a:lnTo>
                  <a:pt x="63110" y="618031"/>
                </a:lnTo>
                <a:lnTo>
                  <a:pt x="80812" y="643221"/>
                </a:lnTo>
                <a:lnTo>
                  <a:pt x="100383" y="666899"/>
                </a:lnTo>
                <a:lnTo>
                  <a:pt x="121723" y="688968"/>
                </a:lnTo>
                <a:lnTo>
                  <a:pt x="144729" y="709333"/>
                </a:lnTo>
                <a:lnTo>
                  <a:pt x="169301" y="727896"/>
                </a:lnTo>
                <a:lnTo>
                  <a:pt x="195338" y="744560"/>
                </a:lnTo>
                <a:lnTo>
                  <a:pt x="222738" y="759230"/>
                </a:lnTo>
                <a:lnTo>
                  <a:pt x="251402" y="771809"/>
                </a:lnTo>
                <a:lnTo>
                  <a:pt x="281228" y="782199"/>
                </a:lnTo>
                <a:lnTo>
                  <a:pt x="312115" y="790305"/>
                </a:lnTo>
                <a:lnTo>
                  <a:pt x="343962" y="796029"/>
                </a:lnTo>
                <a:lnTo>
                  <a:pt x="376669" y="799275"/>
                </a:lnTo>
                <a:lnTo>
                  <a:pt x="410133" y="799947"/>
                </a:lnTo>
                <a:lnTo>
                  <a:pt x="443447" y="797991"/>
                </a:lnTo>
                <a:close/>
              </a:path>
            </a:pathLst>
          </a:custGeom>
          <a:solidFill>
            <a:srgbClr val="F0A91C"/>
          </a:solidFill>
        </p:spPr>
        <p:txBody>
          <a:bodyPr wrap="square" lIns="0" tIns="0" rIns="0" bIns="0" rtlCol="0">
            <a:noAutofit/>
          </a:bodyPr>
          <a:lstStyle/>
          <a:p>
            <a:pPr defTabSz="456743"/>
            <a:endParaRPr sz="1798">
              <a:solidFill>
                <a:prstClr val="black"/>
              </a:solidFill>
              <a:latin typeface="Calibri"/>
            </a:endParaRPr>
          </a:p>
        </p:txBody>
      </p:sp>
      <p:sp>
        <p:nvSpPr>
          <p:cNvPr id="13" name="object 13"/>
          <p:cNvSpPr/>
          <p:nvPr/>
        </p:nvSpPr>
        <p:spPr>
          <a:xfrm>
            <a:off x="1722979" y="769088"/>
            <a:ext cx="483125" cy="478215"/>
          </a:xfrm>
          <a:custGeom>
            <a:avLst/>
            <a:gdLst/>
            <a:ahLst/>
            <a:cxnLst/>
            <a:rect l="l" t="t" r="r" b="b"/>
            <a:pathLst>
              <a:path w="483628" h="478713">
                <a:moveTo>
                  <a:pt x="0" y="243852"/>
                </a:moveTo>
                <a:lnTo>
                  <a:pt x="1072" y="263639"/>
                </a:lnTo>
                <a:lnTo>
                  <a:pt x="3687" y="282927"/>
                </a:lnTo>
                <a:lnTo>
                  <a:pt x="7782" y="301656"/>
                </a:lnTo>
                <a:lnTo>
                  <a:pt x="13298" y="319771"/>
                </a:lnTo>
                <a:lnTo>
                  <a:pt x="20174" y="337212"/>
                </a:lnTo>
                <a:lnTo>
                  <a:pt x="28350" y="353922"/>
                </a:lnTo>
                <a:lnTo>
                  <a:pt x="37765" y="369843"/>
                </a:lnTo>
                <a:lnTo>
                  <a:pt x="48359" y="384917"/>
                </a:lnTo>
                <a:lnTo>
                  <a:pt x="60072" y="399087"/>
                </a:lnTo>
                <a:lnTo>
                  <a:pt x="72842" y="412294"/>
                </a:lnTo>
                <a:lnTo>
                  <a:pt x="86610" y="424481"/>
                </a:lnTo>
                <a:lnTo>
                  <a:pt x="101315" y="435590"/>
                </a:lnTo>
                <a:lnTo>
                  <a:pt x="116897" y="445563"/>
                </a:lnTo>
                <a:lnTo>
                  <a:pt x="133295" y="454343"/>
                </a:lnTo>
                <a:lnTo>
                  <a:pt x="150449" y="461871"/>
                </a:lnTo>
                <a:lnTo>
                  <a:pt x="168298" y="468089"/>
                </a:lnTo>
                <a:lnTo>
                  <a:pt x="186782" y="472940"/>
                </a:lnTo>
                <a:lnTo>
                  <a:pt x="205841" y="476367"/>
                </a:lnTo>
                <a:lnTo>
                  <a:pt x="225413" y="478310"/>
                </a:lnTo>
                <a:lnTo>
                  <a:pt x="245440" y="478713"/>
                </a:lnTo>
                <a:lnTo>
                  <a:pt x="265376" y="477542"/>
                </a:lnTo>
                <a:lnTo>
                  <a:pt x="284831" y="474841"/>
                </a:lnTo>
                <a:lnTo>
                  <a:pt x="303743" y="470674"/>
                </a:lnTo>
                <a:lnTo>
                  <a:pt x="322053" y="465102"/>
                </a:lnTo>
                <a:lnTo>
                  <a:pt x="339699" y="458188"/>
                </a:lnTo>
                <a:lnTo>
                  <a:pt x="356622" y="449991"/>
                </a:lnTo>
                <a:lnTo>
                  <a:pt x="372761" y="440576"/>
                </a:lnTo>
                <a:lnTo>
                  <a:pt x="388054" y="430003"/>
                </a:lnTo>
                <a:lnTo>
                  <a:pt x="402442" y="418335"/>
                </a:lnTo>
                <a:lnTo>
                  <a:pt x="415864" y="405633"/>
                </a:lnTo>
                <a:lnTo>
                  <a:pt x="428260" y="391959"/>
                </a:lnTo>
                <a:lnTo>
                  <a:pt x="439568" y="377375"/>
                </a:lnTo>
                <a:lnTo>
                  <a:pt x="449728" y="361943"/>
                </a:lnTo>
                <a:lnTo>
                  <a:pt x="458680" y="345725"/>
                </a:lnTo>
                <a:lnTo>
                  <a:pt x="466364" y="328782"/>
                </a:lnTo>
                <a:lnTo>
                  <a:pt x="472718" y="311177"/>
                </a:lnTo>
                <a:lnTo>
                  <a:pt x="477682" y="292971"/>
                </a:lnTo>
                <a:lnTo>
                  <a:pt x="481195" y="274227"/>
                </a:lnTo>
                <a:lnTo>
                  <a:pt x="483197" y="255005"/>
                </a:lnTo>
                <a:lnTo>
                  <a:pt x="483628" y="235369"/>
                </a:lnTo>
                <a:lnTo>
                  <a:pt x="482455" y="215807"/>
                </a:lnTo>
                <a:lnTo>
                  <a:pt x="479729" y="196702"/>
                </a:lnTo>
                <a:lnTo>
                  <a:pt x="475513" y="178116"/>
                </a:lnTo>
                <a:lnTo>
                  <a:pt x="469870" y="160107"/>
                </a:lnTo>
                <a:lnTo>
                  <a:pt x="462864" y="142737"/>
                </a:lnTo>
                <a:lnTo>
                  <a:pt x="454558" y="126066"/>
                </a:lnTo>
                <a:lnTo>
                  <a:pt x="445015" y="110156"/>
                </a:lnTo>
                <a:lnTo>
                  <a:pt x="434300" y="95065"/>
                </a:lnTo>
                <a:lnTo>
                  <a:pt x="422474" y="80856"/>
                </a:lnTo>
                <a:lnTo>
                  <a:pt x="409601" y="67587"/>
                </a:lnTo>
                <a:lnTo>
                  <a:pt x="395746" y="55321"/>
                </a:lnTo>
                <a:lnTo>
                  <a:pt x="380970" y="44117"/>
                </a:lnTo>
                <a:lnTo>
                  <a:pt x="365338" y="34036"/>
                </a:lnTo>
                <a:lnTo>
                  <a:pt x="348913" y="25139"/>
                </a:lnTo>
                <a:lnTo>
                  <a:pt x="331757" y="17486"/>
                </a:lnTo>
                <a:lnTo>
                  <a:pt x="313935" y="11137"/>
                </a:lnTo>
                <a:lnTo>
                  <a:pt x="295510" y="6154"/>
                </a:lnTo>
                <a:lnTo>
                  <a:pt x="276545" y="2596"/>
                </a:lnTo>
                <a:lnTo>
                  <a:pt x="257103" y="524"/>
                </a:lnTo>
                <a:lnTo>
                  <a:pt x="237248" y="0"/>
                </a:lnTo>
                <a:lnTo>
                  <a:pt x="217533" y="1060"/>
                </a:lnTo>
                <a:lnTo>
                  <a:pt x="198277" y="3670"/>
                </a:lnTo>
                <a:lnTo>
                  <a:pt x="179541" y="7766"/>
                </a:lnTo>
                <a:lnTo>
                  <a:pt x="161387" y="13285"/>
                </a:lnTo>
                <a:lnTo>
                  <a:pt x="143876" y="20165"/>
                </a:lnTo>
                <a:lnTo>
                  <a:pt x="127070" y="28343"/>
                </a:lnTo>
                <a:lnTo>
                  <a:pt x="111028" y="37755"/>
                </a:lnTo>
                <a:lnTo>
                  <a:pt x="95813" y="48340"/>
                </a:lnTo>
                <a:lnTo>
                  <a:pt x="81486" y="60033"/>
                </a:lnTo>
                <a:lnTo>
                  <a:pt x="68108" y="72772"/>
                </a:lnTo>
                <a:lnTo>
                  <a:pt x="55740" y="86494"/>
                </a:lnTo>
                <a:lnTo>
                  <a:pt x="44444" y="101137"/>
                </a:lnTo>
                <a:lnTo>
                  <a:pt x="34281" y="116636"/>
                </a:lnTo>
                <a:lnTo>
                  <a:pt x="25312" y="132930"/>
                </a:lnTo>
                <a:lnTo>
                  <a:pt x="17598" y="149956"/>
                </a:lnTo>
                <a:lnTo>
                  <a:pt x="11200" y="167650"/>
                </a:lnTo>
                <a:lnTo>
                  <a:pt x="6180" y="185949"/>
                </a:lnTo>
                <a:lnTo>
                  <a:pt x="2599" y="204791"/>
                </a:lnTo>
                <a:lnTo>
                  <a:pt x="519" y="224113"/>
                </a:lnTo>
                <a:lnTo>
                  <a:pt x="0" y="243852"/>
                </a:lnTo>
                <a:close/>
              </a:path>
            </a:pathLst>
          </a:custGeom>
          <a:solidFill>
            <a:srgbClr val="EBD516"/>
          </a:solidFill>
        </p:spPr>
        <p:txBody>
          <a:bodyPr wrap="square" lIns="0" tIns="0" rIns="0" bIns="0" rtlCol="0">
            <a:noAutofit/>
          </a:bodyPr>
          <a:lstStyle/>
          <a:p>
            <a:pPr defTabSz="456743"/>
            <a:endParaRPr sz="1798">
              <a:solidFill>
                <a:prstClr val="black"/>
              </a:solidFill>
              <a:latin typeface="Calibri"/>
            </a:endParaRPr>
          </a:p>
        </p:txBody>
      </p:sp>
      <p:sp>
        <p:nvSpPr>
          <p:cNvPr id="2" name="object 2"/>
          <p:cNvSpPr/>
          <p:nvPr/>
        </p:nvSpPr>
        <p:spPr>
          <a:xfrm>
            <a:off x="1846874" y="2304877"/>
            <a:ext cx="465396" cy="463167"/>
          </a:xfrm>
          <a:custGeom>
            <a:avLst/>
            <a:gdLst/>
            <a:ahLst/>
            <a:cxnLst/>
            <a:rect l="l" t="t" r="r" b="b"/>
            <a:pathLst>
              <a:path w="465881" h="463649">
                <a:moveTo>
                  <a:pt x="265143" y="460994"/>
                </a:moveTo>
                <a:lnTo>
                  <a:pt x="284853" y="457453"/>
                </a:lnTo>
                <a:lnTo>
                  <a:pt x="303770" y="452579"/>
                </a:lnTo>
                <a:lnTo>
                  <a:pt x="321853" y="446426"/>
                </a:lnTo>
                <a:lnTo>
                  <a:pt x="339063" y="439048"/>
                </a:lnTo>
                <a:lnTo>
                  <a:pt x="355359" y="430497"/>
                </a:lnTo>
                <a:lnTo>
                  <a:pt x="370702" y="420826"/>
                </a:lnTo>
                <a:lnTo>
                  <a:pt x="385051" y="410089"/>
                </a:lnTo>
                <a:lnTo>
                  <a:pt x="398366" y="398339"/>
                </a:lnTo>
                <a:lnTo>
                  <a:pt x="410608" y="385629"/>
                </a:lnTo>
                <a:lnTo>
                  <a:pt x="421737" y="372013"/>
                </a:lnTo>
                <a:lnTo>
                  <a:pt x="431712" y="357544"/>
                </a:lnTo>
                <a:lnTo>
                  <a:pt x="440493" y="342274"/>
                </a:lnTo>
                <a:lnTo>
                  <a:pt x="448042" y="326257"/>
                </a:lnTo>
                <a:lnTo>
                  <a:pt x="454316" y="309547"/>
                </a:lnTo>
                <a:lnTo>
                  <a:pt x="459278" y="292196"/>
                </a:lnTo>
                <a:lnTo>
                  <a:pt x="462885" y="274258"/>
                </a:lnTo>
                <a:lnTo>
                  <a:pt x="465100" y="255786"/>
                </a:lnTo>
                <a:lnTo>
                  <a:pt x="465881" y="236833"/>
                </a:lnTo>
                <a:lnTo>
                  <a:pt x="465189" y="217453"/>
                </a:lnTo>
                <a:lnTo>
                  <a:pt x="462983" y="197698"/>
                </a:lnTo>
                <a:lnTo>
                  <a:pt x="459447" y="178958"/>
                </a:lnTo>
                <a:lnTo>
                  <a:pt x="454573" y="160895"/>
                </a:lnTo>
                <a:lnTo>
                  <a:pt x="448420" y="143552"/>
                </a:lnTo>
                <a:lnTo>
                  <a:pt x="441046" y="126975"/>
                </a:lnTo>
                <a:lnTo>
                  <a:pt x="432510" y="111206"/>
                </a:lnTo>
                <a:lnTo>
                  <a:pt x="422869" y="96292"/>
                </a:lnTo>
                <a:lnTo>
                  <a:pt x="412183" y="82275"/>
                </a:lnTo>
                <a:lnTo>
                  <a:pt x="400509" y="69200"/>
                </a:lnTo>
                <a:lnTo>
                  <a:pt x="387906" y="57111"/>
                </a:lnTo>
                <a:lnTo>
                  <a:pt x="374432" y="46053"/>
                </a:lnTo>
                <a:lnTo>
                  <a:pt x="360147" y="36070"/>
                </a:lnTo>
                <a:lnTo>
                  <a:pt x="345107" y="27206"/>
                </a:lnTo>
                <a:lnTo>
                  <a:pt x="329372" y="19505"/>
                </a:lnTo>
                <a:lnTo>
                  <a:pt x="312999" y="13012"/>
                </a:lnTo>
                <a:lnTo>
                  <a:pt x="296048" y="7770"/>
                </a:lnTo>
                <a:lnTo>
                  <a:pt x="278576" y="3825"/>
                </a:lnTo>
                <a:lnTo>
                  <a:pt x="260643" y="1220"/>
                </a:lnTo>
                <a:lnTo>
                  <a:pt x="242305" y="0"/>
                </a:lnTo>
                <a:lnTo>
                  <a:pt x="223622" y="208"/>
                </a:lnTo>
                <a:lnTo>
                  <a:pt x="204653" y="1889"/>
                </a:lnTo>
                <a:lnTo>
                  <a:pt x="185198" y="5121"/>
                </a:lnTo>
                <a:lnTo>
                  <a:pt x="166450" y="9741"/>
                </a:lnTo>
                <a:lnTo>
                  <a:pt x="148454" y="15690"/>
                </a:lnTo>
                <a:lnTo>
                  <a:pt x="131258" y="22909"/>
                </a:lnTo>
                <a:lnTo>
                  <a:pt x="114905" y="31339"/>
                </a:lnTo>
                <a:lnTo>
                  <a:pt x="99443" y="40920"/>
                </a:lnTo>
                <a:lnTo>
                  <a:pt x="84916" y="51594"/>
                </a:lnTo>
                <a:lnTo>
                  <a:pt x="71372" y="63302"/>
                </a:lnTo>
                <a:lnTo>
                  <a:pt x="58854" y="75984"/>
                </a:lnTo>
                <a:lnTo>
                  <a:pt x="47411" y="89581"/>
                </a:lnTo>
                <a:lnTo>
                  <a:pt x="37086" y="104035"/>
                </a:lnTo>
                <a:lnTo>
                  <a:pt x="27926" y="119286"/>
                </a:lnTo>
                <a:lnTo>
                  <a:pt x="19978" y="135276"/>
                </a:lnTo>
                <a:lnTo>
                  <a:pt x="13285" y="151944"/>
                </a:lnTo>
                <a:lnTo>
                  <a:pt x="7896" y="169233"/>
                </a:lnTo>
                <a:lnTo>
                  <a:pt x="3854" y="187083"/>
                </a:lnTo>
                <a:lnTo>
                  <a:pt x="1207" y="205435"/>
                </a:lnTo>
                <a:lnTo>
                  <a:pt x="0" y="224230"/>
                </a:lnTo>
                <a:lnTo>
                  <a:pt x="278" y="243409"/>
                </a:lnTo>
                <a:lnTo>
                  <a:pt x="2088" y="262912"/>
                </a:lnTo>
                <a:lnTo>
                  <a:pt x="5412" y="282455"/>
                </a:lnTo>
                <a:lnTo>
                  <a:pt x="10099" y="301231"/>
                </a:lnTo>
                <a:lnTo>
                  <a:pt x="16095" y="319197"/>
                </a:lnTo>
                <a:lnTo>
                  <a:pt x="23343" y="336314"/>
                </a:lnTo>
                <a:lnTo>
                  <a:pt x="31790" y="352540"/>
                </a:lnTo>
                <a:lnTo>
                  <a:pt x="41381" y="367833"/>
                </a:lnTo>
                <a:lnTo>
                  <a:pt x="52061" y="382153"/>
                </a:lnTo>
                <a:lnTo>
                  <a:pt x="63776" y="395458"/>
                </a:lnTo>
                <a:lnTo>
                  <a:pt x="76471" y="407708"/>
                </a:lnTo>
                <a:lnTo>
                  <a:pt x="90091" y="418860"/>
                </a:lnTo>
                <a:lnTo>
                  <a:pt x="104581" y="428875"/>
                </a:lnTo>
                <a:lnTo>
                  <a:pt x="119887" y="437710"/>
                </a:lnTo>
                <a:lnTo>
                  <a:pt x="135954" y="445325"/>
                </a:lnTo>
                <a:lnTo>
                  <a:pt x="152728" y="451678"/>
                </a:lnTo>
                <a:lnTo>
                  <a:pt x="170153" y="456728"/>
                </a:lnTo>
                <a:lnTo>
                  <a:pt x="188176" y="460434"/>
                </a:lnTo>
                <a:lnTo>
                  <a:pt x="206740" y="462755"/>
                </a:lnTo>
                <a:lnTo>
                  <a:pt x="225793" y="463649"/>
                </a:lnTo>
                <a:lnTo>
                  <a:pt x="245279" y="463076"/>
                </a:lnTo>
                <a:lnTo>
                  <a:pt x="265143" y="460994"/>
                </a:lnTo>
                <a:close/>
              </a:path>
            </a:pathLst>
          </a:custGeom>
          <a:solidFill>
            <a:srgbClr val="60130B"/>
          </a:solidFill>
        </p:spPr>
        <p:txBody>
          <a:bodyPr wrap="square" lIns="0" tIns="0" rIns="0" bIns="0" rtlCol="0">
            <a:noAutofit/>
          </a:bodyPr>
          <a:lstStyle/>
          <a:p>
            <a:pPr defTabSz="456743"/>
            <a:endParaRPr sz="1798">
              <a:solidFill>
                <a:prstClr val="black"/>
              </a:solidFill>
              <a:latin typeface="Calibri"/>
            </a:endParaRPr>
          </a:p>
        </p:txBody>
      </p:sp>
      <p:sp>
        <p:nvSpPr>
          <p:cNvPr id="36" name="Rechthoek 35"/>
          <p:cNvSpPr/>
          <p:nvPr/>
        </p:nvSpPr>
        <p:spPr>
          <a:xfrm>
            <a:off x="5829577" y="526452"/>
            <a:ext cx="4795605" cy="922369"/>
          </a:xfrm>
          <a:prstGeom prst="rect">
            <a:avLst/>
          </a:prstGeom>
        </p:spPr>
        <p:txBody>
          <a:bodyPr wrap="square">
            <a:spAutoFit/>
          </a:bodyPr>
          <a:lstStyle/>
          <a:p>
            <a:pPr defTabSz="456743"/>
            <a:r>
              <a:rPr lang="nl-NL" sz="5395" dirty="0" err="1">
                <a:solidFill>
                  <a:srgbClr val="FFFFFF"/>
                </a:solidFill>
                <a:latin typeface="Allerton"/>
                <a:cs typeface="Allerton"/>
              </a:rPr>
              <a:t>Bipole</a:t>
            </a:r>
            <a:endParaRPr lang="nl-NL" sz="5395" dirty="0">
              <a:solidFill>
                <a:srgbClr val="FFFFFF"/>
              </a:solidFill>
              <a:latin typeface="Allerton"/>
              <a:cs typeface="Allerton"/>
            </a:endParaRPr>
          </a:p>
        </p:txBody>
      </p:sp>
      <p:pic>
        <p:nvPicPr>
          <p:cNvPr id="44" name="Afbeelding 43" descr="bipole-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1948" y="3581241"/>
            <a:ext cx="5709054" cy="695366"/>
          </a:xfrm>
          <a:prstGeom prst="rect">
            <a:avLst/>
          </a:prstGeom>
        </p:spPr>
      </p:pic>
      <p:sp>
        <p:nvSpPr>
          <p:cNvPr id="46" name="Rechthoek 45"/>
          <p:cNvSpPr/>
          <p:nvPr/>
        </p:nvSpPr>
        <p:spPr>
          <a:xfrm>
            <a:off x="3888500" y="3733483"/>
            <a:ext cx="7539122" cy="399694"/>
          </a:xfrm>
          <a:prstGeom prst="rect">
            <a:avLst/>
          </a:prstGeom>
        </p:spPr>
        <p:txBody>
          <a:bodyPr wrap="square">
            <a:spAutoFit/>
          </a:bodyPr>
          <a:lstStyle/>
          <a:p>
            <a:pPr defTabSz="456743"/>
            <a:r>
              <a:rPr lang="nl-NL" sz="1998" dirty="0" err="1">
                <a:solidFill>
                  <a:srgbClr val="FFFFFF"/>
                </a:solidFill>
                <a:latin typeface="Allerton"/>
                <a:cs typeface="Allerton"/>
              </a:rPr>
              <a:t>Rarely</a:t>
            </a:r>
            <a:endParaRPr lang="nl-NL" sz="1998" dirty="0">
              <a:solidFill>
                <a:srgbClr val="FFFFFF"/>
              </a:solidFill>
              <a:latin typeface="Allerton"/>
              <a:cs typeface="Allerton"/>
            </a:endParaRPr>
          </a:p>
        </p:txBody>
      </p:sp>
      <p:sp>
        <p:nvSpPr>
          <p:cNvPr id="47" name="Rechthoek 46"/>
          <p:cNvSpPr/>
          <p:nvPr/>
        </p:nvSpPr>
        <p:spPr>
          <a:xfrm>
            <a:off x="10434881" y="3733483"/>
            <a:ext cx="7539122" cy="399694"/>
          </a:xfrm>
          <a:prstGeom prst="rect">
            <a:avLst/>
          </a:prstGeom>
        </p:spPr>
        <p:txBody>
          <a:bodyPr wrap="square">
            <a:spAutoFit/>
          </a:bodyPr>
          <a:lstStyle/>
          <a:p>
            <a:pPr defTabSz="456743"/>
            <a:r>
              <a:rPr lang="nl-NL" sz="1998" dirty="0">
                <a:solidFill>
                  <a:srgbClr val="FFFFFF"/>
                </a:solidFill>
                <a:latin typeface="Allerton"/>
                <a:cs typeface="Allerton"/>
              </a:rPr>
              <a:t>Daily</a:t>
            </a:r>
          </a:p>
        </p:txBody>
      </p:sp>
    </p:spTree>
    <p:extLst>
      <p:ext uri="{BB962C8B-B14F-4D97-AF65-F5344CB8AC3E}">
        <p14:creationId xmlns:p14="http://schemas.microsoft.com/office/powerpoint/2010/main" val="82464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D47668-AFF1-4CE4-BEA1-788AB2625FDF}"/>
              </a:ext>
            </a:extLst>
          </p:cNvPr>
          <p:cNvSpPr>
            <a:spLocks noGrp="1"/>
          </p:cNvSpPr>
          <p:nvPr>
            <p:ph type="title"/>
          </p:nvPr>
        </p:nvSpPr>
        <p:spPr>
          <a:xfrm>
            <a:off x="640079" y="2053641"/>
            <a:ext cx="3669161" cy="2760098"/>
          </a:xfrm>
        </p:spPr>
        <p:txBody>
          <a:bodyPr>
            <a:normAutofit/>
          </a:bodyPr>
          <a:lstStyle/>
          <a:p>
            <a:r>
              <a:rPr lang="en-GB" b="1">
                <a:solidFill>
                  <a:srgbClr val="FFFFFF"/>
                </a:solidFill>
              </a:rPr>
              <a:t>Agenda</a:t>
            </a:r>
          </a:p>
        </p:txBody>
      </p:sp>
      <p:sp>
        <p:nvSpPr>
          <p:cNvPr id="3" name="Content Placeholder 2">
            <a:extLst>
              <a:ext uri="{FF2B5EF4-FFF2-40B4-BE49-F238E27FC236}">
                <a16:creationId xmlns:a16="http://schemas.microsoft.com/office/drawing/2014/main" id="{6B537DAC-69F2-4904-8BA4-361E9081388E}"/>
              </a:ext>
            </a:extLst>
          </p:cNvPr>
          <p:cNvSpPr>
            <a:spLocks noGrp="1"/>
          </p:cNvSpPr>
          <p:nvPr>
            <p:ph idx="1"/>
          </p:nvPr>
        </p:nvSpPr>
        <p:spPr>
          <a:xfrm>
            <a:off x="6090574" y="801866"/>
            <a:ext cx="5306084" cy="5230634"/>
          </a:xfrm>
        </p:spPr>
        <p:txBody>
          <a:bodyPr anchor="ctr">
            <a:normAutofit/>
          </a:bodyPr>
          <a:lstStyle/>
          <a:p>
            <a:pPr marL="514350" indent="-514350">
              <a:buFont typeface="+mj-lt"/>
              <a:buAutoNum type="arabicPeriod"/>
            </a:pPr>
            <a:r>
              <a:rPr lang="en-GB" sz="2400" dirty="0">
                <a:solidFill>
                  <a:srgbClr val="000000"/>
                </a:solidFill>
              </a:rPr>
              <a:t>Evaluation using Mobiles / Tablets in FCVs</a:t>
            </a:r>
          </a:p>
          <a:p>
            <a:pPr lvl="1"/>
            <a:r>
              <a:rPr lang="en-GB" dirty="0">
                <a:solidFill>
                  <a:srgbClr val="000000"/>
                </a:solidFill>
              </a:rPr>
              <a:t>What is the FCV context? </a:t>
            </a:r>
          </a:p>
          <a:p>
            <a:pPr lvl="1"/>
            <a:r>
              <a:rPr lang="en-GB" dirty="0">
                <a:solidFill>
                  <a:srgbClr val="000000"/>
                </a:solidFill>
              </a:rPr>
              <a:t>Challenges of evaluation in FCV contexts</a:t>
            </a:r>
          </a:p>
          <a:p>
            <a:pPr lvl="1"/>
            <a:r>
              <a:rPr lang="en-GB" dirty="0">
                <a:solidFill>
                  <a:srgbClr val="000000"/>
                </a:solidFill>
              </a:rPr>
              <a:t>Why ICTs in FCV contexts</a:t>
            </a:r>
          </a:p>
          <a:p>
            <a:pPr lvl="1"/>
            <a:r>
              <a:rPr lang="en-GB" dirty="0">
                <a:solidFill>
                  <a:srgbClr val="000000"/>
                </a:solidFill>
              </a:rPr>
              <a:t>Using mobile / tablets for data collection </a:t>
            </a:r>
          </a:p>
          <a:p>
            <a:pPr lvl="1"/>
            <a:r>
              <a:rPr lang="en-GB" dirty="0">
                <a:solidFill>
                  <a:srgbClr val="000000"/>
                </a:solidFill>
              </a:rPr>
              <a:t>Collecting feedback </a:t>
            </a:r>
          </a:p>
          <a:p>
            <a:pPr lvl="1"/>
            <a:r>
              <a:rPr lang="en-GB" dirty="0">
                <a:solidFill>
                  <a:srgbClr val="000000"/>
                </a:solidFill>
              </a:rPr>
              <a:t>Closing the evaluation learning loop </a:t>
            </a:r>
          </a:p>
          <a:p>
            <a:pPr lvl="1"/>
            <a:r>
              <a:rPr lang="en-GB" dirty="0">
                <a:solidFill>
                  <a:srgbClr val="000000"/>
                </a:solidFill>
              </a:rPr>
              <a:t>10 key take </a:t>
            </a:r>
            <a:r>
              <a:rPr lang="en-GB" dirty="0" err="1">
                <a:solidFill>
                  <a:srgbClr val="000000"/>
                </a:solidFill>
              </a:rPr>
              <a:t>aways</a:t>
            </a:r>
            <a:endParaRPr lang="en-GB" dirty="0">
              <a:solidFill>
                <a:srgbClr val="000000"/>
              </a:solidFill>
            </a:endParaRPr>
          </a:p>
          <a:p>
            <a:pPr marL="514350" indent="-514350">
              <a:buFont typeface="+mj-lt"/>
              <a:buAutoNum type="arabicPeriod"/>
            </a:pPr>
            <a:r>
              <a:rPr lang="en-GB" sz="2400" dirty="0">
                <a:solidFill>
                  <a:srgbClr val="000000"/>
                </a:solidFill>
              </a:rPr>
              <a:t>IDEAS and EvalFCV TIG</a:t>
            </a:r>
          </a:p>
          <a:p>
            <a:endParaRPr lang="en-GB" sz="2400" dirty="0">
              <a:solidFill>
                <a:srgbClr val="000000"/>
              </a:solidFill>
            </a:endParaRPr>
          </a:p>
        </p:txBody>
      </p:sp>
    </p:spTree>
    <p:extLst>
      <p:ext uri="{BB962C8B-B14F-4D97-AF65-F5344CB8AC3E}">
        <p14:creationId xmlns:p14="http://schemas.microsoft.com/office/powerpoint/2010/main" val="2478851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Afbeelding 40" descr="achtergrond-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5051" y="-148673"/>
            <a:ext cx="9697524" cy="7244167"/>
          </a:xfrm>
          <a:prstGeom prst="rect">
            <a:avLst/>
          </a:prstGeom>
        </p:spPr>
      </p:pic>
      <p:sp>
        <p:nvSpPr>
          <p:cNvPr id="50" name="Rechthoek 49"/>
          <p:cNvSpPr/>
          <p:nvPr/>
        </p:nvSpPr>
        <p:spPr>
          <a:xfrm>
            <a:off x="4192983" y="1525982"/>
            <a:ext cx="7539122" cy="522676"/>
          </a:xfrm>
          <a:prstGeom prst="rect">
            <a:avLst/>
          </a:prstGeom>
        </p:spPr>
        <p:txBody>
          <a:bodyPr wrap="square">
            <a:spAutoFit/>
          </a:bodyPr>
          <a:lstStyle/>
          <a:p>
            <a:pPr defTabSz="456743"/>
            <a:r>
              <a:rPr lang="en-US" sz="2797" dirty="0">
                <a:solidFill>
                  <a:srgbClr val="FFFFFF"/>
                </a:solidFill>
                <a:latin typeface="Courgette Regular"/>
                <a:cs typeface="Courgette Regular"/>
              </a:rPr>
              <a:t>Leadership style at our </a:t>
            </a:r>
            <a:r>
              <a:rPr lang="en-US" sz="2797" dirty="0" err="1">
                <a:solidFill>
                  <a:srgbClr val="FFFFFF"/>
                </a:solidFill>
                <a:latin typeface="Courgette Regular"/>
                <a:cs typeface="Courgette Regular"/>
              </a:rPr>
              <a:t>organisation</a:t>
            </a:r>
            <a:r>
              <a:rPr lang="en-US" sz="2797" dirty="0">
                <a:solidFill>
                  <a:srgbClr val="FFFFFF"/>
                </a:solidFill>
                <a:latin typeface="Courgette Regular"/>
                <a:cs typeface="Courgette Regular"/>
              </a:rPr>
              <a:t> is:</a:t>
            </a:r>
            <a:endParaRPr lang="nl-NL" sz="2797" dirty="0">
              <a:solidFill>
                <a:srgbClr val="FFFFFF"/>
              </a:solidFill>
              <a:latin typeface="Courgette Regular"/>
              <a:cs typeface="Courgette Regular"/>
            </a:endParaRPr>
          </a:p>
        </p:txBody>
      </p:sp>
      <p:sp>
        <p:nvSpPr>
          <p:cNvPr id="14" name="object 14"/>
          <p:cNvSpPr/>
          <p:nvPr/>
        </p:nvSpPr>
        <p:spPr>
          <a:xfrm>
            <a:off x="1761521" y="6217909"/>
            <a:ext cx="800092" cy="788765"/>
          </a:xfrm>
          <a:custGeom>
            <a:avLst/>
            <a:gdLst/>
            <a:ahLst/>
            <a:cxnLst/>
            <a:rect l="l" t="t" r="r" b="b"/>
            <a:pathLst>
              <a:path w="740981" h="730491">
                <a:moveTo>
                  <a:pt x="631423" y="621965"/>
                </a:moveTo>
                <a:lnTo>
                  <a:pt x="650923" y="601256"/>
                </a:lnTo>
                <a:lnTo>
                  <a:pt x="668800" y="579163"/>
                </a:lnTo>
                <a:lnTo>
                  <a:pt x="684951" y="555789"/>
                </a:lnTo>
                <a:lnTo>
                  <a:pt x="699273" y="531235"/>
                </a:lnTo>
                <a:lnTo>
                  <a:pt x="711662" y="505604"/>
                </a:lnTo>
                <a:lnTo>
                  <a:pt x="722013" y="478997"/>
                </a:lnTo>
                <a:lnTo>
                  <a:pt x="730225" y="451517"/>
                </a:lnTo>
                <a:lnTo>
                  <a:pt x="736192" y="423266"/>
                </a:lnTo>
                <a:lnTo>
                  <a:pt x="739812" y="394345"/>
                </a:lnTo>
                <a:lnTo>
                  <a:pt x="740981" y="364858"/>
                </a:lnTo>
                <a:lnTo>
                  <a:pt x="739655" y="335142"/>
                </a:lnTo>
                <a:lnTo>
                  <a:pt x="735926" y="306050"/>
                </a:lnTo>
                <a:lnTo>
                  <a:pt x="729893" y="277681"/>
                </a:lnTo>
                <a:lnTo>
                  <a:pt x="721655" y="250131"/>
                </a:lnTo>
                <a:lnTo>
                  <a:pt x="711309" y="223497"/>
                </a:lnTo>
                <a:lnTo>
                  <a:pt x="698955" y="197877"/>
                </a:lnTo>
                <a:lnTo>
                  <a:pt x="684691" y="173367"/>
                </a:lnTo>
                <a:lnTo>
                  <a:pt x="668617" y="150064"/>
                </a:lnTo>
                <a:lnTo>
                  <a:pt x="650830" y="128067"/>
                </a:lnTo>
                <a:lnTo>
                  <a:pt x="631429" y="107472"/>
                </a:lnTo>
                <a:lnTo>
                  <a:pt x="610514" y="88375"/>
                </a:lnTo>
                <a:lnTo>
                  <a:pt x="588182" y="70875"/>
                </a:lnTo>
                <a:lnTo>
                  <a:pt x="564533" y="55069"/>
                </a:lnTo>
                <a:lnTo>
                  <a:pt x="539664" y="41053"/>
                </a:lnTo>
                <a:lnTo>
                  <a:pt x="513676" y="28925"/>
                </a:lnTo>
                <a:lnTo>
                  <a:pt x="486666" y="18781"/>
                </a:lnTo>
                <a:lnTo>
                  <a:pt x="458733" y="10720"/>
                </a:lnTo>
                <a:lnTo>
                  <a:pt x="429975" y="4838"/>
                </a:lnTo>
                <a:lnTo>
                  <a:pt x="400492" y="1232"/>
                </a:lnTo>
                <a:lnTo>
                  <a:pt x="370382" y="0"/>
                </a:lnTo>
                <a:lnTo>
                  <a:pt x="340266" y="1212"/>
                </a:lnTo>
                <a:lnTo>
                  <a:pt x="310766" y="4810"/>
                </a:lnTo>
                <a:lnTo>
                  <a:pt x="281983" y="10693"/>
                </a:lnTo>
                <a:lnTo>
                  <a:pt x="254017" y="18764"/>
                </a:lnTo>
                <a:lnTo>
                  <a:pt x="226969" y="28923"/>
                </a:lnTo>
                <a:lnTo>
                  <a:pt x="200940" y="41070"/>
                </a:lnTo>
                <a:lnTo>
                  <a:pt x="176032" y="55106"/>
                </a:lnTo>
                <a:lnTo>
                  <a:pt x="152344" y="70933"/>
                </a:lnTo>
                <a:lnTo>
                  <a:pt x="129978" y="88451"/>
                </a:lnTo>
                <a:lnTo>
                  <a:pt x="109034" y="107561"/>
                </a:lnTo>
                <a:lnTo>
                  <a:pt x="89613" y="128163"/>
                </a:lnTo>
                <a:lnTo>
                  <a:pt x="71816" y="150159"/>
                </a:lnTo>
                <a:lnTo>
                  <a:pt x="55744" y="173449"/>
                </a:lnTo>
                <a:lnTo>
                  <a:pt x="41497" y="197934"/>
                </a:lnTo>
                <a:lnTo>
                  <a:pt x="29177" y="223515"/>
                </a:lnTo>
                <a:lnTo>
                  <a:pt x="18884" y="250093"/>
                </a:lnTo>
                <a:lnTo>
                  <a:pt x="10719" y="277568"/>
                </a:lnTo>
                <a:lnTo>
                  <a:pt x="4783" y="305842"/>
                </a:lnTo>
                <a:lnTo>
                  <a:pt x="1176" y="334815"/>
                </a:lnTo>
                <a:lnTo>
                  <a:pt x="0" y="364388"/>
                </a:lnTo>
                <a:lnTo>
                  <a:pt x="1316" y="394060"/>
                </a:lnTo>
                <a:lnTo>
                  <a:pt x="5051" y="423138"/>
                </a:lnTo>
                <a:lnTo>
                  <a:pt x="11102" y="451521"/>
                </a:lnTo>
                <a:lnTo>
                  <a:pt x="19367" y="479110"/>
                </a:lnTo>
                <a:lnTo>
                  <a:pt x="29746" y="505804"/>
                </a:lnTo>
                <a:lnTo>
                  <a:pt x="42136" y="531502"/>
                </a:lnTo>
                <a:lnTo>
                  <a:pt x="56437" y="556104"/>
                </a:lnTo>
                <a:lnTo>
                  <a:pt x="72546" y="579510"/>
                </a:lnTo>
                <a:lnTo>
                  <a:pt x="90363" y="601618"/>
                </a:lnTo>
                <a:lnTo>
                  <a:pt x="109785" y="622330"/>
                </a:lnTo>
                <a:lnTo>
                  <a:pt x="125966" y="637186"/>
                </a:lnTo>
                <a:lnTo>
                  <a:pt x="614779" y="637186"/>
                </a:lnTo>
                <a:lnTo>
                  <a:pt x="631423" y="621965"/>
                </a:lnTo>
                <a:close/>
              </a:path>
            </a:pathLst>
          </a:custGeom>
          <a:solidFill>
            <a:srgbClr val="017792"/>
          </a:solidFill>
        </p:spPr>
        <p:txBody>
          <a:bodyPr wrap="square" lIns="0" tIns="0" rIns="0" bIns="0" rtlCol="0">
            <a:noAutofit/>
          </a:bodyPr>
          <a:lstStyle/>
          <a:p>
            <a:pPr defTabSz="456743"/>
            <a:endParaRPr sz="1798">
              <a:solidFill>
                <a:prstClr val="black"/>
              </a:solidFill>
              <a:latin typeface="Calibri"/>
            </a:endParaRPr>
          </a:p>
        </p:txBody>
      </p:sp>
      <p:sp>
        <p:nvSpPr>
          <p:cNvPr id="15" name="object 15"/>
          <p:cNvSpPr/>
          <p:nvPr/>
        </p:nvSpPr>
        <p:spPr>
          <a:xfrm>
            <a:off x="1487499" y="6261739"/>
            <a:ext cx="249105" cy="237484"/>
          </a:xfrm>
          <a:custGeom>
            <a:avLst/>
            <a:gdLst/>
            <a:ahLst/>
            <a:cxnLst/>
            <a:rect l="l" t="t" r="r" b="b"/>
            <a:pathLst>
              <a:path w="249364" h="237731">
                <a:moveTo>
                  <a:pt x="121196" y="237731"/>
                </a:moveTo>
                <a:lnTo>
                  <a:pt x="133471" y="237413"/>
                </a:lnTo>
                <a:lnTo>
                  <a:pt x="148004" y="235531"/>
                </a:lnTo>
                <a:lnTo>
                  <a:pt x="162009" y="232103"/>
                </a:lnTo>
                <a:lnTo>
                  <a:pt x="175375" y="227231"/>
                </a:lnTo>
                <a:lnTo>
                  <a:pt x="187992" y="221016"/>
                </a:lnTo>
                <a:lnTo>
                  <a:pt x="199746" y="213560"/>
                </a:lnTo>
                <a:lnTo>
                  <a:pt x="210527" y="204963"/>
                </a:lnTo>
                <a:lnTo>
                  <a:pt x="220223" y="195328"/>
                </a:lnTo>
                <a:lnTo>
                  <a:pt x="228722" y="184754"/>
                </a:lnTo>
                <a:lnTo>
                  <a:pt x="235913" y="173345"/>
                </a:lnTo>
                <a:lnTo>
                  <a:pt x="241684" y="161201"/>
                </a:lnTo>
                <a:lnTo>
                  <a:pt x="245924" y="148424"/>
                </a:lnTo>
                <a:lnTo>
                  <a:pt x="248521" y="135114"/>
                </a:lnTo>
                <a:lnTo>
                  <a:pt x="249364" y="121373"/>
                </a:lnTo>
                <a:lnTo>
                  <a:pt x="248717" y="110262"/>
                </a:lnTo>
                <a:lnTo>
                  <a:pt x="246325" y="96672"/>
                </a:lnTo>
                <a:lnTo>
                  <a:pt x="242285" y="83507"/>
                </a:lnTo>
                <a:lnTo>
                  <a:pt x="236719" y="70885"/>
                </a:lnTo>
                <a:lnTo>
                  <a:pt x="229746" y="58920"/>
                </a:lnTo>
                <a:lnTo>
                  <a:pt x="221487" y="47729"/>
                </a:lnTo>
                <a:lnTo>
                  <a:pt x="212062" y="37428"/>
                </a:lnTo>
                <a:lnTo>
                  <a:pt x="201592" y="28133"/>
                </a:lnTo>
                <a:lnTo>
                  <a:pt x="190197" y="19961"/>
                </a:lnTo>
                <a:lnTo>
                  <a:pt x="177997" y="13027"/>
                </a:lnTo>
                <a:lnTo>
                  <a:pt x="165113" y="7448"/>
                </a:lnTo>
                <a:lnTo>
                  <a:pt x="151664" y="3339"/>
                </a:lnTo>
                <a:lnTo>
                  <a:pt x="137773" y="818"/>
                </a:lnTo>
                <a:lnTo>
                  <a:pt x="123558" y="0"/>
                </a:lnTo>
                <a:lnTo>
                  <a:pt x="111271" y="773"/>
                </a:lnTo>
                <a:lnTo>
                  <a:pt x="97628" y="3288"/>
                </a:lnTo>
                <a:lnTo>
                  <a:pt x="84366" y="7422"/>
                </a:lnTo>
                <a:lnTo>
                  <a:pt x="71612" y="13049"/>
                </a:lnTo>
                <a:lnTo>
                  <a:pt x="59494" y="20041"/>
                </a:lnTo>
                <a:lnTo>
                  <a:pt x="48139" y="28272"/>
                </a:lnTo>
                <a:lnTo>
                  <a:pt x="37673" y="37614"/>
                </a:lnTo>
                <a:lnTo>
                  <a:pt x="28224" y="47941"/>
                </a:lnTo>
                <a:lnTo>
                  <a:pt x="19919" y="59125"/>
                </a:lnTo>
                <a:lnTo>
                  <a:pt x="12885" y="71040"/>
                </a:lnTo>
                <a:lnTo>
                  <a:pt x="7249" y="83559"/>
                </a:lnTo>
                <a:lnTo>
                  <a:pt x="3138" y="96555"/>
                </a:lnTo>
                <a:lnTo>
                  <a:pt x="679" y="109900"/>
                </a:lnTo>
                <a:lnTo>
                  <a:pt x="0" y="123469"/>
                </a:lnTo>
                <a:lnTo>
                  <a:pt x="42" y="125095"/>
                </a:lnTo>
                <a:lnTo>
                  <a:pt x="1420" y="138950"/>
                </a:lnTo>
                <a:lnTo>
                  <a:pt x="4529" y="152325"/>
                </a:lnTo>
                <a:lnTo>
                  <a:pt x="9259" y="165114"/>
                </a:lnTo>
                <a:lnTo>
                  <a:pt x="15498" y="177213"/>
                </a:lnTo>
                <a:lnTo>
                  <a:pt x="23134" y="188517"/>
                </a:lnTo>
                <a:lnTo>
                  <a:pt x="32057" y="198921"/>
                </a:lnTo>
                <a:lnTo>
                  <a:pt x="42155" y="208319"/>
                </a:lnTo>
                <a:lnTo>
                  <a:pt x="53318" y="216608"/>
                </a:lnTo>
                <a:lnTo>
                  <a:pt x="65433" y="223681"/>
                </a:lnTo>
                <a:lnTo>
                  <a:pt x="78389" y="229435"/>
                </a:lnTo>
                <a:lnTo>
                  <a:pt x="92076" y="233765"/>
                </a:lnTo>
                <a:lnTo>
                  <a:pt x="106382" y="236565"/>
                </a:lnTo>
                <a:lnTo>
                  <a:pt x="121196" y="237731"/>
                </a:lnTo>
                <a:close/>
              </a:path>
            </a:pathLst>
          </a:custGeom>
          <a:solidFill>
            <a:srgbClr val="3E748D"/>
          </a:solidFill>
        </p:spPr>
        <p:txBody>
          <a:bodyPr wrap="square" lIns="0" tIns="0" rIns="0" bIns="0" rtlCol="0">
            <a:noAutofit/>
          </a:bodyPr>
          <a:lstStyle/>
          <a:p>
            <a:pPr defTabSz="456743"/>
            <a:endParaRPr sz="1798">
              <a:solidFill>
                <a:prstClr val="black"/>
              </a:solidFill>
              <a:latin typeface="Calibri"/>
            </a:endParaRPr>
          </a:p>
        </p:txBody>
      </p:sp>
      <p:sp>
        <p:nvSpPr>
          <p:cNvPr id="16" name="object 16"/>
          <p:cNvSpPr/>
          <p:nvPr/>
        </p:nvSpPr>
        <p:spPr>
          <a:xfrm>
            <a:off x="1103958" y="4415803"/>
            <a:ext cx="767017" cy="760661"/>
          </a:xfrm>
          <a:custGeom>
            <a:avLst/>
            <a:gdLst/>
            <a:ahLst/>
            <a:cxnLst/>
            <a:rect l="l" t="t" r="r" b="b"/>
            <a:pathLst>
              <a:path w="767816" h="761453">
                <a:moveTo>
                  <a:pt x="0" y="376516"/>
                </a:moveTo>
                <a:lnTo>
                  <a:pt x="1076" y="408397"/>
                </a:lnTo>
                <a:lnTo>
                  <a:pt x="4625" y="439514"/>
                </a:lnTo>
                <a:lnTo>
                  <a:pt x="10551" y="469774"/>
                </a:lnTo>
                <a:lnTo>
                  <a:pt x="18761" y="499081"/>
                </a:lnTo>
                <a:lnTo>
                  <a:pt x="29161" y="527342"/>
                </a:lnTo>
                <a:lnTo>
                  <a:pt x="41656" y="554462"/>
                </a:lnTo>
                <a:lnTo>
                  <a:pt x="56151" y="580346"/>
                </a:lnTo>
                <a:lnTo>
                  <a:pt x="72554" y="604901"/>
                </a:lnTo>
                <a:lnTo>
                  <a:pt x="90770" y="628031"/>
                </a:lnTo>
                <a:lnTo>
                  <a:pt x="110704" y="649643"/>
                </a:lnTo>
                <a:lnTo>
                  <a:pt x="132262" y="669641"/>
                </a:lnTo>
                <a:lnTo>
                  <a:pt x="155351" y="687932"/>
                </a:lnTo>
                <a:lnTo>
                  <a:pt x="179877" y="704421"/>
                </a:lnTo>
                <a:lnTo>
                  <a:pt x="205744" y="719013"/>
                </a:lnTo>
                <a:lnTo>
                  <a:pt x="232859" y="731614"/>
                </a:lnTo>
                <a:lnTo>
                  <a:pt x="261128" y="742131"/>
                </a:lnTo>
                <a:lnTo>
                  <a:pt x="290456" y="750467"/>
                </a:lnTo>
                <a:lnTo>
                  <a:pt x="320750" y="756529"/>
                </a:lnTo>
                <a:lnTo>
                  <a:pt x="351915" y="760223"/>
                </a:lnTo>
                <a:lnTo>
                  <a:pt x="383857" y="761453"/>
                </a:lnTo>
                <a:lnTo>
                  <a:pt x="415082" y="760177"/>
                </a:lnTo>
                <a:lnTo>
                  <a:pt x="445615" y="756476"/>
                </a:lnTo>
                <a:lnTo>
                  <a:pt x="475359" y="750445"/>
                </a:lnTo>
                <a:lnTo>
                  <a:pt x="504221" y="742178"/>
                </a:lnTo>
                <a:lnTo>
                  <a:pt x="532103" y="731769"/>
                </a:lnTo>
                <a:lnTo>
                  <a:pt x="558910" y="719312"/>
                </a:lnTo>
                <a:lnTo>
                  <a:pt x="584547" y="704902"/>
                </a:lnTo>
                <a:lnTo>
                  <a:pt x="608918" y="688634"/>
                </a:lnTo>
                <a:lnTo>
                  <a:pt x="631927" y="670600"/>
                </a:lnTo>
                <a:lnTo>
                  <a:pt x="653480" y="650897"/>
                </a:lnTo>
                <a:lnTo>
                  <a:pt x="673479" y="629617"/>
                </a:lnTo>
                <a:lnTo>
                  <a:pt x="691830" y="606856"/>
                </a:lnTo>
                <a:lnTo>
                  <a:pt x="708436" y="582707"/>
                </a:lnTo>
                <a:lnTo>
                  <a:pt x="723203" y="557265"/>
                </a:lnTo>
                <a:lnTo>
                  <a:pt x="736035" y="530625"/>
                </a:lnTo>
                <a:lnTo>
                  <a:pt x="746836" y="502879"/>
                </a:lnTo>
                <a:lnTo>
                  <a:pt x="755510" y="474124"/>
                </a:lnTo>
                <a:lnTo>
                  <a:pt x="761962" y="444453"/>
                </a:lnTo>
                <a:lnTo>
                  <a:pt x="766096" y="413960"/>
                </a:lnTo>
                <a:lnTo>
                  <a:pt x="767816" y="382739"/>
                </a:lnTo>
                <a:lnTo>
                  <a:pt x="767004" y="351911"/>
                </a:lnTo>
                <a:lnTo>
                  <a:pt x="763687" y="321702"/>
                </a:lnTo>
                <a:lnTo>
                  <a:pt x="757965" y="292215"/>
                </a:lnTo>
                <a:lnTo>
                  <a:pt x="749938" y="263551"/>
                </a:lnTo>
                <a:lnTo>
                  <a:pt x="739708" y="235813"/>
                </a:lnTo>
                <a:lnTo>
                  <a:pt x="727373" y="209102"/>
                </a:lnTo>
                <a:lnTo>
                  <a:pt x="713036" y="183520"/>
                </a:lnTo>
                <a:lnTo>
                  <a:pt x="696796" y="159168"/>
                </a:lnTo>
                <a:lnTo>
                  <a:pt x="678754" y="136149"/>
                </a:lnTo>
                <a:lnTo>
                  <a:pt x="659010" y="114565"/>
                </a:lnTo>
                <a:lnTo>
                  <a:pt x="637665" y="94516"/>
                </a:lnTo>
                <a:lnTo>
                  <a:pt x="614820" y="76105"/>
                </a:lnTo>
                <a:lnTo>
                  <a:pt x="590573" y="59434"/>
                </a:lnTo>
                <a:lnTo>
                  <a:pt x="565027" y="44605"/>
                </a:lnTo>
                <a:lnTo>
                  <a:pt x="538282" y="31719"/>
                </a:lnTo>
                <a:lnTo>
                  <a:pt x="510438" y="20878"/>
                </a:lnTo>
                <a:lnTo>
                  <a:pt x="481595" y="12183"/>
                </a:lnTo>
                <a:lnTo>
                  <a:pt x="451854" y="5738"/>
                </a:lnTo>
                <a:lnTo>
                  <a:pt x="421316" y="1642"/>
                </a:lnTo>
                <a:lnTo>
                  <a:pt x="390080" y="0"/>
                </a:lnTo>
                <a:lnTo>
                  <a:pt x="357581" y="834"/>
                </a:lnTo>
                <a:lnTo>
                  <a:pt x="325917" y="4078"/>
                </a:lnTo>
                <a:lnTo>
                  <a:pt x="295176" y="9645"/>
                </a:lnTo>
                <a:lnTo>
                  <a:pt x="265447" y="17449"/>
                </a:lnTo>
                <a:lnTo>
                  <a:pt x="236818" y="27405"/>
                </a:lnTo>
                <a:lnTo>
                  <a:pt x="209380" y="39426"/>
                </a:lnTo>
                <a:lnTo>
                  <a:pt x="183221" y="53427"/>
                </a:lnTo>
                <a:lnTo>
                  <a:pt x="158429" y="69321"/>
                </a:lnTo>
                <a:lnTo>
                  <a:pt x="135095" y="87023"/>
                </a:lnTo>
                <a:lnTo>
                  <a:pt x="113306" y="106448"/>
                </a:lnTo>
                <a:lnTo>
                  <a:pt x="93151" y="127508"/>
                </a:lnTo>
                <a:lnTo>
                  <a:pt x="74721" y="150119"/>
                </a:lnTo>
                <a:lnTo>
                  <a:pt x="58103" y="174195"/>
                </a:lnTo>
                <a:lnTo>
                  <a:pt x="43386" y="199649"/>
                </a:lnTo>
                <a:lnTo>
                  <a:pt x="30660" y="226396"/>
                </a:lnTo>
                <a:lnTo>
                  <a:pt x="20013" y="254349"/>
                </a:lnTo>
                <a:lnTo>
                  <a:pt x="11535" y="283424"/>
                </a:lnTo>
                <a:lnTo>
                  <a:pt x="5314" y="313534"/>
                </a:lnTo>
                <a:lnTo>
                  <a:pt x="1439" y="344594"/>
                </a:lnTo>
                <a:lnTo>
                  <a:pt x="0" y="376516"/>
                </a:lnTo>
                <a:close/>
              </a:path>
            </a:pathLst>
          </a:custGeom>
          <a:solidFill>
            <a:srgbClr val="552C85"/>
          </a:solidFill>
        </p:spPr>
        <p:txBody>
          <a:bodyPr wrap="square" lIns="0" tIns="0" rIns="0" bIns="0" rtlCol="0">
            <a:noAutofit/>
          </a:bodyPr>
          <a:lstStyle/>
          <a:p>
            <a:pPr defTabSz="456743"/>
            <a:endParaRPr sz="1798">
              <a:solidFill>
                <a:prstClr val="black"/>
              </a:solidFill>
              <a:latin typeface="Calibri"/>
            </a:endParaRPr>
          </a:p>
        </p:txBody>
      </p:sp>
      <p:sp>
        <p:nvSpPr>
          <p:cNvPr id="17" name="object 17"/>
          <p:cNvSpPr/>
          <p:nvPr/>
        </p:nvSpPr>
        <p:spPr>
          <a:xfrm>
            <a:off x="1790219" y="5070606"/>
            <a:ext cx="225625" cy="222360"/>
          </a:xfrm>
          <a:custGeom>
            <a:avLst/>
            <a:gdLst/>
            <a:ahLst/>
            <a:cxnLst/>
            <a:rect l="l" t="t" r="r" b="b"/>
            <a:pathLst>
              <a:path w="225860" h="222592">
                <a:moveTo>
                  <a:pt x="113589" y="222592"/>
                </a:moveTo>
                <a:lnTo>
                  <a:pt x="119292" y="222294"/>
                </a:lnTo>
                <a:lnTo>
                  <a:pt x="135484" y="220405"/>
                </a:lnTo>
                <a:lnTo>
                  <a:pt x="150422" y="217055"/>
                </a:lnTo>
                <a:lnTo>
                  <a:pt x="164084" y="212291"/>
                </a:lnTo>
                <a:lnTo>
                  <a:pt x="176445" y="206158"/>
                </a:lnTo>
                <a:lnTo>
                  <a:pt x="187485" y="198702"/>
                </a:lnTo>
                <a:lnTo>
                  <a:pt x="197179" y="189968"/>
                </a:lnTo>
                <a:lnTo>
                  <a:pt x="205506" y="180002"/>
                </a:lnTo>
                <a:lnTo>
                  <a:pt x="212441" y="168850"/>
                </a:lnTo>
                <a:lnTo>
                  <a:pt x="217963" y="156558"/>
                </a:lnTo>
                <a:lnTo>
                  <a:pt x="222048" y="143171"/>
                </a:lnTo>
                <a:lnTo>
                  <a:pt x="224674" y="128735"/>
                </a:lnTo>
                <a:lnTo>
                  <a:pt x="225818" y="113296"/>
                </a:lnTo>
                <a:lnTo>
                  <a:pt x="225860" y="107115"/>
                </a:lnTo>
                <a:lnTo>
                  <a:pt x="224959" y="92082"/>
                </a:lnTo>
                <a:lnTo>
                  <a:pt x="222615" y="77922"/>
                </a:lnTo>
                <a:lnTo>
                  <a:pt x="218829" y="64706"/>
                </a:lnTo>
                <a:lnTo>
                  <a:pt x="213600" y="52505"/>
                </a:lnTo>
                <a:lnTo>
                  <a:pt x="206927" y="41391"/>
                </a:lnTo>
                <a:lnTo>
                  <a:pt x="198810" y="31435"/>
                </a:lnTo>
                <a:lnTo>
                  <a:pt x="189248" y="22708"/>
                </a:lnTo>
                <a:lnTo>
                  <a:pt x="178239" y="15281"/>
                </a:lnTo>
                <a:lnTo>
                  <a:pt x="165784" y="9225"/>
                </a:lnTo>
                <a:lnTo>
                  <a:pt x="151883" y="4612"/>
                </a:lnTo>
                <a:lnTo>
                  <a:pt x="136533" y="1513"/>
                </a:lnTo>
                <a:lnTo>
                  <a:pt x="119735" y="0"/>
                </a:lnTo>
                <a:lnTo>
                  <a:pt x="107429" y="164"/>
                </a:lnTo>
                <a:lnTo>
                  <a:pt x="93698" y="1885"/>
                </a:lnTo>
                <a:lnTo>
                  <a:pt x="80365" y="5133"/>
                </a:lnTo>
                <a:lnTo>
                  <a:pt x="67571" y="9805"/>
                </a:lnTo>
                <a:lnTo>
                  <a:pt x="55458" y="15792"/>
                </a:lnTo>
                <a:lnTo>
                  <a:pt x="44166" y="22989"/>
                </a:lnTo>
                <a:lnTo>
                  <a:pt x="33837" y="31290"/>
                </a:lnTo>
                <a:lnTo>
                  <a:pt x="24612" y="40589"/>
                </a:lnTo>
                <a:lnTo>
                  <a:pt x="16633" y="50779"/>
                </a:lnTo>
                <a:lnTo>
                  <a:pt x="10041" y="61753"/>
                </a:lnTo>
                <a:lnTo>
                  <a:pt x="4977" y="73407"/>
                </a:lnTo>
                <a:lnTo>
                  <a:pt x="1583" y="85633"/>
                </a:lnTo>
                <a:lnTo>
                  <a:pt x="0" y="98326"/>
                </a:lnTo>
                <a:lnTo>
                  <a:pt x="368" y="111379"/>
                </a:lnTo>
                <a:lnTo>
                  <a:pt x="1321" y="118950"/>
                </a:lnTo>
                <a:lnTo>
                  <a:pt x="4102" y="133537"/>
                </a:lnTo>
                <a:lnTo>
                  <a:pt x="8043" y="147200"/>
                </a:lnTo>
                <a:lnTo>
                  <a:pt x="13156" y="159891"/>
                </a:lnTo>
                <a:lnTo>
                  <a:pt x="19451" y="171564"/>
                </a:lnTo>
                <a:lnTo>
                  <a:pt x="26937" y="182170"/>
                </a:lnTo>
                <a:lnTo>
                  <a:pt x="35626" y="191662"/>
                </a:lnTo>
                <a:lnTo>
                  <a:pt x="45527" y="199994"/>
                </a:lnTo>
                <a:lnTo>
                  <a:pt x="56652" y="207118"/>
                </a:lnTo>
                <a:lnTo>
                  <a:pt x="69010" y="212987"/>
                </a:lnTo>
                <a:lnTo>
                  <a:pt x="82612" y="217554"/>
                </a:lnTo>
                <a:lnTo>
                  <a:pt x="97468" y="220772"/>
                </a:lnTo>
                <a:lnTo>
                  <a:pt x="113589" y="222592"/>
                </a:lnTo>
                <a:close/>
              </a:path>
            </a:pathLst>
          </a:custGeom>
          <a:solidFill>
            <a:srgbClr val="4B4399"/>
          </a:solidFill>
        </p:spPr>
        <p:txBody>
          <a:bodyPr wrap="square" lIns="0" tIns="0" rIns="0" bIns="0" rtlCol="0">
            <a:noAutofit/>
          </a:bodyPr>
          <a:lstStyle/>
          <a:p>
            <a:pPr defTabSz="456743"/>
            <a:endParaRPr sz="1798">
              <a:solidFill>
                <a:prstClr val="black"/>
              </a:solidFill>
              <a:latin typeface="Calibri"/>
            </a:endParaRPr>
          </a:p>
        </p:txBody>
      </p:sp>
      <p:sp>
        <p:nvSpPr>
          <p:cNvPr id="18" name="object 18"/>
          <p:cNvSpPr/>
          <p:nvPr/>
        </p:nvSpPr>
        <p:spPr>
          <a:xfrm>
            <a:off x="1635300" y="5228443"/>
            <a:ext cx="129849" cy="129862"/>
          </a:xfrm>
          <a:custGeom>
            <a:avLst/>
            <a:gdLst/>
            <a:ahLst/>
            <a:cxnLst/>
            <a:rect l="l" t="t" r="r" b="b"/>
            <a:pathLst>
              <a:path w="129984" h="129997">
                <a:moveTo>
                  <a:pt x="0" y="64998"/>
                </a:moveTo>
                <a:lnTo>
                  <a:pt x="2441" y="82707"/>
                </a:lnTo>
                <a:lnTo>
                  <a:pt x="7686" y="95684"/>
                </a:lnTo>
                <a:lnTo>
                  <a:pt x="15473" y="107095"/>
                </a:lnTo>
                <a:lnTo>
                  <a:pt x="25450" y="116584"/>
                </a:lnTo>
                <a:lnTo>
                  <a:pt x="37265" y="123800"/>
                </a:lnTo>
                <a:lnTo>
                  <a:pt x="50566" y="128389"/>
                </a:lnTo>
                <a:lnTo>
                  <a:pt x="64998" y="129997"/>
                </a:lnTo>
                <a:lnTo>
                  <a:pt x="68505" y="129904"/>
                </a:lnTo>
                <a:lnTo>
                  <a:pt x="82698" y="127556"/>
                </a:lnTo>
                <a:lnTo>
                  <a:pt x="95676" y="122311"/>
                </a:lnTo>
                <a:lnTo>
                  <a:pt x="107085" y="114523"/>
                </a:lnTo>
                <a:lnTo>
                  <a:pt x="116574" y="104544"/>
                </a:lnTo>
                <a:lnTo>
                  <a:pt x="123789" y="92728"/>
                </a:lnTo>
                <a:lnTo>
                  <a:pt x="128376" y="79428"/>
                </a:lnTo>
                <a:lnTo>
                  <a:pt x="129984" y="64998"/>
                </a:lnTo>
                <a:lnTo>
                  <a:pt x="129891" y="61491"/>
                </a:lnTo>
                <a:lnTo>
                  <a:pt x="127544" y="47297"/>
                </a:lnTo>
                <a:lnTo>
                  <a:pt x="122302" y="34318"/>
                </a:lnTo>
                <a:lnTo>
                  <a:pt x="114515" y="22906"/>
                </a:lnTo>
                <a:lnTo>
                  <a:pt x="104539" y="13414"/>
                </a:lnTo>
                <a:lnTo>
                  <a:pt x="92725" y="6197"/>
                </a:lnTo>
                <a:lnTo>
                  <a:pt x="79427" y="1608"/>
                </a:lnTo>
                <a:lnTo>
                  <a:pt x="64998" y="0"/>
                </a:lnTo>
                <a:lnTo>
                  <a:pt x="61480" y="93"/>
                </a:lnTo>
                <a:lnTo>
                  <a:pt x="47285" y="2442"/>
                </a:lnTo>
                <a:lnTo>
                  <a:pt x="34306" y="7688"/>
                </a:lnTo>
                <a:lnTo>
                  <a:pt x="22896" y="15477"/>
                </a:lnTo>
                <a:lnTo>
                  <a:pt x="13408" y="25456"/>
                </a:lnTo>
                <a:lnTo>
                  <a:pt x="6194" y="37271"/>
                </a:lnTo>
                <a:lnTo>
                  <a:pt x="1607" y="50569"/>
                </a:lnTo>
                <a:lnTo>
                  <a:pt x="0" y="64998"/>
                </a:lnTo>
                <a:close/>
              </a:path>
            </a:pathLst>
          </a:custGeom>
          <a:solidFill>
            <a:srgbClr val="10487B"/>
          </a:solidFill>
        </p:spPr>
        <p:txBody>
          <a:bodyPr wrap="square" lIns="0" tIns="0" rIns="0" bIns="0" rtlCol="0">
            <a:noAutofit/>
          </a:bodyPr>
          <a:lstStyle/>
          <a:p>
            <a:pPr defTabSz="456743"/>
            <a:endParaRPr sz="1798">
              <a:solidFill>
                <a:prstClr val="black"/>
              </a:solidFill>
              <a:latin typeface="Calibri"/>
            </a:endParaRPr>
          </a:p>
        </p:txBody>
      </p:sp>
      <p:sp>
        <p:nvSpPr>
          <p:cNvPr id="19" name="object 19"/>
          <p:cNvSpPr/>
          <p:nvPr/>
        </p:nvSpPr>
        <p:spPr>
          <a:xfrm>
            <a:off x="935369" y="3698099"/>
            <a:ext cx="645820" cy="642497"/>
          </a:xfrm>
          <a:custGeom>
            <a:avLst/>
            <a:gdLst/>
            <a:ahLst/>
            <a:cxnLst/>
            <a:rect l="l" t="t" r="r" b="b"/>
            <a:pathLst>
              <a:path w="646493" h="643166">
                <a:moveTo>
                  <a:pt x="0" y="308940"/>
                </a:moveTo>
                <a:lnTo>
                  <a:pt x="212" y="335810"/>
                </a:lnTo>
                <a:lnTo>
                  <a:pt x="2507" y="362086"/>
                </a:lnTo>
                <a:lnTo>
                  <a:pt x="6809" y="387688"/>
                </a:lnTo>
                <a:lnTo>
                  <a:pt x="13044" y="412539"/>
                </a:lnTo>
                <a:lnTo>
                  <a:pt x="21138" y="436558"/>
                </a:lnTo>
                <a:lnTo>
                  <a:pt x="31015" y="459666"/>
                </a:lnTo>
                <a:lnTo>
                  <a:pt x="42601" y="481783"/>
                </a:lnTo>
                <a:lnTo>
                  <a:pt x="55821" y="502832"/>
                </a:lnTo>
                <a:lnTo>
                  <a:pt x="70601" y="522732"/>
                </a:lnTo>
                <a:lnTo>
                  <a:pt x="86866" y="541404"/>
                </a:lnTo>
                <a:lnTo>
                  <a:pt x="104541" y="558769"/>
                </a:lnTo>
                <a:lnTo>
                  <a:pt x="123552" y="574748"/>
                </a:lnTo>
                <a:lnTo>
                  <a:pt x="143824" y="589261"/>
                </a:lnTo>
                <a:lnTo>
                  <a:pt x="165283" y="602230"/>
                </a:lnTo>
                <a:lnTo>
                  <a:pt x="187853" y="613574"/>
                </a:lnTo>
                <a:lnTo>
                  <a:pt x="211461" y="623216"/>
                </a:lnTo>
                <a:lnTo>
                  <a:pt x="236031" y="631075"/>
                </a:lnTo>
                <a:lnTo>
                  <a:pt x="261489" y="637072"/>
                </a:lnTo>
                <a:lnTo>
                  <a:pt x="287759" y="641129"/>
                </a:lnTo>
                <a:lnTo>
                  <a:pt x="314769" y="643166"/>
                </a:lnTo>
                <a:lnTo>
                  <a:pt x="340699" y="642962"/>
                </a:lnTo>
                <a:lnTo>
                  <a:pt x="366251" y="640506"/>
                </a:lnTo>
                <a:lnTo>
                  <a:pt x="391325" y="635897"/>
                </a:lnTo>
                <a:lnTo>
                  <a:pt x="415820" y="629231"/>
                </a:lnTo>
                <a:lnTo>
                  <a:pt x="439633" y="620606"/>
                </a:lnTo>
                <a:lnTo>
                  <a:pt x="462665" y="610120"/>
                </a:lnTo>
                <a:lnTo>
                  <a:pt x="484815" y="597871"/>
                </a:lnTo>
                <a:lnTo>
                  <a:pt x="505981" y="583956"/>
                </a:lnTo>
                <a:lnTo>
                  <a:pt x="526062" y="568473"/>
                </a:lnTo>
                <a:lnTo>
                  <a:pt x="544958" y="551519"/>
                </a:lnTo>
                <a:lnTo>
                  <a:pt x="562567" y="533193"/>
                </a:lnTo>
                <a:lnTo>
                  <a:pt x="578789" y="513591"/>
                </a:lnTo>
                <a:lnTo>
                  <a:pt x="593522" y="492811"/>
                </a:lnTo>
                <a:lnTo>
                  <a:pt x="606666" y="470951"/>
                </a:lnTo>
                <a:lnTo>
                  <a:pt x="618119" y="448109"/>
                </a:lnTo>
                <a:lnTo>
                  <a:pt x="627781" y="424382"/>
                </a:lnTo>
                <a:lnTo>
                  <a:pt x="635550" y="399868"/>
                </a:lnTo>
                <a:lnTo>
                  <a:pt x="641326" y="374665"/>
                </a:lnTo>
                <a:lnTo>
                  <a:pt x="645007" y="348869"/>
                </a:lnTo>
                <a:lnTo>
                  <a:pt x="646493" y="322579"/>
                </a:lnTo>
                <a:lnTo>
                  <a:pt x="645764" y="297430"/>
                </a:lnTo>
                <a:lnTo>
                  <a:pt x="642959" y="272685"/>
                </a:lnTo>
                <a:lnTo>
                  <a:pt x="638166" y="248436"/>
                </a:lnTo>
                <a:lnTo>
                  <a:pt x="631473" y="224772"/>
                </a:lnTo>
                <a:lnTo>
                  <a:pt x="622966" y="201785"/>
                </a:lnTo>
                <a:lnTo>
                  <a:pt x="612732" y="179567"/>
                </a:lnTo>
                <a:lnTo>
                  <a:pt x="600859" y="158207"/>
                </a:lnTo>
                <a:lnTo>
                  <a:pt x="587434" y="137796"/>
                </a:lnTo>
                <a:lnTo>
                  <a:pt x="572545" y="118426"/>
                </a:lnTo>
                <a:lnTo>
                  <a:pt x="556277" y="100187"/>
                </a:lnTo>
                <a:lnTo>
                  <a:pt x="538719" y="83170"/>
                </a:lnTo>
                <a:lnTo>
                  <a:pt x="519957" y="67466"/>
                </a:lnTo>
                <a:lnTo>
                  <a:pt x="500080" y="53165"/>
                </a:lnTo>
                <a:lnTo>
                  <a:pt x="479173" y="40360"/>
                </a:lnTo>
                <a:lnTo>
                  <a:pt x="457325" y="29139"/>
                </a:lnTo>
                <a:lnTo>
                  <a:pt x="434622" y="19595"/>
                </a:lnTo>
                <a:lnTo>
                  <a:pt x="411151" y="11818"/>
                </a:lnTo>
                <a:lnTo>
                  <a:pt x="387000" y="5900"/>
                </a:lnTo>
                <a:lnTo>
                  <a:pt x="362256" y="1930"/>
                </a:lnTo>
                <a:lnTo>
                  <a:pt x="337007" y="0"/>
                </a:lnTo>
                <a:lnTo>
                  <a:pt x="309657" y="92"/>
                </a:lnTo>
                <a:lnTo>
                  <a:pt x="282944" y="2230"/>
                </a:lnTo>
                <a:lnTo>
                  <a:pt x="256945" y="6343"/>
                </a:lnTo>
                <a:lnTo>
                  <a:pt x="231739" y="12359"/>
                </a:lnTo>
                <a:lnTo>
                  <a:pt x="207404" y="20205"/>
                </a:lnTo>
                <a:lnTo>
                  <a:pt x="184018" y="29812"/>
                </a:lnTo>
                <a:lnTo>
                  <a:pt x="161658" y="41106"/>
                </a:lnTo>
                <a:lnTo>
                  <a:pt x="140404" y="54016"/>
                </a:lnTo>
                <a:lnTo>
                  <a:pt x="120333" y="68471"/>
                </a:lnTo>
                <a:lnTo>
                  <a:pt x="101523" y="84399"/>
                </a:lnTo>
                <a:lnTo>
                  <a:pt x="84053" y="101728"/>
                </a:lnTo>
                <a:lnTo>
                  <a:pt x="68001" y="120388"/>
                </a:lnTo>
                <a:lnTo>
                  <a:pt x="53445" y="140305"/>
                </a:lnTo>
                <a:lnTo>
                  <a:pt x="40463" y="161409"/>
                </a:lnTo>
                <a:lnTo>
                  <a:pt x="29133" y="183628"/>
                </a:lnTo>
                <a:lnTo>
                  <a:pt x="19533" y="206890"/>
                </a:lnTo>
                <a:lnTo>
                  <a:pt x="11741" y="231124"/>
                </a:lnTo>
                <a:lnTo>
                  <a:pt x="5837" y="256258"/>
                </a:lnTo>
                <a:lnTo>
                  <a:pt x="1897" y="282220"/>
                </a:lnTo>
                <a:lnTo>
                  <a:pt x="0" y="308940"/>
                </a:lnTo>
                <a:close/>
              </a:path>
            </a:pathLst>
          </a:custGeom>
          <a:solidFill>
            <a:srgbClr val="7A164F"/>
          </a:solidFill>
        </p:spPr>
        <p:txBody>
          <a:bodyPr wrap="square" lIns="0" tIns="0" rIns="0" bIns="0" rtlCol="0">
            <a:noAutofit/>
          </a:bodyPr>
          <a:lstStyle/>
          <a:p>
            <a:pPr defTabSz="456743"/>
            <a:endParaRPr sz="1798">
              <a:solidFill>
                <a:prstClr val="black"/>
              </a:solidFill>
              <a:latin typeface="Calibri"/>
            </a:endParaRPr>
          </a:p>
        </p:txBody>
      </p:sp>
      <p:sp>
        <p:nvSpPr>
          <p:cNvPr id="20" name="object 20"/>
          <p:cNvSpPr/>
          <p:nvPr/>
        </p:nvSpPr>
        <p:spPr>
          <a:xfrm>
            <a:off x="1648366" y="3867646"/>
            <a:ext cx="316169" cy="303416"/>
          </a:xfrm>
          <a:custGeom>
            <a:avLst/>
            <a:gdLst/>
            <a:ahLst/>
            <a:cxnLst/>
            <a:rect l="l" t="t" r="r" b="b"/>
            <a:pathLst>
              <a:path w="316498" h="303732">
                <a:moveTo>
                  <a:pt x="160948" y="24"/>
                </a:moveTo>
                <a:lnTo>
                  <a:pt x="137851" y="896"/>
                </a:lnTo>
                <a:lnTo>
                  <a:pt x="123260" y="2999"/>
                </a:lnTo>
                <a:lnTo>
                  <a:pt x="109242" y="6266"/>
                </a:lnTo>
                <a:lnTo>
                  <a:pt x="95845" y="10652"/>
                </a:lnTo>
                <a:lnTo>
                  <a:pt x="83117" y="16112"/>
                </a:lnTo>
                <a:lnTo>
                  <a:pt x="71105" y="22601"/>
                </a:lnTo>
                <a:lnTo>
                  <a:pt x="59857" y="30076"/>
                </a:lnTo>
                <a:lnTo>
                  <a:pt x="49423" y="38491"/>
                </a:lnTo>
                <a:lnTo>
                  <a:pt x="39848" y="47802"/>
                </a:lnTo>
                <a:lnTo>
                  <a:pt x="31183" y="57965"/>
                </a:lnTo>
                <a:lnTo>
                  <a:pt x="23474" y="68935"/>
                </a:lnTo>
                <a:lnTo>
                  <a:pt x="16770" y="80668"/>
                </a:lnTo>
                <a:lnTo>
                  <a:pt x="11119" y="93118"/>
                </a:lnTo>
                <a:lnTo>
                  <a:pt x="6569" y="106242"/>
                </a:lnTo>
                <a:lnTo>
                  <a:pt x="3167" y="119995"/>
                </a:lnTo>
                <a:lnTo>
                  <a:pt x="962" y="134333"/>
                </a:lnTo>
                <a:lnTo>
                  <a:pt x="1" y="149211"/>
                </a:lnTo>
                <a:lnTo>
                  <a:pt x="0" y="156195"/>
                </a:lnTo>
                <a:lnTo>
                  <a:pt x="965" y="170810"/>
                </a:lnTo>
                <a:lnTo>
                  <a:pt x="3209" y="184938"/>
                </a:lnTo>
                <a:lnTo>
                  <a:pt x="6681" y="198527"/>
                </a:lnTo>
                <a:lnTo>
                  <a:pt x="11329" y="211528"/>
                </a:lnTo>
                <a:lnTo>
                  <a:pt x="17102" y="223889"/>
                </a:lnTo>
                <a:lnTo>
                  <a:pt x="23949" y="235559"/>
                </a:lnTo>
                <a:lnTo>
                  <a:pt x="31819" y="246487"/>
                </a:lnTo>
                <a:lnTo>
                  <a:pt x="40659" y="256622"/>
                </a:lnTo>
                <a:lnTo>
                  <a:pt x="50419" y="265912"/>
                </a:lnTo>
                <a:lnTo>
                  <a:pt x="61048" y="274308"/>
                </a:lnTo>
                <a:lnTo>
                  <a:pt x="72494" y="281758"/>
                </a:lnTo>
                <a:lnTo>
                  <a:pt x="84706" y="288210"/>
                </a:lnTo>
                <a:lnTo>
                  <a:pt x="97633" y="293615"/>
                </a:lnTo>
                <a:lnTo>
                  <a:pt x="111224" y="297920"/>
                </a:lnTo>
                <a:lnTo>
                  <a:pt x="125426" y="301076"/>
                </a:lnTo>
                <a:lnTo>
                  <a:pt x="140189" y="303030"/>
                </a:lnTo>
                <a:lnTo>
                  <a:pt x="155462" y="303732"/>
                </a:lnTo>
                <a:lnTo>
                  <a:pt x="165556" y="303436"/>
                </a:lnTo>
                <a:lnTo>
                  <a:pt x="179853" y="301870"/>
                </a:lnTo>
                <a:lnTo>
                  <a:pt x="193840" y="299023"/>
                </a:lnTo>
                <a:lnTo>
                  <a:pt x="207445" y="294965"/>
                </a:lnTo>
                <a:lnTo>
                  <a:pt x="220592" y="289766"/>
                </a:lnTo>
                <a:lnTo>
                  <a:pt x="233210" y="283496"/>
                </a:lnTo>
                <a:lnTo>
                  <a:pt x="245223" y="276225"/>
                </a:lnTo>
                <a:lnTo>
                  <a:pt x="256560" y="268023"/>
                </a:lnTo>
                <a:lnTo>
                  <a:pt x="267145" y="258960"/>
                </a:lnTo>
                <a:lnTo>
                  <a:pt x="276906" y="249107"/>
                </a:lnTo>
                <a:lnTo>
                  <a:pt x="285770" y="238533"/>
                </a:lnTo>
                <a:lnTo>
                  <a:pt x="293662" y="227309"/>
                </a:lnTo>
                <a:lnTo>
                  <a:pt x="300509" y="215504"/>
                </a:lnTo>
                <a:lnTo>
                  <a:pt x="306238" y="203189"/>
                </a:lnTo>
                <a:lnTo>
                  <a:pt x="310775" y="190433"/>
                </a:lnTo>
                <a:lnTo>
                  <a:pt x="314046" y="177308"/>
                </a:lnTo>
                <a:lnTo>
                  <a:pt x="315978" y="163882"/>
                </a:lnTo>
                <a:lnTo>
                  <a:pt x="316498" y="150227"/>
                </a:lnTo>
                <a:lnTo>
                  <a:pt x="316492" y="149867"/>
                </a:lnTo>
                <a:lnTo>
                  <a:pt x="315513" y="136237"/>
                </a:lnTo>
                <a:lnTo>
                  <a:pt x="313130" y="122838"/>
                </a:lnTo>
                <a:lnTo>
                  <a:pt x="309420" y="109746"/>
                </a:lnTo>
                <a:lnTo>
                  <a:pt x="304459" y="97034"/>
                </a:lnTo>
                <a:lnTo>
                  <a:pt x="298323" y="84777"/>
                </a:lnTo>
                <a:lnTo>
                  <a:pt x="291089" y="73047"/>
                </a:lnTo>
                <a:lnTo>
                  <a:pt x="282835" y="61919"/>
                </a:lnTo>
                <a:lnTo>
                  <a:pt x="273635" y="51468"/>
                </a:lnTo>
                <a:lnTo>
                  <a:pt x="263567" y="41766"/>
                </a:lnTo>
                <a:lnTo>
                  <a:pt x="252707" y="32888"/>
                </a:lnTo>
                <a:lnTo>
                  <a:pt x="241132" y="24908"/>
                </a:lnTo>
                <a:lnTo>
                  <a:pt x="228919" y="17900"/>
                </a:lnTo>
                <a:lnTo>
                  <a:pt x="216143" y="11937"/>
                </a:lnTo>
                <a:lnTo>
                  <a:pt x="202881" y="7095"/>
                </a:lnTo>
                <a:lnTo>
                  <a:pt x="189211" y="3446"/>
                </a:lnTo>
                <a:lnTo>
                  <a:pt x="175208" y="1064"/>
                </a:lnTo>
                <a:lnTo>
                  <a:pt x="160948" y="24"/>
                </a:lnTo>
                <a:close/>
              </a:path>
            </a:pathLst>
          </a:custGeom>
          <a:solidFill>
            <a:srgbClr val="91649B"/>
          </a:solidFill>
        </p:spPr>
        <p:txBody>
          <a:bodyPr wrap="square" lIns="0" tIns="0" rIns="0" bIns="0" rtlCol="0">
            <a:noAutofit/>
          </a:bodyPr>
          <a:lstStyle/>
          <a:p>
            <a:pPr defTabSz="456743"/>
            <a:endParaRPr sz="1798">
              <a:solidFill>
                <a:prstClr val="black"/>
              </a:solidFill>
              <a:latin typeface="Calibri"/>
            </a:endParaRPr>
          </a:p>
        </p:txBody>
      </p:sp>
      <p:sp>
        <p:nvSpPr>
          <p:cNvPr id="21" name="object 21"/>
          <p:cNvSpPr/>
          <p:nvPr/>
        </p:nvSpPr>
        <p:spPr>
          <a:xfrm>
            <a:off x="1558812" y="4199380"/>
            <a:ext cx="164611" cy="164624"/>
          </a:xfrm>
          <a:custGeom>
            <a:avLst/>
            <a:gdLst/>
            <a:ahLst/>
            <a:cxnLst/>
            <a:rect l="l" t="t" r="r" b="b"/>
            <a:pathLst>
              <a:path w="164782" h="164795">
                <a:moveTo>
                  <a:pt x="0" y="82397"/>
                </a:moveTo>
                <a:lnTo>
                  <a:pt x="1756" y="99402"/>
                </a:lnTo>
                <a:lnTo>
                  <a:pt x="5844" y="112934"/>
                </a:lnTo>
                <a:lnTo>
                  <a:pt x="12083" y="125375"/>
                </a:lnTo>
                <a:lnTo>
                  <a:pt x="20254" y="136504"/>
                </a:lnTo>
                <a:lnTo>
                  <a:pt x="30138" y="146103"/>
                </a:lnTo>
                <a:lnTo>
                  <a:pt x="41513" y="153951"/>
                </a:lnTo>
                <a:lnTo>
                  <a:pt x="54161" y="159829"/>
                </a:lnTo>
                <a:lnTo>
                  <a:pt x="67862" y="163517"/>
                </a:lnTo>
                <a:lnTo>
                  <a:pt x="82397" y="164795"/>
                </a:lnTo>
                <a:lnTo>
                  <a:pt x="84987" y="164755"/>
                </a:lnTo>
                <a:lnTo>
                  <a:pt x="99392" y="163040"/>
                </a:lnTo>
                <a:lnTo>
                  <a:pt x="112925" y="158953"/>
                </a:lnTo>
                <a:lnTo>
                  <a:pt x="125366" y="152714"/>
                </a:lnTo>
                <a:lnTo>
                  <a:pt x="136495" y="144543"/>
                </a:lnTo>
                <a:lnTo>
                  <a:pt x="146093" y="134660"/>
                </a:lnTo>
                <a:lnTo>
                  <a:pt x="153940" y="123284"/>
                </a:lnTo>
                <a:lnTo>
                  <a:pt x="159817" y="110635"/>
                </a:lnTo>
                <a:lnTo>
                  <a:pt x="163504" y="96933"/>
                </a:lnTo>
                <a:lnTo>
                  <a:pt x="164782" y="82397"/>
                </a:lnTo>
                <a:lnTo>
                  <a:pt x="164742" y="79807"/>
                </a:lnTo>
                <a:lnTo>
                  <a:pt x="163027" y="65401"/>
                </a:lnTo>
                <a:lnTo>
                  <a:pt x="158942" y="51867"/>
                </a:lnTo>
                <a:lnTo>
                  <a:pt x="152705" y="39425"/>
                </a:lnTo>
                <a:lnTo>
                  <a:pt x="144536" y="28294"/>
                </a:lnTo>
                <a:lnTo>
                  <a:pt x="134655" y="18694"/>
                </a:lnTo>
                <a:lnTo>
                  <a:pt x="123281" y="10845"/>
                </a:lnTo>
                <a:lnTo>
                  <a:pt x="110633" y="4966"/>
                </a:lnTo>
                <a:lnTo>
                  <a:pt x="96932" y="1278"/>
                </a:lnTo>
                <a:lnTo>
                  <a:pt x="82397" y="0"/>
                </a:lnTo>
                <a:lnTo>
                  <a:pt x="79797" y="40"/>
                </a:lnTo>
                <a:lnTo>
                  <a:pt x="65393" y="1756"/>
                </a:lnTo>
                <a:lnTo>
                  <a:pt x="51860" y="5844"/>
                </a:lnTo>
                <a:lnTo>
                  <a:pt x="39419" y="12083"/>
                </a:lnTo>
                <a:lnTo>
                  <a:pt x="28290" y="20254"/>
                </a:lnTo>
                <a:lnTo>
                  <a:pt x="18691" y="30138"/>
                </a:lnTo>
                <a:lnTo>
                  <a:pt x="10843" y="41513"/>
                </a:lnTo>
                <a:lnTo>
                  <a:pt x="4965" y="54161"/>
                </a:lnTo>
                <a:lnTo>
                  <a:pt x="1278" y="67862"/>
                </a:lnTo>
                <a:lnTo>
                  <a:pt x="0" y="82397"/>
                </a:lnTo>
                <a:close/>
              </a:path>
            </a:pathLst>
          </a:custGeom>
          <a:solidFill>
            <a:srgbClr val="9E539F"/>
          </a:solidFill>
        </p:spPr>
        <p:txBody>
          <a:bodyPr wrap="square" lIns="0" tIns="0" rIns="0" bIns="0" rtlCol="0">
            <a:noAutofit/>
          </a:bodyPr>
          <a:lstStyle/>
          <a:p>
            <a:pPr defTabSz="456743"/>
            <a:endParaRPr sz="1798">
              <a:solidFill>
                <a:prstClr val="black"/>
              </a:solidFill>
              <a:latin typeface="Calibri"/>
            </a:endParaRPr>
          </a:p>
        </p:txBody>
      </p:sp>
      <p:sp>
        <p:nvSpPr>
          <p:cNvPr id="22" name="object 22"/>
          <p:cNvSpPr/>
          <p:nvPr/>
        </p:nvSpPr>
        <p:spPr>
          <a:xfrm>
            <a:off x="1795776" y="4221848"/>
            <a:ext cx="350358" cy="349279"/>
          </a:xfrm>
          <a:custGeom>
            <a:avLst/>
            <a:gdLst/>
            <a:ahLst/>
            <a:cxnLst/>
            <a:rect l="l" t="t" r="r" b="b"/>
            <a:pathLst>
              <a:path w="350723" h="349643">
                <a:moveTo>
                  <a:pt x="0" y="177761"/>
                </a:moveTo>
                <a:lnTo>
                  <a:pt x="835" y="194710"/>
                </a:lnTo>
                <a:lnTo>
                  <a:pt x="2794" y="209422"/>
                </a:lnTo>
                <a:lnTo>
                  <a:pt x="5854" y="223634"/>
                </a:lnTo>
                <a:lnTo>
                  <a:pt x="9974" y="237303"/>
                </a:lnTo>
                <a:lnTo>
                  <a:pt x="15115" y="250391"/>
                </a:lnTo>
                <a:lnTo>
                  <a:pt x="21235" y="262855"/>
                </a:lnTo>
                <a:lnTo>
                  <a:pt x="28294" y="274655"/>
                </a:lnTo>
                <a:lnTo>
                  <a:pt x="36251" y="285750"/>
                </a:lnTo>
                <a:lnTo>
                  <a:pt x="45065" y="296100"/>
                </a:lnTo>
                <a:lnTo>
                  <a:pt x="54697" y="305664"/>
                </a:lnTo>
                <a:lnTo>
                  <a:pt x="65105" y="314401"/>
                </a:lnTo>
                <a:lnTo>
                  <a:pt x="76248" y="322271"/>
                </a:lnTo>
                <a:lnTo>
                  <a:pt x="88086" y="329232"/>
                </a:lnTo>
                <a:lnTo>
                  <a:pt x="100579" y="335244"/>
                </a:lnTo>
                <a:lnTo>
                  <a:pt x="113686" y="340267"/>
                </a:lnTo>
                <a:lnTo>
                  <a:pt x="127365" y="344258"/>
                </a:lnTo>
                <a:lnTo>
                  <a:pt x="141577" y="347179"/>
                </a:lnTo>
                <a:lnTo>
                  <a:pt x="156282" y="348987"/>
                </a:lnTo>
                <a:lnTo>
                  <a:pt x="171437" y="349643"/>
                </a:lnTo>
                <a:lnTo>
                  <a:pt x="186203" y="349109"/>
                </a:lnTo>
                <a:lnTo>
                  <a:pt x="200654" y="347412"/>
                </a:lnTo>
                <a:lnTo>
                  <a:pt x="214738" y="344600"/>
                </a:lnTo>
                <a:lnTo>
                  <a:pt x="228408" y="340723"/>
                </a:lnTo>
                <a:lnTo>
                  <a:pt x="241614" y="335828"/>
                </a:lnTo>
                <a:lnTo>
                  <a:pt x="254308" y="329964"/>
                </a:lnTo>
                <a:lnTo>
                  <a:pt x="266440" y="323179"/>
                </a:lnTo>
                <a:lnTo>
                  <a:pt x="277961" y="315521"/>
                </a:lnTo>
                <a:lnTo>
                  <a:pt x="288822" y="307038"/>
                </a:lnTo>
                <a:lnTo>
                  <a:pt x="298975" y="297780"/>
                </a:lnTo>
                <a:lnTo>
                  <a:pt x="308370" y="287793"/>
                </a:lnTo>
                <a:lnTo>
                  <a:pt x="316957" y="277127"/>
                </a:lnTo>
                <a:lnTo>
                  <a:pt x="324689" y="265829"/>
                </a:lnTo>
                <a:lnTo>
                  <a:pt x="331515" y="253949"/>
                </a:lnTo>
                <a:lnTo>
                  <a:pt x="337388" y="241533"/>
                </a:lnTo>
                <a:lnTo>
                  <a:pt x="342257" y="228632"/>
                </a:lnTo>
                <a:lnTo>
                  <a:pt x="346075" y="215292"/>
                </a:lnTo>
                <a:lnTo>
                  <a:pt x="348791" y="201562"/>
                </a:lnTo>
                <a:lnTo>
                  <a:pt x="350356" y="187491"/>
                </a:lnTo>
                <a:lnTo>
                  <a:pt x="350723" y="173126"/>
                </a:lnTo>
                <a:lnTo>
                  <a:pt x="350496" y="166899"/>
                </a:lnTo>
                <a:lnTo>
                  <a:pt x="349098" y="152821"/>
                </a:lnTo>
                <a:lnTo>
                  <a:pt x="346523" y="139030"/>
                </a:lnTo>
                <a:lnTo>
                  <a:pt x="342823" y="125580"/>
                </a:lnTo>
                <a:lnTo>
                  <a:pt x="338054" y="112524"/>
                </a:lnTo>
                <a:lnTo>
                  <a:pt x="332268" y="99915"/>
                </a:lnTo>
                <a:lnTo>
                  <a:pt x="325519" y="87806"/>
                </a:lnTo>
                <a:lnTo>
                  <a:pt x="317863" y="76249"/>
                </a:lnTo>
                <a:lnTo>
                  <a:pt x="309351" y="65298"/>
                </a:lnTo>
                <a:lnTo>
                  <a:pt x="300040" y="55006"/>
                </a:lnTo>
                <a:lnTo>
                  <a:pt x="289982" y="45426"/>
                </a:lnTo>
                <a:lnTo>
                  <a:pt x="279231" y="36611"/>
                </a:lnTo>
                <a:lnTo>
                  <a:pt x="267842" y="28615"/>
                </a:lnTo>
                <a:lnTo>
                  <a:pt x="255867" y="21489"/>
                </a:lnTo>
                <a:lnTo>
                  <a:pt x="243363" y="15288"/>
                </a:lnTo>
                <a:lnTo>
                  <a:pt x="230381" y="10063"/>
                </a:lnTo>
                <a:lnTo>
                  <a:pt x="216976" y="5869"/>
                </a:lnTo>
                <a:lnTo>
                  <a:pt x="203203" y="2759"/>
                </a:lnTo>
                <a:lnTo>
                  <a:pt x="189114" y="784"/>
                </a:lnTo>
                <a:lnTo>
                  <a:pt x="174764" y="0"/>
                </a:lnTo>
                <a:lnTo>
                  <a:pt x="162408" y="260"/>
                </a:lnTo>
                <a:lnTo>
                  <a:pt x="147881" y="1635"/>
                </a:lnTo>
                <a:lnTo>
                  <a:pt x="133787" y="4131"/>
                </a:lnTo>
                <a:lnTo>
                  <a:pt x="120167" y="7706"/>
                </a:lnTo>
                <a:lnTo>
                  <a:pt x="107061" y="12319"/>
                </a:lnTo>
                <a:lnTo>
                  <a:pt x="94510" y="17929"/>
                </a:lnTo>
                <a:lnTo>
                  <a:pt x="82555" y="24493"/>
                </a:lnTo>
                <a:lnTo>
                  <a:pt x="71237" y="31970"/>
                </a:lnTo>
                <a:lnTo>
                  <a:pt x="60597" y="40319"/>
                </a:lnTo>
                <a:lnTo>
                  <a:pt x="50676" y="49497"/>
                </a:lnTo>
                <a:lnTo>
                  <a:pt x="41515" y="59463"/>
                </a:lnTo>
                <a:lnTo>
                  <a:pt x="33155" y="70176"/>
                </a:lnTo>
                <a:lnTo>
                  <a:pt x="25635" y="81594"/>
                </a:lnTo>
                <a:lnTo>
                  <a:pt x="18999" y="93675"/>
                </a:lnTo>
                <a:lnTo>
                  <a:pt x="13285" y="106378"/>
                </a:lnTo>
                <a:lnTo>
                  <a:pt x="8536" y="119661"/>
                </a:lnTo>
                <a:lnTo>
                  <a:pt x="4792" y="133482"/>
                </a:lnTo>
                <a:lnTo>
                  <a:pt x="2094" y="147800"/>
                </a:lnTo>
                <a:lnTo>
                  <a:pt x="483" y="162574"/>
                </a:lnTo>
                <a:lnTo>
                  <a:pt x="0" y="177761"/>
                </a:lnTo>
                <a:close/>
              </a:path>
            </a:pathLst>
          </a:custGeom>
          <a:solidFill>
            <a:srgbClr val="9E83BB"/>
          </a:solidFill>
        </p:spPr>
        <p:txBody>
          <a:bodyPr wrap="square" lIns="0" tIns="0" rIns="0" bIns="0" rtlCol="0">
            <a:noAutofit/>
          </a:bodyPr>
          <a:lstStyle/>
          <a:p>
            <a:pPr defTabSz="456743"/>
            <a:endParaRPr sz="1798">
              <a:solidFill>
                <a:prstClr val="black"/>
              </a:solidFill>
              <a:latin typeface="Calibri"/>
            </a:endParaRPr>
          </a:p>
        </p:txBody>
      </p:sp>
      <p:sp>
        <p:nvSpPr>
          <p:cNvPr id="23" name="object 23"/>
          <p:cNvSpPr/>
          <p:nvPr/>
        </p:nvSpPr>
        <p:spPr>
          <a:xfrm>
            <a:off x="1852169" y="3690729"/>
            <a:ext cx="154880" cy="154410"/>
          </a:xfrm>
          <a:custGeom>
            <a:avLst/>
            <a:gdLst/>
            <a:ahLst/>
            <a:cxnLst/>
            <a:rect l="l" t="t" r="r" b="b"/>
            <a:pathLst>
              <a:path w="155041" h="154571">
                <a:moveTo>
                  <a:pt x="0" y="78587"/>
                </a:moveTo>
                <a:lnTo>
                  <a:pt x="311" y="85435"/>
                </a:lnTo>
                <a:lnTo>
                  <a:pt x="2855" y="99880"/>
                </a:lnTo>
                <a:lnTo>
                  <a:pt x="7783" y="113084"/>
                </a:lnTo>
                <a:lnTo>
                  <a:pt x="14888" y="124839"/>
                </a:lnTo>
                <a:lnTo>
                  <a:pt x="23961" y="134935"/>
                </a:lnTo>
                <a:lnTo>
                  <a:pt x="34795" y="143166"/>
                </a:lnTo>
                <a:lnTo>
                  <a:pt x="47182" y="149321"/>
                </a:lnTo>
                <a:lnTo>
                  <a:pt x="60913" y="153192"/>
                </a:lnTo>
                <a:lnTo>
                  <a:pt x="75780" y="154571"/>
                </a:lnTo>
                <a:lnTo>
                  <a:pt x="88331" y="153640"/>
                </a:lnTo>
                <a:lnTo>
                  <a:pt x="102148" y="150229"/>
                </a:lnTo>
                <a:lnTo>
                  <a:pt x="114899" y="144548"/>
                </a:lnTo>
                <a:lnTo>
                  <a:pt x="126333" y="136842"/>
                </a:lnTo>
                <a:lnTo>
                  <a:pt x="136203" y="127358"/>
                </a:lnTo>
                <a:lnTo>
                  <a:pt x="144258" y="116340"/>
                </a:lnTo>
                <a:lnTo>
                  <a:pt x="150248" y="104035"/>
                </a:lnTo>
                <a:lnTo>
                  <a:pt x="153926" y="90687"/>
                </a:lnTo>
                <a:lnTo>
                  <a:pt x="155041" y="76542"/>
                </a:lnTo>
                <a:lnTo>
                  <a:pt x="154404" y="68153"/>
                </a:lnTo>
                <a:lnTo>
                  <a:pt x="151229" y="54547"/>
                </a:lnTo>
                <a:lnTo>
                  <a:pt x="145654" y="41851"/>
                </a:lnTo>
                <a:lnTo>
                  <a:pt x="137956" y="30337"/>
                </a:lnTo>
                <a:lnTo>
                  <a:pt x="128409" y="20278"/>
                </a:lnTo>
                <a:lnTo>
                  <a:pt x="117289" y="11943"/>
                </a:lnTo>
                <a:lnTo>
                  <a:pt x="104873" y="5604"/>
                </a:lnTo>
                <a:lnTo>
                  <a:pt x="91436" y="1532"/>
                </a:lnTo>
                <a:lnTo>
                  <a:pt x="77254" y="0"/>
                </a:lnTo>
                <a:lnTo>
                  <a:pt x="65979" y="643"/>
                </a:lnTo>
                <a:lnTo>
                  <a:pt x="52142" y="3714"/>
                </a:lnTo>
                <a:lnTo>
                  <a:pt x="39483" y="9118"/>
                </a:lnTo>
                <a:lnTo>
                  <a:pt x="28212" y="16641"/>
                </a:lnTo>
                <a:lnTo>
                  <a:pt x="18537" y="26069"/>
                </a:lnTo>
                <a:lnTo>
                  <a:pt x="10670" y="37191"/>
                </a:lnTo>
                <a:lnTo>
                  <a:pt x="4818" y="49793"/>
                </a:lnTo>
                <a:lnTo>
                  <a:pt x="1191" y="63663"/>
                </a:lnTo>
                <a:lnTo>
                  <a:pt x="0" y="78587"/>
                </a:lnTo>
                <a:close/>
              </a:path>
            </a:pathLst>
          </a:custGeom>
          <a:solidFill>
            <a:srgbClr val="D692C0"/>
          </a:solidFill>
        </p:spPr>
        <p:txBody>
          <a:bodyPr wrap="square" lIns="0" tIns="0" rIns="0" bIns="0" rtlCol="0">
            <a:noAutofit/>
          </a:bodyPr>
          <a:lstStyle/>
          <a:p>
            <a:pPr defTabSz="456743"/>
            <a:endParaRPr sz="1798">
              <a:solidFill>
                <a:prstClr val="black"/>
              </a:solidFill>
              <a:latin typeface="Calibri"/>
            </a:endParaRPr>
          </a:p>
        </p:txBody>
      </p:sp>
      <p:sp>
        <p:nvSpPr>
          <p:cNvPr id="24" name="object 24"/>
          <p:cNvSpPr/>
          <p:nvPr/>
        </p:nvSpPr>
        <p:spPr>
          <a:xfrm>
            <a:off x="1606782" y="5369475"/>
            <a:ext cx="592422" cy="592422"/>
          </a:xfrm>
          <a:custGeom>
            <a:avLst/>
            <a:gdLst/>
            <a:ahLst/>
            <a:cxnLst/>
            <a:rect l="l" t="t" r="r" b="b"/>
            <a:pathLst>
              <a:path w="593039" h="593039">
                <a:moveTo>
                  <a:pt x="0" y="296519"/>
                </a:moveTo>
                <a:lnTo>
                  <a:pt x="982" y="320839"/>
                </a:lnTo>
                <a:lnTo>
                  <a:pt x="3880" y="344617"/>
                </a:lnTo>
                <a:lnTo>
                  <a:pt x="8617" y="367777"/>
                </a:lnTo>
                <a:lnTo>
                  <a:pt x="15116" y="390243"/>
                </a:lnTo>
                <a:lnTo>
                  <a:pt x="23301" y="411939"/>
                </a:lnTo>
                <a:lnTo>
                  <a:pt x="33096" y="432788"/>
                </a:lnTo>
                <a:lnTo>
                  <a:pt x="44424" y="452714"/>
                </a:lnTo>
                <a:lnTo>
                  <a:pt x="57210" y="471641"/>
                </a:lnTo>
                <a:lnTo>
                  <a:pt x="71376" y="489492"/>
                </a:lnTo>
                <a:lnTo>
                  <a:pt x="86847" y="506191"/>
                </a:lnTo>
                <a:lnTo>
                  <a:pt x="103546" y="521662"/>
                </a:lnTo>
                <a:lnTo>
                  <a:pt x="121397" y="535829"/>
                </a:lnTo>
                <a:lnTo>
                  <a:pt x="140324" y="548614"/>
                </a:lnTo>
                <a:lnTo>
                  <a:pt x="160250" y="559942"/>
                </a:lnTo>
                <a:lnTo>
                  <a:pt x="181099" y="569737"/>
                </a:lnTo>
                <a:lnTo>
                  <a:pt x="202795" y="577922"/>
                </a:lnTo>
                <a:lnTo>
                  <a:pt x="225261" y="584421"/>
                </a:lnTo>
                <a:lnTo>
                  <a:pt x="248421" y="589158"/>
                </a:lnTo>
                <a:lnTo>
                  <a:pt x="272199" y="592056"/>
                </a:lnTo>
                <a:lnTo>
                  <a:pt x="296519" y="593039"/>
                </a:lnTo>
                <a:lnTo>
                  <a:pt x="320839" y="592056"/>
                </a:lnTo>
                <a:lnTo>
                  <a:pt x="344617" y="589158"/>
                </a:lnTo>
                <a:lnTo>
                  <a:pt x="367777" y="584421"/>
                </a:lnTo>
                <a:lnTo>
                  <a:pt x="390243" y="577922"/>
                </a:lnTo>
                <a:lnTo>
                  <a:pt x="411939" y="569737"/>
                </a:lnTo>
                <a:lnTo>
                  <a:pt x="432788" y="559942"/>
                </a:lnTo>
                <a:lnTo>
                  <a:pt x="452714" y="548614"/>
                </a:lnTo>
                <a:lnTo>
                  <a:pt x="471641" y="535829"/>
                </a:lnTo>
                <a:lnTo>
                  <a:pt x="489492" y="521662"/>
                </a:lnTo>
                <a:lnTo>
                  <a:pt x="506191" y="506191"/>
                </a:lnTo>
                <a:lnTo>
                  <a:pt x="521662" y="489492"/>
                </a:lnTo>
                <a:lnTo>
                  <a:pt x="535829" y="471641"/>
                </a:lnTo>
                <a:lnTo>
                  <a:pt x="548614" y="452714"/>
                </a:lnTo>
                <a:lnTo>
                  <a:pt x="559942" y="432788"/>
                </a:lnTo>
                <a:lnTo>
                  <a:pt x="569737" y="411939"/>
                </a:lnTo>
                <a:lnTo>
                  <a:pt x="577922" y="390243"/>
                </a:lnTo>
                <a:lnTo>
                  <a:pt x="584421" y="367777"/>
                </a:lnTo>
                <a:lnTo>
                  <a:pt x="589158" y="344617"/>
                </a:lnTo>
                <a:lnTo>
                  <a:pt x="592056" y="320839"/>
                </a:lnTo>
                <a:lnTo>
                  <a:pt x="593039" y="296519"/>
                </a:lnTo>
                <a:lnTo>
                  <a:pt x="592056" y="272199"/>
                </a:lnTo>
                <a:lnTo>
                  <a:pt x="589158" y="248421"/>
                </a:lnTo>
                <a:lnTo>
                  <a:pt x="584421" y="225261"/>
                </a:lnTo>
                <a:lnTo>
                  <a:pt x="577922" y="202795"/>
                </a:lnTo>
                <a:lnTo>
                  <a:pt x="569737" y="181099"/>
                </a:lnTo>
                <a:lnTo>
                  <a:pt x="559942" y="160250"/>
                </a:lnTo>
                <a:lnTo>
                  <a:pt x="548614" y="140324"/>
                </a:lnTo>
                <a:lnTo>
                  <a:pt x="535829" y="121397"/>
                </a:lnTo>
                <a:lnTo>
                  <a:pt x="521662" y="103546"/>
                </a:lnTo>
                <a:lnTo>
                  <a:pt x="506191" y="86847"/>
                </a:lnTo>
                <a:lnTo>
                  <a:pt x="489492" y="71376"/>
                </a:lnTo>
                <a:lnTo>
                  <a:pt x="471641" y="57210"/>
                </a:lnTo>
                <a:lnTo>
                  <a:pt x="452714" y="44424"/>
                </a:lnTo>
                <a:lnTo>
                  <a:pt x="432788" y="33096"/>
                </a:lnTo>
                <a:lnTo>
                  <a:pt x="411939" y="23301"/>
                </a:lnTo>
                <a:lnTo>
                  <a:pt x="390243" y="15116"/>
                </a:lnTo>
                <a:lnTo>
                  <a:pt x="367777" y="8617"/>
                </a:lnTo>
                <a:lnTo>
                  <a:pt x="344617" y="3880"/>
                </a:lnTo>
                <a:lnTo>
                  <a:pt x="320839" y="982"/>
                </a:lnTo>
                <a:lnTo>
                  <a:pt x="296519" y="0"/>
                </a:lnTo>
                <a:lnTo>
                  <a:pt x="272199" y="982"/>
                </a:lnTo>
                <a:lnTo>
                  <a:pt x="248421" y="3880"/>
                </a:lnTo>
                <a:lnTo>
                  <a:pt x="225261" y="8617"/>
                </a:lnTo>
                <a:lnTo>
                  <a:pt x="202795" y="15116"/>
                </a:lnTo>
                <a:lnTo>
                  <a:pt x="181099" y="23301"/>
                </a:lnTo>
                <a:lnTo>
                  <a:pt x="160250" y="33096"/>
                </a:lnTo>
                <a:lnTo>
                  <a:pt x="140324" y="44424"/>
                </a:lnTo>
                <a:lnTo>
                  <a:pt x="121397" y="57210"/>
                </a:lnTo>
                <a:lnTo>
                  <a:pt x="103546" y="71376"/>
                </a:lnTo>
                <a:lnTo>
                  <a:pt x="86847" y="86847"/>
                </a:lnTo>
                <a:lnTo>
                  <a:pt x="71376" y="103546"/>
                </a:lnTo>
                <a:lnTo>
                  <a:pt x="57210" y="121397"/>
                </a:lnTo>
                <a:lnTo>
                  <a:pt x="44424" y="140324"/>
                </a:lnTo>
                <a:lnTo>
                  <a:pt x="33096" y="160250"/>
                </a:lnTo>
                <a:lnTo>
                  <a:pt x="23301" y="181099"/>
                </a:lnTo>
                <a:lnTo>
                  <a:pt x="15116" y="202795"/>
                </a:lnTo>
                <a:lnTo>
                  <a:pt x="8617" y="225261"/>
                </a:lnTo>
                <a:lnTo>
                  <a:pt x="3880" y="248421"/>
                </a:lnTo>
                <a:lnTo>
                  <a:pt x="982" y="272199"/>
                </a:lnTo>
                <a:lnTo>
                  <a:pt x="0" y="296519"/>
                </a:lnTo>
                <a:close/>
              </a:path>
            </a:pathLst>
          </a:custGeom>
          <a:solidFill>
            <a:srgbClr val="223C7E"/>
          </a:solidFill>
        </p:spPr>
        <p:txBody>
          <a:bodyPr wrap="square" lIns="0" tIns="0" rIns="0" bIns="0" rtlCol="0">
            <a:noAutofit/>
          </a:bodyPr>
          <a:lstStyle/>
          <a:p>
            <a:pPr defTabSz="456743"/>
            <a:endParaRPr sz="1798">
              <a:solidFill>
                <a:prstClr val="black"/>
              </a:solidFill>
              <a:latin typeface="Calibri"/>
            </a:endParaRPr>
          </a:p>
        </p:txBody>
      </p:sp>
      <p:sp>
        <p:nvSpPr>
          <p:cNvPr id="25" name="object 25"/>
          <p:cNvSpPr/>
          <p:nvPr/>
        </p:nvSpPr>
        <p:spPr>
          <a:xfrm>
            <a:off x="1335956" y="5268862"/>
            <a:ext cx="281697" cy="281697"/>
          </a:xfrm>
          <a:custGeom>
            <a:avLst/>
            <a:gdLst/>
            <a:ahLst/>
            <a:cxnLst/>
            <a:rect l="l" t="t" r="r" b="b"/>
            <a:pathLst>
              <a:path w="281990" h="281990">
                <a:moveTo>
                  <a:pt x="0" y="140995"/>
                </a:moveTo>
                <a:lnTo>
                  <a:pt x="372" y="151326"/>
                </a:lnTo>
                <a:lnTo>
                  <a:pt x="2160" y="165716"/>
                </a:lnTo>
                <a:lnTo>
                  <a:pt x="5356" y="179620"/>
                </a:lnTo>
                <a:lnTo>
                  <a:pt x="9886" y="192963"/>
                </a:lnTo>
                <a:lnTo>
                  <a:pt x="15675" y="205669"/>
                </a:lnTo>
                <a:lnTo>
                  <a:pt x="22647" y="217665"/>
                </a:lnTo>
                <a:lnTo>
                  <a:pt x="30729" y="228874"/>
                </a:lnTo>
                <a:lnTo>
                  <a:pt x="39845" y="239221"/>
                </a:lnTo>
                <a:lnTo>
                  <a:pt x="49919" y="248632"/>
                </a:lnTo>
                <a:lnTo>
                  <a:pt x="60878" y="257032"/>
                </a:lnTo>
                <a:lnTo>
                  <a:pt x="72645" y="264346"/>
                </a:lnTo>
                <a:lnTo>
                  <a:pt x="85147" y="270498"/>
                </a:lnTo>
                <a:lnTo>
                  <a:pt x="98308" y="275413"/>
                </a:lnTo>
                <a:lnTo>
                  <a:pt x="112053" y="279017"/>
                </a:lnTo>
                <a:lnTo>
                  <a:pt x="126307" y="281234"/>
                </a:lnTo>
                <a:lnTo>
                  <a:pt x="140995" y="281990"/>
                </a:lnTo>
                <a:lnTo>
                  <a:pt x="151326" y="281617"/>
                </a:lnTo>
                <a:lnTo>
                  <a:pt x="165716" y="279830"/>
                </a:lnTo>
                <a:lnTo>
                  <a:pt x="179620" y="276633"/>
                </a:lnTo>
                <a:lnTo>
                  <a:pt x="192963" y="272102"/>
                </a:lnTo>
                <a:lnTo>
                  <a:pt x="205669" y="266313"/>
                </a:lnTo>
                <a:lnTo>
                  <a:pt x="217665" y="259339"/>
                </a:lnTo>
                <a:lnTo>
                  <a:pt x="228874" y="251257"/>
                </a:lnTo>
                <a:lnTo>
                  <a:pt x="239221" y="242141"/>
                </a:lnTo>
                <a:lnTo>
                  <a:pt x="248632" y="232065"/>
                </a:lnTo>
                <a:lnTo>
                  <a:pt x="257032" y="221106"/>
                </a:lnTo>
                <a:lnTo>
                  <a:pt x="264346" y="209339"/>
                </a:lnTo>
                <a:lnTo>
                  <a:pt x="270498" y="196837"/>
                </a:lnTo>
                <a:lnTo>
                  <a:pt x="275413" y="183677"/>
                </a:lnTo>
                <a:lnTo>
                  <a:pt x="279017" y="169933"/>
                </a:lnTo>
                <a:lnTo>
                  <a:pt x="281234" y="155681"/>
                </a:lnTo>
                <a:lnTo>
                  <a:pt x="281990" y="140995"/>
                </a:lnTo>
                <a:lnTo>
                  <a:pt x="281617" y="130664"/>
                </a:lnTo>
                <a:lnTo>
                  <a:pt x="279830" y="116274"/>
                </a:lnTo>
                <a:lnTo>
                  <a:pt x="276633" y="102370"/>
                </a:lnTo>
                <a:lnTo>
                  <a:pt x="272102" y="89027"/>
                </a:lnTo>
                <a:lnTo>
                  <a:pt x="266313" y="76320"/>
                </a:lnTo>
                <a:lnTo>
                  <a:pt x="259339" y="64325"/>
                </a:lnTo>
                <a:lnTo>
                  <a:pt x="251257" y="53116"/>
                </a:lnTo>
                <a:lnTo>
                  <a:pt x="242141" y="42769"/>
                </a:lnTo>
                <a:lnTo>
                  <a:pt x="232065" y="33357"/>
                </a:lnTo>
                <a:lnTo>
                  <a:pt x="221106" y="24958"/>
                </a:lnTo>
                <a:lnTo>
                  <a:pt x="209339" y="17644"/>
                </a:lnTo>
                <a:lnTo>
                  <a:pt x="196837" y="11492"/>
                </a:lnTo>
                <a:lnTo>
                  <a:pt x="183677" y="6577"/>
                </a:lnTo>
                <a:lnTo>
                  <a:pt x="169933" y="2973"/>
                </a:lnTo>
                <a:lnTo>
                  <a:pt x="155681" y="755"/>
                </a:lnTo>
                <a:lnTo>
                  <a:pt x="140995" y="0"/>
                </a:lnTo>
                <a:lnTo>
                  <a:pt x="130662" y="372"/>
                </a:lnTo>
                <a:lnTo>
                  <a:pt x="116270" y="2160"/>
                </a:lnTo>
                <a:lnTo>
                  <a:pt x="102365" y="5357"/>
                </a:lnTo>
                <a:lnTo>
                  <a:pt x="89022" y="9887"/>
                </a:lnTo>
                <a:lnTo>
                  <a:pt x="76315" y="15677"/>
                </a:lnTo>
                <a:lnTo>
                  <a:pt x="64320" y="22651"/>
                </a:lnTo>
                <a:lnTo>
                  <a:pt x="53111" y="30733"/>
                </a:lnTo>
                <a:lnTo>
                  <a:pt x="42764" y="39849"/>
                </a:lnTo>
                <a:lnTo>
                  <a:pt x="33353" y="49924"/>
                </a:lnTo>
                <a:lnTo>
                  <a:pt x="24954" y="60883"/>
                </a:lnTo>
                <a:lnTo>
                  <a:pt x="17641" y="72651"/>
                </a:lnTo>
                <a:lnTo>
                  <a:pt x="11490" y="85152"/>
                </a:lnTo>
                <a:lnTo>
                  <a:pt x="6576" y="98313"/>
                </a:lnTo>
                <a:lnTo>
                  <a:pt x="2972" y="112056"/>
                </a:lnTo>
                <a:lnTo>
                  <a:pt x="755" y="126309"/>
                </a:lnTo>
                <a:lnTo>
                  <a:pt x="0" y="140995"/>
                </a:lnTo>
                <a:close/>
              </a:path>
            </a:pathLst>
          </a:custGeom>
          <a:solidFill>
            <a:srgbClr val="2B469C"/>
          </a:solidFill>
        </p:spPr>
        <p:txBody>
          <a:bodyPr wrap="square" lIns="0" tIns="0" rIns="0" bIns="0" rtlCol="0">
            <a:noAutofit/>
          </a:bodyPr>
          <a:lstStyle/>
          <a:p>
            <a:pPr defTabSz="456743"/>
            <a:endParaRPr sz="1798">
              <a:solidFill>
                <a:prstClr val="black"/>
              </a:solidFill>
              <a:latin typeface="Calibri"/>
            </a:endParaRPr>
          </a:p>
        </p:txBody>
      </p:sp>
      <p:sp>
        <p:nvSpPr>
          <p:cNvPr id="26" name="object 26"/>
          <p:cNvSpPr/>
          <p:nvPr/>
        </p:nvSpPr>
        <p:spPr>
          <a:xfrm>
            <a:off x="1930471" y="4607349"/>
            <a:ext cx="441957" cy="441957"/>
          </a:xfrm>
          <a:custGeom>
            <a:avLst/>
            <a:gdLst/>
            <a:ahLst/>
            <a:cxnLst/>
            <a:rect l="l" t="t" r="r" b="b"/>
            <a:pathLst>
              <a:path w="442417" h="442417">
                <a:moveTo>
                  <a:pt x="442417" y="221208"/>
                </a:moveTo>
                <a:lnTo>
                  <a:pt x="441683" y="203065"/>
                </a:lnTo>
                <a:lnTo>
                  <a:pt x="439522" y="185326"/>
                </a:lnTo>
                <a:lnTo>
                  <a:pt x="435988" y="168048"/>
                </a:lnTo>
                <a:lnTo>
                  <a:pt x="431140" y="151288"/>
                </a:lnTo>
                <a:lnTo>
                  <a:pt x="425034" y="135102"/>
                </a:lnTo>
                <a:lnTo>
                  <a:pt x="417727" y="119548"/>
                </a:lnTo>
                <a:lnTo>
                  <a:pt x="409275" y="104683"/>
                </a:lnTo>
                <a:lnTo>
                  <a:pt x="399737" y="90564"/>
                </a:lnTo>
                <a:lnTo>
                  <a:pt x="389169" y="77246"/>
                </a:lnTo>
                <a:lnTo>
                  <a:pt x="377628" y="64789"/>
                </a:lnTo>
                <a:lnTo>
                  <a:pt x="365170" y="53247"/>
                </a:lnTo>
                <a:lnTo>
                  <a:pt x="351853" y="42679"/>
                </a:lnTo>
                <a:lnTo>
                  <a:pt x="337733" y="33141"/>
                </a:lnTo>
                <a:lnTo>
                  <a:pt x="322868" y="24690"/>
                </a:lnTo>
                <a:lnTo>
                  <a:pt x="307314" y="17383"/>
                </a:lnTo>
                <a:lnTo>
                  <a:pt x="291129" y="11276"/>
                </a:lnTo>
                <a:lnTo>
                  <a:pt x="274368" y="6428"/>
                </a:lnTo>
                <a:lnTo>
                  <a:pt x="257090" y="2895"/>
                </a:lnTo>
                <a:lnTo>
                  <a:pt x="239351" y="733"/>
                </a:lnTo>
                <a:lnTo>
                  <a:pt x="221208" y="0"/>
                </a:lnTo>
                <a:lnTo>
                  <a:pt x="203065" y="733"/>
                </a:lnTo>
                <a:lnTo>
                  <a:pt x="185326" y="2895"/>
                </a:lnTo>
                <a:lnTo>
                  <a:pt x="168048" y="6428"/>
                </a:lnTo>
                <a:lnTo>
                  <a:pt x="151288" y="11276"/>
                </a:lnTo>
                <a:lnTo>
                  <a:pt x="135102" y="17383"/>
                </a:lnTo>
                <a:lnTo>
                  <a:pt x="119548" y="24690"/>
                </a:lnTo>
                <a:lnTo>
                  <a:pt x="104683" y="33141"/>
                </a:lnTo>
                <a:lnTo>
                  <a:pt x="90564" y="42679"/>
                </a:lnTo>
                <a:lnTo>
                  <a:pt x="77246" y="53247"/>
                </a:lnTo>
                <a:lnTo>
                  <a:pt x="64789" y="64789"/>
                </a:lnTo>
                <a:lnTo>
                  <a:pt x="53247" y="77246"/>
                </a:lnTo>
                <a:lnTo>
                  <a:pt x="42679" y="90564"/>
                </a:lnTo>
                <a:lnTo>
                  <a:pt x="33141" y="104683"/>
                </a:lnTo>
                <a:lnTo>
                  <a:pt x="24690" y="119548"/>
                </a:lnTo>
                <a:lnTo>
                  <a:pt x="17383" y="135102"/>
                </a:lnTo>
                <a:lnTo>
                  <a:pt x="11276" y="151288"/>
                </a:lnTo>
                <a:lnTo>
                  <a:pt x="6428" y="168048"/>
                </a:lnTo>
                <a:lnTo>
                  <a:pt x="2895" y="185326"/>
                </a:lnTo>
                <a:lnTo>
                  <a:pt x="733" y="203065"/>
                </a:lnTo>
                <a:lnTo>
                  <a:pt x="0" y="221208"/>
                </a:lnTo>
                <a:lnTo>
                  <a:pt x="733" y="239351"/>
                </a:lnTo>
                <a:lnTo>
                  <a:pt x="2895" y="257090"/>
                </a:lnTo>
                <a:lnTo>
                  <a:pt x="6428" y="274368"/>
                </a:lnTo>
                <a:lnTo>
                  <a:pt x="11276" y="291129"/>
                </a:lnTo>
                <a:lnTo>
                  <a:pt x="17383" y="307314"/>
                </a:lnTo>
                <a:lnTo>
                  <a:pt x="24690" y="322868"/>
                </a:lnTo>
                <a:lnTo>
                  <a:pt x="33141" y="337733"/>
                </a:lnTo>
                <a:lnTo>
                  <a:pt x="42679" y="351853"/>
                </a:lnTo>
                <a:lnTo>
                  <a:pt x="53247" y="365170"/>
                </a:lnTo>
                <a:lnTo>
                  <a:pt x="64789" y="377628"/>
                </a:lnTo>
                <a:lnTo>
                  <a:pt x="77246" y="389169"/>
                </a:lnTo>
                <a:lnTo>
                  <a:pt x="90564" y="399737"/>
                </a:lnTo>
                <a:lnTo>
                  <a:pt x="104683" y="409275"/>
                </a:lnTo>
                <a:lnTo>
                  <a:pt x="119548" y="417727"/>
                </a:lnTo>
                <a:lnTo>
                  <a:pt x="135102" y="425034"/>
                </a:lnTo>
                <a:lnTo>
                  <a:pt x="151288" y="431140"/>
                </a:lnTo>
                <a:lnTo>
                  <a:pt x="168048" y="435988"/>
                </a:lnTo>
                <a:lnTo>
                  <a:pt x="185326" y="439522"/>
                </a:lnTo>
                <a:lnTo>
                  <a:pt x="203065" y="441683"/>
                </a:lnTo>
                <a:lnTo>
                  <a:pt x="221208" y="442417"/>
                </a:lnTo>
                <a:lnTo>
                  <a:pt x="239351" y="441683"/>
                </a:lnTo>
                <a:lnTo>
                  <a:pt x="257090" y="439522"/>
                </a:lnTo>
                <a:lnTo>
                  <a:pt x="274368" y="435988"/>
                </a:lnTo>
                <a:lnTo>
                  <a:pt x="291129" y="431140"/>
                </a:lnTo>
                <a:lnTo>
                  <a:pt x="307314" y="425034"/>
                </a:lnTo>
                <a:lnTo>
                  <a:pt x="322868" y="417727"/>
                </a:lnTo>
                <a:lnTo>
                  <a:pt x="337733" y="409275"/>
                </a:lnTo>
                <a:lnTo>
                  <a:pt x="351853" y="399737"/>
                </a:lnTo>
                <a:lnTo>
                  <a:pt x="365170" y="389169"/>
                </a:lnTo>
                <a:lnTo>
                  <a:pt x="377628" y="377628"/>
                </a:lnTo>
                <a:lnTo>
                  <a:pt x="389169" y="365170"/>
                </a:lnTo>
                <a:lnTo>
                  <a:pt x="399737" y="351853"/>
                </a:lnTo>
                <a:lnTo>
                  <a:pt x="409275" y="337733"/>
                </a:lnTo>
                <a:lnTo>
                  <a:pt x="417727" y="322868"/>
                </a:lnTo>
                <a:lnTo>
                  <a:pt x="425034" y="307314"/>
                </a:lnTo>
                <a:lnTo>
                  <a:pt x="431140" y="291129"/>
                </a:lnTo>
                <a:lnTo>
                  <a:pt x="435988" y="274368"/>
                </a:lnTo>
                <a:lnTo>
                  <a:pt x="439522" y="257090"/>
                </a:lnTo>
                <a:lnTo>
                  <a:pt x="441683" y="239351"/>
                </a:lnTo>
                <a:lnTo>
                  <a:pt x="442417" y="221208"/>
                </a:lnTo>
                <a:close/>
              </a:path>
            </a:pathLst>
          </a:custGeom>
          <a:solidFill>
            <a:srgbClr val="8B4F9E"/>
          </a:solidFill>
        </p:spPr>
        <p:txBody>
          <a:bodyPr wrap="square" lIns="0" tIns="0" rIns="0" bIns="0" rtlCol="0">
            <a:noAutofit/>
          </a:bodyPr>
          <a:lstStyle/>
          <a:p>
            <a:pPr defTabSz="456743"/>
            <a:endParaRPr sz="1798">
              <a:solidFill>
                <a:prstClr val="black"/>
              </a:solidFill>
              <a:latin typeface="Calibri"/>
            </a:endParaRPr>
          </a:p>
        </p:txBody>
      </p:sp>
      <p:sp>
        <p:nvSpPr>
          <p:cNvPr id="27" name="object 27"/>
          <p:cNvSpPr/>
          <p:nvPr/>
        </p:nvSpPr>
        <p:spPr>
          <a:xfrm>
            <a:off x="1750016" y="3246818"/>
            <a:ext cx="280357" cy="279337"/>
          </a:xfrm>
          <a:custGeom>
            <a:avLst/>
            <a:gdLst/>
            <a:ahLst/>
            <a:cxnLst/>
            <a:rect l="l" t="t" r="r" b="b"/>
            <a:pathLst>
              <a:path w="280649" h="279628">
                <a:moveTo>
                  <a:pt x="0" y="139090"/>
                </a:moveTo>
                <a:lnTo>
                  <a:pt x="1148" y="156704"/>
                </a:lnTo>
                <a:lnTo>
                  <a:pt x="3618" y="170897"/>
                </a:lnTo>
                <a:lnTo>
                  <a:pt x="7393" y="184507"/>
                </a:lnTo>
                <a:lnTo>
                  <a:pt x="12409" y="197470"/>
                </a:lnTo>
                <a:lnTo>
                  <a:pt x="18599" y="209724"/>
                </a:lnTo>
                <a:lnTo>
                  <a:pt x="25899" y="221206"/>
                </a:lnTo>
                <a:lnTo>
                  <a:pt x="34243" y="231851"/>
                </a:lnTo>
                <a:lnTo>
                  <a:pt x="43565" y="241598"/>
                </a:lnTo>
                <a:lnTo>
                  <a:pt x="53801" y="250382"/>
                </a:lnTo>
                <a:lnTo>
                  <a:pt x="64884" y="258142"/>
                </a:lnTo>
                <a:lnTo>
                  <a:pt x="76750" y="264812"/>
                </a:lnTo>
                <a:lnTo>
                  <a:pt x="89333" y="270331"/>
                </a:lnTo>
                <a:lnTo>
                  <a:pt x="102568" y="274636"/>
                </a:lnTo>
                <a:lnTo>
                  <a:pt x="116389" y="277662"/>
                </a:lnTo>
                <a:lnTo>
                  <a:pt x="130731" y="279347"/>
                </a:lnTo>
                <a:lnTo>
                  <a:pt x="145529" y="279628"/>
                </a:lnTo>
                <a:lnTo>
                  <a:pt x="151463" y="279343"/>
                </a:lnTo>
                <a:lnTo>
                  <a:pt x="166243" y="277649"/>
                </a:lnTo>
                <a:lnTo>
                  <a:pt x="180376" y="274611"/>
                </a:lnTo>
                <a:lnTo>
                  <a:pt x="193806" y="270285"/>
                </a:lnTo>
                <a:lnTo>
                  <a:pt x="206481" y="264727"/>
                </a:lnTo>
                <a:lnTo>
                  <a:pt x="218347" y="257995"/>
                </a:lnTo>
                <a:lnTo>
                  <a:pt x="229350" y="250143"/>
                </a:lnTo>
                <a:lnTo>
                  <a:pt x="239435" y="241228"/>
                </a:lnTo>
                <a:lnTo>
                  <a:pt x="248550" y="231307"/>
                </a:lnTo>
                <a:lnTo>
                  <a:pt x="256640" y="220436"/>
                </a:lnTo>
                <a:lnTo>
                  <a:pt x="263651" y="208670"/>
                </a:lnTo>
                <a:lnTo>
                  <a:pt x="269530" y="196065"/>
                </a:lnTo>
                <a:lnTo>
                  <a:pt x="274222" y="182679"/>
                </a:lnTo>
                <a:lnTo>
                  <a:pt x="277675" y="168568"/>
                </a:lnTo>
                <a:lnTo>
                  <a:pt x="279833" y="153786"/>
                </a:lnTo>
                <a:lnTo>
                  <a:pt x="280644" y="138391"/>
                </a:lnTo>
                <a:lnTo>
                  <a:pt x="280649" y="137134"/>
                </a:lnTo>
                <a:lnTo>
                  <a:pt x="279965" y="121915"/>
                </a:lnTo>
                <a:lnTo>
                  <a:pt x="277934" y="107356"/>
                </a:lnTo>
                <a:lnTo>
                  <a:pt x="274608" y="93506"/>
                </a:lnTo>
                <a:lnTo>
                  <a:pt x="270037" y="80414"/>
                </a:lnTo>
                <a:lnTo>
                  <a:pt x="264270" y="68127"/>
                </a:lnTo>
                <a:lnTo>
                  <a:pt x="257360" y="56694"/>
                </a:lnTo>
                <a:lnTo>
                  <a:pt x="249355" y="46164"/>
                </a:lnTo>
                <a:lnTo>
                  <a:pt x="240306" y="36585"/>
                </a:lnTo>
                <a:lnTo>
                  <a:pt x="230265" y="28006"/>
                </a:lnTo>
                <a:lnTo>
                  <a:pt x="219280" y="20474"/>
                </a:lnTo>
                <a:lnTo>
                  <a:pt x="207403" y="14039"/>
                </a:lnTo>
                <a:lnTo>
                  <a:pt x="194685" y="8748"/>
                </a:lnTo>
                <a:lnTo>
                  <a:pt x="181174" y="4650"/>
                </a:lnTo>
                <a:lnTo>
                  <a:pt x="166923" y="1794"/>
                </a:lnTo>
                <a:lnTo>
                  <a:pt x="151980" y="228"/>
                </a:lnTo>
                <a:lnTo>
                  <a:pt x="136398" y="0"/>
                </a:lnTo>
                <a:lnTo>
                  <a:pt x="130171" y="296"/>
                </a:lnTo>
                <a:lnTo>
                  <a:pt x="115177" y="2000"/>
                </a:lnTo>
                <a:lnTo>
                  <a:pt x="100834" y="5038"/>
                </a:lnTo>
                <a:lnTo>
                  <a:pt x="87201" y="9351"/>
                </a:lnTo>
                <a:lnTo>
                  <a:pt x="74336" y="14879"/>
                </a:lnTo>
                <a:lnTo>
                  <a:pt x="62295" y="21565"/>
                </a:lnTo>
                <a:lnTo>
                  <a:pt x="51138" y="29349"/>
                </a:lnTo>
                <a:lnTo>
                  <a:pt x="40921" y="38171"/>
                </a:lnTo>
                <a:lnTo>
                  <a:pt x="31703" y="47974"/>
                </a:lnTo>
                <a:lnTo>
                  <a:pt x="23541" y="58699"/>
                </a:lnTo>
                <a:lnTo>
                  <a:pt x="16494" y="70285"/>
                </a:lnTo>
                <a:lnTo>
                  <a:pt x="10619" y="82675"/>
                </a:lnTo>
                <a:lnTo>
                  <a:pt x="5975" y="95809"/>
                </a:lnTo>
                <a:lnTo>
                  <a:pt x="2618" y="109629"/>
                </a:lnTo>
                <a:lnTo>
                  <a:pt x="607" y="124076"/>
                </a:lnTo>
                <a:lnTo>
                  <a:pt x="0" y="139090"/>
                </a:lnTo>
                <a:close/>
              </a:path>
            </a:pathLst>
          </a:custGeom>
          <a:solidFill>
            <a:srgbClr val="BA1E5B"/>
          </a:solidFill>
        </p:spPr>
        <p:txBody>
          <a:bodyPr wrap="square" lIns="0" tIns="0" rIns="0" bIns="0" rtlCol="0">
            <a:noAutofit/>
          </a:bodyPr>
          <a:lstStyle/>
          <a:p>
            <a:pPr defTabSz="456743"/>
            <a:endParaRPr sz="1798">
              <a:solidFill>
                <a:prstClr val="black"/>
              </a:solidFill>
              <a:latin typeface="Calibri"/>
            </a:endParaRPr>
          </a:p>
        </p:txBody>
      </p:sp>
      <p:sp>
        <p:nvSpPr>
          <p:cNvPr id="28" name="object 28"/>
          <p:cNvSpPr/>
          <p:nvPr/>
        </p:nvSpPr>
        <p:spPr>
          <a:xfrm>
            <a:off x="1522414" y="3528375"/>
            <a:ext cx="294080" cy="294080"/>
          </a:xfrm>
          <a:custGeom>
            <a:avLst/>
            <a:gdLst/>
            <a:ahLst/>
            <a:cxnLst/>
            <a:rect l="l" t="t" r="r" b="b"/>
            <a:pathLst>
              <a:path w="294386" h="294386">
                <a:moveTo>
                  <a:pt x="294386" y="147192"/>
                </a:moveTo>
                <a:lnTo>
                  <a:pt x="292993" y="126863"/>
                </a:lnTo>
                <a:lnTo>
                  <a:pt x="290336" y="112760"/>
                </a:lnTo>
                <a:lnTo>
                  <a:pt x="286372" y="99165"/>
                </a:lnTo>
                <a:lnTo>
                  <a:pt x="281170" y="86147"/>
                </a:lnTo>
                <a:lnTo>
                  <a:pt x="274797" y="73775"/>
                </a:lnTo>
                <a:lnTo>
                  <a:pt x="267324" y="62118"/>
                </a:lnTo>
                <a:lnTo>
                  <a:pt x="258820" y="51245"/>
                </a:lnTo>
                <a:lnTo>
                  <a:pt x="249352" y="41224"/>
                </a:lnTo>
                <a:lnTo>
                  <a:pt x="238989" y="32124"/>
                </a:lnTo>
                <a:lnTo>
                  <a:pt x="227801" y="24014"/>
                </a:lnTo>
                <a:lnTo>
                  <a:pt x="215857" y="16963"/>
                </a:lnTo>
                <a:lnTo>
                  <a:pt x="203224" y="11040"/>
                </a:lnTo>
                <a:lnTo>
                  <a:pt x="189973" y="6313"/>
                </a:lnTo>
                <a:lnTo>
                  <a:pt x="176171" y="2851"/>
                </a:lnTo>
                <a:lnTo>
                  <a:pt x="161888" y="724"/>
                </a:lnTo>
                <a:lnTo>
                  <a:pt x="147193" y="0"/>
                </a:lnTo>
                <a:lnTo>
                  <a:pt x="141406" y="111"/>
                </a:lnTo>
                <a:lnTo>
                  <a:pt x="126863" y="1392"/>
                </a:lnTo>
                <a:lnTo>
                  <a:pt x="112760" y="4049"/>
                </a:lnTo>
                <a:lnTo>
                  <a:pt x="99165" y="8013"/>
                </a:lnTo>
                <a:lnTo>
                  <a:pt x="86147" y="13215"/>
                </a:lnTo>
                <a:lnTo>
                  <a:pt x="73775" y="19588"/>
                </a:lnTo>
                <a:lnTo>
                  <a:pt x="62118" y="27061"/>
                </a:lnTo>
                <a:lnTo>
                  <a:pt x="51245" y="35565"/>
                </a:lnTo>
                <a:lnTo>
                  <a:pt x="41224" y="45033"/>
                </a:lnTo>
                <a:lnTo>
                  <a:pt x="32124" y="55396"/>
                </a:lnTo>
                <a:lnTo>
                  <a:pt x="24014" y="66584"/>
                </a:lnTo>
                <a:lnTo>
                  <a:pt x="16963" y="78528"/>
                </a:lnTo>
                <a:lnTo>
                  <a:pt x="11040" y="91161"/>
                </a:lnTo>
                <a:lnTo>
                  <a:pt x="6313" y="104412"/>
                </a:lnTo>
                <a:lnTo>
                  <a:pt x="2851" y="118214"/>
                </a:lnTo>
                <a:lnTo>
                  <a:pt x="724" y="132497"/>
                </a:lnTo>
                <a:lnTo>
                  <a:pt x="0" y="147192"/>
                </a:lnTo>
                <a:lnTo>
                  <a:pt x="111" y="152979"/>
                </a:lnTo>
                <a:lnTo>
                  <a:pt x="1392" y="167522"/>
                </a:lnTo>
                <a:lnTo>
                  <a:pt x="4049" y="181625"/>
                </a:lnTo>
                <a:lnTo>
                  <a:pt x="8013" y="195220"/>
                </a:lnTo>
                <a:lnTo>
                  <a:pt x="13215" y="208238"/>
                </a:lnTo>
                <a:lnTo>
                  <a:pt x="19588" y="220610"/>
                </a:lnTo>
                <a:lnTo>
                  <a:pt x="27061" y="232267"/>
                </a:lnTo>
                <a:lnTo>
                  <a:pt x="35565" y="243140"/>
                </a:lnTo>
                <a:lnTo>
                  <a:pt x="45033" y="253161"/>
                </a:lnTo>
                <a:lnTo>
                  <a:pt x="55396" y="262261"/>
                </a:lnTo>
                <a:lnTo>
                  <a:pt x="66584" y="270371"/>
                </a:lnTo>
                <a:lnTo>
                  <a:pt x="78528" y="277422"/>
                </a:lnTo>
                <a:lnTo>
                  <a:pt x="91161" y="283345"/>
                </a:lnTo>
                <a:lnTo>
                  <a:pt x="104412" y="288072"/>
                </a:lnTo>
                <a:lnTo>
                  <a:pt x="118214" y="291534"/>
                </a:lnTo>
                <a:lnTo>
                  <a:pt x="132497" y="293661"/>
                </a:lnTo>
                <a:lnTo>
                  <a:pt x="147193" y="294385"/>
                </a:lnTo>
                <a:lnTo>
                  <a:pt x="152979" y="294274"/>
                </a:lnTo>
                <a:lnTo>
                  <a:pt x="167522" y="292993"/>
                </a:lnTo>
                <a:lnTo>
                  <a:pt x="181625" y="290336"/>
                </a:lnTo>
                <a:lnTo>
                  <a:pt x="195220" y="286372"/>
                </a:lnTo>
                <a:lnTo>
                  <a:pt x="208238" y="281170"/>
                </a:lnTo>
                <a:lnTo>
                  <a:pt x="220610" y="274797"/>
                </a:lnTo>
                <a:lnTo>
                  <a:pt x="232267" y="267324"/>
                </a:lnTo>
                <a:lnTo>
                  <a:pt x="243140" y="258820"/>
                </a:lnTo>
                <a:lnTo>
                  <a:pt x="253161" y="249352"/>
                </a:lnTo>
                <a:lnTo>
                  <a:pt x="262261" y="238989"/>
                </a:lnTo>
                <a:lnTo>
                  <a:pt x="270371" y="227801"/>
                </a:lnTo>
                <a:lnTo>
                  <a:pt x="277422" y="215857"/>
                </a:lnTo>
                <a:lnTo>
                  <a:pt x="283345" y="203224"/>
                </a:lnTo>
                <a:lnTo>
                  <a:pt x="288072" y="189973"/>
                </a:lnTo>
                <a:lnTo>
                  <a:pt x="291534" y="176171"/>
                </a:lnTo>
                <a:lnTo>
                  <a:pt x="293661" y="161888"/>
                </a:lnTo>
                <a:lnTo>
                  <a:pt x="294386" y="147192"/>
                </a:lnTo>
                <a:close/>
              </a:path>
            </a:pathLst>
          </a:custGeom>
          <a:solidFill>
            <a:srgbClr val="702980"/>
          </a:solidFill>
        </p:spPr>
        <p:txBody>
          <a:bodyPr wrap="square" lIns="0" tIns="0" rIns="0" bIns="0" rtlCol="0">
            <a:noAutofit/>
          </a:bodyPr>
          <a:lstStyle/>
          <a:p>
            <a:pPr defTabSz="456743"/>
            <a:endParaRPr sz="1798">
              <a:solidFill>
                <a:prstClr val="black"/>
              </a:solidFill>
              <a:latin typeface="Calibri"/>
            </a:endParaRPr>
          </a:p>
        </p:txBody>
      </p:sp>
      <p:sp>
        <p:nvSpPr>
          <p:cNvPr id="29" name="object 29"/>
          <p:cNvSpPr/>
          <p:nvPr/>
        </p:nvSpPr>
        <p:spPr>
          <a:xfrm>
            <a:off x="1667429" y="5980147"/>
            <a:ext cx="216920" cy="214571"/>
          </a:xfrm>
          <a:custGeom>
            <a:avLst/>
            <a:gdLst/>
            <a:ahLst/>
            <a:cxnLst/>
            <a:rect l="l" t="t" r="r" b="b"/>
            <a:pathLst>
              <a:path w="217146" h="214795">
                <a:moveTo>
                  <a:pt x="108249" y="214795"/>
                </a:moveTo>
                <a:lnTo>
                  <a:pt x="123095" y="213464"/>
                </a:lnTo>
                <a:lnTo>
                  <a:pt x="138414" y="210556"/>
                </a:lnTo>
                <a:lnTo>
                  <a:pt x="152310" y="206200"/>
                </a:lnTo>
                <a:lnTo>
                  <a:pt x="164805" y="200447"/>
                </a:lnTo>
                <a:lnTo>
                  <a:pt x="175920" y="193344"/>
                </a:lnTo>
                <a:lnTo>
                  <a:pt x="185678" y="184941"/>
                </a:lnTo>
                <a:lnTo>
                  <a:pt x="194100" y="175287"/>
                </a:lnTo>
                <a:lnTo>
                  <a:pt x="201207" y="164432"/>
                </a:lnTo>
                <a:lnTo>
                  <a:pt x="207023" y="152423"/>
                </a:lnTo>
                <a:lnTo>
                  <a:pt x="211568" y="139310"/>
                </a:lnTo>
                <a:lnTo>
                  <a:pt x="214865" y="125142"/>
                </a:lnTo>
                <a:lnTo>
                  <a:pt x="216936" y="109969"/>
                </a:lnTo>
                <a:lnTo>
                  <a:pt x="217146" y="107037"/>
                </a:lnTo>
                <a:lnTo>
                  <a:pt x="216672" y="94562"/>
                </a:lnTo>
                <a:lnTo>
                  <a:pt x="214125" y="82224"/>
                </a:lnTo>
                <a:lnTo>
                  <a:pt x="209692" y="70177"/>
                </a:lnTo>
                <a:lnTo>
                  <a:pt x="203563" y="58578"/>
                </a:lnTo>
                <a:lnTo>
                  <a:pt x="195928" y="47583"/>
                </a:lnTo>
                <a:lnTo>
                  <a:pt x="186974" y="37346"/>
                </a:lnTo>
                <a:lnTo>
                  <a:pt x="176891" y="28023"/>
                </a:lnTo>
                <a:lnTo>
                  <a:pt x="165869" y="19770"/>
                </a:lnTo>
                <a:lnTo>
                  <a:pt x="154095" y="12743"/>
                </a:lnTo>
                <a:lnTo>
                  <a:pt x="141760" y="7097"/>
                </a:lnTo>
                <a:lnTo>
                  <a:pt x="129051" y="2987"/>
                </a:lnTo>
                <a:lnTo>
                  <a:pt x="116158" y="569"/>
                </a:lnTo>
                <a:lnTo>
                  <a:pt x="103271" y="0"/>
                </a:lnTo>
                <a:lnTo>
                  <a:pt x="92507" y="843"/>
                </a:lnTo>
                <a:lnTo>
                  <a:pt x="78748" y="3474"/>
                </a:lnTo>
                <a:lnTo>
                  <a:pt x="65773" y="7729"/>
                </a:lnTo>
                <a:lnTo>
                  <a:pt x="53676" y="13508"/>
                </a:lnTo>
                <a:lnTo>
                  <a:pt x="42554" y="20707"/>
                </a:lnTo>
                <a:lnTo>
                  <a:pt x="32502" y="29225"/>
                </a:lnTo>
                <a:lnTo>
                  <a:pt x="23615" y="38959"/>
                </a:lnTo>
                <a:lnTo>
                  <a:pt x="15988" y="49807"/>
                </a:lnTo>
                <a:lnTo>
                  <a:pt x="9718" y="61666"/>
                </a:lnTo>
                <a:lnTo>
                  <a:pt x="4900" y="74434"/>
                </a:lnTo>
                <a:lnTo>
                  <a:pt x="1628" y="88009"/>
                </a:lnTo>
                <a:lnTo>
                  <a:pt x="0" y="102288"/>
                </a:lnTo>
                <a:lnTo>
                  <a:pt x="109" y="117170"/>
                </a:lnTo>
                <a:lnTo>
                  <a:pt x="851" y="125368"/>
                </a:lnTo>
                <a:lnTo>
                  <a:pt x="3613" y="141445"/>
                </a:lnTo>
                <a:lnTo>
                  <a:pt x="7946" y="155785"/>
                </a:lnTo>
                <a:lnTo>
                  <a:pt x="13792" y="168436"/>
                </a:lnTo>
                <a:lnTo>
                  <a:pt x="21095" y="179447"/>
                </a:lnTo>
                <a:lnTo>
                  <a:pt x="29797" y="188869"/>
                </a:lnTo>
                <a:lnTo>
                  <a:pt x="39844" y="196751"/>
                </a:lnTo>
                <a:lnTo>
                  <a:pt x="51177" y="203142"/>
                </a:lnTo>
                <a:lnTo>
                  <a:pt x="63741" y="208093"/>
                </a:lnTo>
                <a:lnTo>
                  <a:pt x="77479" y="211652"/>
                </a:lnTo>
                <a:lnTo>
                  <a:pt x="92334" y="213869"/>
                </a:lnTo>
                <a:lnTo>
                  <a:pt x="108249" y="214795"/>
                </a:lnTo>
                <a:close/>
              </a:path>
            </a:pathLst>
          </a:custGeom>
          <a:solidFill>
            <a:srgbClr val="5495AA"/>
          </a:solidFill>
        </p:spPr>
        <p:txBody>
          <a:bodyPr wrap="square" lIns="0" tIns="0" rIns="0" bIns="0" rtlCol="0">
            <a:noAutofit/>
          </a:bodyPr>
          <a:lstStyle/>
          <a:p>
            <a:pPr defTabSz="456743"/>
            <a:endParaRPr sz="1798">
              <a:solidFill>
                <a:prstClr val="black"/>
              </a:solidFill>
              <a:latin typeface="Calibri"/>
            </a:endParaRPr>
          </a:p>
        </p:txBody>
      </p:sp>
      <p:sp>
        <p:nvSpPr>
          <p:cNvPr id="30" name="object 30"/>
          <p:cNvSpPr/>
          <p:nvPr/>
        </p:nvSpPr>
        <p:spPr>
          <a:xfrm>
            <a:off x="920822" y="5648165"/>
            <a:ext cx="674746" cy="667895"/>
          </a:xfrm>
          <a:custGeom>
            <a:avLst/>
            <a:gdLst/>
            <a:ahLst/>
            <a:cxnLst/>
            <a:rect l="l" t="t" r="r" b="b"/>
            <a:pathLst>
              <a:path w="675449" h="668591">
                <a:moveTo>
                  <a:pt x="0" y="340575"/>
                </a:moveTo>
                <a:lnTo>
                  <a:pt x="1498" y="368211"/>
                </a:lnTo>
                <a:lnTo>
                  <a:pt x="5150" y="395149"/>
                </a:lnTo>
                <a:lnTo>
                  <a:pt x="10870" y="421308"/>
                </a:lnTo>
                <a:lnTo>
                  <a:pt x="18574" y="446607"/>
                </a:lnTo>
                <a:lnTo>
                  <a:pt x="28178" y="470966"/>
                </a:lnTo>
                <a:lnTo>
                  <a:pt x="39597" y="494304"/>
                </a:lnTo>
                <a:lnTo>
                  <a:pt x="52747" y="516541"/>
                </a:lnTo>
                <a:lnTo>
                  <a:pt x="67543" y="537594"/>
                </a:lnTo>
                <a:lnTo>
                  <a:pt x="83902" y="557384"/>
                </a:lnTo>
                <a:lnTo>
                  <a:pt x="101738" y="575830"/>
                </a:lnTo>
                <a:lnTo>
                  <a:pt x="120967" y="592851"/>
                </a:lnTo>
                <a:lnTo>
                  <a:pt x="141505" y="608367"/>
                </a:lnTo>
                <a:lnTo>
                  <a:pt x="163267" y="622295"/>
                </a:lnTo>
                <a:lnTo>
                  <a:pt x="186170" y="634557"/>
                </a:lnTo>
                <a:lnTo>
                  <a:pt x="210128" y="645071"/>
                </a:lnTo>
                <a:lnTo>
                  <a:pt x="235057" y="653755"/>
                </a:lnTo>
                <a:lnTo>
                  <a:pt x="260873" y="660531"/>
                </a:lnTo>
                <a:lnTo>
                  <a:pt x="287491" y="665315"/>
                </a:lnTo>
                <a:lnTo>
                  <a:pt x="314828" y="668029"/>
                </a:lnTo>
                <a:lnTo>
                  <a:pt x="342798" y="668591"/>
                </a:lnTo>
                <a:lnTo>
                  <a:pt x="370642" y="666956"/>
                </a:lnTo>
                <a:lnTo>
                  <a:pt x="397813" y="663185"/>
                </a:lnTo>
                <a:lnTo>
                  <a:pt x="424226" y="657366"/>
                </a:lnTo>
                <a:lnTo>
                  <a:pt x="449798" y="649585"/>
                </a:lnTo>
                <a:lnTo>
                  <a:pt x="474444" y="639928"/>
                </a:lnTo>
                <a:lnTo>
                  <a:pt x="498078" y="628481"/>
                </a:lnTo>
                <a:lnTo>
                  <a:pt x="520616" y="615332"/>
                </a:lnTo>
                <a:lnTo>
                  <a:pt x="541975" y="600566"/>
                </a:lnTo>
                <a:lnTo>
                  <a:pt x="562069" y="584269"/>
                </a:lnTo>
                <a:lnTo>
                  <a:pt x="580813" y="566529"/>
                </a:lnTo>
                <a:lnTo>
                  <a:pt x="598124" y="547431"/>
                </a:lnTo>
                <a:lnTo>
                  <a:pt x="613917" y="527063"/>
                </a:lnTo>
                <a:lnTo>
                  <a:pt x="628106" y="505510"/>
                </a:lnTo>
                <a:lnTo>
                  <a:pt x="640608" y="482858"/>
                </a:lnTo>
                <a:lnTo>
                  <a:pt x="651338" y="459195"/>
                </a:lnTo>
                <a:lnTo>
                  <a:pt x="660212" y="434607"/>
                </a:lnTo>
                <a:lnTo>
                  <a:pt x="667144" y="409179"/>
                </a:lnTo>
                <a:lnTo>
                  <a:pt x="672051" y="382999"/>
                </a:lnTo>
                <a:lnTo>
                  <a:pt x="674847" y="356152"/>
                </a:lnTo>
                <a:lnTo>
                  <a:pt x="675449" y="328726"/>
                </a:lnTo>
                <a:lnTo>
                  <a:pt x="673811" y="301405"/>
                </a:lnTo>
                <a:lnTo>
                  <a:pt x="670004" y="274722"/>
                </a:lnTo>
                <a:lnTo>
                  <a:pt x="664115" y="248762"/>
                </a:lnTo>
                <a:lnTo>
                  <a:pt x="656235" y="223611"/>
                </a:lnTo>
                <a:lnTo>
                  <a:pt x="646450" y="199351"/>
                </a:lnTo>
                <a:lnTo>
                  <a:pt x="634850" y="176069"/>
                </a:lnTo>
                <a:lnTo>
                  <a:pt x="621523" y="153848"/>
                </a:lnTo>
                <a:lnTo>
                  <a:pt x="606557" y="132772"/>
                </a:lnTo>
                <a:lnTo>
                  <a:pt x="590041" y="112927"/>
                </a:lnTo>
                <a:lnTo>
                  <a:pt x="572063" y="94397"/>
                </a:lnTo>
                <a:lnTo>
                  <a:pt x="552712" y="77266"/>
                </a:lnTo>
                <a:lnTo>
                  <a:pt x="532077" y="61619"/>
                </a:lnTo>
                <a:lnTo>
                  <a:pt x="510245" y="47540"/>
                </a:lnTo>
                <a:lnTo>
                  <a:pt x="487305" y="35114"/>
                </a:lnTo>
                <a:lnTo>
                  <a:pt x="463346" y="24426"/>
                </a:lnTo>
                <a:lnTo>
                  <a:pt x="438456" y="15559"/>
                </a:lnTo>
                <a:lnTo>
                  <a:pt x="412723" y="8598"/>
                </a:lnTo>
                <a:lnTo>
                  <a:pt x="386237" y="3629"/>
                </a:lnTo>
                <a:lnTo>
                  <a:pt x="359084" y="734"/>
                </a:lnTo>
                <a:lnTo>
                  <a:pt x="331355" y="0"/>
                </a:lnTo>
                <a:lnTo>
                  <a:pt x="303819" y="1482"/>
                </a:lnTo>
                <a:lnTo>
                  <a:pt x="276925" y="5128"/>
                </a:lnTo>
                <a:lnTo>
                  <a:pt x="250758" y="10850"/>
                </a:lnTo>
                <a:lnTo>
                  <a:pt x="225403" y="18560"/>
                </a:lnTo>
                <a:lnTo>
                  <a:pt x="200946" y="28170"/>
                </a:lnTo>
                <a:lnTo>
                  <a:pt x="177473" y="39592"/>
                </a:lnTo>
                <a:lnTo>
                  <a:pt x="155069" y="52739"/>
                </a:lnTo>
                <a:lnTo>
                  <a:pt x="133819" y="67522"/>
                </a:lnTo>
                <a:lnTo>
                  <a:pt x="113810" y="83853"/>
                </a:lnTo>
                <a:lnTo>
                  <a:pt x="95126" y="101646"/>
                </a:lnTo>
                <a:lnTo>
                  <a:pt x="77853" y="120811"/>
                </a:lnTo>
                <a:lnTo>
                  <a:pt x="62076" y="141261"/>
                </a:lnTo>
                <a:lnTo>
                  <a:pt x="47882" y="162908"/>
                </a:lnTo>
                <a:lnTo>
                  <a:pt x="35355" y="185664"/>
                </a:lnTo>
                <a:lnTo>
                  <a:pt x="24581" y="209442"/>
                </a:lnTo>
                <a:lnTo>
                  <a:pt x="15646" y="234153"/>
                </a:lnTo>
                <a:lnTo>
                  <a:pt x="8634" y="259710"/>
                </a:lnTo>
                <a:lnTo>
                  <a:pt x="3633" y="286024"/>
                </a:lnTo>
                <a:lnTo>
                  <a:pt x="726" y="313009"/>
                </a:lnTo>
                <a:lnTo>
                  <a:pt x="0" y="340575"/>
                </a:lnTo>
                <a:close/>
              </a:path>
            </a:pathLst>
          </a:custGeom>
          <a:solidFill>
            <a:srgbClr val="1AB6A7"/>
          </a:solidFill>
        </p:spPr>
        <p:txBody>
          <a:bodyPr wrap="square" lIns="0" tIns="0" rIns="0" bIns="0" rtlCol="0">
            <a:noAutofit/>
          </a:bodyPr>
          <a:lstStyle/>
          <a:p>
            <a:pPr defTabSz="456743"/>
            <a:endParaRPr sz="1798">
              <a:solidFill>
                <a:prstClr val="black"/>
              </a:solidFill>
              <a:latin typeface="Calibri"/>
            </a:endParaRPr>
          </a:p>
        </p:txBody>
      </p:sp>
      <p:sp>
        <p:nvSpPr>
          <p:cNvPr id="31" name="object 31"/>
          <p:cNvSpPr/>
          <p:nvPr/>
        </p:nvSpPr>
        <p:spPr>
          <a:xfrm>
            <a:off x="1232818" y="5512449"/>
            <a:ext cx="104678" cy="104361"/>
          </a:xfrm>
          <a:custGeom>
            <a:avLst/>
            <a:gdLst/>
            <a:ahLst/>
            <a:cxnLst/>
            <a:rect l="l" t="t" r="r" b="b"/>
            <a:pathLst>
              <a:path w="104787" h="104470">
                <a:moveTo>
                  <a:pt x="0" y="53111"/>
                </a:moveTo>
                <a:lnTo>
                  <a:pt x="1044" y="63713"/>
                </a:lnTo>
                <a:lnTo>
                  <a:pt x="5600" y="77115"/>
                </a:lnTo>
                <a:lnTo>
                  <a:pt x="13352" y="88348"/>
                </a:lnTo>
                <a:lnTo>
                  <a:pt x="23843" y="96956"/>
                </a:lnTo>
                <a:lnTo>
                  <a:pt x="36617" y="102482"/>
                </a:lnTo>
                <a:lnTo>
                  <a:pt x="51219" y="104470"/>
                </a:lnTo>
                <a:lnTo>
                  <a:pt x="65428" y="102641"/>
                </a:lnTo>
                <a:lnTo>
                  <a:pt x="78346" y="97313"/>
                </a:lnTo>
                <a:lnTo>
                  <a:pt x="89287" y="89021"/>
                </a:lnTo>
                <a:lnTo>
                  <a:pt x="97704" y="78301"/>
                </a:lnTo>
                <a:lnTo>
                  <a:pt x="103053" y="65691"/>
                </a:lnTo>
                <a:lnTo>
                  <a:pt x="104787" y="51727"/>
                </a:lnTo>
                <a:lnTo>
                  <a:pt x="103275" y="40467"/>
                </a:lnTo>
                <a:lnTo>
                  <a:pt x="98078" y="27621"/>
                </a:lnTo>
                <a:lnTo>
                  <a:pt x="89769" y="16556"/>
                </a:lnTo>
                <a:lnTo>
                  <a:pt x="78953" y="7868"/>
                </a:lnTo>
                <a:lnTo>
                  <a:pt x="66236" y="2151"/>
                </a:lnTo>
                <a:lnTo>
                  <a:pt x="52222" y="0"/>
                </a:lnTo>
                <a:lnTo>
                  <a:pt x="38871" y="1488"/>
                </a:lnTo>
                <a:lnTo>
                  <a:pt x="26022" y="6527"/>
                </a:lnTo>
                <a:lnTo>
                  <a:pt x="15253" y="14675"/>
                </a:lnTo>
                <a:lnTo>
                  <a:pt x="7020" y="25465"/>
                </a:lnTo>
                <a:lnTo>
                  <a:pt x="1783" y="38432"/>
                </a:lnTo>
                <a:lnTo>
                  <a:pt x="0" y="53111"/>
                </a:lnTo>
                <a:close/>
              </a:path>
            </a:pathLst>
          </a:custGeom>
          <a:solidFill>
            <a:srgbClr val="1FB9B3"/>
          </a:solidFill>
        </p:spPr>
        <p:txBody>
          <a:bodyPr wrap="square" lIns="0" tIns="0" rIns="0" bIns="0" rtlCol="0">
            <a:noAutofit/>
          </a:bodyPr>
          <a:lstStyle/>
          <a:p>
            <a:pPr defTabSz="456743"/>
            <a:endParaRPr sz="1798">
              <a:solidFill>
                <a:prstClr val="black"/>
              </a:solidFill>
              <a:latin typeface="Calibri"/>
            </a:endParaRPr>
          </a:p>
        </p:txBody>
      </p:sp>
      <p:sp>
        <p:nvSpPr>
          <p:cNvPr id="32" name="object 32"/>
          <p:cNvSpPr/>
          <p:nvPr/>
        </p:nvSpPr>
        <p:spPr>
          <a:xfrm>
            <a:off x="1335956" y="5268862"/>
            <a:ext cx="281697" cy="281697"/>
          </a:xfrm>
          <a:custGeom>
            <a:avLst/>
            <a:gdLst/>
            <a:ahLst/>
            <a:cxnLst/>
            <a:rect l="l" t="t" r="r" b="b"/>
            <a:pathLst>
              <a:path w="281990" h="281990">
                <a:moveTo>
                  <a:pt x="0" y="140995"/>
                </a:moveTo>
                <a:lnTo>
                  <a:pt x="372" y="151326"/>
                </a:lnTo>
                <a:lnTo>
                  <a:pt x="2160" y="165716"/>
                </a:lnTo>
                <a:lnTo>
                  <a:pt x="5356" y="179620"/>
                </a:lnTo>
                <a:lnTo>
                  <a:pt x="9886" y="192963"/>
                </a:lnTo>
                <a:lnTo>
                  <a:pt x="15675" y="205669"/>
                </a:lnTo>
                <a:lnTo>
                  <a:pt x="22647" y="217665"/>
                </a:lnTo>
                <a:lnTo>
                  <a:pt x="30729" y="228874"/>
                </a:lnTo>
                <a:lnTo>
                  <a:pt x="39845" y="239221"/>
                </a:lnTo>
                <a:lnTo>
                  <a:pt x="49919" y="248632"/>
                </a:lnTo>
                <a:lnTo>
                  <a:pt x="60878" y="257032"/>
                </a:lnTo>
                <a:lnTo>
                  <a:pt x="72645" y="264346"/>
                </a:lnTo>
                <a:lnTo>
                  <a:pt x="85147" y="270498"/>
                </a:lnTo>
                <a:lnTo>
                  <a:pt x="98308" y="275413"/>
                </a:lnTo>
                <a:lnTo>
                  <a:pt x="112053" y="279017"/>
                </a:lnTo>
                <a:lnTo>
                  <a:pt x="126307" y="281234"/>
                </a:lnTo>
                <a:lnTo>
                  <a:pt x="140995" y="281990"/>
                </a:lnTo>
                <a:lnTo>
                  <a:pt x="151326" y="281617"/>
                </a:lnTo>
                <a:lnTo>
                  <a:pt x="165716" y="279830"/>
                </a:lnTo>
                <a:lnTo>
                  <a:pt x="179620" y="276633"/>
                </a:lnTo>
                <a:lnTo>
                  <a:pt x="192963" y="272102"/>
                </a:lnTo>
                <a:lnTo>
                  <a:pt x="205669" y="266313"/>
                </a:lnTo>
                <a:lnTo>
                  <a:pt x="217665" y="259339"/>
                </a:lnTo>
                <a:lnTo>
                  <a:pt x="228874" y="251257"/>
                </a:lnTo>
                <a:lnTo>
                  <a:pt x="239221" y="242141"/>
                </a:lnTo>
                <a:lnTo>
                  <a:pt x="248632" y="232065"/>
                </a:lnTo>
                <a:lnTo>
                  <a:pt x="257032" y="221106"/>
                </a:lnTo>
                <a:lnTo>
                  <a:pt x="264346" y="209339"/>
                </a:lnTo>
                <a:lnTo>
                  <a:pt x="270498" y="196837"/>
                </a:lnTo>
                <a:lnTo>
                  <a:pt x="275413" y="183677"/>
                </a:lnTo>
                <a:lnTo>
                  <a:pt x="279017" y="169933"/>
                </a:lnTo>
                <a:lnTo>
                  <a:pt x="281234" y="155681"/>
                </a:lnTo>
                <a:lnTo>
                  <a:pt x="281990" y="140995"/>
                </a:lnTo>
                <a:lnTo>
                  <a:pt x="281617" y="130664"/>
                </a:lnTo>
                <a:lnTo>
                  <a:pt x="279830" y="116274"/>
                </a:lnTo>
                <a:lnTo>
                  <a:pt x="276633" y="102370"/>
                </a:lnTo>
                <a:lnTo>
                  <a:pt x="272102" y="89027"/>
                </a:lnTo>
                <a:lnTo>
                  <a:pt x="266313" y="76320"/>
                </a:lnTo>
                <a:lnTo>
                  <a:pt x="259339" y="64325"/>
                </a:lnTo>
                <a:lnTo>
                  <a:pt x="251257" y="53116"/>
                </a:lnTo>
                <a:lnTo>
                  <a:pt x="242141" y="42769"/>
                </a:lnTo>
                <a:lnTo>
                  <a:pt x="232065" y="33357"/>
                </a:lnTo>
                <a:lnTo>
                  <a:pt x="221106" y="24958"/>
                </a:lnTo>
                <a:lnTo>
                  <a:pt x="209339" y="17644"/>
                </a:lnTo>
                <a:lnTo>
                  <a:pt x="196837" y="11492"/>
                </a:lnTo>
                <a:lnTo>
                  <a:pt x="183677" y="6577"/>
                </a:lnTo>
                <a:lnTo>
                  <a:pt x="169933" y="2973"/>
                </a:lnTo>
                <a:lnTo>
                  <a:pt x="155681" y="755"/>
                </a:lnTo>
                <a:lnTo>
                  <a:pt x="140995" y="0"/>
                </a:lnTo>
                <a:lnTo>
                  <a:pt x="130662" y="372"/>
                </a:lnTo>
                <a:lnTo>
                  <a:pt x="116270" y="2160"/>
                </a:lnTo>
                <a:lnTo>
                  <a:pt x="102365" y="5357"/>
                </a:lnTo>
                <a:lnTo>
                  <a:pt x="89022" y="9887"/>
                </a:lnTo>
                <a:lnTo>
                  <a:pt x="76315" y="15677"/>
                </a:lnTo>
                <a:lnTo>
                  <a:pt x="64320" y="22651"/>
                </a:lnTo>
                <a:lnTo>
                  <a:pt x="53111" y="30733"/>
                </a:lnTo>
                <a:lnTo>
                  <a:pt x="42764" y="39849"/>
                </a:lnTo>
                <a:lnTo>
                  <a:pt x="33353" y="49924"/>
                </a:lnTo>
                <a:lnTo>
                  <a:pt x="24954" y="60883"/>
                </a:lnTo>
                <a:lnTo>
                  <a:pt x="17641" y="72651"/>
                </a:lnTo>
                <a:lnTo>
                  <a:pt x="11490" y="85152"/>
                </a:lnTo>
                <a:lnTo>
                  <a:pt x="6576" y="98313"/>
                </a:lnTo>
                <a:lnTo>
                  <a:pt x="2972" y="112056"/>
                </a:lnTo>
                <a:lnTo>
                  <a:pt x="755" y="126309"/>
                </a:lnTo>
                <a:lnTo>
                  <a:pt x="0" y="140995"/>
                </a:lnTo>
                <a:close/>
              </a:path>
            </a:pathLst>
          </a:custGeom>
          <a:solidFill>
            <a:srgbClr val="2B469C"/>
          </a:solidFill>
        </p:spPr>
        <p:txBody>
          <a:bodyPr wrap="square" lIns="0" tIns="0" rIns="0" bIns="0" rtlCol="0">
            <a:noAutofit/>
          </a:bodyPr>
          <a:lstStyle/>
          <a:p>
            <a:pPr defTabSz="456743"/>
            <a:endParaRPr sz="1798">
              <a:solidFill>
                <a:prstClr val="black"/>
              </a:solidFill>
              <a:latin typeface="Calibri"/>
            </a:endParaRPr>
          </a:p>
        </p:txBody>
      </p:sp>
      <p:sp>
        <p:nvSpPr>
          <p:cNvPr id="3" name="object 3"/>
          <p:cNvSpPr/>
          <p:nvPr/>
        </p:nvSpPr>
        <p:spPr>
          <a:xfrm>
            <a:off x="730972" y="1015859"/>
            <a:ext cx="608078" cy="609105"/>
          </a:xfrm>
          <a:custGeom>
            <a:avLst/>
            <a:gdLst/>
            <a:ahLst/>
            <a:cxnLst/>
            <a:rect l="l" t="t" r="r" b="b"/>
            <a:pathLst>
              <a:path w="608710" h="609739">
                <a:moveTo>
                  <a:pt x="0" y="303187"/>
                </a:moveTo>
                <a:lnTo>
                  <a:pt x="930" y="328045"/>
                </a:lnTo>
                <a:lnTo>
                  <a:pt x="3763" y="352342"/>
                </a:lnTo>
                <a:lnTo>
                  <a:pt x="8429" y="376006"/>
                </a:lnTo>
                <a:lnTo>
                  <a:pt x="14854" y="398961"/>
                </a:lnTo>
                <a:lnTo>
                  <a:pt x="22968" y="421135"/>
                </a:lnTo>
                <a:lnTo>
                  <a:pt x="32698" y="442453"/>
                </a:lnTo>
                <a:lnTo>
                  <a:pt x="43972" y="462842"/>
                </a:lnTo>
                <a:lnTo>
                  <a:pt x="56719" y="482228"/>
                </a:lnTo>
                <a:lnTo>
                  <a:pt x="70867" y="500537"/>
                </a:lnTo>
                <a:lnTo>
                  <a:pt x="86344" y="517694"/>
                </a:lnTo>
                <a:lnTo>
                  <a:pt x="103077" y="533628"/>
                </a:lnTo>
                <a:lnTo>
                  <a:pt x="120997" y="548262"/>
                </a:lnTo>
                <a:lnTo>
                  <a:pt x="140029" y="561525"/>
                </a:lnTo>
                <a:lnTo>
                  <a:pt x="160103" y="573341"/>
                </a:lnTo>
                <a:lnTo>
                  <a:pt x="181147" y="583638"/>
                </a:lnTo>
                <a:lnTo>
                  <a:pt x="203089" y="592341"/>
                </a:lnTo>
                <a:lnTo>
                  <a:pt x="225857" y="599376"/>
                </a:lnTo>
                <a:lnTo>
                  <a:pt x="249379" y="604670"/>
                </a:lnTo>
                <a:lnTo>
                  <a:pt x="273584" y="608149"/>
                </a:lnTo>
                <a:lnTo>
                  <a:pt x="298399" y="609739"/>
                </a:lnTo>
                <a:lnTo>
                  <a:pt x="322912" y="609260"/>
                </a:lnTo>
                <a:lnTo>
                  <a:pt x="347052" y="606663"/>
                </a:lnTo>
                <a:lnTo>
                  <a:pt x="370724" y="602041"/>
                </a:lnTo>
                <a:lnTo>
                  <a:pt x="393831" y="595488"/>
                </a:lnTo>
                <a:lnTo>
                  <a:pt x="416278" y="587100"/>
                </a:lnTo>
                <a:lnTo>
                  <a:pt x="437969" y="576969"/>
                </a:lnTo>
                <a:lnTo>
                  <a:pt x="458808" y="565189"/>
                </a:lnTo>
                <a:lnTo>
                  <a:pt x="478701" y="551855"/>
                </a:lnTo>
                <a:lnTo>
                  <a:pt x="497551" y="537061"/>
                </a:lnTo>
                <a:lnTo>
                  <a:pt x="515262" y="520901"/>
                </a:lnTo>
                <a:lnTo>
                  <a:pt x="531740" y="503469"/>
                </a:lnTo>
                <a:lnTo>
                  <a:pt x="546887" y="484858"/>
                </a:lnTo>
                <a:lnTo>
                  <a:pt x="560609" y="465163"/>
                </a:lnTo>
                <a:lnTo>
                  <a:pt x="572809" y="444478"/>
                </a:lnTo>
                <a:lnTo>
                  <a:pt x="583393" y="422896"/>
                </a:lnTo>
                <a:lnTo>
                  <a:pt x="592265" y="400513"/>
                </a:lnTo>
                <a:lnTo>
                  <a:pt x="599328" y="377421"/>
                </a:lnTo>
                <a:lnTo>
                  <a:pt x="604487" y="353715"/>
                </a:lnTo>
                <a:lnTo>
                  <a:pt x="607646" y="329489"/>
                </a:lnTo>
                <a:lnTo>
                  <a:pt x="608711" y="304838"/>
                </a:lnTo>
                <a:lnTo>
                  <a:pt x="607659" y="279889"/>
                </a:lnTo>
                <a:lnTo>
                  <a:pt x="604592" y="255465"/>
                </a:lnTo>
                <a:lnTo>
                  <a:pt x="599592" y="231649"/>
                </a:lnTo>
                <a:lnTo>
                  <a:pt x="592743" y="208524"/>
                </a:lnTo>
                <a:lnTo>
                  <a:pt x="584129" y="186173"/>
                </a:lnTo>
                <a:lnTo>
                  <a:pt x="573834" y="164678"/>
                </a:lnTo>
                <a:lnTo>
                  <a:pt x="561942" y="144122"/>
                </a:lnTo>
                <a:lnTo>
                  <a:pt x="548536" y="124587"/>
                </a:lnTo>
                <a:lnTo>
                  <a:pt x="533701" y="106158"/>
                </a:lnTo>
                <a:lnTo>
                  <a:pt x="517520" y="88915"/>
                </a:lnTo>
                <a:lnTo>
                  <a:pt x="500076" y="72943"/>
                </a:lnTo>
                <a:lnTo>
                  <a:pt x="481454" y="58324"/>
                </a:lnTo>
                <a:lnTo>
                  <a:pt x="461738" y="45140"/>
                </a:lnTo>
                <a:lnTo>
                  <a:pt x="441011" y="33474"/>
                </a:lnTo>
                <a:lnTo>
                  <a:pt x="419356" y="23410"/>
                </a:lnTo>
                <a:lnTo>
                  <a:pt x="396859" y="15029"/>
                </a:lnTo>
                <a:lnTo>
                  <a:pt x="373602" y="8415"/>
                </a:lnTo>
                <a:lnTo>
                  <a:pt x="349670" y="3650"/>
                </a:lnTo>
                <a:lnTo>
                  <a:pt x="325146" y="817"/>
                </a:lnTo>
                <a:lnTo>
                  <a:pt x="300113" y="0"/>
                </a:lnTo>
                <a:lnTo>
                  <a:pt x="275383" y="1199"/>
                </a:lnTo>
                <a:lnTo>
                  <a:pt x="251229" y="4320"/>
                </a:lnTo>
                <a:lnTo>
                  <a:pt x="227725" y="9287"/>
                </a:lnTo>
                <a:lnTo>
                  <a:pt x="204947" y="16025"/>
                </a:lnTo>
                <a:lnTo>
                  <a:pt x="182969" y="24459"/>
                </a:lnTo>
                <a:lnTo>
                  <a:pt x="161865" y="34513"/>
                </a:lnTo>
                <a:lnTo>
                  <a:pt x="141710" y="46112"/>
                </a:lnTo>
                <a:lnTo>
                  <a:pt x="122579" y="59180"/>
                </a:lnTo>
                <a:lnTo>
                  <a:pt x="104547" y="73642"/>
                </a:lnTo>
                <a:lnTo>
                  <a:pt x="87687" y="89423"/>
                </a:lnTo>
                <a:lnTo>
                  <a:pt x="72074" y="106448"/>
                </a:lnTo>
                <a:lnTo>
                  <a:pt x="57783" y="124640"/>
                </a:lnTo>
                <a:lnTo>
                  <a:pt x="44889" y="143926"/>
                </a:lnTo>
                <a:lnTo>
                  <a:pt x="33467" y="164228"/>
                </a:lnTo>
                <a:lnTo>
                  <a:pt x="23589" y="185473"/>
                </a:lnTo>
                <a:lnTo>
                  <a:pt x="15332" y="207584"/>
                </a:lnTo>
                <a:lnTo>
                  <a:pt x="8770" y="230486"/>
                </a:lnTo>
                <a:lnTo>
                  <a:pt x="3978" y="254104"/>
                </a:lnTo>
                <a:lnTo>
                  <a:pt x="1029" y="278363"/>
                </a:lnTo>
                <a:lnTo>
                  <a:pt x="0" y="303187"/>
                </a:lnTo>
                <a:close/>
              </a:path>
            </a:pathLst>
          </a:custGeom>
          <a:solidFill>
            <a:srgbClr val="52843C"/>
          </a:solidFill>
        </p:spPr>
        <p:txBody>
          <a:bodyPr wrap="square" lIns="0" tIns="0" rIns="0" bIns="0" rtlCol="0">
            <a:noAutofit/>
          </a:bodyPr>
          <a:lstStyle/>
          <a:p>
            <a:pPr defTabSz="456743"/>
            <a:endParaRPr sz="1798">
              <a:solidFill>
                <a:prstClr val="black"/>
              </a:solidFill>
              <a:latin typeface="Calibri"/>
            </a:endParaRPr>
          </a:p>
        </p:txBody>
      </p:sp>
      <p:sp>
        <p:nvSpPr>
          <p:cNvPr id="4" name="object 4"/>
          <p:cNvSpPr/>
          <p:nvPr/>
        </p:nvSpPr>
        <p:spPr>
          <a:xfrm>
            <a:off x="1712563" y="1641444"/>
            <a:ext cx="588946" cy="590506"/>
          </a:xfrm>
          <a:custGeom>
            <a:avLst/>
            <a:gdLst/>
            <a:ahLst/>
            <a:cxnLst/>
            <a:rect l="l" t="t" r="r" b="b"/>
            <a:pathLst>
              <a:path w="589559" h="591121">
                <a:moveTo>
                  <a:pt x="0" y="296316"/>
                </a:moveTo>
                <a:lnTo>
                  <a:pt x="1126" y="320799"/>
                </a:lnTo>
                <a:lnTo>
                  <a:pt x="4164" y="344711"/>
                </a:lnTo>
                <a:lnTo>
                  <a:pt x="9038" y="367976"/>
                </a:lnTo>
                <a:lnTo>
                  <a:pt x="15670" y="390518"/>
                </a:lnTo>
                <a:lnTo>
                  <a:pt x="23985" y="412261"/>
                </a:lnTo>
                <a:lnTo>
                  <a:pt x="33905" y="433130"/>
                </a:lnTo>
                <a:lnTo>
                  <a:pt x="45354" y="453049"/>
                </a:lnTo>
                <a:lnTo>
                  <a:pt x="58255" y="471943"/>
                </a:lnTo>
                <a:lnTo>
                  <a:pt x="72532" y="489735"/>
                </a:lnTo>
                <a:lnTo>
                  <a:pt x="88107" y="506350"/>
                </a:lnTo>
                <a:lnTo>
                  <a:pt x="104905" y="521713"/>
                </a:lnTo>
                <a:lnTo>
                  <a:pt x="122849" y="535747"/>
                </a:lnTo>
                <a:lnTo>
                  <a:pt x="141862" y="548377"/>
                </a:lnTo>
                <a:lnTo>
                  <a:pt x="161867" y="559528"/>
                </a:lnTo>
                <a:lnTo>
                  <a:pt x="182788" y="569123"/>
                </a:lnTo>
                <a:lnTo>
                  <a:pt x="204549" y="577088"/>
                </a:lnTo>
                <a:lnTo>
                  <a:pt x="227072" y="583345"/>
                </a:lnTo>
                <a:lnTo>
                  <a:pt x="250280" y="587820"/>
                </a:lnTo>
                <a:lnTo>
                  <a:pt x="274099" y="590438"/>
                </a:lnTo>
                <a:lnTo>
                  <a:pt x="298450" y="591121"/>
                </a:lnTo>
                <a:lnTo>
                  <a:pt x="322886" y="589836"/>
                </a:lnTo>
                <a:lnTo>
                  <a:pt x="346715" y="586654"/>
                </a:lnTo>
                <a:lnTo>
                  <a:pt x="369865" y="581647"/>
                </a:lnTo>
                <a:lnTo>
                  <a:pt x="392263" y="574892"/>
                </a:lnTo>
                <a:lnTo>
                  <a:pt x="413839" y="566462"/>
                </a:lnTo>
                <a:lnTo>
                  <a:pt x="434518" y="556432"/>
                </a:lnTo>
                <a:lnTo>
                  <a:pt x="454230" y="544878"/>
                </a:lnTo>
                <a:lnTo>
                  <a:pt x="472902" y="531874"/>
                </a:lnTo>
                <a:lnTo>
                  <a:pt x="490461" y="517494"/>
                </a:lnTo>
                <a:lnTo>
                  <a:pt x="506836" y="501813"/>
                </a:lnTo>
                <a:lnTo>
                  <a:pt x="521954" y="484906"/>
                </a:lnTo>
                <a:lnTo>
                  <a:pt x="535744" y="466848"/>
                </a:lnTo>
                <a:lnTo>
                  <a:pt x="548132" y="447712"/>
                </a:lnTo>
                <a:lnTo>
                  <a:pt x="559047" y="427575"/>
                </a:lnTo>
                <a:lnTo>
                  <a:pt x="568417" y="406510"/>
                </a:lnTo>
                <a:lnTo>
                  <a:pt x="576169" y="384593"/>
                </a:lnTo>
                <a:lnTo>
                  <a:pt x="582232" y="361898"/>
                </a:lnTo>
                <a:lnTo>
                  <a:pt x="586532" y="338499"/>
                </a:lnTo>
                <a:lnTo>
                  <a:pt x="588999" y="314471"/>
                </a:lnTo>
                <a:lnTo>
                  <a:pt x="589559" y="289890"/>
                </a:lnTo>
                <a:lnTo>
                  <a:pt x="588216" y="265807"/>
                </a:lnTo>
                <a:lnTo>
                  <a:pt x="585052" y="242320"/>
                </a:lnTo>
                <a:lnTo>
                  <a:pt x="580137" y="219497"/>
                </a:lnTo>
                <a:lnTo>
                  <a:pt x="573541" y="197407"/>
                </a:lnTo>
                <a:lnTo>
                  <a:pt x="565333" y="176120"/>
                </a:lnTo>
                <a:lnTo>
                  <a:pt x="555584" y="155704"/>
                </a:lnTo>
                <a:lnTo>
                  <a:pt x="544363" y="136228"/>
                </a:lnTo>
                <a:lnTo>
                  <a:pt x="531740" y="117761"/>
                </a:lnTo>
                <a:lnTo>
                  <a:pt x="517785" y="100373"/>
                </a:lnTo>
                <a:lnTo>
                  <a:pt x="502567" y="84132"/>
                </a:lnTo>
                <a:lnTo>
                  <a:pt x="486157" y="69108"/>
                </a:lnTo>
                <a:lnTo>
                  <a:pt x="468623" y="55368"/>
                </a:lnTo>
                <a:lnTo>
                  <a:pt x="450036" y="42983"/>
                </a:lnTo>
                <a:lnTo>
                  <a:pt x="430466" y="32021"/>
                </a:lnTo>
                <a:lnTo>
                  <a:pt x="409983" y="22551"/>
                </a:lnTo>
                <a:lnTo>
                  <a:pt x="388655" y="14642"/>
                </a:lnTo>
                <a:lnTo>
                  <a:pt x="366554" y="8364"/>
                </a:lnTo>
                <a:lnTo>
                  <a:pt x="343748" y="3785"/>
                </a:lnTo>
                <a:lnTo>
                  <a:pt x="320308" y="973"/>
                </a:lnTo>
                <a:lnTo>
                  <a:pt x="296303" y="0"/>
                </a:lnTo>
                <a:lnTo>
                  <a:pt x="271731" y="942"/>
                </a:lnTo>
                <a:lnTo>
                  <a:pt x="247741" y="3790"/>
                </a:lnTo>
                <a:lnTo>
                  <a:pt x="224408" y="8468"/>
                </a:lnTo>
                <a:lnTo>
                  <a:pt x="201806" y="14902"/>
                </a:lnTo>
                <a:lnTo>
                  <a:pt x="180009" y="23019"/>
                </a:lnTo>
                <a:lnTo>
                  <a:pt x="159092" y="32745"/>
                </a:lnTo>
                <a:lnTo>
                  <a:pt x="139127" y="44005"/>
                </a:lnTo>
                <a:lnTo>
                  <a:pt x="120189" y="56725"/>
                </a:lnTo>
                <a:lnTo>
                  <a:pt x="102353" y="70831"/>
                </a:lnTo>
                <a:lnTo>
                  <a:pt x="85691" y="86250"/>
                </a:lnTo>
                <a:lnTo>
                  <a:pt x="70279" y="102907"/>
                </a:lnTo>
                <a:lnTo>
                  <a:pt x="56190" y="120728"/>
                </a:lnTo>
                <a:lnTo>
                  <a:pt x="43498" y="139639"/>
                </a:lnTo>
                <a:lnTo>
                  <a:pt x="32278" y="159566"/>
                </a:lnTo>
                <a:lnTo>
                  <a:pt x="22603" y="180435"/>
                </a:lnTo>
                <a:lnTo>
                  <a:pt x="14547" y="202171"/>
                </a:lnTo>
                <a:lnTo>
                  <a:pt x="8185" y="224702"/>
                </a:lnTo>
                <a:lnTo>
                  <a:pt x="3590" y="247952"/>
                </a:lnTo>
                <a:lnTo>
                  <a:pt x="837" y="271848"/>
                </a:lnTo>
                <a:lnTo>
                  <a:pt x="0" y="296316"/>
                </a:lnTo>
                <a:close/>
              </a:path>
            </a:pathLst>
          </a:custGeom>
          <a:solidFill>
            <a:srgbClr val="6C3015"/>
          </a:solidFill>
        </p:spPr>
        <p:txBody>
          <a:bodyPr wrap="square" lIns="0" tIns="0" rIns="0" bIns="0" rtlCol="0">
            <a:noAutofit/>
          </a:bodyPr>
          <a:lstStyle/>
          <a:p>
            <a:pPr defTabSz="456743"/>
            <a:endParaRPr sz="1798">
              <a:solidFill>
                <a:prstClr val="black"/>
              </a:solidFill>
              <a:latin typeface="Calibri"/>
            </a:endParaRPr>
          </a:p>
        </p:txBody>
      </p:sp>
      <p:sp>
        <p:nvSpPr>
          <p:cNvPr id="5" name="object 5"/>
          <p:cNvSpPr/>
          <p:nvPr/>
        </p:nvSpPr>
        <p:spPr>
          <a:xfrm>
            <a:off x="1375589" y="1194933"/>
            <a:ext cx="511619" cy="507775"/>
          </a:xfrm>
          <a:custGeom>
            <a:avLst/>
            <a:gdLst/>
            <a:ahLst/>
            <a:cxnLst/>
            <a:rect l="l" t="t" r="r" b="b"/>
            <a:pathLst>
              <a:path w="512152" h="508304">
                <a:moveTo>
                  <a:pt x="0" y="254736"/>
                </a:moveTo>
                <a:lnTo>
                  <a:pt x="642" y="276516"/>
                </a:lnTo>
                <a:lnTo>
                  <a:pt x="2850" y="297629"/>
                </a:lnTo>
                <a:lnTo>
                  <a:pt x="6575" y="318025"/>
                </a:lnTo>
                <a:lnTo>
                  <a:pt x="11769" y="337657"/>
                </a:lnTo>
                <a:lnTo>
                  <a:pt x="18382" y="356476"/>
                </a:lnTo>
                <a:lnTo>
                  <a:pt x="26365" y="374434"/>
                </a:lnTo>
                <a:lnTo>
                  <a:pt x="35671" y="391482"/>
                </a:lnTo>
                <a:lnTo>
                  <a:pt x="46251" y="407572"/>
                </a:lnTo>
                <a:lnTo>
                  <a:pt x="58056" y="422656"/>
                </a:lnTo>
                <a:lnTo>
                  <a:pt x="71037" y="436684"/>
                </a:lnTo>
                <a:lnTo>
                  <a:pt x="85146" y="449610"/>
                </a:lnTo>
                <a:lnTo>
                  <a:pt x="100334" y="461383"/>
                </a:lnTo>
                <a:lnTo>
                  <a:pt x="116552" y="471957"/>
                </a:lnTo>
                <a:lnTo>
                  <a:pt x="133753" y="481282"/>
                </a:lnTo>
                <a:lnTo>
                  <a:pt x="151886" y="489310"/>
                </a:lnTo>
                <a:lnTo>
                  <a:pt x="170905" y="495993"/>
                </a:lnTo>
                <a:lnTo>
                  <a:pt x="190759" y="501282"/>
                </a:lnTo>
                <a:lnTo>
                  <a:pt x="211400" y="505130"/>
                </a:lnTo>
                <a:lnTo>
                  <a:pt x="232780" y="507486"/>
                </a:lnTo>
                <a:lnTo>
                  <a:pt x="254850" y="508304"/>
                </a:lnTo>
                <a:lnTo>
                  <a:pt x="276062" y="507550"/>
                </a:lnTo>
                <a:lnTo>
                  <a:pt x="296735" y="505266"/>
                </a:lnTo>
                <a:lnTo>
                  <a:pt x="316813" y="501506"/>
                </a:lnTo>
                <a:lnTo>
                  <a:pt x="336239" y="496324"/>
                </a:lnTo>
                <a:lnTo>
                  <a:pt x="354956" y="489773"/>
                </a:lnTo>
                <a:lnTo>
                  <a:pt x="372908" y="481909"/>
                </a:lnTo>
                <a:lnTo>
                  <a:pt x="390039" y="472783"/>
                </a:lnTo>
                <a:lnTo>
                  <a:pt x="406290" y="462451"/>
                </a:lnTo>
                <a:lnTo>
                  <a:pt x="421607" y="450966"/>
                </a:lnTo>
                <a:lnTo>
                  <a:pt x="435932" y="438381"/>
                </a:lnTo>
                <a:lnTo>
                  <a:pt x="449208" y="424752"/>
                </a:lnTo>
                <a:lnTo>
                  <a:pt x="461379" y="410131"/>
                </a:lnTo>
                <a:lnTo>
                  <a:pt x="472387" y="394572"/>
                </a:lnTo>
                <a:lnTo>
                  <a:pt x="482178" y="378130"/>
                </a:lnTo>
                <a:lnTo>
                  <a:pt x="490692" y="360857"/>
                </a:lnTo>
                <a:lnTo>
                  <a:pt x="497875" y="342809"/>
                </a:lnTo>
                <a:lnTo>
                  <a:pt x="503669" y="324038"/>
                </a:lnTo>
                <a:lnTo>
                  <a:pt x="508018" y="304599"/>
                </a:lnTo>
                <a:lnTo>
                  <a:pt x="510865" y="284545"/>
                </a:lnTo>
                <a:lnTo>
                  <a:pt x="512152" y="263931"/>
                </a:lnTo>
                <a:lnTo>
                  <a:pt x="511753" y="243329"/>
                </a:lnTo>
                <a:lnTo>
                  <a:pt x="509631" y="223055"/>
                </a:lnTo>
                <a:lnTo>
                  <a:pt x="505859" y="203182"/>
                </a:lnTo>
                <a:lnTo>
                  <a:pt x="500509" y="183787"/>
                </a:lnTo>
                <a:lnTo>
                  <a:pt x="493653" y="164945"/>
                </a:lnTo>
                <a:lnTo>
                  <a:pt x="485364" y="146732"/>
                </a:lnTo>
                <a:lnTo>
                  <a:pt x="475714" y="129222"/>
                </a:lnTo>
                <a:lnTo>
                  <a:pt x="464776" y="112493"/>
                </a:lnTo>
                <a:lnTo>
                  <a:pt x="452621" y="96618"/>
                </a:lnTo>
                <a:lnTo>
                  <a:pt x="439321" y="81673"/>
                </a:lnTo>
                <a:lnTo>
                  <a:pt x="424950" y="67735"/>
                </a:lnTo>
                <a:lnTo>
                  <a:pt x="409579" y="54877"/>
                </a:lnTo>
                <a:lnTo>
                  <a:pt x="393280" y="43176"/>
                </a:lnTo>
                <a:lnTo>
                  <a:pt x="376127" y="32708"/>
                </a:lnTo>
                <a:lnTo>
                  <a:pt x="358190" y="23547"/>
                </a:lnTo>
                <a:lnTo>
                  <a:pt x="339543" y="15770"/>
                </a:lnTo>
                <a:lnTo>
                  <a:pt x="320258" y="9451"/>
                </a:lnTo>
                <a:lnTo>
                  <a:pt x="300407" y="4666"/>
                </a:lnTo>
                <a:lnTo>
                  <a:pt x="280062" y="1490"/>
                </a:lnTo>
                <a:lnTo>
                  <a:pt x="259295" y="0"/>
                </a:lnTo>
                <a:lnTo>
                  <a:pt x="238746" y="289"/>
                </a:lnTo>
                <a:lnTo>
                  <a:pt x="218538" y="2338"/>
                </a:lnTo>
                <a:lnTo>
                  <a:pt x="198746" y="6073"/>
                </a:lnTo>
                <a:lnTo>
                  <a:pt x="179448" y="11417"/>
                </a:lnTo>
                <a:lnTo>
                  <a:pt x="160720" y="18296"/>
                </a:lnTo>
                <a:lnTo>
                  <a:pt x="142637" y="26635"/>
                </a:lnTo>
                <a:lnTo>
                  <a:pt x="125276" y="36359"/>
                </a:lnTo>
                <a:lnTo>
                  <a:pt x="108713" y="47394"/>
                </a:lnTo>
                <a:lnTo>
                  <a:pt x="93026" y="59664"/>
                </a:lnTo>
                <a:lnTo>
                  <a:pt x="78289" y="73094"/>
                </a:lnTo>
                <a:lnTo>
                  <a:pt x="64579" y="87610"/>
                </a:lnTo>
                <a:lnTo>
                  <a:pt x="51973" y="103137"/>
                </a:lnTo>
                <a:lnTo>
                  <a:pt x="40546" y="119598"/>
                </a:lnTo>
                <a:lnTo>
                  <a:pt x="30375" y="136921"/>
                </a:lnTo>
                <a:lnTo>
                  <a:pt x="21537" y="155030"/>
                </a:lnTo>
                <a:lnTo>
                  <a:pt x="14107" y="173849"/>
                </a:lnTo>
                <a:lnTo>
                  <a:pt x="8162" y="193304"/>
                </a:lnTo>
                <a:lnTo>
                  <a:pt x="3779" y="213320"/>
                </a:lnTo>
                <a:lnTo>
                  <a:pt x="1032" y="233823"/>
                </a:lnTo>
                <a:lnTo>
                  <a:pt x="0" y="254736"/>
                </a:lnTo>
                <a:close/>
              </a:path>
            </a:pathLst>
          </a:custGeom>
          <a:solidFill>
            <a:srgbClr val="A79C34"/>
          </a:solidFill>
        </p:spPr>
        <p:txBody>
          <a:bodyPr wrap="square" lIns="0" tIns="0" rIns="0" bIns="0" rtlCol="0">
            <a:noAutofit/>
          </a:bodyPr>
          <a:lstStyle/>
          <a:p>
            <a:pPr defTabSz="456743"/>
            <a:endParaRPr sz="1798">
              <a:solidFill>
                <a:prstClr val="black"/>
              </a:solidFill>
              <a:latin typeface="Calibri"/>
            </a:endParaRPr>
          </a:p>
        </p:txBody>
      </p:sp>
      <p:sp>
        <p:nvSpPr>
          <p:cNvPr id="6" name="object 6"/>
          <p:cNvSpPr/>
          <p:nvPr/>
        </p:nvSpPr>
        <p:spPr>
          <a:xfrm>
            <a:off x="1256436" y="705819"/>
            <a:ext cx="428077" cy="425667"/>
          </a:xfrm>
          <a:custGeom>
            <a:avLst/>
            <a:gdLst/>
            <a:ahLst/>
            <a:cxnLst/>
            <a:rect l="l" t="t" r="r" b="b"/>
            <a:pathLst>
              <a:path w="428523" h="426110">
                <a:moveTo>
                  <a:pt x="208178" y="426110"/>
                </a:moveTo>
                <a:lnTo>
                  <a:pt x="226850" y="425722"/>
                </a:lnTo>
                <a:lnTo>
                  <a:pt x="244970" y="424030"/>
                </a:lnTo>
                <a:lnTo>
                  <a:pt x="262496" y="421073"/>
                </a:lnTo>
                <a:lnTo>
                  <a:pt x="279385" y="416892"/>
                </a:lnTo>
                <a:lnTo>
                  <a:pt x="295596" y="411528"/>
                </a:lnTo>
                <a:lnTo>
                  <a:pt x="311085" y="405019"/>
                </a:lnTo>
                <a:lnTo>
                  <a:pt x="325811" y="397407"/>
                </a:lnTo>
                <a:lnTo>
                  <a:pt x="339731" y="388732"/>
                </a:lnTo>
                <a:lnTo>
                  <a:pt x="352803" y="379034"/>
                </a:lnTo>
                <a:lnTo>
                  <a:pt x="364985" y="368353"/>
                </a:lnTo>
                <a:lnTo>
                  <a:pt x="376234" y="356730"/>
                </a:lnTo>
                <a:lnTo>
                  <a:pt x="386508" y="344205"/>
                </a:lnTo>
                <a:lnTo>
                  <a:pt x="395765" y="330818"/>
                </a:lnTo>
                <a:lnTo>
                  <a:pt x="403962" y="316609"/>
                </a:lnTo>
                <a:lnTo>
                  <a:pt x="411057" y="301619"/>
                </a:lnTo>
                <a:lnTo>
                  <a:pt x="417008" y="285888"/>
                </a:lnTo>
                <a:lnTo>
                  <a:pt x="421772" y="269456"/>
                </a:lnTo>
                <a:lnTo>
                  <a:pt x="425308" y="252363"/>
                </a:lnTo>
                <a:lnTo>
                  <a:pt x="427572" y="234650"/>
                </a:lnTo>
                <a:lnTo>
                  <a:pt x="428523" y="216357"/>
                </a:lnTo>
                <a:lnTo>
                  <a:pt x="428129" y="197855"/>
                </a:lnTo>
                <a:lnTo>
                  <a:pt x="426406" y="179911"/>
                </a:lnTo>
                <a:lnTo>
                  <a:pt x="423395" y="162567"/>
                </a:lnTo>
                <a:lnTo>
                  <a:pt x="419139" y="145863"/>
                </a:lnTo>
                <a:lnTo>
                  <a:pt x="413677" y="129843"/>
                </a:lnTo>
                <a:lnTo>
                  <a:pt x="407052" y="114547"/>
                </a:lnTo>
                <a:lnTo>
                  <a:pt x="399306" y="100019"/>
                </a:lnTo>
                <a:lnTo>
                  <a:pt x="390478" y="86299"/>
                </a:lnTo>
                <a:lnTo>
                  <a:pt x="380611" y="73430"/>
                </a:lnTo>
                <a:lnTo>
                  <a:pt x="369746" y="61453"/>
                </a:lnTo>
                <a:lnTo>
                  <a:pt x="357924" y="50411"/>
                </a:lnTo>
                <a:lnTo>
                  <a:pt x="345186" y="40346"/>
                </a:lnTo>
                <a:lnTo>
                  <a:pt x="331575" y="31298"/>
                </a:lnTo>
                <a:lnTo>
                  <a:pt x="317130" y="23311"/>
                </a:lnTo>
                <a:lnTo>
                  <a:pt x="301895" y="16426"/>
                </a:lnTo>
                <a:lnTo>
                  <a:pt x="285909" y="10685"/>
                </a:lnTo>
                <a:lnTo>
                  <a:pt x="269214" y="6130"/>
                </a:lnTo>
                <a:lnTo>
                  <a:pt x="251852" y="2803"/>
                </a:lnTo>
                <a:lnTo>
                  <a:pt x="233863" y="745"/>
                </a:lnTo>
                <a:lnTo>
                  <a:pt x="215290" y="0"/>
                </a:lnTo>
                <a:lnTo>
                  <a:pt x="196995" y="554"/>
                </a:lnTo>
                <a:lnTo>
                  <a:pt x="179269" y="2343"/>
                </a:lnTo>
                <a:lnTo>
                  <a:pt x="162147" y="5331"/>
                </a:lnTo>
                <a:lnTo>
                  <a:pt x="145669" y="9481"/>
                </a:lnTo>
                <a:lnTo>
                  <a:pt x="129871" y="14759"/>
                </a:lnTo>
                <a:lnTo>
                  <a:pt x="114791" y="21128"/>
                </a:lnTo>
                <a:lnTo>
                  <a:pt x="100466" y="28554"/>
                </a:lnTo>
                <a:lnTo>
                  <a:pt x="86933" y="37000"/>
                </a:lnTo>
                <a:lnTo>
                  <a:pt x="74231" y="46430"/>
                </a:lnTo>
                <a:lnTo>
                  <a:pt x="62396" y="56810"/>
                </a:lnTo>
                <a:lnTo>
                  <a:pt x="51466" y="68103"/>
                </a:lnTo>
                <a:lnTo>
                  <a:pt x="41479" y="80274"/>
                </a:lnTo>
                <a:lnTo>
                  <a:pt x="32471" y="93287"/>
                </a:lnTo>
                <a:lnTo>
                  <a:pt x="24481" y="107106"/>
                </a:lnTo>
                <a:lnTo>
                  <a:pt x="17546" y="121697"/>
                </a:lnTo>
                <a:lnTo>
                  <a:pt x="11702" y="137023"/>
                </a:lnTo>
                <a:lnTo>
                  <a:pt x="6988" y="153048"/>
                </a:lnTo>
                <a:lnTo>
                  <a:pt x="3442" y="169737"/>
                </a:lnTo>
                <a:lnTo>
                  <a:pt x="1100" y="187055"/>
                </a:lnTo>
                <a:lnTo>
                  <a:pt x="0" y="204965"/>
                </a:lnTo>
                <a:lnTo>
                  <a:pt x="180" y="223739"/>
                </a:lnTo>
                <a:lnTo>
                  <a:pt x="1675" y="241953"/>
                </a:lnTo>
                <a:lnTo>
                  <a:pt x="4444" y="259565"/>
                </a:lnTo>
                <a:lnTo>
                  <a:pt x="8447" y="276532"/>
                </a:lnTo>
                <a:lnTo>
                  <a:pt x="13646" y="292813"/>
                </a:lnTo>
                <a:lnTo>
                  <a:pt x="20001" y="308365"/>
                </a:lnTo>
                <a:lnTo>
                  <a:pt x="27472" y="323148"/>
                </a:lnTo>
                <a:lnTo>
                  <a:pt x="36020" y="337118"/>
                </a:lnTo>
                <a:lnTo>
                  <a:pt x="45605" y="350233"/>
                </a:lnTo>
                <a:lnTo>
                  <a:pt x="56187" y="362453"/>
                </a:lnTo>
                <a:lnTo>
                  <a:pt x="67728" y="373734"/>
                </a:lnTo>
                <a:lnTo>
                  <a:pt x="80187" y="384034"/>
                </a:lnTo>
                <a:lnTo>
                  <a:pt x="93525" y="393313"/>
                </a:lnTo>
                <a:lnTo>
                  <a:pt x="107702" y="401527"/>
                </a:lnTo>
                <a:lnTo>
                  <a:pt x="122679" y="408635"/>
                </a:lnTo>
                <a:lnTo>
                  <a:pt x="138416" y="414594"/>
                </a:lnTo>
                <a:lnTo>
                  <a:pt x="154875" y="419364"/>
                </a:lnTo>
                <a:lnTo>
                  <a:pt x="172014" y="422901"/>
                </a:lnTo>
                <a:lnTo>
                  <a:pt x="189795" y="425163"/>
                </a:lnTo>
                <a:lnTo>
                  <a:pt x="208178" y="426110"/>
                </a:lnTo>
                <a:close/>
              </a:path>
            </a:pathLst>
          </a:custGeom>
          <a:solidFill>
            <a:srgbClr val="24562B"/>
          </a:solidFill>
        </p:spPr>
        <p:txBody>
          <a:bodyPr wrap="square" lIns="0" tIns="0" rIns="0" bIns="0" rtlCol="0">
            <a:noAutofit/>
          </a:bodyPr>
          <a:lstStyle/>
          <a:p>
            <a:pPr defTabSz="456743"/>
            <a:endParaRPr sz="1798">
              <a:solidFill>
                <a:prstClr val="black"/>
              </a:solidFill>
              <a:latin typeface="Calibri"/>
            </a:endParaRPr>
          </a:p>
        </p:txBody>
      </p:sp>
      <p:sp>
        <p:nvSpPr>
          <p:cNvPr id="7" name="object 7"/>
          <p:cNvSpPr/>
          <p:nvPr/>
        </p:nvSpPr>
        <p:spPr>
          <a:xfrm>
            <a:off x="1198004" y="1659231"/>
            <a:ext cx="219363" cy="216151"/>
          </a:xfrm>
          <a:custGeom>
            <a:avLst/>
            <a:gdLst/>
            <a:ahLst/>
            <a:cxnLst/>
            <a:rect l="l" t="t" r="r" b="b"/>
            <a:pathLst>
              <a:path w="219592" h="216376">
                <a:moveTo>
                  <a:pt x="0" y="112331"/>
                </a:moveTo>
                <a:lnTo>
                  <a:pt x="1063" y="120500"/>
                </a:lnTo>
                <a:lnTo>
                  <a:pt x="3863" y="135052"/>
                </a:lnTo>
                <a:lnTo>
                  <a:pt x="7784" y="148706"/>
                </a:lnTo>
                <a:lnTo>
                  <a:pt x="12884" y="161370"/>
                </a:lnTo>
                <a:lnTo>
                  <a:pt x="19224" y="172955"/>
                </a:lnTo>
                <a:lnTo>
                  <a:pt x="26863" y="183370"/>
                </a:lnTo>
                <a:lnTo>
                  <a:pt x="35860" y="192525"/>
                </a:lnTo>
                <a:lnTo>
                  <a:pt x="46275" y="200331"/>
                </a:lnTo>
                <a:lnTo>
                  <a:pt x="58167" y="206697"/>
                </a:lnTo>
                <a:lnTo>
                  <a:pt x="71596" y="211533"/>
                </a:lnTo>
                <a:lnTo>
                  <a:pt x="86621" y="214749"/>
                </a:lnTo>
                <a:lnTo>
                  <a:pt x="103301" y="216255"/>
                </a:lnTo>
                <a:lnTo>
                  <a:pt x="110959" y="216376"/>
                </a:lnTo>
                <a:lnTo>
                  <a:pt x="126649" y="215598"/>
                </a:lnTo>
                <a:lnTo>
                  <a:pt x="141295" y="213403"/>
                </a:lnTo>
                <a:lnTo>
                  <a:pt x="154848" y="209793"/>
                </a:lnTo>
                <a:lnTo>
                  <a:pt x="167258" y="204766"/>
                </a:lnTo>
                <a:lnTo>
                  <a:pt x="178475" y="198324"/>
                </a:lnTo>
                <a:lnTo>
                  <a:pt x="188451" y="190465"/>
                </a:lnTo>
                <a:lnTo>
                  <a:pt x="197135" y="181190"/>
                </a:lnTo>
                <a:lnTo>
                  <a:pt x="204478" y="170499"/>
                </a:lnTo>
                <a:lnTo>
                  <a:pt x="210432" y="158393"/>
                </a:lnTo>
                <a:lnTo>
                  <a:pt x="214945" y="144870"/>
                </a:lnTo>
                <a:lnTo>
                  <a:pt x="217970" y="129931"/>
                </a:lnTo>
                <a:lnTo>
                  <a:pt x="219456" y="113576"/>
                </a:lnTo>
                <a:lnTo>
                  <a:pt x="219592" y="104827"/>
                </a:lnTo>
                <a:lnTo>
                  <a:pt x="218630" y="89225"/>
                </a:lnTo>
                <a:lnTo>
                  <a:pt x="216111" y="74755"/>
                </a:lnTo>
                <a:lnTo>
                  <a:pt x="212072" y="61452"/>
                </a:lnTo>
                <a:lnTo>
                  <a:pt x="206553" y="49352"/>
                </a:lnTo>
                <a:lnTo>
                  <a:pt x="199591" y="38489"/>
                </a:lnTo>
                <a:lnTo>
                  <a:pt x="191224" y="28898"/>
                </a:lnTo>
                <a:lnTo>
                  <a:pt x="181491" y="20613"/>
                </a:lnTo>
                <a:lnTo>
                  <a:pt x="170431" y="13669"/>
                </a:lnTo>
                <a:lnTo>
                  <a:pt x="158081" y="8101"/>
                </a:lnTo>
                <a:lnTo>
                  <a:pt x="144480" y="3944"/>
                </a:lnTo>
                <a:lnTo>
                  <a:pt x="129666" y="1231"/>
                </a:lnTo>
                <a:lnTo>
                  <a:pt x="113677" y="0"/>
                </a:lnTo>
                <a:lnTo>
                  <a:pt x="100879" y="136"/>
                </a:lnTo>
                <a:lnTo>
                  <a:pt x="86134" y="1716"/>
                </a:lnTo>
                <a:lnTo>
                  <a:pt x="72585" y="4825"/>
                </a:lnTo>
                <a:lnTo>
                  <a:pt x="60220" y="9428"/>
                </a:lnTo>
                <a:lnTo>
                  <a:pt x="49025" y="15489"/>
                </a:lnTo>
                <a:lnTo>
                  <a:pt x="38987" y="22975"/>
                </a:lnTo>
                <a:lnTo>
                  <a:pt x="30093" y="31850"/>
                </a:lnTo>
                <a:lnTo>
                  <a:pt x="22330" y="42080"/>
                </a:lnTo>
                <a:lnTo>
                  <a:pt x="15683" y="53630"/>
                </a:lnTo>
                <a:lnTo>
                  <a:pt x="10140" y="66464"/>
                </a:lnTo>
                <a:lnTo>
                  <a:pt x="5687" y="80549"/>
                </a:lnTo>
                <a:lnTo>
                  <a:pt x="2312" y="95850"/>
                </a:lnTo>
                <a:lnTo>
                  <a:pt x="0" y="112331"/>
                </a:lnTo>
                <a:close/>
              </a:path>
            </a:pathLst>
          </a:custGeom>
          <a:solidFill>
            <a:srgbClr val="BA782B"/>
          </a:solidFill>
        </p:spPr>
        <p:txBody>
          <a:bodyPr wrap="square" lIns="0" tIns="0" rIns="0" bIns="0" rtlCol="0">
            <a:noAutofit/>
          </a:bodyPr>
          <a:lstStyle/>
          <a:p>
            <a:pPr defTabSz="456743"/>
            <a:endParaRPr sz="1798">
              <a:solidFill>
                <a:prstClr val="black"/>
              </a:solidFill>
              <a:latin typeface="Calibri"/>
            </a:endParaRPr>
          </a:p>
        </p:txBody>
      </p:sp>
      <p:sp>
        <p:nvSpPr>
          <p:cNvPr id="8" name="object 8"/>
          <p:cNvSpPr/>
          <p:nvPr/>
        </p:nvSpPr>
        <p:spPr>
          <a:xfrm>
            <a:off x="1470448" y="1767272"/>
            <a:ext cx="166932" cy="166932"/>
          </a:xfrm>
          <a:custGeom>
            <a:avLst/>
            <a:gdLst/>
            <a:ahLst/>
            <a:cxnLst/>
            <a:rect l="l" t="t" r="r" b="b"/>
            <a:pathLst>
              <a:path w="167106" h="167106">
                <a:moveTo>
                  <a:pt x="0" y="83553"/>
                </a:moveTo>
                <a:lnTo>
                  <a:pt x="2125" y="102361"/>
                </a:lnTo>
                <a:lnTo>
                  <a:pt x="6446" y="115790"/>
                </a:lnTo>
                <a:lnTo>
                  <a:pt x="12867" y="128122"/>
                </a:lnTo>
                <a:lnTo>
                  <a:pt x="21175" y="139143"/>
                </a:lnTo>
                <a:lnTo>
                  <a:pt x="31157" y="148640"/>
                </a:lnTo>
                <a:lnTo>
                  <a:pt x="42599" y="156398"/>
                </a:lnTo>
                <a:lnTo>
                  <a:pt x="55288" y="162205"/>
                </a:lnTo>
                <a:lnTo>
                  <a:pt x="69011" y="165845"/>
                </a:lnTo>
                <a:lnTo>
                  <a:pt x="83553" y="167106"/>
                </a:lnTo>
                <a:lnTo>
                  <a:pt x="88048" y="166987"/>
                </a:lnTo>
                <a:lnTo>
                  <a:pt x="102361" y="164980"/>
                </a:lnTo>
                <a:lnTo>
                  <a:pt x="115790" y="160658"/>
                </a:lnTo>
                <a:lnTo>
                  <a:pt x="128122" y="154236"/>
                </a:lnTo>
                <a:lnTo>
                  <a:pt x="139143" y="145926"/>
                </a:lnTo>
                <a:lnTo>
                  <a:pt x="148640" y="135943"/>
                </a:lnTo>
                <a:lnTo>
                  <a:pt x="156398" y="124501"/>
                </a:lnTo>
                <a:lnTo>
                  <a:pt x="162205" y="111812"/>
                </a:lnTo>
                <a:lnTo>
                  <a:pt x="165845" y="98092"/>
                </a:lnTo>
                <a:lnTo>
                  <a:pt x="167106" y="83553"/>
                </a:lnTo>
                <a:lnTo>
                  <a:pt x="166987" y="79058"/>
                </a:lnTo>
                <a:lnTo>
                  <a:pt x="164980" y="64745"/>
                </a:lnTo>
                <a:lnTo>
                  <a:pt x="160658" y="51315"/>
                </a:lnTo>
                <a:lnTo>
                  <a:pt x="154236" y="38983"/>
                </a:lnTo>
                <a:lnTo>
                  <a:pt x="145926" y="27962"/>
                </a:lnTo>
                <a:lnTo>
                  <a:pt x="135943" y="18466"/>
                </a:lnTo>
                <a:lnTo>
                  <a:pt x="124501" y="10707"/>
                </a:lnTo>
                <a:lnTo>
                  <a:pt x="111812" y="4901"/>
                </a:lnTo>
                <a:lnTo>
                  <a:pt x="98092" y="1260"/>
                </a:lnTo>
                <a:lnTo>
                  <a:pt x="83553" y="0"/>
                </a:lnTo>
                <a:lnTo>
                  <a:pt x="79056" y="118"/>
                </a:lnTo>
                <a:lnTo>
                  <a:pt x="64741" y="2126"/>
                </a:lnTo>
                <a:lnTo>
                  <a:pt x="51310" y="6447"/>
                </a:lnTo>
                <a:lnTo>
                  <a:pt x="38978" y="12870"/>
                </a:lnTo>
                <a:lnTo>
                  <a:pt x="27957" y="21179"/>
                </a:lnTo>
                <a:lnTo>
                  <a:pt x="18461" y="31162"/>
                </a:lnTo>
                <a:lnTo>
                  <a:pt x="10705" y="42605"/>
                </a:lnTo>
                <a:lnTo>
                  <a:pt x="4900" y="55293"/>
                </a:lnTo>
                <a:lnTo>
                  <a:pt x="1260" y="69014"/>
                </a:lnTo>
                <a:lnTo>
                  <a:pt x="0" y="83553"/>
                </a:lnTo>
                <a:close/>
              </a:path>
            </a:pathLst>
          </a:custGeom>
          <a:solidFill>
            <a:srgbClr val="BA4125"/>
          </a:solidFill>
        </p:spPr>
        <p:txBody>
          <a:bodyPr wrap="square" lIns="0" tIns="0" rIns="0" bIns="0" rtlCol="0">
            <a:noAutofit/>
          </a:bodyPr>
          <a:lstStyle/>
          <a:p>
            <a:pPr defTabSz="456743"/>
            <a:endParaRPr sz="1798">
              <a:solidFill>
                <a:prstClr val="black"/>
              </a:solidFill>
              <a:latin typeface="Calibri"/>
            </a:endParaRPr>
          </a:p>
        </p:txBody>
      </p:sp>
      <p:sp>
        <p:nvSpPr>
          <p:cNvPr id="9" name="object 9"/>
          <p:cNvSpPr/>
          <p:nvPr/>
        </p:nvSpPr>
        <p:spPr>
          <a:xfrm>
            <a:off x="1251259" y="3029099"/>
            <a:ext cx="443415" cy="435309"/>
          </a:xfrm>
          <a:custGeom>
            <a:avLst/>
            <a:gdLst/>
            <a:ahLst/>
            <a:cxnLst/>
            <a:rect l="l" t="t" r="r" b="b"/>
            <a:pathLst>
              <a:path w="443877" h="435762">
                <a:moveTo>
                  <a:pt x="219138" y="435762"/>
                </a:moveTo>
                <a:lnTo>
                  <a:pt x="238086" y="435161"/>
                </a:lnTo>
                <a:lnTo>
                  <a:pt x="256534" y="433174"/>
                </a:lnTo>
                <a:lnTo>
                  <a:pt x="274429" y="429852"/>
                </a:lnTo>
                <a:lnTo>
                  <a:pt x="291720" y="425245"/>
                </a:lnTo>
                <a:lnTo>
                  <a:pt x="308355" y="419403"/>
                </a:lnTo>
                <a:lnTo>
                  <a:pt x="324282" y="412376"/>
                </a:lnTo>
                <a:lnTo>
                  <a:pt x="339448" y="404216"/>
                </a:lnTo>
                <a:lnTo>
                  <a:pt x="353803" y="394971"/>
                </a:lnTo>
                <a:lnTo>
                  <a:pt x="367295" y="384693"/>
                </a:lnTo>
                <a:lnTo>
                  <a:pt x="379871" y="373432"/>
                </a:lnTo>
                <a:lnTo>
                  <a:pt x="391480" y="361238"/>
                </a:lnTo>
                <a:lnTo>
                  <a:pt x="402069" y="348161"/>
                </a:lnTo>
                <a:lnTo>
                  <a:pt x="411588" y="334251"/>
                </a:lnTo>
                <a:lnTo>
                  <a:pt x="419984" y="319560"/>
                </a:lnTo>
                <a:lnTo>
                  <a:pt x="427205" y="304137"/>
                </a:lnTo>
                <a:lnTo>
                  <a:pt x="433200" y="288032"/>
                </a:lnTo>
                <a:lnTo>
                  <a:pt x="437916" y="271296"/>
                </a:lnTo>
                <a:lnTo>
                  <a:pt x="441303" y="253979"/>
                </a:lnTo>
                <a:lnTo>
                  <a:pt x="443307" y="236132"/>
                </a:lnTo>
                <a:lnTo>
                  <a:pt x="443877" y="217805"/>
                </a:lnTo>
                <a:lnTo>
                  <a:pt x="442996" y="200273"/>
                </a:lnTo>
                <a:lnTo>
                  <a:pt x="440705" y="183094"/>
                </a:lnTo>
                <a:lnTo>
                  <a:pt x="437062" y="166324"/>
                </a:lnTo>
                <a:lnTo>
                  <a:pt x="432125" y="150022"/>
                </a:lnTo>
                <a:lnTo>
                  <a:pt x="425952" y="134245"/>
                </a:lnTo>
                <a:lnTo>
                  <a:pt x="418602" y="119051"/>
                </a:lnTo>
                <a:lnTo>
                  <a:pt x="410133" y="104499"/>
                </a:lnTo>
                <a:lnTo>
                  <a:pt x="400602" y="90646"/>
                </a:lnTo>
                <a:lnTo>
                  <a:pt x="390069" y="77549"/>
                </a:lnTo>
                <a:lnTo>
                  <a:pt x="378591" y="65268"/>
                </a:lnTo>
                <a:lnTo>
                  <a:pt x="366227" y="53859"/>
                </a:lnTo>
                <a:lnTo>
                  <a:pt x="353035" y="43381"/>
                </a:lnTo>
                <a:lnTo>
                  <a:pt x="339073" y="33891"/>
                </a:lnTo>
                <a:lnTo>
                  <a:pt x="324400" y="25447"/>
                </a:lnTo>
                <a:lnTo>
                  <a:pt x="309073" y="18108"/>
                </a:lnTo>
                <a:lnTo>
                  <a:pt x="293151" y="11931"/>
                </a:lnTo>
                <a:lnTo>
                  <a:pt x="276692" y="6973"/>
                </a:lnTo>
                <a:lnTo>
                  <a:pt x="259754" y="3294"/>
                </a:lnTo>
                <a:lnTo>
                  <a:pt x="242396" y="950"/>
                </a:lnTo>
                <a:lnTo>
                  <a:pt x="224675" y="0"/>
                </a:lnTo>
                <a:lnTo>
                  <a:pt x="206326" y="510"/>
                </a:lnTo>
                <a:lnTo>
                  <a:pt x="188359" y="2491"/>
                </a:lnTo>
                <a:lnTo>
                  <a:pt x="170837" y="5881"/>
                </a:lnTo>
                <a:lnTo>
                  <a:pt x="153819" y="10620"/>
                </a:lnTo>
                <a:lnTo>
                  <a:pt x="137367" y="16649"/>
                </a:lnTo>
                <a:lnTo>
                  <a:pt x="121542" y="23907"/>
                </a:lnTo>
                <a:lnTo>
                  <a:pt x="106405" y="32334"/>
                </a:lnTo>
                <a:lnTo>
                  <a:pt x="92016" y="41871"/>
                </a:lnTo>
                <a:lnTo>
                  <a:pt x="78438" y="52457"/>
                </a:lnTo>
                <a:lnTo>
                  <a:pt x="65732" y="64033"/>
                </a:lnTo>
                <a:lnTo>
                  <a:pt x="53957" y="76538"/>
                </a:lnTo>
                <a:lnTo>
                  <a:pt x="43175" y="89912"/>
                </a:lnTo>
                <a:lnTo>
                  <a:pt x="33448" y="104095"/>
                </a:lnTo>
                <a:lnTo>
                  <a:pt x="24835" y="119027"/>
                </a:lnTo>
                <a:lnTo>
                  <a:pt x="17399" y="134648"/>
                </a:lnTo>
                <a:lnTo>
                  <a:pt x="11201" y="150899"/>
                </a:lnTo>
                <a:lnTo>
                  <a:pt x="6300" y="167719"/>
                </a:lnTo>
                <a:lnTo>
                  <a:pt x="2759" y="185048"/>
                </a:lnTo>
                <a:lnTo>
                  <a:pt x="639" y="202825"/>
                </a:lnTo>
                <a:lnTo>
                  <a:pt x="0" y="220992"/>
                </a:lnTo>
                <a:lnTo>
                  <a:pt x="817" y="238937"/>
                </a:lnTo>
                <a:lnTo>
                  <a:pt x="2996" y="256413"/>
                </a:lnTo>
                <a:lnTo>
                  <a:pt x="6488" y="273370"/>
                </a:lnTo>
                <a:lnTo>
                  <a:pt x="11244" y="289761"/>
                </a:lnTo>
                <a:lnTo>
                  <a:pt x="17215" y="305538"/>
                </a:lnTo>
                <a:lnTo>
                  <a:pt x="24351" y="320653"/>
                </a:lnTo>
                <a:lnTo>
                  <a:pt x="32603" y="335057"/>
                </a:lnTo>
                <a:lnTo>
                  <a:pt x="41923" y="348703"/>
                </a:lnTo>
                <a:lnTo>
                  <a:pt x="52261" y="361542"/>
                </a:lnTo>
                <a:lnTo>
                  <a:pt x="63568" y="373526"/>
                </a:lnTo>
                <a:lnTo>
                  <a:pt x="75795" y="384607"/>
                </a:lnTo>
                <a:lnTo>
                  <a:pt x="88893" y="394736"/>
                </a:lnTo>
                <a:lnTo>
                  <a:pt x="102813" y="403867"/>
                </a:lnTo>
                <a:lnTo>
                  <a:pt x="117505" y="411950"/>
                </a:lnTo>
                <a:lnTo>
                  <a:pt x="132921" y="418938"/>
                </a:lnTo>
                <a:lnTo>
                  <a:pt x="149012" y="424783"/>
                </a:lnTo>
                <a:lnTo>
                  <a:pt x="165728" y="429435"/>
                </a:lnTo>
                <a:lnTo>
                  <a:pt x="183021" y="432848"/>
                </a:lnTo>
                <a:lnTo>
                  <a:pt x="200840" y="434973"/>
                </a:lnTo>
                <a:lnTo>
                  <a:pt x="219138" y="435762"/>
                </a:lnTo>
                <a:close/>
              </a:path>
            </a:pathLst>
          </a:custGeom>
          <a:solidFill>
            <a:srgbClr val="B61E84"/>
          </a:solidFill>
        </p:spPr>
        <p:txBody>
          <a:bodyPr wrap="square" lIns="0" tIns="0" rIns="0" bIns="0" rtlCol="0">
            <a:noAutofit/>
          </a:bodyPr>
          <a:lstStyle/>
          <a:p>
            <a:pPr defTabSz="456743"/>
            <a:endParaRPr sz="1798">
              <a:solidFill>
                <a:prstClr val="black"/>
              </a:solidFill>
              <a:latin typeface="Calibri"/>
            </a:endParaRPr>
          </a:p>
        </p:txBody>
      </p:sp>
      <p:sp>
        <p:nvSpPr>
          <p:cNvPr id="10" name="object 10"/>
          <p:cNvSpPr/>
          <p:nvPr/>
        </p:nvSpPr>
        <p:spPr>
          <a:xfrm>
            <a:off x="1668832" y="2817611"/>
            <a:ext cx="366673" cy="364859"/>
          </a:xfrm>
          <a:custGeom>
            <a:avLst/>
            <a:gdLst/>
            <a:ahLst/>
            <a:cxnLst/>
            <a:rect l="l" t="t" r="r" b="b"/>
            <a:pathLst>
              <a:path w="367055" h="365239">
                <a:moveTo>
                  <a:pt x="0" y="183019"/>
                </a:moveTo>
                <a:lnTo>
                  <a:pt x="804" y="198090"/>
                </a:lnTo>
                <a:lnTo>
                  <a:pt x="2794" y="212826"/>
                </a:lnTo>
                <a:lnTo>
                  <a:pt x="5921" y="227180"/>
                </a:lnTo>
                <a:lnTo>
                  <a:pt x="10135" y="241101"/>
                </a:lnTo>
                <a:lnTo>
                  <a:pt x="15387" y="254543"/>
                </a:lnTo>
                <a:lnTo>
                  <a:pt x="21627" y="267455"/>
                </a:lnTo>
                <a:lnTo>
                  <a:pt x="28804" y="279788"/>
                </a:lnTo>
                <a:lnTo>
                  <a:pt x="36871" y="291494"/>
                </a:lnTo>
                <a:lnTo>
                  <a:pt x="45777" y="302524"/>
                </a:lnTo>
                <a:lnTo>
                  <a:pt x="55472" y="312829"/>
                </a:lnTo>
                <a:lnTo>
                  <a:pt x="65906" y="322360"/>
                </a:lnTo>
                <a:lnTo>
                  <a:pt x="77031" y="331068"/>
                </a:lnTo>
                <a:lnTo>
                  <a:pt x="88797" y="338904"/>
                </a:lnTo>
                <a:lnTo>
                  <a:pt x="101153" y="345819"/>
                </a:lnTo>
                <a:lnTo>
                  <a:pt x="114051" y="351765"/>
                </a:lnTo>
                <a:lnTo>
                  <a:pt x="127441" y="356693"/>
                </a:lnTo>
                <a:lnTo>
                  <a:pt x="141273" y="360553"/>
                </a:lnTo>
                <a:lnTo>
                  <a:pt x="155497" y="363296"/>
                </a:lnTo>
                <a:lnTo>
                  <a:pt x="170064" y="364875"/>
                </a:lnTo>
                <a:lnTo>
                  <a:pt x="184924" y="365239"/>
                </a:lnTo>
                <a:lnTo>
                  <a:pt x="199741" y="364358"/>
                </a:lnTo>
                <a:lnTo>
                  <a:pt x="214268" y="362268"/>
                </a:lnTo>
                <a:lnTo>
                  <a:pt x="228453" y="359023"/>
                </a:lnTo>
                <a:lnTo>
                  <a:pt x="242244" y="354676"/>
                </a:lnTo>
                <a:lnTo>
                  <a:pt x="255589" y="349279"/>
                </a:lnTo>
                <a:lnTo>
                  <a:pt x="268437" y="342886"/>
                </a:lnTo>
                <a:lnTo>
                  <a:pt x="280736" y="335550"/>
                </a:lnTo>
                <a:lnTo>
                  <a:pt x="292433" y="327325"/>
                </a:lnTo>
                <a:lnTo>
                  <a:pt x="303478" y="318262"/>
                </a:lnTo>
                <a:lnTo>
                  <a:pt x="313818" y="308416"/>
                </a:lnTo>
                <a:lnTo>
                  <a:pt x="323401" y="297839"/>
                </a:lnTo>
                <a:lnTo>
                  <a:pt x="332176" y="286585"/>
                </a:lnTo>
                <a:lnTo>
                  <a:pt x="340091" y="274706"/>
                </a:lnTo>
                <a:lnTo>
                  <a:pt x="347094" y="262257"/>
                </a:lnTo>
                <a:lnTo>
                  <a:pt x="353133" y="249289"/>
                </a:lnTo>
                <a:lnTo>
                  <a:pt x="358156" y="235856"/>
                </a:lnTo>
                <a:lnTo>
                  <a:pt x="362111" y="222011"/>
                </a:lnTo>
                <a:lnTo>
                  <a:pt x="364948" y="207807"/>
                </a:lnTo>
                <a:lnTo>
                  <a:pt x="366613" y="193298"/>
                </a:lnTo>
                <a:lnTo>
                  <a:pt x="367055" y="178536"/>
                </a:lnTo>
                <a:lnTo>
                  <a:pt x="366267" y="163510"/>
                </a:lnTo>
                <a:lnTo>
                  <a:pt x="364316" y="148876"/>
                </a:lnTo>
                <a:lnTo>
                  <a:pt x="361247" y="134675"/>
                </a:lnTo>
                <a:lnTo>
                  <a:pt x="357103" y="120949"/>
                </a:lnTo>
                <a:lnTo>
                  <a:pt x="351927" y="107740"/>
                </a:lnTo>
                <a:lnTo>
                  <a:pt x="345764" y="95089"/>
                </a:lnTo>
                <a:lnTo>
                  <a:pt x="338656" y="83038"/>
                </a:lnTo>
                <a:lnTo>
                  <a:pt x="330649" y="71630"/>
                </a:lnTo>
                <a:lnTo>
                  <a:pt x="321784" y="60905"/>
                </a:lnTo>
                <a:lnTo>
                  <a:pt x="312107" y="50906"/>
                </a:lnTo>
                <a:lnTo>
                  <a:pt x="301660" y="41674"/>
                </a:lnTo>
                <a:lnTo>
                  <a:pt x="290488" y="33251"/>
                </a:lnTo>
                <a:lnTo>
                  <a:pt x="278633" y="25678"/>
                </a:lnTo>
                <a:lnTo>
                  <a:pt x="266141" y="18999"/>
                </a:lnTo>
                <a:lnTo>
                  <a:pt x="253053" y="13253"/>
                </a:lnTo>
                <a:lnTo>
                  <a:pt x="239415" y="8483"/>
                </a:lnTo>
                <a:lnTo>
                  <a:pt x="225269" y="4731"/>
                </a:lnTo>
                <a:lnTo>
                  <a:pt x="210660" y="2039"/>
                </a:lnTo>
                <a:lnTo>
                  <a:pt x="195631" y="448"/>
                </a:lnTo>
                <a:lnTo>
                  <a:pt x="180225" y="0"/>
                </a:lnTo>
                <a:lnTo>
                  <a:pt x="164598" y="703"/>
                </a:lnTo>
                <a:lnTo>
                  <a:pt x="149454" y="2513"/>
                </a:lnTo>
                <a:lnTo>
                  <a:pt x="134829" y="5391"/>
                </a:lnTo>
                <a:lnTo>
                  <a:pt x="120759" y="9303"/>
                </a:lnTo>
                <a:lnTo>
                  <a:pt x="107279" y="14212"/>
                </a:lnTo>
                <a:lnTo>
                  <a:pt x="94424" y="20083"/>
                </a:lnTo>
                <a:lnTo>
                  <a:pt x="82230" y="26879"/>
                </a:lnTo>
                <a:lnTo>
                  <a:pt x="70733" y="34564"/>
                </a:lnTo>
                <a:lnTo>
                  <a:pt x="59967" y="43102"/>
                </a:lnTo>
                <a:lnTo>
                  <a:pt x="49969" y="52457"/>
                </a:lnTo>
                <a:lnTo>
                  <a:pt x="40774" y="62593"/>
                </a:lnTo>
                <a:lnTo>
                  <a:pt x="32417" y="73474"/>
                </a:lnTo>
                <a:lnTo>
                  <a:pt x="24934" y="85064"/>
                </a:lnTo>
                <a:lnTo>
                  <a:pt x="18360" y="97328"/>
                </a:lnTo>
                <a:lnTo>
                  <a:pt x="12731" y="110228"/>
                </a:lnTo>
                <a:lnTo>
                  <a:pt x="8082" y="123728"/>
                </a:lnTo>
                <a:lnTo>
                  <a:pt x="4449" y="137794"/>
                </a:lnTo>
                <a:lnTo>
                  <a:pt x="1867" y="152388"/>
                </a:lnTo>
                <a:lnTo>
                  <a:pt x="372" y="167475"/>
                </a:lnTo>
                <a:lnTo>
                  <a:pt x="0" y="183019"/>
                </a:lnTo>
                <a:close/>
              </a:path>
            </a:pathLst>
          </a:custGeom>
          <a:solidFill>
            <a:srgbClr val="BE1F44"/>
          </a:solidFill>
        </p:spPr>
        <p:txBody>
          <a:bodyPr wrap="square" lIns="0" tIns="0" rIns="0" bIns="0" rtlCol="0">
            <a:noAutofit/>
          </a:bodyPr>
          <a:lstStyle/>
          <a:p>
            <a:pPr defTabSz="456743"/>
            <a:endParaRPr sz="1798">
              <a:solidFill>
                <a:prstClr val="black"/>
              </a:solidFill>
              <a:latin typeface="Calibri"/>
            </a:endParaRPr>
          </a:p>
        </p:txBody>
      </p:sp>
      <p:sp>
        <p:nvSpPr>
          <p:cNvPr id="11" name="object 11"/>
          <p:cNvSpPr/>
          <p:nvPr/>
        </p:nvSpPr>
        <p:spPr>
          <a:xfrm>
            <a:off x="815411" y="1951205"/>
            <a:ext cx="984557" cy="984557"/>
          </a:xfrm>
          <a:custGeom>
            <a:avLst/>
            <a:gdLst/>
            <a:ahLst/>
            <a:cxnLst/>
            <a:rect l="l" t="t" r="r" b="b"/>
            <a:pathLst>
              <a:path w="985583" h="985583">
                <a:moveTo>
                  <a:pt x="0" y="492798"/>
                </a:moveTo>
                <a:lnTo>
                  <a:pt x="1633" y="533214"/>
                </a:lnTo>
                <a:lnTo>
                  <a:pt x="6449" y="572731"/>
                </a:lnTo>
                <a:lnTo>
                  <a:pt x="14321" y="611221"/>
                </a:lnTo>
                <a:lnTo>
                  <a:pt x="25122" y="648557"/>
                </a:lnTo>
                <a:lnTo>
                  <a:pt x="38725" y="684613"/>
                </a:lnTo>
                <a:lnTo>
                  <a:pt x="55003" y="719262"/>
                </a:lnTo>
                <a:lnTo>
                  <a:pt x="73830" y="752377"/>
                </a:lnTo>
                <a:lnTo>
                  <a:pt x="95078" y="783832"/>
                </a:lnTo>
                <a:lnTo>
                  <a:pt x="118622" y="813498"/>
                </a:lnTo>
                <a:lnTo>
                  <a:pt x="144333" y="841251"/>
                </a:lnTo>
                <a:lnTo>
                  <a:pt x="172086" y="866962"/>
                </a:lnTo>
                <a:lnTo>
                  <a:pt x="201754" y="890505"/>
                </a:lnTo>
                <a:lnTo>
                  <a:pt x="233209" y="911753"/>
                </a:lnTo>
                <a:lnTo>
                  <a:pt x="266325" y="930580"/>
                </a:lnTo>
                <a:lnTo>
                  <a:pt x="300975" y="946858"/>
                </a:lnTo>
                <a:lnTo>
                  <a:pt x="337032" y="960461"/>
                </a:lnTo>
                <a:lnTo>
                  <a:pt x="374370" y="971262"/>
                </a:lnTo>
                <a:lnTo>
                  <a:pt x="412861" y="979133"/>
                </a:lnTo>
                <a:lnTo>
                  <a:pt x="452379" y="983949"/>
                </a:lnTo>
                <a:lnTo>
                  <a:pt x="492798" y="985583"/>
                </a:lnTo>
                <a:lnTo>
                  <a:pt x="533214" y="983949"/>
                </a:lnTo>
                <a:lnTo>
                  <a:pt x="572731" y="979133"/>
                </a:lnTo>
                <a:lnTo>
                  <a:pt x="611221" y="971262"/>
                </a:lnTo>
                <a:lnTo>
                  <a:pt x="648557" y="960461"/>
                </a:lnTo>
                <a:lnTo>
                  <a:pt x="684613" y="946858"/>
                </a:lnTo>
                <a:lnTo>
                  <a:pt x="719262" y="930580"/>
                </a:lnTo>
                <a:lnTo>
                  <a:pt x="752377" y="911753"/>
                </a:lnTo>
                <a:lnTo>
                  <a:pt x="783832" y="890505"/>
                </a:lnTo>
                <a:lnTo>
                  <a:pt x="813498" y="866962"/>
                </a:lnTo>
                <a:lnTo>
                  <a:pt x="841251" y="841251"/>
                </a:lnTo>
                <a:lnTo>
                  <a:pt x="866962" y="813498"/>
                </a:lnTo>
                <a:lnTo>
                  <a:pt x="890505" y="783832"/>
                </a:lnTo>
                <a:lnTo>
                  <a:pt x="911753" y="752377"/>
                </a:lnTo>
                <a:lnTo>
                  <a:pt x="930580" y="719262"/>
                </a:lnTo>
                <a:lnTo>
                  <a:pt x="946858" y="684613"/>
                </a:lnTo>
                <a:lnTo>
                  <a:pt x="960461" y="648557"/>
                </a:lnTo>
                <a:lnTo>
                  <a:pt x="971262" y="611221"/>
                </a:lnTo>
                <a:lnTo>
                  <a:pt x="979133" y="572731"/>
                </a:lnTo>
                <a:lnTo>
                  <a:pt x="983949" y="533214"/>
                </a:lnTo>
                <a:lnTo>
                  <a:pt x="985583" y="492798"/>
                </a:lnTo>
                <a:lnTo>
                  <a:pt x="983949" y="452381"/>
                </a:lnTo>
                <a:lnTo>
                  <a:pt x="979133" y="412864"/>
                </a:lnTo>
                <a:lnTo>
                  <a:pt x="971262" y="374374"/>
                </a:lnTo>
                <a:lnTo>
                  <a:pt x="960461" y="337037"/>
                </a:lnTo>
                <a:lnTo>
                  <a:pt x="946858" y="300980"/>
                </a:lnTo>
                <a:lnTo>
                  <a:pt x="930580" y="266330"/>
                </a:lnTo>
                <a:lnTo>
                  <a:pt x="911753" y="233214"/>
                </a:lnTo>
                <a:lnTo>
                  <a:pt x="890505" y="201759"/>
                </a:lnTo>
                <a:lnTo>
                  <a:pt x="866962" y="172091"/>
                </a:lnTo>
                <a:lnTo>
                  <a:pt x="841251" y="144338"/>
                </a:lnTo>
                <a:lnTo>
                  <a:pt x="813498" y="118626"/>
                </a:lnTo>
                <a:lnTo>
                  <a:pt x="783832" y="95082"/>
                </a:lnTo>
                <a:lnTo>
                  <a:pt x="752377" y="73833"/>
                </a:lnTo>
                <a:lnTo>
                  <a:pt x="719262" y="55005"/>
                </a:lnTo>
                <a:lnTo>
                  <a:pt x="684613" y="38727"/>
                </a:lnTo>
                <a:lnTo>
                  <a:pt x="648557" y="25123"/>
                </a:lnTo>
                <a:lnTo>
                  <a:pt x="611221" y="14322"/>
                </a:lnTo>
                <a:lnTo>
                  <a:pt x="572731" y="6449"/>
                </a:lnTo>
                <a:lnTo>
                  <a:pt x="533214" y="1633"/>
                </a:lnTo>
                <a:lnTo>
                  <a:pt x="492798" y="0"/>
                </a:lnTo>
                <a:lnTo>
                  <a:pt x="452379" y="1633"/>
                </a:lnTo>
                <a:lnTo>
                  <a:pt x="412861" y="6449"/>
                </a:lnTo>
                <a:lnTo>
                  <a:pt x="374370" y="14322"/>
                </a:lnTo>
                <a:lnTo>
                  <a:pt x="337032" y="25123"/>
                </a:lnTo>
                <a:lnTo>
                  <a:pt x="300975" y="38727"/>
                </a:lnTo>
                <a:lnTo>
                  <a:pt x="266325" y="55005"/>
                </a:lnTo>
                <a:lnTo>
                  <a:pt x="233209" y="73833"/>
                </a:lnTo>
                <a:lnTo>
                  <a:pt x="201754" y="95082"/>
                </a:lnTo>
                <a:lnTo>
                  <a:pt x="172086" y="118626"/>
                </a:lnTo>
                <a:lnTo>
                  <a:pt x="144333" y="144338"/>
                </a:lnTo>
                <a:lnTo>
                  <a:pt x="118622" y="172091"/>
                </a:lnTo>
                <a:lnTo>
                  <a:pt x="95078" y="201759"/>
                </a:lnTo>
                <a:lnTo>
                  <a:pt x="73830" y="233214"/>
                </a:lnTo>
                <a:lnTo>
                  <a:pt x="55003" y="266330"/>
                </a:lnTo>
                <a:lnTo>
                  <a:pt x="38725" y="300980"/>
                </a:lnTo>
                <a:lnTo>
                  <a:pt x="25122" y="337037"/>
                </a:lnTo>
                <a:lnTo>
                  <a:pt x="14321" y="374374"/>
                </a:lnTo>
                <a:lnTo>
                  <a:pt x="6449" y="412864"/>
                </a:lnTo>
                <a:lnTo>
                  <a:pt x="1633" y="452381"/>
                </a:lnTo>
                <a:lnTo>
                  <a:pt x="0" y="492798"/>
                </a:lnTo>
                <a:close/>
              </a:path>
            </a:pathLst>
          </a:custGeom>
          <a:solidFill>
            <a:srgbClr val="911A1D"/>
          </a:solidFill>
        </p:spPr>
        <p:txBody>
          <a:bodyPr wrap="square" lIns="0" tIns="0" rIns="0" bIns="0" rtlCol="0">
            <a:noAutofit/>
          </a:bodyPr>
          <a:lstStyle/>
          <a:p>
            <a:pPr defTabSz="456743"/>
            <a:endParaRPr sz="1798">
              <a:solidFill>
                <a:prstClr val="black"/>
              </a:solidFill>
              <a:latin typeface="Calibri"/>
            </a:endParaRPr>
          </a:p>
        </p:txBody>
      </p:sp>
      <p:sp>
        <p:nvSpPr>
          <p:cNvPr id="12" name="object 12"/>
          <p:cNvSpPr/>
          <p:nvPr/>
        </p:nvSpPr>
        <p:spPr>
          <a:xfrm>
            <a:off x="1392108" y="-183011"/>
            <a:ext cx="897857" cy="888755"/>
          </a:xfrm>
          <a:custGeom>
            <a:avLst/>
            <a:gdLst/>
            <a:ahLst/>
            <a:cxnLst/>
            <a:rect l="l" t="t" r="r" b="b"/>
            <a:pathLst>
              <a:path w="808139" h="799947">
                <a:moveTo>
                  <a:pt x="443447" y="797991"/>
                </a:moveTo>
                <a:lnTo>
                  <a:pt x="475956" y="793481"/>
                </a:lnTo>
                <a:lnTo>
                  <a:pt x="507559" y="786519"/>
                </a:lnTo>
                <a:lnTo>
                  <a:pt x="538155" y="777210"/>
                </a:lnTo>
                <a:lnTo>
                  <a:pt x="567642" y="765656"/>
                </a:lnTo>
                <a:lnTo>
                  <a:pt x="595921" y="751961"/>
                </a:lnTo>
                <a:lnTo>
                  <a:pt x="622888" y="736228"/>
                </a:lnTo>
                <a:lnTo>
                  <a:pt x="648443" y="718561"/>
                </a:lnTo>
                <a:lnTo>
                  <a:pt x="672485" y="699062"/>
                </a:lnTo>
                <a:lnTo>
                  <a:pt x="694913" y="677837"/>
                </a:lnTo>
                <a:lnTo>
                  <a:pt x="715626" y="654987"/>
                </a:lnTo>
                <a:lnTo>
                  <a:pt x="734521" y="630616"/>
                </a:lnTo>
                <a:lnTo>
                  <a:pt x="751499" y="604828"/>
                </a:lnTo>
                <a:lnTo>
                  <a:pt x="766457" y="577725"/>
                </a:lnTo>
                <a:lnTo>
                  <a:pt x="779296" y="549412"/>
                </a:lnTo>
                <a:lnTo>
                  <a:pt x="789912" y="519992"/>
                </a:lnTo>
                <a:lnTo>
                  <a:pt x="798206" y="489568"/>
                </a:lnTo>
                <a:lnTo>
                  <a:pt x="804076" y="458243"/>
                </a:lnTo>
                <a:lnTo>
                  <a:pt x="807420" y="426121"/>
                </a:lnTo>
                <a:lnTo>
                  <a:pt x="808139" y="393306"/>
                </a:lnTo>
                <a:lnTo>
                  <a:pt x="806179" y="360619"/>
                </a:lnTo>
                <a:lnTo>
                  <a:pt x="801624" y="328697"/>
                </a:lnTo>
                <a:lnTo>
                  <a:pt x="794579" y="297639"/>
                </a:lnTo>
                <a:lnTo>
                  <a:pt x="785150" y="267548"/>
                </a:lnTo>
                <a:lnTo>
                  <a:pt x="773444" y="238524"/>
                </a:lnTo>
                <a:lnTo>
                  <a:pt x="759565" y="210668"/>
                </a:lnTo>
                <a:lnTo>
                  <a:pt x="743620" y="184082"/>
                </a:lnTo>
                <a:lnTo>
                  <a:pt x="725714" y="158866"/>
                </a:lnTo>
                <a:lnTo>
                  <a:pt x="705954" y="135123"/>
                </a:lnTo>
                <a:lnTo>
                  <a:pt x="684445" y="112952"/>
                </a:lnTo>
                <a:lnTo>
                  <a:pt x="666473" y="97040"/>
                </a:lnTo>
                <a:lnTo>
                  <a:pt x="140202" y="97040"/>
                </a:lnTo>
                <a:lnTo>
                  <a:pt x="113812" y="121621"/>
                </a:lnTo>
                <a:lnTo>
                  <a:pt x="93145" y="144551"/>
                </a:lnTo>
                <a:lnTo>
                  <a:pt x="74269" y="169019"/>
                </a:lnTo>
                <a:lnTo>
                  <a:pt x="57286" y="194919"/>
                </a:lnTo>
                <a:lnTo>
                  <a:pt x="42298" y="222146"/>
                </a:lnTo>
                <a:lnTo>
                  <a:pt x="29408" y="250595"/>
                </a:lnTo>
                <a:lnTo>
                  <a:pt x="18717" y="280161"/>
                </a:lnTo>
                <a:lnTo>
                  <a:pt x="10329" y="310739"/>
                </a:lnTo>
                <a:lnTo>
                  <a:pt x="4345" y="342223"/>
                </a:lnTo>
                <a:lnTo>
                  <a:pt x="868" y="374509"/>
                </a:lnTo>
                <a:lnTo>
                  <a:pt x="0" y="407492"/>
                </a:lnTo>
                <a:lnTo>
                  <a:pt x="1793" y="440558"/>
                </a:lnTo>
                <a:lnTo>
                  <a:pt x="6163" y="472789"/>
                </a:lnTo>
                <a:lnTo>
                  <a:pt x="13007" y="504088"/>
                </a:lnTo>
                <a:lnTo>
                  <a:pt x="22224" y="534358"/>
                </a:lnTo>
                <a:lnTo>
                  <a:pt x="33715" y="563503"/>
                </a:lnTo>
                <a:lnTo>
                  <a:pt x="47377" y="591426"/>
                </a:lnTo>
                <a:lnTo>
                  <a:pt x="63110" y="618031"/>
                </a:lnTo>
                <a:lnTo>
                  <a:pt x="80812" y="643221"/>
                </a:lnTo>
                <a:lnTo>
                  <a:pt x="100383" y="666899"/>
                </a:lnTo>
                <a:lnTo>
                  <a:pt x="121723" y="688968"/>
                </a:lnTo>
                <a:lnTo>
                  <a:pt x="144729" y="709333"/>
                </a:lnTo>
                <a:lnTo>
                  <a:pt x="169301" y="727896"/>
                </a:lnTo>
                <a:lnTo>
                  <a:pt x="195338" y="744560"/>
                </a:lnTo>
                <a:lnTo>
                  <a:pt x="222738" y="759230"/>
                </a:lnTo>
                <a:lnTo>
                  <a:pt x="251402" y="771809"/>
                </a:lnTo>
                <a:lnTo>
                  <a:pt x="281228" y="782199"/>
                </a:lnTo>
                <a:lnTo>
                  <a:pt x="312115" y="790305"/>
                </a:lnTo>
                <a:lnTo>
                  <a:pt x="343962" y="796029"/>
                </a:lnTo>
                <a:lnTo>
                  <a:pt x="376669" y="799275"/>
                </a:lnTo>
                <a:lnTo>
                  <a:pt x="410133" y="799947"/>
                </a:lnTo>
                <a:lnTo>
                  <a:pt x="443447" y="797991"/>
                </a:lnTo>
                <a:close/>
              </a:path>
            </a:pathLst>
          </a:custGeom>
          <a:solidFill>
            <a:srgbClr val="F0A91C"/>
          </a:solidFill>
        </p:spPr>
        <p:txBody>
          <a:bodyPr wrap="square" lIns="0" tIns="0" rIns="0" bIns="0" rtlCol="0">
            <a:noAutofit/>
          </a:bodyPr>
          <a:lstStyle/>
          <a:p>
            <a:pPr defTabSz="456743"/>
            <a:endParaRPr sz="1798">
              <a:solidFill>
                <a:prstClr val="black"/>
              </a:solidFill>
              <a:latin typeface="Calibri"/>
            </a:endParaRPr>
          </a:p>
        </p:txBody>
      </p:sp>
      <p:sp>
        <p:nvSpPr>
          <p:cNvPr id="13" name="object 13"/>
          <p:cNvSpPr/>
          <p:nvPr/>
        </p:nvSpPr>
        <p:spPr>
          <a:xfrm>
            <a:off x="1722979" y="769088"/>
            <a:ext cx="483125" cy="478215"/>
          </a:xfrm>
          <a:custGeom>
            <a:avLst/>
            <a:gdLst/>
            <a:ahLst/>
            <a:cxnLst/>
            <a:rect l="l" t="t" r="r" b="b"/>
            <a:pathLst>
              <a:path w="483628" h="478713">
                <a:moveTo>
                  <a:pt x="0" y="243852"/>
                </a:moveTo>
                <a:lnTo>
                  <a:pt x="1072" y="263639"/>
                </a:lnTo>
                <a:lnTo>
                  <a:pt x="3687" y="282927"/>
                </a:lnTo>
                <a:lnTo>
                  <a:pt x="7782" y="301656"/>
                </a:lnTo>
                <a:lnTo>
                  <a:pt x="13298" y="319771"/>
                </a:lnTo>
                <a:lnTo>
                  <a:pt x="20174" y="337212"/>
                </a:lnTo>
                <a:lnTo>
                  <a:pt x="28350" y="353922"/>
                </a:lnTo>
                <a:lnTo>
                  <a:pt x="37765" y="369843"/>
                </a:lnTo>
                <a:lnTo>
                  <a:pt x="48359" y="384917"/>
                </a:lnTo>
                <a:lnTo>
                  <a:pt x="60072" y="399087"/>
                </a:lnTo>
                <a:lnTo>
                  <a:pt x="72842" y="412294"/>
                </a:lnTo>
                <a:lnTo>
                  <a:pt x="86610" y="424481"/>
                </a:lnTo>
                <a:lnTo>
                  <a:pt x="101315" y="435590"/>
                </a:lnTo>
                <a:lnTo>
                  <a:pt x="116897" y="445563"/>
                </a:lnTo>
                <a:lnTo>
                  <a:pt x="133295" y="454343"/>
                </a:lnTo>
                <a:lnTo>
                  <a:pt x="150449" y="461871"/>
                </a:lnTo>
                <a:lnTo>
                  <a:pt x="168298" y="468089"/>
                </a:lnTo>
                <a:lnTo>
                  <a:pt x="186782" y="472940"/>
                </a:lnTo>
                <a:lnTo>
                  <a:pt x="205841" y="476367"/>
                </a:lnTo>
                <a:lnTo>
                  <a:pt x="225413" y="478310"/>
                </a:lnTo>
                <a:lnTo>
                  <a:pt x="245440" y="478713"/>
                </a:lnTo>
                <a:lnTo>
                  <a:pt x="265376" y="477542"/>
                </a:lnTo>
                <a:lnTo>
                  <a:pt x="284831" y="474841"/>
                </a:lnTo>
                <a:lnTo>
                  <a:pt x="303743" y="470674"/>
                </a:lnTo>
                <a:lnTo>
                  <a:pt x="322053" y="465102"/>
                </a:lnTo>
                <a:lnTo>
                  <a:pt x="339699" y="458188"/>
                </a:lnTo>
                <a:lnTo>
                  <a:pt x="356622" y="449991"/>
                </a:lnTo>
                <a:lnTo>
                  <a:pt x="372761" y="440576"/>
                </a:lnTo>
                <a:lnTo>
                  <a:pt x="388054" y="430003"/>
                </a:lnTo>
                <a:lnTo>
                  <a:pt x="402442" y="418335"/>
                </a:lnTo>
                <a:lnTo>
                  <a:pt x="415864" y="405633"/>
                </a:lnTo>
                <a:lnTo>
                  <a:pt x="428260" y="391959"/>
                </a:lnTo>
                <a:lnTo>
                  <a:pt x="439568" y="377375"/>
                </a:lnTo>
                <a:lnTo>
                  <a:pt x="449728" y="361943"/>
                </a:lnTo>
                <a:lnTo>
                  <a:pt x="458680" y="345725"/>
                </a:lnTo>
                <a:lnTo>
                  <a:pt x="466364" y="328782"/>
                </a:lnTo>
                <a:lnTo>
                  <a:pt x="472718" y="311177"/>
                </a:lnTo>
                <a:lnTo>
                  <a:pt x="477682" y="292971"/>
                </a:lnTo>
                <a:lnTo>
                  <a:pt x="481195" y="274227"/>
                </a:lnTo>
                <a:lnTo>
                  <a:pt x="483197" y="255005"/>
                </a:lnTo>
                <a:lnTo>
                  <a:pt x="483628" y="235369"/>
                </a:lnTo>
                <a:lnTo>
                  <a:pt x="482455" y="215807"/>
                </a:lnTo>
                <a:lnTo>
                  <a:pt x="479729" y="196702"/>
                </a:lnTo>
                <a:lnTo>
                  <a:pt x="475513" y="178116"/>
                </a:lnTo>
                <a:lnTo>
                  <a:pt x="469870" y="160107"/>
                </a:lnTo>
                <a:lnTo>
                  <a:pt x="462864" y="142737"/>
                </a:lnTo>
                <a:lnTo>
                  <a:pt x="454558" y="126066"/>
                </a:lnTo>
                <a:lnTo>
                  <a:pt x="445015" y="110156"/>
                </a:lnTo>
                <a:lnTo>
                  <a:pt x="434300" y="95065"/>
                </a:lnTo>
                <a:lnTo>
                  <a:pt x="422474" y="80856"/>
                </a:lnTo>
                <a:lnTo>
                  <a:pt x="409601" y="67587"/>
                </a:lnTo>
                <a:lnTo>
                  <a:pt x="395746" y="55321"/>
                </a:lnTo>
                <a:lnTo>
                  <a:pt x="380970" y="44117"/>
                </a:lnTo>
                <a:lnTo>
                  <a:pt x="365338" y="34036"/>
                </a:lnTo>
                <a:lnTo>
                  <a:pt x="348913" y="25139"/>
                </a:lnTo>
                <a:lnTo>
                  <a:pt x="331757" y="17486"/>
                </a:lnTo>
                <a:lnTo>
                  <a:pt x="313935" y="11137"/>
                </a:lnTo>
                <a:lnTo>
                  <a:pt x="295510" y="6154"/>
                </a:lnTo>
                <a:lnTo>
                  <a:pt x="276545" y="2596"/>
                </a:lnTo>
                <a:lnTo>
                  <a:pt x="257103" y="524"/>
                </a:lnTo>
                <a:lnTo>
                  <a:pt x="237248" y="0"/>
                </a:lnTo>
                <a:lnTo>
                  <a:pt x="217533" y="1060"/>
                </a:lnTo>
                <a:lnTo>
                  <a:pt x="198277" y="3670"/>
                </a:lnTo>
                <a:lnTo>
                  <a:pt x="179541" y="7766"/>
                </a:lnTo>
                <a:lnTo>
                  <a:pt x="161387" y="13285"/>
                </a:lnTo>
                <a:lnTo>
                  <a:pt x="143876" y="20165"/>
                </a:lnTo>
                <a:lnTo>
                  <a:pt x="127070" y="28343"/>
                </a:lnTo>
                <a:lnTo>
                  <a:pt x="111028" y="37755"/>
                </a:lnTo>
                <a:lnTo>
                  <a:pt x="95813" y="48340"/>
                </a:lnTo>
                <a:lnTo>
                  <a:pt x="81486" y="60033"/>
                </a:lnTo>
                <a:lnTo>
                  <a:pt x="68108" y="72772"/>
                </a:lnTo>
                <a:lnTo>
                  <a:pt x="55740" y="86494"/>
                </a:lnTo>
                <a:lnTo>
                  <a:pt x="44444" y="101137"/>
                </a:lnTo>
                <a:lnTo>
                  <a:pt x="34281" y="116636"/>
                </a:lnTo>
                <a:lnTo>
                  <a:pt x="25312" y="132930"/>
                </a:lnTo>
                <a:lnTo>
                  <a:pt x="17598" y="149956"/>
                </a:lnTo>
                <a:lnTo>
                  <a:pt x="11200" y="167650"/>
                </a:lnTo>
                <a:lnTo>
                  <a:pt x="6180" y="185949"/>
                </a:lnTo>
                <a:lnTo>
                  <a:pt x="2599" y="204791"/>
                </a:lnTo>
                <a:lnTo>
                  <a:pt x="519" y="224113"/>
                </a:lnTo>
                <a:lnTo>
                  <a:pt x="0" y="243852"/>
                </a:lnTo>
                <a:close/>
              </a:path>
            </a:pathLst>
          </a:custGeom>
          <a:solidFill>
            <a:srgbClr val="EBD516"/>
          </a:solidFill>
        </p:spPr>
        <p:txBody>
          <a:bodyPr wrap="square" lIns="0" tIns="0" rIns="0" bIns="0" rtlCol="0">
            <a:noAutofit/>
          </a:bodyPr>
          <a:lstStyle/>
          <a:p>
            <a:pPr defTabSz="456743"/>
            <a:endParaRPr sz="1798">
              <a:solidFill>
                <a:prstClr val="black"/>
              </a:solidFill>
              <a:latin typeface="Calibri"/>
            </a:endParaRPr>
          </a:p>
        </p:txBody>
      </p:sp>
      <p:sp>
        <p:nvSpPr>
          <p:cNvPr id="2" name="object 2"/>
          <p:cNvSpPr/>
          <p:nvPr/>
        </p:nvSpPr>
        <p:spPr>
          <a:xfrm>
            <a:off x="1846874" y="2304877"/>
            <a:ext cx="465396" cy="463167"/>
          </a:xfrm>
          <a:custGeom>
            <a:avLst/>
            <a:gdLst/>
            <a:ahLst/>
            <a:cxnLst/>
            <a:rect l="l" t="t" r="r" b="b"/>
            <a:pathLst>
              <a:path w="465881" h="463649">
                <a:moveTo>
                  <a:pt x="265143" y="460994"/>
                </a:moveTo>
                <a:lnTo>
                  <a:pt x="284853" y="457453"/>
                </a:lnTo>
                <a:lnTo>
                  <a:pt x="303770" y="452579"/>
                </a:lnTo>
                <a:lnTo>
                  <a:pt x="321853" y="446426"/>
                </a:lnTo>
                <a:lnTo>
                  <a:pt x="339063" y="439048"/>
                </a:lnTo>
                <a:lnTo>
                  <a:pt x="355359" y="430497"/>
                </a:lnTo>
                <a:lnTo>
                  <a:pt x="370702" y="420826"/>
                </a:lnTo>
                <a:lnTo>
                  <a:pt x="385051" y="410089"/>
                </a:lnTo>
                <a:lnTo>
                  <a:pt x="398366" y="398339"/>
                </a:lnTo>
                <a:lnTo>
                  <a:pt x="410608" y="385629"/>
                </a:lnTo>
                <a:lnTo>
                  <a:pt x="421737" y="372013"/>
                </a:lnTo>
                <a:lnTo>
                  <a:pt x="431712" y="357544"/>
                </a:lnTo>
                <a:lnTo>
                  <a:pt x="440493" y="342274"/>
                </a:lnTo>
                <a:lnTo>
                  <a:pt x="448042" y="326257"/>
                </a:lnTo>
                <a:lnTo>
                  <a:pt x="454316" y="309547"/>
                </a:lnTo>
                <a:lnTo>
                  <a:pt x="459278" y="292196"/>
                </a:lnTo>
                <a:lnTo>
                  <a:pt x="462885" y="274258"/>
                </a:lnTo>
                <a:lnTo>
                  <a:pt x="465100" y="255786"/>
                </a:lnTo>
                <a:lnTo>
                  <a:pt x="465881" y="236833"/>
                </a:lnTo>
                <a:lnTo>
                  <a:pt x="465189" y="217453"/>
                </a:lnTo>
                <a:lnTo>
                  <a:pt x="462983" y="197698"/>
                </a:lnTo>
                <a:lnTo>
                  <a:pt x="459447" y="178958"/>
                </a:lnTo>
                <a:lnTo>
                  <a:pt x="454573" y="160895"/>
                </a:lnTo>
                <a:lnTo>
                  <a:pt x="448420" y="143552"/>
                </a:lnTo>
                <a:lnTo>
                  <a:pt x="441046" y="126975"/>
                </a:lnTo>
                <a:lnTo>
                  <a:pt x="432510" y="111206"/>
                </a:lnTo>
                <a:lnTo>
                  <a:pt x="422869" y="96292"/>
                </a:lnTo>
                <a:lnTo>
                  <a:pt x="412183" y="82275"/>
                </a:lnTo>
                <a:lnTo>
                  <a:pt x="400509" y="69200"/>
                </a:lnTo>
                <a:lnTo>
                  <a:pt x="387906" y="57111"/>
                </a:lnTo>
                <a:lnTo>
                  <a:pt x="374432" y="46053"/>
                </a:lnTo>
                <a:lnTo>
                  <a:pt x="360147" y="36070"/>
                </a:lnTo>
                <a:lnTo>
                  <a:pt x="345107" y="27206"/>
                </a:lnTo>
                <a:lnTo>
                  <a:pt x="329372" y="19505"/>
                </a:lnTo>
                <a:lnTo>
                  <a:pt x="312999" y="13012"/>
                </a:lnTo>
                <a:lnTo>
                  <a:pt x="296048" y="7770"/>
                </a:lnTo>
                <a:lnTo>
                  <a:pt x="278576" y="3825"/>
                </a:lnTo>
                <a:lnTo>
                  <a:pt x="260643" y="1220"/>
                </a:lnTo>
                <a:lnTo>
                  <a:pt x="242305" y="0"/>
                </a:lnTo>
                <a:lnTo>
                  <a:pt x="223622" y="208"/>
                </a:lnTo>
                <a:lnTo>
                  <a:pt x="204653" y="1889"/>
                </a:lnTo>
                <a:lnTo>
                  <a:pt x="185198" y="5121"/>
                </a:lnTo>
                <a:lnTo>
                  <a:pt x="166450" y="9741"/>
                </a:lnTo>
                <a:lnTo>
                  <a:pt x="148454" y="15690"/>
                </a:lnTo>
                <a:lnTo>
                  <a:pt x="131258" y="22909"/>
                </a:lnTo>
                <a:lnTo>
                  <a:pt x="114905" y="31339"/>
                </a:lnTo>
                <a:lnTo>
                  <a:pt x="99443" y="40920"/>
                </a:lnTo>
                <a:lnTo>
                  <a:pt x="84916" y="51594"/>
                </a:lnTo>
                <a:lnTo>
                  <a:pt x="71372" y="63302"/>
                </a:lnTo>
                <a:lnTo>
                  <a:pt x="58854" y="75984"/>
                </a:lnTo>
                <a:lnTo>
                  <a:pt x="47411" y="89581"/>
                </a:lnTo>
                <a:lnTo>
                  <a:pt x="37086" y="104035"/>
                </a:lnTo>
                <a:lnTo>
                  <a:pt x="27926" y="119286"/>
                </a:lnTo>
                <a:lnTo>
                  <a:pt x="19978" y="135276"/>
                </a:lnTo>
                <a:lnTo>
                  <a:pt x="13285" y="151944"/>
                </a:lnTo>
                <a:lnTo>
                  <a:pt x="7896" y="169233"/>
                </a:lnTo>
                <a:lnTo>
                  <a:pt x="3854" y="187083"/>
                </a:lnTo>
                <a:lnTo>
                  <a:pt x="1207" y="205435"/>
                </a:lnTo>
                <a:lnTo>
                  <a:pt x="0" y="224230"/>
                </a:lnTo>
                <a:lnTo>
                  <a:pt x="278" y="243409"/>
                </a:lnTo>
                <a:lnTo>
                  <a:pt x="2088" y="262912"/>
                </a:lnTo>
                <a:lnTo>
                  <a:pt x="5412" y="282455"/>
                </a:lnTo>
                <a:lnTo>
                  <a:pt x="10099" y="301231"/>
                </a:lnTo>
                <a:lnTo>
                  <a:pt x="16095" y="319197"/>
                </a:lnTo>
                <a:lnTo>
                  <a:pt x="23343" y="336314"/>
                </a:lnTo>
                <a:lnTo>
                  <a:pt x="31790" y="352540"/>
                </a:lnTo>
                <a:lnTo>
                  <a:pt x="41381" y="367833"/>
                </a:lnTo>
                <a:lnTo>
                  <a:pt x="52061" y="382153"/>
                </a:lnTo>
                <a:lnTo>
                  <a:pt x="63776" y="395458"/>
                </a:lnTo>
                <a:lnTo>
                  <a:pt x="76471" y="407708"/>
                </a:lnTo>
                <a:lnTo>
                  <a:pt x="90091" y="418860"/>
                </a:lnTo>
                <a:lnTo>
                  <a:pt x="104581" y="428875"/>
                </a:lnTo>
                <a:lnTo>
                  <a:pt x="119887" y="437710"/>
                </a:lnTo>
                <a:lnTo>
                  <a:pt x="135954" y="445325"/>
                </a:lnTo>
                <a:lnTo>
                  <a:pt x="152728" y="451678"/>
                </a:lnTo>
                <a:lnTo>
                  <a:pt x="170153" y="456728"/>
                </a:lnTo>
                <a:lnTo>
                  <a:pt x="188176" y="460434"/>
                </a:lnTo>
                <a:lnTo>
                  <a:pt x="206740" y="462755"/>
                </a:lnTo>
                <a:lnTo>
                  <a:pt x="225793" y="463649"/>
                </a:lnTo>
                <a:lnTo>
                  <a:pt x="245279" y="463076"/>
                </a:lnTo>
                <a:lnTo>
                  <a:pt x="265143" y="460994"/>
                </a:lnTo>
                <a:close/>
              </a:path>
            </a:pathLst>
          </a:custGeom>
          <a:solidFill>
            <a:srgbClr val="60130B"/>
          </a:solidFill>
        </p:spPr>
        <p:txBody>
          <a:bodyPr wrap="square" lIns="0" tIns="0" rIns="0" bIns="0" rtlCol="0">
            <a:noAutofit/>
          </a:bodyPr>
          <a:lstStyle/>
          <a:p>
            <a:pPr defTabSz="456743"/>
            <a:endParaRPr sz="1798">
              <a:solidFill>
                <a:prstClr val="black"/>
              </a:solidFill>
              <a:latin typeface="Calibri"/>
            </a:endParaRPr>
          </a:p>
        </p:txBody>
      </p:sp>
      <p:sp>
        <p:nvSpPr>
          <p:cNvPr id="42" name="Rechthoek 41"/>
          <p:cNvSpPr/>
          <p:nvPr/>
        </p:nvSpPr>
        <p:spPr>
          <a:xfrm>
            <a:off x="3355655" y="2211069"/>
            <a:ext cx="10189138" cy="399694"/>
          </a:xfrm>
          <a:prstGeom prst="rect">
            <a:avLst/>
          </a:prstGeom>
        </p:spPr>
        <p:txBody>
          <a:bodyPr wrap="square">
            <a:spAutoFit/>
          </a:bodyPr>
          <a:lstStyle/>
          <a:p>
            <a:pPr defTabSz="456743"/>
            <a:r>
              <a:rPr lang="nl-NL" sz="1998" dirty="0" err="1">
                <a:solidFill>
                  <a:srgbClr val="FFFFFF"/>
                </a:solidFill>
                <a:latin typeface="Allerton"/>
                <a:cs typeface="Allerton"/>
              </a:rPr>
              <a:t>Authoritarian</a:t>
            </a:r>
            <a:endParaRPr lang="nl-NL" sz="1998" dirty="0">
              <a:solidFill>
                <a:srgbClr val="FFFFFF"/>
              </a:solidFill>
              <a:latin typeface="Allerton"/>
              <a:cs typeface="Allerton"/>
            </a:endParaRPr>
          </a:p>
        </p:txBody>
      </p:sp>
      <p:sp>
        <p:nvSpPr>
          <p:cNvPr id="43" name="Rechthoek 42"/>
          <p:cNvSpPr/>
          <p:nvPr/>
        </p:nvSpPr>
        <p:spPr>
          <a:xfrm>
            <a:off x="6792123" y="5788742"/>
            <a:ext cx="10189138" cy="399694"/>
          </a:xfrm>
          <a:prstGeom prst="rect">
            <a:avLst/>
          </a:prstGeom>
        </p:spPr>
        <p:txBody>
          <a:bodyPr wrap="square">
            <a:spAutoFit/>
          </a:bodyPr>
          <a:lstStyle/>
          <a:p>
            <a:pPr defTabSz="456743"/>
            <a:r>
              <a:rPr lang="nl-NL" sz="1998" dirty="0">
                <a:solidFill>
                  <a:srgbClr val="FFFFFF"/>
                </a:solidFill>
                <a:latin typeface="Allerton"/>
                <a:cs typeface="Allerton"/>
              </a:rPr>
              <a:t>Laissez-faire</a:t>
            </a:r>
          </a:p>
        </p:txBody>
      </p:sp>
      <p:pic>
        <p:nvPicPr>
          <p:cNvPr id="34" name="Afbeelding 33" descr="tripole-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46605" y="2260146"/>
            <a:ext cx="4620218" cy="3616129"/>
          </a:xfrm>
          <a:prstGeom prst="rect">
            <a:avLst/>
          </a:prstGeom>
        </p:spPr>
      </p:pic>
      <p:sp>
        <p:nvSpPr>
          <p:cNvPr id="47" name="Rechthoek 46"/>
          <p:cNvSpPr/>
          <p:nvPr/>
        </p:nvSpPr>
        <p:spPr>
          <a:xfrm>
            <a:off x="9597553" y="2211069"/>
            <a:ext cx="10189138" cy="399694"/>
          </a:xfrm>
          <a:prstGeom prst="rect">
            <a:avLst/>
          </a:prstGeom>
        </p:spPr>
        <p:txBody>
          <a:bodyPr wrap="square">
            <a:spAutoFit/>
          </a:bodyPr>
          <a:lstStyle/>
          <a:p>
            <a:pPr defTabSz="456743"/>
            <a:r>
              <a:rPr lang="nl-NL" sz="1998" dirty="0" err="1">
                <a:solidFill>
                  <a:srgbClr val="FFFFFF"/>
                </a:solidFill>
                <a:latin typeface="Allerton"/>
                <a:cs typeface="Allerton"/>
              </a:rPr>
              <a:t>Democratic</a:t>
            </a:r>
            <a:endParaRPr lang="nl-NL" sz="1998" dirty="0">
              <a:solidFill>
                <a:srgbClr val="FFFFFF"/>
              </a:solidFill>
              <a:latin typeface="Allerton"/>
              <a:cs typeface="Allerton"/>
            </a:endParaRPr>
          </a:p>
        </p:txBody>
      </p:sp>
      <p:sp>
        <p:nvSpPr>
          <p:cNvPr id="39" name="Rechthoek 38"/>
          <p:cNvSpPr/>
          <p:nvPr/>
        </p:nvSpPr>
        <p:spPr>
          <a:xfrm>
            <a:off x="-4713140" y="2439431"/>
            <a:ext cx="7539122" cy="1245198"/>
          </a:xfrm>
          <a:prstGeom prst="rect">
            <a:avLst/>
          </a:prstGeom>
        </p:spPr>
        <p:txBody>
          <a:bodyPr wrap="square">
            <a:spAutoFit/>
          </a:bodyPr>
          <a:lstStyle/>
          <a:p>
            <a:pPr defTabSz="456743"/>
            <a:r>
              <a:rPr lang="nl-NL" sz="7493" dirty="0" err="1">
                <a:solidFill>
                  <a:srgbClr val="FFFFFF"/>
                </a:solidFill>
                <a:latin typeface="Allerton"/>
                <a:cs typeface="Allerton"/>
              </a:rPr>
              <a:t>Tripole</a:t>
            </a:r>
            <a:endParaRPr lang="nl-NL" sz="7493" dirty="0">
              <a:solidFill>
                <a:srgbClr val="FFFFFF"/>
              </a:solidFill>
              <a:latin typeface="Allerton"/>
              <a:cs typeface="Allerton"/>
            </a:endParaRPr>
          </a:p>
        </p:txBody>
      </p:sp>
      <p:sp>
        <p:nvSpPr>
          <p:cNvPr id="40" name="Rechthoek 39"/>
          <p:cNvSpPr/>
          <p:nvPr/>
        </p:nvSpPr>
        <p:spPr>
          <a:xfrm>
            <a:off x="5559984" y="79689"/>
            <a:ext cx="4265931" cy="922369"/>
          </a:xfrm>
          <a:prstGeom prst="rect">
            <a:avLst/>
          </a:prstGeom>
        </p:spPr>
        <p:txBody>
          <a:bodyPr wrap="square">
            <a:spAutoFit/>
          </a:bodyPr>
          <a:lstStyle/>
          <a:p>
            <a:pPr defTabSz="456743"/>
            <a:r>
              <a:rPr lang="nl-NL" sz="5395" dirty="0" err="1">
                <a:solidFill>
                  <a:srgbClr val="FFFFFF"/>
                </a:solidFill>
                <a:latin typeface="Allerton"/>
                <a:cs typeface="Allerton"/>
              </a:rPr>
              <a:t>Tripole</a:t>
            </a:r>
            <a:endParaRPr lang="nl-NL" sz="5395" dirty="0">
              <a:solidFill>
                <a:srgbClr val="FFFFFF"/>
              </a:solidFill>
              <a:latin typeface="Allerton"/>
              <a:cs typeface="Allerton"/>
            </a:endParaRPr>
          </a:p>
        </p:txBody>
      </p:sp>
    </p:spTree>
    <p:extLst>
      <p:ext uri="{BB962C8B-B14F-4D97-AF65-F5344CB8AC3E}">
        <p14:creationId xmlns:p14="http://schemas.microsoft.com/office/powerpoint/2010/main" val="162208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Afbeelding 40" descr="achtergrond-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0977" y="-148674"/>
            <a:ext cx="9393042" cy="7307589"/>
          </a:xfrm>
          <a:prstGeom prst="rect">
            <a:avLst/>
          </a:prstGeom>
        </p:spPr>
      </p:pic>
      <p:sp>
        <p:nvSpPr>
          <p:cNvPr id="38" name="Rechthoek 37"/>
          <p:cNvSpPr/>
          <p:nvPr/>
        </p:nvSpPr>
        <p:spPr>
          <a:xfrm>
            <a:off x="3888499" y="1297620"/>
            <a:ext cx="8677761" cy="522676"/>
          </a:xfrm>
          <a:prstGeom prst="rect">
            <a:avLst/>
          </a:prstGeom>
        </p:spPr>
        <p:txBody>
          <a:bodyPr wrap="square">
            <a:spAutoFit/>
          </a:bodyPr>
          <a:lstStyle/>
          <a:p>
            <a:pPr defTabSz="456743"/>
            <a:r>
              <a:rPr lang="en-US" sz="2797" dirty="0">
                <a:solidFill>
                  <a:srgbClr val="FFFFFF"/>
                </a:solidFill>
                <a:latin typeface="Courgette Regular"/>
                <a:cs typeface="Courgette Regular"/>
              </a:rPr>
              <a:t>Where did your story occur?</a:t>
            </a:r>
            <a:endParaRPr lang="nl-NL" sz="2797" dirty="0">
              <a:solidFill>
                <a:srgbClr val="FFFFFF"/>
              </a:solidFill>
              <a:latin typeface="Courgette Regular"/>
              <a:cs typeface="Courgette Regular"/>
            </a:endParaRPr>
          </a:p>
        </p:txBody>
      </p:sp>
      <p:sp>
        <p:nvSpPr>
          <p:cNvPr id="14" name="object 14"/>
          <p:cNvSpPr/>
          <p:nvPr/>
        </p:nvSpPr>
        <p:spPr>
          <a:xfrm>
            <a:off x="1761521" y="6217909"/>
            <a:ext cx="800092" cy="788765"/>
          </a:xfrm>
          <a:custGeom>
            <a:avLst/>
            <a:gdLst/>
            <a:ahLst/>
            <a:cxnLst/>
            <a:rect l="l" t="t" r="r" b="b"/>
            <a:pathLst>
              <a:path w="740981" h="730491">
                <a:moveTo>
                  <a:pt x="631423" y="621965"/>
                </a:moveTo>
                <a:lnTo>
                  <a:pt x="650923" y="601256"/>
                </a:lnTo>
                <a:lnTo>
                  <a:pt x="668800" y="579163"/>
                </a:lnTo>
                <a:lnTo>
                  <a:pt x="684951" y="555789"/>
                </a:lnTo>
                <a:lnTo>
                  <a:pt x="699273" y="531235"/>
                </a:lnTo>
                <a:lnTo>
                  <a:pt x="711662" y="505604"/>
                </a:lnTo>
                <a:lnTo>
                  <a:pt x="722013" y="478997"/>
                </a:lnTo>
                <a:lnTo>
                  <a:pt x="730225" y="451517"/>
                </a:lnTo>
                <a:lnTo>
                  <a:pt x="736192" y="423266"/>
                </a:lnTo>
                <a:lnTo>
                  <a:pt x="739812" y="394345"/>
                </a:lnTo>
                <a:lnTo>
                  <a:pt x="740981" y="364858"/>
                </a:lnTo>
                <a:lnTo>
                  <a:pt x="739655" y="335142"/>
                </a:lnTo>
                <a:lnTo>
                  <a:pt x="735926" y="306050"/>
                </a:lnTo>
                <a:lnTo>
                  <a:pt x="729893" y="277681"/>
                </a:lnTo>
                <a:lnTo>
                  <a:pt x="721655" y="250131"/>
                </a:lnTo>
                <a:lnTo>
                  <a:pt x="711309" y="223497"/>
                </a:lnTo>
                <a:lnTo>
                  <a:pt x="698955" y="197877"/>
                </a:lnTo>
                <a:lnTo>
                  <a:pt x="684691" y="173367"/>
                </a:lnTo>
                <a:lnTo>
                  <a:pt x="668617" y="150064"/>
                </a:lnTo>
                <a:lnTo>
                  <a:pt x="650830" y="128067"/>
                </a:lnTo>
                <a:lnTo>
                  <a:pt x="631429" y="107472"/>
                </a:lnTo>
                <a:lnTo>
                  <a:pt x="610514" y="88375"/>
                </a:lnTo>
                <a:lnTo>
                  <a:pt x="588182" y="70875"/>
                </a:lnTo>
                <a:lnTo>
                  <a:pt x="564533" y="55069"/>
                </a:lnTo>
                <a:lnTo>
                  <a:pt x="539664" y="41053"/>
                </a:lnTo>
                <a:lnTo>
                  <a:pt x="513676" y="28925"/>
                </a:lnTo>
                <a:lnTo>
                  <a:pt x="486666" y="18781"/>
                </a:lnTo>
                <a:lnTo>
                  <a:pt x="458733" y="10720"/>
                </a:lnTo>
                <a:lnTo>
                  <a:pt x="429975" y="4838"/>
                </a:lnTo>
                <a:lnTo>
                  <a:pt x="400492" y="1232"/>
                </a:lnTo>
                <a:lnTo>
                  <a:pt x="370382" y="0"/>
                </a:lnTo>
                <a:lnTo>
                  <a:pt x="340266" y="1212"/>
                </a:lnTo>
                <a:lnTo>
                  <a:pt x="310766" y="4810"/>
                </a:lnTo>
                <a:lnTo>
                  <a:pt x="281983" y="10693"/>
                </a:lnTo>
                <a:lnTo>
                  <a:pt x="254017" y="18764"/>
                </a:lnTo>
                <a:lnTo>
                  <a:pt x="226969" y="28923"/>
                </a:lnTo>
                <a:lnTo>
                  <a:pt x="200940" y="41070"/>
                </a:lnTo>
                <a:lnTo>
                  <a:pt x="176032" y="55106"/>
                </a:lnTo>
                <a:lnTo>
                  <a:pt x="152344" y="70933"/>
                </a:lnTo>
                <a:lnTo>
                  <a:pt x="129978" y="88451"/>
                </a:lnTo>
                <a:lnTo>
                  <a:pt x="109034" y="107561"/>
                </a:lnTo>
                <a:lnTo>
                  <a:pt x="89613" y="128163"/>
                </a:lnTo>
                <a:lnTo>
                  <a:pt x="71816" y="150159"/>
                </a:lnTo>
                <a:lnTo>
                  <a:pt x="55744" y="173449"/>
                </a:lnTo>
                <a:lnTo>
                  <a:pt x="41497" y="197934"/>
                </a:lnTo>
                <a:lnTo>
                  <a:pt x="29177" y="223515"/>
                </a:lnTo>
                <a:lnTo>
                  <a:pt x="18884" y="250093"/>
                </a:lnTo>
                <a:lnTo>
                  <a:pt x="10719" y="277568"/>
                </a:lnTo>
                <a:lnTo>
                  <a:pt x="4783" y="305842"/>
                </a:lnTo>
                <a:lnTo>
                  <a:pt x="1176" y="334815"/>
                </a:lnTo>
                <a:lnTo>
                  <a:pt x="0" y="364388"/>
                </a:lnTo>
                <a:lnTo>
                  <a:pt x="1316" y="394060"/>
                </a:lnTo>
                <a:lnTo>
                  <a:pt x="5051" y="423138"/>
                </a:lnTo>
                <a:lnTo>
                  <a:pt x="11102" y="451521"/>
                </a:lnTo>
                <a:lnTo>
                  <a:pt x="19367" y="479110"/>
                </a:lnTo>
                <a:lnTo>
                  <a:pt x="29746" y="505804"/>
                </a:lnTo>
                <a:lnTo>
                  <a:pt x="42136" y="531502"/>
                </a:lnTo>
                <a:lnTo>
                  <a:pt x="56437" y="556104"/>
                </a:lnTo>
                <a:lnTo>
                  <a:pt x="72546" y="579510"/>
                </a:lnTo>
                <a:lnTo>
                  <a:pt x="90363" y="601618"/>
                </a:lnTo>
                <a:lnTo>
                  <a:pt x="109785" y="622330"/>
                </a:lnTo>
                <a:lnTo>
                  <a:pt x="125966" y="637186"/>
                </a:lnTo>
                <a:lnTo>
                  <a:pt x="614779" y="637186"/>
                </a:lnTo>
                <a:lnTo>
                  <a:pt x="631423" y="621965"/>
                </a:lnTo>
                <a:close/>
              </a:path>
            </a:pathLst>
          </a:custGeom>
          <a:solidFill>
            <a:srgbClr val="017792"/>
          </a:solidFill>
        </p:spPr>
        <p:txBody>
          <a:bodyPr wrap="square" lIns="0" tIns="0" rIns="0" bIns="0" rtlCol="0">
            <a:noAutofit/>
          </a:bodyPr>
          <a:lstStyle/>
          <a:p>
            <a:pPr defTabSz="456743"/>
            <a:endParaRPr sz="1798">
              <a:solidFill>
                <a:prstClr val="black"/>
              </a:solidFill>
              <a:latin typeface="Calibri"/>
            </a:endParaRPr>
          </a:p>
        </p:txBody>
      </p:sp>
      <p:sp>
        <p:nvSpPr>
          <p:cNvPr id="15" name="object 15"/>
          <p:cNvSpPr/>
          <p:nvPr/>
        </p:nvSpPr>
        <p:spPr>
          <a:xfrm>
            <a:off x="1487499" y="6261739"/>
            <a:ext cx="249105" cy="237484"/>
          </a:xfrm>
          <a:custGeom>
            <a:avLst/>
            <a:gdLst/>
            <a:ahLst/>
            <a:cxnLst/>
            <a:rect l="l" t="t" r="r" b="b"/>
            <a:pathLst>
              <a:path w="249364" h="237731">
                <a:moveTo>
                  <a:pt x="121196" y="237731"/>
                </a:moveTo>
                <a:lnTo>
                  <a:pt x="133471" y="237413"/>
                </a:lnTo>
                <a:lnTo>
                  <a:pt x="148004" y="235531"/>
                </a:lnTo>
                <a:lnTo>
                  <a:pt x="162009" y="232103"/>
                </a:lnTo>
                <a:lnTo>
                  <a:pt x="175375" y="227231"/>
                </a:lnTo>
                <a:lnTo>
                  <a:pt x="187992" y="221016"/>
                </a:lnTo>
                <a:lnTo>
                  <a:pt x="199746" y="213560"/>
                </a:lnTo>
                <a:lnTo>
                  <a:pt x="210527" y="204963"/>
                </a:lnTo>
                <a:lnTo>
                  <a:pt x="220223" y="195328"/>
                </a:lnTo>
                <a:lnTo>
                  <a:pt x="228722" y="184754"/>
                </a:lnTo>
                <a:lnTo>
                  <a:pt x="235913" y="173345"/>
                </a:lnTo>
                <a:lnTo>
                  <a:pt x="241684" y="161201"/>
                </a:lnTo>
                <a:lnTo>
                  <a:pt x="245924" y="148424"/>
                </a:lnTo>
                <a:lnTo>
                  <a:pt x="248521" y="135114"/>
                </a:lnTo>
                <a:lnTo>
                  <a:pt x="249364" y="121373"/>
                </a:lnTo>
                <a:lnTo>
                  <a:pt x="248717" y="110262"/>
                </a:lnTo>
                <a:lnTo>
                  <a:pt x="246325" y="96672"/>
                </a:lnTo>
                <a:lnTo>
                  <a:pt x="242285" y="83507"/>
                </a:lnTo>
                <a:lnTo>
                  <a:pt x="236719" y="70885"/>
                </a:lnTo>
                <a:lnTo>
                  <a:pt x="229746" y="58920"/>
                </a:lnTo>
                <a:lnTo>
                  <a:pt x="221487" y="47729"/>
                </a:lnTo>
                <a:lnTo>
                  <a:pt x="212062" y="37428"/>
                </a:lnTo>
                <a:lnTo>
                  <a:pt x="201592" y="28133"/>
                </a:lnTo>
                <a:lnTo>
                  <a:pt x="190197" y="19961"/>
                </a:lnTo>
                <a:lnTo>
                  <a:pt x="177997" y="13027"/>
                </a:lnTo>
                <a:lnTo>
                  <a:pt x="165113" y="7448"/>
                </a:lnTo>
                <a:lnTo>
                  <a:pt x="151664" y="3339"/>
                </a:lnTo>
                <a:lnTo>
                  <a:pt x="137773" y="818"/>
                </a:lnTo>
                <a:lnTo>
                  <a:pt x="123558" y="0"/>
                </a:lnTo>
                <a:lnTo>
                  <a:pt x="111271" y="773"/>
                </a:lnTo>
                <a:lnTo>
                  <a:pt x="97628" y="3288"/>
                </a:lnTo>
                <a:lnTo>
                  <a:pt x="84366" y="7422"/>
                </a:lnTo>
                <a:lnTo>
                  <a:pt x="71612" y="13049"/>
                </a:lnTo>
                <a:lnTo>
                  <a:pt x="59494" y="20041"/>
                </a:lnTo>
                <a:lnTo>
                  <a:pt x="48139" y="28272"/>
                </a:lnTo>
                <a:lnTo>
                  <a:pt x="37673" y="37614"/>
                </a:lnTo>
                <a:lnTo>
                  <a:pt x="28224" y="47941"/>
                </a:lnTo>
                <a:lnTo>
                  <a:pt x="19919" y="59125"/>
                </a:lnTo>
                <a:lnTo>
                  <a:pt x="12885" y="71040"/>
                </a:lnTo>
                <a:lnTo>
                  <a:pt x="7249" y="83559"/>
                </a:lnTo>
                <a:lnTo>
                  <a:pt x="3138" y="96555"/>
                </a:lnTo>
                <a:lnTo>
                  <a:pt x="679" y="109900"/>
                </a:lnTo>
                <a:lnTo>
                  <a:pt x="0" y="123469"/>
                </a:lnTo>
                <a:lnTo>
                  <a:pt x="42" y="125095"/>
                </a:lnTo>
                <a:lnTo>
                  <a:pt x="1420" y="138950"/>
                </a:lnTo>
                <a:lnTo>
                  <a:pt x="4529" y="152325"/>
                </a:lnTo>
                <a:lnTo>
                  <a:pt x="9259" y="165114"/>
                </a:lnTo>
                <a:lnTo>
                  <a:pt x="15498" y="177213"/>
                </a:lnTo>
                <a:lnTo>
                  <a:pt x="23134" y="188517"/>
                </a:lnTo>
                <a:lnTo>
                  <a:pt x="32057" y="198921"/>
                </a:lnTo>
                <a:lnTo>
                  <a:pt x="42155" y="208319"/>
                </a:lnTo>
                <a:lnTo>
                  <a:pt x="53318" y="216608"/>
                </a:lnTo>
                <a:lnTo>
                  <a:pt x="65433" y="223681"/>
                </a:lnTo>
                <a:lnTo>
                  <a:pt x="78389" y="229435"/>
                </a:lnTo>
                <a:lnTo>
                  <a:pt x="92076" y="233765"/>
                </a:lnTo>
                <a:lnTo>
                  <a:pt x="106382" y="236565"/>
                </a:lnTo>
                <a:lnTo>
                  <a:pt x="121196" y="237731"/>
                </a:lnTo>
                <a:close/>
              </a:path>
            </a:pathLst>
          </a:custGeom>
          <a:solidFill>
            <a:srgbClr val="3E748D"/>
          </a:solidFill>
        </p:spPr>
        <p:txBody>
          <a:bodyPr wrap="square" lIns="0" tIns="0" rIns="0" bIns="0" rtlCol="0">
            <a:noAutofit/>
          </a:bodyPr>
          <a:lstStyle/>
          <a:p>
            <a:pPr defTabSz="456743"/>
            <a:endParaRPr sz="1798">
              <a:solidFill>
                <a:prstClr val="black"/>
              </a:solidFill>
              <a:latin typeface="Calibri"/>
            </a:endParaRPr>
          </a:p>
        </p:txBody>
      </p:sp>
      <p:sp>
        <p:nvSpPr>
          <p:cNvPr id="16" name="object 16"/>
          <p:cNvSpPr/>
          <p:nvPr/>
        </p:nvSpPr>
        <p:spPr>
          <a:xfrm>
            <a:off x="1103958" y="4415803"/>
            <a:ext cx="767017" cy="760661"/>
          </a:xfrm>
          <a:custGeom>
            <a:avLst/>
            <a:gdLst/>
            <a:ahLst/>
            <a:cxnLst/>
            <a:rect l="l" t="t" r="r" b="b"/>
            <a:pathLst>
              <a:path w="767816" h="761453">
                <a:moveTo>
                  <a:pt x="0" y="376516"/>
                </a:moveTo>
                <a:lnTo>
                  <a:pt x="1076" y="408397"/>
                </a:lnTo>
                <a:lnTo>
                  <a:pt x="4625" y="439514"/>
                </a:lnTo>
                <a:lnTo>
                  <a:pt x="10551" y="469774"/>
                </a:lnTo>
                <a:lnTo>
                  <a:pt x="18761" y="499081"/>
                </a:lnTo>
                <a:lnTo>
                  <a:pt x="29161" y="527342"/>
                </a:lnTo>
                <a:lnTo>
                  <a:pt x="41656" y="554462"/>
                </a:lnTo>
                <a:lnTo>
                  <a:pt x="56151" y="580346"/>
                </a:lnTo>
                <a:lnTo>
                  <a:pt x="72554" y="604901"/>
                </a:lnTo>
                <a:lnTo>
                  <a:pt x="90770" y="628031"/>
                </a:lnTo>
                <a:lnTo>
                  <a:pt x="110704" y="649643"/>
                </a:lnTo>
                <a:lnTo>
                  <a:pt x="132262" y="669641"/>
                </a:lnTo>
                <a:lnTo>
                  <a:pt x="155351" y="687932"/>
                </a:lnTo>
                <a:lnTo>
                  <a:pt x="179877" y="704421"/>
                </a:lnTo>
                <a:lnTo>
                  <a:pt x="205744" y="719013"/>
                </a:lnTo>
                <a:lnTo>
                  <a:pt x="232859" y="731614"/>
                </a:lnTo>
                <a:lnTo>
                  <a:pt x="261128" y="742131"/>
                </a:lnTo>
                <a:lnTo>
                  <a:pt x="290456" y="750467"/>
                </a:lnTo>
                <a:lnTo>
                  <a:pt x="320750" y="756529"/>
                </a:lnTo>
                <a:lnTo>
                  <a:pt x="351915" y="760223"/>
                </a:lnTo>
                <a:lnTo>
                  <a:pt x="383857" y="761453"/>
                </a:lnTo>
                <a:lnTo>
                  <a:pt x="415082" y="760177"/>
                </a:lnTo>
                <a:lnTo>
                  <a:pt x="445615" y="756476"/>
                </a:lnTo>
                <a:lnTo>
                  <a:pt x="475359" y="750445"/>
                </a:lnTo>
                <a:lnTo>
                  <a:pt x="504221" y="742178"/>
                </a:lnTo>
                <a:lnTo>
                  <a:pt x="532103" y="731769"/>
                </a:lnTo>
                <a:lnTo>
                  <a:pt x="558910" y="719312"/>
                </a:lnTo>
                <a:lnTo>
                  <a:pt x="584547" y="704902"/>
                </a:lnTo>
                <a:lnTo>
                  <a:pt x="608918" y="688634"/>
                </a:lnTo>
                <a:lnTo>
                  <a:pt x="631927" y="670600"/>
                </a:lnTo>
                <a:lnTo>
                  <a:pt x="653480" y="650897"/>
                </a:lnTo>
                <a:lnTo>
                  <a:pt x="673479" y="629617"/>
                </a:lnTo>
                <a:lnTo>
                  <a:pt x="691830" y="606856"/>
                </a:lnTo>
                <a:lnTo>
                  <a:pt x="708436" y="582707"/>
                </a:lnTo>
                <a:lnTo>
                  <a:pt x="723203" y="557265"/>
                </a:lnTo>
                <a:lnTo>
                  <a:pt x="736035" y="530625"/>
                </a:lnTo>
                <a:lnTo>
                  <a:pt x="746836" y="502879"/>
                </a:lnTo>
                <a:lnTo>
                  <a:pt x="755510" y="474124"/>
                </a:lnTo>
                <a:lnTo>
                  <a:pt x="761962" y="444453"/>
                </a:lnTo>
                <a:lnTo>
                  <a:pt x="766096" y="413960"/>
                </a:lnTo>
                <a:lnTo>
                  <a:pt x="767816" y="382739"/>
                </a:lnTo>
                <a:lnTo>
                  <a:pt x="767004" y="351911"/>
                </a:lnTo>
                <a:lnTo>
                  <a:pt x="763687" y="321702"/>
                </a:lnTo>
                <a:lnTo>
                  <a:pt x="757965" y="292215"/>
                </a:lnTo>
                <a:lnTo>
                  <a:pt x="749938" y="263551"/>
                </a:lnTo>
                <a:lnTo>
                  <a:pt x="739708" y="235813"/>
                </a:lnTo>
                <a:lnTo>
                  <a:pt x="727373" y="209102"/>
                </a:lnTo>
                <a:lnTo>
                  <a:pt x="713036" y="183520"/>
                </a:lnTo>
                <a:lnTo>
                  <a:pt x="696796" y="159168"/>
                </a:lnTo>
                <a:lnTo>
                  <a:pt x="678754" y="136149"/>
                </a:lnTo>
                <a:lnTo>
                  <a:pt x="659010" y="114565"/>
                </a:lnTo>
                <a:lnTo>
                  <a:pt x="637665" y="94516"/>
                </a:lnTo>
                <a:lnTo>
                  <a:pt x="614820" y="76105"/>
                </a:lnTo>
                <a:lnTo>
                  <a:pt x="590573" y="59434"/>
                </a:lnTo>
                <a:lnTo>
                  <a:pt x="565027" y="44605"/>
                </a:lnTo>
                <a:lnTo>
                  <a:pt x="538282" y="31719"/>
                </a:lnTo>
                <a:lnTo>
                  <a:pt x="510438" y="20878"/>
                </a:lnTo>
                <a:lnTo>
                  <a:pt x="481595" y="12183"/>
                </a:lnTo>
                <a:lnTo>
                  <a:pt x="451854" y="5738"/>
                </a:lnTo>
                <a:lnTo>
                  <a:pt x="421316" y="1642"/>
                </a:lnTo>
                <a:lnTo>
                  <a:pt x="390080" y="0"/>
                </a:lnTo>
                <a:lnTo>
                  <a:pt x="357581" y="834"/>
                </a:lnTo>
                <a:lnTo>
                  <a:pt x="325917" y="4078"/>
                </a:lnTo>
                <a:lnTo>
                  <a:pt x="295176" y="9645"/>
                </a:lnTo>
                <a:lnTo>
                  <a:pt x="265447" y="17449"/>
                </a:lnTo>
                <a:lnTo>
                  <a:pt x="236818" y="27405"/>
                </a:lnTo>
                <a:lnTo>
                  <a:pt x="209380" y="39426"/>
                </a:lnTo>
                <a:lnTo>
                  <a:pt x="183221" y="53427"/>
                </a:lnTo>
                <a:lnTo>
                  <a:pt x="158429" y="69321"/>
                </a:lnTo>
                <a:lnTo>
                  <a:pt x="135095" y="87023"/>
                </a:lnTo>
                <a:lnTo>
                  <a:pt x="113306" y="106448"/>
                </a:lnTo>
                <a:lnTo>
                  <a:pt x="93151" y="127508"/>
                </a:lnTo>
                <a:lnTo>
                  <a:pt x="74721" y="150119"/>
                </a:lnTo>
                <a:lnTo>
                  <a:pt x="58103" y="174195"/>
                </a:lnTo>
                <a:lnTo>
                  <a:pt x="43386" y="199649"/>
                </a:lnTo>
                <a:lnTo>
                  <a:pt x="30660" y="226396"/>
                </a:lnTo>
                <a:lnTo>
                  <a:pt x="20013" y="254349"/>
                </a:lnTo>
                <a:lnTo>
                  <a:pt x="11535" y="283424"/>
                </a:lnTo>
                <a:lnTo>
                  <a:pt x="5314" y="313534"/>
                </a:lnTo>
                <a:lnTo>
                  <a:pt x="1439" y="344594"/>
                </a:lnTo>
                <a:lnTo>
                  <a:pt x="0" y="376516"/>
                </a:lnTo>
                <a:close/>
              </a:path>
            </a:pathLst>
          </a:custGeom>
          <a:solidFill>
            <a:srgbClr val="552C85"/>
          </a:solidFill>
        </p:spPr>
        <p:txBody>
          <a:bodyPr wrap="square" lIns="0" tIns="0" rIns="0" bIns="0" rtlCol="0">
            <a:noAutofit/>
          </a:bodyPr>
          <a:lstStyle/>
          <a:p>
            <a:pPr defTabSz="456743"/>
            <a:endParaRPr sz="1798">
              <a:solidFill>
                <a:prstClr val="black"/>
              </a:solidFill>
              <a:latin typeface="Calibri"/>
            </a:endParaRPr>
          </a:p>
        </p:txBody>
      </p:sp>
      <p:sp>
        <p:nvSpPr>
          <p:cNvPr id="17" name="object 17"/>
          <p:cNvSpPr/>
          <p:nvPr/>
        </p:nvSpPr>
        <p:spPr>
          <a:xfrm>
            <a:off x="1790219" y="5070606"/>
            <a:ext cx="225625" cy="222360"/>
          </a:xfrm>
          <a:custGeom>
            <a:avLst/>
            <a:gdLst/>
            <a:ahLst/>
            <a:cxnLst/>
            <a:rect l="l" t="t" r="r" b="b"/>
            <a:pathLst>
              <a:path w="225860" h="222592">
                <a:moveTo>
                  <a:pt x="113589" y="222592"/>
                </a:moveTo>
                <a:lnTo>
                  <a:pt x="119292" y="222294"/>
                </a:lnTo>
                <a:lnTo>
                  <a:pt x="135484" y="220405"/>
                </a:lnTo>
                <a:lnTo>
                  <a:pt x="150422" y="217055"/>
                </a:lnTo>
                <a:lnTo>
                  <a:pt x="164084" y="212291"/>
                </a:lnTo>
                <a:lnTo>
                  <a:pt x="176445" y="206158"/>
                </a:lnTo>
                <a:lnTo>
                  <a:pt x="187485" y="198702"/>
                </a:lnTo>
                <a:lnTo>
                  <a:pt x="197179" y="189968"/>
                </a:lnTo>
                <a:lnTo>
                  <a:pt x="205506" y="180002"/>
                </a:lnTo>
                <a:lnTo>
                  <a:pt x="212441" y="168850"/>
                </a:lnTo>
                <a:lnTo>
                  <a:pt x="217963" y="156558"/>
                </a:lnTo>
                <a:lnTo>
                  <a:pt x="222048" y="143171"/>
                </a:lnTo>
                <a:lnTo>
                  <a:pt x="224674" y="128735"/>
                </a:lnTo>
                <a:lnTo>
                  <a:pt x="225818" y="113296"/>
                </a:lnTo>
                <a:lnTo>
                  <a:pt x="225860" y="107115"/>
                </a:lnTo>
                <a:lnTo>
                  <a:pt x="224959" y="92082"/>
                </a:lnTo>
                <a:lnTo>
                  <a:pt x="222615" y="77922"/>
                </a:lnTo>
                <a:lnTo>
                  <a:pt x="218829" y="64706"/>
                </a:lnTo>
                <a:lnTo>
                  <a:pt x="213600" y="52505"/>
                </a:lnTo>
                <a:lnTo>
                  <a:pt x="206927" y="41391"/>
                </a:lnTo>
                <a:lnTo>
                  <a:pt x="198810" y="31435"/>
                </a:lnTo>
                <a:lnTo>
                  <a:pt x="189248" y="22708"/>
                </a:lnTo>
                <a:lnTo>
                  <a:pt x="178239" y="15281"/>
                </a:lnTo>
                <a:lnTo>
                  <a:pt x="165784" y="9225"/>
                </a:lnTo>
                <a:lnTo>
                  <a:pt x="151883" y="4612"/>
                </a:lnTo>
                <a:lnTo>
                  <a:pt x="136533" y="1513"/>
                </a:lnTo>
                <a:lnTo>
                  <a:pt x="119735" y="0"/>
                </a:lnTo>
                <a:lnTo>
                  <a:pt x="107429" y="164"/>
                </a:lnTo>
                <a:lnTo>
                  <a:pt x="93698" y="1885"/>
                </a:lnTo>
                <a:lnTo>
                  <a:pt x="80365" y="5133"/>
                </a:lnTo>
                <a:lnTo>
                  <a:pt x="67571" y="9805"/>
                </a:lnTo>
                <a:lnTo>
                  <a:pt x="55458" y="15792"/>
                </a:lnTo>
                <a:lnTo>
                  <a:pt x="44166" y="22989"/>
                </a:lnTo>
                <a:lnTo>
                  <a:pt x="33837" y="31290"/>
                </a:lnTo>
                <a:lnTo>
                  <a:pt x="24612" y="40589"/>
                </a:lnTo>
                <a:lnTo>
                  <a:pt x="16633" y="50779"/>
                </a:lnTo>
                <a:lnTo>
                  <a:pt x="10041" y="61753"/>
                </a:lnTo>
                <a:lnTo>
                  <a:pt x="4977" y="73407"/>
                </a:lnTo>
                <a:lnTo>
                  <a:pt x="1583" y="85633"/>
                </a:lnTo>
                <a:lnTo>
                  <a:pt x="0" y="98326"/>
                </a:lnTo>
                <a:lnTo>
                  <a:pt x="368" y="111379"/>
                </a:lnTo>
                <a:lnTo>
                  <a:pt x="1321" y="118950"/>
                </a:lnTo>
                <a:lnTo>
                  <a:pt x="4102" y="133537"/>
                </a:lnTo>
                <a:lnTo>
                  <a:pt x="8043" y="147200"/>
                </a:lnTo>
                <a:lnTo>
                  <a:pt x="13156" y="159891"/>
                </a:lnTo>
                <a:lnTo>
                  <a:pt x="19451" y="171564"/>
                </a:lnTo>
                <a:lnTo>
                  <a:pt x="26937" y="182170"/>
                </a:lnTo>
                <a:lnTo>
                  <a:pt x="35626" y="191662"/>
                </a:lnTo>
                <a:lnTo>
                  <a:pt x="45527" y="199994"/>
                </a:lnTo>
                <a:lnTo>
                  <a:pt x="56652" y="207118"/>
                </a:lnTo>
                <a:lnTo>
                  <a:pt x="69010" y="212987"/>
                </a:lnTo>
                <a:lnTo>
                  <a:pt x="82612" y="217554"/>
                </a:lnTo>
                <a:lnTo>
                  <a:pt x="97468" y="220772"/>
                </a:lnTo>
                <a:lnTo>
                  <a:pt x="113589" y="222592"/>
                </a:lnTo>
                <a:close/>
              </a:path>
            </a:pathLst>
          </a:custGeom>
          <a:solidFill>
            <a:srgbClr val="4B4399"/>
          </a:solidFill>
        </p:spPr>
        <p:txBody>
          <a:bodyPr wrap="square" lIns="0" tIns="0" rIns="0" bIns="0" rtlCol="0">
            <a:noAutofit/>
          </a:bodyPr>
          <a:lstStyle/>
          <a:p>
            <a:pPr defTabSz="456743"/>
            <a:endParaRPr sz="1798">
              <a:solidFill>
                <a:prstClr val="black"/>
              </a:solidFill>
              <a:latin typeface="Calibri"/>
            </a:endParaRPr>
          </a:p>
        </p:txBody>
      </p:sp>
      <p:sp>
        <p:nvSpPr>
          <p:cNvPr id="18" name="object 18"/>
          <p:cNvSpPr/>
          <p:nvPr/>
        </p:nvSpPr>
        <p:spPr>
          <a:xfrm>
            <a:off x="1635300" y="5228443"/>
            <a:ext cx="129849" cy="129862"/>
          </a:xfrm>
          <a:custGeom>
            <a:avLst/>
            <a:gdLst/>
            <a:ahLst/>
            <a:cxnLst/>
            <a:rect l="l" t="t" r="r" b="b"/>
            <a:pathLst>
              <a:path w="129984" h="129997">
                <a:moveTo>
                  <a:pt x="0" y="64998"/>
                </a:moveTo>
                <a:lnTo>
                  <a:pt x="2441" y="82707"/>
                </a:lnTo>
                <a:lnTo>
                  <a:pt x="7686" y="95684"/>
                </a:lnTo>
                <a:lnTo>
                  <a:pt x="15473" y="107095"/>
                </a:lnTo>
                <a:lnTo>
                  <a:pt x="25450" y="116584"/>
                </a:lnTo>
                <a:lnTo>
                  <a:pt x="37265" y="123800"/>
                </a:lnTo>
                <a:lnTo>
                  <a:pt x="50566" y="128389"/>
                </a:lnTo>
                <a:lnTo>
                  <a:pt x="64998" y="129997"/>
                </a:lnTo>
                <a:lnTo>
                  <a:pt x="68505" y="129904"/>
                </a:lnTo>
                <a:lnTo>
                  <a:pt x="82698" y="127556"/>
                </a:lnTo>
                <a:lnTo>
                  <a:pt x="95676" y="122311"/>
                </a:lnTo>
                <a:lnTo>
                  <a:pt x="107085" y="114523"/>
                </a:lnTo>
                <a:lnTo>
                  <a:pt x="116574" y="104544"/>
                </a:lnTo>
                <a:lnTo>
                  <a:pt x="123789" y="92728"/>
                </a:lnTo>
                <a:lnTo>
                  <a:pt x="128376" y="79428"/>
                </a:lnTo>
                <a:lnTo>
                  <a:pt x="129984" y="64998"/>
                </a:lnTo>
                <a:lnTo>
                  <a:pt x="129891" y="61491"/>
                </a:lnTo>
                <a:lnTo>
                  <a:pt x="127544" y="47297"/>
                </a:lnTo>
                <a:lnTo>
                  <a:pt x="122302" y="34318"/>
                </a:lnTo>
                <a:lnTo>
                  <a:pt x="114515" y="22906"/>
                </a:lnTo>
                <a:lnTo>
                  <a:pt x="104539" y="13414"/>
                </a:lnTo>
                <a:lnTo>
                  <a:pt x="92725" y="6197"/>
                </a:lnTo>
                <a:lnTo>
                  <a:pt x="79427" y="1608"/>
                </a:lnTo>
                <a:lnTo>
                  <a:pt x="64998" y="0"/>
                </a:lnTo>
                <a:lnTo>
                  <a:pt x="61480" y="93"/>
                </a:lnTo>
                <a:lnTo>
                  <a:pt x="47285" y="2442"/>
                </a:lnTo>
                <a:lnTo>
                  <a:pt x="34306" y="7688"/>
                </a:lnTo>
                <a:lnTo>
                  <a:pt x="22896" y="15477"/>
                </a:lnTo>
                <a:lnTo>
                  <a:pt x="13408" y="25456"/>
                </a:lnTo>
                <a:lnTo>
                  <a:pt x="6194" y="37271"/>
                </a:lnTo>
                <a:lnTo>
                  <a:pt x="1607" y="50569"/>
                </a:lnTo>
                <a:lnTo>
                  <a:pt x="0" y="64998"/>
                </a:lnTo>
                <a:close/>
              </a:path>
            </a:pathLst>
          </a:custGeom>
          <a:solidFill>
            <a:srgbClr val="10487B"/>
          </a:solidFill>
        </p:spPr>
        <p:txBody>
          <a:bodyPr wrap="square" lIns="0" tIns="0" rIns="0" bIns="0" rtlCol="0">
            <a:noAutofit/>
          </a:bodyPr>
          <a:lstStyle/>
          <a:p>
            <a:pPr defTabSz="456743"/>
            <a:endParaRPr sz="1798">
              <a:solidFill>
                <a:prstClr val="black"/>
              </a:solidFill>
              <a:latin typeface="Calibri"/>
            </a:endParaRPr>
          </a:p>
        </p:txBody>
      </p:sp>
      <p:sp>
        <p:nvSpPr>
          <p:cNvPr id="19" name="object 19"/>
          <p:cNvSpPr/>
          <p:nvPr/>
        </p:nvSpPr>
        <p:spPr>
          <a:xfrm>
            <a:off x="935369" y="3698099"/>
            <a:ext cx="645820" cy="642497"/>
          </a:xfrm>
          <a:custGeom>
            <a:avLst/>
            <a:gdLst/>
            <a:ahLst/>
            <a:cxnLst/>
            <a:rect l="l" t="t" r="r" b="b"/>
            <a:pathLst>
              <a:path w="646493" h="643166">
                <a:moveTo>
                  <a:pt x="0" y="308940"/>
                </a:moveTo>
                <a:lnTo>
                  <a:pt x="212" y="335810"/>
                </a:lnTo>
                <a:lnTo>
                  <a:pt x="2507" y="362086"/>
                </a:lnTo>
                <a:lnTo>
                  <a:pt x="6809" y="387688"/>
                </a:lnTo>
                <a:lnTo>
                  <a:pt x="13044" y="412539"/>
                </a:lnTo>
                <a:lnTo>
                  <a:pt x="21138" y="436558"/>
                </a:lnTo>
                <a:lnTo>
                  <a:pt x="31015" y="459666"/>
                </a:lnTo>
                <a:lnTo>
                  <a:pt x="42601" y="481783"/>
                </a:lnTo>
                <a:lnTo>
                  <a:pt x="55821" y="502832"/>
                </a:lnTo>
                <a:lnTo>
                  <a:pt x="70601" y="522732"/>
                </a:lnTo>
                <a:lnTo>
                  <a:pt x="86866" y="541404"/>
                </a:lnTo>
                <a:lnTo>
                  <a:pt x="104541" y="558769"/>
                </a:lnTo>
                <a:lnTo>
                  <a:pt x="123552" y="574748"/>
                </a:lnTo>
                <a:lnTo>
                  <a:pt x="143824" y="589261"/>
                </a:lnTo>
                <a:lnTo>
                  <a:pt x="165283" y="602230"/>
                </a:lnTo>
                <a:lnTo>
                  <a:pt x="187853" y="613574"/>
                </a:lnTo>
                <a:lnTo>
                  <a:pt x="211461" y="623216"/>
                </a:lnTo>
                <a:lnTo>
                  <a:pt x="236031" y="631075"/>
                </a:lnTo>
                <a:lnTo>
                  <a:pt x="261489" y="637072"/>
                </a:lnTo>
                <a:lnTo>
                  <a:pt x="287759" y="641129"/>
                </a:lnTo>
                <a:lnTo>
                  <a:pt x="314769" y="643166"/>
                </a:lnTo>
                <a:lnTo>
                  <a:pt x="340699" y="642962"/>
                </a:lnTo>
                <a:lnTo>
                  <a:pt x="366251" y="640506"/>
                </a:lnTo>
                <a:lnTo>
                  <a:pt x="391325" y="635897"/>
                </a:lnTo>
                <a:lnTo>
                  <a:pt x="415820" y="629231"/>
                </a:lnTo>
                <a:lnTo>
                  <a:pt x="439633" y="620606"/>
                </a:lnTo>
                <a:lnTo>
                  <a:pt x="462665" y="610120"/>
                </a:lnTo>
                <a:lnTo>
                  <a:pt x="484815" y="597871"/>
                </a:lnTo>
                <a:lnTo>
                  <a:pt x="505981" y="583956"/>
                </a:lnTo>
                <a:lnTo>
                  <a:pt x="526062" y="568473"/>
                </a:lnTo>
                <a:lnTo>
                  <a:pt x="544958" y="551519"/>
                </a:lnTo>
                <a:lnTo>
                  <a:pt x="562567" y="533193"/>
                </a:lnTo>
                <a:lnTo>
                  <a:pt x="578789" y="513591"/>
                </a:lnTo>
                <a:lnTo>
                  <a:pt x="593522" y="492811"/>
                </a:lnTo>
                <a:lnTo>
                  <a:pt x="606666" y="470951"/>
                </a:lnTo>
                <a:lnTo>
                  <a:pt x="618119" y="448109"/>
                </a:lnTo>
                <a:lnTo>
                  <a:pt x="627781" y="424382"/>
                </a:lnTo>
                <a:lnTo>
                  <a:pt x="635550" y="399868"/>
                </a:lnTo>
                <a:lnTo>
                  <a:pt x="641326" y="374665"/>
                </a:lnTo>
                <a:lnTo>
                  <a:pt x="645007" y="348869"/>
                </a:lnTo>
                <a:lnTo>
                  <a:pt x="646493" y="322579"/>
                </a:lnTo>
                <a:lnTo>
                  <a:pt x="645764" y="297430"/>
                </a:lnTo>
                <a:lnTo>
                  <a:pt x="642959" y="272685"/>
                </a:lnTo>
                <a:lnTo>
                  <a:pt x="638166" y="248436"/>
                </a:lnTo>
                <a:lnTo>
                  <a:pt x="631473" y="224772"/>
                </a:lnTo>
                <a:lnTo>
                  <a:pt x="622966" y="201785"/>
                </a:lnTo>
                <a:lnTo>
                  <a:pt x="612732" y="179567"/>
                </a:lnTo>
                <a:lnTo>
                  <a:pt x="600859" y="158207"/>
                </a:lnTo>
                <a:lnTo>
                  <a:pt x="587434" y="137796"/>
                </a:lnTo>
                <a:lnTo>
                  <a:pt x="572545" y="118426"/>
                </a:lnTo>
                <a:lnTo>
                  <a:pt x="556277" y="100187"/>
                </a:lnTo>
                <a:lnTo>
                  <a:pt x="538719" y="83170"/>
                </a:lnTo>
                <a:lnTo>
                  <a:pt x="519957" y="67466"/>
                </a:lnTo>
                <a:lnTo>
                  <a:pt x="500080" y="53165"/>
                </a:lnTo>
                <a:lnTo>
                  <a:pt x="479173" y="40360"/>
                </a:lnTo>
                <a:lnTo>
                  <a:pt x="457325" y="29139"/>
                </a:lnTo>
                <a:lnTo>
                  <a:pt x="434622" y="19595"/>
                </a:lnTo>
                <a:lnTo>
                  <a:pt x="411151" y="11818"/>
                </a:lnTo>
                <a:lnTo>
                  <a:pt x="387000" y="5900"/>
                </a:lnTo>
                <a:lnTo>
                  <a:pt x="362256" y="1930"/>
                </a:lnTo>
                <a:lnTo>
                  <a:pt x="337007" y="0"/>
                </a:lnTo>
                <a:lnTo>
                  <a:pt x="309657" y="92"/>
                </a:lnTo>
                <a:lnTo>
                  <a:pt x="282944" y="2230"/>
                </a:lnTo>
                <a:lnTo>
                  <a:pt x="256945" y="6343"/>
                </a:lnTo>
                <a:lnTo>
                  <a:pt x="231739" y="12359"/>
                </a:lnTo>
                <a:lnTo>
                  <a:pt x="207404" y="20205"/>
                </a:lnTo>
                <a:lnTo>
                  <a:pt x="184018" y="29812"/>
                </a:lnTo>
                <a:lnTo>
                  <a:pt x="161658" y="41106"/>
                </a:lnTo>
                <a:lnTo>
                  <a:pt x="140404" y="54016"/>
                </a:lnTo>
                <a:lnTo>
                  <a:pt x="120333" y="68471"/>
                </a:lnTo>
                <a:lnTo>
                  <a:pt x="101523" y="84399"/>
                </a:lnTo>
                <a:lnTo>
                  <a:pt x="84053" y="101728"/>
                </a:lnTo>
                <a:lnTo>
                  <a:pt x="68001" y="120388"/>
                </a:lnTo>
                <a:lnTo>
                  <a:pt x="53445" y="140305"/>
                </a:lnTo>
                <a:lnTo>
                  <a:pt x="40463" y="161409"/>
                </a:lnTo>
                <a:lnTo>
                  <a:pt x="29133" y="183628"/>
                </a:lnTo>
                <a:lnTo>
                  <a:pt x="19533" y="206890"/>
                </a:lnTo>
                <a:lnTo>
                  <a:pt x="11741" y="231124"/>
                </a:lnTo>
                <a:lnTo>
                  <a:pt x="5837" y="256258"/>
                </a:lnTo>
                <a:lnTo>
                  <a:pt x="1897" y="282220"/>
                </a:lnTo>
                <a:lnTo>
                  <a:pt x="0" y="308940"/>
                </a:lnTo>
                <a:close/>
              </a:path>
            </a:pathLst>
          </a:custGeom>
          <a:solidFill>
            <a:srgbClr val="7A164F"/>
          </a:solidFill>
        </p:spPr>
        <p:txBody>
          <a:bodyPr wrap="square" lIns="0" tIns="0" rIns="0" bIns="0" rtlCol="0">
            <a:noAutofit/>
          </a:bodyPr>
          <a:lstStyle/>
          <a:p>
            <a:pPr defTabSz="456743"/>
            <a:endParaRPr sz="1798">
              <a:solidFill>
                <a:prstClr val="black"/>
              </a:solidFill>
              <a:latin typeface="Calibri"/>
            </a:endParaRPr>
          </a:p>
        </p:txBody>
      </p:sp>
      <p:sp>
        <p:nvSpPr>
          <p:cNvPr id="20" name="object 20"/>
          <p:cNvSpPr/>
          <p:nvPr/>
        </p:nvSpPr>
        <p:spPr>
          <a:xfrm>
            <a:off x="1648366" y="3867646"/>
            <a:ext cx="316169" cy="303416"/>
          </a:xfrm>
          <a:custGeom>
            <a:avLst/>
            <a:gdLst/>
            <a:ahLst/>
            <a:cxnLst/>
            <a:rect l="l" t="t" r="r" b="b"/>
            <a:pathLst>
              <a:path w="316498" h="303732">
                <a:moveTo>
                  <a:pt x="160948" y="24"/>
                </a:moveTo>
                <a:lnTo>
                  <a:pt x="137851" y="896"/>
                </a:lnTo>
                <a:lnTo>
                  <a:pt x="123260" y="2999"/>
                </a:lnTo>
                <a:lnTo>
                  <a:pt x="109242" y="6266"/>
                </a:lnTo>
                <a:lnTo>
                  <a:pt x="95845" y="10652"/>
                </a:lnTo>
                <a:lnTo>
                  <a:pt x="83117" y="16112"/>
                </a:lnTo>
                <a:lnTo>
                  <a:pt x="71105" y="22601"/>
                </a:lnTo>
                <a:lnTo>
                  <a:pt x="59857" y="30076"/>
                </a:lnTo>
                <a:lnTo>
                  <a:pt x="49423" y="38491"/>
                </a:lnTo>
                <a:lnTo>
                  <a:pt x="39848" y="47802"/>
                </a:lnTo>
                <a:lnTo>
                  <a:pt x="31183" y="57965"/>
                </a:lnTo>
                <a:lnTo>
                  <a:pt x="23474" y="68935"/>
                </a:lnTo>
                <a:lnTo>
                  <a:pt x="16770" y="80668"/>
                </a:lnTo>
                <a:lnTo>
                  <a:pt x="11119" y="93118"/>
                </a:lnTo>
                <a:lnTo>
                  <a:pt x="6569" y="106242"/>
                </a:lnTo>
                <a:lnTo>
                  <a:pt x="3167" y="119995"/>
                </a:lnTo>
                <a:lnTo>
                  <a:pt x="962" y="134333"/>
                </a:lnTo>
                <a:lnTo>
                  <a:pt x="1" y="149211"/>
                </a:lnTo>
                <a:lnTo>
                  <a:pt x="0" y="156195"/>
                </a:lnTo>
                <a:lnTo>
                  <a:pt x="965" y="170810"/>
                </a:lnTo>
                <a:lnTo>
                  <a:pt x="3209" y="184938"/>
                </a:lnTo>
                <a:lnTo>
                  <a:pt x="6681" y="198527"/>
                </a:lnTo>
                <a:lnTo>
                  <a:pt x="11329" y="211528"/>
                </a:lnTo>
                <a:lnTo>
                  <a:pt x="17102" y="223889"/>
                </a:lnTo>
                <a:lnTo>
                  <a:pt x="23949" y="235559"/>
                </a:lnTo>
                <a:lnTo>
                  <a:pt x="31819" y="246487"/>
                </a:lnTo>
                <a:lnTo>
                  <a:pt x="40659" y="256622"/>
                </a:lnTo>
                <a:lnTo>
                  <a:pt x="50419" y="265912"/>
                </a:lnTo>
                <a:lnTo>
                  <a:pt x="61048" y="274308"/>
                </a:lnTo>
                <a:lnTo>
                  <a:pt x="72494" y="281758"/>
                </a:lnTo>
                <a:lnTo>
                  <a:pt x="84706" y="288210"/>
                </a:lnTo>
                <a:lnTo>
                  <a:pt x="97633" y="293615"/>
                </a:lnTo>
                <a:lnTo>
                  <a:pt x="111224" y="297920"/>
                </a:lnTo>
                <a:lnTo>
                  <a:pt x="125426" y="301076"/>
                </a:lnTo>
                <a:lnTo>
                  <a:pt x="140189" y="303030"/>
                </a:lnTo>
                <a:lnTo>
                  <a:pt x="155462" y="303732"/>
                </a:lnTo>
                <a:lnTo>
                  <a:pt x="165556" y="303436"/>
                </a:lnTo>
                <a:lnTo>
                  <a:pt x="179853" y="301870"/>
                </a:lnTo>
                <a:lnTo>
                  <a:pt x="193840" y="299023"/>
                </a:lnTo>
                <a:lnTo>
                  <a:pt x="207445" y="294965"/>
                </a:lnTo>
                <a:lnTo>
                  <a:pt x="220592" y="289766"/>
                </a:lnTo>
                <a:lnTo>
                  <a:pt x="233210" y="283496"/>
                </a:lnTo>
                <a:lnTo>
                  <a:pt x="245223" y="276225"/>
                </a:lnTo>
                <a:lnTo>
                  <a:pt x="256560" y="268023"/>
                </a:lnTo>
                <a:lnTo>
                  <a:pt x="267145" y="258960"/>
                </a:lnTo>
                <a:lnTo>
                  <a:pt x="276906" y="249107"/>
                </a:lnTo>
                <a:lnTo>
                  <a:pt x="285770" y="238533"/>
                </a:lnTo>
                <a:lnTo>
                  <a:pt x="293662" y="227309"/>
                </a:lnTo>
                <a:lnTo>
                  <a:pt x="300509" y="215504"/>
                </a:lnTo>
                <a:lnTo>
                  <a:pt x="306238" y="203189"/>
                </a:lnTo>
                <a:lnTo>
                  <a:pt x="310775" y="190433"/>
                </a:lnTo>
                <a:lnTo>
                  <a:pt x="314046" y="177308"/>
                </a:lnTo>
                <a:lnTo>
                  <a:pt x="315978" y="163882"/>
                </a:lnTo>
                <a:lnTo>
                  <a:pt x="316498" y="150227"/>
                </a:lnTo>
                <a:lnTo>
                  <a:pt x="316492" y="149867"/>
                </a:lnTo>
                <a:lnTo>
                  <a:pt x="315513" y="136237"/>
                </a:lnTo>
                <a:lnTo>
                  <a:pt x="313130" y="122838"/>
                </a:lnTo>
                <a:lnTo>
                  <a:pt x="309420" y="109746"/>
                </a:lnTo>
                <a:lnTo>
                  <a:pt x="304459" y="97034"/>
                </a:lnTo>
                <a:lnTo>
                  <a:pt x="298323" y="84777"/>
                </a:lnTo>
                <a:lnTo>
                  <a:pt x="291089" y="73047"/>
                </a:lnTo>
                <a:lnTo>
                  <a:pt x="282835" y="61919"/>
                </a:lnTo>
                <a:lnTo>
                  <a:pt x="273635" y="51468"/>
                </a:lnTo>
                <a:lnTo>
                  <a:pt x="263567" y="41766"/>
                </a:lnTo>
                <a:lnTo>
                  <a:pt x="252707" y="32888"/>
                </a:lnTo>
                <a:lnTo>
                  <a:pt x="241132" y="24908"/>
                </a:lnTo>
                <a:lnTo>
                  <a:pt x="228919" y="17900"/>
                </a:lnTo>
                <a:lnTo>
                  <a:pt x="216143" y="11937"/>
                </a:lnTo>
                <a:lnTo>
                  <a:pt x="202881" y="7095"/>
                </a:lnTo>
                <a:lnTo>
                  <a:pt x="189211" y="3446"/>
                </a:lnTo>
                <a:lnTo>
                  <a:pt x="175208" y="1064"/>
                </a:lnTo>
                <a:lnTo>
                  <a:pt x="160948" y="24"/>
                </a:lnTo>
                <a:close/>
              </a:path>
            </a:pathLst>
          </a:custGeom>
          <a:solidFill>
            <a:srgbClr val="91649B"/>
          </a:solidFill>
        </p:spPr>
        <p:txBody>
          <a:bodyPr wrap="square" lIns="0" tIns="0" rIns="0" bIns="0" rtlCol="0">
            <a:noAutofit/>
          </a:bodyPr>
          <a:lstStyle/>
          <a:p>
            <a:pPr defTabSz="456743"/>
            <a:endParaRPr sz="1798">
              <a:solidFill>
                <a:prstClr val="black"/>
              </a:solidFill>
              <a:latin typeface="Calibri"/>
            </a:endParaRPr>
          </a:p>
        </p:txBody>
      </p:sp>
      <p:sp>
        <p:nvSpPr>
          <p:cNvPr id="21" name="object 21"/>
          <p:cNvSpPr/>
          <p:nvPr/>
        </p:nvSpPr>
        <p:spPr>
          <a:xfrm>
            <a:off x="1558812" y="4199380"/>
            <a:ext cx="164611" cy="164624"/>
          </a:xfrm>
          <a:custGeom>
            <a:avLst/>
            <a:gdLst/>
            <a:ahLst/>
            <a:cxnLst/>
            <a:rect l="l" t="t" r="r" b="b"/>
            <a:pathLst>
              <a:path w="164782" h="164795">
                <a:moveTo>
                  <a:pt x="0" y="82397"/>
                </a:moveTo>
                <a:lnTo>
                  <a:pt x="1756" y="99402"/>
                </a:lnTo>
                <a:lnTo>
                  <a:pt x="5844" y="112934"/>
                </a:lnTo>
                <a:lnTo>
                  <a:pt x="12083" y="125375"/>
                </a:lnTo>
                <a:lnTo>
                  <a:pt x="20254" y="136504"/>
                </a:lnTo>
                <a:lnTo>
                  <a:pt x="30138" y="146103"/>
                </a:lnTo>
                <a:lnTo>
                  <a:pt x="41513" y="153951"/>
                </a:lnTo>
                <a:lnTo>
                  <a:pt x="54161" y="159829"/>
                </a:lnTo>
                <a:lnTo>
                  <a:pt x="67862" y="163517"/>
                </a:lnTo>
                <a:lnTo>
                  <a:pt x="82397" y="164795"/>
                </a:lnTo>
                <a:lnTo>
                  <a:pt x="84987" y="164755"/>
                </a:lnTo>
                <a:lnTo>
                  <a:pt x="99392" y="163040"/>
                </a:lnTo>
                <a:lnTo>
                  <a:pt x="112925" y="158953"/>
                </a:lnTo>
                <a:lnTo>
                  <a:pt x="125366" y="152714"/>
                </a:lnTo>
                <a:lnTo>
                  <a:pt x="136495" y="144543"/>
                </a:lnTo>
                <a:lnTo>
                  <a:pt x="146093" y="134660"/>
                </a:lnTo>
                <a:lnTo>
                  <a:pt x="153940" y="123284"/>
                </a:lnTo>
                <a:lnTo>
                  <a:pt x="159817" y="110635"/>
                </a:lnTo>
                <a:lnTo>
                  <a:pt x="163504" y="96933"/>
                </a:lnTo>
                <a:lnTo>
                  <a:pt x="164782" y="82397"/>
                </a:lnTo>
                <a:lnTo>
                  <a:pt x="164742" y="79807"/>
                </a:lnTo>
                <a:lnTo>
                  <a:pt x="163027" y="65401"/>
                </a:lnTo>
                <a:lnTo>
                  <a:pt x="158942" y="51867"/>
                </a:lnTo>
                <a:lnTo>
                  <a:pt x="152705" y="39425"/>
                </a:lnTo>
                <a:lnTo>
                  <a:pt x="144536" y="28294"/>
                </a:lnTo>
                <a:lnTo>
                  <a:pt x="134655" y="18694"/>
                </a:lnTo>
                <a:lnTo>
                  <a:pt x="123281" y="10845"/>
                </a:lnTo>
                <a:lnTo>
                  <a:pt x="110633" y="4966"/>
                </a:lnTo>
                <a:lnTo>
                  <a:pt x="96932" y="1278"/>
                </a:lnTo>
                <a:lnTo>
                  <a:pt x="82397" y="0"/>
                </a:lnTo>
                <a:lnTo>
                  <a:pt x="79797" y="40"/>
                </a:lnTo>
                <a:lnTo>
                  <a:pt x="65393" y="1756"/>
                </a:lnTo>
                <a:lnTo>
                  <a:pt x="51860" y="5844"/>
                </a:lnTo>
                <a:lnTo>
                  <a:pt x="39419" y="12083"/>
                </a:lnTo>
                <a:lnTo>
                  <a:pt x="28290" y="20254"/>
                </a:lnTo>
                <a:lnTo>
                  <a:pt x="18691" y="30138"/>
                </a:lnTo>
                <a:lnTo>
                  <a:pt x="10843" y="41513"/>
                </a:lnTo>
                <a:lnTo>
                  <a:pt x="4965" y="54161"/>
                </a:lnTo>
                <a:lnTo>
                  <a:pt x="1278" y="67862"/>
                </a:lnTo>
                <a:lnTo>
                  <a:pt x="0" y="82397"/>
                </a:lnTo>
                <a:close/>
              </a:path>
            </a:pathLst>
          </a:custGeom>
          <a:solidFill>
            <a:srgbClr val="9E539F"/>
          </a:solidFill>
        </p:spPr>
        <p:txBody>
          <a:bodyPr wrap="square" lIns="0" tIns="0" rIns="0" bIns="0" rtlCol="0">
            <a:noAutofit/>
          </a:bodyPr>
          <a:lstStyle/>
          <a:p>
            <a:pPr defTabSz="456743"/>
            <a:endParaRPr sz="1798">
              <a:solidFill>
                <a:prstClr val="black"/>
              </a:solidFill>
              <a:latin typeface="Calibri"/>
            </a:endParaRPr>
          </a:p>
        </p:txBody>
      </p:sp>
      <p:sp>
        <p:nvSpPr>
          <p:cNvPr id="22" name="object 22"/>
          <p:cNvSpPr/>
          <p:nvPr/>
        </p:nvSpPr>
        <p:spPr>
          <a:xfrm>
            <a:off x="1795776" y="4221848"/>
            <a:ext cx="350358" cy="349279"/>
          </a:xfrm>
          <a:custGeom>
            <a:avLst/>
            <a:gdLst/>
            <a:ahLst/>
            <a:cxnLst/>
            <a:rect l="l" t="t" r="r" b="b"/>
            <a:pathLst>
              <a:path w="350723" h="349643">
                <a:moveTo>
                  <a:pt x="0" y="177761"/>
                </a:moveTo>
                <a:lnTo>
                  <a:pt x="835" y="194710"/>
                </a:lnTo>
                <a:lnTo>
                  <a:pt x="2794" y="209422"/>
                </a:lnTo>
                <a:lnTo>
                  <a:pt x="5854" y="223634"/>
                </a:lnTo>
                <a:lnTo>
                  <a:pt x="9974" y="237303"/>
                </a:lnTo>
                <a:lnTo>
                  <a:pt x="15115" y="250391"/>
                </a:lnTo>
                <a:lnTo>
                  <a:pt x="21235" y="262855"/>
                </a:lnTo>
                <a:lnTo>
                  <a:pt x="28294" y="274655"/>
                </a:lnTo>
                <a:lnTo>
                  <a:pt x="36251" y="285750"/>
                </a:lnTo>
                <a:lnTo>
                  <a:pt x="45065" y="296100"/>
                </a:lnTo>
                <a:lnTo>
                  <a:pt x="54697" y="305664"/>
                </a:lnTo>
                <a:lnTo>
                  <a:pt x="65105" y="314401"/>
                </a:lnTo>
                <a:lnTo>
                  <a:pt x="76248" y="322271"/>
                </a:lnTo>
                <a:lnTo>
                  <a:pt x="88086" y="329232"/>
                </a:lnTo>
                <a:lnTo>
                  <a:pt x="100579" y="335244"/>
                </a:lnTo>
                <a:lnTo>
                  <a:pt x="113686" y="340267"/>
                </a:lnTo>
                <a:lnTo>
                  <a:pt x="127365" y="344258"/>
                </a:lnTo>
                <a:lnTo>
                  <a:pt x="141577" y="347179"/>
                </a:lnTo>
                <a:lnTo>
                  <a:pt x="156282" y="348987"/>
                </a:lnTo>
                <a:lnTo>
                  <a:pt x="171437" y="349643"/>
                </a:lnTo>
                <a:lnTo>
                  <a:pt x="186203" y="349109"/>
                </a:lnTo>
                <a:lnTo>
                  <a:pt x="200654" y="347412"/>
                </a:lnTo>
                <a:lnTo>
                  <a:pt x="214738" y="344600"/>
                </a:lnTo>
                <a:lnTo>
                  <a:pt x="228408" y="340723"/>
                </a:lnTo>
                <a:lnTo>
                  <a:pt x="241614" y="335828"/>
                </a:lnTo>
                <a:lnTo>
                  <a:pt x="254308" y="329964"/>
                </a:lnTo>
                <a:lnTo>
                  <a:pt x="266440" y="323179"/>
                </a:lnTo>
                <a:lnTo>
                  <a:pt x="277961" y="315521"/>
                </a:lnTo>
                <a:lnTo>
                  <a:pt x="288822" y="307038"/>
                </a:lnTo>
                <a:lnTo>
                  <a:pt x="298975" y="297780"/>
                </a:lnTo>
                <a:lnTo>
                  <a:pt x="308370" y="287793"/>
                </a:lnTo>
                <a:lnTo>
                  <a:pt x="316957" y="277127"/>
                </a:lnTo>
                <a:lnTo>
                  <a:pt x="324689" y="265829"/>
                </a:lnTo>
                <a:lnTo>
                  <a:pt x="331515" y="253949"/>
                </a:lnTo>
                <a:lnTo>
                  <a:pt x="337388" y="241533"/>
                </a:lnTo>
                <a:lnTo>
                  <a:pt x="342257" y="228632"/>
                </a:lnTo>
                <a:lnTo>
                  <a:pt x="346075" y="215292"/>
                </a:lnTo>
                <a:lnTo>
                  <a:pt x="348791" y="201562"/>
                </a:lnTo>
                <a:lnTo>
                  <a:pt x="350356" y="187491"/>
                </a:lnTo>
                <a:lnTo>
                  <a:pt x="350723" y="173126"/>
                </a:lnTo>
                <a:lnTo>
                  <a:pt x="350496" y="166899"/>
                </a:lnTo>
                <a:lnTo>
                  <a:pt x="349098" y="152821"/>
                </a:lnTo>
                <a:lnTo>
                  <a:pt x="346523" y="139030"/>
                </a:lnTo>
                <a:lnTo>
                  <a:pt x="342823" y="125580"/>
                </a:lnTo>
                <a:lnTo>
                  <a:pt x="338054" y="112524"/>
                </a:lnTo>
                <a:lnTo>
                  <a:pt x="332268" y="99915"/>
                </a:lnTo>
                <a:lnTo>
                  <a:pt x="325519" y="87806"/>
                </a:lnTo>
                <a:lnTo>
                  <a:pt x="317863" y="76249"/>
                </a:lnTo>
                <a:lnTo>
                  <a:pt x="309351" y="65298"/>
                </a:lnTo>
                <a:lnTo>
                  <a:pt x="300040" y="55006"/>
                </a:lnTo>
                <a:lnTo>
                  <a:pt x="289982" y="45426"/>
                </a:lnTo>
                <a:lnTo>
                  <a:pt x="279231" y="36611"/>
                </a:lnTo>
                <a:lnTo>
                  <a:pt x="267842" y="28615"/>
                </a:lnTo>
                <a:lnTo>
                  <a:pt x="255867" y="21489"/>
                </a:lnTo>
                <a:lnTo>
                  <a:pt x="243363" y="15288"/>
                </a:lnTo>
                <a:lnTo>
                  <a:pt x="230381" y="10063"/>
                </a:lnTo>
                <a:lnTo>
                  <a:pt x="216976" y="5869"/>
                </a:lnTo>
                <a:lnTo>
                  <a:pt x="203203" y="2759"/>
                </a:lnTo>
                <a:lnTo>
                  <a:pt x="189114" y="784"/>
                </a:lnTo>
                <a:lnTo>
                  <a:pt x="174764" y="0"/>
                </a:lnTo>
                <a:lnTo>
                  <a:pt x="162408" y="260"/>
                </a:lnTo>
                <a:lnTo>
                  <a:pt x="147881" y="1635"/>
                </a:lnTo>
                <a:lnTo>
                  <a:pt x="133787" y="4131"/>
                </a:lnTo>
                <a:lnTo>
                  <a:pt x="120167" y="7706"/>
                </a:lnTo>
                <a:lnTo>
                  <a:pt x="107061" y="12319"/>
                </a:lnTo>
                <a:lnTo>
                  <a:pt x="94510" y="17929"/>
                </a:lnTo>
                <a:lnTo>
                  <a:pt x="82555" y="24493"/>
                </a:lnTo>
                <a:lnTo>
                  <a:pt x="71237" y="31970"/>
                </a:lnTo>
                <a:lnTo>
                  <a:pt x="60597" y="40319"/>
                </a:lnTo>
                <a:lnTo>
                  <a:pt x="50676" y="49497"/>
                </a:lnTo>
                <a:lnTo>
                  <a:pt x="41515" y="59463"/>
                </a:lnTo>
                <a:lnTo>
                  <a:pt x="33155" y="70176"/>
                </a:lnTo>
                <a:lnTo>
                  <a:pt x="25635" y="81594"/>
                </a:lnTo>
                <a:lnTo>
                  <a:pt x="18999" y="93675"/>
                </a:lnTo>
                <a:lnTo>
                  <a:pt x="13285" y="106378"/>
                </a:lnTo>
                <a:lnTo>
                  <a:pt x="8536" y="119661"/>
                </a:lnTo>
                <a:lnTo>
                  <a:pt x="4792" y="133482"/>
                </a:lnTo>
                <a:lnTo>
                  <a:pt x="2094" y="147800"/>
                </a:lnTo>
                <a:lnTo>
                  <a:pt x="483" y="162574"/>
                </a:lnTo>
                <a:lnTo>
                  <a:pt x="0" y="177761"/>
                </a:lnTo>
                <a:close/>
              </a:path>
            </a:pathLst>
          </a:custGeom>
          <a:solidFill>
            <a:srgbClr val="9E83BB"/>
          </a:solidFill>
        </p:spPr>
        <p:txBody>
          <a:bodyPr wrap="square" lIns="0" tIns="0" rIns="0" bIns="0" rtlCol="0">
            <a:noAutofit/>
          </a:bodyPr>
          <a:lstStyle/>
          <a:p>
            <a:pPr defTabSz="456743"/>
            <a:endParaRPr sz="1798">
              <a:solidFill>
                <a:prstClr val="black"/>
              </a:solidFill>
              <a:latin typeface="Calibri"/>
            </a:endParaRPr>
          </a:p>
        </p:txBody>
      </p:sp>
      <p:sp>
        <p:nvSpPr>
          <p:cNvPr id="23" name="object 23"/>
          <p:cNvSpPr/>
          <p:nvPr/>
        </p:nvSpPr>
        <p:spPr>
          <a:xfrm>
            <a:off x="1852169" y="3690729"/>
            <a:ext cx="154880" cy="154410"/>
          </a:xfrm>
          <a:custGeom>
            <a:avLst/>
            <a:gdLst/>
            <a:ahLst/>
            <a:cxnLst/>
            <a:rect l="l" t="t" r="r" b="b"/>
            <a:pathLst>
              <a:path w="155041" h="154571">
                <a:moveTo>
                  <a:pt x="0" y="78587"/>
                </a:moveTo>
                <a:lnTo>
                  <a:pt x="311" y="85435"/>
                </a:lnTo>
                <a:lnTo>
                  <a:pt x="2855" y="99880"/>
                </a:lnTo>
                <a:lnTo>
                  <a:pt x="7783" y="113084"/>
                </a:lnTo>
                <a:lnTo>
                  <a:pt x="14888" y="124839"/>
                </a:lnTo>
                <a:lnTo>
                  <a:pt x="23961" y="134935"/>
                </a:lnTo>
                <a:lnTo>
                  <a:pt x="34795" y="143166"/>
                </a:lnTo>
                <a:lnTo>
                  <a:pt x="47182" y="149321"/>
                </a:lnTo>
                <a:lnTo>
                  <a:pt x="60913" y="153192"/>
                </a:lnTo>
                <a:lnTo>
                  <a:pt x="75780" y="154571"/>
                </a:lnTo>
                <a:lnTo>
                  <a:pt x="88331" y="153640"/>
                </a:lnTo>
                <a:lnTo>
                  <a:pt x="102148" y="150229"/>
                </a:lnTo>
                <a:lnTo>
                  <a:pt x="114899" y="144548"/>
                </a:lnTo>
                <a:lnTo>
                  <a:pt x="126333" y="136842"/>
                </a:lnTo>
                <a:lnTo>
                  <a:pt x="136203" y="127358"/>
                </a:lnTo>
                <a:lnTo>
                  <a:pt x="144258" y="116340"/>
                </a:lnTo>
                <a:lnTo>
                  <a:pt x="150248" y="104035"/>
                </a:lnTo>
                <a:lnTo>
                  <a:pt x="153926" y="90687"/>
                </a:lnTo>
                <a:lnTo>
                  <a:pt x="155041" y="76542"/>
                </a:lnTo>
                <a:lnTo>
                  <a:pt x="154404" y="68153"/>
                </a:lnTo>
                <a:lnTo>
                  <a:pt x="151229" y="54547"/>
                </a:lnTo>
                <a:lnTo>
                  <a:pt x="145654" y="41851"/>
                </a:lnTo>
                <a:lnTo>
                  <a:pt x="137956" y="30337"/>
                </a:lnTo>
                <a:lnTo>
                  <a:pt x="128409" y="20278"/>
                </a:lnTo>
                <a:lnTo>
                  <a:pt x="117289" y="11943"/>
                </a:lnTo>
                <a:lnTo>
                  <a:pt x="104873" y="5604"/>
                </a:lnTo>
                <a:lnTo>
                  <a:pt x="91436" y="1532"/>
                </a:lnTo>
                <a:lnTo>
                  <a:pt x="77254" y="0"/>
                </a:lnTo>
                <a:lnTo>
                  <a:pt x="65979" y="643"/>
                </a:lnTo>
                <a:lnTo>
                  <a:pt x="52142" y="3714"/>
                </a:lnTo>
                <a:lnTo>
                  <a:pt x="39483" y="9118"/>
                </a:lnTo>
                <a:lnTo>
                  <a:pt x="28212" y="16641"/>
                </a:lnTo>
                <a:lnTo>
                  <a:pt x="18537" y="26069"/>
                </a:lnTo>
                <a:lnTo>
                  <a:pt x="10670" y="37191"/>
                </a:lnTo>
                <a:lnTo>
                  <a:pt x="4818" y="49793"/>
                </a:lnTo>
                <a:lnTo>
                  <a:pt x="1191" y="63663"/>
                </a:lnTo>
                <a:lnTo>
                  <a:pt x="0" y="78587"/>
                </a:lnTo>
                <a:close/>
              </a:path>
            </a:pathLst>
          </a:custGeom>
          <a:solidFill>
            <a:srgbClr val="D692C0"/>
          </a:solidFill>
        </p:spPr>
        <p:txBody>
          <a:bodyPr wrap="square" lIns="0" tIns="0" rIns="0" bIns="0" rtlCol="0">
            <a:noAutofit/>
          </a:bodyPr>
          <a:lstStyle/>
          <a:p>
            <a:pPr defTabSz="456743"/>
            <a:endParaRPr sz="1798">
              <a:solidFill>
                <a:prstClr val="black"/>
              </a:solidFill>
              <a:latin typeface="Calibri"/>
            </a:endParaRPr>
          </a:p>
        </p:txBody>
      </p:sp>
      <p:sp>
        <p:nvSpPr>
          <p:cNvPr id="24" name="object 24"/>
          <p:cNvSpPr/>
          <p:nvPr/>
        </p:nvSpPr>
        <p:spPr>
          <a:xfrm>
            <a:off x="1606782" y="5369475"/>
            <a:ext cx="592422" cy="592422"/>
          </a:xfrm>
          <a:custGeom>
            <a:avLst/>
            <a:gdLst/>
            <a:ahLst/>
            <a:cxnLst/>
            <a:rect l="l" t="t" r="r" b="b"/>
            <a:pathLst>
              <a:path w="593039" h="593039">
                <a:moveTo>
                  <a:pt x="0" y="296519"/>
                </a:moveTo>
                <a:lnTo>
                  <a:pt x="982" y="320839"/>
                </a:lnTo>
                <a:lnTo>
                  <a:pt x="3880" y="344617"/>
                </a:lnTo>
                <a:lnTo>
                  <a:pt x="8617" y="367777"/>
                </a:lnTo>
                <a:lnTo>
                  <a:pt x="15116" y="390243"/>
                </a:lnTo>
                <a:lnTo>
                  <a:pt x="23301" y="411939"/>
                </a:lnTo>
                <a:lnTo>
                  <a:pt x="33096" y="432788"/>
                </a:lnTo>
                <a:lnTo>
                  <a:pt x="44424" y="452714"/>
                </a:lnTo>
                <a:lnTo>
                  <a:pt x="57210" y="471641"/>
                </a:lnTo>
                <a:lnTo>
                  <a:pt x="71376" y="489492"/>
                </a:lnTo>
                <a:lnTo>
                  <a:pt x="86847" y="506191"/>
                </a:lnTo>
                <a:lnTo>
                  <a:pt x="103546" y="521662"/>
                </a:lnTo>
                <a:lnTo>
                  <a:pt x="121397" y="535829"/>
                </a:lnTo>
                <a:lnTo>
                  <a:pt x="140324" y="548614"/>
                </a:lnTo>
                <a:lnTo>
                  <a:pt x="160250" y="559942"/>
                </a:lnTo>
                <a:lnTo>
                  <a:pt x="181099" y="569737"/>
                </a:lnTo>
                <a:lnTo>
                  <a:pt x="202795" y="577922"/>
                </a:lnTo>
                <a:lnTo>
                  <a:pt x="225261" y="584421"/>
                </a:lnTo>
                <a:lnTo>
                  <a:pt x="248421" y="589158"/>
                </a:lnTo>
                <a:lnTo>
                  <a:pt x="272199" y="592056"/>
                </a:lnTo>
                <a:lnTo>
                  <a:pt x="296519" y="593039"/>
                </a:lnTo>
                <a:lnTo>
                  <a:pt x="320839" y="592056"/>
                </a:lnTo>
                <a:lnTo>
                  <a:pt x="344617" y="589158"/>
                </a:lnTo>
                <a:lnTo>
                  <a:pt x="367777" y="584421"/>
                </a:lnTo>
                <a:lnTo>
                  <a:pt x="390243" y="577922"/>
                </a:lnTo>
                <a:lnTo>
                  <a:pt x="411939" y="569737"/>
                </a:lnTo>
                <a:lnTo>
                  <a:pt x="432788" y="559942"/>
                </a:lnTo>
                <a:lnTo>
                  <a:pt x="452714" y="548614"/>
                </a:lnTo>
                <a:lnTo>
                  <a:pt x="471641" y="535829"/>
                </a:lnTo>
                <a:lnTo>
                  <a:pt x="489492" y="521662"/>
                </a:lnTo>
                <a:lnTo>
                  <a:pt x="506191" y="506191"/>
                </a:lnTo>
                <a:lnTo>
                  <a:pt x="521662" y="489492"/>
                </a:lnTo>
                <a:lnTo>
                  <a:pt x="535829" y="471641"/>
                </a:lnTo>
                <a:lnTo>
                  <a:pt x="548614" y="452714"/>
                </a:lnTo>
                <a:lnTo>
                  <a:pt x="559942" y="432788"/>
                </a:lnTo>
                <a:lnTo>
                  <a:pt x="569737" y="411939"/>
                </a:lnTo>
                <a:lnTo>
                  <a:pt x="577922" y="390243"/>
                </a:lnTo>
                <a:lnTo>
                  <a:pt x="584421" y="367777"/>
                </a:lnTo>
                <a:lnTo>
                  <a:pt x="589158" y="344617"/>
                </a:lnTo>
                <a:lnTo>
                  <a:pt x="592056" y="320839"/>
                </a:lnTo>
                <a:lnTo>
                  <a:pt x="593039" y="296519"/>
                </a:lnTo>
                <a:lnTo>
                  <a:pt x="592056" y="272199"/>
                </a:lnTo>
                <a:lnTo>
                  <a:pt x="589158" y="248421"/>
                </a:lnTo>
                <a:lnTo>
                  <a:pt x="584421" y="225261"/>
                </a:lnTo>
                <a:lnTo>
                  <a:pt x="577922" y="202795"/>
                </a:lnTo>
                <a:lnTo>
                  <a:pt x="569737" y="181099"/>
                </a:lnTo>
                <a:lnTo>
                  <a:pt x="559942" y="160250"/>
                </a:lnTo>
                <a:lnTo>
                  <a:pt x="548614" y="140324"/>
                </a:lnTo>
                <a:lnTo>
                  <a:pt x="535829" y="121397"/>
                </a:lnTo>
                <a:lnTo>
                  <a:pt x="521662" y="103546"/>
                </a:lnTo>
                <a:lnTo>
                  <a:pt x="506191" y="86847"/>
                </a:lnTo>
                <a:lnTo>
                  <a:pt x="489492" y="71376"/>
                </a:lnTo>
                <a:lnTo>
                  <a:pt x="471641" y="57210"/>
                </a:lnTo>
                <a:lnTo>
                  <a:pt x="452714" y="44424"/>
                </a:lnTo>
                <a:lnTo>
                  <a:pt x="432788" y="33096"/>
                </a:lnTo>
                <a:lnTo>
                  <a:pt x="411939" y="23301"/>
                </a:lnTo>
                <a:lnTo>
                  <a:pt x="390243" y="15116"/>
                </a:lnTo>
                <a:lnTo>
                  <a:pt x="367777" y="8617"/>
                </a:lnTo>
                <a:lnTo>
                  <a:pt x="344617" y="3880"/>
                </a:lnTo>
                <a:lnTo>
                  <a:pt x="320839" y="982"/>
                </a:lnTo>
                <a:lnTo>
                  <a:pt x="296519" y="0"/>
                </a:lnTo>
                <a:lnTo>
                  <a:pt x="272199" y="982"/>
                </a:lnTo>
                <a:lnTo>
                  <a:pt x="248421" y="3880"/>
                </a:lnTo>
                <a:lnTo>
                  <a:pt x="225261" y="8617"/>
                </a:lnTo>
                <a:lnTo>
                  <a:pt x="202795" y="15116"/>
                </a:lnTo>
                <a:lnTo>
                  <a:pt x="181099" y="23301"/>
                </a:lnTo>
                <a:lnTo>
                  <a:pt x="160250" y="33096"/>
                </a:lnTo>
                <a:lnTo>
                  <a:pt x="140324" y="44424"/>
                </a:lnTo>
                <a:lnTo>
                  <a:pt x="121397" y="57210"/>
                </a:lnTo>
                <a:lnTo>
                  <a:pt x="103546" y="71376"/>
                </a:lnTo>
                <a:lnTo>
                  <a:pt x="86847" y="86847"/>
                </a:lnTo>
                <a:lnTo>
                  <a:pt x="71376" y="103546"/>
                </a:lnTo>
                <a:lnTo>
                  <a:pt x="57210" y="121397"/>
                </a:lnTo>
                <a:lnTo>
                  <a:pt x="44424" y="140324"/>
                </a:lnTo>
                <a:lnTo>
                  <a:pt x="33096" y="160250"/>
                </a:lnTo>
                <a:lnTo>
                  <a:pt x="23301" y="181099"/>
                </a:lnTo>
                <a:lnTo>
                  <a:pt x="15116" y="202795"/>
                </a:lnTo>
                <a:lnTo>
                  <a:pt x="8617" y="225261"/>
                </a:lnTo>
                <a:lnTo>
                  <a:pt x="3880" y="248421"/>
                </a:lnTo>
                <a:lnTo>
                  <a:pt x="982" y="272199"/>
                </a:lnTo>
                <a:lnTo>
                  <a:pt x="0" y="296519"/>
                </a:lnTo>
                <a:close/>
              </a:path>
            </a:pathLst>
          </a:custGeom>
          <a:solidFill>
            <a:srgbClr val="223C7E"/>
          </a:solidFill>
        </p:spPr>
        <p:txBody>
          <a:bodyPr wrap="square" lIns="0" tIns="0" rIns="0" bIns="0" rtlCol="0">
            <a:noAutofit/>
          </a:bodyPr>
          <a:lstStyle/>
          <a:p>
            <a:pPr defTabSz="456743"/>
            <a:endParaRPr sz="1798">
              <a:solidFill>
                <a:prstClr val="black"/>
              </a:solidFill>
              <a:latin typeface="Calibri"/>
            </a:endParaRPr>
          </a:p>
        </p:txBody>
      </p:sp>
      <p:sp>
        <p:nvSpPr>
          <p:cNvPr id="25" name="object 25"/>
          <p:cNvSpPr/>
          <p:nvPr/>
        </p:nvSpPr>
        <p:spPr>
          <a:xfrm>
            <a:off x="1335956" y="5268862"/>
            <a:ext cx="281697" cy="281697"/>
          </a:xfrm>
          <a:custGeom>
            <a:avLst/>
            <a:gdLst/>
            <a:ahLst/>
            <a:cxnLst/>
            <a:rect l="l" t="t" r="r" b="b"/>
            <a:pathLst>
              <a:path w="281990" h="281990">
                <a:moveTo>
                  <a:pt x="0" y="140995"/>
                </a:moveTo>
                <a:lnTo>
                  <a:pt x="372" y="151326"/>
                </a:lnTo>
                <a:lnTo>
                  <a:pt x="2160" y="165716"/>
                </a:lnTo>
                <a:lnTo>
                  <a:pt x="5356" y="179620"/>
                </a:lnTo>
                <a:lnTo>
                  <a:pt x="9886" y="192963"/>
                </a:lnTo>
                <a:lnTo>
                  <a:pt x="15675" y="205669"/>
                </a:lnTo>
                <a:lnTo>
                  <a:pt x="22647" y="217665"/>
                </a:lnTo>
                <a:lnTo>
                  <a:pt x="30729" y="228874"/>
                </a:lnTo>
                <a:lnTo>
                  <a:pt x="39845" y="239221"/>
                </a:lnTo>
                <a:lnTo>
                  <a:pt x="49919" y="248632"/>
                </a:lnTo>
                <a:lnTo>
                  <a:pt x="60878" y="257032"/>
                </a:lnTo>
                <a:lnTo>
                  <a:pt x="72645" y="264346"/>
                </a:lnTo>
                <a:lnTo>
                  <a:pt x="85147" y="270498"/>
                </a:lnTo>
                <a:lnTo>
                  <a:pt x="98308" y="275413"/>
                </a:lnTo>
                <a:lnTo>
                  <a:pt x="112053" y="279017"/>
                </a:lnTo>
                <a:lnTo>
                  <a:pt x="126307" y="281234"/>
                </a:lnTo>
                <a:lnTo>
                  <a:pt x="140995" y="281990"/>
                </a:lnTo>
                <a:lnTo>
                  <a:pt x="151326" y="281617"/>
                </a:lnTo>
                <a:lnTo>
                  <a:pt x="165716" y="279830"/>
                </a:lnTo>
                <a:lnTo>
                  <a:pt x="179620" y="276633"/>
                </a:lnTo>
                <a:lnTo>
                  <a:pt x="192963" y="272102"/>
                </a:lnTo>
                <a:lnTo>
                  <a:pt x="205669" y="266313"/>
                </a:lnTo>
                <a:lnTo>
                  <a:pt x="217665" y="259339"/>
                </a:lnTo>
                <a:lnTo>
                  <a:pt x="228874" y="251257"/>
                </a:lnTo>
                <a:lnTo>
                  <a:pt x="239221" y="242141"/>
                </a:lnTo>
                <a:lnTo>
                  <a:pt x="248632" y="232065"/>
                </a:lnTo>
                <a:lnTo>
                  <a:pt x="257032" y="221106"/>
                </a:lnTo>
                <a:lnTo>
                  <a:pt x="264346" y="209339"/>
                </a:lnTo>
                <a:lnTo>
                  <a:pt x="270498" y="196837"/>
                </a:lnTo>
                <a:lnTo>
                  <a:pt x="275413" y="183677"/>
                </a:lnTo>
                <a:lnTo>
                  <a:pt x="279017" y="169933"/>
                </a:lnTo>
                <a:lnTo>
                  <a:pt x="281234" y="155681"/>
                </a:lnTo>
                <a:lnTo>
                  <a:pt x="281990" y="140995"/>
                </a:lnTo>
                <a:lnTo>
                  <a:pt x="281617" y="130664"/>
                </a:lnTo>
                <a:lnTo>
                  <a:pt x="279830" y="116274"/>
                </a:lnTo>
                <a:lnTo>
                  <a:pt x="276633" y="102370"/>
                </a:lnTo>
                <a:lnTo>
                  <a:pt x="272102" y="89027"/>
                </a:lnTo>
                <a:lnTo>
                  <a:pt x="266313" y="76320"/>
                </a:lnTo>
                <a:lnTo>
                  <a:pt x="259339" y="64325"/>
                </a:lnTo>
                <a:lnTo>
                  <a:pt x="251257" y="53116"/>
                </a:lnTo>
                <a:lnTo>
                  <a:pt x="242141" y="42769"/>
                </a:lnTo>
                <a:lnTo>
                  <a:pt x="232065" y="33357"/>
                </a:lnTo>
                <a:lnTo>
                  <a:pt x="221106" y="24958"/>
                </a:lnTo>
                <a:lnTo>
                  <a:pt x="209339" y="17644"/>
                </a:lnTo>
                <a:lnTo>
                  <a:pt x="196837" y="11492"/>
                </a:lnTo>
                <a:lnTo>
                  <a:pt x="183677" y="6577"/>
                </a:lnTo>
                <a:lnTo>
                  <a:pt x="169933" y="2973"/>
                </a:lnTo>
                <a:lnTo>
                  <a:pt x="155681" y="755"/>
                </a:lnTo>
                <a:lnTo>
                  <a:pt x="140995" y="0"/>
                </a:lnTo>
                <a:lnTo>
                  <a:pt x="130662" y="372"/>
                </a:lnTo>
                <a:lnTo>
                  <a:pt x="116270" y="2160"/>
                </a:lnTo>
                <a:lnTo>
                  <a:pt x="102365" y="5357"/>
                </a:lnTo>
                <a:lnTo>
                  <a:pt x="89022" y="9887"/>
                </a:lnTo>
                <a:lnTo>
                  <a:pt x="76315" y="15677"/>
                </a:lnTo>
                <a:lnTo>
                  <a:pt x="64320" y="22651"/>
                </a:lnTo>
                <a:lnTo>
                  <a:pt x="53111" y="30733"/>
                </a:lnTo>
                <a:lnTo>
                  <a:pt x="42764" y="39849"/>
                </a:lnTo>
                <a:lnTo>
                  <a:pt x="33353" y="49924"/>
                </a:lnTo>
                <a:lnTo>
                  <a:pt x="24954" y="60883"/>
                </a:lnTo>
                <a:lnTo>
                  <a:pt x="17641" y="72651"/>
                </a:lnTo>
                <a:lnTo>
                  <a:pt x="11490" y="85152"/>
                </a:lnTo>
                <a:lnTo>
                  <a:pt x="6576" y="98313"/>
                </a:lnTo>
                <a:lnTo>
                  <a:pt x="2972" y="112056"/>
                </a:lnTo>
                <a:lnTo>
                  <a:pt x="755" y="126309"/>
                </a:lnTo>
                <a:lnTo>
                  <a:pt x="0" y="140995"/>
                </a:lnTo>
                <a:close/>
              </a:path>
            </a:pathLst>
          </a:custGeom>
          <a:solidFill>
            <a:srgbClr val="2B469C"/>
          </a:solidFill>
        </p:spPr>
        <p:txBody>
          <a:bodyPr wrap="square" lIns="0" tIns="0" rIns="0" bIns="0" rtlCol="0">
            <a:noAutofit/>
          </a:bodyPr>
          <a:lstStyle/>
          <a:p>
            <a:pPr defTabSz="456743"/>
            <a:endParaRPr sz="1798">
              <a:solidFill>
                <a:prstClr val="black"/>
              </a:solidFill>
              <a:latin typeface="Calibri"/>
            </a:endParaRPr>
          </a:p>
        </p:txBody>
      </p:sp>
      <p:sp>
        <p:nvSpPr>
          <p:cNvPr id="26" name="object 26"/>
          <p:cNvSpPr/>
          <p:nvPr/>
        </p:nvSpPr>
        <p:spPr>
          <a:xfrm>
            <a:off x="1930471" y="4607349"/>
            <a:ext cx="441957" cy="441957"/>
          </a:xfrm>
          <a:custGeom>
            <a:avLst/>
            <a:gdLst/>
            <a:ahLst/>
            <a:cxnLst/>
            <a:rect l="l" t="t" r="r" b="b"/>
            <a:pathLst>
              <a:path w="442417" h="442417">
                <a:moveTo>
                  <a:pt x="442417" y="221208"/>
                </a:moveTo>
                <a:lnTo>
                  <a:pt x="441683" y="203065"/>
                </a:lnTo>
                <a:lnTo>
                  <a:pt x="439522" y="185326"/>
                </a:lnTo>
                <a:lnTo>
                  <a:pt x="435988" y="168048"/>
                </a:lnTo>
                <a:lnTo>
                  <a:pt x="431140" y="151288"/>
                </a:lnTo>
                <a:lnTo>
                  <a:pt x="425034" y="135102"/>
                </a:lnTo>
                <a:lnTo>
                  <a:pt x="417727" y="119548"/>
                </a:lnTo>
                <a:lnTo>
                  <a:pt x="409275" y="104683"/>
                </a:lnTo>
                <a:lnTo>
                  <a:pt x="399737" y="90564"/>
                </a:lnTo>
                <a:lnTo>
                  <a:pt x="389169" y="77246"/>
                </a:lnTo>
                <a:lnTo>
                  <a:pt x="377628" y="64789"/>
                </a:lnTo>
                <a:lnTo>
                  <a:pt x="365170" y="53247"/>
                </a:lnTo>
                <a:lnTo>
                  <a:pt x="351853" y="42679"/>
                </a:lnTo>
                <a:lnTo>
                  <a:pt x="337733" y="33141"/>
                </a:lnTo>
                <a:lnTo>
                  <a:pt x="322868" y="24690"/>
                </a:lnTo>
                <a:lnTo>
                  <a:pt x="307314" y="17383"/>
                </a:lnTo>
                <a:lnTo>
                  <a:pt x="291129" y="11276"/>
                </a:lnTo>
                <a:lnTo>
                  <a:pt x="274368" y="6428"/>
                </a:lnTo>
                <a:lnTo>
                  <a:pt x="257090" y="2895"/>
                </a:lnTo>
                <a:lnTo>
                  <a:pt x="239351" y="733"/>
                </a:lnTo>
                <a:lnTo>
                  <a:pt x="221208" y="0"/>
                </a:lnTo>
                <a:lnTo>
                  <a:pt x="203065" y="733"/>
                </a:lnTo>
                <a:lnTo>
                  <a:pt x="185326" y="2895"/>
                </a:lnTo>
                <a:lnTo>
                  <a:pt x="168048" y="6428"/>
                </a:lnTo>
                <a:lnTo>
                  <a:pt x="151288" y="11276"/>
                </a:lnTo>
                <a:lnTo>
                  <a:pt x="135102" y="17383"/>
                </a:lnTo>
                <a:lnTo>
                  <a:pt x="119548" y="24690"/>
                </a:lnTo>
                <a:lnTo>
                  <a:pt x="104683" y="33141"/>
                </a:lnTo>
                <a:lnTo>
                  <a:pt x="90564" y="42679"/>
                </a:lnTo>
                <a:lnTo>
                  <a:pt x="77246" y="53247"/>
                </a:lnTo>
                <a:lnTo>
                  <a:pt x="64789" y="64789"/>
                </a:lnTo>
                <a:lnTo>
                  <a:pt x="53247" y="77246"/>
                </a:lnTo>
                <a:lnTo>
                  <a:pt x="42679" y="90564"/>
                </a:lnTo>
                <a:lnTo>
                  <a:pt x="33141" y="104683"/>
                </a:lnTo>
                <a:lnTo>
                  <a:pt x="24690" y="119548"/>
                </a:lnTo>
                <a:lnTo>
                  <a:pt x="17383" y="135102"/>
                </a:lnTo>
                <a:lnTo>
                  <a:pt x="11276" y="151288"/>
                </a:lnTo>
                <a:lnTo>
                  <a:pt x="6428" y="168048"/>
                </a:lnTo>
                <a:lnTo>
                  <a:pt x="2895" y="185326"/>
                </a:lnTo>
                <a:lnTo>
                  <a:pt x="733" y="203065"/>
                </a:lnTo>
                <a:lnTo>
                  <a:pt x="0" y="221208"/>
                </a:lnTo>
                <a:lnTo>
                  <a:pt x="733" y="239351"/>
                </a:lnTo>
                <a:lnTo>
                  <a:pt x="2895" y="257090"/>
                </a:lnTo>
                <a:lnTo>
                  <a:pt x="6428" y="274368"/>
                </a:lnTo>
                <a:lnTo>
                  <a:pt x="11276" y="291129"/>
                </a:lnTo>
                <a:lnTo>
                  <a:pt x="17383" y="307314"/>
                </a:lnTo>
                <a:lnTo>
                  <a:pt x="24690" y="322868"/>
                </a:lnTo>
                <a:lnTo>
                  <a:pt x="33141" y="337733"/>
                </a:lnTo>
                <a:lnTo>
                  <a:pt x="42679" y="351853"/>
                </a:lnTo>
                <a:lnTo>
                  <a:pt x="53247" y="365170"/>
                </a:lnTo>
                <a:lnTo>
                  <a:pt x="64789" y="377628"/>
                </a:lnTo>
                <a:lnTo>
                  <a:pt x="77246" y="389169"/>
                </a:lnTo>
                <a:lnTo>
                  <a:pt x="90564" y="399737"/>
                </a:lnTo>
                <a:lnTo>
                  <a:pt x="104683" y="409275"/>
                </a:lnTo>
                <a:lnTo>
                  <a:pt x="119548" y="417727"/>
                </a:lnTo>
                <a:lnTo>
                  <a:pt x="135102" y="425034"/>
                </a:lnTo>
                <a:lnTo>
                  <a:pt x="151288" y="431140"/>
                </a:lnTo>
                <a:lnTo>
                  <a:pt x="168048" y="435988"/>
                </a:lnTo>
                <a:lnTo>
                  <a:pt x="185326" y="439522"/>
                </a:lnTo>
                <a:lnTo>
                  <a:pt x="203065" y="441683"/>
                </a:lnTo>
                <a:lnTo>
                  <a:pt x="221208" y="442417"/>
                </a:lnTo>
                <a:lnTo>
                  <a:pt x="239351" y="441683"/>
                </a:lnTo>
                <a:lnTo>
                  <a:pt x="257090" y="439522"/>
                </a:lnTo>
                <a:lnTo>
                  <a:pt x="274368" y="435988"/>
                </a:lnTo>
                <a:lnTo>
                  <a:pt x="291129" y="431140"/>
                </a:lnTo>
                <a:lnTo>
                  <a:pt x="307314" y="425034"/>
                </a:lnTo>
                <a:lnTo>
                  <a:pt x="322868" y="417727"/>
                </a:lnTo>
                <a:lnTo>
                  <a:pt x="337733" y="409275"/>
                </a:lnTo>
                <a:lnTo>
                  <a:pt x="351853" y="399737"/>
                </a:lnTo>
                <a:lnTo>
                  <a:pt x="365170" y="389169"/>
                </a:lnTo>
                <a:lnTo>
                  <a:pt x="377628" y="377628"/>
                </a:lnTo>
                <a:lnTo>
                  <a:pt x="389169" y="365170"/>
                </a:lnTo>
                <a:lnTo>
                  <a:pt x="399737" y="351853"/>
                </a:lnTo>
                <a:lnTo>
                  <a:pt x="409275" y="337733"/>
                </a:lnTo>
                <a:lnTo>
                  <a:pt x="417727" y="322868"/>
                </a:lnTo>
                <a:lnTo>
                  <a:pt x="425034" y="307314"/>
                </a:lnTo>
                <a:lnTo>
                  <a:pt x="431140" y="291129"/>
                </a:lnTo>
                <a:lnTo>
                  <a:pt x="435988" y="274368"/>
                </a:lnTo>
                <a:lnTo>
                  <a:pt x="439522" y="257090"/>
                </a:lnTo>
                <a:lnTo>
                  <a:pt x="441683" y="239351"/>
                </a:lnTo>
                <a:lnTo>
                  <a:pt x="442417" y="221208"/>
                </a:lnTo>
                <a:close/>
              </a:path>
            </a:pathLst>
          </a:custGeom>
          <a:solidFill>
            <a:srgbClr val="8B4F9E"/>
          </a:solidFill>
        </p:spPr>
        <p:txBody>
          <a:bodyPr wrap="square" lIns="0" tIns="0" rIns="0" bIns="0" rtlCol="0">
            <a:noAutofit/>
          </a:bodyPr>
          <a:lstStyle/>
          <a:p>
            <a:pPr defTabSz="456743"/>
            <a:endParaRPr sz="1798">
              <a:solidFill>
                <a:prstClr val="black"/>
              </a:solidFill>
              <a:latin typeface="Calibri"/>
            </a:endParaRPr>
          </a:p>
        </p:txBody>
      </p:sp>
      <p:sp>
        <p:nvSpPr>
          <p:cNvPr id="27" name="object 27"/>
          <p:cNvSpPr/>
          <p:nvPr/>
        </p:nvSpPr>
        <p:spPr>
          <a:xfrm>
            <a:off x="1750016" y="3246818"/>
            <a:ext cx="280357" cy="279337"/>
          </a:xfrm>
          <a:custGeom>
            <a:avLst/>
            <a:gdLst/>
            <a:ahLst/>
            <a:cxnLst/>
            <a:rect l="l" t="t" r="r" b="b"/>
            <a:pathLst>
              <a:path w="280649" h="279628">
                <a:moveTo>
                  <a:pt x="0" y="139090"/>
                </a:moveTo>
                <a:lnTo>
                  <a:pt x="1148" y="156704"/>
                </a:lnTo>
                <a:lnTo>
                  <a:pt x="3618" y="170897"/>
                </a:lnTo>
                <a:lnTo>
                  <a:pt x="7393" y="184507"/>
                </a:lnTo>
                <a:lnTo>
                  <a:pt x="12409" y="197470"/>
                </a:lnTo>
                <a:lnTo>
                  <a:pt x="18599" y="209724"/>
                </a:lnTo>
                <a:lnTo>
                  <a:pt x="25899" y="221206"/>
                </a:lnTo>
                <a:lnTo>
                  <a:pt x="34243" y="231851"/>
                </a:lnTo>
                <a:lnTo>
                  <a:pt x="43565" y="241598"/>
                </a:lnTo>
                <a:lnTo>
                  <a:pt x="53801" y="250382"/>
                </a:lnTo>
                <a:lnTo>
                  <a:pt x="64884" y="258142"/>
                </a:lnTo>
                <a:lnTo>
                  <a:pt x="76750" y="264812"/>
                </a:lnTo>
                <a:lnTo>
                  <a:pt x="89333" y="270331"/>
                </a:lnTo>
                <a:lnTo>
                  <a:pt x="102568" y="274636"/>
                </a:lnTo>
                <a:lnTo>
                  <a:pt x="116389" y="277662"/>
                </a:lnTo>
                <a:lnTo>
                  <a:pt x="130731" y="279347"/>
                </a:lnTo>
                <a:lnTo>
                  <a:pt x="145529" y="279628"/>
                </a:lnTo>
                <a:lnTo>
                  <a:pt x="151463" y="279343"/>
                </a:lnTo>
                <a:lnTo>
                  <a:pt x="166243" y="277649"/>
                </a:lnTo>
                <a:lnTo>
                  <a:pt x="180376" y="274611"/>
                </a:lnTo>
                <a:lnTo>
                  <a:pt x="193806" y="270285"/>
                </a:lnTo>
                <a:lnTo>
                  <a:pt x="206481" y="264727"/>
                </a:lnTo>
                <a:lnTo>
                  <a:pt x="218347" y="257995"/>
                </a:lnTo>
                <a:lnTo>
                  <a:pt x="229350" y="250143"/>
                </a:lnTo>
                <a:lnTo>
                  <a:pt x="239435" y="241228"/>
                </a:lnTo>
                <a:lnTo>
                  <a:pt x="248550" y="231307"/>
                </a:lnTo>
                <a:lnTo>
                  <a:pt x="256640" y="220436"/>
                </a:lnTo>
                <a:lnTo>
                  <a:pt x="263651" y="208670"/>
                </a:lnTo>
                <a:lnTo>
                  <a:pt x="269530" y="196065"/>
                </a:lnTo>
                <a:lnTo>
                  <a:pt x="274222" y="182679"/>
                </a:lnTo>
                <a:lnTo>
                  <a:pt x="277675" y="168568"/>
                </a:lnTo>
                <a:lnTo>
                  <a:pt x="279833" y="153786"/>
                </a:lnTo>
                <a:lnTo>
                  <a:pt x="280644" y="138391"/>
                </a:lnTo>
                <a:lnTo>
                  <a:pt x="280649" y="137134"/>
                </a:lnTo>
                <a:lnTo>
                  <a:pt x="279965" y="121915"/>
                </a:lnTo>
                <a:lnTo>
                  <a:pt x="277934" y="107356"/>
                </a:lnTo>
                <a:lnTo>
                  <a:pt x="274608" y="93506"/>
                </a:lnTo>
                <a:lnTo>
                  <a:pt x="270037" y="80414"/>
                </a:lnTo>
                <a:lnTo>
                  <a:pt x="264270" y="68127"/>
                </a:lnTo>
                <a:lnTo>
                  <a:pt x="257360" y="56694"/>
                </a:lnTo>
                <a:lnTo>
                  <a:pt x="249355" y="46164"/>
                </a:lnTo>
                <a:lnTo>
                  <a:pt x="240306" y="36585"/>
                </a:lnTo>
                <a:lnTo>
                  <a:pt x="230265" y="28006"/>
                </a:lnTo>
                <a:lnTo>
                  <a:pt x="219280" y="20474"/>
                </a:lnTo>
                <a:lnTo>
                  <a:pt x="207403" y="14039"/>
                </a:lnTo>
                <a:lnTo>
                  <a:pt x="194685" y="8748"/>
                </a:lnTo>
                <a:lnTo>
                  <a:pt x="181174" y="4650"/>
                </a:lnTo>
                <a:lnTo>
                  <a:pt x="166923" y="1794"/>
                </a:lnTo>
                <a:lnTo>
                  <a:pt x="151980" y="228"/>
                </a:lnTo>
                <a:lnTo>
                  <a:pt x="136398" y="0"/>
                </a:lnTo>
                <a:lnTo>
                  <a:pt x="130171" y="296"/>
                </a:lnTo>
                <a:lnTo>
                  <a:pt x="115177" y="2000"/>
                </a:lnTo>
                <a:lnTo>
                  <a:pt x="100834" y="5038"/>
                </a:lnTo>
                <a:lnTo>
                  <a:pt x="87201" y="9351"/>
                </a:lnTo>
                <a:lnTo>
                  <a:pt x="74336" y="14879"/>
                </a:lnTo>
                <a:lnTo>
                  <a:pt x="62295" y="21565"/>
                </a:lnTo>
                <a:lnTo>
                  <a:pt x="51138" y="29349"/>
                </a:lnTo>
                <a:lnTo>
                  <a:pt x="40921" y="38171"/>
                </a:lnTo>
                <a:lnTo>
                  <a:pt x="31703" y="47974"/>
                </a:lnTo>
                <a:lnTo>
                  <a:pt x="23541" y="58699"/>
                </a:lnTo>
                <a:lnTo>
                  <a:pt x="16494" y="70285"/>
                </a:lnTo>
                <a:lnTo>
                  <a:pt x="10619" y="82675"/>
                </a:lnTo>
                <a:lnTo>
                  <a:pt x="5975" y="95809"/>
                </a:lnTo>
                <a:lnTo>
                  <a:pt x="2618" y="109629"/>
                </a:lnTo>
                <a:lnTo>
                  <a:pt x="607" y="124076"/>
                </a:lnTo>
                <a:lnTo>
                  <a:pt x="0" y="139090"/>
                </a:lnTo>
                <a:close/>
              </a:path>
            </a:pathLst>
          </a:custGeom>
          <a:solidFill>
            <a:srgbClr val="BA1E5B"/>
          </a:solidFill>
        </p:spPr>
        <p:txBody>
          <a:bodyPr wrap="square" lIns="0" tIns="0" rIns="0" bIns="0" rtlCol="0">
            <a:noAutofit/>
          </a:bodyPr>
          <a:lstStyle/>
          <a:p>
            <a:pPr defTabSz="456743"/>
            <a:endParaRPr sz="1798">
              <a:solidFill>
                <a:prstClr val="black"/>
              </a:solidFill>
              <a:latin typeface="Calibri"/>
            </a:endParaRPr>
          </a:p>
        </p:txBody>
      </p:sp>
      <p:sp>
        <p:nvSpPr>
          <p:cNvPr id="28" name="object 28"/>
          <p:cNvSpPr/>
          <p:nvPr/>
        </p:nvSpPr>
        <p:spPr>
          <a:xfrm>
            <a:off x="1522414" y="3528375"/>
            <a:ext cx="294080" cy="294080"/>
          </a:xfrm>
          <a:custGeom>
            <a:avLst/>
            <a:gdLst/>
            <a:ahLst/>
            <a:cxnLst/>
            <a:rect l="l" t="t" r="r" b="b"/>
            <a:pathLst>
              <a:path w="294386" h="294386">
                <a:moveTo>
                  <a:pt x="294386" y="147192"/>
                </a:moveTo>
                <a:lnTo>
                  <a:pt x="292993" y="126863"/>
                </a:lnTo>
                <a:lnTo>
                  <a:pt x="290336" y="112760"/>
                </a:lnTo>
                <a:lnTo>
                  <a:pt x="286372" y="99165"/>
                </a:lnTo>
                <a:lnTo>
                  <a:pt x="281170" y="86147"/>
                </a:lnTo>
                <a:lnTo>
                  <a:pt x="274797" y="73775"/>
                </a:lnTo>
                <a:lnTo>
                  <a:pt x="267324" y="62118"/>
                </a:lnTo>
                <a:lnTo>
                  <a:pt x="258820" y="51245"/>
                </a:lnTo>
                <a:lnTo>
                  <a:pt x="249352" y="41224"/>
                </a:lnTo>
                <a:lnTo>
                  <a:pt x="238989" y="32124"/>
                </a:lnTo>
                <a:lnTo>
                  <a:pt x="227801" y="24014"/>
                </a:lnTo>
                <a:lnTo>
                  <a:pt x="215857" y="16963"/>
                </a:lnTo>
                <a:lnTo>
                  <a:pt x="203224" y="11040"/>
                </a:lnTo>
                <a:lnTo>
                  <a:pt x="189973" y="6313"/>
                </a:lnTo>
                <a:lnTo>
                  <a:pt x="176171" y="2851"/>
                </a:lnTo>
                <a:lnTo>
                  <a:pt x="161888" y="724"/>
                </a:lnTo>
                <a:lnTo>
                  <a:pt x="147193" y="0"/>
                </a:lnTo>
                <a:lnTo>
                  <a:pt x="141406" y="111"/>
                </a:lnTo>
                <a:lnTo>
                  <a:pt x="126863" y="1392"/>
                </a:lnTo>
                <a:lnTo>
                  <a:pt x="112760" y="4049"/>
                </a:lnTo>
                <a:lnTo>
                  <a:pt x="99165" y="8013"/>
                </a:lnTo>
                <a:lnTo>
                  <a:pt x="86147" y="13215"/>
                </a:lnTo>
                <a:lnTo>
                  <a:pt x="73775" y="19588"/>
                </a:lnTo>
                <a:lnTo>
                  <a:pt x="62118" y="27061"/>
                </a:lnTo>
                <a:lnTo>
                  <a:pt x="51245" y="35565"/>
                </a:lnTo>
                <a:lnTo>
                  <a:pt x="41224" y="45033"/>
                </a:lnTo>
                <a:lnTo>
                  <a:pt x="32124" y="55396"/>
                </a:lnTo>
                <a:lnTo>
                  <a:pt x="24014" y="66584"/>
                </a:lnTo>
                <a:lnTo>
                  <a:pt x="16963" y="78528"/>
                </a:lnTo>
                <a:lnTo>
                  <a:pt x="11040" y="91161"/>
                </a:lnTo>
                <a:lnTo>
                  <a:pt x="6313" y="104412"/>
                </a:lnTo>
                <a:lnTo>
                  <a:pt x="2851" y="118214"/>
                </a:lnTo>
                <a:lnTo>
                  <a:pt x="724" y="132497"/>
                </a:lnTo>
                <a:lnTo>
                  <a:pt x="0" y="147192"/>
                </a:lnTo>
                <a:lnTo>
                  <a:pt x="111" y="152979"/>
                </a:lnTo>
                <a:lnTo>
                  <a:pt x="1392" y="167522"/>
                </a:lnTo>
                <a:lnTo>
                  <a:pt x="4049" y="181625"/>
                </a:lnTo>
                <a:lnTo>
                  <a:pt x="8013" y="195220"/>
                </a:lnTo>
                <a:lnTo>
                  <a:pt x="13215" y="208238"/>
                </a:lnTo>
                <a:lnTo>
                  <a:pt x="19588" y="220610"/>
                </a:lnTo>
                <a:lnTo>
                  <a:pt x="27061" y="232267"/>
                </a:lnTo>
                <a:lnTo>
                  <a:pt x="35565" y="243140"/>
                </a:lnTo>
                <a:lnTo>
                  <a:pt x="45033" y="253161"/>
                </a:lnTo>
                <a:lnTo>
                  <a:pt x="55396" y="262261"/>
                </a:lnTo>
                <a:lnTo>
                  <a:pt x="66584" y="270371"/>
                </a:lnTo>
                <a:lnTo>
                  <a:pt x="78528" y="277422"/>
                </a:lnTo>
                <a:lnTo>
                  <a:pt x="91161" y="283345"/>
                </a:lnTo>
                <a:lnTo>
                  <a:pt x="104412" y="288072"/>
                </a:lnTo>
                <a:lnTo>
                  <a:pt x="118214" y="291534"/>
                </a:lnTo>
                <a:lnTo>
                  <a:pt x="132497" y="293661"/>
                </a:lnTo>
                <a:lnTo>
                  <a:pt x="147193" y="294385"/>
                </a:lnTo>
                <a:lnTo>
                  <a:pt x="152979" y="294274"/>
                </a:lnTo>
                <a:lnTo>
                  <a:pt x="167522" y="292993"/>
                </a:lnTo>
                <a:lnTo>
                  <a:pt x="181625" y="290336"/>
                </a:lnTo>
                <a:lnTo>
                  <a:pt x="195220" y="286372"/>
                </a:lnTo>
                <a:lnTo>
                  <a:pt x="208238" y="281170"/>
                </a:lnTo>
                <a:lnTo>
                  <a:pt x="220610" y="274797"/>
                </a:lnTo>
                <a:lnTo>
                  <a:pt x="232267" y="267324"/>
                </a:lnTo>
                <a:lnTo>
                  <a:pt x="243140" y="258820"/>
                </a:lnTo>
                <a:lnTo>
                  <a:pt x="253161" y="249352"/>
                </a:lnTo>
                <a:lnTo>
                  <a:pt x="262261" y="238989"/>
                </a:lnTo>
                <a:lnTo>
                  <a:pt x="270371" y="227801"/>
                </a:lnTo>
                <a:lnTo>
                  <a:pt x="277422" y="215857"/>
                </a:lnTo>
                <a:lnTo>
                  <a:pt x="283345" y="203224"/>
                </a:lnTo>
                <a:lnTo>
                  <a:pt x="288072" y="189973"/>
                </a:lnTo>
                <a:lnTo>
                  <a:pt x="291534" y="176171"/>
                </a:lnTo>
                <a:lnTo>
                  <a:pt x="293661" y="161888"/>
                </a:lnTo>
                <a:lnTo>
                  <a:pt x="294386" y="147192"/>
                </a:lnTo>
                <a:close/>
              </a:path>
            </a:pathLst>
          </a:custGeom>
          <a:solidFill>
            <a:srgbClr val="702980"/>
          </a:solidFill>
        </p:spPr>
        <p:txBody>
          <a:bodyPr wrap="square" lIns="0" tIns="0" rIns="0" bIns="0" rtlCol="0">
            <a:noAutofit/>
          </a:bodyPr>
          <a:lstStyle/>
          <a:p>
            <a:pPr defTabSz="456743"/>
            <a:endParaRPr sz="1798">
              <a:solidFill>
                <a:prstClr val="black"/>
              </a:solidFill>
              <a:latin typeface="Calibri"/>
            </a:endParaRPr>
          </a:p>
        </p:txBody>
      </p:sp>
      <p:sp>
        <p:nvSpPr>
          <p:cNvPr id="29" name="object 29"/>
          <p:cNvSpPr/>
          <p:nvPr/>
        </p:nvSpPr>
        <p:spPr>
          <a:xfrm>
            <a:off x="1667429" y="5980147"/>
            <a:ext cx="216920" cy="214571"/>
          </a:xfrm>
          <a:custGeom>
            <a:avLst/>
            <a:gdLst/>
            <a:ahLst/>
            <a:cxnLst/>
            <a:rect l="l" t="t" r="r" b="b"/>
            <a:pathLst>
              <a:path w="217146" h="214795">
                <a:moveTo>
                  <a:pt x="108249" y="214795"/>
                </a:moveTo>
                <a:lnTo>
                  <a:pt x="123095" y="213464"/>
                </a:lnTo>
                <a:lnTo>
                  <a:pt x="138414" y="210556"/>
                </a:lnTo>
                <a:lnTo>
                  <a:pt x="152310" y="206200"/>
                </a:lnTo>
                <a:lnTo>
                  <a:pt x="164805" y="200447"/>
                </a:lnTo>
                <a:lnTo>
                  <a:pt x="175920" y="193344"/>
                </a:lnTo>
                <a:lnTo>
                  <a:pt x="185678" y="184941"/>
                </a:lnTo>
                <a:lnTo>
                  <a:pt x="194100" y="175287"/>
                </a:lnTo>
                <a:lnTo>
                  <a:pt x="201207" y="164432"/>
                </a:lnTo>
                <a:lnTo>
                  <a:pt x="207023" y="152423"/>
                </a:lnTo>
                <a:lnTo>
                  <a:pt x="211568" y="139310"/>
                </a:lnTo>
                <a:lnTo>
                  <a:pt x="214865" y="125142"/>
                </a:lnTo>
                <a:lnTo>
                  <a:pt x="216936" y="109969"/>
                </a:lnTo>
                <a:lnTo>
                  <a:pt x="217146" y="107037"/>
                </a:lnTo>
                <a:lnTo>
                  <a:pt x="216672" y="94562"/>
                </a:lnTo>
                <a:lnTo>
                  <a:pt x="214125" y="82224"/>
                </a:lnTo>
                <a:lnTo>
                  <a:pt x="209692" y="70177"/>
                </a:lnTo>
                <a:lnTo>
                  <a:pt x="203563" y="58578"/>
                </a:lnTo>
                <a:lnTo>
                  <a:pt x="195928" y="47583"/>
                </a:lnTo>
                <a:lnTo>
                  <a:pt x="186974" y="37346"/>
                </a:lnTo>
                <a:lnTo>
                  <a:pt x="176891" y="28023"/>
                </a:lnTo>
                <a:lnTo>
                  <a:pt x="165869" y="19770"/>
                </a:lnTo>
                <a:lnTo>
                  <a:pt x="154095" y="12743"/>
                </a:lnTo>
                <a:lnTo>
                  <a:pt x="141760" y="7097"/>
                </a:lnTo>
                <a:lnTo>
                  <a:pt x="129051" y="2987"/>
                </a:lnTo>
                <a:lnTo>
                  <a:pt x="116158" y="569"/>
                </a:lnTo>
                <a:lnTo>
                  <a:pt x="103271" y="0"/>
                </a:lnTo>
                <a:lnTo>
                  <a:pt x="92507" y="843"/>
                </a:lnTo>
                <a:lnTo>
                  <a:pt x="78748" y="3474"/>
                </a:lnTo>
                <a:lnTo>
                  <a:pt x="65773" y="7729"/>
                </a:lnTo>
                <a:lnTo>
                  <a:pt x="53676" y="13508"/>
                </a:lnTo>
                <a:lnTo>
                  <a:pt x="42554" y="20707"/>
                </a:lnTo>
                <a:lnTo>
                  <a:pt x="32502" y="29225"/>
                </a:lnTo>
                <a:lnTo>
                  <a:pt x="23615" y="38959"/>
                </a:lnTo>
                <a:lnTo>
                  <a:pt x="15988" y="49807"/>
                </a:lnTo>
                <a:lnTo>
                  <a:pt x="9718" y="61666"/>
                </a:lnTo>
                <a:lnTo>
                  <a:pt x="4900" y="74434"/>
                </a:lnTo>
                <a:lnTo>
                  <a:pt x="1628" y="88009"/>
                </a:lnTo>
                <a:lnTo>
                  <a:pt x="0" y="102288"/>
                </a:lnTo>
                <a:lnTo>
                  <a:pt x="109" y="117170"/>
                </a:lnTo>
                <a:lnTo>
                  <a:pt x="851" y="125368"/>
                </a:lnTo>
                <a:lnTo>
                  <a:pt x="3613" y="141445"/>
                </a:lnTo>
                <a:lnTo>
                  <a:pt x="7946" y="155785"/>
                </a:lnTo>
                <a:lnTo>
                  <a:pt x="13792" y="168436"/>
                </a:lnTo>
                <a:lnTo>
                  <a:pt x="21095" y="179447"/>
                </a:lnTo>
                <a:lnTo>
                  <a:pt x="29797" y="188869"/>
                </a:lnTo>
                <a:lnTo>
                  <a:pt x="39844" y="196751"/>
                </a:lnTo>
                <a:lnTo>
                  <a:pt x="51177" y="203142"/>
                </a:lnTo>
                <a:lnTo>
                  <a:pt x="63741" y="208093"/>
                </a:lnTo>
                <a:lnTo>
                  <a:pt x="77479" y="211652"/>
                </a:lnTo>
                <a:lnTo>
                  <a:pt x="92334" y="213869"/>
                </a:lnTo>
                <a:lnTo>
                  <a:pt x="108249" y="214795"/>
                </a:lnTo>
                <a:close/>
              </a:path>
            </a:pathLst>
          </a:custGeom>
          <a:solidFill>
            <a:srgbClr val="5495AA"/>
          </a:solidFill>
        </p:spPr>
        <p:txBody>
          <a:bodyPr wrap="square" lIns="0" tIns="0" rIns="0" bIns="0" rtlCol="0">
            <a:noAutofit/>
          </a:bodyPr>
          <a:lstStyle/>
          <a:p>
            <a:pPr defTabSz="456743"/>
            <a:endParaRPr sz="1798">
              <a:solidFill>
                <a:prstClr val="black"/>
              </a:solidFill>
              <a:latin typeface="Calibri"/>
            </a:endParaRPr>
          </a:p>
        </p:txBody>
      </p:sp>
      <p:sp>
        <p:nvSpPr>
          <p:cNvPr id="30" name="object 30"/>
          <p:cNvSpPr/>
          <p:nvPr/>
        </p:nvSpPr>
        <p:spPr>
          <a:xfrm>
            <a:off x="920822" y="5648165"/>
            <a:ext cx="674746" cy="667895"/>
          </a:xfrm>
          <a:custGeom>
            <a:avLst/>
            <a:gdLst/>
            <a:ahLst/>
            <a:cxnLst/>
            <a:rect l="l" t="t" r="r" b="b"/>
            <a:pathLst>
              <a:path w="675449" h="668591">
                <a:moveTo>
                  <a:pt x="0" y="340575"/>
                </a:moveTo>
                <a:lnTo>
                  <a:pt x="1498" y="368211"/>
                </a:lnTo>
                <a:lnTo>
                  <a:pt x="5150" y="395149"/>
                </a:lnTo>
                <a:lnTo>
                  <a:pt x="10870" y="421308"/>
                </a:lnTo>
                <a:lnTo>
                  <a:pt x="18574" y="446607"/>
                </a:lnTo>
                <a:lnTo>
                  <a:pt x="28178" y="470966"/>
                </a:lnTo>
                <a:lnTo>
                  <a:pt x="39597" y="494304"/>
                </a:lnTo>
                <a:lnTo>
                  <a:pt x="52747" y="516541"/>
                </a:lnTo>
                <a:lnTo>
                  <a:pt x="67543" y="537594"/>
                </a:lnTo>
                <a:lnTo>
                  <a:pt x="83902" y="557384"/>
                </a:lnTo>
                <a:lnTo>
                  <a:pt x="101738" y="575830"/>
                </a:lnTo>
                <a:lnTo>
                  <a:pt x="120967" y="592851"/>
                </a:lnTo>
                <a:lnTo>
                  <a:pt x="141505" y="608367"/>
                </a:lnTo>
                <a:lnTo>
                  <a:pt x="163267" y="622295"/>
                </a:lnTo>
                <a:lnTo>
                  <a:pt x="186170" y="634557"/>
                </a:lnTo>
                <a:lnTo>
                  <a:pt x="210128" y="645071"/>
                </a:lnTo>
                <a:lnTo>
                  <a:pt x="235057" y="653755"/>
                </a:lnTo>
                <a:lnTo>
                  <a:pt x="260873" y="660531"/>
                </a:lnTo>
                <a:lnTo>
                  <a:pt x="287491" y="665315"/>
                </a:lnTo>
                <a:lnTo>
                  <a:pt x="314828" y="668029"/>
                </a:lnTo>
                <a:lnTo>
                  <a:pt x="342798" y="668591"/>
                </a:lnTo>
                <a:lnTo>
                  <a:pt x="370642" y="666956"/>
                </a:lnTo>
                <a:lnTo>
                  <a:pt x="397813" y="663185"/>
                </a:lnTo>
                <a:lnTo>
                  <a:pt x="424226" y="657366"/>
                </a:lnTo>
                <a:lnTo>
                  <a:pt x="449798" y="649585"/>
                </a:lnTo>
                <a:lnTo>
                  <a:pt x="474444" y="639928"/>
                </a:lnTo>
                <a:lnTo>
                  <a:pt x="498078" y="628481"/>
                </a:lnTo>
                <a:lnTo>
                  <a:pt x="520616" y="615332"/>
                </a:lnTo>
                <a:lnTo>
                  <a:pt x="541975" y="600566"/>
                </a:lnTo>
                <a:lnTo>
                  <a:pt x="562069" y="584269"/>
                </a:lnTo>
                <a:lnTo>
                  <a:pt x="580813" y="566529"/>
                </a:lnTo>
                <a:lnTo>
                  <a:pt x="598124" y="547431"/>
                </a:lnTo>
                <a:lnTo>
                  <a:pt x="613917" y="527063"/>
                </a:lnTo>
                <a:lnTo>
                  <a:pt x="628106" y="505510"/>
                </a:lnTo>
                <a:lnTo>
                  <a:pt x="640608" y="482858"/>
                </a:lnTo>
                <a:lnTo>
                  <a:pt x="651338" y="459195"/>
                </a:lnTo>
                <a:lnTo>
                  <a:pt x="660212" y="434607"/>
                </a:lnTo>
                <a:lnTo>
                  <a:pt x="667144" y="409179"/>
                </a:lnTo>
                <a:lnTo>
                  <a:pt x="672051" y="382999"/>
                </a:lnTo>
                <a:lnTo>
                  <a:pt x="674847" y="356152"/>
                </a:lnTo>
                <a:lnTo>
                  <a:pt x="675449" y="328726"/>
                </a:lnTo>
                <a:lnTo>
                  <a:pt x="673811" y="301405"/>
                </a:lnTo>
                <a:lnTo>
                  <a:pt x="670004" y="274722"/>
                </a:lnTo>
                <a:lnTo>
                  <a:pt x="664115" y="248762"/>
                </a:lnTo>
                <a:lnTo>
                  <a:pt x="656235" y="223611"/>
                </a:lnTo>
                <a:lnTo>
                  <a:pt x="646450" y="199351"/>
                </a:lnTo>
                <a:lnTo>
                  <a:pt x="634850" y="176069"/>
                </a:lnTo>
                <a:lnTo>
                  <a:pt x="621523" y="153848"/>
                </a:lnTo>
                <a:lnTo>
                  <a:pt x="606557" y="132772"/>
                </a:lnTo>
                <a:lnTo>
                  <a:pt x="590041" y="112927"/>
                </a:lnTo>
                <a:lnTo>
                  <a:pt x="572063" y="94397"/>
                </a:lnTo>
                <a:lnTo>
                  <a:pt x="552712" y="77266"/>
                </a:lnTo>
                <a:lnTo>
                  <a:pt x="532077" y="61619"/>
                </a:lnTo>
                <a:lnTo>
                  <a:pt x="510245" y="47540"/>
                </a:lnTo>
                <a:lnTo>
                  <a:pt x="487305" y="35114"/>
                </a:lnTo>
                <a:lnTo>
                  <a:pt x="463346" y="24426"/>
                </a:lnTo>
                <a:lnTo>
                  <a:pt x="438456" y="15559"/>
                </a:lnTo>
                <a:lnTo>
                  <a:pt x="412723" y="8598"/>
                </a:lnTo>
                <a:lnTo>
                  <a:pt x="386237" y="3629"/>
                </a:lnTo>
                <a:lnTo>
                  <a:pt x="359084" y="734"/>
                </a:lnTo>
                <a:lnTo>
                  <a:pt x="331355" y="0"/>
                </a:lnTo>
                <a:lnTo>
                  <a:pt x="303819" y="1482"/>
                </a:lnTo>
                <a:lnTo>
                  <a:pt x="276925" y="5128"/>
                </a:lnTo>
                <a:lnTo>
                  <a:pt x="250758" y="10850"/>
                </a:lnTo>
                <a:lnTo>
                  <a:pt x="225403" y="18560"/>
                </a:lnTo>
                <a:lnTo>
                  <a:pt x="200946" y="28170"/>
                </a:lnTo>
                <a:lnTo>
                  <a:pt x="177473" y="39592"/>
                </a:lnTo>
                <a:lnTo>
                  <a:pt x="155069" y="52739"/>
                </a:lnTo>
                <a:lnTo>
                  <a:pt x="133819" y="67522"/>
                </a:lnTo>
                <a:lnTo>
                  <a:pt x="113810" y="83853"/>
                </a:lnTo>
                <a:lnTo>
                  <a:pt x="95126" y="101646"/>
                </a:lnTo>
                <a:lnTo>
                  <a:pt x="77853" y="120811"/>
                </a:lnTo>
                <a:lnTo>
                  <a:pt x="62076" y="141261"/>
                </a:lnTo>
                <a:lnTo>
                  <a:pt x="47882" y="162908"/>
                </a:lnTo>
                <a:lnTo>
                  <a:pt x="35355" y="185664"/>
                </a:lnTo>
                <a:lnTo>
                  <a:pt x="24581" y="209442"/>
                </a:lnTo>
                <a:lnTo>
                  <a:pt x="15646" y="234153"/>
                </a:lnTo>
                <a:lnTo>
                  <a:pt x="8634" y="259710"/>
                </a:lnTo>
                <a:lnTo>
                  <a:pt x="3633" y="286024"/>
                </a:lnTo>
                <a:lnTo>
                  <a:pt x="726" y="313009"/>
                </a:lnTo>
                <a:lnTo>
                  <a:pt x="0" y="340575"/>
                </a:lnTo>
                <a:close/>
              </a:path>
            </a:pathLst>
          </a:custGeom>
          <a:solidFill>
            <a:srgbClr val="1AB6A7"/>
          </a:solidFill>
        </p:spPr>
        <p:txBody>
          <a:bodyPr wrap="square" lIns="0" tIns="0" rIns="0" bIns="0" rtlCol="0">
            <a:noAutofit/>
          </a:bodyPr>
          <a:lstStyle/>
          <a:p>
            <a:pPr defTabSz="456743"/>
            <a:endParaRPr sz="1798">
              <a:solidFill>
                <a:prstClr val="black"/>
              </a:solidFill>
              <a:latin typeface="Calibri"/>
            </a:endParaRPr>
          </a:p>
        </p:txBody>
      </p:sp>
      <p:sp>
        <p:nvSpPr>
          <p:cNvPr id="31" name="object 31"/>
          <p:cNvSpPr/>
          <p:nvPr/>
        </p:nvSpPr>
        <p:spPr>
          <a:xfrm>
            <a:off x="1232818" y="5512449"/>
            <a:ext cx="104678" cy="104361"/>
          </a:xfrm>
          <a:custGeom>
            <a:avLst/>
            <a:gdLst/>
            <a:ahLst/>
            <a:cxnLst/>
            <a:rect l="l" t="t" r="r" b="b"/>
            <a:pathLst>
              <a:path w="104787" h="104470">
                <a:moveTo>
                  <a:pt x="0" y="53111"/>
                </a:moveTo>
                <a:lnTo>
                  <a:pt x="1044" y="63713"/>
                </a:lnTo>
                <a:lnTo>
                  <a:pt x="5600" y="77115"/>
                </a:lnTo>
                <a:lnTo>
                  <a:pt x="13352" y="88348"/>
                </a:lnTo>
                <a:lnTo>
                  <a:pt x="23843" y="96956"/>
                </a:lnTo>
                <a:lnTo>
                  <a:pt x="36617" y="102482"/>
                </a:lnTo>
                <a:lnTo>
                  <a:pt x="51219" y="104470"/>
                </a:lnTo>
                <a:lnTo>
                  <a:pt x="65428" y="102641"/>
                </a:lnTo>
                <a:lnTo>
                  <a:pt x="78346" y="97313"/>
                </a:lnTo>
                <a:lnTo>
                  <a:pt x="89287" y="89021"/>
                </a:lnTo>
                <a:lnTo>
                  <a:pt x="97704" y="78301"/>
                </a:lnTo>
                <a:lnTo>
                  <a:pt x="103053" y="65691"/>
                </a:lnTo>
                <a:lnTo>
                  <a:pt x="104787" y="51727"/>
                </a:lnTo>
                <a:lnTo>
                  <a:pt x="103275" y="40467"/>
                </a:lnTo>
                <a:lnTo>
                  <a:pt x="98078" y="27621"/>
                </a:lnTo>
                <a:lnTo>
                  <a:pt x="89769" y="16556"/>
                </a:lnTo>
                <a:lnTo>
                  <a:pt x="78953" y="7868"/>
                </a:lnTo>
                <a:lnTo>
                  <a:pt x="66236" y="2151"/>
                </a:lnTo>
                <a:lnTo>
                  <a:pt x="52222" y="0"/>
                </a:lnTo>
                <a:lnTo>
                  <a:pt x="38871" y="1488"/>
                </a:lnTo>
                <a:lnTo>
                  <a:pt x="26022" y="6527"/>
                </a:lnTo>
                <a:lnTo>
                  <a:pt x="15253" y="14675"/>
                </a:lnTo>
                <a:lnTo>
                  <a:pt x="7020" y="25465"/>
                </a:lnTo>
                <a:lnTo>
                  <a:pt x="1783" y="38432"/>
                </a:lnTo>
                <a:lnTo>
                  <a:pt x="0" y="53111"/>
                </a:lnTo>
                <a:close/>
              </a:path>
            </a:pathLst>
          </a:custGeom>
          <a:solidFill>
            <a:srgbClr val="1FB9B3"/>
          </a:solidFill>
        </p:spPr>
        <p:txBody>
          <a:bodyPr wrap="square" lIns="0" tIns="0" rIns="0" bIns="0" rtlCol="0">
            <a:noAutofit/>
          </a:bodyPr>
          <a:lstStyle/>
          <a:p>
            <a:pPr defTabSz="456743"/>
            <a:endParaRPr sz="1798">
              <a:solidFill>
                <a:prstClr val="black"/>
              </a:solidFill>
              <a:latin typeface="Calibri"/>
            </a:endParaRPr>
          </a:p>
        </p:txBody>
      </p:sp>
      <p:sp>
        <p:nvSpPr>
          <p:cNvPr id="32" name="object 32"/>
          <p:cNvSpPr/>
          <p:nvPr/>
        </p:nvSpPr>
        <p:spPr>
          <a:xfrm>
            <a:off x="1335956" y="5268862"/>
            <a:ext cx="281697" cy="281697"/>
          </a:xfrm>
          <a:custGeom>
            <a:avLst/>
            <a:gdLst/>
            <a:ahLst/>
            <a:cxnLst/>
            <a:rect l="l" t="t" r="r" b="b"/>
            <a:pathLst>
              <a:path w="281990" h="281990">
                <a:moveTo>
                  <a:pt x="0" y="140995"/>
                </a:moveTo>
                <a:lnTo>
                  <a:pt x="372" y="151326"/>
                </a:lnTo>
                <a:lnTo>
                  <a:pt x="2160" y="165716"/>
                </a:lnTo>
                <a:lnTo>
                  <a:pt x="5356" y="179620"/>
                </a:lnTo>
                <a:lnTo>
                  <a:pt x="9886" y="192963"/>
                </a:lnTo>
                <a:lnTo>
                  <a:pt x="15675" y="205669"/>
                </a:lnTo>
                <a:lnTo>
                  <a:pt x="22647" y="217665"/>
                </a:lnTo>
                <a:lnTo>
                  <a:pt x="30729" y="228874"/>
                </a:lnTo>
                <a:lnTo>
                  <a:pt x="39845" y="239221"/>
                </a:lnTo>
                <a:lnTo>
                  <a:pt x="49919" y="248632"/>
                </a:lnTo>
                <a:lnTo>
                  <a:pt x="60878" y="257032"/>
                </a:lnTo>
                <a:lnTo>
                  <a:pt x="72645" y="264346"/>
                </a:lnTo>
                <a:lnTo>
                  <a:pt x="85147" y="270498"/>
                </a:lnTo>
                <a:lnTo>
                  <a:pt x="98308" y="275413"/>
                </a:lnTo>
                <a:lnTo>
                  <a:pt x="112053" y="279017"/>
                </a:lnTo>
                <a:lnTo>
                  <a:pt x="126307" y="281234"/>
                </a:lnTo>
                <a:lnTo>
                  <a:pt x="140995" y="281990"/>
                </a:lnTo>
                <a:lnTo>
                  <a:pt x="151326" y="281617"/>
                </a:lnTo>
                <a:lnTo>
                  <a:pt x="165716" y="279830"/>
                </a:lnTo>
                <a:lnTo>
                  <a:pt x="179620" y="276633"/>
                </a:lnTo>
                <a:lnTo>
                  <a:pt x="192963" y="272102"/>
                </a:lnTo>
                <a:lnTo>
                  <a:pt x="205669" y="266313"/>
                </a:lnTo>
                <a:lnTo>
                  <a:pt x="217665" y="259339"/>
                </a:lnTo>
                <a:lnTo>
                  <a:pt x="228874" y="251257"/>
                </a:lnTo>
                <a:lnTo>
                  <a:pt x="239221" y="242141"/>
                </a:lnTo>
                <a:lnTo>
                  <a:pt x="248632" y="232065"/>
                </a:lnTo>
                <a:lnTo>
                  <a:pt x="257032" y="221106"/>
                </a:lnTo>
                <a:lnTo>
                  <a:pt x="264346" y="209339"/>
                </a:lnTo>
                <a:lnTo>
                  <a:pt x="270498" y="196837"/>
                </a:lnTo>
                <a:lnTo>
                  <a:pt x="275413" y="183677"/>
                </a:lnTo>
                <a:lnTo>
                  <a:pt x="279017" y="169933"/>
                </a:lnTo>
                <a:lnTo>
                  <a:pt x="281234" y="155681"/>
                </a:lnTo>
                <a:lnTo>
                  <a:pt x="281990" y="140995"/>
                </a:lnTo>
                <a:lnTo>
                  <a:pt x="281617" y="130664"/>
                </a:lnTo>
                <a:lnTo>
                  <a:pt x="279830" y="116274"/>
                </a:lnTo>
                <a:lnTo>
                  <a:pt x="276633" y="102370"/>
                </a:lnTo>
                <a:lnTo>
                  <a:pt x="272102" y="89027"/>
                </a:lnTo>
                <a:lnTo>
                  <a:pt x="266313" y="76320"/>
                </a:lnTo>
                <a:lnTo>
                  <a:pt x="259339" y="64325"/>
                </a:lnTo>
                <a:lnTo>
                  <a:pt x="251257" y="53116"/>
                </a:lnTo>
                <a:lnTo>
                  <a:pt x="242141" y="42769"/>
                </a:lnTo>
                <a:lnTo>
                  <a:pt x="232065" y="33357"/>
                </a:lnTo>
                <a:lnTo>
                  <a:pt x="221106" y="24958"/>
                </a:lnTo>
                <a:lnTo>
                  <a:pt x="209339" y="17644"/>
                </a:lnTo>
                <a:lnTo>
                  <a:pt x="196837" y="11492"/>
                </a:lnTo>
                <a:lnTo>
                  <a:pt x="183677" y="6577"/>
                </a:lnTo>
                <a:lnTo>
                  <a:pt x="169933" y="2973"/>
                </a:lnTo>
                <a:lnTo>
                  <a:pt x="155681" y="755"/>
                </a:lnTo>
                <a:lnTo>
                  <a:pt x="140995" y="0"/>
                </a:lnTo>
                <a:lnTo>
                  <a:pt x="130662" y="372"/>
                </a:lnTo>
                <a:lnTo>
                  <a:pt x="116270" y="2160"/>
                </a:lnTo>
                <a:lnTo>
                  <a:pt x="102365" y="5357"/>
                </a:lnTo>
                <a:lnTo>
                  <a:pt x="89022" y="9887"/>
                </a:lnTo>
                <a:lnTo>
                  <a:pt x="76315" y="15677"/>
                </a:lnTo>
                <a:lnTo>
                  <a:pt x="64320" y="22651"/>
                </a:lnTo>
                <a:lnTo>
                  <a:pt x="53111" y="30733"/>
                </a:lnTo>
                <a:lnTo>
                  <a:pt x="42764" y="39849"/>
                </a:lnTo>
                <a:lnTo>
                  <a:pt x="33353" y="49924"/>
                </a:lnTo>
                <a:lnTo>
                  <a:pt x="24954" y="60883"/>
                </a:lnTo>
                <a:lnTo>
                  <a:pt x="17641" y="72651"/>
                </a:lnTo>
                <a:lnTo>
                  <a:pt x="11490" y="85152"/>
                </a:lnTo>
                <a:lnTo>
                  <a:pt x="6576" y="98313"/>
                </a:lnTo>
                <a:lnTo>
                  <a:pt x="2972" y="112056"/>
                </a:lnTo>
                <a:lnTo>
                  <a:pt x="755" y="126309"/>
                </a:lnTo>
                <a:lnTo>
                  <a:pt x="0" y="140995"/>
                </a:lnTo>
                <a:close/>
              </a:path>
            </a:pathLst>
          </a:custGeom>
          <a:solidFill>
            <a:srgbClr val="2B469C"/>
          </a:solidFill>
        </p:spPr>
        <p:txBody>
          <a:bodyPr wrap="square" lIns="0" tIns="0" rIns="0" bIns="0" rtlCol="0">
            <a:noAutofit/>
          </a:bodyPr>
          <a:lstStyle/>
          <a:p>
            <a:pPr defTabSz="456743"/>
            <a:endParaRPr sz="1798">
              <a:solidFill>
                <a:prstClr val="black"/>
              </a:solidFill>
              <a:latin typeface="Calibri"/>
            </a:endParaRPr>
          </a:p>
        </p:txBody>
      </p:sp>
      <p:sp>
        <p:nvSpPr>
          <p:cNvPr id="3" name="object 3"/>
          <p:cNvSpPr/>
          <p:nvPr/>
        </p:nvSpPr>
        <p:spPr>
          <a:xfrm>
            <a:off x="730972" y="1015859"/>
            <a:ext cx="608078" cy="609105"/>
          </a:xfrm>
          <a:custGeom>
            <a:avLst/>
            <a:gdLst/>
            <a:ahLst/>
            <a:cxnLst/>
            <a:rect l="l" t="t" r="r" b="b"/>
            <a:pathLst>
              <a:path w="608710" h="609739">
                <a:moveTo>
                  <a:pt x="0" y="303187"/>
                </a:moveTo>
                <a:lnTo>
                  <a:pt x="930" y="328045"/>
                </a:lnTo>
                <a:lnTo>
                  <a:pt x="3763" y="352342"/>
                </a:lnTo>
                <a:lnTo>
                  <a:pt x="8429" y="376006"/>
                </a:lnTo>
                <a:lnTo>
                  <a:pt x="14854" y="398961"/>
                </a:lnTo>
                <a:lnTo>
                  <a:pt x="22968" y="421135"/>
                </a:lnTo>
                <a:lnTo>
                  <a:pt x="32698" y="442453"/>
                </a:lnTo>
                <a:lnTo>
                  <a:pt x="43972" y="462842"/>
                </a:lnTo>
                <a:lnTo>
                  <a:pt x="56719" y="482228"/>
                </a:lnTo>
                <a:lnTo>
                  <a:pt x="70867" y="500537"/>
                </a:lnTo>
                <a:lnTo>
                  <a:pt x="86344" y="517694"/>
                </a:lnTo>
                <a:lnTo>
                  <a:pt x="103077" y="533628"/>
                </a:lnTo>
                <a:lnTo>
                  <a:pt x="120997" y="548262"/>
                </a:lnTo>
                <a:lnTo>
                  <a:pt x="140029" y="561525"/>
                </a:lnTo>
                <a:lnTo>
                  <a:pt x="160103" y="573341"/>
                </a:lnTo>
                <a:lnTo>
                  <a:pt x="181147" y="583638"/>
                </a:lnTo>
                <a:lnTo>
                  <a:pt x="203089" y="592341"/>
                </a:lnTo>
                <a:lnTo>
                  <a:pt x="225857" y="599376"/>
                </a:lnTo>
                <a:lnTo>
                  <a:pt x="249379" y="604670"/>
                </a:lnTo>
                <a:lnTo>
                  <a:pt x="273584" y="608149"/>
                </a:lnTo>
                <a:lnTo>
                  <a:pt x="298399" y="609739"/>
                </a:lnTo>
                <a:lnTo>
                  <a:pt x="322912" y="609260"/>
                </a:lnTo>
                <a:lnTo>
                  <a:pt x="347052" y="606663"/>
                </a:lnTo>
                <a:lnTo>
                  <a:pt x="370724" y="602041"/>
                </a:lnTo>
                <a:lnTo>
                  <a:pt x="393831" y="595488"/>
                </a:lnTo>
                <a:lnTo>
                  <a:pt x="416278" y="587100"/>
                </a:lnTo>
                <a:lnTo>
                  <a:pt x="437969" y="576969"/>
                </a:lnTo>
                <a:lnTo>
                  <a:pt x="458808" y="565189"/>
                </a:lnTo>
                <a:lnTo>
                  <a:pt x="478701" y="551855"/>
                </a:lnTo>
                <a:lnTo>
                  <a:pt x="497551" y="537061"/>
                </a:lnTo>
                <a:lnTo>
                  <a:pt x="515262" y="520901"/>
                </a:lnTo>
                <a:lnTo>
                  <a:pt x="531740" y="503469"/>
                </a:lnTo>
                <a:lnTo>
                  <a:pt x="546887" y="484858"/>
                </a:lnTo>
                <a:lnTo>
                  <a:pt x="560609" y="465163"/>
                </a:lnTo>
                <a:lnTo>
                  <a:pt x="572809" y="444478"/>
                </a:lnTo>
                <a:lnTo>
                  <a:pt x="583393" y="422896"/>
                </a:lnTo>
                <a:lnTo>
                  <a:pt x="592265" y="400513"/>
                </a:lnTo>
                <a:lnTo>
                  <a:pt x="599328" y="377421"/>
                </a:lnTo>
                <a:lnTo>
                  <a:pt x="604487" y="353715"/>
                </a:lnTo>
                <a:lnTo>
                  <a:pt x="607646" y="329489"/>
                </a:lnTo>
                <a:lnTo>
                  <a:pt x="608711" y="304838"/>
                </a:lnTo>
                <a:lnTo>
                  <a:pt x="607659" y="279889"/>
                </a:lnTo>
                <a:lnTo>
                  <a:pt x="604592" y="255465"/>
                </a:lnTo>
                <a:lnTo>
                  <a:pt x="599592" y="231649"/>
                </a:lnTo>
                <a:lnTo>
                  <a:pt x="592743" y="208524"/>
                </a:lnTo>
                <a:lnTo>
                  <a:pt x="584129" y="186173"/>
                </a:lnTo>
                <a:lnTo>
                  <a:pt x="573834" y="164678"/>
                </a:lnTo>
                <a:lnTo>
                  <a:pt x="561942" y="144122"/>
                </a:lnTo>
                <a:lnTo>
                  <a:pt x="548536" y="124587"/>
                </a:lnTo>
                <a:lnTo>
                  <a:pt x="533701" y="106158"/>
                </a:lnTo>
                <a:lnTo>
                  <a:pt x="517520" y="88915"/>
                </a:lnTo>
                <a:lnTo>
                  <a:pt x="500076" y="72943"/>
                </a:lnTo>
                <a:lnTo>
                  <a:pt x="481454" y="58324"/>
                </a:lnTo>
                <a:lnTo>
                  <a:pt x="461738" y="45140"/>
                </a:lnTo>
                <a:lnTo>
                  <a:pt x="441011" y="33474"/>
                </a:lnTo>
                <a:lnTo>
                  <a:pt x="419356" y="23410"/>
                </a:lnTo>
                <a:lnTo>
                  <a:pt x="396859" y="15029"/>
                </a:lnTo>
                <a:lnTo>
                  <a:pt x="373602" y="8415"/>
                </a:lnTo>
                <a:lnTo>
                  <a:pt x="349670" y="3650"/>
                </a:lnTo>
                <a:lnTo>
                  <a:pt x="325146" y="817"/>
                </a:lnTo>
                <a:lnTo>
                  <a:pt x="300113" y="0"/>
                </a:lnTo>
                <a:lnTo>
                  <a:pt x="275383" y="1199"/>
                </a:lnTo>
                <a:lnTo>
                  <a:pt x="251229" y="4320"/>
                </a:lnTo>
                <a:lnTo>
                  <a:pt x="227725" y="9287"/>
                </a:lnTo>
                <a:lnTo>
                  <a:pt x="204947" y="16025"/>
                </a:lnTo>
                <a:lnTo>
                  <a:pt x="182969" y="24459"/>
                </a:lnTo>
                <a:lnTo>
                  <a:pt x="161865" y="34513"/>
                </a:lnTo>
                <a:lnTo>
                  <a:pt x="141710" y="46112"/>
                </a:lnTo>
                <a:lnTo>
                  <a:pt x="122579" y="59180"/>
                </a:lnTo>
                <a:lnTo>
                  <a:pt x="104547" y="73642"/>
                </a:lnTo>
                <a:lnTo>
                  <a:pt x="87687" y="89423"/>
                </a:lnTo>
                <a:lnTo>
                  <a:pt x="72074" y="106448"/>
                </a:lnTo>
                <a:lnTo>
                  <a:pt x="57783" y="124640"/>
                </a:lnTo>
                <a:lnTo>
                  <a:pt x="44889" y="143926"/>
                </a:lnTo>
                <a:lnTo>
                  <a:pt x="33467" y="164228"/>
                </a:lnTo>
                <a:lnTo>
                  <a:pt x="23589" y="185473"/>
                </a:lnTo>
                <a:lnTo>
                  <a:pt x="15332" y="207584"/>
                </a:lnTo>
                <a:lnTo>
                  <a:pt x="8770" y="230486"/>
                </a:lnTo>
                <a:lnTo>
                  <a:pt x="3978" y="254104"/>
                </a:lnTo>
                <a:lnTo>
                  <a:pt x="1029" y="278363"/>
                </a:lnTo>
                <a:lnTo>
                  <a:pt x="0" y="303187"/>
                </a:lnTo>
                <a:close/>
              </a:path>
            </a:pathLst>
          </a:custGeom>
          <a:solidFill>
            <a:srgbClr val="52843C"/>
          </a:solidFill>
        </p:spPr>
        <p:txBody>
          <a:bodyPr wrap="square" lIns="0" tIns="0" rIns="0" bIns="0" rtlCol="0">
            <a:noAutofit/>
          </a:bodyPr>
          <a:lstStyle/>
          <a:p>
            <a:pPr defTabSz="456743"/>
            <a:endParaRPr sz="1798">
              <a:solidFill>
                <a:prstClr val="black"/>
              </a:solidFill>
              <a:latin typeface="Calibri"/>
            </a:endParaRPr>
          </a:p>
        </p:txBody>
      </p:sp>
      <p:sp>
        <p:nvSpPr>
          <p:cNvPr id="4" name="object 4"/>
          <p:cNvSpPr/>
          <p:nvPr/>
        </p:nvSpPr>
        <p:spPr>
          <a:xfrm>
            <a:off x="1712563" y="1641444"/>
            <a:ext cx="588946" cy="590506"/>
          </a:xfrm>
          <a:custGeom>
            <a:avLst/>
            <a:gdLst/>
            <a:ahLst/>
            <a:cxnLst/>
            <a:rect l="l" t="t" r="r" b="b"/>
            <a:pathLst>
              <a:path w="589559" h="591121">
                <a:moveTo>
                  <a:pt x="0" y="296316"/>
                </a:moveTo>
                <a:lnTo>
                  <a:pt x="1126" y="320799"/>
                </a:lnTo>
                <a:lnTo>
                  <a:pt x="4164" y="344711"/>
                </a:lnTo>
                <a:lnTo>
                  <a:pt x="9038" y="367976"/>
                </a:lnTo>
                <a:lnTo>
                  <a:pt x="15670" y="390518"/>
                </a:lnTo>
                <a:lnTo>
                  <a:pt x="23985" y="412261"/>
                </a:lnTo>
                <a:lnTo>
                  <a:pt x="33905" y="433130"/>
                </a:lnTo>
                <a:lnTo>
                  <a:pt x="45354" y="453049"/>
                </a:lnTo>
                <a:lnTo>
                  <a:pt x="58255" y="471943"/>
                </a:lnTo>
                <a:lnTo>
                  <a:pt x="72532" y="489735"/>
                </a:lnTo>
                <a:lnTo>
                  <a:pt x="88107" y="506350"/>
                </a:lnTo>
                <a:lnTo>
                  <a:pt x="104905" y="521713"/>
                </a:lnTo>
                <a:lnTo>
                  <a:pt x="122849" y="535747"/>
                </a:lnTo>
                <a:lnTo>
                  <a:pt x="141862" y="548377"/>
                </a:lnTo>
                <a:lnTo>
                  <a:pt x="161867" y="559528"/>
                </a:lnTo>
                <a:lnTo>
                  <a:pt x="182788" y="569123"/>
                </a:lnTo>
                <a:lnTo>
                  <a:pt x="204549" y="577088"/>
                </a:lnTo>
                <a:lnTo>
                  <a:pt x="227072" y="583345"/>
                </a:lnTo>
                <a:lnTo>
                  <a:pt x="250280" y="587820"/>
                </a:lnTo>
                <a:lnTo>
                  <a:pt x="274099" y="590438"/>
                </a:lnTo>
                <a:lnTo>
                  <a:pt x="298450" y="591121"/>
                </a:lnTo>
                <a:lnTo>
                  <a:pt x="322886" y="589836"/>
                </a:lnTo>
                <a:lnTo>
                  <a:pt x="346715" y="586654"/>
                </a:lnTo>
                <a:lnTo>
                  <a:pt x="369865" y="581647"/>
                </a:lnTo>
                <a:lnTo>
                  <a:pt x="392263" y="574892"/>
                </a:lnTo>
                <a:lnTo>
                  <a:pt x="413839" y="566462"/>
                </a:lnTo>
                <a:lnTo>
                  <a:pt x="434518" y="556432"/>
                </a:lnTo>
                <a:lnTo>
                  <a:pt x="454230" y="544878"/>
                </a:lnTo>
                <a:lnTo>
                  <a:pt x="472902" y="531874"/>
                </a:lnTo>
                <a:lnTo>
                  <a:pt x="490461" y="517494"/>
                </a:lnTo>
                <a:lnTo>
                  <a:pt x="506836" y="501813"/>
                </a:lnTo>
                <a:lnTo>
                  <a:pt x="521954" y="484906"/>
                </a:lnTo>
                <a:lnTo>
                  <a:pt x="535744" y="466848"/>
                </a:lnTo>
                <a:lnTo>
                  <a:pt x="548132" y="447712"/>
                </a:lnTo>
                <a:lnTo>
                  <a:pt x="559047" y="427575"/>
                </a:lnTo>
                <a:lnTo>
                  <a:pt x="568417" y="406510"/>
                </a:lnTo>
                <a:lnTo>
                  <a:pt x="576169" y="384593"/>
                </a:lnTo>
                <a:lnTo>
                  <a:pt x="582232" y="361898"/>
                </a:lnTo>
                <a:lnTo>
                  <a:pt x="586532" y="338499"/>
                </a:lnTo>
                <a:lnTo>
                  <a:pt x="588999" y="314471"/>
                </a:lnTo>
                <a:lnTo>
                  <a:pt x="589559" y="289890"/>
                </a:lnTo>
                <a:lnTo>
                  <a:pt x="588216" y="265807"/>
                </a:lnTo>
                <a:lnTo>
                  <a:pt x="585052" y="242320"/>
                </a:lnTo>
                <a:lnTo>
                  <a:pt x="580137" y="219497"/>
                </a:lnTo>
                <a:lnTo>
                  <a:pt x="573541" y="197407"/>
                </a:lnTo>
                <a:lnTo>
                  <a:pt x="565333" y="176120"/>
                </a:lnTo>
                <a:lnTo>
                  <a:pt x="555584" y="155704"/>
                </a:lnTo>
                <a:lnTo>
                  <a:pt x="544363" y="136228"/>
                </a:lnTo>
                <a:lnTo>
                  <a:pt x="531740" y="117761"/>
                </a:lnTo>
                <a:lnTo>
                  <a:pt x="517785" y="100373"/>
                </a:lnTo>
                <a:lnTo>
                  <a:pt x="502567" y="84132"/>
                </a:lnTo>
                <a:lnTo>
                  <a:pt x="486157" y="69108"/>
                </a:lnTo>
                <a:lnTo>
                  <a:pt x="468623" y="55368"/>
                </a:lnTo>
                <a:lnTo>
                  <a:pt x="450036" y="42983"/>
                </a:lnTo>
                <a:lnTo>
                  <a:pt x="430466" y="32021"/>
                </a:lnTo>
                <a:lnTo>
                  <a:pt x="409983" y="22551"/>
                </a:lnTo>
                <a:lnTo>
                  <a:pt x="388655" y="14642"/>
                </a:lnTo>
                <a:lnTo>
                  <a:pt x="366554" y="8364"/>
                </a:lnTo>
                <a:lnTo>
                  <a:pt x="343748" y="3785"/>
                </a:lnTo>
                <a:lnTo>
                  <a:pt x="320308" y="973"/>
                </a:lnTo>
                <a:lnTo>
                  <a:pt x="296303" y="0"/>
                </a:lnTo>
                <a:lnTo>
                  <a:pt x="271731" y="942"/>
                </a:lnTo>
                <a:lnTo>
                  <a:pt x="247741" y="3790"/>
                </a:lnTo>
                <a:lnTo>
                  <a:pt x="224408" y="8468"/>
                </a:lnTo>
                <a:lnTo>
                  <a:pt x="201806" y="14902"/>
                </a:lnTo>
                <a:lnTo>
                  <a:pt x="180009" y="23019"/>
                </a:lnTo>
                <a:lnTo>
                  <a:pt x="159092" y="32745"/>
                </a:lnTo>
                <a:lnTo>
                  <a:pt x="139127" y="44005"/>
                </a:lnTo>
                <a:lnTo>
                  <a:pt x="120189" y="56725"/>
                </a:lnTo>
                <a:lnTo>
                  <a:pt x="102353" y="70831"/>
                </a:lnTo>
                <a:lnTo>
                  <a:pt x="85691" y="86250"/>
                </a:lnTo>
                <a:lnTo>
                  <a:pt x="70279" y="102907"/>
                </a:lnTo>
                <a:lnTo>
                  <a:pt x="56190" y="120728"/>
                </a:lnTo>
                <a:lnTo>
                  <a:pt x="43498" y="139639"/>
                </a:lnTo>
                <a:lnTo>
                  <a:pt x="32278" y="159566"/>
                </a:lnTo>
                <a:lnTo>
                  <a:pt x="22603" y="180435"/>
                </a:lnTo>
                <a:lnTo>
                  <a:pt x="14547" y="202171"/>
                </a:lnTo>
                <a:lnTo>
                  <a:pt x="8185" y="224702"/>
                </a:lnTo>
                <a:lnTo>
                  <a:pt x="3590" y="247952"/>
                </a:lnTo>
                <a:lnTo>
                  <a:pt x="837" y="271848"/>
                </a:lnTo>
                <a:lnTo>
                  <a:pt x="0" y="296316"/>
                </a:lnTo>
                <a:close/>
              </a:path>
            </a:pathLst>
          </a:custGeom>
          <a:solidFill>
            <a:srgbClr val="6C3015"/>
          </a:solidFill>
        </p:spPr>
        <p:txBody>
          <a:bodyPr wrap="square" lIns="0" tIns="0" rIns="0" bIns="0" rtlCol="0">
            <a:noAutofit/>
          </a:bodyPr>
          <a:lstStyle/>
          <a:p>
            <a:pPr defTabSz="456743"/>
            <a:endParaRPr sz="1798">
              <a:solidFill>
                <a:prstClr val="black"/>
              </a:solidFill>
              <a:latin typeface="Calibri"/>
            </a:endParaRPr>
          </a:p>
        </p:txBody>
      </p:sp>
      <p:sp>
        <p:nvSpPr>
          <p:cNvPr id="5" name="object 5"/>
          <p:cNvSpPr/>
          <p:nvPr/>
        </p:nvSpPr>
        <p:spPr>
          <a:xfrm>
            <a:off x="1375589" y="1194933"/>
            <a:ext cx="511619" cy="507775"/>
          </a:xfrm>
          <a:custGeom>
            <a:avLst/>
            <a:gdLst/>
            <a:ahLst/>
            <a:cxnLst/>
            <a:rect l="l" t="t" r="r" b="b"/>
            <a:pathLst>
              <a:path w="512152" h="508304">
                <a:moveTo>
                  <a:pt x="0" y="254736"/>
                </a:moveTo>
                <a:lnTo>
                  <a:pt x="642" y="276516"/>
                </a:lnTo>
                <a:lnTo>
                  <a:pt x="2850" y="297629"/>
                </a:lnTo>
                <a:lnTo>
                  <a:pt x="6575" y="318025"/>
                </a:lnTo>
                <a:lnTo>
                  <a:pt x="11769" y="337657"/>
                </a:lnTo>
                <a:lnTo>
                  <a:pt x="18382" y="356476"/>
                </a:lnTo>
                <a:lnTo>
                  <a:pt x="26365" y="374434"/>
                </a:lnTo>
                <a:lnTo>
                  <a:pt x="35671" y="391482"/>
                </a:lnTo>
                <a:lnTo>
                  <a:pt x="46251" y="407572"/>
                </a:lnTo>
                <a:lnTo>
                  <a:pt x="58056" y="422656"/>
                </a:lnTo>
                <a:lnTo>
                  <a:pt x="71037" y="436684"/>
                </a:lnTo>
                <a:lnTo>
                  <a:pt x="85146" y="449610"/>
                </a:lnTo>
                <a:lnTo>
                  <a:pt x="100334" y="461383"/>
                </a:lnTo>
                <a:lnTo>
                  <a:pt x="116552" y="471957"/>
                </a:lnTo>
                <a:lnTo>
                  <a:pt x="133753" y="481282"/>
                </a:lnTo>
                <a:lnTo>
                  <a:pt x="151886" y="489310"/>
                </a:lnTo>
                <a:lnTo>
                  <a:pt x="170905" y="495993"/>
                </a:lnTo>
                <a:lnTo>
                  <a:pt x="190759" y="501282"/>
                </a:lnTo>
                <a:lnTo>
                  <a:pt x="211400" y="505130"/>
                </a:lnTo>
                <a:lnTo>
                  <a:pt x="232780" y="507486"/>
                </a:lnTo>
                <a:lnTo>
                  <a:pt x="254850" y="508304"/>
                </a:lnTo>
                <a:lnTo>
                  <a:pt x="276062" y="507550"/>
                </a:lnTo>
                <a:lnTo>
                  <a:pt x="296735" y="505266"/>
                </a:lnTo>
                <a:lnTo>
                  <a:pt x="316813" y="501506"/>
                </a:lnTo>
                <a:lnTo>
                  <a:pt x="336239" y="496324"/>
                </a:lnTo>
                <a:lnTo>
                  <a:pt x="354956" y="489773"/>
                </a:lnTo>
                <a:lnTo>
                  <a:pt x="372908" y="481909"/>
                </a:lnTo>
                <a:lnTo>
                  <a:pt x="390039" y="472783"/>
                </a:lnTo>
                <a:lnTo>
                  <a:pt x="406290" y="462451"/>
                </a:lnTo>
                <a:lnTo>
                  <a:pt x="421607" y="450966"/>
                </a:lnTo>
                <a:lnTo>
                  <a:pt x="435932" y="438381"/>
                </a:lnTo>
                <a:lnTo>
                  <a:pt x="449208" y="424752"/>
                </a:lnTo>
                <a:lnTo>
                  <a:pt x="461379" y="410131"/>
                </a:lnTo>
                <a:lnTo>
                  <a:pt x="472387" y="394572"/>
                </a:lnTo>
                <a:lnTo>
                  <a:pt x="482178" y="378130"/>
                </a:lnTo>
                <a:lnTo>
                  <a:pt x="490692" y="360857"/>
                </a:lnTo>
                <a:lnTo>
                  <a:pt x="497875" y="342809"/>
                </a:lnTo>
                <a:lnTo>
                  <a:pt x="503669" y="324038"/>
                </a:lnTo>
                <a:lnTo>
                  <a:pt x="508018" y="304599"/>
                </a:lnTo>
                <a:lnTo>
                  <a:pt x="510865" y="284545"/>
                </a:lnTo>
                <a:lnTo>
                  <a:pt x="512152" y="263931"/>
                </a:lnTo>
                <a:lnTo>
                  <a:pt x="511753" y="243329"/>
                </a:lnTo>
                <a:lnTo>
                  <a:pt x="509631" y="223055"/>
                </a:lnTo>
                <a:lnTo>
                  <a:pt x="505859" y="203182"/>
                </a:lnTo>
                <a:lnTo>
                  <a:pt x="500509" y="183787"/>
                </a:lnTo>
                <a:lnTo>
                  <a:pt x="493653" y="164945"/>
                </a:lnTo>
                <a:lnTo>
                  <a:pt x="485364" y="146732"/>
                </a:lnTo>
                <a:lnTo>
                  <a:pt x="475714" y="129222"/>
                </a:lnTo>
                <a:lnTo>
                  <a:pt x="464776" y="112493"/>
                </a:lnTo>
                <a:lnTo>
                  <a:pt x="452621" y="96618"/>
                </a:lnTo>
                <a:lnTo>
                  <a:pt x="439321" y="81673"/>
                </a:lnTo>
                <a:lnTo>
                  <a:pt x="424950" y="67735"/>
                </a:lnTo>
                <a:lnTo>
                  <a:pt x="409579" y="54877"/>
                </a:lnTo>
                <a:lnTo>
                  <a:pt x="393280" y="43176"/>
                </a:lnTo>
                <a:lnTo>
                  <a:pt x="376127" y="32708"/>
                </a:lnTo>
                <a:lnTo>
                  <a:pt x="358190" y="23547"/>
                </a:lnTo>
                <a:lnTo>
                  <a:pt x="339543" y="15770"/>
                </a:lnTo>
                <a:lnTo>
                  <a:pt x="320258" y="9451"/>
                </a:lnTo>
                <a:lnTo>
                  <a:pt x="300407" y="4666"/>
                </a:lnTo>
                <a:lnTo>
                  <a:pt x="280062" y="1490"/>
                </a:lnTo>
                <a:lnTo>
                  <a:pt x="259295" y="0"/>
                </a:lnTo>
                <a:lnTo>
                  <a:pt x="238746" y="289"/>
                </a:lnTo>
                <a:lnTo>
                  <a:pt x="218538" y="2338"/>
                </a:lnTo>
                <a:lnTo>
                  <a:pt x="198746" y="6073"/>
                </a:lnTo>
                <a:lnTo>
                  <a:pt x="179448" y="11417"/>
                </a:lnTo>
                <a:lnTo>
                  <a:pt x="160720" y="18296"/>
                </a:lnTo>
                <a:lnTo>
                  <a:pt x="142637" y="26635"/>
                </a:lnTo>
                <a:lnTo>
                  <a:pt x="125276" y="36359"/>
                </a:lnTo>
                <a:lnTo>
                  <a:pt x="108713" y="47394"/>
                </a:lnTo>
                <a:lnTo>
                  <a:pt x="93026" y="59664"/>
                </a:lnTo>
                <a:lnTo>
                  <a:pt x="78289" y="73094"/>
                </a:lnTo>
                <a:lnTo>
                  <a:pt x="64579" y="87610"/>
                </a:lnTo>
                <a:lnTo>
                  <a:pt x="51973" y="103137"/>
                </a:lnTo>
                <a:lnTo>
                  <a:pt x="40546" y="119598"/>
                </a:lnTo>
                <a:lnTo>
                  <a:pt x="30375" y="136921"/>
                </a:lnTo>
                <a:lnTo>
                  <a:pt x="21537" y="155030"/>
                </a:lnTo>
                <a:lnTo>
                  <a:pt x="14107" y="173849"/>
                </a:lnTo>
                <a:lnTo>
                  <a:pt x="8162" y="193304"/>
                </a:lnTo>
                <a:lnTo>
                  <a:pt x="3779" y="213320"/>
                </a:lnTo>
                <a:lnTo>
                  <a:pt x="1032" y="233823"/>
                </a:lnTo>
                <a:lnTo>
                  <a:pt x="0" y="254736"/>
                </a:lnTo>
                <a:close/>
              </a:path>
            </a:pathLst>
          </a:custGeom>
          <a:solidFill>
            <a:srgbClr val="A79C34"/>
          </a:solidFill>
        </p:spPr>
        <p:txBody>
          <a:bodyPr wrap="square" lIns="0" tIns="0" rIns="0" bIns="0" rtlCol="0">
            <a:noAutofit/>
          </a:bodyPr>
          <a:lstStyle/>
          <a:p>
            <a:pPr defTabSz="456743"/>
            <a:endParaRPr sz="1798">
              <a:solidFill>
                <a:prstClr val="black"/>
              </a:solidFill>
              <a:latin typeface="Calibri"/>
            </a:endParaRPr>
          </a:p>
        </p:txBody>
      </p:sp>
      <p:sp>
        <p:nvSpPr>
          <p:cNvPr id="6" name="object 6"/>
          <p:cNvSpPr/>
          <p:nvPr/>
        </p:nvSpPr>
        <p:spPr>
          <a:xfrm>
            <a:off x="1256436" y="705819"/>
            <a:ext cx="428077" cy="425667"/>
          </a:xfrm>
          <a:custGeom>
            <a:avLst/>
            <a:gdLst/>
            <a:ahLst/>
            <a:cxnLst/>
            <a:rect l="l" t="t" r="r" b="b"/>
            <a:pathLst>
              <a:path w="428523" h="426110">
                <a:moveTo>
                  <a:pt x="208178" y="426110"/>
                </a:moveTo>
                <a:lnTo>
                  <a:pt x="226850" y="425722"/>
                </a:lnTo>
                <a:lnTo>
                  <a:pt x="244970" y="424030"/>
                </a:lnTo>
                <a:lnTo>
                  <a:pt x="262496" y="421073"/>
                </a:lnTo>
                <a:lnTo>
                  <a:pt x="279385" y="416892"/>
                </a:lnTo>
                <a:lnTo>
                  <a:pt x="295596" y="411528"/>
                </a:lnTo>
                <a:lnTo>
                  <a:pt x="311085" y="405019"/>
                </a:lnTo>
                <a:lnTo>
                  <a:pt x="325811" y="397407"/>
                </a:lnTo>
                <a:lnTo>
                  <a:pt x="339731" y="388732"/>
                </a:lnTo>
                <a:lnTo>
                  <a:pt x="352803" y="379034"/>
                </a:lnTo>
                <a:lnTo>
                  <a:pt x="364985" y="368353"/>
                </a:lnTo>
                <a:lnTo>
                  <a:pt x="376234" y="356730"/>
                </a:lnTo>
                <a:lnTo>
                  <a:pt x="386508" y="344205"/>
                </a:lnTo>
                <a:lnTo>
                  <a:pt x="395765" y="330818"/>
                </a:lnTo>
                <a:lnTo>
                  <a:pt x="403962" y="316609"/>
                </a:lnTo>
                <a:lnTo>
                  <a:pt x="411057" y="301619"/>
                </a:lnTo>
                <a:lnTo>
                  <a:pt x="417008" y="285888"/>
                </a:lnTo>
                <a:lnTo>
                  <a:pt x="421772" y="269456"/>
                </a:lnTo>
                <a:lnTo>
                  <a:pt x="425308" y="252363"/>
                </a:lnTo>
                <a:lnTo>
                  <a:pt x="427572" y="234650"/>
                </a:lnTo>
                <a:lnTo>
                  <a:pt x="428523" y="216357"/>
                </a:lnTo>
                <a:lnTo>
                  <a:pt x="428129" y="197855"/>
                </a:lnTo>
                <a:lnTo>
                  <a:pt x="426406" y="179911"/>
                </a:lnTo>
                <a:lnTo>
                  <a:pt x="423395" y="162567"/>
                </a:lnTo>
                <a:lnTo>
                  <a:pt x="419139" y="145863"/>
                </a:lnTo>
                <a:lnTo>
                  <a:pt x="413677" y="129843"/>
                </a:lnTo>
                <a:lnTo>
                  <a:pt x="407052" y="114547"/>
                </a:lnTo>
                <a:lnTo>
                  <a:pt x="399306" y="100019"/>
                </a:lnTo>
                <a:lnTo>
                  <a:pt x="390478" y="86299"/>
                </a:lnTo>
                <a:lnTo>
                  <a:pt x="380611" y="73430"/>
                </a:lnTo>
                <a:lnTo>
                  <a:pt x="369746" y="61453"/>
                </a:lnTo>
                <a:lnTo>
                  <a:pt x="357924" y="50411"/>
                </a:lnTo>
                <a:lnTo>
                  <a:pt x="345186" y="40346"/>
                </a:lnTo>
                <a:lnTo>
                  <a:pt x="331575" y="31298"/>
                </a:lnTo>
                <a:lnTo>
                  <a:pt x="317130" y="23311"/>
                </a:lnTo>
                <a:lnTo>
                  <a:pt x="301895" y="16426"/>
                </a:lnTo>
                <a:lnTo>
                  <a:pt x="285909" y="10685"/>
                </a:lnTo>
                <a:lnTo>
                  <a:pt x="269214" y="6130"/>
                </a:lnTo>
                <a:lnTo>
                  <a:pt x="251852" y="2803"/>
                </a:lnTo>
                <a:lnTo>
                  <a:pt x="233863" y="745"/>
                </a:lnTo>
                <a:lnTo>
                  <a:pt x="215290" y="0"/>
                </a:lnTo>
                <a:lnTo>
                  <a:pt x="196995" y="554"/>
                </a:lnTo>
                <a:lnTo>
                  <a:pt x="179269" y="2343"/>
                </a:lnTo>
                <a:lnTo>
                  <a:pt x="162147" y="5331"/>
                </a:lnTo>
                <a:lnTo>
                  <a:pt x="145669" y="9481"/>
                </a:lnTo>
                <a:lnTo>
                  <a:pt x="129871" y="14759"/>
                </a:lnTo>
                <a:lnTo>
                  <a:pt x="114791" y="21128"/>
                </a:lnTo>
                <a:lnTo>
                  <a:pt x="100466" y="28554"/>
                </a:lnTo>
                <a:lnTo>
                  <a:pt x="86933" y="37000"/>
                </a:lnTo>
                <a:lnTo>
                  <a:pt x="74231" y="46430"/>
                </a:lnTo>
                <a:lnTo>
                  <a:pt x="62396" y="56810"/>
                </a:lnTo>
                <a:lnTo>
                  <a:pt x="51466" y="68103"/>
                </a:lnTo>
                <a:lnTo>
                  <a:pt x="41479" y="80274"/>
                </a:lnTo>
                <a:lnTo>
                  <a:pt x="32471" y="93287"/>
                </a:lnTo>
                <a:lnTo>
                  <a:pt x="24481" y="107106"/>
                </a:lnTo>
                <a:lnTo>
                  <a:pt x="17546" y="121697"/>
                </a:lnTo>
                <a:lnTo>
                  <a:pt x="11702" y="137023"/>
                </a:lnTo>
                <a:lnTo>
                  <a:pt x="6988" y="153048"/>
                </a:lnTo>
                <a:lnTo>
                  <a:pt x="3442" y="169737"/>
                </a:lnTo>
                <a:lnTo>
                  <a:pt x="1100" y="187055"/>
                </a:lnTo>
                <a:lnTo>
                  <a:pt x="0" y="204965"/>
                </a:lnTo>
                <a:lnTo>
                  <a:pt x="180" y="223739"/>
                </a:lnTo>
                <a:lnTo>
                  <a:pt x="1675" y="241953"/>
                </a:lnTo>
                <a:lnTo>
                  <a:pt x="4444" y="259565"/>
                </a:lnTo>
                <a:lnTo>
                  <a:pt x="8447" y="276532"/>
                </a:lnTo>
                <a:lnTo>
                  <a:pt x="13646" y="292813"/>
                </a:lnTo>
                <a:lnTo>
                  <a:pt x="20001" y="308365"/>
                </a:lnTo>
                <a:lnTo>
                  <a:pt x="27472" y="323148"/>
                </a:lnTo>
                <a:lnTo>
                  <a:pt x="36020" y="337118"/>
                </a:lnTo>
                <a:lnTo>
                  <a:pt x="45605" y="350233"/>
                </a:lnTo>
                <a:lnTo>
                  <a:pt x="56187" y="362453"/>
                </a:lnTo>
                <a:lnTo>
                  <a:pt x="67728" y="373734"/>
                </a:lnTo>
                <a:lnTo>
                  <a:pt x="80187" y="384034"/>
                </a:lnTo>
                <a:lnTo>
                  <a:pt x="93525" y="393313"/>
                </a:lnTo>
                <a:lnTo>
                  <a:pt x="107702" y="401527"/>
                </a:lnTo>
                <a:lnTo>
                  <a:pt x="122679" y="408635"/>
                </a:lnTo>
                <a:lnTo>
                  <a:pt x="138416" y="414594"/>
                </a:lnTo>
                <a:lnTo>
                  <a:pt x="154875" y="419364"/>
                </a:lnTo>
                <a:lnTo>
                  <a:pt x="172014" y="422901"/>
                </a:lnTo>
                <a:lnTo>
                  <a:pt x="189795" y="425163"/>
                </a:lnTo>
                <a:lnTo>
                  <a:pt x="208178" y="426110"/>
                </a:lnTo>
                <a:close/>
              </a:path>
            </a:pathLst>
          </a:custGeom>
          <a:solidFill>
            <a:srgbClr val="24562B"/>
          </a:solidFill>
        </p:spPr>
        <p:txBody>
          <a:bodyPr wrap="square" lIns="0" tIns="0" rIns="0" bIns="0" rtlCol="0">
            <a:noAutofit/>
          </a:bodyPr>
          <a:lstStyle/>
          <a:p>
            <a:pPr defTabSz="456743"/>
            <a:endParaRPr sz="1798">
              <a:solidFill>
                <a:prstClr val="black"/>
              </a:solidFill>
              <a:latin typeface="Calibri"/>
            </a:endParaRPr>
          </a:p>
        </p:txBody>
      </p:sp>
      <p:sp>
        <p:nvSpPr>
          <p:cNvPr id="7" name="object 7"/>
          <p:cNvSpPr/>
          <p:nvPr/>
        </p:nvSpPr>
        <p:spPr>
          <a:xfrm>
            <a:off x="1198004" y="1659231"/>
            <a:ext cx="219363" cy="216151"/>
          </a:xfrm>
          <a:custGeom>
            <a:avLst/>
            <a:gdLst/>
            <a:ahLst/>
            <a:cxnLst/>
            <a:rect l="l" t="t" r="r" b="b"/>
            <a:pathLst>
              <a:path w="219592" h="216376">
                <a:moveTo>
                  <a:pt x="0" y="112331"/>
                </a:moveTo>
                <a:lnTo>
                  <a:pt x="1063" y="120500"/>
                </a:lnTo>
                <a:lnTo>
                  <a:pt x="3863" y="135052"/>
                </a:lnTo>
                <a:lnTo>
                  <a:pt x="7784" y="148706"/>
                </a:lnTo>
                <a:lnTo>
                  <a:pt x="12884" y="161370"/>
                </a:lnTo>
                <a:lnTo>
                  <a:pt x="19224" y="172955"/>
                </a:lnTo>
                <a:lnTo>
                  <a:pt x="26863" y="183370"/>
                </a:lnTo>
                <a:lnTo>
                  <a:pt x="35860" y="192525"/>
                </a:lnTo>
                <a:lnTo>
                  <a:pt x="46275" y="200331"/>
                </a:lnTo>
                <a:lnTo>
                  <a:pt x="58167" y="206697"/>
                </a:lnTo>
                <a:lnTo>
                  <a:pt x="71596" y="211533"/>
                </a:lnTo>
                <a:lnTo>
                  <a:pt x="86621" y="214749"/>
                </a:lnTo>
                <a:lnTo>
                  <a:pt x="103301" y="216255"/>
                </a:lnTo>
                <a:lnTo>
                  <a:pt x="110959" y="216376"/>
                </a:lnTo>
                <a:lnTo>
                  <a:pt x="126649" y="215598"/>
                </a:lnTo>
                <a:lnTo>
                  <a:pt x="141295" y="213403"/>
                </a:lnTo>
                <a:lnTo>
                  <a:pt x="154848" y="209793"/>
                </a:lnTo>
                <a:lnTo>
                  <a:pt x="167258" y="204766"/>
                </a:lnTo>
                <a:lnTo>
                  <a:pt x="178475" y="198324"/>
                </a:lnTo>
                <a:lnTo>
                  <a:pt x="188451" y="190465"/>
                </a:lnTo>
                <a:lnTo>
                  <a:pt x="197135" y="181190"/>
                </a:lnTo>
                <a:lnTo>
                  <a:pt x="204478" y="170499"/>
                </a:lnTo>
                <a:lnTo>
                  <a:pt x="210432" y="158393"/>
                </a:lnTo>
                <a:lnTo>
                  <a:pt x="214945" y="144870"/>
                </a:lnTo>
                <a:lnTo>
                  <a:pt x="217970" y="129931"/>
                </a:lnTo>
                <a:lnTo>
                  <a:pt x="219456" y="113576"/>
                </a:lnTo>
                <a:lnTo>
                  <a:pt x="219592" y="104827"/>
                </a:lnTo>
                <a:lnTo>
                  <a:pt x="218630" y="89225"/>
                </a:lnTo>
                <a:lnTo>
                  <a:pt x="216111" y="74755"/>
                </a:lnTo>
                <a:lnTo>
                  <a:pt x="212072" y="61452"/>
                </a:lnTo>
                <a:lnTo>
                  <a:pt x="206553" y="49352"/>
                </a:lnTo>
                <a:lnTo>
                  <a:pt x="199591" y="38489"/>
                </a:lnTo>
                <a:lnTo>
                  <a:pt x="191224" y="28898"/>
                </a:lnTo>
                <a:lnTo>
                  <a:pt x="181491" y="20613"/>
                </a:lnTo>
                <a:lnTo>
                  <a:pt x="170431" y="13669"/>
                </a:lnTo>
                <a:lnTo>
                  <a:pt x="158081" y="8101"/>
                </a:lnTo>
                <a:lnTo>
                  <a:pt x="144480" y="3944"/>
                </a:lnTo>
                <a:lnTo>
                  <a:pt x="129666" y="1231"/>
                </a:lnTo>
                <a:lnTo>
                  <a:pt x="113677" y="0"/>
                </a:lnTo>
                <a:lnTo>
                  <a:pt x="100879" y="136"/>
                </a:lnTo>
                <a:lnTo>
                  <a:pt x="86134" y="1716"/>
                </a:lnTo>
                <a:lnTo>
                  <a:pt x="72585" y="4825"/>
                </a:lnTo>
                <a:lnTo>
                  <a:pt x="60220" y="9428"/>
                </a:lnTo>
                <a:lnTo>
                  <a:pt x="49025" y="15489"/>
                </a:lnTo>
                <a:lnTo>
                  <a:pt x="38987" y="22975"/>
                </a:lnTo>
                <a:lnTo>
                  <a:pt x="30093" y="31850"/>
                </a:lnTo>
                <a:lnTo>
                  <a:pt x="22330" y="42080"/>
                </a:lnTo>
                <a:lnTo>
                  <a:pt x="15683" y="53630"/>
                </a:lnTo>
                <a:lnTo>
                  <a:pt x="10140" y="66464"/>
                </a:lnTo>
                <a:lnTo>
                  <a:pt x="5687" y="80549"/>
                </a:lnTo>
                <a:lnTo>
                  <a:pt x="2312" y="95850"/>
                </a:lnTo>
                <a:lnTo>
                  <a:pt x="0" y="112331"/>
                </a:lnTo>
                <a:close/>
              </a:path>
            </a:pathLst>
          </a:custGeom>
          <a:solidFill>
            <a:srgbClr val="BA782B"/>
          </a:solidFill>
        </p:spPr>
        <p:txBody>
          <a:bodyPr wrap="square" lIns="0" tIns="0" rIns="0" bIns="0" rtlCol="0">
            <a:noAutofit/>
          </a:bodyPr>
          <a:lstStyle/>
          <a:p>
            <a:pPr defTabSz="456743"/>
            <a:endParaRPr sz="1798">
              <a:solidFill>
                <a:prstClr val="black"/>
              </a:solidFill>
              <a:latin typeface="Calibri"/>
            </a:endParaRPr>
          </a:p>
        </p:txBody>
      </p:sp>
      <p:sp>
        <p:nvSpPr>
          <p:cNvPr id="8" name="object 8"/>
          <p:cNvSpPr/>
          <p:nvPr/>
        </p:nvSpPr>
        <p:spPr>
          <a:xfrm>
            <a:off x="1470448" y="1767272"/>
            <a:ext cx="166932" cy="166932"/>
          </a:xfrm>
          <a:custGeom>
            <a:avLst/>
            <a:gdLst/>
            <a:ahLst/>
            <a:cxnLst/>
            <a:rect l="l" t="t" r="r" b="b"/>
            <a:pathLst>
              <a:path w="167106" h="167106">
                <a:moveTo>
                  <a:pt x="0" y="83553"/>
                </a:moveTo>
                <a:lnTo>
                  <a:pt x="2125" y="102361"/>
                </a:lnTo>
                <a:lnTo>
                  <a:pt x="6446" y="115790"/>
                </a:lnTo>
                <a:lnTo>
                  <a:pt x="12867" y="128122"/>
                </a:lnTo>
                <a:lnTo>
                  <a:pt x="21175" y="139143"/>
                </a:lnTo>
                <a:lnTo>
                  <a:pt x="31157" y="148640"/>
                </a:lnTo>
                <a:lnTo>
                  <a:pt x="42599" y="156398"/>
                </a:lnTo>
                <a:lnTo>
                  <a:pt x="55288" y="162205"/>
                </a:lnTo>
                <a:lnTo>
                  <a:pt x="69011" y="165845"/>
                </a:lnTo>
                <a:lnTo>
                  <a:pt x="83553" y="167106"/>
                </a:lnTo>
                <a:lnTo>
                  <a:pt x="88048" y="166987"/>
                </a:lnTo>
                <a:lnTo>
                  <a:pt x="102361" y="164980"/>
                </a:lnTo>
                <a:lnTo>
                  <a:pt x="115790" y="160658"/>
                </a:lnTo>
                <a:lnTo>
                  <a:pt x="128122" y="154236"/>
                </a:lnTo>
                <a:lnTo>
                  <a:pt x="139143" y="145926"/>
                </a:lnTo>
                <a:lnTo>
                  <a:pt x="148640" y="135943"/>
                </a:lnTo>
                <a:lnTo>
                  <a:pt x="156398" y="124501"/>
                </a:lnTo>
                <a:lnTo>
                  <a:pt x="162205" y="111812"/>
                </a:lnTo>
                <a:lnTo>
                  <a:pt x="165845" y="98092"/>
                </a:lnTo>
                <a:lnTo>
                  <a:pt x="167106" y="83553"/>
                </a:lnTo>
                <a:lnTo>
                  <a:pt x="166987" y="79058"/>
                </a:lnTo>
                <a:lnTo>
                  <a:pt x="164980" y="64745"/>
                </a:lnTo>
                <a:lnTo>
                  <a:pt x="160658" y="51315"/>
                </a:lnTo>
                <a:lnTo>
                  <a:pt x="154236" y="38983"/>
                </a:lnTo>
                <a:lnTo>
                  <a:pt x="145926" y="27962"/>
                </a:lnTo>
                <a:lnTo>
                  <a:pt x="135943" y="18466"/>
                </a:lnTo>
                <a:lnTo>
                  <a:pt x="124501" y="10707"/>
                </a:lnTo>
                <a:lnTo>
                  <a:pt x="111812" y="4901"/>
                </a:lnTo>
                <a:lnTo>
                  <a:pt x="98092" y="1260"/>
                </a:lnTo>
                <a:lnTo>
                  <a:pt x="83553" y="0"/>
                </a:lnTo>
                <a:lnTo>
                  <a:pt x="79056" y="118"/>
                </a:lnTo>
                <a:lnTo>
                  <a:pt x="64741" y="2126"/>
                </a:lnTo>
                <a:lnTo>
                  <a:pt x="51310" y="6447"/>
                </a:lnTo>
                <a:lnTo>
                  <a:pt x="38978" y="12870"/>
                </a:lnTo>
                <a:lnTo>
                  <a:pt x="27957" y="21179"/>
                </a:lnTo>
                <a:lnTo>
                  <a:pt x="18461" y="31162"/>
                </a:lnTo>
                <a:lnTo>
                  <a:pt x="10705" y="42605"/>
                </a:lnTo>
                <a:lnTo>
                  <a:pt x="4900" y="55293"/>
                </a:lnTo>
                <a:lnTo>
                  <a:pt x="1260" y="69014"/>
                </a:lnTo>
                <a:lnTo>
                  <a:pt x="0" y="83553"/>
                </a:lnTo>
                <a:close/>
              </a:path>
            </a:pathLst>
          </a:custGeom>
          <a:solidFill>
            <a:srgbClr val="BA4125"/>
          </a:solidFill>
        </p:spPr>
        <p:txBody>
          <a:bodyPr wrap="square" lIns="0" tIns="0" rIns="0" bIns="0" rtlCol="0">
            <a:noAutofit/>
          </a:bodyPr>
          <a:lstStyle/>
          <a:p>
            <a:pPr defTabSz="456743"/>
            <a:endParaRPr sz="1798">
              <a:solidFill>
                <a:prstClr val="black"/>
              </a:solidFill>
              <a:latin typeface="Calibri"/>
            </a:endParaRPr>
          </a:p>
        </p:txBody>
      </p:sp>
      <p:sp>
        <p:nvSpPr>
          <p:cNvPr id="9" name="object 9"/>
          <p:cNvSpPr/>
          <p:nvPr/>
        </p:nvSpPr>
        <p:spPr>
          <a:xfrm>
            <a:off x="1251259" y="3029099"/>
            <a:ext cx="443415" cy="435309"/>
          </a:xfrm>
          <a:custGeom>
            <a:avLst/>
            <a:gdLst/>
            <a:ahLst/>
            <a:cxnLst/>
            <a:rect l="l" t="t" r="r" b="b"/>
            <a:pathLst>
              <a:path w="443877" h="435762">
                <a:moveTo>
                  <a:pt x="219138" y="435762"/>
                </a:moveTo>
                <a:lnTo>
                  <a:pt x="238086" y="435161"/>
                </a:lnTo>
                <a:lnTo>
                  <a:pt x="256534" y="433174"/>
                </a:lnTo>
                <a:lnTo>
                  <a:pt x="274429" y="429852"/>
                </a:lnTo>
                <a:lnTo>
                  <a:pt x="291720" y="425245"/>
                </a:lnTo>
                <a:lnTo>
                  <a:pt x="308355" y="419403"/>
                </a:lnTo>
                <a:lnTo>
                  <a:pt x="324282" y="412376"/>
                </a:lnTo>
                <a:lnTo>
                  <a:pt x="339448" y="404216"/>
                </a:lnTo>
                <a:lnTo>
                  <a:pt x="353803" y="394971"/>
                </a:lnTo>
                <a:lnTo>
                  <a:pt x="367295" y="384693"/>
                </a:lnTo>
                <a:lnTo>
                  <a:pt x="379871" y="373432"/>
                </a:lnTo>
                <a:lnTo>
                  <a:pt x="391480" y="361238"/>
                </a:lnTo>
                <a:lnTo>
                  <a:pt x="402069" y="348161"/>
                </a:lnTo>
                <a:lnTo>
                  <a:pt x="411588" y="334251"/>
                </a:lnTo>
                <a:lnTo>
                  <a:pt x="419984" y="319560"/>
                </a:lnTo>
                <a:lnTo>
                  <a:pt x="427205" y="304137"/>
                </a:lnTo>
                <a:lnTo>
                  <a:pt x="433200" y="288032"/>
                </a:lnTo>
                <a:lnTo>
                  <a:pt x="437916" y="271296"/>
                </a:lnTo>
                <a:lnTo>
                  <a:pt x="441303" y="253979"/>
                </a:lnTo>
                <a:lnTo>
                  <a:pt x="443307" y="236132"/>
                </a:lnTo>
                <a:lnTo>
                  <a:pt x="443877" y="217805"/>
                </a:lnTo>
                <a:lnTo>
                  <a:pt x="442996" y="200273"/>
                </a:lnTo>
                <a:lnTo>
                  <a:pt x="440705" y="183094"/>
                </a:lnTo>
                <a:lnTo>
                  <a:pt x="437062" y="166324"/>
                </a:lnTo>
                <a:lnTo>
                  <a:pt x="432125" y="150022"/>
                </a:lnTo>
                <a:lnTo>
                  <a:pt x="425952" y="134245"/>
                </a:lnTo>
                <a:lnTo>
                  <a:pt x="418602" y="119051"/>
                </a:lnTo>
                <a:lnTo>
                  <a:pt x="410133" y="104499"/>
                </a:lnTo>
                <a:lnTo>
                  <a:pt x="400602" y="90646"/>
                </a:lnTo>
                <a:lnTo>
                  <a:pt x="390069" y="77549"/>
                </a:lnTo>
                <a:lnTo>
                  <a:pt x="378591" y="65268"/>
                </a:lnTo>
                <a:lnTo>
                  <a:pt x="366227" y="53859"/>
                </a:lnTo>
                <a:lnTo>
                  <a:pt x="353035" y="43381"/>
                </a:lnTo>
                <a:lnTo>
                  <a:pt x="339073" y="33891"/>
                </a:lnTo>
                <a:lnTo>
                  <a:pt x="324400" y="25447"/>
                </a:lnTo>
                <a:lnTo>
                  <a:pt x="309073" y="18108"/>
                </a:lnTo>
                <a:lnTo>
                  <a:pt x="293151" y="11931"/>
                </a:lnTo>
                <a:lnTo>
                  <a:pt x="276692" y="6973"/>
                </a:lnTo>
                <a:lnTo>
                  <a:pt x="259754" y="3294"/>
                </a:lnTo>
                <a:lnTo>
                  <a:pt x="242396" y="950"/>
                </a:lnTo>
                <a:lnTo>
                  <a:pt x="224675" y="0"/>
                </a:lnTo>
                <a:lnTo>
                  <a:pt x="206326" y="510"/>
                </a:lnTo>
                <a:lnTo>
                  <a:pt x="188359" y="2491"/>
                </a:lnTo>
                <a:lnTo>
                  <a:pt x="170837" y="5881"/>
                </a:lnTo>
                <a:lnTo>
                  <a:pt x="153819" y="10620"/>
                </a:lnTo>
                <a:lnTo>
                  <a:pt x="137367" y="16649"/>
                </a:lnTo>
                <a:lnTo>
                  <a:pt x="121542" y="23907"/>
                </a:lnTo>
                <a:lnTo>
                  <a:pt x="106405" y="32334"/>
                </a:lnTo>
                <a:lnTo>
                  <a:pt x="92016" y="41871"/>
                </a:lnTo>
                <a:lnTo>
                  <a:pt x="78438" y="52457"/>
                </a:lnTo>
                <a:lnTo>
                  <a:pt x="65732" y="64033"/>
                </a:lnTo>
                <a:lnTo>
                  <a:pt x="53957" y="76538"/>
                </a:lnTo>
                <a:lnTo>
                  <a:pt x="43175" y="89912"/>
                </a:lnTo>
                <a:lnTo>
                  <a:pt x="33448" y="104095"/>
                </a:lnTo>
                <a:lnTo>
                  <a:pt x="24835" y="119027"/>
                </a:lnTo>
                <a:lnTo>
                  <a:pt x="17399" y="134648"/>
                </a:lnTo>
                <a:lnTo>
                  <a:pt x="11201" y="150899"/>
                </a:lnTo>
                <a:lnTo>
                  <a:pt x="6300" y="167719"/>
                </a:lnTo>
                <a:lnTo>
                  <a:pt x="2759" y="185048"/>
                </a:lnTo>
                <a:lnTo>
                  <a:pt x="639" y="202825"/>
                </a:lnTo>
                <a:lnTo>
                  <a:pt x="0" y="220992"/>
                </a:lnTo>
                <a:lnTo>
                  <a:pt x="817" y="238937"/>
                </a:lnTo>
                <a:lnTo>
                  <a:pt x="2996" y="256413"/>
                </a:lnTo>
                <a:lnTo>
                  <a:pt x="6488" y="273370"/>
                </a:lnTo>
                <a:lnTo>
                  <a:pt x="11244" y="289761"/>
                </a:lnTo>
                <a:lnTo>
                  <a:pt x="17215" y="305538"/>
                </a:lnTo>
                <a:lnTo>
                  <a:pt x="24351" y="320653"/>
                </a:lnTo>
                <a:lnTo>
                  <a:pt x="32603" y="335057"/>
                </a:lnTo>
                <a:lnTo>
                  <a:pt x="41923" y="348703"/>
                </a:lnTo>
                <a:lnTo>
                  <a:pt x="52261" y="361542"/>
                </a:lnTo>
                <a:lnTo>
                  <a:pt x="63568" y="373526"/>
                </a:lnTo>
                <a:lnTo>
                  <a:pt x="75795" y="384607"/>
                </a:lnTo>
                <a:lnTo>
                  <a:pt x="88893" y="394736"/>
                </a:lnTo>
                <a:lnTo>
                  <a:pt x="102813" y="403867"/>
                </a:lnTo>
                <a:lnTo>
                  <a:pt x="117505" y="411950"/>
                </a:lnTo>
                <a:lnTo>
                  <a:pt x="132921" y="418938"/>
                </a:lnTo>
                <a:lnTo>
                  <a:pt x="149012" y="424783"/>
                </a:lnTo>
                <a:lnTo>
                  <a:pt x="165728" y="429435"/>
                </a:lnTo>
                <a:lnTo>
                  <a:pt x="183021" y="432848"/>
                </a:lnTo>
                <a:lnTo>
                  <a:pt x="200840" y="434973"/>
                </a:lnTo>
                <a:lnTo>
                  <a:pt x="219138" y="435762"/>
                </a:lnTo>
                <a:close/>
              </a:path>
            </a:pathLst>
          </a:custGeom>
          <a:solidFill>
            <a:srgbClr val="B61E84"/>
          </a:solidFill>
        </p:spPr>
        <p:txBody>
          <a:bodyPr wrap="square" lIns="0" tIns="0" rIns="0" bIns="0" rtlCol="0">
            <a:noAutofit/>
          </a:bodyPr>
          <a:lstStyle/>
          <a:p>
            <a:pPr defTabSz="456743"/>
            <a:endParaRPr sz="1798">
              <a:solidFill>
                <a:prstClr val="black"/>
              </a:solidFill>
              <a:latin typeface="Calibri"/>
            </a:endParaRPr>
          </a:p>
        </p:txBody>
      </p:sp>
      <p:sp>
        <p:nvSpPr>
          <p:cNvPr id="10" name="object 10"/>
          <p:cNvSpPr/>
          <p:nvPr/>
        </p:nvSpPr>
        <p:spPr>
          <a:xfrm>
            <a:off x="1668832" y="2817611"/>
            <a:ext cx="366673" cy="364859"/>
          </a:xfrm>
          <a:custGeom>
            <a:avLst/>
            <a:gdLst/>
            <a:ahLst/>
            <a:cxnLst/>
            <a:rect l="l" t="t" r="r" b="b"/>
            <a:pathLst>
              <a:path w="367055" h="365239">
                <a:moveTo>
                  <a:pt x="0" y="183019"/>
                </a:moveTo>
                <a:lnTo>
                  <a:pt x="804" y="198090"/>
                </a:lnTo>
                <a:lnTo>
                  <a:pt x="2794" y="212826"/>
                </a:lnTo>
                <a:lnTo>
                  <a:pt x="5921" y="227180"/>
                </a:lnTo>
                <a:lnTo>
                  <a:pt x="10135" y="241101"/>
                </a:lnTo>
                <a:lnTo>
                  <a:pt x="15387" y="254543"/>
                </a:lnTo>
                <a:lnTo>
                  <a:pt x="21627" y="267455"/>
                </a:lnTo>
                <a:lnTo>
                  <a:pt x="28804" y="279788"/>
                </a:lnTo>
                <a:lnTo>
                  <a:pt x="36871" y="291494"/>
                </a:lnTo>
                <a:lnTo>
                  <a:pt x="45777" y="302524"/>
                </a:lnTo>
                <a:lnTo>
                  <a:pt x="55472" y="312829"/>
                </a:lnTo>
                <a:lnTo>
                  <a:pt x="65906" y="322360"/>
                </a:lnTo>
                <a:lnTo>
                  <a:pt x="77031" y="331068"/>
                </a:lnTo>
                <a:lnTo>
                  <a:pt x="88797" y="338904"/>
                </a:lnTo>
                <a:lnTo>
                  <a:pt x="101153" y="345819"/>
                </a:lnTo>
                <a:lnTo>
                  <a:pt x="114051" y="351765"/>
                </a:lnTo>
                <a:lnTo>
                  <a:pt x="127441" y="356693"/>
                </a:lnTo>
                <a:lnTo>
                  <a:pt x="141273" y="360553"/>
                </a:lnTo>
                <a:lnTo>
                  <a:pt x="155497" y="363296"/>
                </a:lnTo>
                <a:lnTo>
                  <a:pt x="170064" y="364875"/>
                </a:lnTo>
                <a:lnTo>
                  <a:pt x="184924" y="365239"/>
                </a:lnTo>
                <a:lnTo>
                  <a:pt x="199741" y="364358"/>
                </a:lnTo>
                <a:lnTo>
                  <a:pt x="214268" y="362268"/>
                </a:lnTo>
                <a:lnTo>
                  <a:pt x="228453" y="359023"/>
                </a:lnTo>
                <a:lnTo>
                  <a:pt x="242244" y="354676"/>
                </a:lnTo>
                <a:lnTo>
                  <a:pt x="255589" y="349279"/>
                </a:lnTo>
                <a:lnTo>
                  <a:pt x="268437" y="342886"/>
                </a:lnTo>
                <a:lnTo>
                  <a:pt x="280736" y="335550"/>
                </a:lnTo>
                <a:lnTo>
                  <a:pt x="292433" y="327325"/>
                </a:lnTo>
                <a:lnTo>
                  <a:pt x="303478" y="318262"/>
                </a:lnTo>
                <a:lnTo>
                  <a:pt x="313818" y="308416"/>
                </a:lnTo>
                <a:lnTo>
                  <a:pt x="323401" y="297839"/>
                </a:lnTo>
                <a:lnTo>
                  <a:pt x="332176" y="286585"/>
                </a:lnTo>
                <a:lnTo>
                  <a:pt x="340091" y="274706"/>
                </a:lnTo>
                <a:lnTo>
                  <a:pt x="347094" y="262257"/>
                </a:lnTo>
                <a:lnTo>
                  <a:pt x="353133" y="249289"/>
                </a:lnTo>
                <a:lnTo>
                  <a:pt x="358156" y="235856"/>
                </a:lnTo>
                <a:lnTo>
                  <a:pt x="362111" y="222011"/>
                </a:lnTo>
                <a:lnTo>
                  <a:pt x="364948" y="207807"/>
                </a:lnTo>
                <a:lnTo>
                  <a:pt x="366613" y="193298"/>
                </a:lnTo>
                <a:lnTo>
                  <a:pt x="367055" y="178536"/>
                </a:lnTo>
                <a:lnTo>
                  <a:pt x="366267" y="163510"/>
                </a:lnTo>
                <a:lnTo>
                  <a:pt x="364316" y="148876"/>
                </a:lnTo>
                <a:lnTo>
                  <a:pt x="361247" y="134675"/>
                </a:lnTo>
                <a:lnTo>
                  <a:pt x="357103" y="120949"/>
                </a:lnTo>
                <a:lnTo>
                  <a:pt x="351927" y="107740"/>
                </a:lnTo>
                <a:lnTo>
                  <a:pt x="345764" y="95089"/>
                </a:lnTo>
                <a:lnTo>
                  <a:pt x="338656" y="83038"/>
                </a:lnTo>
                <a:lnTo>
                  <a:pt x="330649" y="71630"/>
                </a:lnTo>
                <a:lnTo>
                  <a:pt x="321784" y="60905"/>
                </a:lnTo>
                <a:lnTo>
                  <a:pt x="312107" y="50906"/>
                </a:lnTo>
                <a:lnTo>
                  <a:pt x="301660" y="41674"/>
                </a:lnTo>
                <a:lnTo>
                  <a:pt x="290488" y="33251"/>
                </a:lnTo>
                <a:lnTo>
                  <a:pt x="278633" y="25678"/>
                </a:lnTo>
                <a:lnTo>
                  <a:pt x="266141" y="18999"/>
                </a:lnTo>
                <a:lnTo>
                  <a:pt x="253053" y="13253"/>
                </a:lnTo>
                <a:lnTo>
                  <a:pt x="239415" y="8483"/>
                </a:lnTo>
                <a:lnTo>
                  <a:pt x="225269" y="4731"/>
                </a:lnTo>
                <a:lnTo>
                  <a:pt x="210660" y="2039"/>
                </a:lnTo>
                <a:lnTo>
                  <a:pt x="195631" y="448"/>
                </a:lnTo>
                <a:lnTo>
                  <a:pt x="180225" y="0"/>
                </a:lnTo>
                <a:lnTo>
                  <a:pt x="164598" y="703"/>
                </a:lnTo>
                <a:lnTo>
                  <a:pt x="149454" y="2513"/>
                </a:lnTo>
                <a:lnTo>
                  <a:pt x="134829" y="5391"/>
                </a:lnTo>
                <a:lnTo>
                  <a:pt x="120759" y="9303"/>
                </a:lnTo>
                <a:lnTo>
                  <a:pt x="107279" y="14212"/>
                </a:lnTo>
                <a:lnTo>
                  <a:pt x="94424" y="20083"/>
                </a:lnTo>
                <a:lnTo>
                  <a:pt x="82230" y="26879"/>
                </a:lnTo>
                <a:lnTo>
                  <a:pt x="70733" y="34564"/>
                </a:lnTo>
                <a:lnTo>
                  <a:pt x="59967" y="43102"/>
                </a:lnTo>
                <a:lnTo>
                  <a:pt x="49969" y="52457"/>
                </a:lnTo>
                <a:lnTo>
                  <a:pt x="40774" y="62593"/>
                </a:lnTo>
                <a:lnTo>
                  <a:pt x="32417" y="73474"/>
                </a:lnTo>
                <a:lnTo>
                  <a:pt x="24934" y="85064"/>
                </a:lnTo>
                <a:lnTo>
                  <a:pt x="18360" y="97328"/>
                </a:lnTo>
                <a:lnTo>
                  <a:pt x="12731" y="110228"/>
                </a:lnTo>
                <a:lnTo>
                  <a:pt x="8082" y="123728"/>
                </a:lnTo>
                <a:lnTo>
                  <a:pt x="4449" y="137794"/>
                </a:lnTo>
                <a:lnTo>
                  <a:pt x="1867" y="152388"/>
                </a:lnTo>
                <a:lnTo>
                  <a:pt x="372" y="167475"/>
                </a:lnTo>
                <a:lnTo>
                  <a:pt x="0" y="183019"/>
                </a:lnTo>
                <a:close/>
              </a:path>
            </a:pathLst>
          </a:custGeom>
          <a:solidFill>
            <a:srgbClr val="BE1F44"/>
          </a:solidFill>
        </p:spPr>
        <p:txBody>
          <a:bodyPr wrap="square" lIns="0" tIns="0" rIns="0" bIns="0" rtlCol="0">
            <a:noAutofit/>
          </a:bodyPr>
          <a:lstStyle/>
          <a:p>
            <a:pPr defTabSz="456743"/>
            <a:endParaRPr sz="1798">
              <a:solidFill>
                <a:prstClr val="black"/>
              </a:solidFill>
              <a:latin typeface="Calibri"/>
            </a:endParaRPr>
          </a:p>
        </p:txBody>
      </p:sp>
      <p:sp>
        <p:nvSpPr>
          <p:cNvPr id="11" name="object 11"/>
          <p:cNvSpPr/>
          <p:nvPr/>
        </p:nvSpPr>
        <p:spPr>
          <a:xfrm>
            <a:off x="815411" y="1951205"/>
            <a:ext cx="984557" cy="984557"/>
          </a:xfrm>
          <a:custGeom>
            <a:avLst/>
            <a:gdLst/>
            <a:ahLst/>
            <a:cxnLst/>
            <a:rect l="l" t="t" r="r" b="b"/>
            <a:pathLst>
              <a:path w="985583" h="985583">
                <a:moveTo>
                  <a:pt x="0" y="492798"/>
                </a:moveTo>
                <a:lnTo>
                  <a:pt x="1633" y="533214"/>
                </a:lnTo>
                <a:lnTo>
                  <a:pt x="6449" y="572731"/>
                </a:lnTo>
                <a:lnTo>
                  <a:pt x="14321" y="611221"/>
                </a:lnTo>
                <a:lnTo>
                  <a:pt x="25122" y="648557"/>
                </a:lnTo>
                <a:lnTo>
                  <a:pt x="38725" y="684613"/>
                </a:lnTo>
                <a:lnTo>
                  <a:pt x="55003" y="719262"/>
                </a:lnTo>
                <a:lnTo>
                  <a:pt x="73830" y="752377"/>
                </a:lnTo>
                <a:lnTo>
                  <a:pt x="95078" y="783832"/>
                </a:lnTo>
                <a:lnTo>
                  <a:pt x="118622" y="813498"/>
                </a:lnTo>
                <a:lnTo>
                  <a:pt x="144333" y="841251"/>
                </a:lnTo>
                <a:lnTo>
                  <a:pt x="172086" y="866962"/>
                </a:lnTo>
                <a:lnTo>
                  <a:pt x="201754" y="890505"/>
                </a:lnTo>
                <a:lnTo>
                  <a:pt x="233209" y="911753"/>
                </a:lnTo>
                <a:lnTo>
                  <a:pt x="266325" y="930580"/>
                </a:lnTo>
                <a:lnTo>
                  <a:pt x="300975" y="946858"/>
                </a:lnTo>
                <a:lnTo>
                  <a:pt x="337032" y="960461"/>
                </a:lnTo>
                <a:lnTo>
                  <a:pt x="374370" y="971262"/>
                </a:lnTo>
                <a:lnTo>
                  <a:pt x="412861" y="979133"/>
                </a:lnTo>
                <a:lnTo>
                  <a:pt x="452379" y="983949"/>
                </a:lnTo>
                <a:lnTo>
                  <a:pt x="492798" y="985583"/>
                </a:lnTo>
                <a:lnTo>
                  <a:pt x="533214" y="983949"/>
                </a:lnTo>
                <a:lnTo>
                  <a:pt x="572731" y="979133"/>
                </a:lnTo>
                <a:lnTo>
                  <a:pt x="611221" y="971262"/>
                </a:lnTo>
                <a:lnTo>
                  <a:pt x="648557" y="960461"/>
                </a:lnTo>
                <a:lnTo>
                  <a:pt x="684613" y="946858"/>
                </a:lnTo>
                <a:lnTo>
                  <a:pt x="719262" y="930580"/>
                </a:lnTo>
                <a:lnTo>
                  <a:pt x="752377" y="911753"/>
                </a:lnTo>
                <a:lnTo>
                  <a:pt x="783832" y="890505"/>
                </a:lnTo>
                <a:lnTo>
                  <a:pt x="813498" y="866962"/>
                </a:lnTo>
                <a:lnTo>
                  <a:pt x="841251" y="841251"/>
                </a:lnTo>
                <a:lnTo>
                  <a:pt x="866962" y="813498"/>
                </a:lnTo>
                <a:lnTo>
                  <a:pt x="890505" y="783832"/>
                </a:lnTo>
                <a:lnTo>
                  <a:pt x="911753" y="752377"/>
                </a:lnTo>
                <a:lnTo>
                  <a:pt x="930580" y="719262"/>
                </a:lnTo>
                <a:lnTo>
                  <a:pt x="946858" y="684613"/>
                </a:lnTo>
                <a:lnTo>
                  <a:pt x="960461" y="648557"/>
                </a:lnTo>
                <a:lnTo>
                  <a:pt x="971262" y="611221"/>
                </a:lnTo>
                <a:lnTo>
                  <a:pt x="979133" y="572731"/>
                </a:lnTo>
                <a:lnTo>
                  <a:pt x="983949" y="533214"/>
                </a:lnTo>
                <a:lnTo>
                  <a:pt x="985583" y="492798"/>
                </a:lnTo>
                <a:lnTo>
                  <a:pt x="983949" y="452381"/>
                </a:lnTo>
                <a:lnTo>
                  <a:pt x="979133" y="412864"/>
                </a:lnTo>
                <a:lnTo>
                  <a:pt x="971262" y="374374"/>
                </a:lnTo>
                <a:lnTo>
                  <a:pt x="960461" y="337037"/>
                </a:lnTo>
                <a:lnTo>
                  <a:pt x="946858" y="300980"/>
                </a:lnTo>
                <a:lnTo>
                  <a:pt x="930580" y="266330"/>
                </a:lnTo>
                <a:lnTo>
                  <a:pt x="911753" y="233214"/>
                </a:lnTo>
                <a:lnTo>
                  <a:pt x="890505" y="201759"/>
                </a:lnTo>
                <a:lnTo>
                  <a:pt x="866962" y="172091"/>
                </a:lnTo>
                <a:lnTo>
                  <a:pt x="841251" y="144338"/>
                </a:lnTo>
                <a:lnTo>
                  <a:pt x="813498" y="118626"/>
                </a:lnTo>
                <a:lnTo>
                  <a:pt x="783832" y="95082"/>
                </a:lnTo>
                <a:lnTo>
                  <a:pt x="752377" y="73833"/>
                </a:lnTo>
                <a:lnTo>
                  <a:pt x="719262" y="55005"/>
                </a:lnTo>
                <a:lnTo>
                  <a:pt x="684613" y="38727"/>
                </a:lnTo>
                <a:lnTo>
                  <a:pt x="648557" y="25123"/>
                </a:lnTo>
                <a:lnTo>
                  <a:pt x="611221" y="14322"/>
                </a:lnTo>
                <a:lnTo>
                  <a:pt x="572731" y="6449"/>
                </a:lnTo>
                <a:lnTo>
                  <a:pt x="533214" y="1633"/>
                </a:lnTo>
                <a:lnTo>
                  <a:pt x="492798" y="0"/>
                </a:lnTo>
                <a:lnTo>
                  <a:pt x="452379" y="1633"/>
                </a:lnTo>
                <a:lnTo>
                  <a:pt x="412861" y="6449"/>
                </a:lnTo>
                <a:lnTo>
                  <a:pt x="374370" y="14322"/>
                </a:lnTo>
                <a:lnTo>
                  <a:pt x="337032" y="25123"/>
                </a:lnTo>
                <a:lnTo>
                  <a:pt x="300975" y="38727"/>
                </a:lnTo>
                <a:lnTo>
                  <a:pt x="266325" y="55005"/>
                </a:lnTo>
                <a:lnTo>
                  <a:pt x="233209" y="73833"/>
                </a:lnTo>
                <a:lnTo>
                  <a:pt x="201754" y="95082"/>
                </a:lnTo>
                <a:lnTo>
                  <a:pt x="172086" y="118626"/>
                </a:lnTo>
                <a:lnTo>
                  <a:pt x="144333" y="144338"/>
                </a:lnTo>
                <a:lnTo>
                  <a:pt x="118622" y="172091"/>
                </a:lnTo>
                <a:lnTo>
                  <a:pt x="95078" y="201759"/>
                </a:lnTo>
                <a:lnTo>
                  <a:pt x="73830" y="233214"/>
                </a:lnTo>
                <a:lnTo>
                  <a:pt x="55003" y="266330"/>
                </a:lnTo>
                <a:lnTo>
                  <a:pt x="38725" y="300980"/>
                </a:lnTo>
                <a:lnTo>
                  <a:pt x="25122" y="337037"/>
                </a:lnTo>
                <a:lnTo>
                  <a:pt x="14321" y="374374"/>
                </a:lnTo>
                <a:lnTo>
                  <a:pt x="6449" y="412864"/>
                </a:lnTo>
                <a:lnTo>
                  <a:pt x="1633" y="452381"/>
                </a:lnTo>
                <a:lnTo>
                  <a:pt x="0" y="492798"/>
                </a:lnTo>
                <a:close/>
              </a:path>
            </a:pathLst>
          </a:custGeom>
          <a:solidFill>
            <a:srgbClr val="911A1D"/>
          </a:solidFill>
        </p:spPr>
        <p:txBody>
          <a:bodyPr wrap="square" lIns="0" tIns="0" rIns="0" bIns="0" rtlCol="0">
            <a:noAutofit/>
          </a:bodyPr>
          <a:lstStyle/>
          <a:p>
            <a:pPr defTabSz="456743"/>
            <a:endParaRPr sz="1798">
              <a:solidFill>
                <a:prstClr val="black"/>
              </a:solidFill>
              <a:latin typeface="Calibri"/>
            </a:endParaRPr>
          </a:p>
        </p:txBody>
      </p:sp>
      <p:sp>
        <p:nvSpPr>
          <p:cNvPr id="12" name="object 12"/>
          <p:cNvSpPr/>
          <p:nvPr/>
        </p:nvSpPr>
        <p:spPr>
          <a:xfrm>
            <a:off x="1392108" y="-183011"/>
            <a:ext cx="897857" cy="888755"/>
          </a:xfrm>
          <a:custGeom>
            <a:avLst/>
            <a:gdLst/>
            <a:ahLst/>
            <a:cxnLst/>
            <a:rect l="l" t="t" r="r" b="b"/>
            <a:pathLst>
              <a:path w="808139" h="799947">
                <a:moveTo>
                  <a:pt x="443447" y="797991"/>
                </a:moveTo>
                <a:lnTo>
                  <a:pt x="475956" y="793481"/>
                </a:lnTo>
                <a:lnTo>
                  <a:pt x="507559" y="786519"/>
                </a:lnTo>
                <a:lnTo>
                  <a:pt x="538155" y="777210"/>
                </a:lnTo>
                <a:lnTo>
                  <a:pt x="567642" y="765656"/>
                </a:lnTo>
                <a:lnTo>
                  <a:pt x="595921" y="751961"/>
                </a:lnTo>
                <a:lnTo>
                  <a:pt x="622888" y="736228"/>
                </a:lnTo>
                <a:lnTo>
                  <a:pt x="648443" y="718561"/>
                </a:lnTo>
                <a:lnTo>
                  <a:pt x="672485" y="699062"/>
                </a:lnTo>
                <a:lnTo>
                  <a:pt x="694913" y="677837"/>
                </a:lnTo>
                <a:lnTo>
                  <a:pt x="715626" y="654987"/>
                </a:lnTo>
                <a:lnTo>
                  <a:pt x="734521" y="630616"/>
                </a:lnTo>
                <a:lnTo>
                  <a:pt x="751499" y="604828"/>
                </a:lnTo>
                <a:lnTo>
                  <a:pt x="766457" y="577725"/>
                </a:lnTo>
                <a:lnTo>
                  <a:pt x="779296" y="549412"/>
                </a:lnTo>
                <a:lnTo>
                  <a:pt x="789912" y="519992"/>
                </a:lnTo>
                <a:lnTo>
                  <a:pt x="798206" y="489568"/>
                </a:lnTo>
                <a:lnTo>
                  <a:pt x="804076" y="458243"/>
                </a:lnTo>
                <a:lnTo>
                  <a:pt x="807420" y="426121"/>
                </a:lnTo>
                <a:lnTo>
                  <a:pt x="808139" y="393306"/>
                </a:lnTo>
                <a:lnTo>
                  <a:pt x="806179" y="360619"/>
                </a:lnTo>
                <a:lnTo>
                  <a:pt x="801624" y="328697"/>
                </a:lnTo>
                <a:lnTo>
                  <a:pt x="794579" y="297639"/>
                </a:lnTo>
                <a:lnTo>
                  <a:pt x="785150" y="267548"/>
                </a:lnTo>
                <a:lnTo>
                  <a:pt x="773444" y="238524"/>
                </a:lnTo>
                <a:lnTo>
                  <a:pt x="759565" y="210668"/>
                </a:lnTo>
                <a:lnTo>
                  <a:pt x="743620" y="184082"/>
                </a:lnTo>
                <a:lnTo>
                  <a:pt x="725714" y="158866"/>
                </a:lnTo>
                <a:lnTo>
                  <a:pt x="705954" y="135123"/>
                </a:lnTo>
                <a:lnTo>
                  <a:pt x="684445" y="112952"/>
                </a:lnTo>
                <a:lnTo>
                  <a:pt x="666473" y="97040"/>
                </a:lnTo>
                <a:lnTo>
                  <a:pt x="140202" y="97040"/>
                </a:lnTo>
                <a:lnTo>
                  <a:pt x="113812" y="121621"/>
                </a:lnTo>
                <a:lnTo>
                  <a:pt x="93145" y="144551"/>
                </a:lnTo>
                <a:lnTo>
                  <a:pt x="74269" y="169019"/>
                </a:lnTo>
                <a:lnTo>
                  <a:pt x="57286" y="194919"/>
                </a:lnTo>
                <a:lnTo>
                  <a:pt x="42298" y="222146"/>
                </a:lnTo>
                <a:lnTo>
                  <a:pt x="29408" y="250595"/>
                </a:lnTo>
                <a:lnTo>
                  <a:pt x="18717" y="280161"/>
                </a:lnTo>
                <a:lnTo>
                  <a:pt x="10329" y="310739"/>
                </a:lnTo>
                <a:lnTo>
                  <a:pt x="4345" y="342223"/>
                </a:lnTo>
                <a:lnTo>
                  <a:pt x="868" y="374509"/>
                </a:lnTo>
                <a:lnTo>
                  <a:pt x="0" y="407492"/>
                </a:lnTo>
                <a:lnTo>
                  <a:pt x="1793" y="440558"/>
                </a:lnTo>
                <a:lnTo>
                  <a:pt x="6163" y="472789"/>
                </a:lnTo>
                <a:lnTo>
                  <a:pt x="13007" y="504088"/>
                </a:lnTo>
                <a:lnTo>
                  <a:pt x="22224" y="534358"/>
                </a:lnTo>
                <a:lnTo>
                  <a:pt x="33715" y="563503"/>
                </a:lnTo>
                <a:lnTo>
                  <a:pt x="47377" y="591426"/>
                </a:lnTo>
                <a:lnTo>
                  <a:pt x="63110" y="618031"/>
                </a:lnTo>
                <a:lnTo>
                  <a:pt x="80812" y="643221"/>
                </a:lnTo>
                <a:lnTo>
                  <a:pt x="100383" y="666899"/>
                </a:lnTo>
                <a:lnTo>
                  <a:pt x="121723" y="688968"/>
                </a:lnTo>
                <a:lnTo>
                  <a:pt x="144729" y="709333"/>
                </a:lnTo>
                <a:lnTo>
                  <a:pt x="169301" y="727896"/>
                </a:lnTo>
                <a:lnTo>
                  <a:pt x="195338" y="744560"/>
                </a:lnTo>
                <a:lnTo>
                  <a:pt x="222738" y="759230"/>
                </a:lnTo>
                <a:lnTo>
                  <a:pt x="251402" y="771809"/>
                </a:lnTo>
                <a:lnTo>
                  <a:pt x="281228" y="782199"/>
                </a:lnTo>
                <a:lnTo>
                  <a:pt x="312115" y="790305"/>
                </a:lnTo>
                <a:lnTo>
                  <a:pt x="343962" y="796029"/>
                </a:lnTo>
                <a:lnTo>
                  <a:pt x="376669" y="799275"/>
                </a:lnTo>
                <a:lnTo>
                  <a:pt x="410133" y="799947"/>
                </a:lnTo>
                <a:lnTo>
                  <a:pt x="443447" y="797991"/>
                </a:lnTo>
                <a:close/>
              </a:path>
            </a:pathLst>
          </a:custGeom>
          <a:solidFill>
            <a:srgbClr val="F0A91C"/>
          </a:solidFill>
        </p:spPr>
        <p:txBody>
          <a:bodyPr wrap="square" lIns="0" tIns="0" rIns="0" bIns="0" rtlCol="0">
            <a:noAutofit/>
          </a:bodyPr>
          <a:lstStyle/>
          <a:p>
            <a:pPr defTabSz="456743"/>
            <a:endParaRPr sz="1798">
              <a:solidFill>
                <a:prstClr val="black"/>
              </a:solidFill>
              <a:latin typeface="Calibri"/>
            </a:endParaRPr>
          </a:p>
        </p:txBody>
      </p:sp>
      <p:sp>
        <p:nvSpPr>
          <p:cNvPr id="13" name="object 13"/>
          <p:cNvSpPr/>
          <p:nvPr/>
        </p:nvSpPr>
        <p:spPr>
          <a:xfrm>
            <a:off x="1722979" y="769088"/>
            <a:ext cx="483125" cy="478215"/>
          </a:xfrm>
          <a:custGeom>
            <a:avLst/>
            <a:gdLst/>
            <a:ahLst/>
            <a:cxnLst/>
            <a:rect l="l" t="t" r="r" b="b"/>
            <a:pathLst>
              <a:path w="483628" h="478713">
                <a:moveTo>
                  <a:pt x="0" y="243852"/>
                </a:moveTo>
                <a:lnTo>
                  <a:pt x="1072" y="263639"/>
                </a:lnTo>
                <a:lnTo>
                  <a:pt x="3687" y="282927"/>
                </a:lnTo>
                <a:lnTo>
                  <a:pt x="7782" y="301656"/>
                </a:lnTo>
                <a:lnTo>
                  <a:pt x="13298" y="319771"/>
                </a:lnTo>
                <a:lnTo>
                  <a:pt x="20174" y="337212"/>
                </a:lnTo>
                <a:lnTo>
                  <a:pt x="28350" y="353922"/>
                </a:lnTo>
                <a:lnTo>
                  <a:pt x="37765" y="369843"/>
                </a:lnTo>
                <a:lnTo>
                  <a:pt x="48359" y="384917"/>
                </a:lnTo>
                <a:lnTo>
                  <a:pt x="60072" y="399087"/>
                </a:lnTo>
                <a:lnTo>
                  <a:pt x="72842" y="412294"/>
                </a:lnTo>
                <a:lnTo>
                  <a:pt x="86610" y="424481"/>
                </a:lnTo>
                <a:lnTo>
                  <a:pt x="101315" y="435590"/>
                </a:lnTo>
                <a:lnTo>
                  <a:pt x="116897" y="445563"/>
                </a:lnTo>
                <a:lnTo>
                  <a:pt x="133295" y="454343"/>
                </a:lnTo>
                <a:lnTo>
                  <a:pt x="150449" y="461871"/>
                </a:lnTo>
                <a:lnTo>
                  <a:pt x="168298" y="468089"/>
                </a:lnTo>
                <a:lnTo>
                  <a:pt x="186782" y="472940"/>
                </a:lnTo>
                <a:lnTo>
                  <a:pt x="205841" y="476367"/>
                </a:lnTo>
                <a:lnTo>
                  <a:pt x="225413" y="478310"/>
                </a:lnTo>
                <a:lnTo>
                  <a:pt x="245440" y="478713"/>
                </a:lnTo>
                <a:lnTo>
                  <a:pt x="265376" y="477542"/>
                </a:lnTo>
                <a:lnTo>
                  <a:pt x="284831" y="474841"/>
                </a:lnTo>
                <a:lnTo>
                  <a:pt x="303743" y="470674"/>
                </a:lnTo>
                <a:lnTo>
                  <a:pt x="322053" y="465102"/>
                </a:lnTo>
                <a:lnTo>
                  <a:pt x="339699" y="458188"/>
                </a:lnTo>
                <a:lnTo>
                  <a:pt x="356622" y="449991"/>
                </a:lnTo>
                <a:lnTo>
                  <a:pt x="372761" y="440576"/>
                </a:lnTo>
                <a:lnTo>
                  <a:pt x="388054" y="430003"/>
                </a:lnTo>
                <a:lnTo>
                  <a:pt x="402442" y="418335"/>
                </a:lnTo>
                <a:lnTo>
                  <a:pt x="415864" y="405633"/>
                </a:lnTo>
                <a:lnTo>
                  <a:pt x="428260" y="391959"/>
                </a:lnTo>
                <a:lnTo>
                  <a:pt x="439568" y="377375"/>
                </a:lnTo>
                <a:lnTo>
                  <a:pt x="449728" y="361943"/>
                </a:lnTo>
                <a:lnTo>
                  <a:pt x="458680" y="345725"/>
                </a:lnTo>
                <a:lnTo>
                  <a:pt x="466364" y="328782"/>
                </a:lnTo>
                <a:lnTo>
                  <a:pt x="472718" y="311177"/>
                </a:lnTo>
                <a:lnTo>
                  <a:pt x="477682" y="292971"/>
                </a:lnTo>
                <a:lnTo>
                  <a:pt x="481195" y="274227"/>
                </a:lnTo>
                <a:lnTo>
                  <a:pt x="483197" y="255005"/>
                </a:lnTo>
                <a:lnTo>
                  <a:pt x="483628" y="235369"/>
                </a:lnTo>
                <a:lnTo>
                  <a:pt x="482455" y="215807"/>
                </a:lnTo>
                <a:lnTo>
                  <a:pt x="479729" y="196702"/>
                </a:lnTo>
                <a:lnTo>
                  <a:pt x="475513" y="178116"/>
                </a:lnTo>
                <a:lnTo>
                  <a:pt x="469870" y="160107"/>
                </a:lnTo>
                <a:lnTo>
                  <a:pt x="462864" y="142737"/>
                </a:lnTo>
                <a:lnTo>
                  <a:pt x="454558" y="126066"/>
                </a:lnTo>
                <a:lnTo>
                  <a:pt x="445015" y="110156"/>
                </a:lnTo>
                <a:lnTo>
                  <a:pt x="434300" y="95065"/>
                </a:lnTo>
                <a:lnTo>
                  <a:pt x="422474" y="80856"/>
                </a:lnTo>
                <a:lnTo>
                  <a:pt x="409601" y="67587"/>
                </a:lnTo>
                <a:lnTo>
                  <a:pt x="395746" y="55321"/>
                </a:lnTo>
                <a:lnTo>
                  <a:pt x="380970" y="44117"/>
                </a:lnTo>
                <a:lnTo>
                  <a:pt x="365338" y="34036"/>
                </a:lnTo>
                <a:lnTo>
                  <a:pt x="348913" y="25139"/>
                </a:lnTo>
                <a:lnTo>
                  <a:pt x="331757" y="17486"/>
                </a:lnTo>
                <a:lnTo>
                  <a:pt x="313935" y="11137"/>
                </a:lnTo>
                <a:lnTo>
                  <a:pt x="295510" y="6154"/>
                </a:lnTo>
                <a:lnTo>
                  <a:pt x="276545" y="2596"/>
                </a:lnTo>
                <a:lnTo>
                  <a:pt x="257103" y="524"/>
                </a:lnTo>
                <a:lnTo>
                  <a:pt x="237248" y="0"/>
                </a:lnTo>
                <a:lnTo>
                  <a:pt x="217533" y="1060"/>
                </a:lnTo>
                <a:lnTo>
                  <a:pt x="198277" y="3670"/>
                </a:lnTo>
                <a:lnTo>
                  <a:pt x="179541" y="7766"/>
                </a:lnTo>
                <a:lnTo>
                  <a:pt x="161387" y="13285"/>
                </a:lnTo>
                <a:lnTo>
                  <a:pt x="143876" y="20165"/>
                </a:lnTo>
                <a:lnTo>
                  <a:pt x="127070" y="28343"/>
                </a:lnTo>
                <a:lnTo>
                  <a:pt x="111028" y="37755"/>
                </a:lnTo>
                <a:lnTo>
                  <a:pt x="95813" y="48340"/>
                </a:lnTo>
                <a:lnTo>
                  <a:pt x="81486" y="60033"/>
                </a:lnTo>
                <a:lnTo>
                  <a:pt x="68108" y="72772"/>
                </a:lnTo>
                <a:lnTo>
                  <a:pt x="55740" y="86494"/>
                </a:lnTo>
                <a:lnTo>
                  <a:pt x="44444" y="101137"/>
                </a:lnTo>
                <a:lnTo>
                  <a:pt x="34281" y="116636"/>
                </a:lnTo>
                <a:lnTo>
                  <a:pt x="25312" y="132930"/>
                </a:lnTo>
                <a:lnTo>
                  <a:pt x="17598" y="149956"/>
                </a:lnTo>
                <a:lnTo>
                  <a:pt x="11200" y="167650"/>
                </a:lnTo>
                <a:lnTo>
                  <a:pt x="6180" y="185949"/>
                </a:lnTo>
                <a:lnTo>
                  <a:pt x="2599" y="204791"/>
                </a:lnTo>
                <a:lnTo>
                  <a:pt x="519" y="224113"/>
                </a:lnTo>
                <a:lnTo>
                  <a:pt x="0" y="243852"/>
                </a:lnTo>
                <a:close/>
              </a:path>
            </a:pathLst>
          </a:custGeom>
          <a:solidFill>
            <a:srgbClr val="EBD516"/>
          </a:solidFill>
        </p:spPr>
        <p:txBody>
          <a:bodyPr wrap="square" lIns="0" tIns="0" rIns="0" bIns="0" rtlCol="0">
            <a:noAutofit/>
          </a:bodyPr>
          <a:lstStyle/>
          <a:p>
            <a:pPr defTabSz="456743"/>
            <a:endParaRPr sz="1798">
              <a:solidFill>
                <a:prstClr val="black"/>
              </a:solidFill>
              <a:latin typeface="Calibri"/>
            </a:endParaRPr>
          </a:p>
        </p:txBody>
      </p:sp>
      <p:sp>
        <p:nvSpPr>
          <p:cNvPr id="2" name="object 2"/>
          <p:cNvSpPr/>
          <p:nvPr/>
        </p:nvSpPr>
        <p:spPr>
          <a:xfrm>
            <a:off x="1846874" y="2304877"/>
            <a:ext cx="465396" cy="463167"/>
          </a:xfrm>
          <a:custGeom>
            <a:avLst/>
            <a:gdLst/>
            <a:ahLst/>
            <a:cxnLst/>
            <a:rect l="l" t="t" r="r" b="b"/>
            <a:pathLst>
              <a:path w="465881" h="463649">
                <a:moveTo>
                  <a:pt x="265143" y="460994"/>
                </a:moveTo>
                <a:lnTo>
                  <a:pt x="284853" y="457453"/>
                </a:lnTo>
                <a:lnTo>
                  <a:pt x="303770" y="452579"/>
                </a:lnTo>
                <a:lnTo>
                  <a:pt x="321853" y="446426"/>
                </a:lnTo>
                <a:lnTo>
                  <a:pt x="339063" y="439048"/>
                </a:lnTo>
                <a:lnTo>
                  <a:pt x="355359" y="430497"/>
                </a:lnTo>
                <a:lnTo>
                  <a:pt x="370702" y="420826"/>
                </a:lnTo>
                <a:lnTo>
                  <a:pt x="385051" y="410089"/>
                </a:lnTo>
                <a:lnTo>
                  <a:pt x="398366" y="398339"/>
                </a:lnTo>
                <a:lnTo>
                  <a:pt x="410608" y="385629"/>
                </a:lnTo>
                <a:lnTo>
                  <a:pt x="421737" y="372013"/>
                </a:lnTo>
                <a:lnTo>
                  <a:pt x="431712" y="357544"/>
                </a:lnTo>
                <a:lnTo>
                  <a:pt x="440493" y="342274"/>
                </a:lnTo>
                <a:lnTo>
                  <a:pt x="448042" y="326257"/>
                </a:lnTo>
                <a:lnTo>
                  <a:pt x="454316" y="309547"/>
                </a:lnTo>
                <a:lnTo>
                  <a:pt x="459278" y="292196"/>
                </a:lnTo>
                <a:lnTo>
                  <a:pt x="462885" y="274258"/>
                </a:lnTo>
                <a:lnTo>
                  <a:pt x="465100" y="255786"/>
                </a:lnTo>
                <a:lnTo>
                  <a:pt x="465881" y="236833"/>
                </a:lnTo>
                <a:lnTo>
                  <a:pt x="465189" y="217453"/>
                </a:lnTo>
                <a:lnTo>
                  <a:pt x="462983" y="197698"/>
                </a:lnTo>
                <a:lnTo>
                  <a:pt x="459447" y="178958"/>
                </a:lnTo>
                <a:lnTo>
                  <a:pt x="454573" y="160895"/>
                </a:lnTo>
                <a:lnTo>
                  <a:pt x="448420" y="143552"/>
                </a:lnTo>
                <a:lnTo>
                  <a:pt x="441046" y="126975"/>
                </a:lnTo>
                <a:lnTo>
                  <a:pt x="432510" y="111206"/>
                </a:lnTo>
                <a:lnTo>
                  <a:pt x="422869" y="96292"/>
                </a:lnTo>
                <a:lnTo>
                  <a:pt x="412183" y="82275"/>
                </a:lnTo>
                <a:lnTo>
                  <a:pt x="400509" y="69200"/>
                </a:lnTo>
                <a:lnTo>
                  <a:pt x="387906" y="57111"/>
                </a:lnTo>
                <a:lnTo>
                  <a:pt x="374432" y="46053"/>
                </a:lnTo>
                <a:lnTo>
                  <a:pt x="360147" y="36070"/>
                </a:lnTo>
                <a:lnTo>
                  <a:pt x="345107" y="27206"/>
                </a:lnTo>
                <a:lnTo>
                  <a:pt x="329372" y="19505"/>
                </a:lnTo>
                <a:lnTo>
                  <a:pt x="312999" y="13012"/>
                </a:lnTo>
                <a:lnTo>
                  <a:pt x="296048" y="7770"/>
                </a:lnTo>
                <a:lnTo>
                  <a:pt x="278576" y="3825"/>
                </a:lnTo>
                <a:lnTo>
                  <a:pt x="260643" y="1220"/>
                </a:lnTo>
                <a:lnTo>
                  <a:pt x="242305" y="0"/>
                </a:lnTo>
                <a:lnTo>
                  <a:pt x="223622" y="208"/>
                </a:lnTo>
                <a:lnTo>
                  <a:pt x="204653" y="1889"/>
                </a:lnTo>
                <a:lnTo>
                  <a:pt x="185198" y="5121"/>
                </a:lnTo>
                <a:lnTo>
                  <a:pt x="166450" y="9741"/>
                </a:lnTo>
                <a:lnTo>
                  <a:pt x="148454" y="15690"/>
                </a:lnTo>
                <a:lnTo>
                  <a:pt x="131258" y="22909"/>
                </a:lnTo>
                <a:lnTo>
                  <a:pt x="114905" y="31339"/>
                </a:lnTo>
                <a:lnTo>
                  <a:pt x="99443" y="40920"/>
                </a:lnTo>
                <a:lnTo>
                  <a:pt x="84916" y="51594"/>
                </a:lnTo>
                <a:lnTo>
                  <a:pt x="71372" y="63302"/>
                </a:lnTo>
                <a:lnTo>
                  <a:pt x="58854" y="75984"/>
                </a:lnTo>
                <a:lnTo>
                  <a:pt x="47411" y="89581"/>
                </a:lnTo>
                <a:lnTo>
                  <a:pt x="37086" y="104035"/>
                </a:lnTo>
                <a:lnTo>
                  <a:pt x="27926" y="119286"/>
                </a:lnTo>
                <a:lnTo>
                  <a:pt x="19978" y="135276"/>
                </a:lnTo>
                <a:lnTo>
                  <a:pt x="13285" y="151944"/>
                </a:lnTo>
                <a:lnTo>
                  <a:pt x="7896" y="169233"/>
                </a:lnTo>
                <a:lnTo>
                  <a:pt x="3854" y="187083"/>
                </a:lnTo>
                <a:lnTo>
                  <a:pt x="1207" y="205435"/>
                </a:lnTo>
                <a:lnTo>
                  <a:pt x="0" y="224230"/>
                </a:lnTo>
                <a:lnTo>
                  <a:pt x="278" y="243409"/>
                </a:lnTo>
                <a:lnTo>
                  <a:pt x="2088" y="262912"/>
                </a:lnTo>
                <a:lnTo>
                  <a:pt x="5412" y="282455"/>
                </a:lnTo>
                <a:lnTo>
                  <a:pt x="10099" y="301231"/>
                </a:lnTo>
                <a:lnTo>
                  <a:pt x="16095" y="319197"/>
                </a:lnTo>
                <a:lnTo>
                  <a:pt x="23343" y="336314"/>
                </a:lnTo>
                <a:lnTo>
                  <a:pt x="31790" y="352540"/>
                </a:lnTo>
                <a:lnTo>
                  <a:pt x="41381" y="367833"/>
                </a:lnTo>
                <a:lnTo>
                  <a:pt x="52061" y="382153"/>
                </a:lnTo>
                <a:lnTo>
                  <a:pt x="63776" y="395458"/>
                </a:lnTo>
                <a:lnTo>
                  <a:pt x="76471" y="407708"/>
                </a:lnTo>
                <a:lnTo>
                  <a:pt x="90091" y="418860"/>
                </a:lnTo>
                <a:lnTo>
                  <a:pt x="104581" y="428875"/>
                </a:lnTo>
                <a:lnTo>
                  <a:pt x="119887" y="437710"/>
                </a:lnTo>
                <a:lnTo>
                  <a:pt x="135954" y="445325"/>
                </a:lnTo>
                <a:lnTo>
                  <a:pt x="152728" y="451678"/>
                </a:lnTo>
                <a:lnTo>
                  <a:pt x="170153" y="456728"/>
                </a:lnTo>
                <a:lnTo>
                  <a:pt x="188176" y="460434"/>
                </a:lnTo>
                <a:lnTo>
                  <a:pt x="206740" y="462755"/>
                </a:lnTo>
                <a:lnTo>
                  <a:pt x="225793" y="463649"/>
                </a:lnTo>
                <a:lnTo>
                  <a:pt x="245279" y="463076"/>
                </a:lnTo>
                <a:lnTo>
                  <a:pt x="265143" y="460994"/>
                </a:lnTo>
                <a:close/>
              </a:path>
            </a:pathLst>
          </a:custGeom>
          <a:solidFill>
            <a:srgbClr val="60130B"/>
          </a:solidFill>
        </p:spPr>
        <p:txBody>
          <a:bodyPr wrap="square" lIns="0" tIns="0" rIns="0" bIns="0" rtlCol="0">
            <a:noAutofit/>
          </a:bodyPr>
          <a:lstStyle/>
          <a:p>
            <a:pPr defTabSz="456743"/>
            <a:endParaRPr sz="1798">
              <a:solidFill>
                <a:prstClr val="black"/>
              </a:solidFill>
              <a:latin typeface="Calibri"/>
            </a:endParaRPr>
          </a:p>
        </p:txBody>
      </p:sp>
      <p:sp>
        <p:nvSpPr>
          <p:cNvPr id="36" name="Rechthoek 35"/>
          <p:cNvSpPr/>
          <p:nvPr/>
        </p:nvSpPr>
        <p:spPr>
          <a:xfrm>
            <a:off x="3947937" y="113289"/>
            <a:ext cx="7539122" cy="922369"/>
          </a:xfrm>
          <a:prstGeom prst="rect">
            <a:avLst/>
          </a:prstGeom>
        </p:spPr>
        <p:txBody>
          <a:bodyPr wrap="square">
            <a:spAutoFit/>
          </a:bodyPr>
          <a:lstStyle/>
          <a:p>
            <a:pPr defTabSz="456743"/>
            <a:r>
              <a:rPr lang="nl-NL" sz="5395" dirty="0">
                <a:solidFill>
                  <a:srgbClr val="FFFFFF"/>
                </a:solidFill>
                <a:latin typeface="Allerton"/>
                <a:cs typeface="Allerton"/>
              </a:rPr>
              <a:t>Picture Pointer</a:t>
            </a:r>
          </a:p>
        </p:txBody>
      </p:sp>
      <p:pic>
        <p:nvPicPr>
          <p:cNvPr id="39" name="Afbeelding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6862" y="2058828"/>
            <a:ext cx="6546381" cy="4602924"/>
          </a:xfrm>
          <a:prstGeom prst="rect">
            <a:avLst/>
          </a:prstGeom>
        </p:spPr>
      </p:pic>
    </p:spTree>
    <p:extLst>
      <p:ext uri="{BB962C8B-B14F-4D97-AF65-F5344CB8AC3E}">
        <p14:creationId xmlns:p14="http://schemas.microsoft.com/office/powerpoint/2010/main" val="584167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Afbeelding 40" descr="achtergrond-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8674"/>
            <a:ext cx="12490139" cy="7155348"/>
          </a:xfrm>
          <a:prstGeom prst="rect">
            <a:avLst/>
          </a:prstGeom>
        </p:spPr>
      </p:pic>
      <p:pic>
        <p:nvPicPr>
          <p:cNvPr id="35" name="Afbeelding 34" descr="kabulnieuw-1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2206" y="1866324"/>
            <a:ext cx="7307588" cy="4696325"/>
          </a:xfrm>
          <a:prstGeom prst="rect">
            <a:avLst/>
          </a:prstGeom>
        </p:spPr>
      </p:pic>
      <p:sp>
        <p:nvSpPr>
          <p:cNvPr id="39" name="Rechthoek 38"/>
          <p:cNvSpPr/>
          <p:nvPr/>
        </p:nvSpPr>
        <p:spPr>
          <a:xfrm>
            <a:off x="735106" y="536413"/>
            <a:ext cx="11138917" cy="645690"/>
          </a:xfrm>
          <a:prstGeom prst="rect">
            <a:avLst/>
          </a:prstGeom>
        </p:spPr>
        <p:txBody>
          <a:bodyPr wrap="square">
            <a:spAutoFit/>
          </a:bodyPr>
          <a:lstStyle/>
          <a:p>
            <a:pPr algn="ctr" defTabSz="456743"/>
            <a:r>
              <a:rPr lang="en-US" sz="3596" b="1" dirty="0">
                <a:solidFill>
                  <a:srgbClr val="FFFFFF"/>
                </a:solidFill>
                <a:latin typeface="Allerton"/>
                <a:cs typeface="Allerton"/>
              </a:rPr>
              <a:t>Which area did you avoid in the event of the story:</a:t>
            </a:r>
            <a:endParaRPr lang="nl-NL" sz="3596" b="1" dirty="0">
              <a:solidFill>
                <a:srgbClr val="FFFFFF"/>
              </a:solidFill>
              <a:latin typeface="Allerton"/>
              <a:cs typeface="Allerton"/>
            </a:endParaRPr>
          </a:p>
        </p:txBody>
      </p:sp>
    </p:spTree>
    <p:extLst>
      <p:ext uri="{BB962C8B-B14F-4D97-AF65-F5344CB8AC3E}">
        <p14:creationId xmlns:p14="http://schemas.microsoft.com/office/powerpoint/2010/main" val="2885535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4DF7-0D1E-4C0E-B18E-97EE7E23DF6C}"/>
              </a:ext>
            </a:extLst>
          </p:cNvPr>
          <p:cNvSpPr>
            <a:spLocks noGrp="1"/>
          </p:cNvSpPr>
          <p:nvPr>
            <p:ph type="title"/>
          </p:nvPr>
        </p:nvSpPr>
        <p:spPr/>
        <p:txBody>
          <a:bodyPr/>
          <a:lstStyle/>
          <a:p>
            <a:r>
              <a:rPr lang="en-GB" b="1" dirty="0" err="1"/>
              <a:t>Sprockler</a:t>
            </a:r>
            <a:r>
              <a:rPr lang="en-GB" b="1" dirty="0"/>
              <a:t> </a:t>
            </a:r>
          </a:p>
        </p:txBody>
      </p:sp>
      <p:sp>
        <p:nvSpPr>
          <p:cNvPr id="3" name="Text Placeholder 2">
            <a:extLst>
              <a:ext uri="{FF2B5EF4-FFF2-40B4-BE49-F238E27FC236}">
                <a16:creationId xmlns:a16="http://schemas.microsoft.com/office/drawing/2014/main" id="{329018A5-0FCD-4432-9C11-E9CCD13CD291}"/>
              </a:ext>
            </a:extLst>
          </p:cNvPr>
          <p:cNvSpPr>
            <a:spLocks noGrp="1"/>
          </p:cNvSpPr>
          <p:nvPr>
            <p:ph type="body" sz="quarter" idx="13"/>
          </p:nvPr>
        </p:nvSpPr>
        <p:spPr>
          <a:xfrm>
            <a:off x="1016001" y="1600200"/>
            <a:ext cx="10058399" cy="4343400"/>
          </a:xfrm>
        </p:spPr>
        <p:txBody>
          <a:bodyPr/>
          <a:lstStyle/>
          <a:p>
            <a:endParaRPr lang="en-GB" dirty="0"/>
          </a:p>
        </p:txBody>
      </p:sp>
      <p:pic>
        <p:nvPicPr>
          <p:cNvPr id="5" name="Picture 4" descr="A screenshot of a computer&#10;&#10;Description generated with very high confidence">
            <a:extLst>
              <a:ext uri="{FF2B5EF4-FFF2-40B4-BE49-F238E27FC236}">
                <a16:creationId xmlns:a16="http://schemas.microsoft.com/office/drawing/2014/main" id="{C38A3230-2877-4BED-B8B2-02441D67D4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63" y="0"/>
            <a:ext cx="12192000" cy="6858000"/>
          </a:xfrm>
          <a:prstGeom prst="rect">
            <a:avLst/>
          </a:prstGeom>
        </p:spPr>
      </p:pic>
      <p:sp>
        <p:nvSpPr>
          <p:cNvPr id="6" name="TextBox 5">
            <a:extLst>
              <a:ext uri="{FF2B5EF4-FFF2-40B4-BE49-F238E27FC236}">
                <a16:creationId xmlns:a16="http://schemas.microsoft.com/office/drawing/2014/main" id="{2A4C7A1A-F075-44F2-BC64-ED7A804D0D11}"/>
              </a:ext>
            </a:extLst>
          </p:cNvPr>
          <p:cNvSpPr txBox="1"/>
          <p:nvPr/>
        </p:nvSpPr>
        <p:spPr>
          <a:xfrm>
            <a:off x="10218821" y="6273225"/>
            <a:ext cx="43956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4"/>
              </a:rPr>
              <a:t> Click HERE</a:t>
            </a:r>
            <a:endParaRPr kumimoji="0" lang="en-GB"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840A4A5-874D-4B74-8D54-9A3C991F8EBB}"/>
              </a:ext>
            </a:extLst>
          </p:cNvPr>
          <p:cNvSpPr txBox="1"/>
          <p:nvPr/>
        </p:nvSpPr>
        <p:spPr>
          <a:xfrm>
            <a:off x="1316165" y="292269"/>
            <a:ext cx="71862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https://visualizer.sprockler.com/en/open/YCareInternationalPakistan</a:t>
            </a:r>
          </a:p>
        </p:txBody>
      </p:sp>
    </p:spTree>
    <p:extLst>
      <p:ext uri="{BB962C8B-B14F-4D97-AF65-F5344CB8AC3E}">
        <p14:creationId xmlns:p14="http://schemas.microsoft.com/office/powerpoint/2010/main" val="24894097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62" y="144409"/>
            <a:ext cx="11146221" cy="1325563"/>
          </a:xfrm>
        </p:spPr>
        <p:txBody>
          <a:bodyPr>
            <a:noAutofit/>
          </a:bodyPr>
          <a:lstStyle/>
          <a:p>
            <a:pPr algn="ctr"/>
            <a:r>
              <a:rPr lang="en-GB" sz="4000" b="1" dirty="0"/>
              <a:t>Children’s perceived level of safety in their household, schools and in communities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01766" y="1517269"/>
            <a:ext cx="7583212" cy="4898803"/>
          </a:xfrm>
        </p:spPr>
      </p:pic>
    </p:spTree>
    <p:extLst>
      <p:ext uri="{BB962C8B-B14F-4D97-AF65-F5344CB8AC3E}">
        <p14:creationId xmlns:p14="http://schemas.microsoft.com/office/powerpoint/2010/main" val="2181021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763"/>
            <a:ext cx="10515600" cy="1325563"/>
          </a:xfrm>
        </p:spPr>
        <p:txBody>
          <a:bodyPr>
            <a:noAutofit/>
          </a:bodyPr>
          <a:lstStyle/>
          <a:p>
            <a:pPr algn="ctr"/>
            <a:r>
              <a:rPr lang="en-GB" sz="5400" b="1" dirty="0"/>
              <a:t>How children advocated for change</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68031" y="1685450"/>
            <a:ext cx="5055938" cy="5172550"/>
          </a:xfrm>
        </p:spPr>
      </p:pic>
    </p:spTree>
    <p:extLst>
      <p:ext uri="{BB962C8B-B14F-4D97-AF65-F5344CB8AC3E}">
        <p14:creationId xmlns:p14="http://schemas.microsoft.com/office/powerpoint/2010/main" val="3959006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person, ground, sky&#10;&#10;Description generated with very high confidence">
            <a:extLst>
              <a:ext uri="{FF2B5EF4-FFF2-40B4-BE49-F238E27FC236}">
                <a16:creationId xmlns:a16="http://schemas.microsoft.com/office/drawing/2014/main" id="{E43B2DEE-D32C-44E3-A973-6606DFA254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5870"/>
            <a:ext cx="12191980" cy="6857990"/>
          </a:xfrm>
          <a:prstGeom prst="rect">
            <a:avLst/>
          </a:prstGeom>
        </p:spPr>
      </p:pic>
      <p:sp>
        <p:nvSpPr>
          <p:cNvPr id="2" name="Title 1">
            <a:extLst>
              <a:ext uri="{FF2B5EF4-FFF2-40B4-BE49-F238E27FC236}">
                <a16:creationId xmlns:a16="http://schemas.microsoft.com/office/drawing/2014/main" id="{A1D694AD-854F-46E3-9B41-DA7FB907435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highlight>
                  <a:srgbClr val="FFFF00"/>
                </a:highlight>
              </a:rPr>
              <a:t>Participatory Video Most Significant Change in Sierra Leone </a:t>
            </a:r>
          </a:p>
        </p:txBody>
      </p:sp>
    </p:spTree>
    <p:extLst>
      <p:ext uri="{BB962C8B-B14F-4D97-AF65-F5344CB8AC3E}">
        <p14:creationId xmlns:p14="http://schemas.microsoft.com/office/powerpoint/2010/main" val="42029946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C57AB6-D3C7-4BC6-BE0A-3CCD355CDAC9}"/>
              </a:ext>
            </a:extLst>
          </p:cNvPr>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en-US" b="1" dirty="0">
                <a:solidFill>
                  <a:srgbClr val="FFFFFF"/>
                </a:solidFill>
              </a:rPr>
              <a:t>Feedback and Complaints Mechanism</a:t>
            </a:r>
            <a:br>
              <a:rPr lang="en-US" b="1" dirty="0">
                <a:solidFill>
                  <a:srgbClr val="FFFFFF"/>
                </a:solidFill>
              </a:rPr>
            </a:br>
            <a:r>
              <a:rPr lang="en-US" b="1" i="1" dirty="0">
                <a:solidFill>
                  <a:srgbClr val="FFFFFF"/>
                </a:solidFill>
              </a:rPr>
              <a:t>ICTs for adaptive learning</a:t>
            </a:r>
          </a:p>
        </p:txBody>
      </p:sp>
      <p:pic>
        <p:nvPicPr>
          <p:cNvPr id="5" name="Picture 4" descr="A close up of a computer&#10;&#10;Description generated with very high confidence">
            <a:extLst>
              <a:ext uri="{FF2B5EF4-FFF2-40B4-BE49-F238E27FC236}">
                <a16:creationId xmlns:a16="http://schemas.microsoft.com/office/drawing/2014/main" id="{2EFD7AF1-E276-45A1-959D-70E6A2ACEE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5564E9A-806F-4080-A150-490CF57B85A6}"/>
              </a:ext>
            </a:extLst>
          </p:cNvPr>
          <p:cNvSpPr>
            <a:spLocks noGrp="1"/>
          </p:cNvSpPr>
          <p:nvPr>
            <p:ph type="body" sz="quarter" idx="13"/>
          </p:nvPr>
        </p:nvSpPr>
        <p:spPr>
          <a:xfrm>
            <a:off x="7772400" y="545432"/>
            <a:ext cx="4092052" cy="5990834"/>
          </a:xfrm>
        </p:spPr>
        <p:txBody>
          <a:bodyPr vert="horz" lIns="91440" tIns="45720" rIns="91440" bIns="45720" rtlCol="0" anchor="ctr">
            <a:normAutofit/>
          </a:bodyPr>
          <a:lstStyle/>
          <a:p>
            <a:pPr lvl="1" indent="-228600"/>
            <a:r>
              <a:rPr lang="en-US" sz="2400" dirty="0">
                <a:solidFill>
                  <a:srgbClr val="FFFFFF"/>
                </a:solidFill>
              </a:rPr>
              <a:t>Pros: </a:t>
            </a:r>
          </a:p>
          <a:p>
            <a:pPr lvl="2"/>
            <a:r>
              <a:rPr lang="en-US" sz="2000" dirty="0">
                <a:solidFill>
                  <a:srgbClr val="FFFFFF"/>
                </a:solidFill>
              </a:rPr>
              <a:t>Reach out for regular feedback</a:t>
            </a:r>
          </a:p>
          <a:p>
            <a:pPr lvl="2"/>
            <a:r>
              <a:rPr lang="en-US" sz="2000" dirty="0">
                <a:solidFill>
                  <a:srgbClr val="FFFFFF"/>
                </a:solidFill>
              </a:rPr>
              <a:t>No need to visit</a:t>
            </a:r>
          </a:p>
          <a:p>
            <a:pPr lvl="2"/>
            <a:r>
              <a:rPr lang="en-US" sz="2000" dirty="0">
                <a:solidFill>
                  <a:srgbClr val="FFFFFF"/>
                </a:solidFill>
              </a:rPr>
              <a:t>Closing the loop</a:t>
            </a:r>
          </a:p>
          <a:p>
            <a:pPr lvl="1"/>
            <a:r>
              <a:rPr lang="en-US" sz="2400" dirty="0">
                <a:solidFill>
                  <a:srgbClr val="FFFFFF"/>
                </a:solidFill>
              </a:rPr>
              <a:t>Cons: </a:t>
            </a:r>
          </a:p>
          <a:p>
            <a:pPr lvl="2"/>
            <a:r>
              <a:rPr lang="en-US" sz="2000" dirty="0">
                <a:solidFill>
                  <a:srgbClr val="FFFFFF"/>
                </a:solidFill>
              </a:rPr>
              <a:t>Phone access/coverage</a:t>
            </a:r>
          </a:p>
          <a:p>
            <a:pPr lvl="2"/>
            <a:r>
              <a:rPr lang="en-US" sz="2000" dirty="0">
                <a:solidFill>
                  <a:srgbClr val="FFFFFF"/>
                </a:solidFill>
              </a:rPr>
              <a:t>Vs. face to face</a:t>
            </a:r>
          </a:p>
          <a:p>
            <a:pPr lvl="2"/>
            <a:r>
              <a:rPr lang="en-US" sz="2000" dirty="0">
                <a:solidFill>
                  <a:srgbClr val="FFFFFF"/>
                </a:solidFill>
              </a:rPr>
              <a:t>Trust? </a:t>
            </a:r>
          </a:p>
          <a:p>
            <a:pPr lvl="2"/>
            <a:r>
              <a:rPr lang="en-US" sz="2000" dirty="0">
                <a:solidFill>
                  <a:srgbClr val="FFFFFF"/>
                </a:solidFill>
              </a:rPr>
              <a:t>Elite capture/Exclusion of most vulnerable</a:t>
            </a:r>
          </a:p>
          <a:p>
            <a:pPr lvl="2"/>
            <a:endParaRPr lang="en-US" sz="2400" dirty="0">
              <a:solidFill>
                <a:srgbClr val="FFFFFF"/>
              </a:solidFill>
            </a:endParaRPr>
          </a:p>
        </p:txBody>
      </p:sp>
    </p:spTree>
    <p:extLst>
      <p:ext uri="{BB962C8B-B14F-4D97-AF65-F5344CB8AC3E}">
        <p14:creationId xmlns:p14="http://schemas.microsoft.com/office/powerpoint/2010/main" val="2569143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7F9CD-A691-45B8-8D07-CECF7440728A}"/>
              </a:ext>
            </a:extLst>
          </p:cNvPr>
          <p:cNvSpPr>
            <a:spLocks noGrp="1"/>
          </p:cNvSpPr>
          <p:nvPr>
            <p:ph type="title"/>
          </p:nvPr>
        </p:nvSpPr>
        <p:spPr>
          <a:xfrm>
            <a:off x="839788" y="457200"/>
            <a:ext cx="5459412" cy="1600200"/>
          </a:xfrm>
        </p:spPr>
        <p:txBody>
          <a:bodyPr/>
          <a:lstStyle/>
          <a:p>
            <a:pPr>
              <a:tabLst>
                <a:tab pos="1879600" algn="l"/>
              </a:tabLst>
            </a:pPr>
            <a:r>
              <a:rPr lang="en-GB" b="1" dirty="0"/>
              <a:t>Text based Feedback Mechanism</a:t>
            </a:r>
          </a:p>
        </p:txBody>
      </p:sp>
      <p:pic>
        <p:nvPicPr>
          <p:cNvPr id="8" name="Content Placeholder 7">
            <a:extLst>
              <a:ext uri="{FF2B5EF4-FFF2-40B4-BE49-F238E27FC236}">
                <a16:creationId xmlns:a16="http://schemas.microsoft.com/office/drawing/2014/main" id="{EC88EC53-A034-460E-8640-404BA091F0E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664310" y="655083"/>
            <a:ext cx="4232290" cy="5547834"/>
          </a:xfrm>
        </p:spPr>
      </p:pic>
      <p:sp>
        <p:nvSpPr>
          <p:cNvPr id="6" name="Text Placeholder 5">
            <a:extLst>
              <a:ext uri="{FF2B5EF4-FFF2-40B4-BE49-F238E27FC236}">
                <a16:creationId xmlns:a16="http://schemas.microsoft.com/office/drawing/2014/main" id="{BD4FC7A1-2145-4C22-B170-2EAE0C00F053}"/>
              </a:ext>
            </a:extLst>
          </p:cNvPr>
          <p:cNvSpPr>
            <a:spLocks noGrp="1"/>
          </p:cNvSpPr>
          <p:nvPr>
            <p:ph type="body" sz="half" idx="2"/>
          </p:nvPr>
        </p:nvSpPr>
        <p:spPr>
          <a:xfrm>
            <a:off x="839788" y="2540000"/>
            <a:ext cx="5459412" cy="3048000"/>
          </a:xfrm>
        </p:spPr>
        <p:txBody>
          <a:bodyPr>
            <a:normAutofit/>
          </a:bodyPr>
          <a:lstStyle/>
          <a:p>
            <a:pPr marL="285750" lvl="0" indent="-285750">
              <a:buFontTx/>
              <a:buChar char="-"/>
            </a:pPr>
            <a:r>
              <a:rPr lang="en-US" i="1" dirty="0"/>
              <a:t>Challenging the gender based harmful norms and practices </a:t>
            </a:r>
          </a:p>
          <a:p>
            <a:pPr marL="285750" lvl="0" indent="-285750">
              <a:buFontTx/>
              <a:buChar char="-"/>
            </a:pPr>
            <a:r>
              <a:rPr lang="en-US" i="1" dirty="0"/>
              <a:t>Giving the power back to the people </a:t>
            </a:r>
          </a:p>
          <a:p>
            <a:pPr lvl="0"/>
            <a:endParaRPr lang="en-US" i="1" dirty="0"/>
          </a:p>
          <a:p>
            <a:pPr lvl="0"/>
            <a:r>
              <a:rPr lang="en-US" i="1" dirty="0"/>
              <a:t>“We feel the ownership of the project by directly monitoring it regularly and reporting if we found the skill center is opened late.” Shared by Steering Committee President, “the response is also quite spontaneous.”</a:t>
            </a:r>
            <a:endParaRPr lang="en-GB" i="1" dirty="0"/>
          </a:p>
          <a:p>
            <a:pPr lvl="0"/>
            <a:r>
              <a:rPr lang="en-US" i="1" dirty="0"/>
              <a:t>“I am illiterate and felt confused when project team gave me cell phone to report for orders received and market visits. I never had a phone before.” </a:t>
            </a:r>
            <a:r>
              <a:rPr lang="en-US" i="1" dirty="0" err="1"/>
              <a:t>Saleemat</a:t>
            </a:r>
            <a:r>
              <a:rPr lang="en-US" i="1" dirty="0"/>
              <a:t>, the Sales and Marketing Agent shared, “but it was very easy method they trained me.”</a:t>
            </a:r>
            <a:endParaRPr lang="en-GB" i="1" dirty="0"/>
          </a:p>
          <a:p>
            <a:endParaRPr lang="en-GB" dirty="0"/>
          </a:p>
        </p:txBody>
      </p:sp>
    </p:spTree>
    <p:extLst>
      <p:ext uri="{BB962C8B-B14F-4D97-AF65-F5344CB8AC3E}">
        <p14:creationId xmlns:p14="http://schemas.microsoft.com/office/powerpoint/2010/main" val="18774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A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E3C4CF-2C0E-43F4-95E9-D9BBCE5ECA6F}"/>
              </a:ext>
            </a:extLst>
          </p:cNvPr>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en-US" b="1" dirty="0">
                <a:solidFill>
                  <a:srgbClr val="FFFFFF"/>
                </a:solidFill>
              </a:rPr>
              <a:t>How to close the evaluation learning loop and learn from it? </a:t>
            </a:r>
          </a:p>
        </p:txBody>
      </p:sp>
      <p:pic>
        <p:nvPicPr>
          <p:cNvPr id="4" name="Picture 3" descr="A picture containing wall, person, building&#10;&#10;Description generated with very high confidence">
            <a:extLst>
              <a:ext uri="{FF2B5EF4-FFF2-40B4-BE49-F238E27FC236}">
                <a16:creationId xmlns:a16="http://schemas.microsoft.com/office/drawing/2014/main" id="{F7CBADC0-49E5-4F36-85DD-59896F90258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8C611BC-A71F-45FE-9667-004A8588C619}"/>
              </a:ext>
            </a:extLst>
          </p:cNvPr>
          <p:cNvSpPr>
            <a:spLocks noGrp="1"/>
          </p:cNvSpPr>
          <p:nvPr>
            <p:ph type="body" sz="quarter" idx="13"/>
          </p:nvPr>
        </p:nvSpPr>
        <p:spPr>
          <a:xfrm>
            <a:off x="7800044" y="678291"/>
            <a:ext cx="3750271" cy="1359056"/>
          </a:xfrm>
        </p:spPr>
        <p:txBody>
          <a:bodyPr vert="horz" lIns="91440" tIns="45720" rIns="91440" bIns="45720" rtlCol="0" anchor="ctr">
            <a:normAutofit/>
          </a:bodyPr>
          <a:lstStyle/>
          <a:p>
            <a:pPr marL="0" indent="0">
              <a:buNone/>
            </a:pPr>
            <a:r>
              <a:rPr lang="en-GB" sz="2000" i="1" dirty="0">
                <a:solidFill>
                  <a:schemeClr val="bg1"/>
                </a:solidFill>
              </a:rPr>
              <a:t>‘This validation workshop was special, since it was the first time after a survey that the evaluation team shared the results with us’.</a:t>
            </a:r>
            <a:endParaRPr lang="en-US" sz="2000" dirty="0">
              <a:solidFill>
                <a:schemeClr val="bg1"/>
              </a:solidFill>
            </a:endParaRPr>
          </a:p>
        </p:txBody>
      </p:sp>
      <p:sp>
        <p:nvSpPr>
          <p:cNvPr id="7" name="Text Placeholder 2">
            <a:extLst>
              <a:ext uri="{FF2B5EF4-FFF2-40B4-BE49-F238E27FC236}">
                <a16:creationId xmlns:a16="http://schemas.microsoft.com/office/drawing/2014/main" id="{826AB1AF-BBEA-4BB0-A48E-FC51DB832CD3}"/>
              </a:ext>
            </a:extLst>
          </p:cNvPr>
          <p:cNvSpPr txBox="1">
            <a:spLocks/>
          </p:cNvSpPr>
          <p:nvPr/>
        </p:nvSpPr>
        <p:spPr>
          <a:xfrm>
            <a:off x="7528842" y="2428875"/>
            <a:ext cx="4470653" cy="41073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spcAft>
                <a:spcPts val="3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200"/>
              </a:spcAft>
              <a:buFont typeface="Arial" panose="020B0604020202020204" pitchFamily="34" charset="0"/>
              <a:buChar char="•"/>
              <a:defRPr sz="1800" kern="1200">
                <a:solidFill>
                  <a:schemeClr val="tx1"/>
                </a:solidFill>
                <a:latin typeface="+mn-lt"/>
                <a:ea typeface="+mn-ea"/>
                <a:cs typeface="+mn-cs"/>
              </a:defRPr>
            </a:lvl3pPr>
            <a:lvl4pPr marL="73152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Online interactive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Sprockler</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Report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Evaluation Report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Video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Blogposts– </a:t>
            </a:r>
            <a:r>
              <a:rPr kumimoji="0" lang="en-GB" sz="2800" b="0" i="1" u="none" strike="noStrike" kern="1200" cap="none" spc="0" normalizeH="0" baseline="0" noProof="0" dirty="0">
                <a:ln>
                  <a:noFill/>
                </a:ln>
                <a:solidFill>
                  <a:prstClr val="white"/>
                </a:solidFill>
                <a:effectLst/>
                <a:uLnTx/>
                <a:uFillTx/>
                <a:latin typeface="Calibri" panose="020F0502020204030204"/>
                <a:ea typeface="+mn-ea"/>
                <a:cs typeface="+mn-cs"/>
              </a:rPr>
              <a:t>Stitching-up Poverty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Podcasts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Stitching up Poverty Trailer">
            <a:hlinkClick r:id="" action="ppaction://media"/>
            <a:extLst>
              <a:ext uri="{FF2B5EF4-FFF2-40B4-BE49-F238E27FC236}">
                <a16:creationId xmlns:a16="http://schemas.microsoft.com/office/drawing/2014/main" id="{0D75695E-6131-4314-B12B-25687B3DC5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69132" y="5554133"/>
            <a:ext cx="609600" cy="609600"/>
          </a:xfrm>
          <a:prstGeom prst="rect">
            <a:avLst/>
          </a:prstGeom>
        </p:spPr>
      </p:pic>
    </p:spTree>
    <p:extLst>
      <p:ext uri="{BB962C8B-B14F-4D97-AF65-F5344CB8AC3E}">
        <p14:creationId xmlns:p14="http://schemas.microsoft.com/office/powerpoint/2010/main" val="324943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7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21F839-552E-47A9-8CCE-08BC8F83D8F9}"/>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b="1" kern="1200" dirty="0">
                <a:solidFill>
                  <a:srgbClr val="FFFFFF"/>
                </a:solidFill>
                <a:latin typeface="+mj-lt"/>
                <a:ea typeface="+mj-ea"/>
                <a:cs typeface="+mj-cs"/>
              </a:rPr>
              <a:t>What is fragility?</a:t>
            </a:r>
            <a:endParaRPr lang="en-US"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13946F85-4787-4D19-8A86-2816039CE894}"/>
              </a:ext>
            </a:extLst>
          </p:cNvPr>
          <p:cNvSpPr>
            <a:spLocks noGrp="1"/>
          </p:cNvSpPr>
          <p:nvPr>
            <p:ph type="body" sz="quarter" idx="13"/>
          </p:nvPr>
        </p:nvSpPr>
        <p:spPr>
          <a:xfrm>
            <a:off x="5695950" y="801866"/>
            <a:ext cx="6324600" cy="5230634"/>
          </a:xfrm>
        </p:spPr>
        <p:txBody>
          <a:bodyPr vert="horz" lIns="91440" tIns="45720" rIns="91440" bIns="45720" rtlCol="0" anchor="ctr">
            <a:normAutofit/>
          </a:bodyPr>
          <a:lstStyle/>
          <a:p>
            <a:r>
              <a:rPr lang="en-US" sz="2000" dirty="0">
                <a:solidFill>
                  <a:srgbClr val="000000"/>
                </a:solidFill>
              </a:rPr>
              <a:t>OECD defines fragility as the combination of exposure to risk and insufficient coping capacity of the state, system and/or communities to manage, absorb or mitigate those risks. Fragility can lead to negative outcomes including violence, the breakdown of institutions, displacement, humanitarian crises or other emergencies (States of Fragility report, 2016:22). </a:t>
            </a:r>
          </a:p>
          <a:p>
            <a:r>
              <a:rPr lang="en-US" sz="2000" dirty="0">
                <a:solidFill>
                  <a:srgbClr val="000000"/>
                </a:solidFill>
              </a:rPr>
              <a:t>G7+ defines “[A] state of fragility can be understood as a period of time during nationhood when sustainable socio-economic development requires greater emphasis on complementary peacebuilding and State-building activities such as building inclusive political settlements, security, justice, jobs, good management of resources, and accountable and fair service delivery”.</a:t>
            </a:r>
          </a:p>
        </p:txBody>
      </p:sp>
    </p:spTree>
    <p:extLst>
      <p:ext uri="{BB962C8B-B14F-4D97-AF65-F5344CB8AC3E}">
        <p14:creationId xmlns:p14="http://schemas.microsoft.com/office/powerpoint/2010/main" val="223122035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0672-BF9A-4DC2-8ABD-58B66DF0688B}"/>
              </a:ext>
            </a:extLst>
          </p:cNvPr>
          <p:cNvSpPr>
            <a:spLocks noGrp="1"/>
          </p:cNvSpPr>
          <p:nvPr>
            <p:ph type="title"/>
          </p:nvPr>
        </p:nvSpPr>
        <p:spPr/>
        <p:txBody>
          <a:bodyPr>
            <a:normAutofit/>
          </a:bodyPr>
          <a:lstStyle/>
          <a:p>
            <a:r>
              <a:rPr lang="en-GB" sz="5400" b="1" dirty="0"/>
              <a:t>10 Key Take </a:t>
            </a:r>
            <a:r>
              <a:rPr lang="en-GB" sz="5400" b="1" dirty="0" err="1"/>
              <a:t>Aways</a:t>
            </a:r>
            <a:endParaRPr lang="en-GB" sz="5400" b="1" dirty="0"/>
          </a:p>
        </p:txBody>
      </p:sp>
      <p:sp>
        <p:nvSpPr>
          <p:cNvPr id="3" name="Content Placeholder 2">
            <a:extLst>
              <a:ext uri="{FF2B5EF4-FFF2-40B4-BE49-F238E27FC236}">
                <a16:creationId xmlns:a16="http://schemas.microsoft.com/office/drawing/2014/main" id="{E97E63C6-8C0C-4FCE-9023-9E95C7673DC6}"/>
              </a:ext>
            </a:extLst>
          </p:cNvPr>
          <p:cNvSpPr>
            <a:spLocks noGrp="1"/>
          </p:cNvSpPr>
          <p:nvPr>
            <p:ph idx="1"/>
          </p:nvPr>
        </p:nvSpPr>
        <p:spPr>
          <a:xfrm>
            <a:off x="838200" y="1825625"/>
            <a:ext cx="10515600" cy="4351338"/>
          </a:xfrm>
        </p:spPr>
        <p:txBody>
          <a:bodyPr>
            <a:normAutofit fontScale="55000" lnSpcReduction="20000"/>
          </a:bodyPr>
          <a:lstStyle/>
          <a:p>
            <a:pPr marL="514350" lvl="0" indent="-514350">
              <a:buFont typeface="+mj-lt"/>
              <a:buAutoNum type="arabicPeriod"/>
            </a:pPr>
            <a:r>
              <a:rPr lang="en-GB" b="1" dirty="0"/>
              <a:t>Safety and Security </a:t>
            </a:r>
            <a:r>
              <a:rPr lang="en-GB" dirty="0"/>
              <a:t>- Though ICTs bring huge potential, they also carry a number of new risks. </a:t>
            </a:r>
          </a:p>
          <a:p>
            <a:pPr marL="971550" lvl="1" indent="-514350">
              <a:buFont typeface="+mj-lt"/>
              <a:buAutoNum type="arabicPeriod"/>
            </a:pPr>
            <a:r>
              <a:rPr lang="en-GB" dirty="0"/>
              <a:t>Conduct a risk assessment and think about unintended consequences. Are we creating risk for anyone? Is the potential benefit worth it? </a:t>
            </a:r>
          </a:p>
          <a:p>
            <a:pPr marL="971550" lvl="1" indent="-514350">
              <a:buFont typeface="+mj-lt"/>
              <a:buAutoNum type="arabicPeriod"/>
            </a:pPr>
            <a:r>
              <a:rPr lang="en-GB" dirty="0"/>
              <a:t>Awareness - Include community and data subjects in the process so people know why data is being gathered using technology. </a:t>
            </a:r>
          </a:p>
          <a:p>
            <a:pPr marL="514350" indent="-514350">
              <a:buFont typeface="+mj-lt"/>
              <a:buAutoNum type="arabicPeriod"/>
            </a:pPr>
            <a:r>
              <a:rPr lang="en-US" b="1" dirty="0"/>
              <a:t>Privacy – </a:t>
            </a:r>
            <a:r>
              <a:rPr lang="en-US" dirty="0"/>
              <a:t>Study the privacy policies of the service providers, government data collection and storage regulations. While speaking to respondents always take consents. </a:t>
            </a:r>
          </a:p>
          <a:p>
            <a:pPr marL="514350" indent="-514350">
              <a:buFont typeface="+mj-lt"/>
              <a:buAutoNum type="arabicPeriod"/>
            </a:pPr>
            <a:r>
              <a:rPr lang="en-US" b="1" dirty="0"/>
              <a:t>Invest in building acceptance</a:t>
            </a:r>
            <a:r>
              <a:rPr lang="en-US" dirty="0"/>
              <a:t> - Invest time in creating a trusting environment before &amp; during data collection to avoid problems or biased answers. </a:t>
            </a:r>
          </a:p>
          <a:p>
            <a:pPr marL="514350" lvl="0" indent="-514350">
              <a:buFont typeface="+mj-lt"/>
              <a:buAutoNum type="arabicPeriod"/>
            </a:pPr>
            <a:r>
              <a:rPr lang="en-GB" b="1" dirty="0"/>
              <a:t>Training</a:t>
            </a:r>
            <a:r>
              <a:rPr lang="en-GB" dirty="0"/>
              <a:t> - Train the enumerators on how to engage with the platform, deal with the language issues and seek assistance when required. </a:t>
            </a:r>
          </a:p>
          <a:p>
            <a:pPr marL="971550" lvl="1" indent="-514350">
              <a:buFont typeface="+mj-lt"/>
              <a:buAutoNum type="arabicPeriod"/>
            </a:pPr>
            <a:r>
              <a:rPr lang="en-GB" dirty="0"/>
              <a:t>Also, training on conflict and gender sensitivity and make sure they understand the purpose of the data collection.</a:t>
            </a:r>
          </a:p>
          <a:p>
            <a:pPr marL="514350" lvl="0" indent="-514350">
              <a:buFont typeface="+mj-lt"/>
              <a:buAutoNum type="arabicPeriod"/>
            </a:pPr>
            <a:r>
              <a:rPr lang="en-GB" b="1" dirty="0"/>
              <a:t>Triangulate</a:t>
            </a:r>
            <a:r>
              <a:rPr lang="en-GB" dirty="0"/>
              <a:t> - To avoid selection and other bias from using ICTs, use participatory and mixed methods </a:t>
            </a:r>
          </a:p>
          <a:p>
            <a:pPr marL="514350" lvl="0" indent="-514350">
              <a:buFont typeface="+mj-lt"/>
              <a:buAutoNum type="arabicPeriod"/>
            </a:pPr>
            <a:r>
              <a:rPr lang="en-GB" b="1" dirty="0"/>
              <a:t>Analysis</a:t>
            </a:r>
            <a:r>
              <a:rPr lang="en-GB" dirty="0"/>
              <a:t> - Get feedback from enumerators and partners after the data collection and involve them in the analysis of the data. </a:t>
            </a:r>
          </a:p>
          <a:p>
            <a:pPr marL="514350" lvl="0" indent="-514350">
              <a:buFont typeface="+mj-lt"/>
              <a:buAutoNum type="arabicPeriod"/>
            </a:pPr>
            <a:r>
              <a:rPr lang="en-GB" b="1" dirty="0"/>
              <a:t>Validation</a:t>
            </a:r>
            <a:r>
              <a:rPr lang="en-GB" dirty="0"/>
              <a:t> - Wherever possible get back to the respondents and try to make sense of the data with them. </a:t>
            </a:r>
          </a:p>
          <a:p>
            <a:pPr marL="971550" lvl="1" indent="-514350">
              <a:buFont typeface="+mj-lt"/>
              <a:buAutoNum type="arabicPeriod"/>
            </a:pPr>
            <a:r>
              <a:rPr lang="en-GB" dirty="0"/>
              <a:t>Identify innovative ways of validating and disseminating the information</a:t>
            </a:r>
          </a:p>
          <a:p>
            <a:pPr marL="514350" indent="-514350">
              <a:buFont typeface="+mj-lt"/>
              <a:buAutoNum type="arabicPeriod"/>
            </a:pPr>
            <a:r>
              <a:rPr lang="en-US" b="1" dirty="0"/>
              <a:t>Coordinate and collaborate with others</a:t>
            </a:r>
            <a:r>
              <a:rPr lang="en-US" dirty="0"/>
              <a:t> - Where possible use data from other sources (e.g., National Statistical Offices, other agencies, donors, academia, the UN)</a:t>
            </a:r>
          </a:p>
          <a:p>
            <a:pPr marL="514350" indent="-514350">
              <a:buFont typeface="+mj-lt"/>
              <a:buAutoNum type="arabicPeriod"/>
            </a:pPr>
            <a:r>
              <a:rPr lang="en-US" b="1" dirty="0"/>
              <a:t>Logistics</a:t>
            </a:r>
            <a:r>
              <a:rPr lang="en-US" dirty="0"/>
              <a:t> – Beware of additional infrastructure and logistical support</a:t>
            </a:r>
          </a:p>
          <a:p>
            <a:pPr marL="514350" indent="-514350">
              <a:buFont typeface="+mj-lt"/>
              <a:buAutoNum type="arabicPeriod"/>
            </a:pPr>
            <a:r>
              <a:rPr lang="en-US" b="1" dirty="0"/>
              <a:t>Backup plan </a:t>
            </a:r>
            <a:r>
              <a:rPr lang="en-US" dirty="0"/>
              <a:t>– What to do if ICT doesn’t function </a:t>
            </a:r>
          </a:p>
          <a:p>
            <a:pPr marL="514350" indent="-514350">
              <a:buFont typeface="+mj-lt"/>
              <a:buAutoNum type="arabicPeriod"/>
            </a:pPr>
            <a:endParaRPr lang="en-US" dirty="0"/>
          </a:p>
          <a:p>
            <a:pPr marL="171450" lvl="0" indent="-171450">
              <a:buFontTx/>
              <a:buChar char="-"/>
            </a:pPr>
            <a:endParaRPr lang="en-US" dirty="0"/>
          </a:p>
          <a:p>
            <a:endParaRPr lang="en-GB" dirty="0"/>
          </a:p>
          <a:p>
            <a:endParaRPr lang="en-GB" dirty="0"/>
          </a:p>
        </p:txBody>
      </p:sp>
    </p:spTree>
    <p:extLst>
      <p:ext uri="{BB962C8B-B14F-4D97-AF65-F5344CB8AC3E}">
        <p14:creationId xmlns:p14="http://schemas.microsoft.com/office/powerpoint/2010/main" val="74424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79BB-EE45-4502-9342-7AF7B4B759B9}"/>
              </a:ext>
            </a:extLst>
          </p:cNvPr>
          <p:cNvSpPr>
            <a:spLocks noGrp="1"/>
          </p:cNvSpPr>
          <p:nvPr>
            <p:ph type="title"/>
          </p:nvPr>
        </p:nvSpPr>
        <p:spPr>
          <a:xfrm>
            <a:off x="774700" y="0"/>
            <a:ext cx="3651467" cy="1676603"/>
          </a:xfrm>
        </p:spPr>
        <p:txBody>
          <a:bodyPr>
            <a:normAutofit/>
          </a:bodyPr>
          <a:lstStyle/>
          <a:p>
            <a:r>
              <a:rPr lang="en-GB" b="1" dirty="0"/>
              <a:t>IDEAS</a:t>
            </a:r>
          </a:p>
        </p:txBody>
      </p:sp>
      <p:pic>
        <p:nvPicPr>
          <p:cNvPr id="4" name="Picture 3">
            <a:extLst>
              <a:ext uri="{FF2B5EF4-FFF2-40B4-BE49-F238E27FC236}">
                <a16:creationId xmlns:a16="http://schemas.microsoft.com/office/drawing/2014/main" id="{D0ED024C-3BF6-4EC6-8C66-CFDCEC73B8C5}"/>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4880356" y="0"/>
            <a:ext cx="7552944" cy="6857990"/>
          </a:xfrm>
          <a:prstGeom prst="rect">
            <a:avLst/>
          </a:prstGeom>
          <a:noFill/>
          <a:effectLst/>
        </p:spPr>
      </p:pic>
      <p:sp>
        <p:nvSpPr>
          <p:cNvPr id="5" name="Rectangle 1">
            <a:extLst>
              <a:ext uri="{FF2B5EF4-FFF2-40B4-BE49-F238E27FC236}">
                <a16:creationId xmlns:a16="http://schemas.microsoft.com/office/drawing/2014/main" id="{9BBE35FD-3C3B-4F9F-B6B4-FD7EE322D5F9}"/>
              </a:ext>
            </a:extLst>
          </p:cNvPr>
          <p:cNvSpPr>
            <a:spLocks noGrp="1" noChangeArrowheads="1"/>
          </p:cNvSpPr>
          <p:nvPr>
            <p:ph idx="1"/>
          </p:nvPr>
        </p:nvSpPr>
        <p:spPr bwMode="auto">
          <a:xfrm>
            <a:off x="774700" y="1506928"/>
            <a:ext cx="4660900" cy="458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eaLnBrk="0" fontAlgn="base" hangingPunct="0">
              <a:lnSpc>
                <a:spcPct val="100000"/>
              </a:lnSpc>
              <a:spcBef>
                <a:spcPct val="0"/>
              </a:spcBef>
              <a:spcAft>
                <a:spcPct val="0"/>
              </a:spcAft>
            </a:pPr>
            <a:r>
              <a:rPr lang="en-GB" altLang="ja-JP" sz="2000" dirty="0">
                <a:ea typeface="Yu Gothic Light" panose="020B0300000000000000" pitchFamily="34" charset="-128"/>
                <a:cs typeface="Times New Roman" panose="02020603050405020304" pitchFamily="18" charset="0"/>
              </a:rPr>
              <a:t>Global Development Evaluation Association – membership based </a:t>
            </a:r>
          </a:p>
          <a:p>
            <a:pPr eaLnBrk="0" fontAlgn="base" hangingPunct="0">
              <a:lnSpc>
                <a:spcPct val="100000"/>
              </a:lnSpc>
              <a:spcBef>
                <a:spcPct val="0"/>
              </a:spcBef>
              <a:spcAft>
                <a:spcPct val="0"/>
              </a:spcAft>
            </a:pPr>
            <a:r>
              <a:rPr lang="en-GB" altLang="ja-JP" sz="2000" dirty="0">
                <a:ea typeface="Yu Gothic Light" panose="020B0300000000000000" pitchFamily="34" charset="-128"/>
                <a:cs typeface="Times New Roman" panose="02020603050405020304" pitchFamily="18" charset="0"/>
              </a:rPr>
              <a:t>Bi-annual Evaluation Conferences </a:t>
            </a:r>
          </a:p>
          <a:p>
            <a:pPr eaLnBrk="0" fontAlgn="base" hangingPunct="0">
              <a:lnSpc>
                <a:spcPct val="100000"/>
              </a:lnSpc>
              <a:spcBef>
                <a:spcPct val="0"/>
              </a:spcBef>
              <a:spcAft>
                <a:spcPct val="0"/>
              </a:spcAft>
            </a:pPr>
            <a:r>
              <a:rPr lang="en-GB" altLang="ja-JP" sz="2000" dirty="0">
                <a:ea typeface="Yu Gothic Light" panose="020B0300000000000000" pitchFamily="34" charset="-128"/>
                <a:cs typeface="Times New Roman" panose="02020603050405020304" pitchFamily="18" charset="0"/>
              </a:rPr>
              <a:t>Publications</a:t>
            </a:r>
          </a:p>
          <a:p>
            <a:pPr eaLnBrk="0" fontAlgn="base" hangingPunct="0">
              <a:lnSpc>
                <a:spcPct val="100000"/>
              </a:lnSpc>
              <a:spcBef>
                <a:spcPct val="0"/>
              </a:spcBef>
              <a:spcAft>
                <a:spcPct val="0"/>
              </a:spcAft>
            </a:pPr>
            <a:r>
              <a:rPr lang="en-GB" altLang="ja-JP" sz="2000" dirty="0">
                <a:ea typeface="Yu Gothic Light" panose="020B0300000000000000" pitchFamily="34" charset="-128"/>
                <a:cs typeface="Times New Roman" panose="02020603050405020304" pitchFamily="18" charset="0"/>
              </a:rPr>
              <a:t>Partnering in evaluation – (SDG 17)</a:t>
            </a:r>
          </a:p>
          <a:p>
            <a:pPr lvl="1" eaLnBrk="0" fontAlgn="base" hangingPunct="0">
              <a:lnSpc>
                <a:spcPct val="100000"/>
              </a:lnSpc>
              <a:spcBef>
                <a:spcPct val="0"/>
              </a:spcBef>
              <a:spcAft>
                <a:spcPct val="0"/>
              </a:spcAft>
            </a:pPr>
            <a:r>
              <a:rPr lang="en-GB" altLang="ja-JP" sz="1600" dirty="0">
                <a:ea typeface="Yu Gothic Light" panose="020B0300000000000000" pitchFamily="34" charset="-128"/>
                <a:cs typeface="Times New Roman" panose="02020603050405020304" pitchFamily="18" charset="0"/>
              </a:rPr>
              <a:t>National, regional and global </a:t>
            </a:r>
          </a:p>
          <a:p>
            <a:pPr eaLnBrk="0" fontAlgn="base" hangingPunct="0">
              <a:lnSpc>
                <a:spcPct val="100000"/>
              </a:lnSpc>
              <a:spcBef>
                <a:spcPct val="0"/>
              </a:spcBef>
              <a:spcAft>
                <a:spcPct val="0"/>
              </a:spcAft>
            </a:pPr>
            <a:r>
              <a:rPr lang="en-GB" altLang="ja-JP" sz="2000" dirty="0">
                <a:ea typeface="Yu Gothic Light" panose="020B0300000000000000" pitchFamily="34" charset="-128"/>
                <a:cs typeface="Times New Roman" panose="02020603050405020304" pitchFamily="18" charset="0"/>
              </a:rPr>
              <a:t>Professionalisation </a:t>
            </a:r>
          </a:p>
          <a:p>
            <a:pPr lvl="1" eaLnBrk="0" fontAlgn="base" hangingPunct="0">
              <a:lnSpc>
                <a:spcPct val="100000"/>
              </a:lnSpc>
              <a:spcBef>
                <a:spcPct val="0"/>
              </a:spcBef>
              <a:spcAft>
                <a:spcPct val="0"/>
              </a:spcAft>
            </a:pPr>
            <a:r>
              <a:rPr lang="en-GB" altLang="ja-JP" sz="1600" dirty="0">
                <a:ea typeface="Yu Gothic Light" panose="020B0300000000000000" pitchFamily="34" charset="-128"/>
                <a:cs typeface="Times New Roman" panose="02020603050405020304" pitchFamily="18" charset="0"/>
              </a:rPr>
              <a:t>We need to agree as a profession on competencies, ethics, skills and norms and standards if we are to contribute consistently and credibly for evaluating SDGs. </a:t>
            </a:r>
          </a:p>
          <a:p>
            <a:pPr eaLnBrk="0" fontAlgn="base" hangingPunct="0">
              <a:lnSpc>
                <a:spcPct val="100000"/>
              </a:lnSpc>
              <a:spcBef>
                <a:spcPct val="0"/>
              </a:spcBef>
              <a:spcAft>
                <a:spcPct val="0"/>
              </a:spcAft>
            </a:pPr>
            <a:r>
              <a:rPr lang="en-GB" altLang="ja-JP" sz="2000" dirty="0">
                <a:ea typeface="Yu Gothic Light" panose="020B0300000000000000" pitchFamily="34" charset="-128"/>
                <a:cs typeface="Times New Roman" panose="02020603050405020304" pitchFamily="18" charset="0"/>
              </a:rPr>
              <a:t>International Evaluation Academy</a:t>
            </a:r>
          </a:p>
          <a:p>
            <a:pPr eaLnBrk="0" fontAlgn="base" hangingPunct="0">
              <a:lnSpc>
                <a:spcPct val="100000"/>
              </a:lnSpc>
              <a:spcBef>
                <a:spcPct val="0"/>
              </a:spcBef>
              <a:spcAft>
                <a:spcPct val="0"/>
              </a:spcAft>
            </a:pPr>
            <a:r>
              <a:rPr lang="en-GB" altLang="ja-JP" sz="2000" dirty="0">
                <a:ea typeface="Yu Gothic Light" panose="020B0300000000000000" pitchFamily="34" charset="-128"/>
                <a:cs typeface="Times New Roman" panose="02020603050405020304" pitchFamily="18" charset="0"/>
              </a:rPr>
              <a:t>Thematic Interest Groups (TIGs)</a:t>
            </a:r>
          </a:p>
          <a:p>
            <a:pPr eaLnBrk="0" fontAlgn="base" hangingPunct="0">
              <a:lnSpc>
                <a:spcPct val="100000"/>
              </a:lnSpc>
              <a:spcBef>
                <a:spcPct val="0"/>
              </a:spcBef>
              <a:spcAft>
                <a:spcPct val="0"/>
              </a:spcAft>
            </a:pPr>
            <a:r>
              <a:rPr lang="en-GB" altLang="ja-JP" sz="2000" dirty="0">
                <a:ea typeface="Yu Gothic Light" panose="020B0300000000000000" pitchFamily="34" charset="-128"/>
                <a:cs typeface="Times New Roman" panose="02020603050405020304" pitchFamily="18" charset="0"/>
              </a:rPr>
              <a:t>EvalFCV</a:t>
            </a:r>
          </a:p>
          <a:p>
            <a:pPr eaLnBrk="0" fontAlgn="base" hangingPunct="0">
              <a:lnSpc>
                <a:spcPct val="100000"/>
              </a:lnSpc>
              <a:spcBef>
                <a:spcPct val="0"/>
              </a:spcBef>
              <a:spcAft>
                <a:spcPct val="0"/>
              </a:spcAft>
            </a:pPr>
            <a:endParaRPr lang="en-GB" altLang="ja-JP" sz="2000" dirty="0">
              <a:ea typeface="Yu Gothic Light" panose="020B0300000000000000" pitchFamily="34" charset="-128"/>
              <a:cs typeface="Times New Roman" panose="02020603050405020304" pitchFamily="18" charset="0"/>
            </a:endParaRPr>
          </a:p>
          <a:p>
            <a:pPr lvl="1" eaLnBrk="0" fontAlgn="base" hangingPunct="0">
              <a:lnSpc>
                <a:spcPct val="100000"/>
              </a:lnSpc>
              <a:spcBef>
                <a:spcPct val="0"/>
              </a:spcBef>
              <a:spcAft>
                <a:spcPct val="0"/>
              </a:spcAft>
            </a:pPr>
            <a:endParaRPr lang="en-GB" altLang="ja-JP" sz="1600" dirty="0">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val="411747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BAFD176-D4C4-45B9-8D6E-C25F94C5C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8EDE64-6501-41D6-9687-15ADBC1C1A18}"/>
              </a:ext>
            </a:extLst>
          </p:cNvPr>
          <p:cNvSpPr>
            <a:spLocks noGrp="1"/>
          </p:cNvSpPr>
          <p:nvPr>
            <p:ph type="title"/>
          </p:nvPr>
        </p:nvSpPr>
        <p:spPr>
          <a:xfrm>
            <a:off x="960120" y="434101"/>
            <a:ext cx="9552448" cy="1232750"/>
          </a:xfrm>
        </p:spPr>
        <p:txBody>
          <a:bodyPr anchor="b">
            <a:normAutofit/>
          </a:bodyPr>
          <a:lstStyle/>
          <a:p>
            <a:r>
              <a:rPr lang="en-GB" sz="3100" b="1" i="1">
                <a:solidFill>
                  <a:schemeClr val="bg1"/>
                </a:solidFill>
              </a:rPr>
              <a:t>Evaluation for Transformative Change: </a:t>
            </a:r>
            <a:br>
              <a:rPr lang="en-GB" sz="3100" b="1" i="1">
                <a:solidFill>
                  <a:schemeClr val="bg1"/>
                </a:solidFill>
              </a:rPr>
            </a:br>
            <a:r>
              <a:rPr lang="en-GB" sz="3100" b="1" i="1">
                <a:solidFill>
                  <a:schemeClr val="bg1"/>
                </a:solidFill>
              </a:rPr>
              <a:t>Bringing experiences of the Global South to the Global North</a:t>
            </a:r>
            <a:endParaRPr lang="en-GB" sz="3100" b="1">
              <a:solidFill>
                <a:schemeClr val="bg1"/>
              </a:solidFill>
            </a:endParaRPr>
          </a:p>
        </p:txBody>
      </p:sp>
      <p:cxnSp>
        <p:nvCxnSpPr>
          <p:cNvPr id="28" name="Straight Connector 27">
            <a:extLst>
              <a:ext uri="{FF2B5EF4-FFF2-40B4-BE49-F238E27FC236}">
                <a16:creationId xmlns:a16="http://schemas.microsoft.com/office/drawing/2014/main" id="{E85B2D6B-877E-4599-A643-756FB8601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1676579"/>
            <a:ext cx="1062763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6">
            <a:extLst>
              <a:ext uri="{FF2B5EF4-FFF2-40B4-BE49-F238E27FC236}">
                <a16:creationId xmlns:a16="http://schemas.microsoft.com/office/drawing/2014/main" id="{9514E575-433A-4266-8C2D-C2BD62D81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93853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4" name="Rectangle 1">
            <a:extLst>
              <a:ext uri="{FF2B5EF4-FFF2-40B4-BE49-F238E27FC236}">
                <a16:creationId xmlns:a16="http://schemas.microsoft.com/office/drawing/2014/main" id="{0F8203B1-AEBA-41E9-9033-1669A15361CD}"/>
              </a:ext>
            </a:extLst>
          </p:cNvPr>
          <p:cNvSpPr>
            <a:spLocks noGrp="1" noChangeArrowheads="1"/>
          </p:cNvSpPr>
          <p:nvPr>
            <p:ph idx="1"/>
          </p:nvPr>
        </p:nvSpPr>
        <p:spPr bwMode="auto">
          <a:xfrm>
            <a:off x="189269" y="2630612"/>
            <a:ext cx="8552313" cy="37932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25392" rIns="91440" bIns="0" numCol="1" anchorCtr="0" compatLnSpc="1">
            <a:prstTxWarp prst="textNoShape">
              <a:avLst/>
            </a:prstTxWarp>
            <a:noAutofit/>
          </a:bodyPr>
          <a:lstStyle/>
          <a:p>
            <a:pPr marL="0" marR="0" lvl="0" indent="0" defTabSz="914400" rtl="0" eaLnBrk="0" fontAlgn="base" latinLnBrk="0" hangingPunct="0">
              <a:spcBef>
                <a:spcPct val="0"/>
              </a:spcBef>
              <a:spcAft>
                <a:spcPct val="0"/>
              </a:spcAft>
              <a:buClrTx/>
              <a:buSzTx/>
              <a:buFontTx/>
              <a:buNone/>
              <a:tabLst/>
            </a:pPr>
            <a:r>
              <a:rPr kumimoji="0" lang="en-GB" altLang="ja-JP" sz="1200" i="0" u="none" strike="noStrike" cap="none" normalizeH="0" baseline="0" dirty="0">
                <a:ln>
                  <a:noFill/>
                </a:ln>
                <a:effectLst/>
                <a:ea typeface="Yu Gothic Light" panose="020B0300000000000000" pitchFamily="34" charset="-128"/>
                <a:cs typeface="Times New Roman" panose="02020603050405020304" pitchFamily="18" charset="0"/>
              </a:rPr>
              <a:t>IDEAS Global Assembly, Prague, Czech Republic</a:t>
            </a:r>
          </a:p>
          <a:p>
            <a:pPr marL="0" marR="0" lvl="0" indent="0" defTabSz="914400" rtl="0" eaLnBrk="0" fontAlgn="base" latinLnBrk="0" hangingPunct="0">
              <a:spcBef>
                <a:spcPct val="0"/>
              </a:spcBef>
              <a:spcAft>
                <a:spcPct val="0"/>
              </a:spcAft>
              <a:buClrTx/>
              <a:buSzTx/>
              <a:buFontTx/>
              <a:buNone/>
              <a:tabLst/>
            </a:pPr>
            <a:r>
              <a:rPr kumimoji="0" lang="en-GB" altLang="ja-JP" sz="1200" i="0" u="none" strike="noStrike" cap="none" normalizeH="0" baseline="0" dirty="0">
                <a:ln>
                  <a:noFill/>
                </a:ln>
                <a:effectLst/>
                <a:ea typeface="Yu Mincho" panose="02020400000000000000" pitchFamily="18" charset="-128"/>
                <a:cs typeface="Calibri" panose="020F0502020204030204" pitchFamily="34" charset="0"/>
              </a:rPr>
              <a:t>30 September-4 October 2019</a:t>
            </a:r>
            <a:endParaRPr kumimoji="0" lang="en-GB" altLang="ja-JP" sz="1200" i="0" u="none" strike="noStrike" cap="none" normalizeH="0" baseline="0" dirty="0">
              <a:ln>
                <a:noFill/>
              </a:ln>
              <a:effectLst/>
              <a:ea typeface="Yu Gothic Light" panose="020B0300000000000000" pitchFamily="34" charset="-128"/>
              <a:cs typeface="Times New Roman" panose="02020603050405020304" pitchFamily="18" charset="0"/>
            </a:endParaRPr>
          </a:p>
          <a:p>
            <a:pPr marL="0" indent="0">
              <a:buNone/>
            </a:pPr>
            <a:r>
              <a:rPr lang="en-GB" sz="1200" b="1" dirty="0"/>
              <a:t>Six work streams are currently being prepared.</a:t>
            </a:r>
          </a:p>
          <a:p>
            <a:pPr>
              <a:buFont typeface="+mj-lt"/>
              <a:buAutoNum type="arabicPeriod"/>
            </a:pPr>
            <a:r>
              <a:rPr lang="en-GB" sz="1200" b="1" dirty="0"/>
              <a:t>Evaluation for Transformative Change</a:t>
            </a:r>
            <a:r>
              <a:rPr lang="en-GB" sz="1200" dirty="0"/>
              <a:t>, with involvement of the International Fund for Agricultural Development (IFAD), the Global Environment Facility (GEF), the Climate Investment Funds (CIF), the Green Climate Fund (GCF) and the SDG Transformations Forum, coordinated by the ITIG Climate Change, building on the various research and evaluation initiatives that have been engaged with the topic in support of the call to action in the 2030 Agenda.</a:t>
            </a:r>
          </a:p>
          <a:p>
            <a:pPr>
              <a:buFont typeface="+mj-lt"/>
              <a:buAutoNum type="arabicPeriod"/>
            </a:pPr>
            <a:r>
              <a:rPr lang="en-GB" sz="1200" b="1" dirty="0"/>
              <a:t>Evaluating environment and development</a:t>
            </a:r>
            <a:r>
              <a:rPr lang="en-GB" sz="1200" dirty="0"/>
              <a:t>, presented as the Third International Conference on Evaluating Environment and Development and promoted by the </a:t>
            </a:r>
            <a:r>
              <a:rPr lang="en-GB" sz="1200" dirty="0" err="1"/>
              <a:t>The</a:t>
            </a:r>
            <a:r>
              <a:rPr lang="en-GB" sz="1200" dirty="0"/>
              <a:t> Independent Evaluation Office (IEO) of the Global Environment Facility (GEF) and Earth-Eval.</a:t>
            </a:r>
          </a:p>
          <a:p>
            <a:pPr>
              <a:buFont typeface="+mj-lt"/>
              <a:buAutoNum type="arabicPeriod"/>
            </a:pPr>
            <a:r>
              <a:rPr lang="en-GB" sz="1200" b="1" dirty="0"/>
              <a:t>Transition Experiences and best practices in the use of evaluation for systemic changes</a:t>
            </a:r>
            <a:r>
              <a:rPr lang="en-GB" sz="1200" dirty="0"/>
              <a:t>, coordinated by The Czech Evaluation Society.</a:t>
            </a:r>
          </a:p>
          <a:p>
            <a:pPr>
              <a:buFont typeface="+mj-lt"/>
              <a:buAutoNum type="arabicPeriod"/>
            </a:pPr>
            <a:r>
              <a:rPr lang="en-GB" sz="1200" b="1" dirty="0"/>
              <a:t>Evaluation in contexts of Fragility, Conflict and Violence</a:t>
            </a:r>
            <a:r>
              <a:rPr lang="en-GB" sz="1200" dirty="0"/>
              <a:t>, with involvement of </a:t>
            </a:r>
            <a:r>
              <a:rPr lang="en-GB" sz="1200" dirty="0" err="1"/>
              <a:t>EvalPartners</a:t>
            </a:r>
            <a:r>
              <a:rPr lang="en-GB" sz="1200" dirty="0"/>
              <a:t> and a range of Voluntary Organisation for Professional Evaluation (VOPE) partners such as PEA and CES, under the coordination of the EvalFCV ITIG.</a:t>
            </a:r>
          </a:p>
          <a:p>
            <a:pPr>
              <a:buFont typeface="+mj-lt"/>
              <a:buAutoNum type="arabicPeriod"/>
            </a:pPr>
            <a:r>
              <a:rPr lang="en-GB" sz="1200" b="1" dirty="0"/>
              <a:t>Evaluation on Gender and Equity</a:t>
            </a:r>
            <a:r>
              <a:rPr lang="en-GB" sz="1200" dirty="0"/>
              <a:t>, coordinated by the Gender and Equity Focused Evaluation ITIG, in partnership with </a:t>
            </a:r>
            <a:r>
              <a:rPr lang="en-GB" sz="1200" dirty="0" err="1"/>
              <a:t>EvalGender</a:t>
            </a:r>
            <a:r>
              <a:rPr lang="en-GB" sz="1200" dirty="0"/>
              <a:t>, </a:t>
            </a:r>
            <a:r>
              <a:rPr lang="en-GB" sz="1200" dirty="0" err="1"/>
              <a:t>EvalPartners</a:t>
            </a:r>
            <a:r>
              <a:rPr lang="en-GB" sz="1200" dirty="0"/>
              <a:t> and other groups.</a:t>
            </a:r>
          </a:p>
          <a:p>
            <a:pPr>
              <a:buFont typeface="+mj-lt"/>
              <a:buAutoNum type="arabicPeriod"/>
            </a:pPr>
            <a:r>
              <a:rPr lang="en-GB" sz="1200" b="1" dirty="0"/>
              <a:t>Professionalisation</a:t>
            </a:r>
            <a:r>
              <a:rPr lang="en-GB" sz="1200" dirty="0"/>
              <a:t>, combining various partners and initiatives regarding evaluation criteria, an International Evaluation Academy, skills and competencies, approaches, methods and tools and a revision of the IDEAS Code of Ethics.</a:t>
            </a:r>
            <a:endParaRPr lang="en-GB" altLang="ja-JP" sz="1200" dirty="0">
              <a:ea typeface="Yu Gothic Light" panose="020B0300000000000000" pitchFamily="34" charset="-128"/>
              <a:cs typeface="Times New Roman" panose="02020603050405020304" pitchFamily="18" charset="0"/>
            </a:endParaRPr>
          </a:p>
        </p:txBody>
      </p:sp>
      <p:pic>
        <p:nvPicPr>
          <p:cNvPr id="5" name="Picture 4">
            <a:extLst>
              <a:ext uri="{FF2B5EF4-FFF2-40B4-BE49-F238E27FC236}">
                <a16:creationId xmlns:a16="http://schemas.microsoft.com/office/drawing/2014/main" id="{963CEE4E-9239-4926-AADF-377FA68CD88E}"/>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8843182" y="3224534"/>
            <a:ext cx="3042429" cy="2762517"/>
          </a:xfrm>
          <a:prstGeom prst="rect">
            <a:avLst/>
          </a:prstGeom>
          <a:noFill/>
        </p:spPr>
      </p:pic>
    </p:spTree>
    <p:extLst>
      <p:ext uri="{BB962C8B-B14F-4D97-AF65-F5344CB8AC3E}">
        <p14:creationId xmlns:p14="http://schemas.microsoft.com/office/powerpoint/2010/main" val="144024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EC8A-D34C-4BDA-95A3-E91D255BF39D}"/>
              </a:ext>
            </a:extLst>
          </p:cNvPr>
          <p:cNvSpPr>
            <a:spLocks noGrp="1"/>
          </p:cNvSpPr>
          <p:nvPr>
            <p:ph type="title"/>
          </p:nvPr>
        </p:nvSpPr>
        <p:spPr>
          <a:xfrm>
            <a:off x="2370667" y="2187743"/>
            <a:ext cx="5293449" cy="2482515"/>
          </a:xfrm>
        </p:spPr>
        <p:txBody>
          <a:bodyPr vert="horz" lIns="91440" tIns="45720" rIns="91440" bIns="45720" rtlCol="0" anchor="ctr">
            <a:normAutofit fontScale="90000"/>
          </a:bodyPr>
          <a:lstStyle/>
          <a:p>
            <a:r>
              <a:rPr lang="en-US" b="1" kern="1200" dirty="0">
                <a:solidFill>
                  <a:schemeClr val="tx1"/>
                </a:solidFill>
                <a:latin typeface="+mj-lt"/>
                <a:ea typeface="+mj-ea"/>
                <a:cs typeface="+mj-cs"/>
              </a:rPr>
              <a:t>Thanks</a:t>
            </a:r>
            <a:br>
              <a:rPr lang="en-US" sz="3300" kern="1200" dirty="0">
                <a:solidFill>
                  <a:schemeClr val="tx1"/>
                </a:solidFill>
                <a:latin typeface="+mj-lt"/>
                <a:ea typeface="+mj-ea"/>
                <a:cs typeface="+mj-cs"/>
              </a:rPr>
            </a:b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Please feel free to write to: </a:t>
            </a: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hlinkClick r:id="rId2"/>
              </a:rPr>
              <a:t>hurhassnain@hotmail.com</a:t>
            </a: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Twitter: @</a:t>
            </a:r>
            <a:r>
              <a:rPr lang="en-US" sz="3300" kern="1200" dirty="0" err="1">
                <a:solidFill>
                  <a:schemeClr val="tx1"/>
                </a:solidFill>
                <a:latin typeface="+mj-lt"/>
                <a:ea typeface="+mj-ea"/>
                <a:cs typeface="+mj-cs"/>
              </a:rPr>
              <a:t>hurhassnain</a:t>
            </a:r>
            <a:endParaRPr lang="en-US" sz="3300" kern="1200" dirty="0">
              <a:solidFill>
                <a:schemeClr val="tx1"/>
              </a:solidFill>
              <a:latin typeface="+mj-lt"/>
              <a:ea typeface="+mj-ea"/>
              <a:cs typeface="+mj-cs"/>
            </a:endParaRPr>
          </a:p>
        </p:txBody>
      </p:sp>
      <p:pic>
        <p:nvPicPr>
          <p:cNvPr id="10" name="Graphic 5" descr="Smiling Face with No Fill">
            <a:extLst>
              <a:ext uri="{FF2B5EF4-FFF2-40B4-BE49-F238E27FC236}">
                <a16:creationId xmlns:a16="http://schemas.microsoft.com/office/drawing/2014/main" id="{EEE7D242-F831-41FA-A1C4-D3609DCEE95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8201" y="2743201"/>
            <a:ext cx="1371600" cy="1371600"/>
          </a:xfrm>
          <a:prstGeom prst="rect">
            <a:avLst/>
          </a:prstGeom>
        </p:spPr>
      </p:pic>
      <p:pic>
        <p:nvPicPr>
          <p:cNvPr id="11" name="Graphic 7">
            <a:extLst>
              <a:ext uri="{FF2B5EF4-FFF2-40B4-BE49-F238E27FC236}">
                <a16:creationId xmlns:a16="http://schemas.microsoft.com/office/drawing/2014/main" id="{61D9FCD7-E916-444D-BC04-F3550789EF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39152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5BB7-2C33-4C3C-BFAA-A224B9A0BA93}"/>
              </a:ext>
            </a:extLst>
          </p:cNvPr>
          <p:cNvSpPr>
            <a:spLocks noGrp="1"/>
          </p:cNvSpPr>
          <p:nvPr>
            <p:ph type="title"/>
          </p:nvPr>
        </p:nvSpPr>
        <p:spPr>
          <a:xfrm>
            <a:off x="384048" y="2074363"/>
            <a:ext cx="3182112" cy="302798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b="1" kern="1200" dirty="0">
                <a:solidFill>
                  <a:srgbClr val="FFFFFF"/>
                </a:solidFill>
                <a:latin typeface="+mj-lt"/>
                <a:ea typeface="+mj-ea"/>
                <a:cs typeface="+mj-cs"/>
              </a:rPr>
              <a:t>OECD FRAGILITY FRAMEWORK 2018 </a:t>
            </a:r>
          </a:p>
        </p:txBody>
      </p:sp>
      <p:pic>
        <p:nvPicPr>
          <p:cNvPr id="5" name="Picture 4" descr="A screenshot of a cell phone&#10;&#10;Description generated with high confidence">
            <a:extLst>
              <a:ext uri="{FF2B5EF4-FFF2-40B4-BE49-F238E27FC236}">
                <a16:creationId xmlns:a16="http://schemas.microsoft.com/office/drawing/2014/main" id="{BACAD14D-6490-4289-9014-8C1F582705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6240" y="-129451"/>
            <a:ext cx="6711696" cy="7367219"/>
          </a:xfrm>
          <a:prstGeom prst="rect">
            <a:avLst/>
          </a:prstGeom>
        </p:spPr>
      </p:pic>
    </p:spTree>
    <p:extLst>
      <p:ext uri="{BB962C8B-B14F-4D97-AF65-F5344CB8AC3E}">
        <p14:creationId xmlns:p14="http://schemas.microsoft.com/office/powerpoint/2010/main" val="16580313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5100" b="1" dirty="0"/>
              <a:t>What is the context we are talking about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273" y="1195376"/>
            <a:ext cx="2603780" cy="3078749"/>
          </a:xfrm>
          <a:prstGeom prst="rect">
            <a:avLst/>
          </a:prstGeom>
        </p:spPr>
      </p:pic>
      <p:pic>
        <p:nvPicPr>
          <p:cNvPr id="4" name="Content Placeholder 4"/>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3760999" y="323252"/>
            <a:ext cx="4356885" cy="3078749"/>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01050" y="1195376"/>
            <a:ext cx="2959677" cy="3078749"/>
          </a:xfrm>
          <a:prstGeom prst="rect">
            <a:avLst/>
          </a:prstGeom>
        </p:spPr>
      </p:pic>
    </p:spTree>
    <p:extLst>
      <p:ext uri="{BB962C8B-B14F-4D97-AF65-F5344CB8AC3E}">
        <p14:creationId xmlns:p14="http://schemas.microsoft.com/office/powerpoint/2010/main" val="4019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5394" y="1481568"/>
            <a:ext cx="7639356" cy="4890860"/>
          </a:xfrm>
          <a:prstGeom prst="rect">
            <a:avLst/>
          </a:prstGeom>
        </p:spPr>
      </p:pic>
      <p:sp>
        <p:nvSpPr>
          <p:cNvPr id="19" name="TextBox 18"/>
          <p:cNvSpPr txBox="1"/>
          <p:nvPr/>
        </p:nvSpPr>
        <p:spPr>
          <a:xfrm>
            <a:off x="1" y="156425"/>
            <a:ext cx="1216636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What is the context we are talking about: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prstClr val="black"/>
                </a:solidFill>
                <a:latin typeface="Calibri" panose="020F0502020204030204"/>
              </a:rPr>
              <a:t>T</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GB" sz="4400" b="0" i="0" u="none" strike="noStrike" kern="1200" cap="none" spc="0" normalizeH="0" baseline="0" noProof="0" dirty="0" err="1">
                <a:ln>
                  <a:noFill/>
                </a:ln>
                <a:solidFill>
                  <a:prstClr val="black"/>
                </a:solidFill>
                <a:effectLst/>
                <a:uLnTx/>
                <a:uFillTx/>
                <a:latin typeface="Calibri" panose="020F0502020204030204"/>
                <a:ea typeface="+mn-ea"/>
                <a:cs typeface="+mn-cs"/>
              </a:rPr>
              <a:t>Cynefin</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 framework</a:t>
            </a:r>
          </a:p>
        </p:txBody>
      </p:sp>
      <p:sp>
        <p:nvSpPr>
          <p:cNvPr id="20" name="TextBox 19"/>
          <p:cNvSpPr txBox="1"/>
          <p:nvPr/>
        </p:nvSpPr>
        <p:spPr>
          <a:xfrm>
            <a:off x="8782334" y="4316087"/>
            <a:ext cx="13324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Known</a:t>
            </a:r>
          </a:p>
        </p:txBody>
      </p:sp>
      <p:sp>
        <p:nvSpPr>
          <p:cNvPr id="21" name="TextBox 20"/>
          <p:cNvSpPr txBox="1"/>
          <p:nvPr/>
        </p:nvSpPr>
        <p:spPr>
          <a:xfrm>
            <a:off x="8416611" y="1534088"/>
            <a:ext cx="18231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Knowable</a:t>
            </a:r>
          </a:p>
        </p:txBody>
      </p:sp>
      <p:sp>
        <p:nvSpPr>
          <p:cNvPr id="22" name="TextBox 21"/>
          <p:cNvSpPr txBox="1"/>
          <p:nvPr/>
        </p:nvSpPr>
        <p:spPr>
          <a:xfrm>
            <a:off x="1291843" y="1602975"/>
            <a:ext cx="16355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Complex</a:t>
            </a:r>
          </a:p>
        </p:txBody>
      </p:sp>
      <p:sp>
        <p:nvSpPr>
          <p:cNvPr id="23" name="TextBox 22"/>
          <p:cNvSpPr txBox="1"/>
          <p:nvPr/>
        </p:nvSpPr>
        <p:spPr>
          <a:xfrm>
            <a:off x="1481218" y="4203385"/>
            <a:ext cx="14398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Chaotic</a:t>
            </a:r>
          </a:p>
        </p:txBody>
      </p:sp>
      <p:sp>
        <p:nvSpPr>
          <p:cNvPr id="24" name="TextBox 23"/>
          <p:cNvSpPr txBox="1"/>
          <p:nvPr/>
        </p:nvSpPr>
        <p:spPr>
          <a:xfrm>
            <a:off x="2683379" y="6428684"/>
            <a:ext cx="9482983"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0" i="1" u="sng" strike="noStrike" kern="0" cap="none" spc="0" normalizeH="0" baseline="0" noProof="0" dirty="0">
                <a:ln>
                  <a:noFill/>
                </a:ln>
                <a:solidFill>
                  <a:srgbClr val="000099"/>
                </a:solidFill>
                <a:effectLst/>
                <a:uLnTx/>
                <a:uFillTx/>
                <a:latin typeface="Calibri" panose="020F0502020204030204"/>
                <a:ea typeface="+mn-ea"/>
                <a:cs typeface="+mn-cs"/>
              </a:rPr>
              <a:t>Source: Dave Snowden - www.cognitive-edge.com/library/more/video/introduction-to-the-cynefin-framework/</a:t>
            </a:r>
          </a:p>
        </p:txBody>
      </p:sp>
      <p:sp>
        <p:nvSpPr>
          <p:cNvPr id="25" name="TextBox 24"/>
          <p:cNvSpPr txBox="1"/>
          <p:nvPr/>
        </p:nvSpPr>
        <p:spPr>
          <a:xfrm>
            <a:off x="7332258" y="4882856"/>
            <a:ext cx="33123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6600"/>
                </a:solidFill>
                <a:effectLst/>
                <a:uLnTx/>
                <a:uFillTx/>
                <a:latin typeface="Calibri" panose="020F0502020204030204"/>
                <a:ea typeface="+mn-ea"/>
                <a:cs typeface="+mn-cs"/>
              </a:rPr>
              <a:t>Treating diseases </a:t>
            </a:r>
            <a:r>
              <a:rPr kumimoji="0" lang="en-GB" sz="2800" b="0" i="1" u="none" strike="noStrike" kern="0" cap="none" spc="0" normalizeH="0" baseline="0" noProof="0" dirty="0">
                <a:ln>
                  <a:noFill/>
                </a:ln>
                <a:solidFill>
                  <a:srgbClr val="006600"/>
                </a:solidFill>
                <a:effectLst/>
                <a:uLnTx/>
                <a:uFillTx/>
                <a:latin typeface="Calibri" panose="020F0502020204030204"/>
                <a:ea typeface="+mn-ea"/>
                <a:cs typeface="+mn-cs"/>
              </a:rPr>
              <a:t>– use the right dose.</a:t>
            </a:r>
          </a:p>
        </p:txBody>
      </p:sp>
      <p:sp>
        <p:nvSpPr>
          <p:cNvPr id="26" name="TextBox 25"/>
          <p:cNvSpPr txBox="1"/>
          <p:nvPr/>
        </p:nvSpPr>
        <p:spPr>
          <a:xfrm>
            <a:off x="7052359" y="2103120"/>
            <a:ext cx="33123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33CC"/>
                </a:solidFill>
                <a:effectLst/>
                <a:uLnTx/>
                <a:uFillTx/>
                <a:latin typeface="Calibri" panose="020F0502020204030204"/>
                <a:ea typeface="+mn-ea"/>
                <a:cs typeface="+mn-cs"/>
              </a:rPr>
              <a:t>Building hospitals</a:t>
            </a:r>
            <a:r>
              <a:rPr kumimoji="0" lang="en-GB" sz="2800" b="0" i="1" u="none" strike="noStrike" kern="0" cap="none" spc="0" normalizeH="0" baseline="0" noProof="0" dirty="0">
                <a:ln>
                  <a:noFill/>
                </a:ln>
                <a:solidFill>
                  <a:srgbClr val="0033CC"/>
                </a:solidFill>
                <a:effectLst/>
                <a:uLnTx/>
                <a:uFillTx/>
                <a:latin typeface="Calibri" panose="020F0502020204030204"/>
                <a:ea typeface="+mn-ea"/>
                <a:cs typeface="+mn-cs"/>
              </a:rPr>
              <a:t> – follow the blueprint.</a:t>
            </a:r>
          </a:p>
        </p:txBody>
      </p:sp>
      <p:sp>
        <p:nvSpPr>
          <p:cNvPr id="27" name="TextBox 26"/>
          <p:cNvSpPr txBox="1"/>
          <p:nvPr/>
        </p:nvSpPr>
        <p:spPr>
          <a:xfrm>
            <a:off x="1291843" y="2044005"/>
            <a:ext cx="417827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CC6600"/>
                </a:solidFill>
                <a:effectLst/>
                <a:uLnTx/>
                <a:uFillTx/>
                <a:latin typeface="Calibri" panose="020F0502020204030204"/>
                <a:ea typeface="+mn-ea"/>
                <a:cs typeface="+mn-cs"/>
              </a:rPr>
              <a:t>Setting up health services</a:t>
            </a:r>
            <a:r>
              <a:rPr kumimoji="0" lang="en-GB" sz="2800" b="0" i="1" u="none" strike="noStrike" kern="0" cap="none" spc="0" normalizeH="0" baseline="0" noProof="0" dirty="0">
                <a:ln>
                  <a:noFill/>
                </a:ln>
                <a:solidFill>
                  <a:srgbClr val="CC6600"/>
                </a:solidFill>
                <a:effectLst/>
                <a:uLnTx/>
                <a:uFillTx/>
                <a:latin typeface="Calibri" panose="020F0502020204030204"/>
                <a:ea typeface="+mn-ea"/>
                <a:cs typeface="+mn-cs"/>
              </a:rPr>
              <a:t> – assess, plan, implement, review, re-plan.</a:t>
            </a:r>
            <a:endParaRPr kumimoji="0" lang="en-GB" sz="2800" b="1" i="0" u="none" strike="noStrike" kern="0" cap="none" spc="0" normalizeH="0" baseline="0" noProof="0" dirty="0">
              <a:ln>
                <a:noFill/>
              </a:ln>
              <a:solidFill>
                <a:srgbClr val="CC6600"/>
              </a:solidFill>
              <a:effectLst/>
              <a:uLnTx/>
              <a:uFillTx/>
              <a:latin typeface="Calibri" panose="020F0502020204030204"/>
              <a:ea typeface="+mn-ea"/>
              <a:cs typeface="+mn-cs"/>
            </a:endParaRPr>
          </a:p>
        </p:txBody>
      </p:sp>
      <p:sp>
        <p:nvSpPr>
          <p:cNvPr id="28" name="TextBox 27"/>
          <p:cNvSpPr txBox="1"/>
          <p:nvPr/>
        </p:nvSpPr>
        <p:spPr>
          <a:xfrm>
            <a:off x="1323450" y="4741603"/>
            <a:ext cx="430541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0000"/>
                </a:solidFill>
                <a:effectLst/>
                <a:uLnTx/>
                <a:uFillTx/>
                <a:latin typeface="Calibri" panose="020F0502020204030204"/>
                <a:ea typeface="+mn-ea"/>
                <a:cs typeface="+mn-cs"/>
              </a:rPr>
              <a:t>.. in complex emergencies </a:t>
            </a:r>
            <a:r>
              <a:rPr kumimoji="0" lang="en-GB" sz="2800" b="0" i="1" u="none" strike="noStrike" kern="0" cap="none" spc="0" normalizeH="0" baseline="0" noProof="0" dirty="0">
                <a:ln>
                  <a:noFill/>
                </a:ln>
                <a:solidFill>
                  <a:srgbClr val="FF0000"/>
                </a:solidFill>
                <a:effectLst/>
                <a:uLnTx/>
                <a:uFillTx/>
                <a:latin typeface="Calibri" panose="020F0502020204030204"/>
                <a:ea typeface="+mn-ea"/>
                <a:cs typeface="+mn-cs"/>
              </a:rPr>
              <a:t>– just try something sensible, if it works, do more of it. </a:t>
            </a:r>
            <a:endParaRPr kumimoji="0" lang="en-GB" sz="2800" b="1"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609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D58A46-48FE-4F25-BD08-77DB33FA28DA}"/>
              </a:ext>
            </a:extLst>
          </p:cNvPr>
          <p:cNvSpPr>
            <a:spLocks noGrp="1"/>
          </p:cNvSpPr>
          <p:nvPr>
            <p:ph type="title"/>
          </p:nvPr>
        </p:nvSpPr>
        <p:spPr>
          <a:xfrm>
            <a:off x="5297762" y="1053711"/>
            <a:ext cx="5638994" cy="1424446"/>
          </a:xfrm>
        </p:spPr>
        <p:txBody>
          <a:bodyPr vert="horz" lIns="91440" tIns="45720" rIns="91440" bIns="45720" rtlCol="0" anchor="ctr">
            <a:normAutofit/>
          </a:bodyPr>
          <a:lstStyle/>
          <a:p>
            <a:r>
              <a:rPr lang="en-US" b="1" dirty="0">
                <a:solidFill>
                  <a:srgbClr val="FFFFFF"/>
                </a:solidFill>
              </a:rPr>
              <a:t>Link between FCV and Development</a:t>
            </a:r>
            <a:endParaRPr lang="en-US" dirty="0">
              <a:solidFill>
                <a:srgbClr val="FFFFFF"/>
              </a:solidFill>
            </a:endParaRPr>
          </a:p>
        </p:txBody>
      </p:sp>
      <p:pic>
        <p:nvPicPr>
          <p:cNvPr id="4" name="Content Placeholder 3">
            <a:extLst>
              <a:ext uri="{FF2B5EF4-FFF2-40B4-BE49-F238E27FC236}">
                <a16:creationId xmlns:a16="http://schemas.microsoft.com/office/drawing/2014/main" id="{92AF91C1-D906-4261-BE97-9131A079E2C0}"/>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16509" y="1053711"/>
            <a:ext cx="4427475" cy="4505835"/>
          </a:xfrm>
          <a:prstGeom prst="rect">
            <a:avLst/>
          </a:prstGeom>
        </p:spPr>
      </p:pic>
      <p:cxnSp>
        <p:nvCxnSpPr>
          <p:cNvPr id="45" name="Straight Connector 16">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Billede 2">
            <a:extLst>
              <a:ext uri="{FF2B5EF4-FFF2-40B4-BE49-F238E27FC236}">
                <a16:creationId xmlns:a16="http://schemas.microsoft.com/office/drawing/2014/main" id="{09AAFCF9-DECA-4E68-B0FA-B14B02912B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a:off x="9599954" y="4838596"/>
            <a:ext cx="2088462" cy="1566733"/>
          </a:xfrm>
          <a:prstGeom prst="rect">
            <a:avLst/>
          </a:prstGeom>
        </p:spPr>
      </p:pic>
      <p:sp>
        <p:nvSpPr>
          <p:cNvPr id="3" name="Text Placeholder 2">
            <a:extLst>
              <a:ext uri="{FF2B5EF4-FFF2-40B4-BE49-F238E27FC236}">
                <a16:creationId xmlns:a16="http://schemas.microsoft.com/office/drawing/2014/main" id="{1756CDDA-0280-47DB-B37F-E062F805A562}"/>
              </a:ext>
            </a:extLst>
          </p:cNvPr>
          <p:cNvSpPr>
            <a:spLocks noGrp="1"/>
          </p:cNvSpPr>
          <p:nvPr>
            <p:ph type="body" sz="quarter" idx="13"/>
          </p:nvPr>
        </p:nvSpPr>
        <p:spPr>
          <a:xfrm>
            <a:off x="5297762" y="2799889"/>
            <a:ext cx="5747187" cy="2987543"/>
          </a:xfrm>
        </p:spPr>
        <p:txBody>
          <a:bodyPr vert="horz" lIns="91440" tIns="45720" rIns="91440" bIns="45720" rtlCol="0" anchor="t">
            <a:normAutofit/>
          </a:bodyPr>
          <a:lstStyle/>
          <a:p>
            <a:pPr marL="0"/>
            <a:r>
              <a:rPr lang="en-US" sz="2400" dirty="0">
                <a:solidFill>
                  <a:srgbClr val="FFFFFF"/>
                </a:solidFill>
              </a:rPr>
              <a:t>“Without peace there is no development, and without development there is no peace”</a:t>
            </a:r>
          </a:p>
          <a:p>
            <a:pPr marL="0">
              <a:spcBef>
                <a:spcPts val="0"/>
              </a:spcBef>
            </a:pPr>
            <a:r>
              <a:rPr lang="en-US" sz="2400" i="1" dirty="0">
                <a:solidFill>
                  <a:srgbClr val="FFFFFF"/>
                </a:solidFill>
              </a:rPr>
              <a:t>Jan Eliasson, 	  </a:t>
            </a:r>
          </a:p>
          <a:p>
            <a:pPr marL="0">
              <a:spcBef>
                <a:spcPts val="0"/>
              </a:spcBef>
            </a:pPr>
            <a:r>
              <a:rPr lang="en-US" sz="2400" i="1" dirty="0">
                <a:solidFill>
                  <a:srgbClr val="FFFFFF"/>
                </a:solidFill>
              </a:rPr>
              <a:t>UN Deputy Secretary General</a:t>
            </a:r>
          </a:p>
          <a:p>
            <a:pPr marL="0">
              <a:spcBef>
                <a:spcPts val="0"/>
              </a:spcBef>
            </a:pPr>
            <a:r>
              <a:rPr lang="en-US" sz="2400" i="1" dirty="0">
                <a:solidFill>
                  <a:srgbClr val="FFFFFF"/>
                </a:solidFill>
              </a:rPr>
              <a:t>2012–2016</a:t>
            </a:r>
            <a:endParaRPr lang="en-US" sz="2400" dirty="0">
              <a:solidFill>
                <a:srgbClr val="FFFFFF"/>
              </a:solidFill>
            </a:endParaRPr>
          </a:p>
          <a:p>
            <a:endParaRPr lang="en-US" sz="2400" dirty="0">
              <a:solidFill>
                <a:srgbClr val="FFFFFF"/>
              </a:solidFill>
            </a:endParaRPr>
          </a:p>
        </p:txBody>
      </p:sp>
    </p:spTree>
    <p:extLst>
      <p:ext uri="{BB962C8B-B14F-4D97-AF65-F5344CB8AC3E}">
        <p14:creationId xmlns:p14="http://schemas.microsoft.com/office/powerpoint/2010/main" val="26801943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6" descr="\\Server\photo database\Media\Gaza emergency Collection\IMG_0078.jpg">
            <a:extLst>
              <a:ext uri="{FF2B5EF4-FFF2-40B4-BE49-F238E27FC236}">
                <a16:creationId xmlns:a16="http://schemas.microsoft.com/office/drawing/2014/main" id="{A651480A-2A25-4807-A434-1EBB7A9271E4}"/>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a:ext>
            </a:extLst>
          </a:blip>
          <a:srcRect/>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75E528A0-513D-4CCF-8467-515B0685F5CB}"/>
              </a:ext>
            </a:extLst>
          </p:cNvPr>
          <p:cNvSpPr>
            <a:spLocks noGrp="1"/>
          </p:cNvSpPr>
          <p:nvPr>
            <p:ph type="title"/>
          </p:nvPr>
        </p:nvSpPr>
        <p:spPr>
          <a:xfrm>
            <a:off x="804998" y="199612"/>
            <a:ext cx="5954390" cy="1311664"/>
          </a:xfrm>
        </p:spPr>
        <p:txBody>
          <a:bodyPr>
            <a:normAutofit/>
          </a:bodyPr>
          <a:lstStyle/>
          <a:p>
            <a:r>
              <a:rPr lang="en-GB" sz="3700" b="1" dirty="0">
                <a:solidFill>
                  <a:srgbClr val="000000"/>
                </a:solidFill>
              </a:rPr>
              <a:t>Challenges of Evaluation in FCV Contexts</a:t>
            </a:r>
          </a:p>
        </p:txBody>
      </p:sp>
      <p:sp>
        <p:nvSpPr>
          <p:cNvPr id="8" name="Content Placeholder 2">
            <a:extLst>
              <a:ext uri="{FF2B5EF4-FFF2-40B4-BE49-F238E27FC236}">
                <a16:creationId xmlns:a16="http://schemas.microsoft.com/office/drawing/2014/main" id="{C832EFDE-8825-47CF-AC1D-A3A1770C8F0D}"/>
              </a:ext>
            </a:extLst>
          </p:cNvPr>
          <p:cNvSpPr>
            <a:spLocks noGrp="1"/>
          </p:cNvSpPr>
          <p:nvPr>
            <p:ph idx="1"/>
          </p:nvPr>
        </p:nvSpPr>
        <p:spPr>
          <a:xfrm>
            <a:off x="804998" y="1710887"/>
            <a:ext cx="5291002" cy="5147103"/>
          </a:xfrm>
        </p:spPr>
        <p:txBody>
          <a:bodyPr anchor="ctr">
            <a:normAutofit/>
          </a:bodyPr>
          <a:lstStyle/>
          <a:p>
            <a:pPr lvl="0"/>
            <a:r>
              <a:rPr lang="en-GB" sz="1800" dirty="0">
                <a:solidFill>
                  <a:srgbClr val="000000"/>
                </a:solidFill>
              </a:rPr>
              <a:t>Defining </a:t>
            </a:r>
            <a:r>
              <a:rPr lang="en-GB" sz="1800" i="1" dirty="0">
                <a:solidFill>
                  <a:srgbClr val="000000"/>
                </a:solidFill>
              </a:rPr>
              <a:t>How Change Happens</a:t>
            </a:r>
          </a:p>
          <a:p>
            <a:pPr lvl="0"/>
            <a:r>
              <a:rPr lang="en-GB" sz="1800" i="1" dirty="0">
                <a:solidFill>
                  <a:srgbClr val="000000"/>
                </a:solidFill>
              </a:rPr>
              <a:t>Weak theoretical foundations – evidence base</a:t>
            </a:r>
          </a:p>
          <a:p>
            <a:pPr lvl="0"/>
            <a:r>
              <a:rPr lang="en-GB" sz="1800" dirty="0">
                <a:solidFill>
                  <a:srgbClr val="000000"/>
                </a:solidFill>
              </a:rPr>
              <a:t>Risk of violence</a:t>
            </a:r>
          </a:p>
          <a:p>
            <a:pPr lvl="0"/>
            <a:r>
              <a:rPr lang="en-GB" sz="1800" dirty="0">
                <a:solidFill>
                  <a:srgbClr val="000000"/>
                </a:solidFill>
              </a:rPr>
              <a:t>Transitional nature/fluidity</a:t>
            </a:r>
          </a:p>
          <a:p>
            <a:pPr lvl="0"/>
            <a:r>
              <a:rPr lang="en-GB" sz="1800" dirty="0">
                <a:solidFill>
                  <a:srgbClr val="000000"/>
                </a:solidFill>
              </a:rPr>
              <a:t>Measuring fragility </a:t>
            </a:r>
          </a:p>
          <a:p>
            <a:r>
              <a:rPr lang="en-GB" sz="1800" dirty="0">
                <a:solidFill>
                  <a:srgbClr val="000000"/>
                </a:solidFill>
              </a:rPr>
              <a:t>What standard/criteria to use</a:t>
            </a:r>
          </a:p>
          <a:p>
            <a:pPr lvl="0"/>
            <a:r>
              <a:rPr lang="en-GB" sz="1800" dirty="0">
                <a:solidFill>
                  <a:srgbClr val="000000"/>
                </a:solidFill>
              </a:rPr>
              <a:t>Limitations of face-to-face-meetings/FGDs in FCVs</a:t>
            </a:r>
          </a:p>
          <a:p>
            <a:pPr lvl="0"/>
            <a:r>
              <a:rPr lang="en-GB" sz="1800" dirty="0">
                <a:solidFill>
                  <a:srgbClr val="000000"/>
                </a:solidFill>
              </a:rPr>
              <a:t>Trust: </a:t>
            </a:r>
            <a:r>
              <a:rPr lang="en-GB" sz="1800" i="1" dirty="0">
                <a:solidFill>
                  <a:srgbClr val="FF0000"/>
                </a:solidFill>
                <a:highlight>
                  <a:srgbClr val="FFFF00"/>
                </a:highlight>
              </a:rPr>
              <a:t>No one is neutral</a:t>
            </a:r>
          </a:p>
          <a:p>
            <a:pPr lvl="0"/>
            <a:r>
              <a:rPr lang="en-GB" sz="1800" dirty="0">
                <a:solidFill>
                  <a:srgbClr val="000000"/>
                </a:solidFill>
              </a:rPr>
              <a:t>How to adapt to the changing context</a:t>
            </a:r>
          </a:p>
          <a:p>
            <a:pPr lvl="0"/>
            <a:r>
              <a:rPr lang="en-GB" sz="1800" dirty="0">
                <a:solidFill>
                  <a:srgbClr val="000000"/>
                </a:solidFill>
              </a:rPr>
              <a:t>Understanding and distinguishing between the nuances of fragile situations: crises, fragility and conflict</a:t>
            </a:r>
          </a:p>
          <a:p>
            <a:r>
              <a:rPr lang="en-GB" sz="1800" dirty="0">
                <a:solidFill>
                  <a:srgbClr val="000000"/>
                </a:solidFill>
              </a:rPr>
              <a:t>Learning - What works today may not work tomorrow – also culture of sharing learning? </a:t>
            </a:r>
          </a:p>
        </p:txBody>
      </p:sp>
    </p:spTree>
    <p:extLst>
      <p:ext uri="{BB962C8B-B14F-4D97-AF65-F5344CB8AC3E}">
        <p14:creationId xmlns:p14="http://schemas.microsoft.com/office/powerpoint/2010/main" val="4055291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xEl>
                                              <p:pRg st="10" end="10"/>
                                            </p:txEl>
                                          </p:spTgt>
                                        </p:tgtEl>
                                        <p:attrNameLst>
                                          <p:attrName>style.visibility</p:attrName>
                                        </p:attrNameLst>
                                      </p:cBhvr>
                                      <p:to>
                                        <p:strVal val="visible"/>
                                      </p:to>
                                    </p:set>
                                    <p:anim calcmode="lin" valueType="num">
                                      <p:cBhvr additive="base">
                                        <p:cTn id="6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A00FA-BADB-4194-A3D6-F7F14A6C12C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GB" sz="2800" b="1" dirty="0">
                <a:solidFill>
                  <a:schemeClr val="bg1"/>
                </a:solidFill>
              </a:rPr>
              <a:t>So What now – How can ICT help? </a:t>
            </a:r>
          </a:p>
        </p:txBody>
      </p:sp>
      <p:sp>
        <p:nvSpPr>
          <p:cNvPr id="3" name="Content Placeholder 2">
            <a:extLst>
              <a:ext uri="{FF2B5EF4-FFF2-40B4-BE49-F238E27FC236}">
                <a16:creationId xmlns:a16="http://schemas.microsoft.com/office/drawing/2014/main" id="{7C218CF1-912A-4270-A14C-AC561872C89E}"/>
              </a:ext>
            </a:extLst>
          </p:cNvPr>
          <p:cNvSpPr>
            <a:spLocks noGrp="1"/>
          </p:cNvSpPr>
          <p:nvPr>
            <p:ph idx="1"/>
          </p:nvPr>
        </p:nvSpPr>
        <p:spPr>
          <a:xfrm>
            <a:off x="643468" y="2423886"/>
            <a:ext cx="3363974" cy="3629780"/>
          </a:xfrm>
        </p:spPr>
        <p:txBody>
          <a:bodyPr>
            <a:normAutofit/>
          </a:bodyPr>
          <a:lstStyle/>
          <a:p>
            <a:r>
              <a:rPr lang="en-US" sz="1200" i="1" dirty="0">
                <a:solidFill>
                  <a:srgbClr val="FFFFFF"/>
                </a:solidFill>
              </a:rPr>
              <a:t>Prevent from face to face meetings in a violent conflict</a:t>
            </a:r>
          </a:p>
          <a:p>
            <a:r>
              <a:rPr lang="en-US" sz="1200" i="1" dirty="0">
                <a:solidFill>
                  <a:srgbClr val="FFFFFF"/>
                </a:solidFill>
              </a:rPr>
              <a:t>Rapid and real time monitoring</a:t>
            </a:r>
          </a:p>
          <a:p>
            <a:r>
              <a:rPr lang="en-US" sz="1200" i="1" dirty="0">
                <a:solidFill>
                  <a:srgbClr val="FFFFFF"/>
                </a:solidFill>
              </a:rPr>
              <a:t>Triangulation (sound, pic, videos, data points)</a:t>
            </a:r>
          </a:p>
          <a:p>
            <a:r>
              <a:rPr lang="en-US" sz="1200" i="1" dirty="0">
                <a:solidFill>
                  <a:srgbClr val="FFFFFF"/>
                </a:solidFill>
              </a:rPr>
              <a:t>Tracking progress more systematically (aggregation, sharing)</a:t>
            </a:r>
          </a:p>
          <a:p>
            <a:r>
              <a:rPr lang="en-US" sz="1200" i="1" dirty="0">
                <a:solidFill>
                  <a:srgbClr val="FFFFFF"/>
                </a:solidFill>
              </a:rPr>
              <a:t>Cost saving</a:t>
            </a:r>
          </a:p>
          <a:p>
            <a:pPr marL="685800" lvl="2">
              <a:spcBef>
                <a:spcPts val="1000"/>
              </a:spcBef>
            </a:pPr>
            <a:r>
              <a:rPr lang="en-GB" sz="800" i="1" dirty="0">
                <a:solidFill>
                  <a:srgbClr val="FFFFFF"/>
                </a:solidFill>
              </a:rPr>
              <a:t>Replacing papers </a:t>
            </a:r>
          </a:p>
          <a:p>
            <a:pPr marL="685800" lvl="2">
              <a:spcBef>
                <a:spcPts val="1000"/>
              </a:spcBef>
            </a:pPr>
            <a:r>
              <a:rPr lang="en-GB" sz="800" i="1" dirty="0">
                <a:solidFill>
                  <a:srgbClr val="FFFFFF"/>
                </a:solidFill>
              </a:rPr>
              <a:t>Eliminates manual data entry </a:t>
            </a:r>
          </a:p>
          <a:p>
            <a:r>
              <a:rPr lang="en-US" sz="1200" i="1" dirty="0">
                <a:solidFill>
                  <a:srgbClr val="FFFFFF"/>
                </a:solidFill>
              </a:rPr>
              <a:t>Capacity and collaboration</a:t>
            </a:r>
          </a:p>
          <a:p>
            <a:r>
              <a:rPr lang="en-US" sz="1200" i="1" dirty="0">
                <a:solidFill>
                  <a:srgbClr val="FFFFFF"/>
                </a:solidFill>
              </a:rPr>
              <a:t>Interest in new ways of doing things</a:t>
            </a:r>
          </a:p>
          <a:p>
            <a:r>
              <a:rPr lang="en-US" sz="1200" i="1" dirty="0">
                <a:solidFill>
                  <a:srgbClr val="FFFFFF"/>
                </a:solidFill>
              </a:rPr>
              <a:t>Though ICTs bring huge potential, they also carry new risks.</a:t>
            </a:r>
          </a:p>
        </p:txBody>
      </p:sp>
      <p:pic>
        <p:nvPicPr>
          <p:cNvPr id="4" name="Picture 3">
            <a:extLst>
              <a:ext uri="{FF2B5EF4-FFF2-40B4-BE49-F238E27FC236}">
                <a16:creationId xmlns:a16="http://schemas.microsoft.com/office/drawing/2014/main" id="{7D79AD12-0712-449B-96CD-ADA2AE8922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97763" y="981088"/>
            <a:ext cx="6250769" cy="4734956"/>
          </a:xfrm>
          <a:prstGeom prst="rect">
            <a:avLst/>
          </a:prstGeom>
        </p:spPr>
      </p:pic>
    </p:spTree>
    <p:extLst>
      <p:ext uri="{BB962C8B-B14F-4D97-AF65-F5344CB8AC3E}">
        <p14:creationId xmlns:p14="http://schemas.microsoft.com/office/powerpoint/2010/main" val="3226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1408</Words>
  <Application>Microsoft Office PowerPoint</Application>
  <PresentationFormat>Widescreen</PresentationFormat>
  <Paragraphs>210</Paragraphs>
  <Slides>33</Slides>
  <Notes>19</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Allerton</vt:lpstr>
      <vt:lpstr>Arial</vt:lpstr>
      <vt:lpstr>Calibri</vt:lpstr>
      <vt:lpstr>Calibri Light</vt:lpstr>
      <vt:lpstr>Courgette Regular</vt:lpstr>
      <vt:lpstr>Office Theme</vt:lpstr>
      <vt:lpstr>1_Office Theme</vt:lpstr>
      <vt:lpstr>2_Office Theme</vt:lpstr>
      <vt:lpstr>Using ICTs in Evaluations in Fragility, Conflict and Violence with a focus on mobile phone/tablets</vt:lpstr>
      <vt:lpstr>Agenda</vt:lpstr>
      <vt:lpstr>What is fragility?</vt:lpstr>
      <vt:lpstr>OECD FRAGILITY FRAMEWORK 2018 </vt:lpstr>
      <vt:lpstr>What is the context we are talking about</vt:lpstr>
      <vt:lpstr>PowerPoint Presentation</vt:lpstr>
      <vt:lpstr>Link between FCV and Development</vt:lpstr>
      <vt:lpstr>Challenges of Evaluation in FCV Contexts</vt:lpstr>
      <vt:lpstr>So What now – How can ICT help? </vt:lpstr>
      <vt:lpstr>PowerPoint Presentation</vt:lpstr>
      <vt:lpstr>PowerPoint Presentation</vt:lpstr>
      <vt:lpstr>Key Learning</vt:lpstr>
      <vt:lpstr>Take context and technology as the starting point</vt:lpstr>
      <vt:lpstr>Mobile / Tablets in FCV Contexts </vt:lpstr>
      <vt:lpstr>Digital data collection using mobile/tablets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Sprockler </vt:lpstr>
      <vt:lpstr>Children’s perceived level of safety in their household, schools and in communities</vt:lpstr>
      <vt:lpstr>How children advocated for change</vt:lpstr>
      <vt:lpstr>Participatory Video Most Significant Change in Sierra Leone </vt:lpstr>
      <vt:lpstr>Feedback and Complaints Mechanism ICTs for adaptive learning</vt:lpstr>
      <vt:lpstr>Text based Feedback Mechanism</vt:lpstr>
      <vt:lpstr>How to close the evaluation learning loop and learn from it? </vt:lpstr>
      <vt:lpstr>10 Key Take Aways</vt:lpstr>
      <vt:lpstr>IDEAS</vt:lpstr>
      <vt:lpstr>Evaluation for Transformative Change:  Bringing experiences of the Global South to the Global North</vt:lpstr>
      <vt:lpstr>Thanks  Please feel free to write to:  hurhassnain@hotmail.com Twitter: @hurhassnain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ICTs in Evaluations in Fragility, Conflict and Violence with a focus on mobile phone/tablets</dc:title>
  <dc:creator>Hur Hassnain</dc:creator>
  <cp:lastModifiedBy>Marco Lorenzoni</cp:lastModifiedBy>
  <cp:revision>3</cp:revision>
  <dcterms:created xsi:type="dcterms:W3CDTF">2019-03-28T13:22:14Z</dcterms:created>
  <dcterms:modified xsi:type="dcterms:W3CDTF">2019-03-28T14:20:16Z</dcterms:modified>
</cp:coreProperties>
</file>