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9"/>
  </p:notesMasterIdLst>
  <p:handoutMasterIdLst>
    <p:handoutMasterId r:id="rId10"/>
  </p:handoutMasterIdLst>
  <p:sldIdLst>
    <p:sldId id="256" r:id="rId2"/>
    <p:sldId id="337" r:id="rId3"/>
    <p:sldId id="258" r:id="rId4"/>
    <p:sldId id="338" r:id="rId5"/>
    <p:sldId id="336" r:id="rId6"/>
    <p:sldId id="340" r:id="rId7"/>
    <p:sldId id="339" r:id="rId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de Bournonville" initials="" lastIdx="13" clrIdx="0"/>
  <p:cmAuthor id="2" name="RAMSEY Fiona (DEVCO)" initials="RF(" lastIdx="1" clrIdx="1">
    <p:extLst>
      <p:ext uri="{19B8F6BF-5375-455C-9EA6-DF929625EA0E}">
        <p15:presenceInfo xmlns:p15="http://schemas.microsoft.com/office/powerpoint/2012/main" userId="RAMSEY Fiona (DEVCO)" providerId="None"/>
      </p:ext>
    </p:extLst>
  </p:cmAuthor>
  <p:cmAuthor id="3" name="Sibylle Koenig" initials="SK" lastIdx="5" clrIdx="2">
    <p:extLst>
      <p:ext uri="{19B8F6BF-5375-455C-9EA6-DF929625EA0E}">
        <p15:presenceInfo xmlns:p15="http://schemas.microsoft.com/office/powerpoint/2012/main" userId="8e69258a572ead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2D5EC1"/>
    <a:srgbClr val="BDDEFF"/>
    <a:srgbClr val="3166CF"/>
    <a:srgbClr val="3E6FD2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83822-2B1A-4667-8506-71A3D9A728AE}" v="3" dt="2019-04-04T13:31:30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4" autoAdjust="0"/>
    <p:restoredTop sz="79032" autoAdjust="0"/>
  </p:normalViewPr>
  <p:slideViewPr>
    <p:cSldViewPr>
      <p:cViewPr varScale="1">
        <p:scale>
          <a:sx n="50" d="100"/>
          <a:sy n="50" d="100"/>
        </p:scale>
        <p:origin x="174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ylle Koenig" userId="8e69258a572ead4b" providerId="LiveId" clId="{73383822-2B1A-4667-8506-71A3D9A728AE}"/>
    <pc:docChg chg="custSel modSld">
      <pc:chgData name="Sibylle Koenig" userId="8e69258a572ead4b" providerId="LiveId" clId="{73383822-2B1A-4667-8506-71A3D9A728AE}" dt="2019-04-04T13:33:15.966" v="761" actId="20577"/>
      <pc:docMkLst>
        <pc:docMk/>
      </pc:docMkLst>
      <pc:sldChg chg="modNotesTx">
        <pc:chgData name="Sibylle Koenig" userId="8e69258a572ead4b" providerId="LiveId" clId="{73383822-2B1A-4667-8506-71A3D9A728AE}" dt="2019-04-04T12:43:55.717" v="42" actId="113"/>
        <pc:sldMkLst>
          <pc:docMk/>
          <pc:sldMk cId="0" sldId="256"/>
        </pc:sldMkLst>
      </pc:sldChg>
      <pc:sldChg chg="delCm modNotesTx">
        <pc:chgData name="Sibylle Koenig" userId="8e69258a572ead4b" providerId="LiveId" clId="{73383822-2B1A-4667-8506-71A3D9A728AE}" dt="2019-04-04T13:33:15.966" v="761" actId="20577"/>
        <pc:sldMkLst>
          <pc:docMk/>
          <pc:sldMk cId="3310215914" sldId="337"/>
        </pc:sldMkLst>
      </pc:sldChg>
      <pc:sldChg chg="delCm modNotesTx">
        <pc:chgData name="Sibylle Koenig" userId="8e69258a572ead4b" providerId="LiveId" clId="{73383822-2B1A-4667-8506-71A3D9A728AE}" dt="2019-04-04T13:06:38.608" v="729" actId="20577"/>
        <pc:sldMkLst>
          <pc:docMk/>
          <pc:sldMk cId="1503967973" sldId="338"/>
        </pc:sldMkLst>
      </pc:sldChg>
    </pc:docChg>
  </pc:docChgLst>
  <pc:docChgLst>
    <pc:chgData name="Philip Courtnadge" userId="e9a94f418d2cecc2" providerId="LiveId" clId="{31C6171E-8E37-4C71-861D-C812ACB87BFE}"/>
    <pc:docChg chg="undo modSld">
      <pc:chgData name="Philip Courtnadge" userId="e9a94f418d2cecc2" providerId="LiveId" clId="{31C6171E-8E37-4C71-861D-C812ACB87BFE}" dt="2019-03-09T13:30:23.773" v="128" actId="6549"/>
      <pc:docMkLst>
        <pc:docMk/>
      </pc:docMkLst>
      <pc:sldChg chg="addSp modSp">
        <pc:chgData name="Philip Courtnadge" userId="e9a94f418d2cecc2" providerId="LiveId" clId="{31C6171E-8E37-4C71-861D-C812ACB87BFE}" dt="2019-03-09T13:30:23.773" v="128" actId="6549"/>
        <pc:sldMkLst>
          <pc:docMk/>
          <pc:sldMk cId="3310215914" sldId="337"/>
        </pc:sldMkLst>
        <pc:spChg chg="mod">
          <ac:chgData name="Philip Courtnadge" userId="e9a94f418d2cecc2" providerId="LiveId" clId="{31C6171E-8E37-4C71-861D-C812ACB87BFE}" dt="2019-03-09T13:29:59.748" v="125" actId="948"/>
          <ac:spMkLst>
            <pc:docMk/>
            <pc:sldMk cId="3310215914" sldId="337"/>
            <ac:spMk id="3" creationId="{63444E5E-9998-4C76-A3DA-2692B9AAAC54}"/>
          </ac:spMkLst>
        </pc:spChg>
        <pc:spChg chg="add mod">
          <ac:chgData name="Philip Courtnadge" userId="e9a94f418d2cecc2" providerId="LiveId" clId="{31C6171E-8E37-4C71-861D-C812ACB87BFE}" dt="2019-03-09T13:11:37.045" v="85" actId="1076"/>
          <ac:spMkLst>
            <pc:docMk/>
            <pc:sldMk cId="3310215914" sldId="337"/>
            <ac:spMk id="4" creationId="{C7F832EA-B3AB-4C5F-AC76-E87374A12EFD}"/>
          </ac:spMkLst>
        </pc:spChg>
        <pc:spChg chg="add mod">
          <ac:chgData name="Philip Courtnadge" userId="e9a94f418d2cecc2" providerId="LiveId" clId="{31C6171E-8E37-4C71-861D-C812ACB87BFE}" dt="2019-03-09T13:30:23.773" v="128" actId="6549"/>
          <ac:spMkLst>
            <pc:docMk/>
            <pc:sldMk cId="3310215914" sldId="337"/>
            <ac:spMk id="5" creationId="{313ACDEE-0B7F-438E-B2DA-434CA6ECC4CA}"/>
          </ac:spMkLst>
        </pc:spChg>
      </pc:sldChg>
    </pc:docChg>
  </pc:docChgLst>
  <pc:docChgLst>
    <pc:chgData name="Philip Courtnadge" userId="e9a94f418d2cecc2" providerId="LiveId" clId="{B416F7DA-734C-46F1-A3C4-3EFDE652C258}"/>
    <pc:docChg chg="custSel addSld delSld modSld">
      <pc:chgData name="Philip Courtnadge" userId="e9a94f418d2cecc2" providerId="LiveId" clId="{B416F7DA-734C-46F1-A3C4-3EFDE652C258}" dt="2019-03-13T12:36:48.403" v="540" actId="114"/>
      <pc:docMkLst>
        <pc:docMk/>
      </pc:docMkLst>
      <pc:sldChg chg="delCm">
        <pc:chgData name="Philip Courtnadge" userId="e9a94f418d2cecc2" providerId="LiveId" clId="{B416F7DA-734C-46F1-A3C4-3EFDE652C258}" dt="2019-03-11T15:47:21.113" v="172" actId="1592"/>
        <pc:sldMkLst>
          <pc:docMk/>
          <pc:sldMk cId="0" sldId="258"/>
        </pc:sldMkLst>
      </pc:sldChg>
      <pc:sldChg chg="del modNotesTx">
        <pc:chgData name="Philip Courtnadge" userId="e9a94f418d2cecc2" providerId="LiveId" clId="{B416F7DA-734C-46F1-A3C4-3EFDE652C258}" dt="2019-03-11T15:57:30.008" v="339" actId="20577"/>
        <pc:sldMkLst>
          <pc:docMk/>
          <pc:sldMk cId="2189585076" sldId="336"/>
        </pc:sldMkLst>
      </pc:sldChg>
      <pc:sldChg chg="modNotesTx">
        <pc:chgData name="Philip Courtnadge" userId="e9a94f418d2cecc2" providerId="LiveId" clId="{B416F7DA-734C-46F1-A3C4-3EFDE652C258}" dt="2019-03-09T14:16:32.408" v="171" actId="313"/>
        <pc:sldMkLst>
          <pc:docMk/>
          <pc:sldMk cId="3310215914" sldId="337"/>
        </pc:sldMkLst>
      </pc:sldChg>
      <pc:sldChg chg="addSp delSp modSp add modNotesTx">
        <pc:chgData name="Philip Courtnadge" userId="e9a94f418d2cecc2" providerId="LiveId" clId="{B416F7DA-734C-46F1-A3C4-3EFDE652C258}" dt="2019-03-13T12:36:48.403" v="540" actId="114"/>
        <pc:sldMkLst>
          <pc:docMk/>
          <pc:sldMk cId="882793474" sldId="339"/>
        </pc:sldMkLst>
        <pc:spChg chg="mod">
          <ac:chgData name="Philip Courtnadge" userId="e9a94f418d2cecc2" providerId="LiveId" clId="{B416F7DA-734C-46F1-A3C4-3EFDE652C258}" dt="2019-03-11T15:50:38.382" v="238" actId="20577"/>
          <ac:spMkLst>
            <pc:docMk/>
            <pc:sldMk cId="882793474" sldId="339"/>
            <ac:spMk id="2" creationId="{44188E8E-E257-44E2-BA9D-0AC3219BBA14}"/>
          </ac:spMkLst>
        </pc:spChg>
        <pc:spChg chg="del">
          <ac:chgData name="Philip Courtnadge" userId="e9a94f418d2cecc2" providerId="LiveId" clId="{B416F7DA-734C-46F1-A3C4-3EFDE652C258}" dt="2019-03-11T15:50:11.773" v="230" actId="478"/>
          <ac:spMkLst>
            <pc:docMk/>
            <pc:sldMk cId="882793474" sldId="339"/>
            <ac:spMk id="3" creationId="{BFF00E21-9626-4B46-AD87-867B5E26A504}"/>
          </ac:spMkLst>
        </pc:spChg>
        <pc:picChg chg="add mod modCrop">
          <ac:chgData name="Philip Courtnadge" userId="e9a94f418d2cecc2" providerId="LiveId" clId="{B416F7DA-734C-46F1-A3C4-3EFDE652C258}" dt="2019-03-13T12:36:29.522" v="497"/>
          <ac:picMkLst>
            <pc:docMk/>
            <pc:sldMk cId="882793474" sldId="339"/>
            <ac:picMk id="4" creationId="{CDDF7491-0438-489F-AD7B-1144D3984735}"/>
          </ac:picMkLst>
        </pc:picChg>
      </pc:sldChg>
    </pc:docChg>
  </pc:docChgLst>
  <pc:docChgLst>
    <pc:chgData name="Sibylle Koenig" userId="8e69258a572ead4b" providerId="LiveId" clId="{C6DA116F-5E39-4C01-9F43-2815EB5415E8}"/>
    <pc:docChg chg="custSel modSld">
      <pc:chgData name="Sibylle Koenig" userId="8e69258a572ead4b" providerId="LiveId" clId="{C6DA116F-5E39-4C01-9F43-2815EB5415E8}" dt="2019-04-02T09:03:38.301" v="16" actId="1592"/>
      <pc:docMkLst>
        <pc:docMk/>
      </pc:docMkLst>
      <pc:sldChg chg="addCm delCm modCm">
        <pc:chgData name="Sibylle Koenig" userId="8e69258a572ead4b" providerId="LiveId" clId="{C6DA116F-5E39-4C01-9F43-2815EB5415E8}" dt="2019-04-02T09:03:38.301" v="16" actId="1592"/>
        <pc:sldMkLst>
          <pc:docMk/>
          <pc:sldMk cId="0" sldId="259"/>
        </pc:sldMkLst>
      </pc:sldChg>
      <pc:sldChg chg="addCm delCm modCm modNotesTx">
        <pc:chgData name="Sibylle Koenig" userId="8e69258a572ead4b" providerId="LiveId" clId="{C6DA116F-5E39-4C01-9F43-2815EB5415E8}" dt="2019-04-02T08:45:42.398" v="11" actId="1589"/>
        <pc:sldMkLst>
          <pc:docMk/>
          <pc:sldMk cId="3310215914" sldId="337"/>
        </pc:sldMkLst>
      </pc:sldChg>
      <pc:sldChg chg="addCm modCm">
        <pc:chgData name="Sibylle Koenig" userId="8e69258a572ead4b" providerId="LiveId" clId="{C6DA116F-5E39-4C01-9F43-2815EB5415E8}" dt="2019-04-02T08:55:48.556" v="13"/>
        <pc:sldMkLst>
          <pc:docMk/>
          <pc:sldMk cId="1503967973" sldId="3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392F739-4542-492B-85E6-8BCFB1070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09C6C7C-FC43-448E-B08F-3BF3F4AB7A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05212ABC-2445-47CE-8392-C539724E89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B48FFE6-F610-4FC9-86EF-9DE69851AD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97D2C6-5FF1-4A15-BA7D-6781955FCEA9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A730B9C-1A23-47FC-8E93-ADD015819A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E31ACBD-7F01-4B6D-8F35-000606928A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931FC89-72B2-4BF0-A82A-6DA70FB98F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CC87510B-5293-4C3C-926D-F126D56161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A2AEB13C-0B54-4264-BED9-1DAABE146C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435A5BE4-415F-4A12-AB20-4C267F060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8EB76D-5C1F-4BF0-AF7F-019D04A7A84C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0868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564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18DEE56-7D70-42C6-8D2C-B50BC58C9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5460A68-F13C-42FB-8944-91BED19F9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09937EE-3E66-4569-A647-E2362CAE9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A4621080-938D-4D5A-AFA4-A532B02C2B9F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18DEE56-7D70-42C6-8D2C-B50BC58C9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5460A68-F13C-42FB-8944-91BED19F9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09937EE-3E66-4569-A647-E2362CAE9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A4621080-938D-4D5A-AFA4-A532B02C2B9F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3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3158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54AED17-614A-4E9B-8E95-DD0C0E082C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804D745-CBA5-4908-BC09-BFC10A15D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2F75F26-B6C6-4D08-95F0-C9E1684B5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2970D8C7-E980-4CC5-8B9A-3CFC4348DBB3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4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https://www.youtube.com/watch?v=Ak0A8ELXcts&amp;list=PL0NKSZy4-2Da-YBHX2mST6KgLhWxXqWGW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026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456C5-8206-4653-8237-C471A3D3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>
            <a:extLst>
              <a:ext uri="{FF2B5EF4-FFF2-40B4-BE49-F238E27FC236}">
                <a16:creationId xmlns:a16="http://schemas.microsoft.com/office/drawing/2014/main" id="{479A7679-D904-4D37-A76A-8715FD66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E0052-0A77-408A-A6CE-A47E2C877115}"/>
              </a:ext>
            </a:extLst>
          </p:cNvPr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3EC5C-1854-4CB6-967E-BAF09F519964}"/>
              </a:ext>
            </a:extLst>
          </p:cNvPr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A9B37B-3444-4826-8C74-AC961E2BDA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AB3C426-9910-4390-A324-7CDC6F26EB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0D5C610-C791-40D9-95FB-2EBCC92B8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37F4D43-756D-4E16-8AC8-9DDDC1A97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9753E01-F5B4-4A5D-A62F-56EA69D44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0586F46-3874-4B5B-A3CB-BDA77BB4201E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390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E2FB-F04E-412F-813C-EC44AACF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BE06-9A66-4E66-9770-47EC2F34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0064C-FD2F-466E-BB59-73097C343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6BEEF-0951-4735-8447-5522BC087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D802CC-83C9-4A08-91C1-23F39F927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2D2B-4585-4C8A-8336-06FD7979924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800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0EBB8-3153-4B05-A0F5-0E37DFCA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4DF75-24DF-48E2-ABAF-9D80F6513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9ECEC-FFED-4908-8FE3-3D11173CC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023A4-FFC8-49C3-A985-BD1CD0F8A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72D75-7D75-4D15-9CB0-3B8D487C6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8B27-4642-49C4-BE28-3F2776E7162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038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uropa.eu/capacity4dev/sites/default/files/media/1468582236_jp_logo2_0.png">
            <a:extLst>
              <a:ext uri="{FF2B5EF4-FFF2-40B4-BE49-F238E27FC236}">
                <a16:creationId xmlns:a16="http://schemas.microsoft.com/office/drawing/2014/main" id="{41315550-0658-4E99-8788-4DC485D7AC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0288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14ECA-798F-4DD2-8815-56CE684B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662F-B796-4F43-838C-D378F246F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C719D-AC49-4B7E-806E-43DEB7919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96916-CAB6-4533-A4DE-BE32C5938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00B8C-9473-400D-817B-F71DA051F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659C-3D38-4E4F-91F9-267FCA14B95C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310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A926-7E75-410B-8810-E61A7E09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8546-FFAA-4A2E-89C7-B446EEE5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D3F8F-7CC9-4C28-AADD-4B5A9A2F6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313B5F-C8C6-4033-A3B7-F5906DA99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93238-119E-4ED5-B579-69EBFCBC5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BAE70-68DF-464C-9ACC-F8FADB03AE1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346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A17B-7898-44A9-9018-2CCDDBF4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0DDF-3A76-4AC5-AAA2-8D21D6855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0287F-805D-4FD2-8C2E-A00640D9F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6E3E8-65BE-4AE8-B2E6-D5892D3B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3DF1D-53D8-4D3A-AA47-99AD2E352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E44FB-B436-4312-B782-1F0983205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CD08-F572-4E4A-B2E5-3D29B9EA1C1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234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158B-3EEE-4933-B9A1-3505D42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76EEF-E403-4371-8AAB-FEDF391F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D54F2-BE4C-4DF8-9182-2F39E4CA3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674B3-761A-41DE-9C44-509A0B97B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9100C-4CD9-42AA-87FD-4C7A623FE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0E5A3A-84FA-44D7-97F0-68B743BE7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C6926D-A2C6-4699-9287-02CA49EE6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84F4EB-3C93-40B8-9546-B935D5D23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CCC8-3740-49C7-BF37-B913918F9B61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38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955A-BC61-4F70-A9DD-BB6D9E2D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F30B3B-E49E-45F7-8833-8DC4A50E6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B62A3C-4743-48FE-B97F-DA536E131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B530BF-D41F-495B-8C03-10D49042C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416A-1084-44FF-8707-66B38F1EFEE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569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5060E4-69DE-4B22-BE0A-1E0DF35D5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1793C0-1D8B-4C86-99EA-843E7E4F4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61DD2-32B5-42DF-B382-021A7F79F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3BBA-A67C-4A84-969B-74A85F3878D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4732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E85B-0D2D-47CF-BB35-403B046E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58FC-B541-43DE-9E41-B3FFA240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97CA1-7D05-4244-826E-CD2385E53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D6E25-32B1-4660-8564-AD008DE47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A658A-A07C-432A-A513-7608A227C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1E688-7C24-42AD-B425-8B92230D1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F738-462C-40F4-98C5-DE94908FE64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194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D8F2-3663-44F9-93F9-4FEFBF9D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A156E-8527-4470-93A2-EA4A02C9F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7982E-797B-4091-9045-FE16D0C8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F681C-E057-4DF7-AC61-E405F46A2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B1C39-A44B-4B05-9A3C-70CFA7CED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F6D2A-DF09-44F3-B321-E07AE85EB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DB62E-712F-4937-A066-50E0036B8B65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985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1D3BBF-082A-47C6-9465-BA5C78757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C27604-A50E-451E-B067-CEC04575E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CD2535-AAF4-4EE0-AFF5-5D766D694D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54DF3D-FE49-4498-B72D-3B886495BF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871A0E-CFAA-4A45-9DE9-DF61F5F85E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45B3DF-AB00-4AE5-9703-6B8D2CECDA4E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A68A9-10DB-4A40-A22B-39D908809A49}"/>
              </a:ext>
            </a:extLst>
          </p:cNvPr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9A1D4-539A-42D2-9766-A5AD067E0E02}"/>
              </a:ext>
            </a:extLst>
          </p:cNvPr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33" name="Picture 17" descr="LOGO CE_Vertical_EN_NEG_quadri_HR">
            <a:extLst>
              <a:ext uri="{FF2B5EF4-FFF2-40B4-BE49-F238E27FC236}">
                <a16:creationId xmlns:a16="http://schemas.microsoft.com/office/drawing/2014/main" id="{5122C4EF-242D-4B01-90DF-C4A84D4D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LOGO CE_Vertical_EN_NEG_quadri_HR">
            <a:extLst>
              <a:ext uri="{FF2B5EF4-FFF2-40B4-BE49-F238E27FC236}">
                <a16:creationId xmlns:a16="http://schemas.microsoft.com/office/drawing/2014/main" id="{D35947CA-EA14-49AC-B3E7-7A112703E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</p:sldLayoutIdLst>
  <p:txStyles>
    <p:titleStyle>
      <a:lvl1pPr marL="358775"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2pPr>
      <a:lvl3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3pPr>
      <a:lvl4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4pPr>
      <a:lvl5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 kern="120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 kern="1200">
          <a:solidFill>
            <a:srgbClr val="0F549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0F549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0A8ELXcts&amp;list=PL0NKSZy4-2Da-YBHX2mST6KgLhWxXqWG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3AE7A3B0-4FFF-4CC2-88D1-B0418A0597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2060574"/>
            <a:ext cx="7561263" cy="3024609"/>
          </a:xfrm>
        </p:spPr>
        <p:txBody>
          <a:bodyPr/>
          <a:lstStyle/>
          <a:p>
            <a:pPr eaLnBrk="1" hangingPunct="1"/>
            <a:r>
              <a:rPr lang="en-GB" sz="2800" dirty="0"/>
              <a:t>Working Better Together for the Implementation of the 2030 Agenda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Training on </a:t>
            </a:r>
            <a:r>
              <a:rPr lang="fr-BE" altLang="en-US" sz="2000" dirty="0"/>
              <a:t>Joint Programming</a:t>
            </a:r>
            <a:endParaRPr lang="en-GB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BFC0-7723-4E52-8811-359320D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339850"/>
            <a:ext cx="8353176" cy="936625"/>
          </a:xfrm>
        </p:spPr>
        <p:txBody>
          <a:bodyPr/>
          <a:lstStyle/>
          <a:p>
            <a:r>
              <a:rPr lang="en-GB" dirty="0"/>
              <a:t>The most important slide of the 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44E5E-9998-4C76-A3DA-2692B9AAA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0888"/>
            <a:ext cx="8640960" cy="374454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b="1" i="0" spc="-40" dirty="0"/>
              <a:t>Joint Programming is now the model for European </a:t>
            </a:r>
            <a:r>
              <a:rPr lang="en-GB" b="1" i="0" spc="-20" dirty="0"/>
              <a:t>Cooperation      Global Strategy &amp; New Consensus</a:t>
            </a:r>
          </a:p>
          <a:p>
            <a:pPr marL="627063" lvl="1" indent="-352425">
              <a:spcAft>
                <a:spcPts val="400"/>
              </a:spcAft>
            </a:pPr>
            <a:r>
              <a:rPr lang="en-GB" sz="2400" b="0" dirty="0"/>
              <a:t>Supporting the 2030 Agenda &amp; SDGs</a:t>
            </a:r>
          </a:p>
          <a:p>
            <a:pPr marL="627063" lvl="1" indent="-352425">
              <a:spcAft>
                <a:spcPts val="400"/>
              </a:spcAft>
            </a:pPr>
            <a:r>
              <a:rPr lang="en-GB" sz="2400" b="0" dirty="0"/>
              <a:t>Working Better Together</a:t>
            </a:r>
          </a:p>
          <a:p>
            <a:pPr marL="627063" lvl="1" indent="-352425">
              <a:spcAft>
                <a:spcPts val="400"/>
              </a:spcAft>
            </a:pPr>
            <a:r>
              <a:rPr lang="en-GB" sz="2400" b="0" dirty="0"/>
              <a:t>The ‘preferred approach’ to cooperation</a:t>
            </a:r>
          </a:p>
          <a:p>
            <a:pPr marL="627063" lvl="1" indent="-352425">
              <a:spcAft>
                <a:spcPts val="400"/>
              </a:spcAft>
            </a:pPr>
            <a:r>
              <a:rPr lang="en-GB" sz="2400" b="0" dirty="0"/>
              <a:t>‘Voluntary, flexible and inclusive’ (country tailored)</a:t>
            </a:r>
          </a:p>
          <a:p>
            <a:pPr marL="627063" lvl="1" indent="-352425"/>
            <a:r>
              <a:rPr lang="en-GB" sz="2400" b="0" dirty="0"/>
              <a:t>Working ‘beyond aid’ to address global challenges</a:t>
            </a:r>
          </a:p>
          <a:p>
            <a:pPr lvl="1"/>
            <a:endParaRPr lang="en-GB" sz="2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7F832EA-B3AB-4C5F-AC76-E87374A12EFD}"/>
              </a:ext>
            </a:extLst>
          </p:cNvPr>
          <p:cNvSpPr/>
          <p:nvPr/>
        </p:nvSpPr>
        <p:spPr bwMode="auto">
          <a:xfrm>
            <a:off x="2555776" y="2924944"/>
            <a:ext cx="453650" cy="216024"/>
          </a:xfrm>
          <a:prstGeom prst="rightArrow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ACDEE-0B7F-438E-B2DA-434CA6ECC4CA}"/>
              </a:ext>
            </a:extLst>
          </p:cNvPr>
          <p:cNvSpPr txBox="1"/>
          <p:nvPr/>
        </p:nvSpPr>
        <p:spPr>
          <a:xfrm>
            <a:off x="539304" y="5934595"/>
            <a:ext cx="842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Shared Vision, Common Action. EU Global Strategy for Foreign and Security Policy (June 2016), pp 49-50</a:t>
            </a:r>
          </a:p>
          <a:p>
            <a:r>
              <a:rPr lang="en-GB" dirty="0">
                <a:solidFill>
                  <a:schemeClr val="tx1"/>
                </a:solidFill>
              </a:rPr>
              <a:t>New European Consensus on Development:  Our World, Our Dignity, Our Future, (May 2017), para 75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21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F24D4C0-487F-478C-9455-7A5CD7EF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341438"/>
            <a:ext cx="8929563" cy="935037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Today’s objectives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64F9D02C-07D5-4E5A-8C36-8F54B107F1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156" y="2276474"/>
            <a:ext cx="8167687" cy="4320877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b="1" i="0" dirty="0"/>
              <a:t>For you</a:t>
            </a:r>
          </a:p>
          <a:p>
            <a:pPr marL="719138" lvl="1" indent="-444500">
              <a:buFont typeface="Wingdings" panose="05000000000000000000" pitchFamily="2" charset="2"/>
              <a:buChar char="§"/>
            </a:pPr>
            <a:r>
              <a:rPr lang="en-GB" sz="2400" b="0" i="0" dirty="0"/>
              <a:t>Enhance understanding of JP as a useful and relevant approach</a:t>
            </a:r>
          </a:p>
          <a:p>
            <a:pPr marL="719138" lvl="1" indent="-444500">
              <a:buFont typeface="Wingdings" panose="05000000000000000000" pitchFamily="2" charset="2"/>
              <a:buChar char="§"/>
            </a:pPr>
            <a:r>
              <a:rPr lang="en-GB" sz="2400" b="0" i="0" dirty="0"/>
              <a:t>Identify entry-points to support Agenda 2030 implementation through JP</a:t>
            </a:r>
          </a:p>
          <a:p>
            <a:pPr marL="719138" lvl="1" indent="-444500">
              <a:buFont typeface="Wingdings" panose="05000000000000000000" pitchFamily="2" charset="2"/>
              <a:buChar char="§"/>
            </a:pPr>
            <a:r>
              <a:rPr lang="en-GB" sz="2400" b="0" i="0" dirty="0"/>
              <a:t>Acquire skills and insights to advance the Working Better Together commitment</a:t>
            </a:r>
          </a:p>
          <a:p>
            <a:pPr marL="0" lvl="0" indent="0">
              <a:buNone/>
            </a:pPr>
            <a:r>
              <a:rPr lang="en-GB" sz="2800" b="1" i="0" dirty="0"/>
              <a:t>For us</a:t>
            </a:r>
          </a:p>
          <a:p>
            <a:pPr marL="719138" lvl="1" indent="-444500">
              <a:buFont typeface="Wingdings" panose="05000000000000000000" pitchFamily="2" charset="2"/>
              <a:buChar char="§"/>
            </a:pPr>
            <a:r>
              <a:rPr lang="en-GB" sz="2400" b="0" dirty="0"/>
              <a:t>Understand your implementation challenges and future knowledge/learning needs</a:t>
            </a:r>
          </a:p>
          <a:p>
            <a:pPr marL="0" indent="0" eaLnBrk="1" hangingPunct="1">
              <a:buFontTx/>
              <a:buNone/>
            </a:pPr>
            <a:endParaRPr lang="en-US" altLang="en-US" sz="2200" i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F24D4C0-487F-478C-9455-7A5CD7EF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41438"/>
            <a:ext cx="9109075" cy="935037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What we will cover today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64F9D02C-07D5-4E5A-8C36-8F54B107F1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492375"/>
            <a:ext cx="8424167" cy="3887788"/>
          </a:xfrm>
        </p:spPr>
        <p:txBody>
          <a:bodyPr/>
          <a:lstStyle/>
          <a:p>
            <a:pPr marL="4572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100" b="0" dirty="0"/>
              <a:t>The context for Working Better Together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100" b="0" dirty="0"/>
              <a:t>JP as a response to changing context &amp; global challenges</a:t>
            </a:r>
          </a:p>
          <a:p>
            <a:pPr marL="0" lvl="1" indent="444500">
              <a:spcBef>
                <a:spcPts val="0"/>
              </a:spcBef>
              <a:buNone/>
            </a:pPr>
            <a:r>
              <a:rPr lang="en-US" altLang="en-US" sz="2100" b="0" dirty="0"/>
              <a:t>Understanding the JP mandate, content &amp; added-value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GB" altLang="en-US" sz="2100" b="0" dirty="0"/>
              <a:t>Tools and approaches for JP &amp; Working Better Together</a:t>
            </a:r>
          </a:p>
          <a:p>
            <a:pPr marL="0" lvl="1" indent="444500">
              <a:spcBef>
                <a:spcPts val="0"/>
              </a:spcBef>
              <a:buNone/>
            </a:pPr>
            <a:r>
              <a:rPr lang="en-GB" altLang="en-US" sz="2100" b="0" dirty="0"/>
              <a:t>Experience at country level: discussion &amp; questions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GB" altLang="en-US" sz="2100" b="0" dirty="0"/>
              <a:t>Getting ready to work better together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GB" altLang="en-US" sz="2100" b="0" dirty="0"/>
              <a:t>Conclusion &amp; wrap-up</a:t>
            </a:r>
          </a:p>
          <a:p>
            <a:pPr marL="0" indent="0" eaLnBrk="1" hangingPunct="1">
              <a:buFontTx/>
              <a:buNone/>
            </a:pPr>
            <a:endParaRPr lang="en-US" altLang="en-US" sz="2200" i="0" dirty="0"/>
          </a:p>
        </p:txBody>
      </p:sp>
    </p:spTree>
    <p:extLst>
      <p:ext uri="{BB962C8B-B14F-4D97-AF65-F5344CB8AC3E}">
        <p14:creationId xmlns:p14="http://schemas.microsoft.com/office/powerpoint/2010/main" val="150396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C7B3-4287-4D45-9F0C-7A09C2C8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04" y="1191721"/>
            <a:ext cx="3328293" cy="644624"/>
          </a:xfrm>
        </p:spPr>
        <p:txBody>
          <a:bodyPr/>
          <a:lstStyle/>
          <a:p>
            <a:r>
              <a:rPr lang="en-GB" dirty="0"/>
              <a:t>JP Guidance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D7C37-AA42-4AC1-81D3-595E66F66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075" y="1916832"/>
            <a:ext cx="4752528" cy="4631143"/>
          </a:xfrm>
        </p:spPr>
        <p:txBody>
          <a:bodyPr/>
          <a:lstStyle/>
          <a:p>
            <a:pPr marL="352425" lvl="1" indent="-260350">
              <a:spcBef>
                <a:spcPts val="0"/>
              </a:spcBef>
              <a:spcAft>
                <a:spcPts val="500"/>
              </a:spcAft>
              <a:buChar char="•"/>
            </a:pPr>
            <a:r>
              <a:rPr lang="en-GB" sz="2000" b="0" dirty="0"/>
              <a:t>What is Joint Programming (JP)?</a:t>
            </a:r>
          </a:p>
          <a:p>
            <a:pPr marL="352425" lvl="1" indent="-260350">
              <a:spcBef>
                <a:spcPts val="0"/>
              </a:spcBef>
              <a:spcAft>
                <a:spcPts val="500"/>
              </a:spcAft>
              <a:buChar char="•"/>
            </a:pPr>
            <a:r>
              <a:rPr lang="en-GB" sz="2000" b="0" dirty="0"/>
              <a:t>Getting started on JP</a:t>
            </a:r>
          </a:p>
          <a:p>
            <a:pPr marL="352425" lvl="1" indent="-260350">
              <a:spcBef>
                <a:spcPts val="0"/>
              </a:spcBef>
              <a:spcAft>
                <a:spcPts val="500"/>
              </a:spcAft>
              <a:buChar char="•"/>
            </a:pPr>
            <a:r>
              <a:rPr lang="en-GB" sz="2000" b="0" dirty="0"/>
              <a:t>Joint analysis</a:t>
            </a:r>
          </a:p>
          <a:p>
            <a:pPr marL="352425" lvl="1" indent="-260350">
              <a:spcBef>
                <a:spcPts val="0"/>
              </a:spcBef>
              <a:spcAft>
                <a:spcPts val="500"/>
              </a:spcAft>
              <a:buChar char="•"/>
            </a:pPr>
            <a:r>
              <a:rPr lang="en-GB" sz="2000" b="0" dirty="0"/>
              <a:t>Joint response</a:t>
            </a:r>
          </a:p>
          <a:p>
            <a:pPr marL="352425" lvl="1" indent="-260350">
              <a:spcBef>
                <a:spcPts val="0"/>
              </a:spcBef>
              <a:spcAft>
                <a:spcPts val="500"/>
              </a:spcAft>
              <a:buChar char="•"/>
            </a:pPr>
            <a:r>
              <a:rPr lang="en-GB" sz="2000" b="0" dirty="0"/>
              <a:t>Joint results framework</a:t>
            </a:r>
          </a:p>
          <a:p>
            <a:pPr marL="352425" lvl="1" indent="-260350">
              <a:spcBef>
                <a:spcPts val="0"/>
              </a:spcBef>
              <a:spcAft>
                <a:spcPts val="300"/>
              </a:spcAft>
              <a:buChar char="•"/>
            </a:pPr>
            <a:r>
              <a:rPr lang="en-GB" sz="2000" b="0" dirty="0"/>
              <a:t>Tools and approaches</a:t>
            </a:r>
          </a:p>
          <a:p>
            <a:pPr marL="809625" lvl="3" indent="-260350">
              <a:spcBef>
                <a:spcPts val="0"/>
              </a:spcBef>
              <a:spcAft>
                <a:spcPts val="300"/>
              </a:spcAft>
              <a:buChar char="•"/>
            </a:pPr>
            <a:r>
              <a:rPr lang="en-GB" sz="1600" b="0" dirty="0">
                <a:solidFill>
                  <a:srgbClr val="0F5494"/>
                </a:solidFill>
                <a:latin typeface="+mj-lt"/>
              </a:rPr>
              <a:t>Division of labour</a:t>
            </a:r>
          </a:p>
          <a:p>
            <a:pPr marL="809625" lvl="3" indent="-260350">
              <a:spcBef>
                <a:spcPts val="0"/>
              </a:spcBef>
              <a:spcAft>
                <a:spcPts val="300"/>
              </a:spcAft>
              <a:buChar char="•"/>
            </a:pPr>
            <a:r>
              <a:rPr lang="en-GB" sz="1600" b="0" dirty="0">
                <a:solidFill>
                  <a:srgbClr val="0F5494"/>
                </a:solidFill>
                <a:latin typeface="+mj-lt"/>
              </a:rPr>
              <a:t>Stakeholder consultation</a:t>
            </a:r>
          </a:p>
          <a:p>
            <a:pPr marL="809625" lvl="3" indent="-260350">
              <a:spcBef>
                <a:spcPts val="0"/>
              </a:spcBef>
              <a:spcAft>
                <a:spcPts val="300"/>
              </a:spcAft>
              <a:buChar char="•"/>
            </a:pPr>
            <a:r>
              <a:rPr lang="en-GB" sz="1600" b="0" dirty="0">
                <a:solidFill>
                  <a:srgbClr val="0F5494"/>
                </a:solidFill>
                <a:latin typeface="+mj-lt"/>
              </a:rPr>
              <a:t>Policy dialogue</a:t>
            </a:r>
          </a:p>
          <a:p>
            <a:pPr marL="352425" lvl="1" indent="-260350">
              <a:spcBef>
                <a:spcPts val="0"/>
              </a:spcBef>
              <a:spcAft>
                <a:spcPts val="500"/>
              </a:spcAft>
              <a:buChar char="•"/>
            </a:pPr>
            <a:r>
              <a:rPr lang="en-GB" sz="2000" b="0" dirty="0"/>
              <a:t>Visibility</a:t>
            </a:r>
          </a:p>
          <a:p>
            <a:pPr marL="352425" lvl="1" indent="-260350">
              <a:spcBef>
                <a:spcPts val="0"/>
              </a:spcBef>
              <a:spcAft>
                <a:spcPts val="500"/>
              </a:spcAft>
              <a:buChar char="•"/>
            </a:pPr>
            <a:r>
              <a:rPr lang="en-GB" sz="2000" b="0" dirty="0"/>
              <a:t>Fragile states</a:t>
            </a:r>
          </a:p>
          <a:p>
            <a:pPr marL="352425" lvl="1" indent="-260350">
              <a:spcBef>
                <a:spcPts val="0"/>
              </a:spcBef>
              <a:spcAft>
                <a:spcPts val="500"/>
              </a:spcAft>
              <a:buChar char="•"/>
            </a:pPr>
            <a:r>
              <a:rPr lang="en-GB" sz="2000" b="0" dirty="0"/>
              <a:t>Broadening the scope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D8B8E-CA8B-4057-A9E3-40448A940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17801" r="46062" b="10801"/>
          <a:stretch/>
        </p:blipFill>
        <p:spPr>
          <a:xfrm>
            <a:off x="5197517" y="1196752"/>
            <a:ext cx="3672408" cy="535122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8958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B238ACC-116B-45CD-B670-8338D4B5B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Introductions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7C2E265-403F-4909-A392-35A0EDA3A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888953"/>
          </a:xfrm>
        </p:spPr>
        <p:txBody>
          <a:bodyPr/>
          <a:lstStyle/>
          <a:p>
            <a:pPr marL="731838" lvl="1" indent="-457200">
              <a:spcAft>
                <a:spcPts val="400"/>
              </a:spcAft>
              <a:buAutoNum type="arabicPeriod"/>
            </a:pPr>
            <a:endParaRPr lang="en-GB" altLang="en-US" sz="2400" b="0" dirty="0"/>
          </a:p>
          <a:p>
            <a:pPr marL="731838" lvl="1" indent="-457200">
              <a:spcAft>
                <a:spcPts val="400"/>
              </a:spcAft>
              <a:buAutoNum type="arabicPeriod"/>
            </a:pPr>
            <a:r>
              <a:rPr lang="en-GB" altLang="en-US" sz="2400" b="0" dirty="0"/>
              <a:t>Write on a card what you think JP is</a:t>
            </a:r>
          </a:p>
          <a:p>
            <a:pPr marL="731838" lvl="1" indent="-457200">
              <a:spcAft>
                <a:spcPts val="400"/>
              </a:spcAft>
              <a:buAutoNum type="arabicPeriod"/>
            </a:pPr>
            <a:r>
              <a:rPr lang="en-GB" altLang="en-US" sz="2400" b="0" i="0" dirty="0"/>
              <a:t>Come to the front, state your name and where you are from</a:t>
            </a:r>
          </a:p>
          <a:p>
            <a:pPr marL="731838" lvl="1" indent="-457200">
              <a:spcAft>
                <a:spcPts val="400"/>
              </a:spcAft>
              <a:buAutoNum type="arabicPeriod"/>
            </a:pPr>
            <a:r>
              <a:rPr lang="en-GB" altLang="en-US" sz="2400" b="0" dirty="0"/>
              <a:t>Put your card on the flip chart</a:t>
            </a:r>
            <a:endParaRPr lang="en-GB" altLang="en-US" i="0" dirty="0"/>
          </a:p>
          <a:p>
            <a:pPr eaLnBrk="1" hangingPunct="1"/>
            <a:endParaRPr lang="en-GB" altLang="en-US" i="0" dirty="0"/>
          </a:p>
        </p:txBody>
      </p:sp>
    </p:spTree>
    <p:extLst>
      <p:ext uri="{BB962C8B-B14F-4D97-AF65-F5344CB8AC3E}">
        <p14:creationId xmlns:p14="http://schemas.microsoft.com/office/powerpoint/2010/main" val="266534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E8E-E257-44E2-BA9D-0AC3219B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an introduction from our friends in the field … 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DDF7491-0438-489F-AD7B-1144D39847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0" t="13601" r="19289" b="16401"/>
          <a:stretch/>
        </p:blipFill>
        <p:spPr>
          <a:xfrm>
            <a:off x="1521756" y="2492896"/>
            <a:ext cx="59766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93474"/>
      </p:ext>
    </p:extLst>
  </p:cSld>
  <p:clrMapOvr>
    <a:masterClrMapping/>
  </p:clrMapOvr>
</p:sld>
</file>

<file path=ppt/theme/theme1.xml><?xml version="1.0" encoding="utf-8"?>
<a:theme xmlns:a="http://schemas.openxmlformats.org/drawingml/2006/main" name="JP template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P template" id="{B4B003FC-5915-4565-8986-C6AE40DE3B42}" vid="{C6730629-7B1D-4419-94E6-279C39770C6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310</Words>
  <Application>Microsoft Office PowerPoint</Application>
  <PresentationFormat>Presentación en pantalla (4:3)</PresentationFormat>
  <Paragraphs>55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Verdana</vt:lpstr>
      <vt:lpstr>Wingdings</vt:lpstr>
      <vt:lpstr>JP template</vt:lpstr>
      <vt:lpstr>Working Better Together for the Implementation of the 2030 Agenda   Training on Joint Programming</vt:lpstr>
      <vt:lpstr>The most important slide of the day!</vt:lpstr>
      <vt:lpstr>Today’s objectives</vt:lpstr>
      <vt:lpstr>What we will cover today</vt:lpstr>
      <vt:lpstr>JP Guidance</vt:lpstr>
      <vt:lpstr>Introductions</vt:lpstr>
      <vt:lpstr>And an introduction from our friends in the field …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</dc:title>
  <dc:creator>Philip Courtnadge</dc:creator>
  <cp:lastModifiedBy>Sibylle Koenig</cp:lastModifiedBy>
  <cp:revision>232</cp:revision>
  <dcterms:created xsi:type="dcterms:W3CDTF">2011-10-28T10:25:18Z</dcterms:created>
  <dcterms:modified xsi:type="dcterms:W3CDTF">2019-04-13T12:32:33Z</dcterms:modified>
</cp:coreProperties>
</file>