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334" r:id="rId2"/>
    <p:sldId id="314" r:id="rId3"/>
    <p:sldId id="337" r:id="rId4"/>
    <p:sldId id="336" r:id="rId5"/>
    <p:sldId id="335" r:id="rId6"/>
    <p:sldId id="330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8E7C9BE-4B33-45EE-8089-968E8CBD2125}" v="12" dt="2019-04-11T12:38:26.1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373" autoAdjust="0"/>
    <p:restoredTop sz="85349" autoAdjust="0"/>
  </p:normalViewPr>
  <p:slideViewPr>
    <p:cSldViewPr snapToGrid="0">
      <p:cViewPr varScale="1">
        <p:scale>
          <a:sx n="54" d="100"/>
          <a:sy n="54" d="100"/>
        </p:scale>
        <p:origin x="138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8" d="100"/>
          <a:sy n="48" d="100"/>
        </p:scale>
        <p:origin x="2684" y="5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bylle Koenig" userId="8e69258a572ead4b" providerId="LiveId" clId="{B8E7C9BE-4B33-45EE-8089-968E8CBD2125}"/>
    <pc:docChg chg="undo custSel addSld modSld">
      <pc:chgData name="Sibylle Koenig" userId="8e69258a572ead4b" providerId="LiveId" clId="{B8E7C9BE-4B33-45EE-8089-968E8CBD2125}" dt="2019-04-11T12:38:26.174" v="2258" actId="207"/>
      <pc:docMkLst>
        <pc:docMk/>
      </pc:docMkLst>
      <pc:sldChg chg="modSp modNotes modNotesTx">
        <pc:chgData name="Sibylle Koenig" userId="8e69258a572ead4b" providerId="LiveId" clId="{B8E7C9BE-4B33-45EE-8089-968E8CBD2125}" dt="2019-04-09T17:57:04.187" v="1191" actId="14100"/>
        <pc:sldMkLst>
          <pc:docMk/>
          <pc:sldMk cId="0" sldId="314"/>
        </pc:sldMkLst>
        <pc:spChg chg="mod">
          <ac:chgData name="Sibylle Koenig" userId="8e69258a572ead4b" providerId="LiveId" clId="{B8E7C9BE-4B33-45EE-8089-968E8CBD2125}" dt="2019-04-09T11:32:37.626" v="513" actId="20577"/>
          <ac:spMkLst>
            <pc:docMk/>
            <pc:sldMk cId="0" sldId="314"/>
            <ac:spMk id="65539" creationId="{842F91EB-A569-486C-95D2-0D8CEE91F642}"/>
          </ac:spMkLst>
        </pc:spChg>
        <pc:spChg chg="mod">
          <ac:chgData name="Sibylle Koenig" userId="8e69258a572ead4b" providerId="LiveId" clId="{B8E7C9BE-4B33-45EE-8089-968E8CBD2125}" dt="2019-04-09T11:24:17.050" v="102" actId="20577"/>
          <ac:spMkLst>
            <pc:docMk/>
            <pc:sldMk cId="0" sldId="314"/>
            <ac:spMk id="83970" creationId="{2C27FB00-4115-4E9E-9E28-5C4E57279B70}"/>
          </ac:spMkLst>
        </pc:spChg>
      </pc:sldChg>
      <pc:sldChg chg="modNotes modNotesTx">
        <pc:chgData name="Sibylle Koenig" userId="8e69258a572ead4b" providerId="LiveId" clId="{B8E7C9BE-4B33-45EE-8089-968E8CBD2125}" dt="2019-04-09T17:57:59.485" v="1198" actId="1076"/>
        <pc:sldMkLst>
          <pc:docMk/>
          <pc:sldMk cId="0" sldId="330"/>
        </pc:sldMkLst>
      </pc:sldChg>
      <pc:sldChg chg="modNotesTx">
        <pc:chgData name="Sibylle Koenig" userId="8e69258a572ead4b" providerId="LiveId" clId="{B8E7C9BE-4B33-45EE-8089-968E8CBD2125}" dt="2019-04-09T11:16:30.638" v="64" actId="113"/>
        <pc:sldMkLst>
          <pc:docMk/>
          <pc:sldMk cId="0" sldId="334"/>
        </pc:sldMkLst>
      </pc:sldChg>
      <pc:sldChg chg="modNotesTx">
        <pc:chgData name="Sibylle Koenig" userId="8e69258a572ead4b" providerId="LiveId" clId="{B8E7C9BE-4B33-45EE-8089-968E8CBD2125}" dt="2019-04-08T16:59:54.402" v="35" actId="113"/>
        <pc:sldMkLst>
          <pc:docMk/>
          <pc:sldMk cId="1751560701" sldId="335"/>
        </pc:sldMkLst>
      </pc:sldChg>
      <pc:sldChg chg="modNotesTx">
        <pc:chgData name="Sibylle Koenig" userId="8e69258a572ead4b" providerId="LiveId" clId="{B8E7C9BE-4B33-45EE-8089-968E8CBD2125}" dt="2019-04-08T16:59:35.893" v="15" actId="113"/>
        <pc:sldMkLst>
          <pc:docMk/>
          <pc:sldMk cId="1305442397" sldId="336"/>
        </pc:sldMkLst>
      </pc:sldChg>
      <pc:sldChg chg="modSp add modNotesTx">
        <pc:chgData name="Sibylle Koenig" userId="8e69258a572ead4b" providerId="LiveId" clId="{B8E7C9BE-4B33-45EE-8089-968E8CBD2125}" dt="2019-04-11T12:38:26.174" v="2258" actId="207"/>
        <pc:sldMkLst>
          <pc:docMk/>
          <pc:sldMk cId="2631288851" sldId="337"/>
        </pc:sldMkLst>
        <pc:spChg chg="mod">
          <ac:chgData name="Sibylle Koenig" userId="8e69258a572ead4b" providerId="LiveId" clId="{B8E7C9BE-4B33-45EE-8089-968E8CBD2125}" dt="2019-04-11T12:38:26.174" v="2258" actId="207"/>
          <ac:spMkLst>
            <pc:docMk/>
            <pc:sldMk cId="2631288851" sldId="337"/>
            <ac:spMk id="65539" creationId="{842F91EB-A569-486C-95D2-0D8CEE91F642}"/>
          </ac:spMkLst>
        </pc:spChg>
        <pc:spChg chg="mod">
          <ac:chgData name="Sibylle Koenig" userId="8e69258a572ead4b" providerId="LiveId" clId="{B8E7C9BE-4B33-45EE-8089-968E8CBD2125}" dt="2019-04-11T12:27:57.114" v="1250" actId="14100"/>
          <ac:spMkLst>
            <pc:docMk/>
            <pc:sldMk cId="2631288851" sldId="337"/>
            <ac:spMk id="83970" creationId="{2C27FB00-4115-4E9E-9E28-5C4E57279B7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6D7B13-6F5B-451D-95D2-0DEB92D642E1}" type="datetimeFigureOut">
              <a:rPr lang="en-GB" smtClean="0"/>
              <a:t>13/04/2019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8B8330-DEB1-4577-9147-70CF14F3E3FB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3514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8EB76D-5C1F-4BF0-AF7F-019D04A7A84C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63229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4A32767F-D67E-423D-9E53-9417CB3A66F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66CF0A3A-F44D-43A0-94FC-C689C2410A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400550"/>
            <a:ext cx="5486400" cy="4478407"/>
          </a:xfrm>
          <a:noFill/>
        </p:spPr>
        <p:txBody>
          <a:bodyPr/>
          <a:lstStyle/>
          <a:p>
            <a:endParaRPr lang="en-GB" i="0" dirty="0"/>
          </a:p>
        </p:txBody>
      </p:sp>
      <p:sp>
        <p:nvSpPr>
          <p:cNvPr id="84996" name="Slide Number Placeholder 3">
            <a:extLst>
              <a:ext uri="{FF2B5EF4-FFF2-40B4-BE49-F238E27FC236}">
                <a16:creationId xmlns:a16="http://schemas.microsoft.com/office/drawing/2014/main" id="{F341553E-DF6F-4580-AB11-10E6E4F0AC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42950" indent="-28575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4pPr>
            <a:lvl5pPr marL="20574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9pPr>
          </a:lstStyle>
          <a:p>
            <a:fld id="{61A4994C-9C6E-4375-98D1-C4ECA220F7B5}" type="slidenum">
              <a:rPr lang="en-GB" altLang="en-US" smtClean="0">
                <a:solidFill>
                  <a:schemeClr val="tx1"/>
                </a:solidFill>
                <a:latin typeface="Arial" panose="020B0604020202020204" pitchFamily="34" charset="0"/>
              </a:rPr>
              <a:pPr/>
              <a:t>2</a:t>
            </a:fld>
            <a:endParaRPr lang="en-GB" altLang="en-US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4A32767F-D67E-423D-9E53-9417CB3A66F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66CF0A3A-F44D-43A0-94FC-C689C2410A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400550"/>
            <a:ext cx="5486400" cy="4478407"/>
          </a:xfrm>
          <a:noFill/>
        </p:spPr>
        <p:txBody>
          <a:bodyPr/>
          <a:lstStyle/>
          <a:p>
            <a:endParaRPr lang="en-GB" altLang="en-US" dirty="0"/>
          </a:p>
        </p:txBody>
      </p:sp>
      <p:sp>
        <p:nvSpPr>
          <p:cNvPr id="84996" name="Slide Number Placeholder 3">
            <a:extLst>
              <a:ext uri="{FF2B5EF4-FFF2-40B4-BE49-F238E27FC236}">
                <a16:creationId xmlns:a16="http://schemas.microsoft.com/office/drawing/2014/main" id="{F341553E-DF6F-4580-AB11-10E6E4F0AC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42950" indent="-28575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4pPr>
            <a:lvl5pPr marL="20574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9pPr>
          </a:lstStyle>
          <a:p>
            <a:fld id="{61A4994C-9C6E-4375-98D1-C4ECA220F7B5}" type="slidenum">
              <a:rPr lang="en-GB" altLang="en-US" smtClean="0">
                <a:solidFill>
                  <a:schemeClr val="tx1"/>
                </a:solidFill>
                <a:latin typeface="Arial" panose="020B0604020202020204" pitchFamily="34" charset="0"/>
              </a:rPr>
              <a:pPr/>
              <a:t>3</a:t>
            </a:fld>
            <a:endParaRPr lang="en-GB" altLang="en-US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856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>
            <a:extLst>
              <a:ext uri="{FF2B5EF4-FFF2-40B4-BE49-F238E27FC236}">
                <a16:creationId xmlns:a16="http://schemas.microsoft.com/office/drawing/2014/main" id="{47B505D9-AFEB-443D-ACE1-DD122FA40C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32771" name="Notes Placeholder 2">
            <a:extLst>
              <a:ext uri="{FF2B5EF4-FFF2-40B4-BE49-F238E27FC236}">
                <a16:creationId xmlns:a16="http://schemas.microsoft.com/office/drawing/2014/main" id="{0178D644-013F-4B74-8561-253A30B388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 dirty="0"/>
          </a:p>
        </p:txBody>
      </p:sp>
      <p:sp>
        <p:nvSpPr>
          <p:cNvPr id="32772" name="Slide Number Placeholder 3">
            <a:extLst>
              <a:ext uri="{FF2B5EF4-FFF2-40B4-BE49-F238E27FC236}">
                <a16:creationId xmlns:a16="http://schemas.microsoft.com/office/drawing/2014/main" id="{26B174E0-3918-4712-AF9B-3DC966C3D0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42950" indent="-28575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4pPr>
            <a:lvl5pPr marL="20574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478CE92-2627-47E3-B3E1-92AD8A151B6E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01944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>
            <a:extLst>
              <a:ext uri="{FF2B5EF4-FFF2-40B4-BE49-F238E27FC236}">
                <a16:creationId xmlns:a16="http://schemas.microsoft.com/office/drawing/2014/main" id="{47B505D9-AFEB-443D-ACE1-DD122FA40C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32771" name="Notes Placeholder 2">
            <a:extLst>
              <a:ext uri="{FF2B5EF4-FFF2-40B4-BE49-F238E27FC236}">
                <a16:creationId xmlns:a16="http://schemas.microsoft.com/office/drawing/2014/main" id="{0178D644-013F-4B74-8561-253A30B388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 b="1" dirty="0"/>
          </a:p>
        </p:txBody>
      </p:sp>
      <p:sp>
        <p:nvSpPr>
          <p:cNvPr id="32772" name="Slide Number Placeholder 3">
            <a:extLst>
              <a:ext uri="{FF2B5EF4-FFF2-40B4-BE49-F238E27FC236}">
                <a16:creationId xmlns:a16="http://schemas.microsoft.com/office/drawing/2014/main" id="{26B174E0-3918-4712-AF9B-3DC966C3D0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42950" indent="-28575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4pPr>
            <a:lvl5pPr marL="20574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478CE92-2627-47E3-B3E1-92AD8A151B6E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71464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>
            <a:extLst>
              <a:ext uri="{FF2B5EF4-FFF2-40B4-BE49-F238E27FC236}">
                <a16:creationId xmlns:a16="http://schemas.microsoft.com/office/drawing/2014/main" id="{47B505D9-AFEB-443D-ACE1-DD122FA40C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97038" y="395288"/>
            <a:ext cx="3673475" cy="2755900"/>
          </a:xfrm>
          <a:ln/>
        </p:spPr>
      </p:sp>
      <p:sp>
        <p:nvSpPr>
          <p:cNvPr id="32771" name="Notes Placeholder 2">
            <a:extLst>
              <a:ext uri="{FF2B5EF4-FFF2-40B4-BE49-F238E27FC236}">
                <a16:creationId xmlns:a16="http://schemas.microsoft.com/office/drawing/2014/main" id="{0178D644-013F-4B74-8561-253A30B388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3232806"/>
            <a:ext cx="5486400" cy="5370788"/>
          </a:xfrm>
          <a:noFill/>
        </p:spPr>
        <p:txBody>
          <a:bodyPr/>
          <a:lstStyle/>
          <a:p>
            <a:endParaRPr lang="en-GB" altLang="en-US" dirty="0"/>
          </a:p>
        </p:txBody>
      </p:sp>
      <p:sp>
        <p:nvSpPr>
          <p:cNvPr id="32772" name="Slide Number Placeholder 3">
            <a:extLst>
              <a:ext uri="{FF2B5EF4-FFF2-40B4-BE49-F238E27FC236}">
                <a16:creationId xmlns:a16="http://schemas.microsoft.com/office/drawing/2014/main" id="{26B174E0-3918-4712-AF9B-3DC966C3D0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42950" indent="-28575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4pPr>
            <a:lvl5pPr marL="20574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478CE92-2627-47E3-B3E1-92AD8A151B6E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32456C5-8206-4653-8237-C471A3D328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981075"/>
            <a:ext cx="9180513" cy="5876925"/>
          </a:xfrm>
          <a:prstGeom prst="rect">
            <a:avLst/>
          </a:prstGeom>
          <a:solidFill>
            <a:srgbClr val="0F5494"/>
          </a:solidFill>
          <a:ln w="254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 defTabSz="4572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42950" indent="-285750" defTabSz="4572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 defTabSz="4572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 defTabSz="4572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4pPr>
            <a:lvl5pPr marL="2057400" indent="-228600" defTabSz="4572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z="1350" dirty="0">
              <a:solidFill>
                <a:srgbClr val="FFFFFF"/>
              </a:solidFill>
            </a:endParaRPr>
          </a:p>
        </p:txBody>
      </p:sp>
      <p:pic>
        <p:nvPicPr>
          <p:cNvPr id="5" name="Picture 6" descr="LOGO CE-EN-quadri.eps">
            <a:extLst>
              <a:ext uri="{FF2B5EF4-FFF2-40B4-BE49-F238E27FC236}">
                <a16:creationId xmlns:a16="http://schemas.microsoft.com/office/drawing/2014/main" id="{479A7679-D904-4D37-A76A-8715FD663D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9" y="258765"/>
            <a:ext cx="1436687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3CE0052-0A77-408A-A6CE-A47E2C877115}"/>
              </a:ext>
            </a:extLst>
          </p:cNvPr>
          <p:cNvSpPr/>
          <p:nvPr/>
        </p:nvSpPr>
        <p:spPr>
          <a:xfrm>
            <a:off x="4267200" y="6659563"/>
            <a:ext cx="611188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03EC5C-1854-4CB6-967E-BAF09F519964}"/>
              </a:ext>
            </a:extLst>
          </p:cNvPr>
          <p:cNvSpPr/>
          <p:nvPr userDrawn="1"/>
        </p:nvSpPr>
        <p:spPr>
          <a:xfrm>
            <a:off x="4267200" y="6659563"/>
            <a:ext cx="611188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C4A9B37B-3444-4826-8C74-AC961E2BDAC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995738" y="2565402"/>
            <a:ext cx="5040312" cy="790575"/>
          </a:xfrm>
        </p:spPr>
        <p:txBody>
          <a:bodyPr/>
          <a:lstStyle>
            <a:lvl1pPr marL="2381">
              <a:defRPr sz="5700">
                <a:solidFill>
                  <a:srgbClr val="FFD624"/>
                </a:solidFill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  <a:endParaRPr lang="en-GB" altLang="en-US" noProof="0"/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9AB3C426-9910-4390-A324-7CDC6F26EBC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11188" y="3716340"/>
            <a:ext cx="8532812" cy="1728787"/>
          </a:xfrm>
        </p:spPr>
        <p:txBody>
          <a:bodyPr/>
          <a:lstStyle>
            <a:lvl1pPr marL="0" indent="0">
              <a:buFontTx/>
              <a:buNone/>
              <a:defRPr sz="225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  <a:endParaRPr lang="en-GB" altLang="en-US" noProof="0"/>
          </a:p>
        </p:txBody>
      </p:sp>
      <p:sp>
        <p:nvSpPr>
          <p:cNvPr id="8" name="Date Placeholder 6">
            <a:extLst>
              <a:ext uri="{FF2B5EF4-FFF2-40B4-BE49-F238E27FC236}">
                <a16:creationId xmlns:a16="http://schemas.microsoft.com/office/drawing/2014/main" id="{F0D5C610-C791-40D9-95FB-2EBCC92B88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9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Footer Placeholder 7">
            <a:extLst>
              <a:ext uri="{FF2B5EF4-FFF2-40B4-BE49-F238E27FC236}">
                <a16:creationId xmlns:a16="http://schemas.microsoft.com/office/drawing/2014/main" id="{337F4D43-756D-4E16-8AC8-9DDDC1A97EA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69753E01-F5B4-4A5D-A62F-56EA69D4441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30586F46-3874-4B5B-A3CB-BDA77BB4201E}" type="slidenum">
              <a:rPr lang="en-GB" altLang="en-US"/>
              <a:pPr>
                <a:defRPr/>
              </a:pPr>
              <a:t>‹Nº›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660533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BE2FB-F04E-412F-813C-EC44AACF2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1CBE06-9A66-4E66-9770-47EC2F3414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1F0064C-FD2F-466E-BB59-73097C3438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276BEEF-0951-4735-8447-5522BC0871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CD802CC-83C9-4A08-91C1-23F39F927D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DE2D2B-4585-4C8A-8336-06FD7979924B}" type="slidenum">
              <a:rPr lang="en-GB" altLang="en-US"/>
              <a:pPr>
                <a:defRPr/>
              </a:pPr>
              <a:t>‹Nº›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920473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930EBB8-3153-4B05-A0F5-0E37DFCADE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15114" y="1339850"/>
            <a:ext cx="2071687" cy="46815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D4DF75-24DF-48E2-ABAF-9D80F65139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95288" y="1339850"/>
            <a:ext cx="6067425" cy="46815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1F9ECEC-FFED-4908-8FE3-3D11173CC9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B9023A4-FFC8-49C3-A985-BD1CD0F8AF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C072D75-7D75-4D15-9CB0-3B8D487C6C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A08B27-4642-49C4-BE28-3F2776E7162B}" type="slidenum">
              <a:rPr lang="en-GB" altLang="en-US"/>
              <a:pPr>
                <a:defRPr/>
              </a:pPr>
              <a:t>‹Nº›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52336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europa.eu/capacity4dev/sites/default/files/media/1468582236_jp_logo2_0.png">
            <a:extLst>
              <a:ext uri="{FF2B5EF4-FFF2-40B4-BE49-F238E27FC236}">
                <a16:creationId xmlns:a16="http://schemas.microsoft.com/office/drawing/2014/main" id="{41315550-0658-4E99-8788-4DC485D7ACE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9050"/>
            <a:ext cx="2028825" cy="120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9B14ECA-798F-4DD2-8815-56CE684B2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EF662F-B796-4F43-838C-D378F246FA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FC719D-AC49-4B7E-806E-43DEB79194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596916-CAB6-4533-A4DE-BE32C59381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100B8C-9473-400D-817B-F71DA051FF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38659C-3D38-4E4F-91F9-267FCA14B95C}" type="slidenum">
              <a:rPr lang="en-GB" altLang="en-US"/>
              <a:pPr>
                <a:defRPr/>
              </a:pPr>
              <a:t>‹Nº›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020902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9A926-7E75-410B-8810-E61A7E099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288546-FFAA-4A2E-89C7-B446EEE5FD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3CD3F8F-7CC9-4C28-AADD-4B5A9A2F6F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1313B5F-C8C6-4033-A3B7-F5906DA993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8C93238-119E-4ED5-B579-69EBFCBC59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0BAE70-68DF-464C-9ACC-F8FADB03AE1D}" type="slidenum">
              <a:rPr lang="en-GB" altLang="en-US"/>
              <a:pPr>
                <a:defRPr/>
              </a:pPr>
              <a:t>‹Nº›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76021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CA17B-7898-44A9-9018-2CCDDBF4F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730DDF-3A76-4AC5-AAA2-8D21D6855A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492377"/>
            <a:ext cx="4038600" cy="35290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70287F-805D-4FD2-8C2E-A00640D9F6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2492377"/>
            <a:ext cx="4038600" cy="35290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D26E3E8-65BE-4AE8-B2E6-D5892D3BEF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E83DF1D-53D8-4D3A-AA47-99AD2E3529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E44FB-B436-4312-B782-1F09832055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D2CD08-F572-4E4A-B2E5-3D29B9EA1C1B}" type="slidenum">
              <a:rPr lang="en-GB" altLang="en-US"/>
              <a:pPr>
                <a:defRPr/>
              </a:pPr>
              <a:t>‹Nº›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288744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6158B-3EEE-4933-B9A1-3505D422A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7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276EEF-E403-4371-8AAB-FEDF391F6B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CD54F2-BE4C-4DF8-9182-2F39E4CA35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C674B3-761A-41DE-9C44-509A0B97B8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09100C-4CD9-42AA-87FD-4C7A623FE8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40E5A3A-84FA-44D7-97F0-68B743BE7F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4C6926D-A2C6-4699-9287-02CA49EE6E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E84F4EB-3C93-40B8-9546-B935D5D23D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2BCCC8-3740-49C7-BF37-B913918F9B61}" type="slidenum">
              <a:rPr lang="en-GB" altLang="en-US"/>
              <a:pPr>
                <a:defRPr/>
              </a:pPr>
              <a:t>‹Nº›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441618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8955A-BC61-4F70-A9DD-BB6D9E2D7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5F30B3B-E49E-45F7-8833-8DC4A50E6A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AB62A3C-4743-48FE-B97F-DA536E1313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6B530BF-D41F-495B-8C03-10D49042C8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73416A-1084-44FF-8707-66B38F1EFEED}" type="slidenum">
              <a:rPr lang="en-GB" altLang="en-US"/>
              <a:pPr>
                <a:defRPr/>
              </a:pPr>
              <a:t>‹Nº›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613891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95060E4-69DE-4B22-BE0A-1E0DF35D52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81793C0-1D8B-4C86-99EA-843E7E4F469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DD61DD2-32B5-42DF-B382-021A7F79FF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453BBA-A67C-4A84-969B-74A85F3878DD}" type="slidenum">
              <a:rPr lang="en-GB" altLang="en-US"/>
              <a:pPr>
                <a:defRPr/>
              </a:pPr>
              <a:t>‹Nº›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628918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5E85B-0D2D-47CF-BB35-403B046E5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2958FC-B541-43DE-9E41-B3FFA2409B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097CA1-7D05-4244-826E-CD2385E537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31D6E25-32B1-4660-8564-AD008DE474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01A658A-A07C-432A-A513-7608A227CE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141E688-7C24-42AD-B425-8B92230D18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BEF738-462C-40F4-98C5-DE94908FE64D}" type="slidenum">
              <a:rPr lang="en-GB" altLang="en-US"/>
              <a:pPr>
                <a:defRPr/>
              </a:pPr>
              <a:t>‹Nº›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167742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1D8F2-3663-44F9-93F9-4FEFBF9D0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4A156E-8527-4470-93A2-EA4A02C9F8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97982E-797B-4091-9045-FE16D0C80D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4F681C-E057-4DF7-AC61-E405F46A2F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4B1C39-A44B-4B05-9A3C-70CFA7CEDA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44F6D2A-DF09-44F3-B321-E07AE85EB3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6DB62E-712F-4937-A066-50E0036B8B65}" type="slidenum">
              <a:rPr lang="en-GB" altLang="en-US"/>
              <a:pPr>
                <a:defRPr/>
              </a:pPr>
              <a:t>‹Nº›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955174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461D3BBF-082A-47C6-9465-BA5C787578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339850"/>
            <a:ext cx="82296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Title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AC27604-A50E-451E-B067-CEC04575E5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92377"/>
            <a:ext cx="8229600" cy="352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altLang="en-US"/>
              <a:t>Second level</a:t>
            </a:r>
            <a:endParaRPr lang="en-GB" altLang="en-US"/>
          </a:p>
          <a:p>
            <a:pPr lvl="1"/>
            <a:r>
              <a:rPr lang="en-GB" altLang="en-US"/>
              <a:t>Third level</a:t>
            </a:r>
          </a:p>
          <a:p>
            <a:pPr lvl="2"/>
            <a:r>
              <a:rPr lang="en-GB" altLang="en-US"/>
              <a:t>- Fourth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1CD2535-AAF4-4EE0-AFF5-5D766D694D0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5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954DF3D-FE49-4498-B72D-3B886495BFB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B871A0E-CFAA-4A45-9DE9-DF61F5F85E0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045B3DF-AB00-4AE5-9703-6B8D2CECDA4E}" type="slidenum">
              <a:rPr lang="en-GB" altLang="en-US"/>
              <a:pPr>
                <a:defRPr/>
              </a:pPr>
              <a:t>‹Nº›</a:t>
            </a:fld>
            <a:endParaRPr lang="en-GB" alt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19A68A9-10DB-4A40-A22B-39D908809A49}"/>
              </a:ext>
            </a:extLst>
          </p:cNvPr>
          <p:cNvSpPr/>
          <p:nvPr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C19A1D4-539A-42D2-9766-A5AD067E0E02}"/>
              </a:ext>
            </a:extLst>
          </p:cNvPr>
          <p:cNvSpPr/>
          <p:nvPr/>
        </p:nvSpPr>
        <p:spPr>
          <a:xfrm>
            <a:off x="4262438" y="6659565"/>
            <a:ext cx="611187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/>
          </a:p>
        </p:txBody>
      </p:sp>
      <p:pic>
        <p:nvPicPr>
          <p:cNvPr id="1033" name="Picture 17" descr="LOGO CE_Vertical_EN_NEG_quadri_HR">
            <a:extLst>
              <a:ext uri="{FF2B5EF4-FFF2-40B4-BE49-F238E27FC236}">
                <a16:creationId xmlns:a16="http://schemas.microsoft.com/office/drawing/2014/main" id="{5122C4EF-242D-4B01-90DF-C4A84D4D31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9" y="258765"/>
            <a:ext cx="1436687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7" descr="LOGO CE_Vertical_EN_NEG_quadri_HR">
            <a:extLst>
              <a:ext uri="{FF2B5EF4-FFF2-40B4-BE49-F238E27FC236}">
                <a16:creationId xmlns:a16="http://schemas.microsoft.com/office/drawing/2014/main" id="{D35947CA-EA14-49AC-B3E7-7A112703E78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9" y="258765"/>
            <a:ext cx="1436687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3303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269081" algn="l" rtl="0" eaLnBrk="0" fontAlgn="base" hangingPunct="0">
        <a:spcBef>
          <a:spcPct val="0"/>
        </a:spcBef>
        <a:spcAft>
          <a:spcPct val="0"/>
        </a:spcAft>
        <a:defRPr sz="2250" b="1" kern="1200">
          <a:solidFill>
            <a:srgbClr val="0F5494"/>
          </a:solidFill>
          <a:latin typeface="+mj-lt"/>
          <a:ea typeface="+mj-ea"/>
          <a:cs typeface="+mj-cs"/>
        </a:defRPr>
      </a:lvl1pPr>
      <a:lvl2pPr marL="269081" algn="l" rtl="0" eaLnBrk="0" fontAlgn="base" hangingPunct="0">
        <a:spcBef>
          <a:spcPct val="0"/>
        </a:spcBef>
        <a:spcAft>
          <a:spcPct val="0"/>
        </a:spcAft>
        <a:defRPr sz="2250" b="1">
          <a:solidFill>
            <a:srgbClr val="0F5494"/>
          </a:solidFill>
          <a:latin typeface="Verdana" panose="020B0604030504040204" pitchFamily="34" charset="0"/>
        </a:defRPr>
      </a:lvl2pPr>
      <a:lvl3pPr marL="269081" algn="l" rtl="0" eaLnBrk="0" fontAlgn="base" hangingPunct="0">
        <a:spcBef>
          <a:spcPct val="0"/>
        </a:spcBef>
        <a:spcAft>
          <a:spcPct val="0"/>
        </a:spcAft>
        <a:defRPr sz="2250" b="1">
          <a:solidFill>
            <a:srgbClr val="0F5494"/>
          </a:solidFill>
          <a:latin typeface="Verdana" panose="020B0604030504040204" pitchFamily="34" charset="0"/>
        </a:defRPr>
      </a:lvl3pPr>
      <a:lvl4pPr marL="269081" algn="l" rtl="0" eaLnBrk="0" fontAlgn="base" hangingPunct="0">
        <a:spcBef>
          <a:spcPct val="0"/>
        </a:spcBef>
        <a:spcAft>
          <a:spcPct val="0"/>
        </a:spcAft>
        <a:defRPr sz="2250" b="1">
          <a:solidFill>
            <a:srgbClr val="0F5494"/>
          </a:solidFill>
          <a:latin typeface="Verdana" panose="020B0604030504040204" pitchFamily="34" charset="0"/>
        </a:defRPr>
      </a:lvl4pPr>
      <a:lvl5pPr marL="269081" algn="l" rtl="0" eaLnBrk="0" fontAlgn="base" hangingPunct="0">
        <a:spcBef>
          <a:spcPct val="0"/>
        </a:spcBef>
        <a:spcAft>
          <a:spcPct val="0"/>
        </a:spcAft>
        <a:defRPr sz="2250" b="1">
          <a:solidFill>
            <a:srgbClr val="0F5494"/>
          </a:solidFill>
          <a:latin typeface="Verdana" panose="020B0604030504040204" pitchFamily="34" charset="0"/>
        </a:defRPr>
      </a:lvl5pPr>
      <a:lvl6pPr marL="611981" algn="l" rtl="0" eaLnBrk="1" fontAlgn="base" hangingPunct="1">
        <a:spcBef>
          <a:spcPct val="0"/>
        </a:spcBef>
        <a:spcAft>
          <a:spcPct val="0"/>
        </a:spcAft>
        <a:defRPr sz="2250" b="1">
          <a:solidFill>
            <a:srgbClr val="0F5494"/>
          </a:solidFill>
          <a:latin typeface="Verdana" panose="020B0604030504040204" pitchFamily="34" charset="0"/>
        </a:defRPr>
      </a:lvl6pPr>
      <a:lvl7pPr marL="954881" algn="l" rtl="0" eaLnBrk="1" fontAlgn="base" hangingPunct="1">
        <a:spcBef>
          <a:spcPct val="0"/>
        </a:spcBef>
        <a:spcAft>
          <a:spcPct val="0"/>
        </a:spcAft>
        <a:defRPr sz="2250" b="1">
          <a:solidFill>
            <a:srgbClr val="0F5494"/>
          </a:solidFill>
          <a:latin typeface="Verdana" panose="020B0604030504040204" pitchFamily="34" charset="0"/>
        </a:defRPr>
      </a:lvl7pPr>
      <a:lvl8pPr marL="1297781" algn="l" rtl="0" eaLnBrk="1" fontAlgn="base" hangingPunct="1">
        <a:spcBef>
          <a:spcPct val="0"/>
        </a:spcBef>
        <a:spcAft>
          <a:spcPct val="0"/>
        </a:spcAft>
        <a:defRPr sz="2250" b="1">
          <a:solidFill>
            <a:srgbClr val="0F5494"/>
          </a:solidFill>
          <a:latin typeface="Verdana" panose="020B0604030504040204" pitchFamily="34" charset="0"/>
        </a:defRPr>
      </a:lvl8pPr>
      <a:lvl9pPr marL="1640681" algn="l" rtl="0" eaLnBrk="1" fontAlgn="base" hangingPunct="1">
        <a:spcBef>
          <a:spcPct val="0"/>
        </a:spcBef>
        <a:spcAft>
          <a:spcPct val="0"/>
        </a:spcAft>
        <a:defRPr sz="2250" b="1">
          <a:solidFill>
            <a:srgbClr val="0F5494"/>
          </a:solidFill>
          <a:latin typeface="Verdana" panose="020B0604030504040204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1800" i="1" kern="1200">
          <a:solidFill>
            <a:srgbClr val="0F5494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defRPr sz="1500" b="1" kern="1200">
          <a:solidFill>
            <a:srgbClr val="0F5494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defRPr sz="1050" kern="1200">
          <a:solidFill>
            <a:srgbClr val="0F5494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5">
            <a:extLst>
              <a:ext uri="{FF2B5EF4-FFF2-40B4-BE49-F238E27FC236}">
                <a16:creationId xmlns:a16="http://schemas.microsoft.com/office/drawing/2014/main" id="{3AE7A3B0-4FFF-4CC2-88D1-B0418A0597D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195514" y="2402682"/>
            <a:ext cx="5670947" cy="2268457"/>
          </a:xfrm>
        </p:spPr>
        <p:txBody>
          <a:bodyPr/>
          <a:lstStyle/>
          <a:p>
            <a:pPr marL="0" lvl="1"/>
            <a:r>
              <a:rPr lang="en-US" altLang="en-US" sz="2100" kern="1200" dirty="0">
                <a:solidFill>
                  <a:srgbClr val="FFD624"/>
                </a:solidFill>
                <a:latin typeface="+mj-lt"/>
                <a:ea typeface="+mj-ea"/>
                <a:cs typeface="+mj-cs"/>
              </a:rPr>
              <a:t>Group work: Getting ready for Joint Programming</a:t>
            </a:r>
            <a:br>
              <a:rPr lang="en-US" altLang="en-US" sz="2100" kern="1200" dirty="0">
                <a:solidFill>
                  <a:srgbClr val="FFD624"/>
                </a:solidFill>
                <a:latin typeface="+mj-lt"/>
                <a:ea typeface="+mj-ea"/>
                <a:cs typeface="+mj-cs"/>
              </a:rPr>
            </a:br>
            <a:br>
              <a:rPr lang="en-US" altLang="en-US" sz="2100" kern="1200" dirty="0">
                <a:solidFill>
                  <a:srgbClr val="FFD624"/>
                </a:solidFill>
                <a:latin typeface="+mj-lt"/>
                <a:ea typeface="+mj-ea"/>
                <a:cs typeface="+mj-cs"/>
              </a:rPr>
            </a:br>
            <a:br>
              <a:rPr lang="en-US" altLang="en-US" sz="2100" kern="1200" dirty="0">
                <a:solidFill>
                  <a:srgbClr val="FFD624"/>
                </a:solidFill>
                <a:latin typeface="+mj-lt"/>
                <a:ea typeface="+mj-ea"/>
                <a:cs typeface="+mj-cs"/>
              </a:rPr>
            </a:br>
            <a:r>
              <a:rPr lang="en-GB" sz="1500" kern="1200" dirty="0">
                <a:solidFill>
                  <a:srgbClr val="FFD624"/>
                </a:solidFill>
                <a:latin typeface="+mj-lt"/>
                <a:ea typeface="+mj-ea"/>
                <a:cs typeface="+mj-cs"/>
              </a:rPr>
              <a:t>Training on </a:t>
            </a:r>
            <a:r>
              <a:rPr lang="fr-BE" altLang="en-US" sz="1500" kern="1200" dirty="0">
                <a:solidFill>
                  <a:srgbClr val="FFD624"/>
                </a:solidFill>
                <a:latin typeface="+mj-lt"/>
                <a:ea typeface="+mj-ea"/>
                <a:cs typeface="+mj-cs"/>
              </a:rPr>
              <a:t>Joint Programming</a:t>
            </a:r>
            <a:endParaRPr lang="en-US" altLang="en-US" sz="1500" kern="1200" dirty="0">
              <a:solidFill>
                <a:srgbClr val="FFD624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1">
            <a:extLst>
              <a:ext uri="{FF2B5EF4-FFF2-40B4-BE49-F238E27FC236}">
                <a16:creationId xmlns:a16="http://schemas.microsoft.com/office/drawing/2014/main" id="{2C27FB00-4115-4E9E-9E28-5C4E57279B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8972" y="1442415"/>
            <a:ext cx="7903028" cy="702469"/>
          </a:xfrm>
        </p:spPr>
        <p:txBody>
          <a:bodyPr/>
          <a:lstStyle/>
          <a:p>
            <a:pPr eaLnBrk="1" hangingPunct="1"/>
            <a:r>
              <a:rPr lang="en-GB" altLang="en-US" sz="2800" dirty="0"/>
              <a:t>A summary of JP lessons learnt</a:t>
            </a:r>
          </a:p>
        </p:txBody>
      </p:sp>
      <p:sp>
        <p:nvSpPr>
          <p:cNvPr id="65539" name="Content Placeholder 2">
            <a:extLst>
              <a:ext uri="{FF2B5EF4-FFF2-40B4-BE49-F238E27FC236}">
                <a16:creationId xmlns:a16="http://schemas.microsoft.com/office/drawing/2014/main" id="{842F91EB-A569-486C-95D2-0D8CEE91F64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48343" y="2144884"/>
            <a:ext cx="8447314" cy="4488145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altLang="en-US" b="1" i="0" dirty="0"/>
              <a:t>1. The value in WBT is principally related to policy coherence</a:t>
            </a:r>
          </a:p>
          <a:p>
            <a:pPr>
              <a:spcBef>
                <a:spcPts val="0"/>
              </a:spcBef>
              <a:buClr>
                <a:schemeClr val="accent6"/>
              </a:buClr>
              <a:defRPr/>
            </a:pPr>
            <a:r>
              <a:rPr lang="en-GB" altLang="en-US" i="0" dirty="0"/>
              <a:t>A consensus on priorities (negotiated with partner government)</a:t>
            </a:r>
          </a:p>
          <a:p>
            <a:pPr>
              <a:spcBef>
                <a:spcPts val="0"/>
              </a:spcBef>
              <a:buClr>
                <a:schemeClr val="accent6"/>
              </a:buClr>
              <a:defRPr/>
            </a:pPr>
            <a:r>
              <a:rPr lang="en-GB" altLang="en-US" i="0" dirty="0"/>
              <a:t>A shared vision and objectives</a:t>
            </a:r>
          </a:p>
          <a:p>
            <a:pPr>
              <a:spcBef>
                <a:spcPts val="0"/>
              </a:spcBef>
              <a:buClr>
                <a:schemeClr val="accent6"/>
              </a:buClr>
              <a:defRPr/>
            </a:pPr>
            <a:r>
              <a:rPr lang="en-GB" altLang="en-US" i="0" dirty="0"/>
              <a:t>A joint strategy approach which support joint results framework</a:t>
            </a:r>
          </a:p>
          <a:p>
            <a:pPr>
              <a:spcBef>
                <a:spcPts val="0"/>
              </a:spcBef>
              <a:buClr>
                <a:schemeClr val="accent6"/>
              </a:buClr>
              <a:defRPr/>
            </a:pPr>
            <a:r>
              <a:rPr lang="en-GB" altLang="en-US" i="0" dirty="0"/>
              <a:t>Good practices in collaboration</a:t>
            </a:r>
          </a:p>
          <a:p>
            <a:pPr marL="0" indent="0">
              <a:spcBef>
                <a:spcPts val="0"/>
              </a:spcBef>
              <a:buNone/>
            </a:pPr>
            <a:endParaRPr lang="en-GB" altLang="en-US" i="0" dirty="0"/>
          </a:p>
          <a:p>
            <a:pPr marL="0" indent="0">
              <a:spcBef>
                <a:spcPts val="0"/>
              </a:spcBef>
              <a:buNone/>
            </a:pPr>
            <a:r>
              <a:rPr lang="en-GB" altLang="en-US" b="1" i="0" dirty="0"/>
              <a:t>2. Raise EU profile </a:t>
            </a:r>
            <a:r>
              <a:rPr lang="en-GB" altLang="en-US" b="1" i="0" dirty="0">
                <a:sym typeface="Wingdings" panose="05000000000000000000" pitchFamily="2" charset="2"/>
              </a:rPr>
              <a:t>in country</a:t>
            </a:r>
            <a:endParaRPr lang="en-GB" altLang="en-US" b="1" i="0" dirty="0"/>
          </a:p>
          <a:p>
            <a:pPr>
              <a:spcBef>
                <a:spcPts val="0"/>
              </a:spcBef>
              <a:buClr>
                <a:schemeClr val="accent6"/>
              </a:buClr>
              <a:defRPr/>
            </a:pPr>
            <a:r>
              <a:rPr lang="en-GB" i="0" dirty="0"/>
              <a:t>Beyond programmes: towards policy and political dialogue on EU values.</a:t>
            </a:r>
          </a:p>
          <a:p>
            <a:pPr>
              <a:spcBef>
                <a:spcPts val="0"/>
              </a:spcBef>
              <a:buClr>
                <a:schemeClr val="accent6"/>
              </a:buClr>
              <a:defRPr/>
            </a:pPr>
            <a:r>
              <a:rPr lang="en-GB" i="0" dirty="0"/>
              <a:t>Beyond aid: trade and foreign policy issues (migration, democracy, human rights, fragility, climate).</a:t>
            </a:r>
          </a:p>
          <a:p>
            <a:pPr>
              <a:spcBef>
                <a:spcPts val="0"/>
              </a:spcBef>
              <a:buClr>
                <a:schemeClr val="accent6"/>
              </a:buClr>
              <a:defRPr/>
            </a:pPr>
            <a:r>
              <a:rPr lang="en-GB" altLang="en-US" i="0" dirty="0"/>
              <a:t>Leverage new partnerships (private sector, civ-soc, change agents)</a:t>
            </a:r>
          </a:p>
          <a:p>
            <a:pPr marL="0" indent="0">
              <a:spcBef>
                <a:spcPts val="0"/>
              </a:spcBef>
              <a:buNone/>
            </a:pPr>
            <a:endParaRPr lang="en-GB" altLang="en-US" i="0" dirty="0"/>
          </a:p>
          <a:p>
            <a:pPr marL="0" indent="0">
              <a:spcBef>
                <a:spcPts val="0"/>
              </a:spcBef>
              <a:buNone/>
            </a:pPr>
            <a:r>
              <a:rPr lang="en-GB" altLang="en-US" b="1" i="0" dirty="0"/>
              <a:t>3.  Flexibility = “best fit” = relevance to context </a:t>
            </a:r>
            <a:r>
              <a:rPr lang="en-GB" altLang="en-US" b="1" i="0" dirty="0">
                <a:sym typeface="Wingdings" panose="05000000000000000000" pitchFamily="2" charset="2"/>
              </a:rPr>
              <a:t></a:t>
            </a:r>
            <a:r>
              <a:rPr lang="en-GB" altLang="en-US" b="1" i="0" dirty="0"/>
              <a:t> SDG results</a:t>
            </a:r>
          </a:p>
          <a:p>
            <a:pPr>
              <a:spcBef>
                <a:spcPts val="0"/>
              </a:spcBef>
              <a:buClr>
                <a:schemeClr val="accent6"/>
              </a:buClr>
              <a:defRPr/>
            </a:pPr>
            <a:r>
              <a:rPr lang="en-GB" altLang="en-US" i="0" dirty="0"/>
              <a:t>Process is key </a:t>
            </a:r>
            <a:r>
              <a:rPr lang="en-GB" altLang="en-US" i="0" dirty="0">
                <a:sym typeface="Wingdings" panose="05000000000000000000" pitchFamily="2" charset="2"/>
              </a:rPr>
              <a:t> inclusive, build momentum, institutionalise JP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1">
            <a:extLst>
              <a:ext uri="{FF2B5EF4-FFF2-40B4-BE49-F238E27FC236}">
                <a16:creationId xmlns:a16="http://schemas.microsoft.com/office/drawing/2014/main" id="{2C27FB00-4115-4E9E-9E28-5C4E57279B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8343" y="1442415"/>
            <a:ext cx="8577943" cy="702469"/>
          </a:xfrm>
        </p:spPr>
        <p:txBody>
          <a:bodyPr/>
          <a:lstStyle/>
          <a:p>
            <a:pPr eaLnBrk="1" hangingPunct="1"/>
            <a:r>
              <a:rPr lang="en-GB" altLang="en-US" sz="2800" dirty="0"/>
              <a:t>Good Practices in Collaboration (Artists)</a:t>
            </a:r>
          </a:p>
        </p:txBody>
      </p:sp>
      <p:sp>
        <p:nvSpPr>
          <p:cNvPr id="65539" name="Content Placeholder 2">
            <a:extLst>
              <a:ext uri="{FF2B5EF4-FFF2-40B4-BE49-F238E27FC236}">
                <a16:creationId xmlns:a16="http://schemas.microsoft.com/office/drawing/2014/main" id="{842F91EB-A569-486C-95D2-0D8CEE91F64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13657" y="2144884"/>
            <a:ext cx="8382000" cy="4284945"/>
          </a:xfrm>
        </p:spPr>
        <p:txBody>
          <a:bodyPr>
            <a:normAutofit fontScale="62500" lnSpcReduction="20000"/>
          </a:bodyPr>
          <a:lstStyle/>
          <a:p>
            <a:pPr>
              <a:spcBef>
                <a:spcPts val="0"/>
              </a:spcBef>
              <a:tabLst>
                <a:tab pos="0" algn="l"/>
              </a:tabLst>
            </a:pPr>
            <a:endParaRPr lang="en-GB" altLang="en-US" sz="2900" b="1" i="0" dirty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  <a:tabLst>
                <a:tab pos="0" algn="l"/>
              </a:tabLst>
            </a:pPr>
            <a:r>
              <a:rPr lang="en-GB" altLang="en-US" sz="2900" b="1" i="0" dirty="0">
                <a:solidFill>
                  <a:srgbClr val="0070C0"/>
                </a:solidFill>
              </a:rPr>
              <a:t>1. A strong transparent project lead open to new ideas</a:t>
            </a:r>
          </a:p>
          <a:p>
            <a:pPr>
              <a:spcBef>
                <a:spcPts val="0"/>
              </a:spcBef>
              <a:tabLst>
                <a:tab pos="0" algn="l"/>
              </a:tabLst>
            </a:pPr>
            <a:endParaRPr lang="en-GB" altLang="en-US" sz="2900" b="1" i="0" dirty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  <a:tabLst>
                <a:tab pos="0" algn="l"/>
              </a:tabLst>
            </a:pPr>
            <a:r>
              <a:rPr lang="en-GB" altLang="en-US" sz="2900" b="1" i="0" dirty="0">
                <a:solidFill>
                  <a:srgbClr val="0070C0"/>
                </a:solidFill>
              </a:rPr>
              <a:t>2. A shared vision</a:t>
            </a:r>
          </a:p>
          <a:p>
            <a:pPr>
              <a:spcBef>
                <a:spcPts val="0"/>
              </a:spcBef>
              <a:tabLst>
                <a:tab pos="0" algn="l"/>
              </a:tabLst>
            </a:pPr>
            <a:endParaRPr lang="en-GB" altLang="en-US" sz="2900" b="1" i="0" dirty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  <a:tabLst>
                <a:tab pos="0" algn="l"/>
              </a:tabLst>
            </a:pPr>
            <a:r>
              <a:rPr lang="en-GB" altLang="en-US" sz="2900" b="1" i="0" dirty="0">
                <a:solidFill>
                  <a:srgbClr val="0070C0"/>
                </a:solidFill>
              </a:rPr>
              <a:t>3. Everybody has a role; no duplication; encourage alternative perspectives/ creative thinking</a:t>
            </a:r>
          </a:p>
          <a:p>
            <a:pPr>
              <a:spcBef>
                <a:spcPts val="0"/>
              </a:spcBef>
              <a:tabLst>
                <a:tab pos="0" algn="l"/>
              </a:tabLst>
            </a:pPr>
            <a:endParaRPr lang="en-GB" altLang="en-US" sz="2900" b="1" i="0" dirty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  <a:tabLst>
                <a:tab pos="0" algn="l"/>
              </a:tabLst>
            </a:pPr>
            <a:r>
              <a:rPr lang="en-GB" altLang="en-US" sz="2900" b="1" i="0" dirty="0">
                <a:solidFill>
                  <a:srgbClr val="0070C0"/>
                </a:solidFill>
              </a:rPr>
              <a:t>4. Constant feedback in managing the work flow</a:t>
            </a:r>
          </a:p>
          <a:p>
            <a:pPr>
              <a:spcBef>
                <a:spcPts val="0"/>
              </a:spcBef>
              <a:tabLst>
                <a:tab pos="0" algn="l"/>
              </a:tabLst>
            </a:pPr>
            <a:endParaRPr lang="en-GB" altLang="en-US" sz="2900" b="1" i="0" dirty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  <a:tabLst>
                <a:tab pos="0" algn="l"/>
              </a:tabLst>
            </a:pPr>
            <a:r>
              <a:rPr lang="en-GB" altLang="en-US" sz="2900" b="1" i="0" dirty="0">
                <a:solidFill>
                  <a:srgbClr val="0070C0"/>
                </a:solidFill>
              </a:rPr>
              <a:t>5. Regular meetings focused on problem solving</a:t>
            </a:r>
          </a:p>
          <a:p>
            <a:pPr>
              <a:spcBef>
                <a:spcPts val="0"/>
              </a:spcBef>
              <a:tabLst>
                <a:tab pos="0" algn="l"/>
              </a:tabLst>
            </a:pPr>
            <a:endParaRPr lang="en-GB" altLang="en-US" sz="2900" b="1" i="0" dirty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  <a:tabLst>
                <a:tab pos="0" algn="l"/>
              </a:tabLst>
            </a:pPr>
            <a:r>
              <a:rPr lang="en-GB" altLang="en-US" sz="2900" b="1" i="0" dirty="0">
                <a:solidFill>
                  <a:srgbClr val="0070C0"/>
                </a:solidFill>
              </a:rPr>
              <a:t>6. Verbal communication – email for decisions</a:t>
            </a:r>
          </a:p>
          <a:p>
            <a:pPr>
              <a:spcBef>
                <a:spcPts val="0"/>
              </a:spcBef>
              <a:tabLst>
                <a:tab pos="0" algn="l"/>
              </a:tabLst>
            </a:pPr>
            <a:endParaRPr lang="en-GB" altLang="en-US" sz="2900" b="1" i="0" dirty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  <a:tabLst>
                <a:tab pos="0" algn="l"/>
              </a:tabLst>
            </a:pPr>
            <a:r>
              <a:rPr lang="en-GB" altLang="en-US" sz="2900" b="1" i="0" dirty="0">
                <a:solidFill>
                  <a:srgbClr val="0070C0"/>
                </a:solidFill>
              </a:rPr>
              <a:t>7. Focus on results that are fun</a:t>
            </a:r>
          </a:p>
          <a:p>
            <a:pPr>
              <a:spcBef>
                <a:spcPts val="0"/>
              </a:spcBef>
              <a:tabLst>
                <a:tab pos="0" algn="l"/>
              </a:tabLst>
            </a:pPr>
            <a:endParaRPr lang="en-GB" altLang="en-US" sz="2900" b="1" i="0" dirty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  <a:tabLst>
                <a:tab pos="0" algn="l"/>
              </a:tabLst>
            </a:pPr>
            <a:r>
              <a:rPr lang="en-GB" altLang="en-US" sz="2900" b="1" i="0" dirty="0">
                <a:solidFill>
                  <a:srgbClr val="0070C0"/>
                </a:solidFill>
              </a:rPr>
              <a:t>8. Build a group of champions. </a:t>
            </a:r>
          </a:p>
          <a:p>
            <a:pPr marL="342900" indent="-342900">
              <a:spcBef>
                <a:spcPts val="0"/>
              </a:spcBef>
              <a:buFont typeface="+mj-lt"/>
              <a:buAutoNum type="arabicPeriod"/>
            </a:pPr>
            <a:endParaRPr lang="en-GB" altLang="en-US" b="1" i="0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altLang="en-US" b="1" i="0" dirty="0"/>
              <a:t> </a:t>
            </a:r>
            <a:endParaRPr lang="en-GB" altLang="en-US" i="0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631288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>
            <a:extLst>
              <a:ext uri="{FF2B5EF4-FFF2-40B4-BE49-F238E27FC236}">
                <a16:creationId xmlns:a16="http://schemas.microsoft.com/office/drawing/2014/main" id="{84775290-0638-4986-8BF4-317E5943EF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881121"/>
            <a:ext cx="9144000" cy="419939"/>
          </a:xfrm>
        </p:spPr>
        <p:txBody>
          <a:bodyPr/>
          <a:lstStyle/>
          <a:p>
            <a:pPr algn="ctr" eaLnBrk="1" hangingPunct="1"/>
            <a:r>
              <a:rPr lang="en-GB" altLang="en-US" dirty="0"/>
              <a:t>Group work</a:t>
            </a:r>
          </a:p>
        </p:txBody>
      </p:sp>
      <p:sp>
        <p:nvSpPr>
          <p:cNvPr id="30723" name="Content Placeholder 2">
            <a:extLst>
              <a:ext uri="{FF2B5EF4-FFF2-40B4-BE49-F238E27FC236}">
                <a16:creationId xmlns:a16="http://schemas.microsoft.com/office/drawing/2014/main" id="{918BB479-22A4-47CE-AA0C-53170C4482E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42445" y="2340971"/>
            <a:ext cx="7859110" cy="1386227"/>
          </a:xfrm>
        </p:spPr>
        <p:txBody>
          <a:bodyPr/>
          <a:lstStyle/>
          <a:p>
            <a:pPr>
              <a:buClr>
                <a:srgbClr val="2D5EC1"/>
              </a:buClr>
              <a:buFont typeface="Arial" panose="020B0604020202020204" pitchFamily="34" charset="0"/>
              <a:buChar char="•"/>
              <a:defRPr/>
            </a:pPr>
            <a:r>
              <a:rPr lang="en-GB" altLang="en-BE" i="0" dirty="0"/>
              <a:t>Use the handout to organise yourselves </a:t>
            </a:r>
          </a:p>
          <a:p>
            <a:pPr>
              <a:buClr>
                <a:srgbClr val="2D5EC1"/>
              </a:buClr>
              <a:buFont typeface="Arial" panose="020B0604020202020204" pitchFamily="34" charset="0"/>
              <a:buChar char="•"/>
              <a:defRPr/>
            </a:pPr>
            <a:r>
              <a:rPr lang="en-GB" altLang="en-BE" i="0" dirty="0"/>
              <a:t>Consult the facilitator where necessary</a:t>
            </a:r>
          </a:p>
          <a:p>
            <a:pPr>
              <a:buClr>
                <a:srgbClr val="2D5EC1"/>
              </a:buClr>
              <a:buFont typeface="Arial" panose="020B0604020202020204" pitchFamily="34" charset="0"/>
              <a:buChar char="•"/>
              <a:defRPr/>
            </a:pPr>
            <a:r>
              <a:rPr lang="en-GB" altLang="en-US" i="0" dirty="0"/>
              <a:t>U</a:t>
            </a:r>
            <a:r>
              <a:rPr lang="en-GB" i="0" dirty="0"/>
              <a:t>se the questions to motivate discussion (no obligation)</a:t>
            </a:r>
            <a:endParaRPr lang="en-GB" altLang="en-BE" i="0" dirty="0"/>
          </a:p>
          <a:p>
            <a:pPr>
              <a:buClr>
                <a:srgbClr val="2D5EC1"/>
              </a:buClr>
              <a:buFont typeface="Arial" panose="020B0604020202020204" pitchFamily="34" charset="0"/>
              <a:buChar char="•"/>
              <a:defRPr/>
            </a:pPr>
            <a:r>
              <a:rPr lang="en-GB" altLang="en-BE" i="0" dirty="0"/>
              <a:t>Come back in one hour with a 5 minute presentation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C4B7121-B23B-41E9-B04E-A2BA1A9E59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3883" y="3812059"/>
            <a:ext cx="3380408" cy="218869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F98EA6-657D-453D-B2EF-4DB5FA0505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4577" y="3812059"/>
            <a:ext cx="2919620" cy="2064912"/>
          </a:xfrm>
          <a:prstGeom prst="rect">
            <a:avLst/>
          </a:prstGeom>
          <a:ln w="101600" cmpd="thickThin">
            <a:solidFill>
              <a:schemeClr val="tx1"/>
            </a:solidFill>
          </a:ln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0455B9A-D7E0-4734-8DD9-245939FA3A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2421" y="3908752"/>
            <a:ext cx="2442156" cy="1583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 kern="1200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 kern="1200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400" kern="1200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2D5EC1"/>
              </a:buClr>
              <a:buNone/>
              <a:defRPr/>
            </a:pPr>
            <a:r>
              <a:rPr lang="en-GB" altLang="en-BE" sz="1800" dirty="0"/>
              <a:t>Remember…</a:t>
            </a:r>
          </a:p>
          <a:p>
            <a:pPr marL="0" indent="0">
              <a:buClr>
                <a:srgbClr val="2D5EC1"/>
              </a:buClr>
              <a:buNone/>
              <a:defRPr/>
            </a:pPr>
            <a:r>
              <a:rPr lang="en-GB" altLang="en-BE" sz="1800" dirty="0"/>
              <a:t>…be a mongoose. </a:t>
            </a:r>
          </a:p>
          <a:p>
            <a:pPr marL="0" indent="0">
              <a:buClr>
                <a:srgbClr val="2D5EC1"/>
              </a:buClr>
              <a:buNone/>
              <a:defRPr/>
            </a:pPr>
            <a:r>
              <a:rPr lang="en-GB" altLang="en-BE" sz="1800" dirty="0"/>
              <a:t>…or a bee. </a:t>
            </a:r>
          </a:p>
          <a:p>
            <a:pPr marL="0" indent="0">
              <a:buClr>
                <a:srgbClr val="2D5EC1"/>
              </a:buClr>
              <a:buNone/>
              <a:defRPr/>
            </a:pPr>
            <a:r>
              <a:rPr lang="en-GB" altLang="en-BE" sz="1800" dirty="0"/>
              <a:t>…or whatever.</a:t>
            </a:r>
          </a:p>
        </p:txBody>
      </p:sp>
    </p:spTree>
    <p:extLst>
      <p:ext uri="{BB962C8B-B14F-4D97-AF65-F5344CB8AC3E}">
        <p14:creationId xmlns:p14="http://schemas.microsoft.com/office/powerpoint/2010/main" val="1305442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>
            <a:extLst>
              <a:ext uri="{FF2B5EF4-FFF2-40B4-BE49-F238E27FC236}">
                <a16:creationId xmlns:a16="http://schemas.microsoft.com/office/drawing/2014/main" id="{84775290-0638-4986-8BF4-317E5943EF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119993"/>
            <a:ext cx="9144000" cy="3113314"/>
          </a:xfrm>
        </p:spPr>
        <p:txBody>
          <a:bodyPr/>
          <a:lstStyle/>
          <a:p>
            <a:pPr algn="ctr" eaLnBrk="1" hangingPunct="1"/>
            <a:r>
              <a:rPr lang="en-GB" sz="2400" dirty="0"/>
              <a:t>Objective: focus on next steps to use JP as the ‘preferred approach’ to implementing the SDGs</a:t>
            </a:r>
            <a:br>
              <a:rPr lang="en-GB" altLang="en-US" dirty="0"/>
            </a:br>
            <a:br>
              <a:rPr lang="en-GB" altLang="en-US" dirty="0"/>
            </a:br>
            <a:r>
              <a:rPr lang="en-GB" altLang="en-US" dirty="0"/>
              <a:t>See you in 1 hour!</a:t>
            </a:r>
          </a:p>
        </p:txBody>
      </p:sp>
    </p:spTree>
    <p:extLst>
      <p:ext uri="{BB962C8B-B14F-4D97-AF65-F5344CB8AC3E}">
        <p14:creationId xmlns:p14="http://schemas.microsoft.com/office/powerpoint/2010/main" val="1751560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>
            <a:extLst>
              <a:ext uri="{FF2B5EF4-FFF2-40B4-BE49-F238E27FC236}">
                <a16:creationId xmlns:a16="http://schemas.microsoft.com/office/drawing/2014/main" id="{84775290-0638-4986-8BF4-317E5943EF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6828" y="1311605"/>
            <a:ext cx="8937172" cy="702469"/>
          </a:xfrm>
        </p:spPr>
        <p:txBody>
          <a:bodyPr/>
          <a:lstStyle/>
          <a:p>
            <a:pPr eaLnBrk="1" hangingPunct="1"/>
            <a:r>
              <a:rPr lang="en-GB" altLang="en-US" dirty="0"/>
              <a:t>Feedback to questions</a:t>
            </a:r>
          </a:p>
        </p:txBody>
      </p:sp>
      <p:sp>
        <p:nvSpPr>
          <p:cNvPr id="30723" name="Content Placeholder 2">
            <a:extLst>
              <a:ext uri="{FF2B5EF4-FFF2-40B4-BE49-F238E27FC236}">
                <a16:creationId xmlns:a16="http://schemas.microsoft.com/office/drawing/2014/main" id="{918BB479-22A4-47CE-AA0C-53170C4482E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388" y="2014074"/>
            <a:ext cx="7859110" cy="3869548"/>
          </a:xfrm>
        </p:spPr>
        <p:txBody>
          <a:bodyPr/>
          <a:lstStyle/>
          <a:p>
            <a:pPr marL="0" indent="0">
              <a:buClr>
                <a:schemeClr val="accent2"/>
              </a:buClr>
              <a:buNone/>
            </a:pPr>
            <a:r>
              <a:rPr lang="en-GB" sz="1600" b="1" i="0" dirty="0"/>
              <a:t>Motivation</a:t>
            </a:r>
            <a:endParaRPr lang="en-GB" sz="1600" i="0" dirty="0"/>
          </a:p>
          <a:p>
            <a:pPr marL="342900" indent="-342900">
              <a:buClr>
                <a:schemeClr val="accent2"/>
              </a:buClr>
              <a:buFont typeface="+mj-lt"/>
              <a:buAutoNum type="arabicPeriod"/>
            </a:pPr>
            <a:r>
              <a:rPr lang="en-GB" sz="1600" i="0" dirty="0"/>
              <a:t>Why is your group considering (or rejecting) JP? What would be your JP’s principal focus or objective? What are the concrete benefits (or disadvantages) that JP is expected to bring? </a:t>
            </a:r>
          </a:p>
          <a:p>
            <a:pPr marL="0" indent="0">
              <a:buClr>
                <a:schemeClr val="accent2"/>
              </a:buClr>
              <a:buNone/>
            </a:pPr>
            <a:r>
              <a:rPr lang="en-GB" sz="1600" b="1" i="0" dirty="0"/>
              <a:t>Partnering</a:t>
            </a:r>
            <a:endParaRPr lang="en-GB" sz="1600" i="0" dirty="0"/>
          </a:p>
          <a:p>
            <a:pPr marL="342900" indent="-342900">
              <a:buClr>
                <a:schemeClr val="accent2"/>
              </a:buClr>
              <a:buFont typeface="+mj-lt"/>
              <a:buAutoNum type="arabicPeriod" startAt="2"/>
            </a:pPr>
            <a:r>
              <a:rPr lang="en-GB" sz="1600" i="0" dirty="0"/>
              <a:t>What kind of issues and relationship dynamics are important in preparing a scoping study or joint analysis?</a:t>
            </a:r>
          </a:p>
          <a:p>
            <a:pPr marL="342900" indent="-342900">
              <a:buClr>
                <a:schemeClr val="accent2"/>
              </a:buClr>
              <a:buFont typeface="+mj-lt"/>
              <a:buAutoNum type="arabicPeriod" startAt="2"/>
            </a:pPr>
            <a:r>
              <a:rPr lang="en-GB" sz="1600" i="0" dirty="0"/>
              <a:t>What kind of support – and resistance – did you encounter? What strategies were employed to reach a final decision?</a:t>
            </a:r>
          </a:p>
          <a:p>
            <a:pPr marL="0" indent="0">
              <a:buClr>
                <a:schemeClr val="accent2"/>
              </a:buClr>
              <a:buNone/>
            </a:pPr>
            <a:r>
              <a:rPr lang="en-GB" sz="1600" b="1" i="0" dirty="0"/>
              <a:t>Tools and preparation strategy</a:t>
            </a:r>
            <a:endParaRPr lang="en-GB" sz="1600" i="0" dirty="0"/>
          </a:p>
          <a:p>
            <a:pPr marL="342900" indent="-342900">
              <a:buClr>
                <a:schemeClr val="accent2"/>
              </a:buClr>
              <a:buFont typeface="+mj-lt"/>
              <a:buAutoNum type="arabicPeriod" startAt="4"/>
            </a:pPr>
            <a:r>
              <a:rPr lang="en-GB" sz="1600" i="0" dirty="0"/>
              <a:t>What tools, approaches and partnerships can be used to move forward? Can the SDGs be used for leverage, consensus-building or finding an entry-point? </a:t>
            </a:r>
          </a:p>
          <a:p>
            <a:pPr marL="342900" indent="-342900">
              <a:buClr>
                <a:schemeClr val="accent2"/>
              </a:buClr>
              <a:buFont typeface="+mj-lt"/>
              <a:buAutoNum type="arabicPeriod" startAt="4"/>
            </a:pPr>
            <a:r>
              <a:rPr lang="en-GB" sz="1600" i="0" dirty="0"/>
              <a:t>Which areas/issues can be used to build consensus? Is it better to begin with a common agenda (as a platform for further engagement) or to be comprehensive?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JP template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anose="020B0604030504040204" pitchFamily="34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JP template" id="{B4B003FC-5915-4565-8986-C6AE40DE3B42}" vid="{C6730629-7B1D-4419-94E6-279C39770C6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432</Words>
  <Application>Microsoft Office PowerPoint</Application>
  <PresentationFormat>Presentación en pantalla (4:3)</PresentationFormat>
  <Paragraphs>59</Paragraphs>
  <Slides>6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Calibri</vt:lpstr>
      <vt:lpstr>Verdana</vt:lpstr>
      <vt:lpstr>JP template</vt:lpstr>
      <vt:lpstr>Group work: Getting ready for Joint Programming   Training on Joint Programming</vt:lpstr>
      <vt:lpstr>A summary of JP lessons learnt</vt:lpstr>
      <vt:lpstr>Good Practices in Collaboration (Artists)</vt:lpstr>
      <vt:lpstr>Group work</vt:lpstr>
      <vt:lpstr>Objective: focus on next steps to use JP as the ‘preferred approach’ to implementing the SDGs  See you in 1 hour!</vt:lpstr>
      <vt:lpstr>Feedback to 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Philip Courtnadge</dc:creator>
  <cp:lastModifiedBy>Sibylle Koenig</cp:lastModifiedBy>
  <cp:revision>5</cp:revision>
  <dcterms:created xsi:type="dcterms:W3CDTF">2019-03-01T08:59:30Z</dcterms:created>
  <dcterms:modified xsi:type="dcterms:W3CDTF">2019-04-13T12:40:35Z</dcterms:modified>
</cp:coreProperties>
</file>