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8" r:id="rId1"/>
    <p:sldMasterId id="2147484806" r:id="rId2"/>
    <p:sldMasterId id="2147484818" r:id="rId3"/>
  </p:sldMasterIdLst>
  <p:notesMasterIdLst>
    <p:notesMasterId r:id="rId16"/>
  </p:notesMasterIdLst>
  <p:handoutMasterIdLst>
    <p:handoutMasterId r:id="rId17"/>
  </p:handoutMasterIdLst>
  <p:sldIdLst>
    <p:sldId id="333" r:id="rId4"/>
    <p:sldId id="329" r:id="rId5"/>
    <p:sldId id="348" r:id="rId6"/>
    <p:sldId id="831" r:id="rId7"/>
    <p:sldId id="337" r:id="rId8"/>
    <p:sldId id="347" r:id="rId9"/>
    <p:sldId id="345" r:id="rId10"/>
    <p:sldId id="344" r:id="rId11"/>
    <p:sldId id="336" r:id="rId12"/>
    <p:sldId id="343" r:id="rId13"/>
    <p:sldId id="833" r:id="rId14"/>
    <p:sldId id="335" r:id="rId15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xandra de Bournonville" initials="" lastIdx="13" clrIdx="0"/>
  <p:cmAuthor id="2" name="RAMSEY Fiona (DEVCO)" initials="RF(" lastIdx="5" clrIdx="1">
    <p:extLst>
      <p:ext uri="{19B8F6BF-5375-455C-9EA6-DF929625EA0E}">
        <p15:presenceInfo xmlns:p15="http://schemas.microsoft.com/office/powerpoint/2012/main" userId="RAMSEY Fiona (DEVCO)" providerId="None"/>
      </p:ext>
    </p:extLst>
  </p:cmAuthor>
  <p:cmAuthor id="3" name="Sibylle Koenig" initials="SK" lastIdx="11" clrIdx="2">
    <p:extLst>
      <p:ext uri="{19B8F6BF-5375-455C-9EA6-DF929625EA0E}">
        <p15:presenceInfo xmlns:p15="http://schemas.microsoft.com/office/powerpoint/2012/main" userId="8e69258a572ead4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BDDEFF"/>
    <a:srgbClr val="3166CF"/>
    <a:srgbClr val="2D5EC1"/>
    <a:srgbClr val="3E6FD2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3B6FB3-016D-4B26-848E-E422D89865E4}" v="147" dt="2019-04-11T12:05:19.145"/>
    <p1510:client id="{D35F3AE2-73C0-4891-BE69-6364B921CBF6}" v="3" dt="2019-04-11T19:12:46.3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07" autoAdjust="0"/>
    <p:restoredTop sz="86022" autoAdjust="0"/>
  </p:normalViewPr>
  <p:slideViewPr>
    <p:cSldViewPr>
      <p:cViewPr varScale="1">
        <p:scale>
          <a:sx n="54" d="100"/>
          <a:sy n="54" d="100"/>
        </p:scale>
        <p:origin x="162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5" d="100"/>
          <a:sy n="45" d="100"/>
        </p:scale>
        <p:origin x="2768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bylle Koenig" userId="8e69258a572ead4b" providerId="LiveId" clId="{D35F3AE2-73C0-4891-BE69-6364B921CBF6}"/>
    <pc:docChg chg="modSld">
      <pc:chgData name="Sibylle Koenig" userId="8e69258a572ead4b" providerId="LiveId" clId="{D35F3AE2-73C0-4891-BE69-6364B921CBF6}" dt="2019-04-11T19:12:46.345" v="2" actId="14100"/>
      <pc:docMkLst>
        <pc:docMk/>
      </pc:docMkLst>
      <pc:sldChg chg="modNotes">
        <pc:chgData name="Sibylle Koenig" userId="8e69258a572ead4b" providerId="LiveId" clId="{D35F3AE2-73C0-4891-BE69-6364B921CBF6}" dt="2019-04-11T19:12:46.345" v="2" actId="14100"/>
        <pc:sldMkLst>
          <pc:docMk/>
          <pc:sldMk cId="4195769575" sldId="343"/>
        </pc:sldMkLst>
      </pc:sldChg>
    </pc:docChg>
  </pc:docChgLst>
  <pc:docChgLst>
    <pc:chgData name="Sibylle Koenig" userId="8e69258a572ead4b" providerId="LiveId" clId="{E53B6FB3-016D-4B26-848E-E422D89865E4}"/>
    <pc:docChg chg="undo custSel addSld delSld modSld sldOrd">
      <pc:chgData name="Sibylle Koenig" userId="8e69258a572ead4b" providerId="LiveId" clId="{E53B6FB3-016D-4B26-848E-E422D89865E4}" dt="2019-04-11T12:10:48.381" v="13084" actId="20577"/>
      <pc:docMkLst>
        <pc:docMk/>
      </pc:docMkLst>
      <pc:sldChg chg="modSp del ord modNotesTx">
        <pc:chgData name="Sibylle Koenig" userId="8e69258a572ead4b" providerId="LiveId" clId="{E53B6FB3-016D-4B26-848E-E422D89865E4}" dt="2019-04-11T11:40:02.181" v="11874" actId="2696"/>
        <pc:sldMkLst>
          <pc:docMk/>
          <pc:sldMk cId="0" sldId="303"/>
        </pc:sldMkLst>
        <pc:picChg chg="mod">
          <ac:chgData name="Sibylle Koenig" userId="8e69258a572ead4b" providerId="LiveId" clId="{E53B6FB3-016D-4B26-848E-E422D89865E4}" dt="2019-04-09T16:19:16.313" v="10856" actId="1076"/>
          <ac:picMkLst>
            <pc:docMk/>
            <pc:sldMk cId="0" sldId="303"/>
            <ac:picMk id="6" creationId="{0A24B53E-9B0A-4CB4-88EE-CE37F517195A}"/>
          </ac:picMkLst>
        </pc:picChg>
        <pc:picChg chg="mod">
          <ac:chgData name="Sibylle Koenig" userId="8e69258a572ead4b" providerId="LiveId" clId="{E53B6FB3-016D-4B26-848E-E422D89865E4}" dt="2019-04-08T11:55:08.306" v="403" actId="14100"/>
          <ac:picMkLst>
            <pc:docMk/>
            <pc:sldMk cId="0" sldId="303"/>
            <ac:picMk id="53252" creationId="{6A62AAA5-CCD6-412C-AA56-4BF9266FF8E0}"/>
          </ac:picMkLst>
        </pc:picChg>
      </pc:sldChg>
      <pc:sldChg chg="add del ord delCm modNotesTx">
        <pc:chgData name="Sibylle Koenig" userId="8e69258a572ead4b" providerId="LiveId" clId="{E53B6FB3-016D-4B26-848E-E422D89865E4}" dt="2019-04-09T16:34:39.531" v="10877" actId="20577"/>
        <pc:sldMkLst>
          <pc:docMk/>
          <pc:sldMk cId="0" sldId="329"/>
        </pc:sldMkLst>
      </pc:sldChg>
      <pc:sldChg chg="modSp add del ord modNotesTx">
        <pc:chgData name="Sibylle Koenig" userId="8e69258a572ead4b" providerId="LiveId" clId="{E53B6FB3-016D-4B26-848E-E422D89865E4}" dt="2019-04-11T11:40:05.392" v="11875" actId="2696"/>
        <pc:sldMkLst>
          <pc:docMk/>
          <pc:sldMk cId="908592898" sldId="330"/>
        </pc:sldMkLst>
        <pc:spChg chg="mod">
          <ac:chgData name="Sibylle Koenig" userId="8e69258a572ead4b" providerId="LiveId" clId="{E53B6FB3-016D-4B26-848E-E422D89865E4}" dt="2019-04-02T15:08:33.938" v="8" actId="20577"/>
          <ac:spMkLst>
            <pc:docMk/>
            <pc:sldMk cId="908592898" sldId="330"/>
            <ac:spMk id="4" creationId="{00000000-0000-0000-0000-000000000000}"/>
          </ac:spMkLst>
        </pc:spChg>
        <pc:picChg chg="mod">
          <ac:chgData name="Sibylle Koenig" userId="8e69258a572ead4b" providerId="LiveId" clId="{E53B6FB3-016D-4B26-848E-E422D89865E4}" dt="2019-04-08T11:24:10.023" v="291" actId="14100"/>
          <ac:picMkLst>
            <pc:docMk/>
            <pc:sldMk cId="908592898" sldId="330"/>
            <ac:picMk id="17" creationId="{00000000-0000-0000-0000-000000000000}"/>
          </ac:picMkLst>
        </pc:picChg>
      </pc:sldChg>
      <pc:sldChg chg="modSp modNotes">
        <pc:chgData name="Sibylle Koenig" userId="8e69258a572ead4b" providerId="LiveId" clId="{E53B6FB3-016D-4B26-848E-E422D89865E4}" dt="2019-04-11T11:39:45.296" v="11873" actId="20577"/>
        <pc:sldMkLst>
          <pc:docMk/>
          <pc:sldMk cId="0" sldId="333"/>
        </pc:sldMkLst>
        <pc:spChg chg="mod">
          <ac:chgData name="Sibylle Koenig" userId="8e69258a572ead4b" providerId="LiveId" clId="{E53B6FB3-016D-4B26-848E-E422D89865E4}" dt="2019-04-11T11:39:45.296" v="11873" actId="20577"/>
          <ac:spMkLst>
            <pc:docMk/>
            <pc:sldMk cId="0" sldId="333"/>
            <ac:spMk id="22530" creationId="{3AE7A3B0-4FFF-4CC2-88D1-B0418A0597DA}"/>
          </ac:spMkLst>
        </pc:spChg>
      </pc:sldChg>
      <pc:sldChg chg="modSp modNotesTx">
        <pc:chgData name="Sibylle Koenig" userId="8e69258a572ead4b" providerId="LiveId" clId="{E53B6FB3-016D-4B26-848E-E422D89865E4}" dt="2019-04-11T12:08:19.994" v="12949" actId="20577"/>
        <pc:sldMkLst>
          <pc:docMk/>
          <pc:sldMk cId="1089107187" sldId="335"/>
        </pc:sldMkLst>
        <pc:spChg chg="mod">
          <ac:chgData name="Sibylle Koenig" userId="8e69258a572ead4b" providerId="LiveId" clId="{E53B6FB3-016D-4B26-848E-E422D89865E4}" dt="2019-04-11T12:08:19.994" v="12949" actId="20577"/>
          <ac:spMkLst>
            <pc:docMk/>
            <pc:sldMk cId="1089107187" sldId="335"/>
            <ac:spMk id="3" creationId="{A1117CF9-0D90-441B-B219-49411ECC6A60}"/>
          </ac:spMkLst>
        </pc:spChg>
      </pc:sldChg>
      <pc:sldChg chg="modSp ord delCm modNotesTx">
        <pc:chgData name="Sibylle Koenig" userId="8e69258a572ead4b" providerId="LiveId" clId="{E53B6FB3-016D-4B26-848E-E422D89865E4}" dt="2019-04-11T11:47:26.473" v="12106" actId="20577"/>
        <pc:sldMkLst>
          <pc:docMk/>
          <pc:sldMk cId="3478258355" sldId="336"/>
        </pc:sldMkLst>
        <pc:spChg chg="mod">
          <ac:chgData name="Sibylle Koenig" userId="8e69258a572ead4b" providerId="LiveId" clId="{E53B6FB3-016D-4B26-848E-E422D89865E4}" dt="2019-04-11T11:45:22.372" v="11896" actId="20577"/>
          <ac:spMkLst>
            <pc:docMk/>
            <pc:sldMk cId="3478258355" sldId="336"/>
            <ac:spMk id="3" creationId="{A1117CF9-0D90-441B-B219-49411ECC6A60}"/>
          </ac:spMkLst>
        </pc:spChg>
      </pc:sldChg>
      <pc:sldChg chg="add ord modNotes modNotesTx">
        <pc:chgData name="Sibylle Koenig" userId="8e69258a572ead4b" providerId="LiveId" clId="{E53B6FB3-016D-4B26-848E-E422D89865E4}" dt="2019-04-09T17:42:36.498" v="11857" actId="14100"/>
        <pc:sldMkLst>
          <pc:docMk/>
          <pc:sldMk cId="1730666342" sldId="337"/>
        </pc:sldMkLst>
      </pc:sldChg>
      <pc:sldChg chg="modSp ord delCm modCm modNotes modNotesTx">
        <pc:chgData name="Sibylle Koenig" userId="8e69258a572ead4b" providerId="LiveId" clId="{E53B6FB3-016D-4B26-848E-E422D89865E4}" dt="2019-04-11T12:10:48.381" v="13084" actId="20577"/>
        <pc:sldMkLst>
          <pc:docMk/>
          <pc:sldMk cId="4195769575" sldId="343"/>
        </pc:sldMkLst>
        <pc:spChg chg="mod">
          <ac:chgData name="Sibylle Koenig" userId="8e69258a572ead4b" providerId="LiveId" clId="{E53B6FB3-016D-4B26-848E-E422D89865E4}" dt="2019-04-08T14:40:10.773" v="5329" actId="1076"/>
          <ac:spMkLst>
            <pc:docMk/>
            <pc:sldMk cId="4195769575" sldId="343"/>
            <ac:spMk id="5" creationId="{9020A047-F444-4BA1-8FE2-DF1E4BF0281A}"/>
          </ac:spMkLst>
        </pc:spChg>
        <pc:spChg chg="mod">
          <ac:chgData name="Sibylle Koenig" userId="8e69258a572ead4b" providerId="LiveId" clId="{E53B6FB3-016D-4B26-848E-E422D89865E4}" dt="2019-04-11T11:48:25.286" v="12110" actId="1076"/>
          <ac:spMkLst>
            <pc:docMk/>
            <pc:sldMk cId="4195769575" sldId="343"/>
            <ac:spMk id="13" creationId="{54809867-C3D5-4CCD-896E-61F659312BCE}"/>
          </ac:spMkLst>
        </pc:spChg>
        <pc:graphicFrameChg chg="mod">
          <ac:chgData name="Sibylle Koenig" userId="8e69258a572ead4b" providerId="LiveId" clId="{E53B6FB3-016D-4B26-848E-E422D89865E4}" dt="2019-04-11T11:48:52.840" v="12118" actId="20577"/>
          <ac:graphicFrameMkLst>
            <pc:docMk/>
            <pc:sldMk cId="4195769575" sldId="343"/>
            <ac:graphicFrameMk id="4" creationId="{95ADE379-E977-4F02-991B-FF1BE8515CDC}"/>
          </ac:graphicFrameMkLst>
        </pc:graphicFrameChg>
      </pc:sldChg>
      <pc:sldChg chg="ord delCm modNotesTx">
        <pc:chgData name="Sibylle Koenig" userId="8e69258a572ead4b" providerId="LiveId" clId="{E53B6FB3-016D-4B26-848E-E422D89865E4}" dt="2019-04-09T16:51:00.606" v="11335" actId="20577"/>
        <pc:sldMkLst>
          <pc:docMk/>
          <pc:sldMk cId="556866995" sldId="344"/>
        </pc:sldMkLst>
      </pc:sldChg>
      <pc:sldChg chg="ord delCm modNotesTx">
        <pc:chgData name="Sibylle Koenig" userId="8e69258a572ead4b" providerId="LiveId" clId="{E53B6FB3-016D-4B26-848E-E422D89865E4}" dt="2019-04-11T11:42:18.476" v="11878" actId="20577"/>
        <pc:sldMkLst>
          <pc:docMk/>
          <pc:sldMk cId="2722528820" sldId="345"/>
        </pc:sldMkLst>
      </pc:sldChg>
      <pc:sldChg chg="ord delCm modNotesTx">
        <pc:chgData name="Sibylle Koenig" userId="8e69258a572ead4b" providerId="LiveId" clId="{E53B6FB3-016D-4B26-848E-E422D89865E4}" dt="2019-04-08T16:54:12.579" v="10855" actId="1592"/>
        <pc:sldMkLst>
          <pc:docMk/>
          <pc:sldMk cId="2748488293" sldId="347"/>
        </pc:sldMkLst>
      </pc:sldChg>
      <pc:sldChg chg="modSp delCm modNotesTx">
        <pc:chgData name="Sibylle Koenig" userId="8e69258a572ead4b" providerId="LiveId" clId="{E53B6FB3-016D-4B26-848E-E422D89865E4}" dt="2019-04-08T13:55:12.114" v="3146" actId="113"/>
        <pc:sldMkLst>
          <pc:docMk/>
          <pc:sldMk cId="594771650" sldId="348"/>
        </pc:sldMkLst>
        <pc:spChg chg="mod">
          <ac:chgData name="Sibylle Koenig" userId="8e69258a572ead4b" providerId="LiveId" clId="{E53B6FB3-016D-4B26-848E-E422D89865E4}" dt="2019-04-08T13:44:13.703" v="2858" actId="20577"/>
          <ac:spMkLst>
            <pc:docMk/>
            <pc:sldMk cId="594771650" sldId="348"/>
            <ac:spMk id="10" creationId="{0327DBD8-B2EB-463B-9C05-DA465DAC1379}"/>
          </ac:spMkLst>
        </pc:spChg>
      </pc:sldChg>
      <pc:sldChg chg="add ord modNotes modNotesTx">
        <pc:chgData name="Sibylle Koenig" userId="8e69258a572ead4b" providerId="LiveId" clId="{E53B6FB3-016D-4B26-848E-E422D89865E4}" dt="2019-04-09T17:42:22.445" v="11855" actId="20577"/>
        <pc:sldMkLst>
          <pc:docMk/>
          <pc:sldMk cId="3251358586" sldId="831"/>
        </pc:sldMkLst>
      </pc:sldChg>
      <pc:sldChg chg="modSp add ord modNotesTx">
        <pc:chgData name="Sibylle Koenig" userId="8e69258a572ead4b" providerId="LiveId" clId="{E53B6FB3-016D-4B26-848E-E422D89865E4}" dt="2019-04-11T12:07:22.653" v="12948" actId="20577"/>
        <pc:sldMkLst>
          <pc:docMk/>
          <pc:sldMk cId="3875774132" sldId="833"/>
        </pc:sldMkLst>
        <pc:spChg chg="mod">
          <ac:chgData name="Sibylle Koenig" userId="8e69258a572ead4b" providerId="LiveId" clId="{E53B6FB3-016D-4B26-848E-E422D89865E4}" dt="2019-04-11T12:05:46.664" v="12801" actId="20577"/>
          <ac:spMkLst>
            <pc:docMk/>
            <pc:sldMk cId="3875774132" sldId="833"/>
            <ac:spMk id="3" creationId="{A1117CF9-0D90-441B-B219-49411ECC6A60}"/>
          </ac:spMkLst>
        </pc:spChg>
        <pc:spChg chg="mod">
          <ac:chgData name="Sibylle Koenig" userId="8e69258a572ead4b" providerId="LiveId" clId="{E53B6FB3-016D-4B26-848E-E422D89865E4}" dt="2019-04-11T12:05:04.834" v="12778" actId="1076"/>
          <ac:spMkLst>
            <pc:docMk/>
            <pc:sldMk cId="3875774132" sldId="833"/>
            <ac:spMk id="46082" creationId="{8E067224-00A7-41A9-A361-47E3FC6668C7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'Global v CSDGs'!$D$4:$D$21</c:f>
              <c:strCache>
                <c:ptCount val="18"/>
                <c:pt idx="0">
                  <c:v>1. Poverty</c:v>
                </c:pt>
                <c:pt idx="1">
                  <c:v>2. Hunger</c:v>
                </c:pt>
                <c:pt idx="2">
                  <c:v>3. Health</c:v>
                </c:pt>
                <c:pt idx="3">
                  <c:v>4. Education</c:v>
                </c:pt>
                <c:pt idx="4">
                  <c:v>5. Gender</c:v>
                </c:pt>
                <c:pt idx="5">
                  <c:v>6. Water</c:v>
                </c:pt>
                <c:pt idx="6">
                  <c:v>7. Energy</c:v>
                </c:pt>
                <c:pt idx="7">
                  <c:v>8. Growth</c:v>
                </c:pt>
                <c:pt idx="8">
                  <c:v>9. Industry</c:v>
                </c:pt>
                <c:pt idx="9">
                  <c:v>10. Inequality</c:v>
                </c:pt>
                <c:pt idx="10">
                  <c:v>11. Cites</c:v>
                </c:pt>
                <c:pt idx="11">
                  <c:v>12. Consumption</c:v>
                </c:pt>
                <c:pt idx="12">
                  <c:v>13. Climate change</c:v>
                </c:pt>
                <c:pt idx="13">
                  <c:v>14. Oceans/Rivers</c:v>
                </c:pt>
                <c:pt idx="14">
                  <c:v>15. Land</c:v>
                </c:pt>
                <c:pt idx="15">
                  <c:v>16. Peace/Gov</c:v>
                </c:pt>
                <c:pt idx="16">
                  <c:v>17. Partnerships</c:v>
                </c:pt>
                <c:pt idx="17">
                  <c:v>18. Demining</c:v>
                </c:pt>
              </c:strCache>
            </c:strRef>
          </c:cat>
          <c:val>
            <c:numRef>
              <c:f>'Global v CSDGs'!$E$4:$E$21</c:f>
              <c:numCache>
                <c:formatCode>General</c:formatCode>
                <c:ptCount val="18"/>
                <c:pt idx="0">
                  <c:v>7</c:v>
                </c:pt>
                <c:pt idx="1">
                  <c:v>8</c:v>
                </c:pt>
                <c:pt idx="2">
                  <c:v>13</c:v>
                </c:pt>
                <c:pt idx="3">
                  <c:v>10</c:v>
                </c:pt>
                <c:pt idx="4">
                  <c:v>9</c:v>
                </c:pt>
                <c:pt idx="5">
                  <c:v>8</c:v>
                </c:pt>
                <c:pt idx="6">
                  <c:v>5</c:v>
                </c:pt>
                <c:pt idx="7">
                  <c:v>12</c:v>
                </c:pt>
                <c:pt idx="8">
                  <c:v>8</c:v>
                </c:pt>
                <c:pt idx="9">
                  <c:v>10</c:v>
                </c:pt>
                <c:pt idx="10">
                  <c:v>10</c:v>
                </c:pt>
                <c:pt idx="11">
                  <c:v>11</c:v>
                </c:pt>
                <c:pt idx="12">
                  <c:v>5</c:v>
                </c:pt>
                <c:pt idx="13">
                  <c:v>10</c:v>
                </c:pt>
                <c:pt idx="14">
                  <c:v>12</c:v>
                </c:pt>
                <c:pt idx="15">
                  <c:v>12</c:v>
                </c:pt>
                <c:pt idx="16">
                  <c:v>19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66-42AF-B1ED-605BB37C01D4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'Global v CSDGs'!$D$4:$D$21</c:f>
              <c:strCache>
                <c:ptCount val="18"/>
                <c:pt idx="0">
                  <c:v>1. Poverty</c:v>
                </c:pt>
                <c:pt idx="1">
                  <c:v>2. Hunger</c:v>
                </c:pt>
                <c:pt idx="2">
                  <c:v>3. Health</c:v>
                </c:pt>
                <c:pt idx="3">
                  <c:v>4. Education</c:v>
                </c:pt>
                <c:pt idx="4">
                  <c:v>5. Gender</c:v>
                </c:pt>
                <c:pt idx="5">
                  <c:v>6. Water</c:v>
                </c:pt>
                <c:pt idx="6">
                  <c:v>7. Energy</c:v>
                </c:pt>
                <c:pt idx="7">
                  <c:v>8. Growth</c:v>
                </c:pt>
                <c:pt idx="8">
                  <c:v>9. Industry</c:v>
                </c:pt>
                <c:pt idx="9">
                  <c:v>10. Inequality</c:v>
                </c:pt>
                <c:pt idx="10">
                  <c:v>11. Cites</c:v>
                </c:pt>
                <c:pt idx="11">
                  <c:v>12. Consumption</c:v>
                </c:pt>
                <c:pt idx="12">
                  <c:v>13. Climate change</c:v>
                </c:pt>
                <c:pt idx="13">
                  <c:v>14. Oceans/Rivers</c:v>
                </c:pt>
                <c:pt idx="14">
                  <c:v>15. Land</c:v>
                </c:pt>
                <c:pt idx="15">
                  <c:v>16. Peace/Gov</c:v>
                </c:pt>
                <c:pt idx="16">
                  <c:v>17. Partnerships</c:v>
                </c:pt>
                <c:pt idx="17">
                  <c:v>18. Demining</c:v>
                </c:pt>
              </c:strCache>
            </c:strRef>
          </c:cat>
          <c:val>
            <c:numRef>
              <c:f>'Global v CSDGs'!$G$4:$G$21</c:f>
              <c:numCache>
                <c:formatCode>General</c:formatCode>
                <c:ptCount val="18"/>
                <c:pt idx="0">
                  <c:v>3</c:v>
                </c:pt>
                <c:pt idx="1">
                  <c:v>6</c:v>
                </c:pt>
                <c:pt idx="2">
                  <c:v>13</c:v>
                </c:pt>
                <c:pt idx="3">
                  <c:v>7</c:v>
                </c:pt>
                <c:pt idx="4">
                  <c:v>7</c:v>
                </c:pt>
                <c:pt idx="5">
                  <c:v>5</c:v>
                </c:pt>
                <c:pt idx="6">
                  <c:v>3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2</c:v>
                </c:pt>
                <c:pt idx="11">
                  <c:v>2</c:v>
                </c:pt>
                <c:pt idx="12">
                  <c:v>3</c:v>
                </c:pt>
                <c:pt idx="13">
                  <c:v>5</c:v>
                </c:pt>
                <c:pt idx="14">
                  <c:v>7</c:v>
                </c:pt>
                <c:pt idx="15">
                  <c:v>3</c:v>
                </c:pt>
                <c:pt idx="16">
                  <c:v>8</c:v>
                </c:pt>
                <c:pt idx="1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66-42AF-B1ED-605BB37C01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3370224"/>
        <c:axId val="223372576"/>
      </c:barChart>
      <c:catAx>
        <c:axId val="223370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23372576"/>
        <c:crosses val="autoZero"/>
        <c:auto val="1"/>
        <c:lblAlgn val="ctr"/>
        <c:lblOffset val="100"/>
        <c:noMultiLvlLbl val="0"/>
      </c:catAx>
      <c:valAx>
        <c:axId val="223372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23370224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B444CE-A28A-4B86-8E5D-E60177E0211F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E500BE-B3CD-403B-A46B-F7E9EBFBD237}">
      <dgm:prSet phldrT="[Text]"/>
      <dgm:spPr>
        <a:solidFill>
          <a:srgbClr val="3E6FD2"/>
        </a:solidFill>
      </dgm:spPr>
      <dgm:t>
        <a:bodyPr/>
        <a:lstStyle/>
        <a:p>
          <a:pPr>
            <a:lnSpc>
              <a:spcPct val="200000"/>
            </a:lnSpc>
          </a:pPr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</a:t>
          </a:r>
        </a:p>
        <a:p>
          <a:pPr>
            <a:lnSpc>
              <a:spcPct val="200000"/>
            </a:lnSpc>
          </a:pPr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</a:t>
          </a:r>
        </a:p>
        <a:p>
          <a:pPr>
            <a:lnSpc>
              <a:spcPct val="200000"/>
            </a:lnSpc>
          </a:pPr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</a:t>
          </a:r>
        </a:p>
      </dgm:t>
    </dgm:pt>
    <dgm:pt modelId="{19CDE083-1072-4CB1-9867-65B1F56824DD}" type="parTrans" cxnId="{6447AE7F-5EF5-4BBD-96A2-C396959EF93C}">
      <dgm:prSet/>
      <dgm:spPr/>
      <dgm:t>
        <a:bodyPr/>
        <a:lstStyle/>
        <a:p>
          <a:endParaRPr lang="en-US"/>
        </a:p>
      </dgm:t>
    </dgm:pt>
    <dgm:pt modelId="{FD53F15A-66A8-459F-9D4D-607D50E6A0BA}" type="sibTrans" cxnId="{6447AE7F-5EF5-4BBD-96A2-C396959EF93C}">
      <dgm:prSet/>
      <dgm:spPr/>
      <dgm:t>
        <a:bodyPr/>
        <a:lstStyle/>
        <a:p>
          <a:endParaRPr lang="en-US"/>
        </a:p>
      </dgm:t>
    </dgm:pt>
    <dgm:pt modelId="{7FD25B55-4BE6-41D8-92F6-614168221193}">
      <dgm:prSet phldrT="[Text]" custT="1"/>
      <dgm:spPr>
        <a:solidFill>
          <a:srgbClr val="C1DDCA"/>
        </a:solidFill>
      </dgm:spPr>
      <dgm:t>
        <a:bodyPr anchor="t"/>
        <a:lstStyle/>
        <a:p>
          <a:r>
            <a: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JOINT IMPLEMENTATION</a:t>
          </a:r>
        </a:p>
      </dgm:t>
    </dgm:pt>
    <dgm:pt modelId="{FFF362E0-3846-4C73-BC50-2710FF798186}" type="parTrans" cxnId="{EFBA123E-7ED1-4F2A-A58C-7FB5CE4E4941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635D6EC2-AF42-48AD-AB7D-44EE9B045307}" type="sibTrans" cxnId="{EFBA123E-7ED1-4F2A-A58C-7FB5CE4E4941}">
      <dgm:prSet/>
      <dgm:spPr/>
      <dgm:t>
        <a:bodyPr/>
        <a:lstStyle/>
        <a:p>
          <a:endParaRPr lang="en-US"/>
        </a:p>
      </dgm:t>
    </dgm:pt>
    <dgm:pt modelId="{93192A78-4878-46F6-8F1F-C2378F97AB2C}">
      <dgm:prSet/>
      <dgm:spPr/>
      <dgm:t>
        <a:bodyPr/>
        <a:lstStyle/>
        <a:p>
          <a:endParaRPr lang="en-US"/>
        </a:p>
      </dgm:t>
    </dgm:pt>
    <dgm:pt modelId="{673D68DF-D2AF-4613-A24F-19F31B4E415A}" type="parTrans" cxnId="{E97E7E04-948B-405D-BDC7-1FDD82952AA0}">
      <dgm:prSet/>
      <dgm:spPr/>
      <dgm:t>
        <a:bodyPr/>
        <a:lstStyle/>
        <a:p>
          <a:endParaRPr lang="en-US"/>
        </a:p>
      </dgm:t>
    </dgm:pt>
    <dgm:pt modelId="{B314F93E-DC10-45F5-9030-B075025F59AC}" type="sibTrans" cxnId="{E97E7E04-948B-405D-BDC7-1FDD82952AA0}">
      <dgm:prSet/>
      <dgm:spPr/>
      <dgm:t>
        <a:bodyPr/>
        <a:lstStyle/>
        <a:p>
          <a:endParaRPr lang="en-US"/>
        </a:p>
      </dgm:t>
    </dgm:pt>
    <dgm:pt modelId="{C3413ED8-03EB-4FD3-BFB4-E78525572CE8}">
      <dgm:prSet custScaleX="195233" custScaleY="155205" custRadScaleRad="62756" custRadScaleInc="190515"/>
      <dgm:spPr/>
      <dgm:t>
        <a:bodyPr/>
        <a:lstStyle/>
        <a:p>
          <a:endParaRPr lang="en-US"/>
        </a:p>
      </dgm:t>
    </dgm:pt>
    <dgm:pt modelId="{7A039681-2FE2-413B-9A63-728381587CF2}" type="parTrans" cxnId="{795AF0C0-D0A1-4A84-9316-63898D62D57D}">
      <dgm:prSet/>
      <dgm:spPr/>
      <dgm:t>
        <a:bodyPr/>
        <a:lstStyle/>
        <a:p>
          <a:endParaRPr lang="en-US"/>
        </a:p>
      </dgm:t>
    </dgm:pt>
    <dgm:pt modelId="{2F0F1756-5E58-4D74-A567-016019AAA9B0}" type="sibTrans" cxnId="{795AF0C0-D0A1-4A84-9316-63898D62D57D}">
      <dgm:prSet/>
      <dgm:spPr/>
      <dgm:t>
        <a:bodyPr/>
        <a:lstStyle/>
        <a:p>
          <a:endParaRPr lang="en-US"/>
        </a:p>
      </dgm:t>
    </dgm:pt>
    <dgm:pt modelId="{A3B55BAD-6F12-4768-8296-3709078F3FC2}">
      <dgm:prSet/>
      <dgm:spPr/>
      <dgm:t>
        <a:bodyPr/>
        <a:lstStyle/>
        <a:p>
          <a:endParaRPr lang="en-US"/>
        </a:p>
      </dgm:t>
    </dgm:pt>
    <dgm:pt modelId="{1E723005-2635-4089-B1FA-82711B6B42DE}" type="parTrans" cxnId="{9F3AF6D8-E3F3-45DE-B64A-52717A29E3C6}">
      <dgm:prSet/>
      <dgm:spPr/>
      <dgm:t>
        <a:bodyPr/>
        <a:lstStyle/>
        <a:p>
          <a:endParaRPr lang="en-US"/>
        </a:p>
      </dgm:t>
    </dgm:pt>
    <dgm:pt modelId="{91F75886-12A0-4259-8630-94AC536580CD}" type="sibTrans" cxnId="{9F3AF6D8-E3F3-45DE-B64A-52717A29E3C6}">
      <dgm:prSet/>
      <dgm:spPr/>
      <dgm:t>
        <a:bodyPr/>
        <a:lstStyle/>
        <a:p>
          <a:endParaRPr lang="en-US"/>
        </a:p>
      </dgm:t>
    </dgm:pt>
    <dgm:pt modelId="{91ECBAB0-D8E6-4687-9E07-B7D56586EA44}">
      <dgm:prSet/>
      <dgm:spPr/>
      <dgm:t>
        <a:bodyPr/>
        <a:lstStyle/>
        <a:p>
          <a:endParaRPr lang="en-US"/>
        </a:p>
      </dgm:t>
    </dgm:pt>
    <dgm:pt modelId="{D347A406-1BE4-4A50-9269-0A0B515AA39D}" type="parTrans" cxnId="{E7CC7171-AB25-4F29-A823-AC2579B2B30D}">
      <dgm:prSet/>
      <dgm:spPr/>
      <dgm:t>
        <a:bodyPr/>
        <a:lstStyle/>
        <a:p>
          <a:endParaRPr lang="en-US"/>
        </a:p>
      </dgm:t>
    </dgm:pt>
    <dgm:pt modelId="{13D7B036-9468-474D-8E92-C5719A5ECD6D}" type="sibTrans" cxnId="{E7CC7171-AB25-4F29-A823-AC2579B2B30D}">
      <dgm:prSet/>
      <dgm:spPr/>
      <dgm:t>
        <a:bodyPr/>
        <a:lstStyle/>
        <a:p>
          <a:endParaRPr lang="en-US"/>
        </a:p>
      </dgm:t>
    </dgm:pt>
    <dgm:pt modelId="{EECC77A1-90DC-4F76-B68C-EF7B584C75E5}">
      <dgm:prSet phldrT="[Text]" custScaleX="22260" custScaleY="200000" custLinFactNeighborX="-19708" custLinFactNeighborY="-2147"/>
      <dgm:spPr>
        <a:solidFill>
          <a:srgbClr val="3E6FD2"/>
        </a:solidFill>
      </dgm:spPr>
      <dgm:t>
        <a:bodyPr/>
        <a:lstStyle/>
        <a:p>
          <a:endParaRPr lang="en-GB"/>
        </a:p>
      </dgm:t>
    </dgm:pt>
    <dgm:pt modelId="{481B9CDB-F9CF-4C26-8B4E-E68FF400160C}" type="parTrans" cxnId="{7E4355A4-8343-4EB0-81D1-7756349640C4}">
      <dgm:prSet/>
      <dgm:spPr/>
      <dgm:t>
        <a:bodyPr/>
        <a:lstStyle/>
        <a:p>
          <a:endParaRPr lang="en-US"/>
        </a:p>
      </dgm:t>
    </dgm:pt>
    <dgm:pt modelId="{D522A09D-1165-47C4-B029-717E912AD0D9}" type="sibTrans" cxnId="{7E4355A4-8343-4EB0-81D1-7756349640C4}">
      <dgm:prSet/>
      <dgm:spPr/>
      <dgm:t>
        <a:bodyPr/>
        <a:lstStyle/>
        <a:p>
          <a:endParaRPr lang="en-US"/>
        </a:p>
      </dgm:t>
    </dgm:pt>
    <dgm:pt modelId="{B5CBAE0E-48F2-4457-AB04-5B7E72B1C555}" type="pres">
      <dgm:prSet presAssocID="{ABB444CE-A28A-4B86-8E5D-E60177E0211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532898F8-5FDD-4E00-AC4F-598763A0D3E3}" type="pres">
      <dgm:prSet presAssocID="{C6E500BE-B3CD-403B-A46B-F7E9EBFBD237}" presName="singleCycle" presStyleCnt="0"/>
      <dgm:spPr/>
    </dgm:pt>
    <dgm:pt modelId="{6CD6980A-D785-44BD-ADB0-75E60063B4C6}" type="pres">
      <dgm:prSet presAssocID="{C6E500BE-B3CD-403B-A46B-F7E9EBFBD237}" presName="singleCenter" presStyleLbl="node1" presStyleIdx="0" presStyleCnt="2" custScaleX="22260" custScaleY="200000" custLinFactNeighborX="-19708" custLinFactNeighborY="-2147">
        <dgm:presLayoutVars>
          <dgm:chMax val="7"/>
          <dgm:chPref val="7"/>
        </dgm:presLayoutVars>
      </dgm:prSet>
      <dgm:spPr/>
    </dgm:pt>
    <dgm:pt modelId="{27218E6F-6C1E-48BE-B788-624D5784771B}" type="pres">
      <dgm:prSet presAssocID="{FFF362E0-3846-4C73-BC50-2710FF798186}" presName="Name56" presStyleLbl="parChTrans1D2" presStyleIdx="0" presStyleCnt="1"/>
      <dgm:spPr/>
    </dgm:pt>
    <dgm:pt modelId="{A508FA10-9F72-447E-A501-2F314B22C730}" type="pres">
      <dgm:prSet presAssocID="{7FD25B55-4BE6-41D8-92F6-614168221193}" presName="text0" presStyleLbl="node1" presStyleIdx="1" presStyleCnt="2" custScaleX="169020" custScaleY="91274" custRadScaleRad="122853" custRadScaleInc="13966">
        <dgm:presLayoutVars>
          <dgm:bulletEnabled val="1"/>
        </dgm:presLayoutVars>
      </dgm:prSet>
      <dgm:spPr/>
    </dgm:pt>
  </dgm:ptLst>
  <dgm:cxnLst>
    <dgm:cxn modelId="{E97E7E04-948B-405D-BDC7-1FDD82952AA0}" srcId="{ABB444CE-A28A-4B86-8E5D-E60177E0211F}" destId="{93192A78-4878-46F6-8F1F-C2378F97AB2C}" srcOrd="1" destOrd="0" parTransId="{673D68DF-D2AF-4613-A24F-19F31B4E415A}" sibTransId="{B314F93E-DC10-45F5-9030-B075025F59AC}"/>
    <dgm:cxn modelId="{37745F2F-A3DA-40E8-9068-7024794960D4}" type="presOf" srcId="{C6E500BE-B3CD-403B-A46B-F7E9EBFBD237}" destId="{6CD6980A-D785-44BD-ADB0-75E60063B4C6}" srcOrd="0" destOrd="0" presId="urn:microsoft.com/office/officeart/2008/layout/RadialCluster"/>
    <dgm:cxn modelId="{EFBA123E-7ED1-4F2A-A58C-7FB5CE4E4941}" srcId="{C6E500BE-B3CD-403B-A46B-F7E9EBFBD237}" destId="{7FD25B55-4BE6-41D8-92F6-614168221193}" srcOrd="0" destOrd="0" parTransId="{FFF362E0-3846-4C73-BC50-2710FF798186}" sibTransId="{635D6EC2-AF42-48AD-AB7D-44EE9B045307}"/>
    <dgm:cxn modelId="{E7CC7171-AB25-4F29-A823-AC2579B2B30D}" srcId="{ABB444CE-A28A-4B86-8E5D-E60177E0211F}" destId="{91ECBAB0-D8E6-4687-9E07-B7D56586EA44}" srcOrd="4" destOrd="0" parTransId="{D347A406-1BE4-4A50-9269-0A0B515AA39D}" sibTransId="{13D7B036-9468-474D-8E92-C5719A5ECD6D}"/>
    <dgm:cxn modelId="{6447AE7F-5EF5-4BBD-96A2-C396959EF93C}" srcId="{ABB444CE-A28A-4B86-8E5D-E60177E0211F}" destId="{C6E500BE-B3CD-403B-A46B-F7E9EBFBD237}" srcOrd="0" destOrd="0" parTransId="{19CDE083-1072-4CB1-9867-65B1F56824DD}" sibTransId="{FD53F15A-66A8-459F-9D4D-607D50E6A0BA}"/>
    <dgm:cxn modelId="{7E4355A4-8343-4EB0-81D1-7756349640C4}" srcId="{ABB444CE-A28A-4B86-8E5D-E60177E0211F}" destId="{EECC77A1-90DC-4F76-B68C-EF7B584C75E5}" srcOrd="5" destOrd="0" parTransId="{481B9CDB-F9CF-4C26-8B4E-E68FF400160C}" sibTransId="{D522A09D-1165-47C4-B029-717E912AD0D9}"/>
    <dgm:cxn modelId="{2CF344B0-6171-4F68-88FB-48BE25044C47}" type="presOf" srcId="{7FD25B55-4BE6-41D8-92F6-614168221193}" destId="{A508FA10-9F72-447E-A501-2F314B22C730}" srcOrd="0" destOrd="0" presId="urn:microsoft.com/office/officeart/2008/layout/RadialCluster"/>
    <dgm:cxn modelId="{795AF0C0-D0A1-4A84-9316-63898D62D57D}" srcId="{ABB444CE-A28A-4B86-8E5D-E60177E0211F}" destId="{C3413ED8-03EB-4FD3-BFB4-E78525572CE8}" srcOrd="2" destOrd="0" parTransId="{7A039681-2FE2-413B-9A63-728381587CF2}" sibTransId="{2F0F1756-5E58-4D74-A567-016019AAA9B0}"/>
    <dgm:cxn modelId="{136889C2-6EF8-419A-9962-EB746365191E}" type="presOf" srcId="{ABB444CE-A28A-4B86-8E5D-E60177E0211F}" destId="{B5CBAE0E-48F2-4457-AB04-5B7E72B1C555}" srcOrd="0" destOrd="0" presId="urn:microsoft.com/office/officeart/2008/layout/RadialCluster"/>
    <dgm:cxn modelId="{9F3AF6D8-E3F3-45DE-B64A-52717A29E3C6}" srcId="{ABB444CE-A28A-4B86-8E5D-E60177E0211F}" destId="{A3B55BAD-6F12-4768-8296-3709078F3FC2}" srcOrd="3" destOrd="0" parTransId="{1E723005-2635-4089-B1FA-82711B6B42DE}" sibTransId="{91F75886-12A0-4259-8630-94AC536580CD}"/>
    <dgm:cxn modelId="{1AA5BAFB-9D9F-4C30-9847-C21F1C969C05}" type="presOf" srcId="{FFF362E0-3846-4C73-BC50-2710FF798186}" destId="{27218E6F-6C1E-48BE-B788-624D5784771B}" srcOrd="0" destOrd="0" presId="urn:microsoft.com/office/officeart/2008/layout/RadialCluster"/>
    <dgm:cxn modelId="{5E96ABBD-E40A-40D0-B096-1E0F85B4ED2D}" type="presParOf" srcId="{B5CBAE0E-48F2-4457-AB04-5B7E72B1C555}" destId="{532898F8-5FDD-4E00-AC4F-598763A0D3E3}" srcOrd="0" destOrd="0" presId="urn:microsoft.com/office/officeart/2008/layout/RadialCluster"/>
    <dgm:cxn modelId="{B27A0F0F-DE81-4C06-998A-8B363852CFA4}" type="presParOf" srcId="{532898F8-5FDD-4E00-AC4F-598763A0D3E3}" destId="{6CD6980A-D785-44BD-ADB0-75E60063B4C6}" srcOrd="0" destOrd="0" presId="urn:microsoft.com/office/officeart/2008/layout/RadialCluster"/>
    <dgm:cxn modelId="{02FFA963-AF1B-489D-99F7-0D54DB1B3627}" type="presParOf" srcId="{532898F8-5FDD-4E00-AC4F-598763A0D3E3}" destId="{27218E6F-6C1E-48BE-B788-624D5784771B}" srcOrd="1" destOrd="0" presId="urn:microsoft.com/office/officeart/2008/layout/RadialCluster"/>
    <dgm:cxn modelId="{DE0BFEAE-12AA-4E1C-BAB0-6BD20DC0ECE2}" type="presParOf" srcId="{532898F8-5FDD-4E00-AC4F-598763A0D3E3}" destId="{A508FA10-9F72-447E-A501-2F314B22C730}" srcOrd="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BFE044-3281-4D0D-B9B7-6EF5B1C8E82B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284F2FBB-FF25-4DEA-B656-DDE612082AF1}">
      <dgm:prSet phldrT="[Text]" custT="1"/>
      <dgm:spPr>
        <a:solidFill>
          <a:srgbClr val="FF0000"/>
        </a:solidFill>
      </dgm:spPr>
      <dgm:t>
        <a:bodyPr anchor="t"/>
        <a:lstStyle/>
        <a:p>
          <a:endParaRPr lang="en-US" sz="1200" dirty="0"/>
        </a:p>
        <a:p>
          <a:r>
            <a:rPr lang="en-US" sz="2000" dirty="0"/>
            <a:t>PARTNER COUNTRY NATIONAL DEVELOPMENT PLAN</a:t>
          </a:r>
        </a:p>
      </dgm:t>
    </dgm:pt>
    <dgm:pt modelId="{76E4BDB1-DE9B-4603-BA84-5E0E77063862}" type="parTrans" cxnId="{69548EF3-E59F-440C-A4F5-C72D204E10A1}">
      <dgm:prSet/>
      <dgm:spPr/>
      <dgm:t>
        <a:bodyPr/>
        <a:lstStyle/>
        <a:p>
          <a:endParaRPr lang="en-US" sz="1400"/>
        </a:p>
      </dgm:t>
    </dgm:pt>
    <dgm:pt modelId="{42C3D71F-B77B-403A-9DFF-6049528E2DA2}" type="sibTrans" cxnId="{69548EF3-E59F-440C-A4F5-C72D204E10A1}">
      <dgm:prSet custT="1"/>
      <dgm:spPr>
        <a:solidFill>
          <a:schemeClr val="bg1"/>
        </a:solidFill>
      </dgm:spPr>
      <dgm:t>
        <a:bodyPr/>
        <a:lstStyle/>
        <a:p>
          <a:endParaRPr lang="en-US" sz="1400"/>
        </a:p>
      </dgm:t>
    </dgm:pt>
    <dgm:pt modelId="{7EC7C2C1-A01C-4EED-9442-378FE24CF7EF}">
      <dgm:prSet phldrT="[Text]" custT="1"/>
      <dgm:spPr>
        <a:solidFill>
          <a:srgbClr val="E6485F"/>
        </a:solidFill>
      </dgm:spPr>
      <dgm:t>
        <a:bodyPr/>
        <a:lstStyle/>
        <a:p>
          <a:r>
            <a:rPr lang="en-US" sz="1800" dirty="0">
              <a:latin typeface="Arial Narrow" panose="020B0606020202030204" pitchFamily="34" charset="0"/>
            </a:rPr>
            <a:t>COUNTRY-BASED/</a:t>
          </a:r>
        </a:p>
        <a:p>
          <a:r>
            <a:rPr lang="en-US" sz="1800" dirty="0">
              <a:latin typeface="Arial Narrow" panose="020B0606020202030204" pitchFamily="34" charset="0"/>
            </a:rPr>
            <a:t>NATIONAL RESULTS FRAMEWORK</a:t>
          </a:r>
        </a:p>
      </dgm:t>
    </dgm:pt>
    <dgm:pt modelId="{8D65B948-0317-4FE9-8110-6B8CBE9E4DED}" type="parTrans" cxnId="{4B0523A1-F8C1-40F6-A91C-B6C04FD2AA04}">
      <dgm:prSet/>
      <dgm:spPr/>
      <dgm:t>
        <a:bodyPr/>
        <a:lstStyle/>
        <a:p>
          <a:endParaRPr lang="en-US" sz="1400"/>
        </a:p>
      </dgm:t>
    </dgm:pt>
    <dgm:pt modelId="{50A2CB88-4AB8-41CC-8143-4818966D9CC9}" type="sibTrans" cxnId="{4B0523A1-F8C1-40F6-A91C-B6C04FD2AA04}">
      <dgm:prSet/>
      <dgm:spPr/>
      <dgm:t>
        <a:bodyPr/>
        <a:lstStyle/>
        <a:p>
          <a:endParaRPr lang="en-US" sz="1400"/>
        </a:p>
      </dgm:t>
    </dgm:pt>
    <dgm:pt modelId="{B3822513-A2F2-46A4-8B7F-C54CE5B45C2E}" type="pres">
      <dgm:prSet presAssocID="{30BFE044-3281-4D0D-B9B7-6EF5B1C8E82B}" presName="linearFlow" presStyleCnt="0">
        <dgm:presLayoutVars>
          <dgm:resizeHandles val="exact"/>
        </dgm:presLayoutVars>
      </dgm:prSet>
      <dgm:spPr/>
    </dgm:pt>
    <dgm:pt modelId="{26905D82-7A32-4358-B221-2CCCB81BFD55}" type="pres">
      <dgm:prSet presAssocID="{284F2FBB-FF25-4DEA-B656-DDE612082AF1}" presName="node" presStyleLbl="node1" presStyleIdx="0" presStyleCnt="2" custScaleX="49468" custLinFactNeighborX="-1" custLinFactNeighborY="4890">
        <dgm:presLayoutVars>
          <dgm:bulletEnabled val="1"/>
        </dgm:presLayoutVars>
      </dgm:prSet>
      <dgm:spPr/>
    </dgm:pt>
    <dgm:pt modelId="{66C61B1B-849B-4BFF-AA34-8A18898FC900}" type="pres">
      <dgm:prSet presAssocID="{42C3D71F-B77B-403A-9DFF-6049528E2DA2}" presName="sibTrans" presStyleLbl="sibTrans2D1" presStyleIdx="0" presStyleCnt="1" custFlipHor="1" custScaleX="12251"/>
      <dgm:spPr/>
    </dgm:pt>
    <dgm:pt modelId="{0B37E8D8-EAB5-4E3D-842D-5A77A7F83DF7}" type="pres">
      <dgm:prSet presAssocID="{42C3D71F-B77B-403A-9DFF-6049528E2DA2}" presName="connectorText" presStyleLbl="sibTrans2D1" presStyleIdx="0" presStyleCnt="1"/>
      <dgm:spPr/>
    </dgm:pt>
    <dgm:pt modelId="{D96E4C40-1BFF-4C72-A154-DF4C6F591D72}" type="pres">
      <dgm:prSet presAssocID="{7EC7C2C1-A01C-4EED-9442-378FE24CF7EF}" presName="node" presStyleLbl="node1" presStyleIdx="1" presStyleCnt="2" custScaleX="49782" custScaleY="64909" custLinFactNeighborX="227" custLinFactNeighborY="-8589">
        <dgm:presLayoutVars>
          <dgm:bulletEnabled val="1"/>
        </dgm:presLayoutVars>
      </dgm:prSet>
      <dgm:spPr/>
    </dgm:pt>
  </dgm:ptLst>
  <dgm:cxnLst>
    <dgm:cxn modelId="{E3372C52-CD28-4AC5-A922-DF9DDBAE485D}" type="presOf" srcId="{7EC7C2C1-A01C-4EED-9442-378FE24CF7EF}" destId="{D96E4C40-1BFF-4C72-A154-DF4C6F591D72}" srcOrd="0" destOrd="0" presId="urn:microsoft.com/office/officeart/2005/8/layout/process2"/>
    <dgm:cxn modelId="{2A82B577-6301-4C2C-A4F8-967972C6F98D}" type="presOf" srcId="{284F2FBB-FF25-4DEA-B656-DDE612082AF1}" destId="{26905D82-7A32-4358-B221-2CCCB81BFD55}" srcOrd="0" destOrd="0" presId="urn:microsoft.com/office/officeart/2005/8/layout/process2"/>
    <dgm:cxn modelId="{4B0523A1-F8C1-40F6-A91C-B6C04FD2AA04}" srcId="{30BFE044-3281-4D0D-B9B7-6EF5B1C8E82B}" destId="{7EC7C2C1-A01C-4EED-9442-378FE24CF7EF}" srcOrd="1" destOrd="0" parTransId="{8D65B948-0317-4FE9-8110-6B8CBE9E4DED}" sibTransId="{50A2CB88-4AB8-41CC-8143-4818966D9CC9}"/>
    <dgm:cxn modelId="{E08AA2D6-6FF6-4C1B-9E55-678CF21E45D5}" type="presOf" srcId="{42C3D71F-B77B-403A-9DFF-6049528E2DA2}" destId="{66C61B1B-849B-4BFF-AA34-8A18898FC900}" srcOrd="0" destOrd="0" presId="urn:microsoft.com/office/officeart/2005/8/layout/process2"/>
    <dgm:cxn modelId="{3F9E47E5-AEAE-40A3-9F24-C80A9E3B62F3}" type="presOf" srcId="{42C3D71F-B77B-403A-9DFF-6049528E2DA2}" destId="{0B37E8D8-EAB5-4E3D-842D-5A77A7F83DF7}" srcOrd="1" destOrd="0" presId="urn:microsoft.com/office/officeart/2005/8/layout/process2"/>
    <dgm:cxn modelId="{69548EF3-E59F-440C-A4F5-C72D204E10A1}" srcId="{30BFE044-3281-4D0D-B9B7-6EF5B1C8E82B}" destId="{284F2FBB-FF25-4DEA-B656-DDE612082AF1}" srcOrd="0" destOrd="0" parTransId="{76E4BDB1-DE9B-4603-BA84-5E0E77063862}" sibTransId="{42C3D71F-B77B-403A-9DFF-6049528E2DA2}"/>
    <dgm:cxn modelId="{5E0CBEFC-1637-4052-9A7D-EDBF1542D9FE}" type="presOf" srcId="{30BFE044-3281-4D0D-B9B7-6EF5B1C8E82B}" destId="{B3822513-A2F2-46A4-8B7F-C54CE5B45C2E}" srcOrd="0" destOrd="0" presId="urn:microsoft.com/office/officeart/2005/8/layout/process2"/>
    <dgm:cxn modelId="{2FDB8605-6928-4536-AD3E-EBD403C2601D}" type="presParOf" srcId="{B3822513-A2F2-46A4-8B7F-C54CE5B45C2E}" destId="{26905D82-7A32-4358-B221-2CCCB81BFD55}" srcOrd="0" destOrd="0" presId="urn:microsoft.com/office/officeart/2005/8/layout/process2"/>
    <dgm:cxn modelId="{ED2A6841-17A0-4653-98E9-7625F12660DE}" type="presParOf" srcId="{B3822513-A2F2-46A4-8B7F-C54CE5B45C2E}" destId="{66C61B1B-849B-4BFF-AA34-8A18898FC900}" srcOrd="1" destOrd="0" presId="urn:microsoft.com/office/officeart/2005/8/layout/process2"/>
    <dgm:cxn modelId="{F2AC0A11-A65D-4A20-9945-BC80F61C905A}" type="presParOf" srcId="{66C61B1B-849B-4BFF-AA34-8A18898FC900}" destId="{0B37E8D8-EAB5-4E3D-842D-5A77A7F83DF7}" srcOrd="0" destOrd="0" presId="urn:microsoft.com/office/officeart/2005/8/layout/process2"/>
    <dgm:cxn modelId="{03B0A859-2941-43AF-998F-0024A75D3378}" type="presParOf" srcId="{B3822513-A2F2-46A4-8B7F-C54CE5B45C2E}" destId="{D96E4C40-1BFF-4C72-A154-DF4C6F591D72}" srcOrd="2" destOrd="0" presId="urn:microsoft.com/office/officeart/2005/8/layout/process2"/>
  </dgm:cxnLst>
  <dgm:bg/>
  <dgm:whole>
    <a:ln w="12700"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6E9EFC-132F-406D-BEF9-410743168B7F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20B3BA3-D52C-44BD-8179-830C0C28D8D1}">
      <dgm:prSet phldrT="[Text]" custT="1"/>
      <dgm:spPr>
        <a:solidFill>
          <a:srgbClr val="FF0000">
            <a:alpha val="43000"/>
          </a:srgbClr>
        </a:solidFill>
      </dgm:spPr>
      <dgm:t>
        <a:bodyPr lIns="36000" tIns="36000" rIns="36000" bIns="36000"/>
        <a:lstStyle/>
        <a:p>
          <a:r>
            <a:rPr lang="en-GB" sz="1200" dirty="0"/>
            <a:t>Scoping study &amp; roadmap</a:t>
          </a:r>
        </a:p>
      </dgm:t>
    </dgm:pt>
    <dgm:pt modelId="{F5B36093-860E-479E-90EF-E402664BA7D6}" type="parTrans" cxnId="{DABFD624-086E-4167-B9F8-4DD009FE6573}">
      <dgm:prSet/>
      <dgm:spPr/>
      <dgm:t>
        <a:bodyPr/>
        <a:lstStyle/>
        <a:p>
          <a:endParaRPr lang="en-GB"/>
        </a:p>
      </dgm:t>
    </dgm:pt>
    <dgm:pt modelId="{4D38A330-31D2-45DE-8B80-447BD933315F}" type="sibTrans" cxnId="{DABFD624-086E-4167-B9F8-4DD009FE6573}">
      <dgm:prSet/>
      <dgm:spPr>
        <a:solidFill>
          <a:srgbClr val="FF0000">
            <a:alpha val="43000"/>
          </a:srgbClr>
        </a:solidFill>
      </dgm:spPr>
      <dgm:t>
        <a:bodyPr/>
        <a:lstStyle/>
        <a:p>
          <a:endParaRPr lang="en-GB"/>
        </a:p>
      </dgm:t>
    </dgm:pt>
    <dgm:pt modelId="{974AB9C3-F263-4041-A9A2-B8A548DCB506}">
      <dgm:prSet phldrT="[Text]" custT="1"/>
      <dgm:spPr>
        <a:solidFill>
          <a:srgbClr val="FF0000">
            <a:alpha val="43000"/>
          </a:srgbClr>
        </a:solidFill>
      </dgm:spPr>
      <dgm:t>
        <a:bodyPr/>
        <a:lstStyle/>
        <a:p>
          <a:r>
            <a:rPr lang="en-GB" sz="1200" dirty="0"/>
            <a:t>Joint analysis</a:t>
          </a:r>
        </a:p>
      </dgm:t>
    </dgm:pt>
    <dgm:pt modelId="{D05CC831-6475-414B-A835-E6C12722BBD5}" type="parTrans" cxnId="{8D1D9D8F-9999-4016-A994-AACB0943DF1A}">
      <dgm:prSet/>
      <dgm:spPr/>
      <dgm:t>
        <a:bodyPr/>
        <a:lstStyle/>
        <a:p>
          <a:endParaRPr lang="en-GB"/>
        </a:p>
      </dgm:t>
    </dgm:pt>
    <dgm:pt modelId="{EB8B042F-F202-424D-86FD-E4721C7C92A0}" type="sibTrans" cxnId="{8D1D9D8F-9999-4016-A994-AACB0943DF1A}">
      <dgm:prSet/>
      <dgm:spPr>
        <a:solidFill>
          <a:srgbClr val="FF0000">
            <a:alpha val="43000"/>
          </a:srgbClr>
        </a:solidFill>
      </dgm:spPr>
      <dgm:t>
        <a:bodyPr/>
        <a:lstStyle/>
        <a:p>
          <a:endParaRPr lang="en-GB"/>
        </a:p>
      </dgm:t>
    </dgm:pt>
    <dgm:pt modelId="{DF9A9363-CC48-44D9-86B7-882307F66262}">
      <dgm:prSet phldrT="[Text]" custT="1"/>
      <dgm:spPr>
        <a:solidFill>
          <a:srgbClr val="FF0000">
            <a:alpha val="43000"/>
          </a:srgbClr>
        </a:solidFill>
      </dgm:spPr>
      <dgm:t>
        <a:bodyPr lIns="36000" tIns="36000" rIns="36000" bIns="36000"/>
        <a:lstStyle/>
        <a:p>
          <a:r>
            <a:rPr lang="en-GB" sz="1200" dirty="0"/>
            <a:t>Joint response</a:t>
          </a:r>
        </a:p>
      </dgm:t>
    </dgm:pt>
    <dgm:pt modelId="{7D17728B-6F5E-4920-AC5F-C3B2CF8F9672}" type="parTrans" cxnId="{CCD343E8-C0C9-407D-8B22-2DBB54D1DFEC}">
      <dgm:prSet/>
      <dgm:spPr/>
      <dgm:t>
        <a:bodyPr/>
        <a:lstStyle/>
        <a:p>
          <a:endParaRPr lang="en-GB"/>
        </a:p>
      </dgm:t>
    </dgm:pt>
    <dgm:pt modelId="{CDABD1CD-75A6-42A3-A2ED-CDA7BC84BADC}" type="sibTrans" cxnId="{CCD343E8-C0C9-407D-8B22-2DBB54D1DFEC}">
      <dgm:prSet/>
      <dgm:spPr>
        <a:solidFill>
          <a:srgbClr val="FF0000">
            <a:alpha val="43000"/>
          </a:srgbClr>
        </a:solidFill>
      </dgm:spPr>
      <dgm:t>
        <a:bodyPr/>
        <a:lstStyle/>
        <a:p>
          <a:endParaRPr lang="en-GB"/>
        </a:p>
      </dgm:t>
    </dgm:pt>
    <dgm:pt modelId="{1CF74D3D-1F89-4D32-A6C3-C53CB586CC13}">
      <dgm:prSet phldrT="[Text]" custT="1"/>
      <dgm:spPr>
        <a:solidFill>
          <a:srgbClr val="FF0000">
            <a:alpha val="43000"/>
          </a:srgbClr>
        </a:solidFill>
      </dgm:spPr>
      <dgm:t>
        <a:bodyPr lIns="36000" tIns="36000" rIns="36000" bIns="36000"/>
        <a:lstStyle/>
        <a:p>
          <a:r>
            <a:rPr lang="en-GB" sz="1200" dirty="0"/>
            <a:t>Joint results</a:t>
          </a:r>
        </a:p>
      </dgm:t>
    </dgm:pt>
    <dgm:pt modelId="{F55BCB9A-D1ED-4897-AA13-B1C985384307}" type="parTrans" cxnId="{3C55E582-A612-4DCF-B641-101F7C0403C6}">
      <dgm:prSet/>
      <dgm:spPr/>
      <dgm:t>
        <a:bodyPr/>
        <a:lstStyle/>
        <a:p>
          <a:endParaRPr lang="en-GB"/>
        </a:p>
      </dgm:t>
    </dgm:pt>
    <dgm:pt modelId="{5493CA5A-9E5B-4F6F-8CC0-CC200F5D46B0}" type="sibTrans" cxnId="{3C55E582-A612-4DCF-B641-101F7C0403C6}">
      <dgm:prSet/>
      <dgm:spPr>
        <a:solidFill>
          <a:srgbClr val="FF0000">
            <a:alpha val="43000"/>
          </a:srgbClr>
        </a:solidFill>
      </dgm:spPr>
      <dgm:t>
        <a:bodyPr/>
        <a:lstStyle/>
        <a:p>
          <a:endParaRPr lang="en-GB"/>
        </a:p>
      </dgm:t>
    </dgm:pt>
    <dgm:pt modelId="{DEB556A7-000F-4FE7-8F51-8FB6BD7B298A}">
      <dgm:prSet phldrT="[Text]" custT="1"/>
      <dgm:spPr>
        <a:solidFill>
          <a:srgbClr val="FF0000">
            <a:alpha val="43000"/>
          </a:srgbClr>
        </a:solidFill>
      </dgm:spPr>
      <dgm:t>
        <a:bodyPr lIns="36000" tIns="36000" rIns="36000" bIns="36000"/>
        <a:lstStyle/>
        <a:p>
          <a:r>
            <a:rPr lang="en-GB" sz="1200" dirty="0"/>
            <a:t>Joint monitoring</a:t>
          </a:r>
        </a:p>
      </dgm:t>
    </dgm:pt>
    <dgm:pt modelId="{D9B9084C-7DEB-4EE3-9B55-2EC059BF550A}" type="parTrans" cxnId="{6E98A291-5ECA-4977-8A69-21AE0D3FAFE9}">
      <dgm:prSet/>
      <dgm:spPr/>
      <dgm:t>
        <a:bodyPr/>
        <a:lstStyle/>
        <a:p>
          <a:endParaRPr lang="en-GB"/>
        </a:p>
      </dgm:t>
    </dgm:pt>
    <dgm:pt modelId="{CD3D3C38-D5EC-4ED2-A8FB-52D3AB7EE8F3}" type="sibTrans" cxnId="{6E98A291-5ECA-4977-8A69-21AE0D3FAFE9}">
      <dgm:prSet/>
      <dgm:spPr>
        <a:solidFill>
          <a:srgbClr val="FF0000">
            <a:alpha val="43000"/>
          </a:srgbClr>
        </a:solidFill>
      </dgm:spPr>
      <dgm:t>
        <a:bodyPr/>
        <a:lstStyle/>
        <a:p>
          <a:endParaRPr lang="en-GB"/>
        </a:p>
      </dgm:t>
    </dgm:pt>
    <dgm:pt modelId="{E591DC92-AD4A-4C92-86F0-93F517770BC4}">
      <dgm:prSet phldrT="[Text]" custT="1"/>
      <dgm:spPr>
        <a:solidFill>
          <a:srgbClr val="FF0000">
            <a:alpha val="43000"/>
          </a:srgbClr>
        </a:solidFill>
      </dgm:spPr>
      <dgm:t>
        <a:bodyPr lIns="36000" tIns="36000" rIns="36000" bIns="36000"/>
        <a:lstStyle/>
        <a:p>
          <a:r>
            <a:rPr lang="en-GB" sz="1200" dirty="0"/>
            <a:t>Joint implementation</a:t>
          </a:r>
        </a:p>
      </dgm:t>
    </dgm:pt>
    <dgm:pt modelId="{9E80E8FD-CEF7-4CFD-9A1B-0A7009CF32A3}" type="parTrans" cxnId="{4EF7D4A4-797D-46BD-8376-BF323CBDE6DC}">
      <dgm:prSet/>
      <dgm:spPr/>
      <dgm:t>
        <a:bodyPr/>
        <a:lstStyle/>
        <a:p>
          <a:endParaRPr lang="en-GB"/>
        </a:p>
      </dgm:t>
    </dgm:pt>
    <dgm:pt modelId="{A8CEA5B9-7DF0-498A-AB5F-3552AB1B10B3}" type="sibTrans" cxnId="{4EF7D4A4-797D-46BD-8376-BF323CBDE6DC}">
      <dgm:prSet/>
      <dgm:spPr>
        <a:solidFill>
          <a:srgbClr val="FF0000">
            <a:alpha val="43000"/>
          </a:srgbClr>
        </a:solidFill>
      </dgm:spPr>
      <dgm:t>
        <a:bodyPr/>
        <a:lstStyle/>
        <a:p>
          <a:endParaRPr lang="en-GB"/>
        </a:p>
      </dgm:t>
    </dgm:pt>
    <dgm:pt modelId="{A494FCA1-C801-4070-8716-746535FB6D55}">
      <dgm:prSet phldrT="[Text]" custT="1"/>
      <dgm:spPr>
        <a:solidFill>
          <a:srgbClr val="FF0000">
            <a:alpha val="43000"/>
          </a:srgbClr>
        </a:solidFill>
      </dgm:spPr>
      <dgm:t>
        <a:bodyPr lIns="36000" tIns="36000" rIns="36000" bIns="36000"/>
        <a:lstStyle/>
        <a:p>
          <a:r>
            <a:rPr lang="en-GB" sz="1200" dirty="0"/>
            <a:t>Joint reporting &amp; evaluation</a:t>
          </a:r>
        </a:p>
      </dgm:t>
    </dgm:pt>
    <dgm:pt modelId="{D894E968-6D12-4F57-BC4E-1B14CE55CE1E}" type="parTrans" cxnId="{74B96491-9B85-4197-8F2C-822B890E856E}">
      <dgm:prSet/>
      <dgm:spPr/>
      <dgm:t>
        <a:bodyPr/>
        <a:lstStyle/>
        <a:p>
          <a:endParaRPr lang="en-GB"/>
        </a:p>
      </dgm:t>
    </dgm:pt>
    <dgm:pt modelId="{7EE4B0E2-E581-448E-A9FC-5843C5404FF7}" type="sibTrans" cxnId="{74B96491-9B85-4197-8F2C-822B890E856E}">
      <dgm:prSet/>
      <dgm:spPr>
        <a:solidFill>
          <a:srgbClr val="FF0000">
            <a:alpha val="43000"/>
          </a:srgbClr>
        </a:solidFill>
      </dgm:spPr>
      <dgm:t>
        <a:bodyPr/>
        <a:lstStyle/>
        <a:p>
          <a:endParaRPr lang="en-GB"/>
        </a:p>
      </dgm:t>
    </dgm:pt>
    <dgm:pt modelId="{207A508D-039C-4C91-88A9-0A9C525EB4AD}" type="pres">
      <dgm:prSet presAssocID="{336E9EFC-132F-406D-BEF9-410743168B7F}" presName="cycle" presStyleCnt="0">
        <dgm:presLayoutVars>
          <dgm:dir/>
          <dgm:resizeHandles val="exact"/>
        </dgm:presLayoutVars>
      </dgm:prSet>
      <dgm:spPr/>
    </dgm:pt>
    <dgm:pt modelId="{B9F91823-3D2C-494D-8F28-0B2670B6FCAE}" type="pres">
      <dgm:prSet presAssocID="{120B3BA3-D52C-44BD-8179-830C0C28D8D1}" presName="dummy" presStyleCnt="0"/>
      <dgm:spPr/>
    </dgm:pt>
    <dgm:pt modelId="{5A68A07A-1AD2-471F-8813-D87BC837BFE1}" type="pres">
      <dgm:prSet presAssocID="{120B3BA3-D52C-44BD-8179-830C0C28D8D1}" presName="node" presStyleLbl="revTx" presStyleIdx="0" presStyleCnt="7" custScaleX="134530">
        <dgm:presLayoutVars>
          <dgm:bulletEnabled val="1"/>
        </dgm:presLayoutVars>
      </dgm:prSet>
      <dgm:spPr/>
    </dgm:pt>
    <dgm:pt modelId="{33B60D90-5BFB-4218-9483-5E16743BDC80}" type="pres">
      <dgm:prSet presAssocID="{4D38A330-31D2-45DE-8B80-447BD933315F}" presName="sibTrans" presStyleLbl="node1" presStyleIdx="0" presStyleCnt="7"/>
      <dgm:spPr/>
    </dgm:pt>
    <dgm:pt modelId="{DC0BCF98-572C-47B2-9BBA-E940973C6CAE}" type="pres">
      <dgm:prSet presAssocID="{974AB9C3-F263-4041-A9A2-B8A548DCB506}" presName="dummy" presStyleCnt="0"/>
      <dgm:spPr/>
    </dgm:pt>
    <dgm:pt modelId="{E3103323-F6B7-45BF-937A-16F900FF5502}" type="pres">
      <dgm:prSet presAssocID="{974AB9C3-F263-4041-A9A2-B8A548DCB506}" presName="node" presStyleLbl="revTx" presStyleIdx="1" presStyleCnt="7">
        <dgm:presLayoutVars>
          <dgm:bulletEnabled val="1"/>
        </dgm:presLayoutVars>
      </dgm:prSet>
      <dgm:spPr/>
    </dgm:pt>
    <dgm:pt modelId="{D98349DF-49BA-4EE8-ABC3-02484FB89BCE}" type="pres">
      <dgm:prSet presAssocID="{EB8B042F-F202-424D-86FD-E4721C7C92A0}" presName="sibTrans" presStyleLbl="node1" presStyleIdx="1" presStyleCnt="7"/>
      <dgm:spPr/>
    </dgm:pt>
    <dgm:pt modelId="{96780E0A-79B0-4EE2-8E77-2FA48A613C76}" type="pres">
      <dgm:prSet presAssocID="{DF9A9363-CC48-44D9-86B7-882307F66262}" presName="dummy" presStyleCnt="0"/>
      <dgm:spPr/>
    </dgm:pt>
    <dgm:pt modelId="{C21A63EF-5955-40B4-AA42-4C2343CD9703}" type="pres">
      <dgm:prSet presAssocID="{DF9A9363-CC48-44D9-86B7-882307F66262}" presName="node" presStyleLbl="revTx" presStyleIdx="2" presStyleCnt="7" custScaleX="116755">
        <dgm:presLayoutVars>
          <dgm:bulletEnabled val="1"/>
        </dgm:presLayoutVars>
      </dgm:prSet>
      <dgm:spPr/>
    </dgm:pt>
    <dgm:pt modelId="{1B467A58-E633-4F1A-85D5-B75EFE235CE1}" type="pres">
      <dgm:prSet presAssocID="{CDABD1CD-75A6-42A3-A2ED-CDA7BC84BADC}" presName="sibTrans" presStyleLbl="node1" presStyleIdx="2" presStyleCnt="7"/>
      <dgm:spPr/>
    </dgm:pt>
    <dgm:pt modelId="{6DC81523-41C7-42CA-93E8-5817F43F1474}" type="pres">
      <dgm:prSet presAssocID="{1CF74D3D-1F89-4D32-A6C3-C53CB586CC13}" presName="dummy" presStyleCnt="0"/>
      <dgm:spPr/>
    </dgm:pt>
    <dgm:pt modelId="{F33FB1E4-B8E8-425C-B68A-92A10C6D2C82}" type="pres">
      <dgm:prSet presAssocID="{1CF74D3D-1F89-4D32-A6C3-C53CB586CC13}" presName="node" presStyleLbl="revTx" presStyleIdx="3" presStyleCnt="7">
        <dgm:presLayoutVars>
          <dgm:bulletEnabled val="1"/>
        </dgm:presLayoutVars>
      </dgm:prSet>
      <dgm:spPr/>
    </dgm:pt>
    <dgm:pt modelId="{6AF22388-87DD-4F85-8513-4DFA9008EED3}" type="pres">
      <dgm:prSet presAssocID="{5493CA5A-9E5B-4F6F-8CC0-CC200F5D46B0}" presName="sibTrans" presStyleLbl="node1" presStyleIdx="3" presStyleCnt="7"/>
      <dgm:spPr/>
    </dgm:pt>
    <dgm:pt modelId="{B885DB60-BAFF-4419-97E0-CFB2DB5270EE}" type="pres">
      <dgm:prSet presAssocID="{E591DC92-AD4A-4C92-86F0-93F517770BC4}" presName="dummy" presStyleCnt="0"/>
      <dgm:spPr/>
    </dgm:pt>
    <dgm:pt modelId="{4DF456D2-7E30-463E-B69B-DC3F21CE3CD5}" type="pres">
      <dgm:prSet presAssocID="{E591DC92-AD4A-4C92-86F0-93F517770BC4}" presName="node" presStyleLbl="revTx" presStyleIdx="4" presStyleCnt="7" custScaleX="194660">
        <dgm:presLayoutVars>
          <dgm:bulletEnabled val="1"/>
        </dgm:presLayoutVars>
      </dgm:prSet>
      <dgm:spPr/>
    </dgm:pt>
    <dgm:pt modelId="{7CCDE00D-0C67-433B-8C4F-CC34E2F73346}" type="pres">
      <dgm:prSet presAssocID="{A8CEA5B9-7DF0-498A-AB5F-3552AB1B10B3}" presName="sibTrans" presStyleLbl="node1" presStyleIdx="4" presStyleCnt="7"/>
      <dgm:spPr/>
    </dgm:pt>
    <dgm:pt modelId="{BC849486-DEAD-49D1-9727-354CDA879ADF}" type="pres">
      <dgm:prSet presAssocID="{DEB556A7-000F-4FE7-8F51-8FB6BD7B298A}" presName="dummy" presStyleCnt="0"/>
      <dgm:spPr/>
    </dgm:pt>
    <dgm:pt modelId="{B57F1D19-6905-40CF-B034-34353A550B35}" type="pres">
      <dgm:prSet presAssocID="{DEB556A7-000F-4FE7-8F51-8FB6BD7B298A}" presName="node" presStyleLbl="revTx" presStyleIdx="5" presStyleCnt="7" custScaleX="157583">
        <dgm:presLayoutVars>
          <dgm:bulletEnabled val="1"/>
        </dgm:presLayoutVars>
      </dgm:prSet>
      <dgm:spPr/>
    </dgm:pt>
    <dgm:pt modelId="{C4A55F49-157B-4C71-AB8A-286BAA279621}" type="pres">
      <dgm:prSet presAssocID="{CD3D3C38-D5EC-4ED2-A8FB-52D3AB7EE8F3}" presName="sibTrans" presStyleLbl="node1" presStyleIdx="5" presStyleCnt="7"/>
      <dgm:spPr/>
    </dgm:pt>
    <dgm:pt modelId="{EFD8541E-6A0B-4715-A420-E4EC7A0BAFAA}" type="pres">
      <dgm:prSet presAssocID="{A494FCA1-C801-4070-8716-746535FB6D55}" presName="dummy" presStyleCnt="0"/>
      <dgm:spPr/>
    </dgm:pt>
    <dgm:pt modelId="{E247E9F1-7FFD-471F-91B9-19C3EE6248C0}" type="pres">
      <dgm:prSet presAssocID="{A494FCA1-C801-4070-8716-746535FB6D55}" presName="node" presStyleLbl="revTx" presStyleIdx="6" presStyleCnt="7" custScaleX="142895" custRadScaleRad="100456" custRadScaleInc="-15194">
        <dgm:presLayoutVars>
          <dgm:bulletEnabled val="1"/>
        </dgm:presLayoutVars>
      </dgm:prSet>
      <dgm:spPr/>
    </dgm:pt>
    <dgm:pt modelId="{D2C26E5A-78FC-4961-BD71-F78F94FCD370}" type="pres">
      <dgm:prSet presAssocID="{7EE4B0E2-E581-448E-A9FC-5843C5404FF7}" presName="sibTrans" presStyleLbl="node1" presStyleIdx="6" presStyleCnt="7"/>
      <dgm:spPr/>
    </dgm:pt>
  </dgm:ptLst>
  <dgm:cxnLst>
    <dgm:cxn modelId="{936C0316-BE1B-4E54-8F54-9C69AADBD527}" type="presOf" srcId="{5493CA5A-9E5B-4F6F-8CC0-CC200F5D46B0}" destId="{6AF22388-87DD-4F85-8513-4DFA9008EED3}" srcOrd="0" destOrd="0" presId="urn:microsoft.com/office/officeart/2005/8/layout/cycle1"/>
    <dgm:cxn modelId="{4508B516-AD7E-429B-8690-0800D8A21251}" type="presOf" srcId="{1CF74D3D-1F89-4D32-A6C3-C53CB586CC13}" destId="{F33FB1E4-B8E8-425C-B68A-92A10C6D2C82}" srcOrd="0" destOrd="0" presId="urn:microsoft.com/office/officeart/2005/8/layout/cycle1"/>
    <dgm:cxn modelId="{F4085720-ACD0-4418-AEC8-61479F096294}" type="presOf" srcId="{E591DC92-AD4A-4C92-86F0-93F517770BC4}" destId="{4DF456D2-7E30-463E-B69B-DC3F21CE3CD5}" srcOrd="0" destOrd="0" presId="urn:microsoft.com/office/officeart/2005/8/layout/cycle1"/>
    <dgm:cxn modelId="{DABFD624-086E-4167-B9F8-4DD009FE6573}" srcId="{336E9EFC-132F-406D-BEF9-410743168B7F}" destId="{120B3BA3-D52C-44BD-8179-830C0C28D8D1}" srcOrd="0" destOrd="0" parTransId="{F5B36093-860E-479E-90EF-E402664BA7D6}" sibTransId="{4D38A330-31D2-45DE-8B80-447BD933315F}"/>
    <dgm:cxn modelId="{EC29FE2A-8267-48C2-85F2-BF73CB1D7461}" type="presOf" srcId="{CD3D3C38-D5EC-4ED2-A8FB-52D3AB7EE8F3}" destId="{C4A55F49-157B-4C71-AB8A-286BAA279621}" srcOrd="0" destOrd="0" presId="urn:microsoft.com/office/officeart/2005/8/layout/cycle1"/>
    <dgm:cxn modelId="{0DADFB31-5738-4335-BF85-4EF9A8EF6511}" type="presOf" srcId="{DEB556A7-000F-4FE7-8F51-8FB6BD7B298A}" destId="{B57F1D19-6905-40CF-B034-34353A550B35}" srcOrd="0" destOrd="0" presId="urn:microsoft.com/office/officeart/2005/8/layout/cycle1"/>
    <dgm:cxn modelId="{4A316E36-A309-4C05-9257-8C8A7EFA8C26}" type="presOf" srcId="{120B3BA3-D52C-44BD-8179-830C0C28D8D1}" destId="{5A68A07A-1AD2-471F-8813-D87BC837BFE1}" srcOrd="0" destOrd="0" presId="urn:microsoft.com/office/officeart/2005/8/layout/cycle1"/>
    <dgm:cxn modelId="{993DC462-6CF9-4F9B-85E0-F2FBF6295380}" type="presOf" srcId="{974AB9C3-F263-4041-A9A2-B8A548DCB506}" destId="{E3103323-F6B7-45BF-937A-16F900FF5502}" srcOrd="0" destOrd="0" presId="urn:microsoft.com/office/officeart/2005/8/layout/cycle1"/>
    <dgm:cxn modelId="{052EBB68-FFD8-444A-A98C-AAA3CAF14D20}" type="presOf" srcId="{DF9A9363-CC48-44D9-86B7-882307F66262}" destId="{C21A63EF-5955-40B4-AA42-4C2343CD9703}" srcOrd="0" destOrd="0" presId="urn:microsoft.com/office/officeart/2005/8/layout/cycle1"/>
    <dgm:cxn modelId="{BA51CB49-D7BA-42C4-8B5F-17CBC0A4C906}" type="presOf" srcId="{336E9EFC-132F-406D-BEF9-410743168B7F}" destId="{207A508D-039C-4C91-88A9-0A9C525EB4AD}" srcOrd="0" destOrd="0" presId="urn:microsoft.com/office/officeart/2005/8/layout/cycle1"/>
    <dgm:cxn modelId="{2F1DF555-FF37-4372-ACF9-FC88AA7504B8}" type="presOf" srcId="{4D38A330-31D2-45DE-8B80-447BD933315F}" destId="{33B60D90-5BFB-4218-9483-5E16743BDC80}" srcOrd="0" destOrd="0" presId="urn:microsoft.com/office/officeart/2005/8/layout/cycle1"/>
    <dgm:cxn modelId="{7DF96077-B766-4A11-80FF-4A1389F5E2AB}" type="presOf" srcId="{EB8B042F-F202-424D-86FD-E4721C7C92A0}" destId="{D98349DF-49BA-4EE8-ABC3-02484FB89BCE}" srcOrd="0" destOrd="0" presId="urn:microsoft.com/office/officeart/2005/8/layout/cycle1"/>
    <dgm:cxn modelId="{3C55E582-A612-4DCF-B641-101F7C0403C6}" srcId="{336E9EFC-132F-406D-BEF9-410743168B7F}" destId="{1CF74D3D-1F89-4D32-A6C3-C53CB586CC13}" srcOrd="3" destOrd="0" parTransId="{F55BCB9A-D1ED-4897-AA13-B1C985384307}" sibTransId="{5493CA5A-9E5B-4F6F-8CC0-CC200F5D46B0}"/>
    <dgm:cxn modelId="{30DFE58D-1808-46D9-AA10-C1D6001FB856}" type="presOf" srcId="{CDABD1CD-75A6-42A3-A2ED-CDA7BC84BADC}" destId="{1B467A58-E633-4F1A-85D5-B75EFE235CE1}" srcOrd="0" destOrd="0" presId="urn:microsoft.com/office/officeart/2005/8/layout/cycle1"/>
    <dgm:cxn modelId="{8D1D9D8F-9999-4016-A994-AACB0943DF1A}" srcId="{336E9EFC-132F-406D-BEF9-410743168B7F}" destId="{974AB9C3-F263-4041-A9A2-B8A548DCB506}" srcOrd="1" destOrd="0" parTransId="{D05CC831-6475-414B-A835-E6C12722BBD5}" sibTransId="{EB8B042F-F202-424D-86FD-E4721C7C92A0}"/>
    <dgm:cxn modelId="{74B96491-9B85-4197-8F2C-822B890E856E}" srcId="{336E9EFC-132F-406D-BEF9-410743168B7F}" destId="{A494FCA1-C801-4070-8716-746535FB6D55}" srcOrd="6" destOrd="0" parTransId="{D894E968-6D12-4F57-BC4E-1B14CE55CE1E}" sibTransId="{7EE4B0E2-E581-448E-A9FC-5843C5404FF7}"/>
    <dgm:cxn modelId="{6E98A291-5ECA-4977-8A69-21AE0D3FAFE9}" srcId="{336E9EFC-132F-406D-BEF9-410743168B7F}" destId="{DEB556A7-000F-4FE7-8F51-8FB6BD7B298A}" srcOrd="5" destOrd="0" parTransId="{D9B9084C-7DEB-4EE3-9B55-2EC059BF550A}" sibTransId="{CD3D3C38-D5EC-4ED2-A8FB-52D3AB7EE8F3}"/>
    <dgm:cxn modelId="{9163DF97-3171-4207-A214-F0E05169333C}" type="presOf" srcId="{A8CEA5B9-7DF0-498A-AB5F-3552AB1B10B3}" destId="{7CCDE00D-0C67-433B-8C4F-CC34E2F73346}" srcOrd="0" destOrd="0" presId="urn:microsoft.com/office/officeart/2005/8/layout/cycle1"/>
    <dgm:cxn modelId="{4EF7D4A4-797D-46BD-8376-BF323CBDE6DC}" srcId="{336E9EFC-132F-406D-BEF9-410743168B7F}" destId="{E591DC92-AD4A-4C92-86F0-93F517770BC4}" srcOrd="4" destOrd="0" parTransId="{9E80E8FD-CEF7-4CFD-9A1B-0A7009CF32A3}" sibTransId="{A8CEA5B9-7DF0-498A-AB5F-3552AB1B10B3}"/>
    <dgm:cxn modelId="{FC0A6BCD-9C10-401F-9E87-561B8092F19E}" type="presOf" srcId="{A494FCA1-C801-4070-8716-746535FB6D55}" destId="{E247E9F1-7FFD-471F-91B9-19C3EE6248C0}" srcOrd="0" destOrd="0" presId="urn:microsoft.com/office/officeart/2005/8/layout/cycle1"/>
    <dgm:cxn modelId="{44F2F3DC-ECCA-4F21-914B-38F3708DB07D}" type="presOf" srcId="{7EE4B0E2-E581-448E-A9FC-5843C5404FF7}" destId="{D2C26E5A-78FC-4961-BD71-F78F94FCD370}" srcOrd="0" destOrd="0" presId="urn:microsoft.com/office/officeart/2005/8/layout/cycle1"/>
    <dgm:cxn modelId="{CCD343E8-C0C9-407D-8B22-2DBB54D1DFEC}" srcId="{336E9EFC-132F-406D-BEF9-410743168B7F}" destId="{DF9A9363-CC48-44D9-86B7-882307F66262}" srcOrd="2" destOrd="0" parTransId="{7D17728B-6F5E-4920-AC5F-C3B2CF8F9672}" sibTransId="{CDABD1CD-75A6-42A3-A2ED-CDA7BC84BADC}"/>
    <dgm:cxn modelId="{14DDD20E-D065-4157-888B-D0568FFAA5BC}" type="presParOf" srcId="{207A508D-039C-4C91-88A9-0A9C525EB4AD}" destId="{B9F91823-3D2C-494D-8F28-0B2670B6FCAE}" srcOrd="0" destOrd="0" presId="urn:microsoft.com/office/officeart/2005/8/layout/cycle1"/>
    <dgm:cxn modelId="{DED80B3F-159E-4437-8162-4AC596442453}" type="presParOf" srcId="{207A508D-039C-4C91-88A9-0A9C525EB4AD}" destId="{5A68A07A-1AD2-471F-8813-D87BC837BFE1}" srcOrd="1" destOrd="0" presId="urn:microsoft.com/office/officeart/2005/8/layout/cycle1"/>
    <dgm:cxn modelId="{80A637BD-A5DC-48A9-AD03-75728F0B3755}" type="presParOf" srcId="{207A508D-039C-4C91-88A9-0A9C525EB4AD}" destId="{33B60D90-5BFB-4218-9483-5E16743BDC80}" srcOrd="2" destOrd="0" presId="urn:microsoft.com/office/officeart/2005/8/layout/cycle1"/>
    <dgm:cxn modelId="{45BA20E7-4E94-493E-8253-18DC4188740D}" type="presParOf" srcId="{207A508D-039C-4C91-88A9-0A9C525EB4AD}" destId="{DC0BCF98-572C-47B2-9BBA-E940973C6CAE}" srcOrd="3" destOrd="0" presId="urn:microsoft.com/office/officeart/2005/8/layout/cycle1"/>
    <dgm:cxn modelId="{2BEA6590-1899-40D2-96E5-92F281D77677}" type="presParOf" srcId="{207A508D-039C-4C91-88A9-0A9C525EB4AD}" destId="{E3103323-F6B7-45BF-937A-16F900FF5502}" srcOrd="4" destOrd="0" presId="urn:microsoft.com/office/officeart/2005/8/layout/cycle1"/>
    <dgm:cxn modelId="{97D38410-0B4C-466C-8AE3-DEE3DCB40FC0}" type="presParOf" srcId="{207A508D-039C-4C91-88A9-0A9C525EB4AD}" destId="{D98349DF-49BA-4EE8-ABC3-02484FB89BCE}" srcOrd="5" destOrd="0" presId="urn:microsoft.com/office/officeart/2005/8/layout/cycle1"/>
    <dgm:cxn modelId="{8E000BA9-CFE5-4E08-A85D-133B5E3208B5}" type="presParOf" srcId="{207A508D-039C-4C91-88A9-0A9C525EB4AD}" destId="{96780E0A-79B0-4EE2-8E77-2FA48A613C76}" srcOrd="6" destOrd="0" presId="urn:microsoft.com/office/officeart/2005/8/layout/cycle1"/>
    <dgm:cxn modelId="{D24B38BF-9F10-4E06-A2E6-03FE86D2E418}" type="presParOf" srcId="{207A508D-039C-4C91-88A9-0A9C525EB4AD}" destId="{C21A63EF-5955-40B4-AA42-4C2343CD9703}" srcOrd="7" destOrd="0" presId="urn:microsoft.com/office/officeart/2005/8/layout/cycle1"/>
    <dgm:cxn modelId="{E87A9A9C-BEE3-4FC7-AB6D-53EE042CE162}" type="presParOf" srcId="{207A508D-039C-4C91-88A9-0A9C525EB4AD}" destId="{1B467A58-E633-4F1A-85D5-B75EFE235CE1}" srcOrd="8" destOrd="0" presId="urn:microsoft.com/office/officeart/2005/8/layout/cycle1"/>
    <dgm:cxn modelId="{4328195A-1052-4D33-8C8D-C477279B5ED3}" type="presParOf" srcId="{207A508D-039C-4C91-88A9-0A9C525EB4AD}" destId="{6DC81523-41C7-42CA-93E8-5817F43F1474}" srcOrd="9" destOrd="0" presId="urn:microsoft.com/office/officeart/2005/8/layout/cycle1"/>
    <dgm:cxn modelId="{CCC44F50-4311-4545-ACB9-794EBC0AA60D}" type="presParOf" srcId="{207A508D-039C-4C91-88A9-0A9C525EB4AD}" destId="{F33FB1E4-B8E8-425C-B68A-92A10C6D2C82}" srcOrd="10" destOrd="0" presId="urn:microsoft.com/office/officeart/2005/8/layout/cycle1"/>
    <dgm:cxn modelId="{3E731D2F-51B5-4399-BCA6-B1DE54E10999}" type="presParOf" srcId="{207A508D-039C-4C91-88A9-0A9C525EB4AD}" destId="{6AF22388-87DD-4F85-8513-4DFA9008EED3}" srcOrd="11" destOrd="0" presId="urn:microsoft.com/office/officeart/2005/8/layout/cycle1"/>
    <dgm:cxn modelId="{12A39DAE-9FB8-4262-9CF8-1B3A39A858A8}" type="presParOf" srcId="{207A508D-039C-4C91-88A9-0A9C525EB4AD}" destId="{B885DB60-BAFF-4419-97E0-CFB2DB5270EE}" srcOrd="12" destOrd="0" presId="urn:microsoft.com/office/officeart/2005/8/layout/cycle1"/>
    <dgm:cxn modelId="{EF8F7533-5FF7-4C05-9314-5D9415BA60E4}" type="presParOf" srcId="{207A508D-039C-4C91-88A9-0A9C525EB4AD}" destId="{4DF456D2-7E30-463E-B69B-DC3F21CE3CD5}" srcOrd="13" destOrd="0" presId="urn:microsoft.com/office/officeart/2005/8/layout/cycle1"/>
    <dgm:cxn modelId="{7EEE15FE-23A2-4816-BB8D-7B00EF711C27}" type="presParOf" srcId="{207A508D-039C-4C91-88A9-0A9C525EB4AD}" destId="{7CCDE00D-0C67-433B-8C4F-CC34E2F73346}" srcOrd="14" destOrd="0" presId="urn:microsoft.com/office/officeart/2005/8/layout/cycle1"/>
    <dgm:cxn modelId="{82FA1860-F448-465A-8570-7424E09C46AF}" type="presParOf" srcId="{207A508D-039C-4C91-88A9-0A9C525EB4AD}" destId="{BC849486-DEAD-49D1-9727-354CDA879ADF}" srcOrd="15" destOrd="0" presId="urn:microsoft.com/office/officeart/2005/8/layout/cycle1"/>
    <dgm:cxn modelId="{3B89BDB2-1D2B-4EC9-85A5-2E8C83050BB2}" type="presParOf" srcId="{207A508D-039C-4C91-88A9-0A9C525EB4AD}" destId="{B57F1D19-6905-40CF-B034-34353A550B35}" srcOrd="16" destOrd="0" presId="urn:microsoft.com/office/officeart/2005/8/layout/cycle1"/>
    <dgm:cxn modelId="{47A82437-CC6F-475E-A51B-E776D05C4E4D}" type="presParOf" srcId="{207A508D-039C-4C91-88A9-0A9C525EB4AD}" destId="{C4A55F49-157B-4C71-AB8A-286BAA279621}" srcOrd="17" destOrd="0" presId="urn:microsoft.com/office/officeart/2005/8/layout/cycle1"/>
    <dgm:cxn modelId="{FF5A7EE8-F3DD-4E36-8F1C-49AB8E2A308D}" type="presParOf" srcId="{207A508D-039C-4C91-88A9-0A9C525EB4AD}" destId="{EFD8541E-6A0B-4715-A420-E4EC7A0BAFAA}" srcOrd="18" destOrd="0" presId="urn:microsoft.com/office/officeart/2005/8/layout/cycle1"/>
    <dgm:cxn modelId="{87F63049-9844-443E-9101-0B880FFFCFE1}" type="presParOf" srcId="{207A508D-039C-4C91-88A9-0A9C525EB4AD}" destId="{E247E9F1-7FFD-471F-91B9-19C3EE6248C0}" srcOrd="19" destOrd="0" presId="urn:microsoft.com/office/officeart/2005/8/layout/cycle1"/>
    <dgm:cxn modelId="{7F61912A-10E0-439E-B364-81FE3F7C7613}" type="presParOf" srcId="{207A508D-039C-4C91-88A9-0A9C525EB4AD}" destId="{D2C26E5A-78FC-4961-BD71-F78F94FCD370}" srcOrd="20" destOrd="0" presId="urn:microsoft.com/office/officeart/2005/8/layout/cycle1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0E5BD1-8E9D-4678-948C-DC490697A3F0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61D82F2-BB77-4A1C-84BC-715A0842AC32}">
      <dgm:prSet phldrT="[Text]" custT="1"/>
      <dgm:spPr/>
      <dgm:t>
        <a:bodyPr/>
        <a:lstStyle/>
        <a:p>
          <a:endParaRPr lang="en-GB" sz="1600" dirty="0"/>
        </a:p>
      </dgm:t>
    </dgm:pt>
    <dgm:pt modelId="{7EF0BA52-DA2C-4431-AACA-D8055174BFE6}" type="parTrans" cxnId="{9DD9814E-56EC-4713-8832-F6CB2ED51F6F}">
      <dgm:prSet/>
      <dgm:spPr/>
      <dgm:t>
        <a:bodyPr/>
        <a:lstStyle/>
        <a:p>
          <a:endParaRPr lang="en-GB"/>
        </a:p>
      </dgm:t>
    </dgm:pt>
    <dgm:pt modelId="{F7B36772-210A-407C-BCDE-303D9C656E18}" type="sibTrans" cxnId="{9DD9814E-56EC-4713-8832-F6CB2ED51F6F}">
      <dgm:prSet/>
      <dgm:spPr/>
      <dgm:t>
        <a:bodyPr/>
        <a:lstStyle/>
        <a:p>
          <a:endParaRPr lang="en-GB"/>
        </a:p>
      </dgm:t>
    </dgm:pt>
    <dgm:pt modelId="{7DEC3092-B6E6-451A-BD38-730032784A9D}">
      <dgm:prSet phldrT="[Text]" custT="1"/>
      <dgm:spPr/>
      <dgm:t>
        <a:bodyPr/>
        <a:lstStyle/>
        <a:p>
          <a:pPr algn="r"/>
          <a:r>
            <a:rPr lang="en-GB" sz="1600" dirty="0"/>
            <a:t>          </a:t>
          </a:r>
        </a:p>
      </dgm:t>
    </dgm:pt>
    <dgm:pt modelId="{7C03A029-61BA-4077-85DE-AD59DAB534CF}" type="parTrans" cxnId="{215FB7CF-9DD4-4AE5-9CC9-F6D6D0F2076D}">
      <dgm:prSet/>
      <dgm:spPr/>
      <dgm:t>
        <a:bodyPr/>
        <a:lstStyle/>
        <a:p>
          <a:endParaRPr lang="en-GB"/>
        </a:p>
      </dgm:t>
    </dgm:pt>
    <dgm:pt modelId="{D7BF99C5-0667-4B9F-86E4-48C092692B59}" type="sibTrans" cxnId="{215FB7CF-9DD4-4AE5-9CC9-F6D6D0F2076D}">
      <dgm:prSet/>
      <dgm:spPr/>
      <dgm:t>
        <a:bodyPr/>
        <a:lstStyle/>
        <a:p>
          <a:endParaRPr lang="en-GB"/>
        </a:p>
      </dgm:t>
    </dgm:pt>
    <dgm:pt modelId="{F69C2AB7-5B53-4002-B9FF-9AA7F7DBAE19}">
      <dgm:prSet phldrT="[Text]" custT="1"/>
      <dgm:spPr/>
      <dgm:t>
        <a:bodyPr/>
        <a:lstStyle/>
        <a:p>
          <a:endParaRPr lang="en-GB" sz="1600" dirty="0"/>
        </a:p>
      </dgm:t>
    </dgm:pt>
    <dgm:pt modelId="{CA66AD7B-7964-4879-B28B-8E0FB4D880E3}" type="parTrans" cxnId="{7F55F2DC-CDAA-4B8C-9FC5-37FED3595D6C}">
      <dgm:prSet/>
      <dgm:spPr/>
      <dgm:t>
        <a:bodyPr/>
        <a:lstStyle/>
        <a:p>
          <a:endParaRPr lang="en-GB"/>
        </a:p>
      </dgm:t>
    </dgm:pt>
    <dgm:pt modelId="{B60F9116-0F5B-4204-8FDE-50ECF86EC5D9}" type="sibTrans" cxnId="{7F55F2DC-CDAA-4B8C-9FC5-37FED3595D6C}">
      <dgm:prSet/>
      <dgm:spPr/>
      <dgm:t>
        <a:bodyPr/>
        <a:lstStyle/>
        <a:p>
          <a:endParaRPr lang="en-GB"/>
        </a:p>
      </dgm:t>
    </dgm:pt>
    <dgm:pt modelId="{68DA06C4-26B0-46B8-9B17-7FEFCFC56CB8}">
      <dgm:prSet phldrT="[Text]" custT="1"/>
      <dgm:spPr/>
      <dgm:t>
        <a:bodyPr/>
        <a:lstStyle/>
        <a:p>
          <a:endParaRPr lang="en-GB" sz="1600" dirty="0"/>
        </a:p>
      </dgm:t>
    </dgm:pt>
    <dgm:pt modelId="{6AF082D0-597F-4632-8B3C-617027536043}" type="parTrans" cxnId="{A2D9CBC7-4ECB-4676-BC1B-6309518AEE40}">
      <dgm:prSet/>
      <dgm:spPr/>
      <dgm:t>
        <a:bodyPr/>
        <a:lstStyle/>
        <a:p>
          <a:endParaRPr lang="en-GB"/>
        </a:p>
      </dgm:t>
    </dgm:pt>
    <dgm:pt modelId="{B948E006-0895-4888-9CBE-DAA567CC550A}" type="sibTrans" cxnId="{A2D9CBC7-4ECB-4676-BC1B-6309518AEE40}">
      <dgm:prSet/>
      <dgm:spPr/>
      <dgm:t>
        <a:bodyPr/>
        <a:lstStyle/>
        <a:p>
          <a:endParaRPr lang="en-GB"/>
        </a:p>
      </dgm:t>
    </dgm:pt>
    <dgm:pt modelId="{3E848591-D669-4C8D-BDFC-D56FE7AD63D5}">
      <dgm:prSet phldrT="[Text]" custT="1"/>
      <dgm:spPr/>
      <dgm:t>
        <a:bodyPr/>
        <a:lstStyle/>
        <a:p>
          <a:endParaRPr lang="en-GB" sz="1600" dirty="0"/>
        </a:p>
      </dgm:t>
    </dgm:pt>
    <dgm:pt modelId="{559FAF48-1FEE-4BF6-8C99-AF0D97F4D2AA}" type="parTrans" cxnId="{77FA569F-3193-4969-B6BF-B8BB2569EFAB}">
      <dgm:prSet/>
      <dgm:spPr/>
      <dgm:t>
        <a:bodyPr/>
        <a:lstStyle/>
        <a:p>
          <a:endParaRPr lang="en-GB"/>
        </a:p>
      </dgm:t>
    </dgm:pt>
    <dgm:pt modelId="{CB164385-F8EF-4A5F-931D-6C74FFC46C80}" type="sibTrans" cxnId="{77FA569F-3193-4969-B6BF-B8BB2569EFAB}">
      <dgm:prSet/>
      <dgm:spPr/>
      <dgm:t>
        <a:bodyPr/>
        <a:lstStyle/>
        <a:p>
          <a:endParaRPr lang="en-GB"/>
        </a:p>
      </dgm:t>
    </dgm:pt>
    <dgm:pt modelId="{D4BF11C4-F292-4564-AB9D-9E440B7183C6}">
      <dgm:prSet phldrT="[Text]" custT="1"/>
      <dgm:spPr/>
      <dgm:t>
        <a:bodyPr/>
        <a:lstStyle/>
        <a:p>
          <a:endParaRPr lang="en-GB" sz="1000" dirty="0"/>
        </a:p>
      </dgm:t>
    </dgm:pt>
    <dgm:pt modelId="{992933E8-F21A-424A-B3A0-9E320301AE7A}" type="parTrans" cxnId="{B9EA07BF-88DB-4FD0-896B-6BE93814FEEE}">
      <dgm:prSet/>
      <dgm:spPr/>
      <dgm:t>
        <a:bodyPr/>
        <a:lstStyle/>
        <a:p>
          <a:endParaRPr lang="en-GB"/>
        </a:p>
      </dgm:t>
    </dgm:pt>
    <dgm:pt modelId="{FAFD6C44-69CB-4ACA-944D-B38856B5EC7C}" type="sibTrans" cxnId="{B9EA07BF-88DB-4FD0-896B-6BE93814FEEE}">
      <dgm:prSet/>
      <dgm:spPr/>
      <dgm:t>
        <a:bodyPr/>
        <a:lstStyle/>
        <a:p>
          <a:endParaRPr lang="en-GB"/>
        </a:p>
      </dgm:t>
    </dgm:pt>
    <dgm:pt modelId="{C63CF2E1-78AC-450D-9E65-D734946245BA}" type="pres">
      <dgm:prSet presAssocID="{110E5BD1-8E9D-4678-948C-DC490697A3F0}" presName="cycle" presStyleCnt="0">
        <dgm:presLayoutVars>
          <dgm:dir/>
          <dgm:resizeHandles val="exact"/>
        </dgm:presLayoutVars>
      </dgm:prSet>
      <dgm:spPr/>
    </dgm:pt>
    <dgm:pt modelId="{17992B5B-8566-4BA6-A987-96E5D2C013A1}" type="pres">
      <dgm:prSet presAssocID="{661D82F2-BB77-4A1C-84BC-715A0842AC32}" presName="dummy" presStyleCnt="0"/>
      <dgm:spPr/>
    </dgm:pt>
    <dgm:pt modelId="{92FEB959-ED64-4A73-BF80-CE186AF7BE29}" type="pres">
      <dgm:prSet presAssocID="{661D82F2-BB77-4A1C-84BC-715A0842AC32}" presName="node" presStyleLbl="revTx" presStyleIdx="0" presStyleCnt="6" custScaleX="131157">
        <dgm:presLayoutVars>
          <dgm:bulletEnabled val="1"/>
        </dgm:presLayoutVars>
      </dgm:prSet>
      <dgm:spPr/>
    </dgm:pt>
    <dgm:pt modelId="{AC4A7B97-C09C-4EDF-A563-8C81514E67E8}" type="pres">
      <dgm:prSet presAssocID="{F7B36772-210A-407C-BCDE-303D9C656E18}" presName="sibTrans" presStyleLbl="node1" presStyleIdx="0" presStyleCnt="6"/>
      <dgm:spPr/>
    </dgm:pt>
    <dgm:pt modelId="{B1C5D656-3052-4BEE-BBCE-1B29D43155B4}" type="pres">
      <dgm:prSet presAssocID="{7DEC3092-B6E6-451A-BD38-730032784A9D}" presName="dummy" presStyleCnt="0"/>
      <dgm:spPr/>
    </dgm:pt>
    <dgm:pt modelId="{6123F41F-6774-48C3-A70E-7548A67FDADB}" type="pres">
      <dgm:prSet presAssocID="{7DEC3092-B6E6-451A-BD38-730032784A9D}" presName="node" presStyleLbl="revTx" presStyleIdx="1" presStyleCnt="6" custScaleX="141887">
        <dgm:presLayoutVars>
          <dgm:bulletEnabled val="1"/>
        </dgm:presLayoutVars>
      </dgm:prSet>
      <dgm:spPr/>
    </dgm:pt>
    <dgm:pt modelId="{DCC59CDE-9441-419C-9611-CCC497A1FDC4}" type="pres">
      <dgm:prSet presAssocID="{D7BF99C5-0667-4B9F-86E4-48C092692B59}" presName="sibTrans" presStyleLbl="node1" presStyleIdx="1" presStyleCnt="6"/>
      <dgm:spPr/>
    </dgm:pt>
    <dgm:pt modelId="{ADF05CBE-0A80-4DAE-82B5-C22B3CC5CAC9}" type="pres">
      <dgm:prSet presAssocID="{F69C2AB7-5B53-4002-B9FF-9AA7F7DBAE19}" presName="dummy" presStyleCnt="0"/>
      <dgm:spPr/>
    </dgm:pt>
    <dgm:pt modelId="{635704C1-7FE8-4F15-AD39-07E266376D60}" type="pres">
      <dgm:prSet presAssocID="{F69C2AB7-5B53-4002-B9FF-9AA7F7DBAE19}" presName="node" presStyleLbl="revTx" presStyleIdx="2" presStyleCnt="6" custScaleX="131157">
        <dgm:presLayoutVars>
          <dgm:bulletEnabled val="1"/>
        </dgm:presLayoutVars>
      </dgm:prSet>
      <dgm:spPr/>
    </dgm:pt>
    <dgm:pt modelId="{18D4F99C-BD84-4BBB-8BA6-76CCC3717DF6}" type="pres">
      <dgm:prSet presAssocID="{B60F9116-0F5B-4204-8FDE-50ECF86EC5D9}" presName="sibTrans" presStyleLbl="node1" presStyleIdx="2" presStyleCnt="6"/>
      <dgm:spPr/>
    </dgm:pt>
    <dgm:pt modelId="{87459D6E-6DBE-4ADA-9DD5-65C0AAC85F1F}" type="pres">
      <dgm:prSet presAssocID="{68DA06C4-26B0-46B8-9B17-7FEFCFC56CB8}" presName="dummy" presStyleCnt="0"/>
      <dgm:spPr/>
    </dgm:pt>
    <dgm:pt modelId="{E43F69CD-01D0-424C-91D2-D75107543CC5}" type="pres">
      <dgm:prSet presAssocID="{68DA06C4-26B0-46B8-9B17-7FEFCFC56CB8}" presName="node" presStyleLbl="revTx" presStyleIdx="3" presStyleCnt="6" custScaleX="171178">
        <dgm:presLayoutVars>
          <dgm:bulletEnabled val="1"/>
        </dgm:presLayoutVars>
      </dgm:prSet>
      <dgm:spPr/>
    </dgm:pt>
    <dgm:pt modelId="{3A8AF239-F6CA-4850-85E6-3764B2D46C88}" type="pres">
      <dgm:prSet presAssocID="{B948E006-0895-4888-9CBE-DAA567CC550A}" presName="sibTrans" presStyleLbl="node1" presStyleIdx="3" presStyleCnt="6"/>
      <dgm:spPr/>
    </dgm:pt>
    <dgm:pt modelId="{C7AD8D24-DE26-4C6B-987D-3C87D6B9E0DF}" type="pres">
      <dgm:prSet presAssocID="{3E848591-D669-4C8D-BDFC-D56FE7AD63D5}" presName="dummy" presStyleCnt="0"/>
      <dgm:spPr/>
    </dgm:pt>
    <dgm:pt modelId="{ADC83D31-BA43-4B07-8A27-D450B027AF6B}" type="pres">
      <dgm:prSet presAssocID="{3E848591-D669-4C8D-BDFC-D56FE7AD63D5}" presName="node" presStyleLbl="revTx" presStyleIdx="4" presStyleCnt="6">
        <dgm:presLayoutVars>
          <dgm:bulletEnabled val="1"/>
        </dgm:presLayoutVars>
      </dgm:prSet>
      <dgm:spPr/>
    </dgm:pt>
    <dgm:pt modelId="{921C5F95-38CC-4706-88B5-F3F0E350D6C8}" type="pres">
      <dgm:prSet presAssocID="{CB164385-F8EF-4A5F-931D-6C74FFC46C80}" presName="sibTrans" presStyleLbl="node1" presStyleIdx="4" presStyleCnt="6"/>
      <dgm:spPr/>
    </dgm:pt>
    <dgm:pt modelId="{F31C8494-BABB-4523-BCEE-CDD344AA63C8}" type="pres">
      <dgm:prSet presAssocID="{D4BF11C4-F292-4564-AB9D-9E440B7183C6}" presName="dummy" presStyleCnt="0"/>
      <dgm:spPr/>
    </dgm:pt>
    <dgm:pt modelId="{AC629A0B-4820-457E-A4B7-C7905AA047ED}" type="pres">
      <dgm:prSet presAssocID="{D4BF11C4-F292-4564-AB9D-9E440B7183C6}" presName="node" presStyleLbl="revTx" presStyleIdx="5" presStyleCnt="6">
        <dgm:presLayoutVars>
          <dgm:bulletEnabled val="1"/>
        </dgm:presLayoutVars>
      </dgm:prSet>
      <dgm:spPr/>
    </dgm:pt>
    <dgm:pt modelId="{ED4207E8-52F9-4A2D-A226-A59FAD5BE44A}" type="pres">
      <dgm:prSet presAssocID="{FAFD6C44-69CB-4ACA-944D-B38856B5EC7C}" presName="sibTrans" presStyleLbl="node1" presStyleIdx="5" presStyleCnt="6"/>
      <dgm:spPr/>
    </dgm:pt>
  </dgm:ptLst>
  <dgm:cxnLst>
    <dgm:cxn modelId="{465F7902-E212-490E-B62D-7A759E1ABCF3}" type="presOf" srcId="{D4BF11C4-F292-4564-AB9D-9E440B7183C6}" destId="{AC629A0B-4820-457E-A4B7-C7905AA047ED}" srcOrd="0" destOrd="0" presId="urn:microsoft.com/office/officeart/2005/8/layout/cycle1"/>
    <dgm:cxn modelId="{FB971C0D-46AC-40FF-83F7-AD8AD58113B6}" type="presOf" srcId="{D7BF99C5-0667-4B9F-86E4-48C092692B59}" destId="{DCC59CDE-9441-419C-9611-CCC497A1FDC4}" srcOrd="0" destOrd="0" presId="urn:microsoft.com/office/officeart/2005/8/layout/cycle1"/>
    <dgm:cxn modelId="{4DD7472B-54E1-4E44-A3AA-6290A42289E8}" type="presOf" srcId="{CB164385-F8EF-4A5F-931D-6C74FFC46C80}" destId="{921C5F95-38CC-4706-88B5-F3F0E350D6C8}" srcOrd="0" destOrd="0" presId="urn:microsoft.com/office/officeart/2005/8/layout/cycle1"/>
    <dgm:cxn modelId="{BCB4A32E-E3E0-445B-A514-D68F49883551}" type="presOf" srcId="{FAFD6C44-69CB-4ACA-944D-B38856B5EC7C}" destId="{ED4207E8-52F9-4A2D-A226-A59FAD5BE44A}" srcOrd="0" destOrd="0" presId="urn:microsoft.com/office/officeart/2005/8/layout/cycle1"/>
    <dgm:cxn modelId="{84A83F35-313C-4C1E-82E3-13A906AA540C}" type="presOf" srcId="{3E848591-D669-4C8D-BDFC-D56FE7AD63D5}" destId="{ADC83D31-BA43-4B07-8A27-D450B027AF6B}" srcOrd="0" destOrd="0" presId="urn:microsoft.com/office/officeart/2005/8/layout/cycle1"/>
    <dgm:cxn modelId="{14346C47-805C-4F02-8966-EDC6F3584224}" type="presOf" srcId="{661D82F2-BB77-4A1C-84BC-715A0842AC32}" destId="{92FEB959-ED64-4A73-BF80-CE186AF7BE29}" srcOrd="0" destOrd="0" presId="urn:microsoft.com/office/officeart/2005/8/layout/cycle1"/>
    <dgm:cxn modelId="{B1960469-2626-4101-A4B7-BB30CE76A590}" type="presOf" srcId="{F69C2AB7-5B53-4002-B9FF-9AA7F7DBAE19}" destId="{635704C1-7FE8-4F15-AD39-07E266376D60}" srcOrd="0" destOrd="0" presId="urn:microsoft.com/office/officeart/2005/8/layout/cycle1"/>
    <dgm:cxn modelId="{9DD9814E-56EC-4713-8832-F6CB2ED51F6F}" srcId="{110E5BD1-8E9D-4678-948C-DC490697A3F0}" destId="{661D82F2-BB77-4A1C-84BC-715A0842AC32}" srcOrd="0" destOrd="0" parTransId="{7EF0BA52-DA2C-4431-AACA-D8055174BFE6}" sibTransId="{F7B36772-210A-407C-BCDE-303D9C656E18}"/>
    <dgm:cxn modelId="{4E0E7657-426A-4F71-A70F-A79C3ADBCFB1}" type="presOf" srcId="{B948E006-0895-4888-9CBE-DAA567CC550A}" destId="{3A8AF239-F6CA-4850-85E6-3764B2D46C88}" srcOrd="0" destOrd="0" presId="urn:microsoft.com/office/officeart/2005/8/layout/cycle1"/>
    <dgm:cxn modelId="{2DBB398A-752B-4D8C-A331-D3F989BCE34C}" type="presOf" srcId="{68DA06C4-26B0-46B8-9B17-7FEFCFC56CB8}" destId="{E43F69CD-01D0-424C-91D2-D75107543CC5}" srcOrd="0" destOrd="0" presId="urn:microsoft.com/office/officeart/2005/8/layout/cycle1"/>
    <dgm:cxn modelId="{6C0EEA99-1E97-44F4-BA52-C9B06E069729}" type="presOf" srcId="{7DEC3092-B6E6-451A-BD38-730032784A9D}" destId="{6123F41F-6774-48C3-A70E-7548A67FDADB}" srcOrd="0" destOrd="0" presId="urn:microsoft.com/office/officeart/2005/8/layout/cycle1"/>
    <dgm:cxn modelId="{77FA569F-3193-4969-B6BF-B8BB2569EFAB}" srcId="{110E5BD1-8E9D-4678-948C-DC490697A3F0}" destId="{3E848591-D669-4C8D-BDFC-D56FE7AD63D5}" srcOrd="4" destOrd="0" parTransId="{559FAF48-1FEE-4BF6-8C99-AF0D97F4D2AA}" sibTransId="{CB164385-F8EF-4A5F-931D-6C74FFC46C80}"/>
    <dgm:cxn modelId="{1CC684B3-575E-4C5A-9AFC-C7263175ED83}" type="presOf" srcId="{110E5BD1-8E9D-4678-948C-DC490697A3F0}" destId="{C63CF2E1-78AC-450D-9E65-D734946245BA}" srcOrd="0" destOrd="0" presId="urn:microsoft.com/office/officeart/2005/8/layout/cycle1"/>
    <dgm:cxn modelId="{B9EA07BF-88DB-4FD0-896B-6BE93814FEEE}" srcId="{110E5BD1-8E9D-4678-948C-DC490697A3F0}" destId="{D4BF11C4-F292-4564-AB9D-9E440B7183C6}" srcOrd="5" destOrd="0" parTransId="{992933E8-F21A-424A-B3A0-9E320301AE7A}" sibTransId="{FAFD6C44-69CB-4ACA-944D-B38856B5EC7C}"/>
    <dgm:cxn modelId="{0F8E95C5-4BE8-41B3-807E-D458F1174E1B}" type="presOf" srcId="{F7B36772-210A-407C-BCDE-303D9C656E18}" destId="{AC4A7B97-C09C-4EDF-A563-8C81514E67E8}" srcOrd="0" destOrd="0" presId="urn:microsoft.com/office/officeart/2005/8/layout/cycle1"/>
    <dgm:cxn modelId="{A2D9CBC7-4ECB-4676-BC1B-6309518AEE40}" srcId="{110E5BD1-8E9D-4678-948C-DC490697A3F0}" destId="{68DA06C4-26B0-46B8-9B17-7FEFCFC56CB8}" srcOrd="3" destOrd="0" parTransId="{6AF082D0-597F-4632-8B3C-617027536043}" sibTransId="{B948E006-0895-4888-9CBE-DAA567CC550A}"/>
    <dgm:cxn modelId="{215FB7CF-9DD4-4AE5-9CC9-F6D6D0F2076D}" srcId="{110E5BD1-8E9D-4678-948C-DC490697A3F0}" destId="{7DEC3092-B6E6-451A-BD38-730032784A9D}" srcOrd="1" destOrd="0" parTransId="{7C03A029-61BA-4077-85DE-AD59DAB534CF}" sibTransId="{D7BF99C5-0667-4B9F-86E4-48C092692B59}"/>
    <dgm:cxn modelId="{7F55F2DC-CDAA-4B8C-9FC5-37FED3595D6C}" srcId="{110E5BD1-8E9D-4678-948C-DC490697A3F0}" destId="{F69C2AB7-5B53-4002-B9FF-9AA7F7DBAE19}" srcOrd="2" destOrd="0" parTransId="{CA66AD7B-7964-4879-B28B-8E0FB4D880E3}" sibTransId="{B60F9116-0F5B-4204-8FDE-50ECF86EC5D9}"/>
    <dgm:cxn modelId="{44C4A8E6-4BF3-408C-8BE8-B226ED2A9EE3}" type="presOf" srcId="{B60F9116-0F5B-4204-8FDE-50ECF86EC5D9}" destId="{18D4F99C-BD84-4BBB-8BA6-76CCC3717DF6}" srcOrd="0" destOrd="0" presId="urn:microsoft.com/office/officeart/2005/8/layout/cycle1"/>
    <dgm:cxn modelId="{2BB1BB7A-905B-4FFB-B740-24268E0FE48C}" type="presParOf" srcId="{C63CF2E1-78AC-450D-9E65-D734946245BA}" destId="{17992B5B-8566-4BA6-A987-96E5D2C013A1}" srcOrd="0" destOrd="0" presId="urn:microsoft.com/office/officeart/2005/8/layout/cycle1"/>
    <dgm:cxn modelId="{99E7C9E9-9A79-465A-A643-4CD1294F93C0}" type="presParOf" srcId="{C63CF2E1-78AC-450D-9E65-D734946245BA}" destId="{92FEB959-ED64-4A73-BF80-CE186AF7BE29}" srcOrd="1" destOrd="0" presId="urn:microsoft.com/office/officeart/2005/8/layout/cycle1"/>
    <dgm:cxn modelId="{CF8119E1-6E4B-4A53-B29A-71C225028910}" type="presParOf" srcId="{C63CF2E1-78AC-450D-9E65-D734946245BA}" destId="{AC4A7B97-C09C-4EDF-A563-8C81514E67E8}" srcOrd="2" destOrd="0" presId="urn:microsoft.com/office/officeart/2005/8/layout/cycle1"/>
    <dgm:cxn modelId="{569FE8A1-9443-490E-81B6-14F20CE7E7A0}" type="presParOf" srcId="{C63CF2E1-78AC-450D-9E65-D734946245BA}" destId="{B1C5D656-3052-4BEE-BBCE-1B29D43155B4}" srcOrd="3" destOrd="0" presId="urn:microsoft.com/office/officeart/2005/8/layout/cycle1"/>
    <dgm:cxn modelId="{5A7628AA-AA7F-433F-ABF3-6CFC90FBD45E}" type="presParOf" srcId="{C63CF2E1-78AC-450D-9E65-D734946245BA}" destId="{6123F41F-6774-48C3-A70E-7548A67FDADB}" srcOrd="4" destOrd="0" presId="urn:microsoft.com/office/officeart/2005/8/layout/cycle1"/>
    <dgm:cxn modelId="{71C0BB4D-82B6-4932-AD7B-B65A272BF496}" type="presParOf" srcId="{C63CF2E1-78AC-450D-9E65-D734946245BA}" destId="{DCC59CDE-9441-419C-9611-CCC497A1FDC4}" srcOrd="5" destOrd="0" presId="urn:microsoft.com/office/officeart/2005/8/layout/cycle1"/>
    <dgm:cxn modelId="{80CD59B8-C73F-42D5-B270-3D373F81563F}" type="presParOf" srcId="{C63CF2E1-78AC-450D-9E65-D734946245BA}" destId="{ADF05CBE-0A80-4DAE-82B5-C22B3CC5CAC9}" srcOrd="6" destOrd="0" presId="urn:microsoft.com/office/officeart/2005/8/layout/cycle1"/>
    <dgm:cxn modelId="{37286051-C052-4AC0-BCF9-1047B4EA57C5}" type="presParOf" srcId="{C63CF2E1-78AC-450D-9E65-D734946245BA}" destId="{635704C1-7FE8-4F15-AD39-07E266376D60}" srcOrd="7" destOrd="0" presId="urn:microsoft.com/office/officeart/2005/8/layout/cycle1"/>
    <dgm:cxn modelId="{DB16ACD4-1231-48E6-B612-9613E5764194}" type="presParOf" srcId="{C63CF2E1-78AC-450D-9E65-D734946245BA}" destId="{18D4F99C-BD84-4BBB-8BA6-76CCC3717DF6}" srcOrd="8" destOrd="0" presId="urn:microsoft.com/office/officeart/2005/8/layout/cycle1"/>
    <dgm:cxn modelId="{6D4374C9-6511-4DF8-9AD4-6FD6CEA21F93}" type="presParOf" srcId="{C63CF2E1-78AC-450D-9E65-D734946245BA}" destId="{87459D6E-6DBE-4ADA-9DD5-65C0AAC85F1F}" srcOrd="9" destOrd="0" presId="urn:microsoft.com/office/officeart/2005/8/layout/cycle1"/>
    <dgm:cxn modelId="{EE4E3C49-09D2-4320-825E-244DFF9F38AF}" type="presParOf" srcId="{C63CF2E1-78AC-450D-9E65-D734946245BA}" destId="{E43F69CD-01D0-424C-91D2-D75107543CC5}" srcOrd="10" destOrd="0" presId="urn:microsoft.com/office/officeart/2005/8/layout/cycle1"/>
    <dgm:cxn modelId="{63BF9E92-9814-4273-B693-86231262876D}" type="presParOf" srcId="{C63CF2E1-78AC-450D-9E65-D734946245BA}" destId="{3A8AF239-F6CA-4850-85E6-3764B2D46C88}" srcOrd="11" destOrd="0" presId="urn:microsoft.com/office/officeart/2005/8/layout/cycle1"/>
    <dgm:cxn modelId="{FEF67A81-F61E-4D66-BC31-E3E11F0CB775}" type="presParOf" srcId="{C63CF2E1-78AC-450D-9E65-D734946245BA}" destId="{C7AD8D24-DE26-4C6B-987D-3C87D6B9E0DF}" srcOrd="12" destOrd="0" presId="urn:microsoft.com/office/officeart/2005/8/layout/cycle1"/>
    <dgm:cxn modelId="{0BE80AEA-3319-4704-A2B3-D0C8581C5A42}" type="presParOf" srcId="{C63CF2E1-78AC-450D-9E65-D734946245BA}" destId="{ADC83D31-BA43-4B07-8A27-D450B027AF6B}" srcOrd="13" destOrd="0" presId="urn:microsoft.com/office/officeart/2005/8/layout/cycle1"/>
    <dgm:cxn modelId="{DE8BBB79-BD68-44DF-8CD3-CA3D15CBD285}" type="presParOf" srcId="{C63CF2E1-78AC-450D-9E65-D734946245BA}" destId="{921C5F95-38CC-4706-88B5-F3F0E350D6C8}" srcOrd="14" destOrd="0" presId="urn:microsoft.com/office/officeart/2005/8/layout/cycle1"/>
    <dgm:cxn modelId="{87C1EA94-B2FD-45B6-86EA-CBEF75740B33}" type="presParOf" srcId="{C63CF2E1-78AC-450D-9E65-D734946245BA}" destId="{F31C8494-BABB-4523-BCEE-CDD344AA63C8}" srcOrd="15" destOrd="0" presId="urn:microsoft.com/office/officeart/2005/8/layout/cycle1"/>
    <dgm:cxn modelId="{949EB918-5DAF-45D5-B582-AA2AA7ECFC2B}" type="presParOf" srcId="{C63CF2E1-78AC-450D-9E65-D734946245BA}" destId="{AC629A0B-4820-457E-A4B7-C7905AA047ED}" srcOrd="16" destOrd="0" presId="urn:microsoft.com/office/officeart/2005/8/layout/cycle1"/>
    <dgm:cxn modelId="{C0B474A6-CBA7-4764-83BF-2FEC18C9077D}" type="presParOf" srcId="{C63CF2E1-78AC-450D-9E65-D734946245BA}" destId="{ED4207E8-52F9-4A2D-A226-A59FAD5BE44A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D6980A-D785-44BD-ADB0-75E60063B4C6}">
      <dsp:nvSpPr>
        <dsp:cNvPr id="0" name=""/>
        <dsp:cNvSpPr/>
      </dsp:nvSpPr>
      <dsp:spPr>
        <a:xfrm>
          <a:off x="0" y="0"/>
          <a:ext cx="717118" cy="6443112"/>
        </a:xfrm>
        <a:prstGeom prst="roundRect">
          <a:avLst/>
        </a:prstGeom>
        <a:solidFill>
          <a:srgbClr val="3E6FD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marL="0" lvl="0" indent="0" algn="ctr" defTabSz="1511300">
            <a:lnSpc>
              <a:spcPct val="2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</a:t>
          </a:r>
        </a:p>
        <a:p>
          <a:pPr marL="0" lvl="0" indent="0" algn="ctr" defTabSz="1511300">
            <a:lnSpc>
              <a:spcPct val="2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</a:t>
          </a:r>
        </a:p>
        <a:p>
          <a:pPr marL="0" lvl="0" indent="0" algn="ctr" defTabSz="1511300">
            <a:lnSpc>
              <a:spcPct val="2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</a:t>
          </a:r>
        </a:p>
      </dsp:txBody>
      <dsp:txXfrm>
        <a:off x="35007" y="35007"/>
        <a:ext cx="647104" cy="6373098"/>
      </dsp:txXfrm>
    </dsp:sp>
    <dsp:sp modelId="{27218E6F-6C1E-48BE-B788-624D5784771B}">
      <dsp:nvSpPr>
        <dsp:cNvPr id="0" name=""/>
        <dsp:cNvSpPr/>
      </dsp:nvSpPr>
      <dsp:spPr>
        <a:xfrm rot="1170393">
          <a:off x="615363" y="3940551"/>
          <a:ext cx="354567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45678" y="0"/>
              </a:lnTo>
            </a:path>
          </a:pathLst>
        </a:custGeom>
        <a:noFill/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A508FA10-9F72-447E-A501-2F314B22C730}">
      <dsp:nvSpPr>
        <dsp:cNvPr id="0" name=""/>
        <dsp:cNvSpPr/>
      </dsp:nvSpPr>
      <dsp:spPr>
        <a:xfrm>
          <a:off x="4059286" y="4193662"/>
          <a:ext cx="3648199" cy="1970096"/>
        </a:xfrm>
        <a:prstGeom prst="roundRect">
          <a:avLst/>
        </a:prstGeom>
        <a:solidFill>
          <a:srgbClr val="C1DDC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JOINT IMPLEMENTATION</a:t>
          </a:r>
        </a:p>
      </dsp:txBody>
      <dsp:txXfrm>
        <a:off x="4155458" y="4289834"/>
        <a:ext cx="3455855" cy="17777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905D82-7A32-4358-B221-2CCCB81BFD55}">
      <dsp:nvSpPr>
        <dsp:cNvPr id="0" name=""/>
        <dsp:cNvSpPr/>
      </dsp:nvSpPr>
      <dsp:spPr>
        <a:xfrm>
          <a:off x="0" y="74233"/>
          <a:ext cx="2235493" cy="2792123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PARTNER COUNTRY NATIONAL DEVELOPMENT PLAN</a:t>
          </a:r>
        </a:p>
      </dsp:txBody>
      <dsp:txXfrm>
        <a:off x="65475" y="139708"/>
        <a:ext cx="2104543" cy="2661173"/>
      </dsp:txXfrm>
    </dsp:sp>
    <dsp:sp modelId="{66C61B1B-849B-4BFF-AA34-8A18898FC900}">
      <dsp:nvSpPr>
        <dsp:cNvPr id="0" name=""/>
        <dsp:cNvSpPr/>
      </dsp:nvSpPr>
      <dsp:spPr>
        <a:xfrm rot="16200000" flipH="1">
          <a:off x="1062254" y="2842072"/>
          <a:ext cx="110983" cy="1256455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740810" y="3414808"/>
        <a:ext cx="753873" cy="77688"/>
      </dsp:txXfrm>
    </dsp:sp>
    <dsp:sp modelId="{D96E4C40-1BFF-4C72-A154-DF4C6F591D72}">
      <dsp:nvSpPr>
        <dsp:cNvPr id="0" name=""/>
        <dsp:cNvSpPr/>
      </dsp:nvSpPr>
      <dsp:spPr>
        <a:xfrm>
          <a:off x="-7094" y="4074243"/>
          <a:ext cx="2249682" cy="1812339"/>
        </a:xfrm>
        <a:prstGeom prst="roundRect">
          <a:avLst>
            <a:gd name="adj" fmla="val 10000"/>
          </a:avLst>
        </a:prstGeom>
        <a:solidFill>
          <a:srgbClr val="E6485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 Narrow" panose="020B0606020202030204" pitchFamily="34" charset="0"/>
            </a:rPr>
            <a:t>COUNTRY-BASED/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 Narrow" panose="020B0606020202030204" pitchFamily="34" charset="0"/>
            </a:rPr>
            <a:t>NATIONAL RESULTS FRAMEWORK</a:t>
          </a:r>
        </a:p>
      </dsp:txBody>
      <dsp:txXfrm>
        <a:off x="45988" y="4127325"/>
        <a:ext cx="2143518" cy="17061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68A07A-1AD2-471F-8813-D87BC837BFE1}">
      <dsp:nvSpPr>
        <dsp:cNvPr id="0" name=""/>
        <dsp:cNvSpPr/>
      </dsp:nvSpPr>
      <dsp:spPr>
        <a:xfrm>
          <a:off x="2680916" y="1885"/>
          <a:ext cx="953887" cy="709051"/>
        </a:xfrm>
        <a:prstGeom prst="rect">
          <a:avLst/>
        </a:prstGeom>
        <a:solidFill>
          <a:srgbClr val="FF0000">
            <a:alpha val="43000"/>
          </a:srgb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" tIns="36000" rIns="36000" bIns="360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Scoping study &amp; roadmap</a:t>
          </a:r>
        </a:p>
      </dsp:txBody>
      <dsp:txXfrm>
        <a:off x="2680916" y="1885"/>
        <a:ext cx="953887" cy="709051"/>
      </dsp:txXfrm>
    </dsp:sp>
    <dsp:sp modelId="{33B60D90-5BFB-4218-9483-5E16743BDC80}">
      <dsp:nvSpPr>
        <dsp:cNvPr id="0" name=""/>
        <dsp:cNvSpPr/>
      </dsp:nvSpPr>
      <dsp:spPr>
        <a:xfrm>
          <a:off x="587776" y="39466"/>
          <a:ext cx="3675434" cy="3675434"/>
        </a:xfrm>
        <a:prstGeom prst="circularArrow">
          <a:avLst>
            <a:gd name="adj1" fmla="val 3762"/>
            <a:gd name="adj2" fmla="val 234712"/>
            <a:gd name="adj3" fmla="val 19827492"/>
            <a:gd name="adj4" fmla="val 18945705"/>
            <a:gd name="adj5" fmla="val 4389"/>
          </a:avLst>
        </a:prstGeom>
        <a:solidFill>
          <a:srgbClr val="FF0000">
            <a:alpha val="43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103323-F6B7-45BF-937A-16F900FF5502}">
      <dsp:nvSpPr>
        <dsp:cNvPr id="0" name=""/>
        <dsp:cNvSpPr/>
      </dsp:nvSpPr>
      <dsp:spPr>
        <a:xfrm>
          <a:off x="3716578" y="1147057"/>
          <a:ext cx="709051" cy="709051"/>
        </a:xfrm>
        <a:prstGeom prst="rect">
          <a:avLst/>
        </a:prstGeom>
        <a:solidFill>
          <a:srgbClr val="FF0000">
            <a:alpha val="43000"/>
          </a:srgb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Joint analysis</a:t>
          </a:r>
        </a:p>
      </dsp:txBody>
      <dsp:txXfrm>
        <a:off x="3716578" y="1147057"/>
        <a:ext cx="709051" cy="709051"/>
      </dsp:txXfrm>
    </dsp:sp>
    <dsp:sp modelId="{D98349DF-49BA-4EE8-ABC3-02484FB89BCE}">
      <dsp:nvSpPr>
        <dsp:cNvPr id="0" name=""/>
        <dsp:cNvSpPr/>
      </dsp:nvSpPr>
      <dsp:spPr>
        <a:xfrm>
          <a:off x="587776" y="39466"/>
          <a:ext cx="3675434" cy="3675434"/>
        </a:xfrm>
        <a:prstGeom prst="circularArrow">
          <a:avLst>
            <a:gd name="adj1" fmla="val 3762"/>
            <a:gd name="adj2" fmla="val 234712"/>
            <a:gd name="adj3" fmla="val 1230607"/>
            <a:gd name="adj4" fmla="val 21557078"/>
            <a:gd name="adj5" fmla="val 4389"/>
          </a:avLst>
        </a:prstGeom>
        <a:solidFill>
          <a:srgbClr val="FF0000">
            <a:alpha val="43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1A63EF-5955-40B4-AA42-4C2343CD9703}">
      <dsp:nvSpPr>
        <dsp:cNvPr id="0" name=""/>
        <dsp:cNvSpPr/>
      </dsp:nvSpPr>
      <dsp:spPr>
        <a:xfrm>
          <a:off x="3331244" y="2575065"/>
          <a:ext cx="827853" cy="709051"/>
        </a:xfrm>
        <a:prstGeom prst="rect">
          <a:avLst/>
        </a:prstGeom>
        <a:solidFill>
          <a:srgbClr val="FF0000">
            <a:alpha val="43000"/>
          </a:srgb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" tIns="36000" rIns="36000" bIns="360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Joint response</a:t>
          </a:r>
        </a:p>
      </dsp:txBody>
      <dsp:txXfrm>
        <a:off x="3331244" y="2575065"/>
        <a:ext cx="827853" cy="709051"/>
      </dsp:txXfrm>
    </dsp:sp>
    <dsp:sp modelId="{1B467A58-E633-4F1A-85D5-B75EFE235CE1}">
      <dsp:nvSpPr>
        <dsp:cNvPr id="0" name=""/>
        <dsp:cNvSpPr/>
      </dsp:nvSpPr>
      <dsp:spPr>
        <a:xfrm>
          <a:off x="587776" y="39466"/>
          <a:ext cx="3675434" cy="3675434"/>
        </a:xfrm>
        <a:prstGeom prst="circularArrow">
          <a:avLst>
            <a:gd name="adj1" fmla="val 3762"/>
            <a:gd name="adj2" fmla="val 234712"/>
            <a:gd name="adj3" fmla="val 4437821"/>
            <a:gd name="adj4" fmla="val 3387758"/>
            <a:gd name="adj5" fmla="val 4389"/>
          </a:avLst>
        </a:prstGeom>
        <a:solidFill>
          <a:srgbClr val="FF0000">
            <a:alpha val="43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3FB1E4-B8E8-425C-B68A-92A10C6D2C82}">
      <dsp:nvSpPr>
        <dsp:cNvPr id="0" name=""/>
        <dsp:cNvSpPr/>
      </dsp:nvSpPr>
      <dsp:spPr>
        <a:xfrm>
          <a:off x="2070968" y="3210587"/>
          <a:ext cx="709051" cy="709051"/>
        </a:xfrm>
        <a:prstGeom prst="rect">
          <a:avLst/>
        </a:prstGeom>
        <a:solidFill>
          <a:srgbClr val="FF0000">
            <a:alpha val="43000"/>
          </a:srgb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" tIns="36000" rIns="36000" bIns="360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Joint results</a:t>
          </a:r>
        </a:p>
      </dsp:txBody>
      <dsp:txXfrm>
        <a:off x="2070968" y="3210587"/>
        <a:ext cx="709051" cy="709051"/>
      </dsp:txXfrm>
    </dsp:sp>
    <dsp:sp modelId="{6AF22388-87DD-4F85-8513-4DFA9008EED3}">
      <dsp:nvSpPr>
        <dsp:cNvPr id="0" name=""/>
        <dsp:cNvSpPr/>
      </dsp:nvSpPr>
      <dsp:spPr>
        <a:xfrm>
          <a:off x="587776" y="39466"/>
          <a:ext cx="3675434" cy="3675434"/>
        </a:xfrm>
        <a:prstGeom prst="circularArrow">
          <a:avLst>
            <a:gd name="adj1" fmla="val 3762"/>
            <a:gd name="adj2" fmla="val 234712"/>
            <a:gd name="adj3" fmla="val 7177530"/>
            <a:gd name="adj4" fmla="val 6127467"/>
            <a:gd name="adj5" fmla="val 4389"/>
          </a:avLst>
        </a:prstGeom>
        <a:solidFill>
          <a:srgbClr val="FF0000">
            <a:alpha val="43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F456D2-7E30-463E-B69B-DC3F21CE3CD5}">
      <dsp:nvSpPr>
        <dsp:cNvPr id="0" name=""/>
        <dsp:cNvSpPr/>
      </dsp:nvSpPr>
      <dsp:spPr>
        <a:xfrm>
          <a:off x="415697" y="2575065"/>
          <a:ext cx="1380240" cy="709051"/>
        </a:xfrm>
        <a:prstGeom prst="rect">
          <a:avLst/>
        </a:prstGeom>
        <a:solidFill>
          <a:srgbClr val="FF0000">
            <a:alpha val="43000"/>
          </a:srgb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" tIns="36000" rIns="36000" bIns="360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Joint implementation</a:t>
          </a:r>
        </a:p>
      </dsp:txBody>
      <dsp:txXfrm>
        <a:off x="415697" y="2575065"/>
        <a:ext cx="1380240" cy="709051"/>
      </dsp:txXfrm>
    </dsp:sp>
    <dsp:sp modelId="{7CCDE00D-0C67-433B-8C4F-CC34E2F73346}">
      <dsp:nvSpPr>
        <dsp:cNvPr id="0" name=""/>
        <dsp:cNvSpPr/>
      </dsp:nvSpPr>
      <dsp:spPr>
        <a:xfrm>
          <a:off x="587776" y="39466"/>
          <a:ext cx="3675434" cy="3675434"/>
        </a:xfrm>
        <a:prstGeom prst="circularArrow">
          <a:avLst>
            <a:gd name="adj1" fmla="val 3762"/>
            <a:gd name="adj2" fmla="val 234712"/>
            <a:gd name="adj3" fmla="val 10608210"/>
            <a:gd name="adj4" fmla="val 9334681"/>
            <a:gd name="adj5" fmla="val 4389"/>
          </a:avLst>
        </a:prstGeom>
        <a:solidFill>
          <a:srgbClr val="FF0000">
            <a:alpha val="43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7F1D19-6905-40CF-B034-34353A550B35}">
      <dsp:nvSpPr>
        <dsp:cNvPr id="0" name=""/>
        <dsp:cNvSpPr/>
      </dsp:nvSpPr>
      <dsp:spPr>
        <a:xfrm>
          <a:off x="221211" y="1147057"/>
          <a:ext cx="1117345" cy="709051"/>
        </a:xfrm>
        <a:prstGeom prst="rect">
          <a:avLst/>
        </a:prstGeom>
        <a:solidFill>
          <a:srgbClr val="FF0000">
            <a:alpha val="43000"/>
          </a:srgb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" tIns="36000" rIns="36000" bIns="360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Joint monitoring</a:t>
          </a:r>
        </a:p>
      </dsp:txBody>
      <dsp:txXfrm>
        <a:off x="221211" y="1147057"/>
        <a:ext cx="1117345" cy="709051"/>
      </dsp:txXfrm>
    </dsp:sp>
    <dsp:sp modelId="{C4A55F49-157B-4C71-AB8A-286BAA279621}">
      <dsp:nvSpPr>
        <dsp:cNvPr id="0" name=""/>
        <dsp:cNvSpPr/>
      </dsp:nvSpPr>
      <dsp:spPr>
        <a:xfrm>
          <a:off x="599267" y="15015"/>
          <a:ext cx="3675434" cy="3675434"/>
        </a:xfrm>
        <a:prstGeom prst="circularArrow">
          <a:avLst>
            <a:gd name="adj1" fmla="val 3762"/>
            <a:gd name="adj2" fmla="val 234712"/>
            <a:gd name="adj3" fmla="val 13042426"/>
            <a:gd name="adj4" fmla="val 12282773"/>
            <a:gd name="adj5" fmla="val 4389"/>
          </a:avLst>
        </a:prstGeom>
        <a:solidFill>
          <a:srgbClr val="FF0000">
            <a:alpha val="43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47E9F1-7FFD-471F-91B9-19C3EE6248C0}">
      <dsp:nvSpPr>
        <dsp:cNvPr id="0" name=""/>
        <dsp:cNvSpPr/>
      </dsp:nvSpPr>
      <dsp:spPr>
        <a:xfrm>
          <a:off x="1114523" y="29962"/>
          <a:ext cx="1013199" cy="709051"/>
        </a:xfrm>
        <a:prstGeom prst="rect">
          <a:avLst/>
        </a:prstGeom>
        <a:solidFill>
          <a:srgbClr val="FF0000">
            <a:alpha val="43000"/>
          </a:srgb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" tIns="36000" rIns="36000" bIns="360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Joint reporting &amp; evaluation</a:t>
          </a:r>
        </a:p>
      </dsp:txBody>
      <dsp:txXfrm>
        <a:off x="1114523" y="29962"/>
        <a:ext cx="1013199" cy="709051"/>
      </dsp:txXfrm>
    </dsp:sp>
    <dsp:sp modelId="{D2C26E5A-78FC-4961-BD71-F78F94FCD370}">
      <dsp:nvSpPr>
        <dsp:cNvPr id="0" name=""/>
        <dsp:cNvSpPr/>
      </dsp:nvSpPr>
      <dsp:spPr>
        <a:xfrm>
          <a:off x="564243" y="35693"/>
          <a:ext cx="3675434" cy="3675434"/>
        </a:xfrm>
        <a:prstGeom prst="circularArrow">
          <a:avLst>
            <a:gd name="adj1" fmla="val 3762"/>
            <a:gd name="adj2" fmla="val 234712"/>
            <a:gd name="adj3" fmla="val 16536045"/>
            <a:gd name="adj4" fmla="val 15638983"/>
            <a:gd name="adj5" fmla="val 4389"/>
          </a:avLst>
        </a:prstGeom>
        <a:solidFill>
          <a:srgbClr val="FF0000">
            <a:alpha val="43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FEB959-ED64-4A73-BF80-CE186AF7BE29}">
      <dsp:nvSpPr>
        <dsp:cNvPr id="0" name=""/>
        <dsp:cNvSpPr/>
      </dsp:nvSpPr>
      <dsp:spPr>
        <a:xfrm>
          <a:off x="4064217" y="12445"/>
          <a:ext cx="1574274" cy="12002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dirty="0"/>
        </a:p>
      </dsp:txBody>
      <dsp:txXfrm>
        <a:off x="4064217" y="12445"/>
        <a:ext cx="1574274" cy="1200297"/>
      </dsp:txXfrm>
    </dsp:sp>
    <dsp:sp modelId="{AC4A7B97-C09C-4EDF-A563-8C81514E67E8}">
      <dsp:nvSpPr>
        <dsp:cNvPr id="0" name=""/>
        <dsp:cNvSpPr/>
      </dsp:nvSpPr>
      <dsp:spPr>
        <a:xfrm>
          <a:off x="575862" y="-192"/>
          <a:ext cx="5869698" cy="5869698"/>
        </a:xfrm>
        <a:prstGeom prst="circularArrow">
          <a:avLst>
            <a:gd name="adj1" fmla="val 3988"/>
            <a:gd name="adj2" fmla="val 250132"/>
            <a:gd name="adj3" fmla="val 20573828"/>
            <a:gd name="adj4" fmla="val 19202651"/>
            <a:gd name="adj5" fmla="val 465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23F41F-6774-48C3-A70E-7548A67FDADB}">
      <dsp:nvSpPr>
        <dsp:cNvPr id="0" name=""/>
        <dsp:cNvSpPr/>
      </dsp:nvSpPr>
      <dsp:spPr>
        <a:xfrm>
          <a:off x="5340465" y="2334507"/>
          <a:ext cx="1703065" cy="12002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          </a:t>
          </a:r>
        </a:p>
      </dsp:txBody>
      <dsp:txXfrm>
        <a:off x="5340465" y="2334507"/>
        <a:ext cx="1703065" cy="1200297"/>
      </dsp:txXfrm>
    </dsp:sp>
    <dsp:sp modelId="{DCC59CDE-9441-419C-9611-CCC497A1FDC4}">
      <dsp:nvSpPr>
        <dsp:cNvPr id="0" name=""/>
        <dsp:cNvSpPr/>
      </dsp:nvSpPr>
      <dsp:spPr>
        <a:xfrm>
          <a:off x="575862" y="-192"/>
          <a:ext cx="5869698" cy="5869698"/>
        </a:xfrm>
        <a:prstGeom prst="circularArrow">
          <a:avLst>
            <a:gd name="adj1" fmla="val 3988"/>
            <a:gd name="adj2" fmla="val 250132"/>
            <a:gd name="adj3" fmla="val 2147218"/>
            <a:gd name="adj4" fmla="val 776041"/>
            <a:gd name="adj5" fmla="val 465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5704C1-7FE8-4F15-AD39-07E266376D60}">
      <dsp:nvSpPr>
        <dsp:cNvPr id="0" name=""/>
        <dsp:cNvSpPr/>
      </dsp:nvSpPr>
      <dsp:spPr>
        <a:xfrm>
          <a:off x="4064217" y="4656569"/>
          <a:ext cx="1574274" cy="12002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dirty="0"/>
        </a:p>
      </dsp:txBody>
      <dsp:txXfrm>
        <a:off x="4064217" y="4656569"/>
        <a:ext cx="1574274" cy="1200297"/>
      </dsp:txXfrm>
    </dsp:sp>
    <dsp:sp modelId="{18D4F99C-BD84-4BBB-8BA6-76CCC3717DF6}">
      <dsp:nvSpPr>
        <dsp:cNvPr id="0" name=""/>
        <dsp:cNvSpPr/>
      </dsp:nvSpPr>
      <dsp:spPr>
        <a:xfrm>
          <a:off x="575862" y="-192"/>
          <a:ext cx="5869698" cy="5869698"/>
        </a:xfrm>
        <a:prstGeom prst="circularArrow">
          <a:avLst>
            <a:gd name="adj1" fmla="val 3988"/>
            <a:gd name="adj2" fmla="val 250132"/>
            <a:gd name="adj3" fmla="val 5552505"/>
            <a:gd name="adj4" fmla="val 4685196"/>
            <a:gd name="adj5" fmla="val 465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3F69CD-01D0-424C-91D2-D75107543CC5}">
      <dsp:nvSpPr>
        <dsp:cNvPr id="0" name=""/>
        <dsp:cNvSpPr/>
      </dsp:nvSpPr>
      <dsp:spPr>
        <a:xfrm>
          <a:off x="1142746" y="4656569"/>
          <a:ext cx="2054645" cy="12002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dirty="0"/>
        </a:p>
      </dsp:txBody>
      <dsp:txXfrm>
        <a:off x="1142746" y="4656569"/>
        <a:ext cx="2054645" cy="1200297"/>
      </dsp:txXfrm>
    </dsp:sp>
    <dsp:sp modelId="{3A8AF239-F6CA-4850-85E6-3764B2D46C88}">
      <dsp:nvSpPr>
        <dsp:cNvPr id="0" name=""/>
        <dsp:cNvSpPr/>
      </dsp:nvSpPr>
      <dsp:spPr>
        <a:xfrm>
          <a:off x="575862" y="-192"/>
          <a:ext cx="5869698" cy="5869698"/>
        </a:xfrm>
        <a:prstGeom prst="circularArrow">
          <a:avLst>
            <a:gd name="adj1" fmla="val 3988"/>
            <a:gd name="adj2" fmla="val 250132"/>
            <a:gd name="adj3" fmla="val 9773828"/>
            <a:gd name="adj4" fmla="val 8402651"/>
            <a:gd name="adj5" fmla="val 465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C83D31-BA43-4B07-8A27-D450B027AF6B}">
      <dsp:nvSpPr>
        <dsp:cNvPr id="0" name=""/>
        <dsp:cNvSpPr/>
      </dsp:nvSpPr>
      <dsp:spPr>
        <a:xfrm>
          <a:off x="229276" y="2334507"/>
          <a:ext cx="1200297" cy="12002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dirty="0"/>
        </a:p>
      </dsp:txBody>
      <dsp:txXfrm>
        <a:off x="229276" y="2334507"/>
        <a:ext cx="1200297" cy="1200297"/>
      </dsp:txXfrm>
    </dsp:sp>
    <dsp:sp modelId="{921C5F95-38CC-4706-88B5-F3F0E350D6C8}">
      <dsp:nvSpPr>
        <dsp:cNvPr id="0" name=""/>
        <dsp:cNvSpPr/>
      </dsp:nvSpPr>
      <dsp:spPr>
        <a:xfrm>
          <a:off x="575862" y="-192"/>
          <a:ext cx="5869698" cy="5869698"/>
        </a:xfrm>
        <a:prstGeom prst="circularArrow">
          <a:avLst>
            <a:gd name="adj1" fmla="val 3988"/>
            <a:gd name="adj2" fmla="val 250132"/>
            <a:gd name="adj3" fmla="val 13167579"/>
            <a:gd name="adj4" fmla="val 11576041"/>
            <a:gd name="adj5" fmla="val 465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629A0B-4820-457E-A4B7-C7905AA047ED}">
      <dsp:nvSpPr>
        <dsp:cNvPr id="0" name=""/>
        <dsp:cNvSpPr/>
      </dsp:nvSpPr>
      <dsp:spPr>
        <a:xfrm>
          <a:off x="1569920" y="12445"/>
          <a:ext cx="1200297" cy="12002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 dirty="0"/>
        </a:p>
      </dsp:txBody>
      <dsp:txXfrm>
        <a:off x="1569920" y="12445"/>
        <a:ext cx="1200297" cy="1200297"/>
      </dsp:txXfrm>
    </dsp:sp>
    <dsp:sp modelId="{ED4207E8-52F9-4A2D-A226-A59FAD5BE44A}">
      <dsp:nvSpPr>
        <dsp:cNvPr id="0" name=""/>
        <dsp:cNvSpPr/>
      </dsp:nvSpPr>
      <dsp:spPr>
        <a:xfrm>
          <a:off x="575862" y="-192"/>
          <a:ext cx="5869698" cy="5869698"/>
        </a:xfrm>
        <a:prstGeom prst="circularArrow">
          <a:avLst>
            <a:gd name="adj1" fmla="val 3988"/>
            <a:gd name="adj2" fmla="val 250132"/>
            <a:gd name="adj3" fmla="val 16664672"/>
            <a:gd name="adj4" fmla="val 15238090"/>
            <a:gd name="adj5" fmla="val 465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7392F739-4542-492B-85E6-8BCFB107011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109C6C7C-FC43-448E-B08F-3BF3F4AB7A1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05212ABC-2445-47CE-8392-C539724E890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8B48FFE6-F610-4FC9-86EF-9DE69851ADA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597D2C6-5FF1-4A15-BA7D-6781955FCEA9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3A730B9C-1A23-47FC-8E93-ADD015819AA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EE31ACBD-7F01-4B6D-8F35-000606928A5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C931FC89-72B2-4BF0-A82A-6DA70FB98FE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CC87510B-5293-4C3C-926D-F126D561614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A2AEB13C-0B54-4264-BED9-1DAABE146CA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435A5BE4-415F-4A12-AB20-4C267F0606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68EB76D-5C1F-4BF0-AF7F-019D04A7A84C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5988" y="741363"/>
            <a:ext cx="4964112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8EB76D-5C1F-4BF0-AF7F-019D04A7A84C}" type="slidenum">
              <a:rPr lang="en-GB" altLang="en-US" smtClean="0"/>
              <a:pPr>
                <a:defRPr/>
              </a:pPr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163229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91000" y="153988"/>
            <a:ext cx="1957388" cy="14684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02493" y="2010992"/>
            <a:ext cx="6192688" cy="7417172"/>
          </a:xfrm>
        </p:spPr>
        <p:txBody>
          <a:bodyPr/>
          <a:lstStyle/>
          <a:p>
            <a:endParaRPr lang="en-GB" alt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8EB76D-5C1F-4BF0-AF7F-019D04A7A84C}" type="slidenum">
              <a:rPr lang="en-GB" altLang="en-US" smtClean="0"/>
              <a:pPr>
                <a:defRPr/>
              </a:pPr>
              <a:t>10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754822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D13C9E9E-7C1C-4A81-B8FD-CCDD6BB483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8C00C2B4-B236-4414-8CCF-A506953E95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b="1" dirty="0"/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E952DFF9-819B-4054-851A-834DFF9F8F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fld id="{1F4DC9DB-87BC-4417-88B4-EFB5BA92276E}" type="slidenum">
              <a:rPr lang="en-GB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11</a:t>
            </a:fld>
            <a:endParaRPr lang="en-GB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4637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D13C9E9E-7C1C-4A81-B8FD-CCDD6BB483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8C00C2B4-B236-4414-8CCF-A506953E95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b="1" dirty="0"/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E952DFF9-819B-4054-851A-834DFF9F8F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fld id="{1F4DC9DB-87BC-4417-88B4-EFB5BA92276E}" type="slidenum">
              <a:rPr lang="en-GB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12</a:t>
            </a:fld>
            <a:endParaRPr lang="en-GB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211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47B505D9-AFEB-443D-ACE1-DD122FA40C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0178D644-013F-4B74-8561-253A30B388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i="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i="0" dirty="0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26B174E0-3918-4712-AF9B-3DC966C3D0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fld id="{6478CE92-2627-47E3-B3E1-92AD8A151B6E}" type="slidenum">
              <a:rPr lang="en-GB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2</a:t>
            </a:fld>
            <a:endParaRPr lang="en-GB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47B505D9-AFEB-443D-ACE1-DD122FA40C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0178D644-013F-4B74-8561-253A30B388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600" i="0" dirty="0">
              <a:cs typeface="Calibri"/>
            </a:endParaRPr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26B174E0-3918-4712-AF9B-3DC966C3D0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fld id="{6478CE92-2627-47E3-B3E1-92AD8A151B6E}" type="slidenum">
              <a:rPr lang="en-GB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3</a:t>
            </a:fld>
            <a:endParaRPr lang="en-GB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733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47B505D9-AFEB-443D-ACE1-DD122FA40C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0178D644-013F-4B74-8561-253A30B388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altLang="en-US" dirty="0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26B174E0-3918-4712-AF9B-3DC966C3D0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fld id="{6478CE92-2627-47E3-B3E1-92AD8A151B6E}" type="slidenum">
              <a:rPr lang="en-GB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4</a:t>
            </a:fld>
            <a:endParaRPr lang="en-GB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7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47B505D9-AFEB-443D-ACE1-DD122FA40C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0178D644-013F-4B74-8561-253A30B388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856956"/>
          </a:xfrm>
          <a:noFill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1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26B174E0-3918-4712-AF9B-3DC966C3D0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fld id="{6478CE92-2627-47E3-B3E1-92AD8A151B6E}" type="slidenum">
              <a:rPr lang="en-GB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5</a:t>
            </a:fld>
            <a:endParaRPr lang="en-GB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206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pitchFamily="18" charset="0"/>
            </a:endParaRPr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722313" algn="l"/>
                <a:tab pos="1446213" algn="l"/>
                <a:tab pos="2170113" algn="l"/>
                <a:tab pos="289242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722313" algn="l"/>
                <a:tab pos="1446213" algn="l"/>
                <a:tab pos="2170113" algn="l"/>
                <a:tab pos="289242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722313" algn="l"/>
                <a:tab pos="1446213" algn="l"/>
                <a:tab pos="2170113" algn="l"/>
                <a:tab pos="289242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722313" algn="l"/>
                <a:tab pos="1446213" algn="l"/>
                <a:tab pos="2170113" algn="l"/>
                <a:tab pos="289242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722313" algn="l"/>
                <a:tab pos="1446213" algn="l"/>
                <a:tab pos="2170113" algn="l"/>
                <a:tab pos="289242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2313" algn="l"/>
                <a:tab pos="1446213" algn="l"/>
                <a:tab pos="2170113" algn="l"/>
                <a:tab pos="289242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2313" algn="l"/>
                <a:tab pos="1446213" algn="l"/>
                <a:tab pos="2170113" algn="l"/>
                <a:tab pos="289242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2313" algn="l"/>
                <a:tab pos="1446213" algn="l"/>
                <a:tab pos="2170113" algn="l"/>
                <a:tab pos="289242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2313" algn="l"/>
                <a:tab pos="1446213" algn="l"/>
                <a:tab pos="2170113" algn="l"/>
                <a:tab pos="289242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4BF81FC-B076-4780-BF42-D1203AFE555A}" type="slidenum">
              <a:rPr lang="en-GB" altLang="en-US" sz="2400" smtClean="0">
                <a:latin typeface="Arial" charset="0"/>
                <a:ea typeface="Arial Unicode MS" pitchFamily="34" charset="-128"/>
                <a:cs typeface="Arial Unicode MS" pitchFamily="34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GB" altLang="en-US" sz="2400"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0644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E199C9B-4201-4E57-BCDD-7DCC6AF27E05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83278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EB76D-5C1F-4BF0-AF7F-019D04A7A84C}" type="slidenum">
              <a:rPr lang="en-GB" altLang="en-US" smtClean="0"/>
              <a:pPr>
                <a:defRPr/>
              </a:pPr>
              <a:t>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391331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D13C9E9E-7C1C-4A81-B8FD-CCDD6BB483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8C00C2B4-B236-4414-8CCF-A506953E95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/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E952DFF9-819B-4054-851A-834DFF9F8F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4DC9DB-87BC-4417-88B4-EFB5BA92276E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4579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32456C5-8206-4653-8237-C471A3D32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 dirty="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>
            <a:extLst>
              <a:ext uri="{FF2B5EF4-FFF2-40B4-BE49-F238E27FC236}">
                <a16:creationId xmlns:a16="http://schemas.microsoft.com/office/drawing/2014/main" id="{479A7679-D904-4D37-A76A-8715FD663D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3CE0052-0A77-408A-A6CE-A47E2C877115}"/>
              </a:ext>
            </a:extLst>
          </p:cNvPr>
          <p:cNvSpPr/>
          <p:nvPr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03EC5C-1854-4CB6-967E-BAF09F519964}"/>
              </a:ext>
            </a:extLst>
          </p:cNvPr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C4A9B37B-3444-4826-8C74-AC961E2BDAC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AB3C426-9910-4390-A324-7CDC6F26EB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F0D5C610-C791-40D9-95FB-2EBCC92B88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337F4D43-756D-4E16-8AC8-9DDDC1A97E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69753E01-F5B4-4A5D-A62F-56EA69D444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30586F46-3874-4B5B-A3CB-BDA77BB4201E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13901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BE2FB-F04E-412F-813C-EC44AACF2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1CBE06-9A66-4E66-9770-47EC2F3414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F0064C-FD2F-466E-BB59-73097C3438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76BEEF-0951-4735-8447-5522BC0871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CD802CC-83C9-4A08-91C1-23F39F927D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E2D2B-4585-4C8A-8336-06FD7979924B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38005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30EBB8-3153-4B05-A0F5-0E37DFCADE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D4DF75-24DF-48E2-ABAF-9D80F6513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F9ECEC-FFED-4908-8FE3-3D11173CC9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9023A4-FFC8-49C3-A985-BD1CD0F8AF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072D75-7D75-4D15-9CB0-3B8D487C6C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08B27-4642-49C4-BE28-3F2776E7162B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90389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125538"/>
            <a:ext cx="9144000" cy="5732462"/>
          </a:xfrm>
          <a:prstGeom prst="rect">
            <a:avLst/>
          </a:prstGeom>
          <a:solidFill>
            <a:srgbClr val="0F5494"/>
          </a:solidFill>
          <a:ln w="73025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rgbClr val="FFFFFF"/>
              </a:solidFill>
              <a:latin typeface="Verdana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06000" y="309600"/>
            <a:ext cx="1584325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30000" y="6669360"/>
            <a:ext cx="684213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39952" y="1700808"/>
            <a:ext cx="4536504" cy="2016224"/>
          </a:xfrm>
        </p:spPr>
        <p:txBody>
          <a:bodyPr/>
          <a:lstStyle>
            <a:lvl1pPr indent="0">
              <a:defRPr sz="4800">
                <a:solidFill>
                  <a:srgbClr val="FFD624"/>
                </a:solidFill>
              </a:defRPr>
            </a:lvl1pPr>
          </a:lstStyle>
          <a:p>
            <a:r>
              <a:rPr lang="en-GB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544" y="3933056"/>
            <a:ext cx="3744416" cy="1872208"/>
          </a:xfrm>
        </p:spPr>
        <p:txBody>
          <a:bodyPr/>
          <a:lstStyle>
            <a:lvl1pPr marL="0" indent="0">
              <a:buNone/>
              <a:defRPr sz="3000" b="1" i="0">
                <a:solidFill>
                  <a:schemeClr val="bg1"/>
                </a:solidFill>
              </a:defRPr>
            </a:lvl1pPr>
            <a:lvl3pPr marL="228600" indent="-228600" algn="l">
              <a:defRPr sz="30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0108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7013" y="6145213"/>
            <a:ext cx="2243137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980728"/>
            <a:ext cx="8229600" cy="9366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577013" y="116632"/>
            <a:ext cx="2133600" cy="47625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37126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67544" y="6297439"/>
            <a:ext cx="2133600" cy="4762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7EC8A20-BA03-4FF7-8742-03D8AD4CA4F4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633788"/>
          </a:xfrm>
        </p:spPr>
        <p:txBody>
          <a:bodyPr/>
          <a:lstStyle>
            <a:lvl1pPr marL="342900" indent="-342900">
              <a:buClr>
                <a:srgbClr val="0F5494"/>
              </a:buClr>
              <a:buFont typeface="Arial" pitchFamily="34" charset="0"/>
              <a:buChar char="•"/>
              <a:defRPr/>
            </a:lvl1pPr>
            <a:lvl2pPr>
              <a:buClr>
                <a:srgbClr val="0F5494"/>
              </a:buClr>
              <a:defRPr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60233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88F9B-71EE-4D5C-B44E-012EF44E925A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360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CDD1B-50E0-44E8-82B7-F85F69F6D40C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674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8177A-0CE3-43B6-B11B-ED2E8AEAD8D3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1821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55DDF-6655-40F2-8D9E-CA15739A7ECF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230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BFC62-E3CF-4012-8A8B-ABF1C18EA022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7920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800BF-55FD-4017-8F82-94A8DE4F5750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233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europa.eu/capacity4dev/sites/default/files/media/1468582236_jp_logo2_0.png">
            <a:extLst>
              <a:ext uri="{FF2B5EF4-FFF2-40B4-BE49-F238E27FC236}">
                <a16:creationId xmlns:a16="http://schemas.microsoft.com/office/drawing/2014/main" id="{41315550-0658-4E99-8788-4DC485D7AC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050"/>
            <a:ext cx="2028825" cy="120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B14ECA-798F-4DD2-8815-56CE684B2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F662F-B796-4F43-838C-D378F246F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FC719D-AC49-4B7E-806E-43DEB79194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96916-CAB6-4533-A4DE-BE32C59381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100B8C-9473-400D-817B-F71DA051FF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8659C-3D38-4E4F-91F9-267FCA14B95C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431098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47253-C9BC-4251-8AE3-8910CE9253F2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3249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8375-5C84-4176-84A5-B6A3E0825F02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8846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123950"/>
            <a:ext cx="2058988" cy="48974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23950"/>
            <a:ext cx="6029325" cy="48974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C7773-6390-40B5-8F3A-46FD9E5B7090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9836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27D2A93A-E2E5-42E0-B51E-343FB93AF501}" type="slidenum">
              <a:rPr lang="en-GB" altLang="en-US"/>
              <a:pPr/>
              <a:t>‹Nº›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4391477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6AA40-7F4F-476C-B918-6C74D72A3D75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602306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D3A624-E7DF-488C-92A6-7706551E9948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459655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401A53-5B30-4CA1-A1AB-843B6F3E3DFF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02390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85F5D4-AE5F-4DB9-8A8F-08BEEC381F96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01215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C5283A-51FC-42AD-AD3D-30B846ED1B3E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155779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46481-99F5-4218-A960-B1CBD641D56A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96075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9A926-7E75-410B-8810-E61A7E099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88546-FFAA-4A2E-89C7-B446EEE5F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CD3F8F-7CC9-4C28-AADD-4B5A9A2F6F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1313B5F-C8C6-4033-A3B7-F5906DA993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C93238-119E-4ED5-B579-69EBFCBC59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BAE70-68DF-464C-9ACC-F8FADB03AE1D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034696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75B6B-AB3E-45B3-9F3D-2B4F1DF9E220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476033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8B4B2-4DBB-40C2-B1A1-D8697E6184CA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14138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41F5AD-8A33-4BFC-B750-D125CF4FA736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40500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073C95-98F2-478C-9412-CDA1367F925F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837666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100000">
                <a:schemeClr val="bg1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  <a:extLst/>
        </p:spPr>
        <p:txBody>
          <a:bodyPr vert="horz" wrap="square" lIns="91422" tIns="45711" rIns="91422" bIns="45711" numCol="1" rtlCol="0" anchor="ctr" anchorCtr="0" compatLnSpc="1">
            <a:prstTxWarp prst="textNoShape">
              <a:avLst/>
            </a:prstTxWarp>
          </a:bodyPr>
          <a:lstStyle/>
          <a:p>
            <a:pPr marL="3174" marR="0" indent="0" algn="l" defTabSz="91421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5856" y="5948696"/>
            <a:ext cx="1884216" cy="575867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4537154" y="6394686"/>
            <a:ext cx="935941" cy="276935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fld id="{574C579A-AEBF-441F-9778-9CD218B0CD8E}" type="slidenum">
              <a:rPr lang="en-GB" smtClean="0">
                <a:latin typeface="Arial" panose="020B0604020202020204" pitchFamily="34" charset="0"/>
                <a:cs typeface="Arial" panose="020B0604020202020204" pitchFamily="34" charset="0"/>
              </a:rPr>
              <a:t>‹Nº›</a:t>
            </a:fld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914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CA17B-7898-44A9-9018-2CCDDBF4F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30DDF-3A76-4AC5-AAA2-8D21D6855A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70287F-805D-4FD2-8C2E-A00640D9F6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26E3E8-65BE-4AE8-B2E6-D5892D3BEF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83DF1D-53D8-4D3A-AA47-99AD2E3529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6E44FB-B436-4312-B782-1F09832055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2CD08-F572-4E4A-B2E5-3D29B9EA1C1B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32348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6158B-3EEE-4933-B9A1-3505D422A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276EEF-E403-4371-8AAB-FEDF391F6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CD54F2-BE4C-4DF8-9182-2F39E4CA35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C674B3-761A-41DE-9C44-509A0B97B8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09100C-4CD9-42AA-87FD-4C7A623FE8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40E5A3A-84FA-44D7-97F0-68B743BE7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4C6926D-A2C6-4699-9287-02CA49EE6E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E84F4EB-3C93-40B8-9546-B935D5D23D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BCCC8-3740-49C7-BF37-B913918F9B61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873821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8955A-BC61-4F70-A9DD-BB6D9E2D7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5F30B3B-E49E-45F7-8833-8DC4A50E6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AB62A3C-4743-48FE-B97F-DA536E1313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6B530BF-D41F-495B-8C03-10D49042C8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3416A-1084-44FF-8707-66B38F1EFEED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35696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95060E4-69DE-4B22-BE0A-1E0DF35D52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81793C0-1D8B-4C86-99EA-843E7E4F46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DD61DD2-32B5-42DF-B382-021A7F79FF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53BBA-A67C-4A84-969B-74A85F3878DD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47320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E85B-0D2D-47CF-BB35-403B046E5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958FC-B541-43DE-9E41-B3FFA2409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097CA1-7D05-4244-826E-CD2385E537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1D6E25-32B1-4660-8564-AD008DE474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1A658A-A07C-432A-A513-7608A227CE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41E688-7C24-42AD-B425-8B92230D18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EF738-462C-40F4-98C5-DE94908FE64D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51941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1D8F2-3663-44F9-93F9-4FEFBF9D0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4A156E-8527-4470-93A2-EA4A02C9F8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97982E-797B-4091-9045-FE16D0C80D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4F681C-E057-4DF7-AC61-E405F46A2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4B1C39-A44B-4B05-9A3C-70CFA7CEDA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4F6D2A-DF09-44F3-B321-E07AE85EB3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DB62E-712F-4937-A066-50E0036B8B65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0985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61D3BBF-082A-47C6-9465-BA5C787578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AC27604-A50E-451E-B067-CEC04575E5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1CD2535-AAF4-4EE0-AFF5-5D766D694D0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954DF3D-FE49-4498-B72D-3B886495BFB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B871A0E-CFAA-4A45-9DE9-DF61F5F85E0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045B3DF-AB00-4AE5-9703-6B8D2CECDA4E}" type="slidenum">
              <a:rPr lang="en-GB" altLang="en-US"/>
              <a:pPr>
                <a:defRPr/>
              </a:pPr>
              <a:t>‹Nº›</a:t>
            </a:fld>
            <a:endParaRPr lang="en-GB" alt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19A68A9-10DB-4A40-A22B-39D908809A49}"/>
              </a:ext>
            </a:extLst>
          </p:cNvPr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19A1D4-539A-42D2-9766-A5AD067E0E02}"/>
              </a:ext>
            </a:extLst>
          </p:cNvPr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1033" name="Picture 17" descr="LOGO CE_Vertical_EN_NEG_quadri_HR">
            <a:extLst>
              <a:ext uri="{FF2B5EF4-FFF2-40B4-BE49-F238E27FC236}">
                <a16:creationId xmlns:a16="http://schemas.microsoft.com/office/drawing/2014/main" id="{5122C4EF-242D-4B01-90DF-C4A84D4D3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7" descr="LOGO CE_Vertical_EN_NEG_quadri_HR">
            <a:extLst>
              <a:ext uri="{FF2B5EF4-FFF2-40B4-BE49-F238E27FC236}">
                <a16:creationId xmlns:a16="http://schemas.microsoft.com/office/drawing/2014/main" id="{D35947CA-EA14-49AC-B3E7-7A112703E78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804" r:id="rId1"/>
    <p:sldLayoutId id="2147484805" r:id="rId2"/>
    <p:sldLayoutId id="2147484775" r:id="rId3"/>
    <p:sldLayoutId id="2147484776" r:id="rId4"/>
    <p:sldLayoutId id="2147484777" r:id="rId5"/>
    <p:sldLayoutId id="2147484778" r:id="rId6"/>
    <p:sldLayoutId id="2147484779" r:id="rId7"/>
    <p:sldLayoutId id="2147484780" r:id="rId8"/>
    <p:sldLayoutId id="2147484781" r:id="rId9"/>
    <p:sldLayoutId id="2147484782" r:id="rId10"/>
    <p:sldLayoutId id="2147484783" r:id="rId11"/>
  </p:sldLayoutIdLst>
  <p:txStyles>
    <p:titleStyle>
      <a:lvl1pPr marL="358775"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2pPr>
      <a:lvl3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3pPr>
      <a:lvl4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4pPr>
      <a:lvl5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 kern="1200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 kern="1200">
          <a:solidFill>
            <a:srgbClr val="0F5494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 kern="1200">
          <a:solidFill>
            <a:srgbClr val="0F5494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239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Lorem ipsum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87600"/>
            <a:ext cx="8229600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/>
              <a:t>Et dolor fragum</a:t>
            </a:r>
            <a:endParaRPr lang="en-GB" dirty="0"/>
          </a:p>
          <a:p>
            <a:pPr lvl="1"/>
            <a:r>
              <a:rPr lang="en-GB" dirty="0"/>
              <a:t>Et </a:t>
            </a:r>
            <a:r>
              <a:rPr lang="en-GB" dirty="0" err="1"/>
              <a:t>dolor</a:t>
            </a:r>
            <a:r>
              <a:rPr lang="en-GB" dirty="0"/>
              <a:t> </a:t>
            </a:r>
            <a:r>
              <a:rPr lang="en-GB" dirty="0" err="1"/>
              <a:t>fragum</a:t>
            </a:r>
            <a:endParaRPr lang="en-GB" dirty="0"/>
          </a:p>
          <a:p>
            <a:pPr lvl="2"/>
            <a:r>
              <a:rPr lang="en-GB" dirty="0"/>
              <a:t>- Et </a:t>
            </a:r>
            <a:r>
              <a:rPr lang="en-GB" dirty="0" err="1"/>
              <a:t>dolor</a:t>
            </a:r>
            <a:r>
              <a:rPr lang="en-GB" dirty="0"/>
              <a:t> </a:t>
            </a:r>
            <a:r>
              <a:rPr lang="en-GB" dirty="0" err="1"/>
              <a:t>fragum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lang="en-GB" sz="14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C8D21B7-B314-438C-91E9-7FF9087DC078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422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7" r:id="rId1"/>
    <p:sldLayoutId id="2147484808" r:id="rId2"/>
    <p:sldLayoutId id="2147484809" r:id="rId3"/>
    <p:sldLayoutId id="2147484810" r:id="rId4"/>
    <p:sldLayoutId id="2147484811" r:id="rId5"/>
    <p:sldLayoutId id="2147484812" r:id="rId6"/>
    <p:sldLayoutId id="2147484813" r:id="rId7"/>
    <p:sldLayoutId id="2147484814" r:id="rId8"/>
    <p:sldLayoutId id="2147484815" r:id="rId9"/>
    <p:sldLayoutId id="2147484816" r:id="rId10"/>
    <p:sldLayoutId id="2147484817" r:id="rId11"/>
  </p:sldLayoutIdLst>
  <p:hf sldNum="0" hdr="0" ftr="0" dt="0"/>
  <p:txStyles>
    <p:titleStyle>
      <a:lvl1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1BEB9E14-773F-42B4-9706-132DB0DE64F9}" type="slidenum">
              <a:rPr lang="en-GB" altLang="en-US"/>
              <a:pPr/>
              <a:t>‹Nº›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202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19" r:id="rId1"/>
    <p:sldLayoutId id="2147484820" r:id="rId2"/>
    <p:sldLayoutId id="2147484821" r:id="rId3"/>
    <p:sldLayoutId id="2147484822" r:id="rId4"/>
    <p:sldLayoutId id="2147484823" r:id="rId5"/>
    <p:sldLayoutId id="2147484824" r:id="rId6"/>
    <p:sldLayoutId id="2147484825" r:id="rId7"/>
    <p:sldLayoutId id="2147484826" r:id="rId8"/>
    <p:sldLayoutId id="2147484827" r:id="rId9"/>
    <p:sldLayoutId id="2147484828" r:id="rId10"/>
    <p:sldLayoutId id="2147484829" r:id="rId11"/>
    <p:sldLayoutId id="2147484830" r:id="rId12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13" Type="http://schemas.microsoft.com/office/2007/relationships/diagramDrawing" Target="../diagrams/drawing4.xml"/><Relationship Id="rId3" Type="http://schemas.openxmlformats.org/officeDocument/2006/relationships/image" Target="../media/image8.jpg"/><Relationship Id="rId7" Type="http://schemas.openxmlformats.org/officeDocument/2006/relationships/diagramColors" Target="../diagrams/colors3.xml"/><Relationship Id="rId12" Type="http://schemas.openxmlformats.org/officeDocument/2006/relationships/diagramColors" Target="../diagrams/colors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3.xml"/><Relationship Id="rId11" Type="http://schemas.openxmlformats.org/officeDocument/2006/relationships/diagramQuickStyle" Target="../diagrams/quickStyle4.xml"/><Relationship Id="rId5" Type="http://schemas.openxmlformats.org/officeDocument/2006/relationships/diagramLayout" Target="../diagrams/layout3.xml"/><Relationship Id="rId10" Type="http://schemas.openxmlformats.org/officeDocument/2006/relationships/diagramLayout" Target="../diagrams/layout4.xml"/><Relationship Id="rId4" Type="http://schemas.openxmlformats.org/officeDocument/2006/relationships/diagramData" Target="../diagrams/data3.xml"/><Relationship Id="rId9" Type="http://schemas.openxmlformats.org/officeDocument/2006/relationships/diagramData" Target="../diagrams/data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chart" Target="../charts/chart1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>
            <a:extLst>
              <a:ext uri="{FF2B5EF4-FFF2-40B4-BE49-F238E27FC236}">
                <a16:creationId xmlns:a16="http://schemas.microsoft.com/office/drawing/2014/main" id="{3AE7A3B0-4FFF-4CC2-88D1-B0418A0597D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03350" y="2060574"/>
            <a:ext cx="7561263" cy="3024609"/>
          </a:xfrm>
        </p:spPr>
        <p:txBody>
          <a:bodyPr/>
          <a:lstStyle/>
          <a:p>
            <a:pPr marL="0" lvl="1"/>
            <a:r>
              <a:rPr lang="en-US" altLang="en-US" sz="2800" kern="1200" dirty="0">
                <a:solidFill>
                  <a:srgbClr val="FFD624"/>
                </a:solidFill>
                <a:latin typeface="+mj-lt"/>
                <a:ea typeface="+mj-ea"/>
                <a:cs typeface="+mj-cs"/>
              </a:rPr>
              <a:t>The Agenda 2030 : Issues and entry points</a:t>
            </a:r>
            <a:br>
              <a:rPr lang="en-US" altLang="en-US" sz="2800" kern="1200" dirty="0">
                <a:solidFill>
                  <a:srgbClr val="FFD624"/>
                </a:solidFill>
                <a:latin typeface="+mj-lt"/>
                <a:ea typeface="+mj-ea"/>
                <a:cs typeface="+mj-cs"/>
              </a:rPr>
            </a:br>
            <a:br>
              <a:rPr lang="en-US" altLang="en-US" sz="2800" kern="1200" dirty="0">
                <a:solidFill>
                  <a:srgbClr val="FFD624"/>
                </a:solidFill>
                <a:latin typeface="+mj-lt"/>
                <a:ea typeface="+mj-ea"/>
                <a:cs typeface="+mj-cs"/>
              </a:rPr>
            </a:br>
            <a:br>
              <a:rPr lang="en-US" altLang="en-US" sz="2800" kern="1200" dirty="0">
                <a:solidFill>
                  <a:srgbClr val="FFD624"/>
                </a:solidFill>
                <a:latin typeface="+mj-lt"/>
                <a:ea typeface="+mj-ea"/>
                <a:cs typeface="+mj-cs"/>
              </a:rPr>
            </a:br>
            <a:r>
              <a:rPr lang="en-GB" sz="2000" kern="1200" dirty="0">
                <a:solidFill>
                  <a:srgbClr val="FFD624"/>
                </a:solidFill>
                <a:latin typeface="+mj-lt"/>
                <a:ea typeface="+mj-ea"/>
                <a:cs typeface="+mj-cs"/>
              </a:rPr>
              <a:t>Training on </a:t>
            </a:r>
            <a:r>
              <a:rPr lang="fr-BE" altLang="en-US" sz="2000" kern="1200" dirty="0">
                <a:solidFill>
                  <a:srgbClr val="FFD624"/>
                </a:solidFill>
                <a:latin typeface="+mj-lt"/>
                <a:ea typeface="+mj-ea"/>
                <a:cs typeface="+mj-cs"/>
              </a:rPr>
              <a:t>Joint Programming</a:t>
            </a:r>
            <a:endParaRPr lang="en-US" altLang="en-US" sz="2000" kern="1200" dirty="0">
              <a:solidFill>
                <a:srgbClr val="FFD624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849361D7-D857-48E2-9A52-8AB357D2CFF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2780928"/>
            <a:ext cx="1872208" cy="1815602"/>
          </a:xfrm>
          <a:prstGeom prst="rect">
            <a:avLst/>
          </a:prstGeom>
        </p:spPr>
      </p:pic>
      <p:graphicFrame>
        <p:nvGraphicFramePr>
          <p:cNvPr id="35" name="Diagram 34">
            <a:extLst>
              <a:ext uri="{FF2B5EF4-FFF2-40B4-BE49-F238E27FC236}">
                <a16:creationId xmlns:a16="http://schemas.microsoft.com/office/drawing/2014/main" id="{2759FD06-234E-47CC-8954-6884F611B1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8058078"/>
              </p:ext>
            </p:extLst>
          </p:nvPr>
        </p:nvGraphicFramePr>
        <p:xfrm>
          <a:off x="2248577" y="1871982"/>
          <a:ext cx="4646842" cy="3921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A19F41D-B53D-40E8-A39D-86AE4950CAF7}"/>
              </a:ext>
            </a:extLst>
          </p:cNvPr>
          <p:cNvSpPr txBox="1"/>
          <p:nvPr/>
        </p:nvSpPr>
        <p:spPr>
          <a:xfrm>
            <a:off x="4139909" y="6561279"/>
            <a:ext cx="792131" cy="2967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D2D1E5-B7C9-43BB-AA77-3A74B25A2012}"/>
              </a:ext>
            </a:extLst>
          </p:cNvPr>
          <p:cNvSpPr txBox="1"/>
          <p:nvPr/>
        </p:nvSpPr>
        <p:spPr>
          <a:xfrm>
            <a:off x="0" y="0"/>
            <a:ext cx="9144000" cy="1404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CE6834-3AFA-4D27-A448-287A56EB267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32656"/>
            <a:ext cx="9144000" cy="555625"/>
          </a:xfrm>
        </p:spPr>
        <p:txBody>
          <a:bodyPr/>
          <a:lstStyle/>
          <a:p>
            <a:r>
              <a:rPr lang="en-GB" dirty="0"/>
              <a:t>Entry points &amp; JP added value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5ADE379-E977-4F02-991B-FF1BE8515C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5682426"/>
              </p:ext>
            </p:extLst>
          </p:nvPr>
        </p:nvGraphicFramePr>
        <p:xfrm>
          <a:off x="935594" y="983332"/>
          <a:ext cx="7272808" cy="5869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9020A047-F444-4BA1-8FE2-DF1E4BF0281A}"/>
              </a:ext>
            </a:extLst>
          </p:cNvPr>
          <p:cNvSpPr/>
          <p:nvPr/>
        </p:nvSpPr>
        <p:spPr bwMode="auto">
          <a:xfrm rot="12580640">
            <a:off x="3978478" y="1519068"/>
            <a:ext cx="2460717" cy="2357113"/>
          </a:xfrm>
          <a:prstGeom prst="triangle">
            <a:avLst/>
          </a:prstGeom>
          <a:solidFill>
            <a:schemeClr val="bg1">
              <a:lumMod val="85000"/>
              <a:alpha val="67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AD75ACDE-44AE-4D74-A5B1-F2FA1CF806CB}"/>
              </a:ext>
            </a:extLst>
          </p:cNvPr>
          <p:cNvSpPr/>
          <p:nvPr/>
        </p:nvSpPr>
        <p:spPr bwMode="auto">
          <a:xfrm rot="15131058">
            <a:off x="4870735" y="2273203"/>
            <a:ext cx="1982434" cy="2478757"/>
          </a:xfrm>
          <a:prstGeom prst="triangle">
            <a:avLst>
              <a:gd name="adj" fmla="val 59343"/>
            </a:avLst>
          </a:prstGeom>
          <a:solidFill>
            <a:schemeClr val="bg1">
              <a:lumMod val="85000"/>
              <a:alpha val="67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1790789E-9DD8-442D-AF0F-0A084372E5F7}"/>
              </a:ext>
            </a:extLst>
          </p:cNvPr>
          <p:cNvSpPr/>
          <p:nvPr/>
        </p:nvSpPr>
        <p:spPr bwMode="auto">
          <a:xfrm rot="18476201">
            <a:off x="4245086" y="3241478"/>
            <a:ext cx="2691960" cy="2349723"/>
          </a:xfrm>
          <a:prstGeom prst="triangle">
            <a:avLst>
              <a:gd name="adj" fmla="val 49064"/>
            </a:avLst>
          </a:prstGeom>
          <a:solidFill>
            <a:schemeClr val="bg1">
              <a:lumMod val="85000"/>
              <a:alpha val="67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54809867-C3D5-4CCD-896E-61F659312BCE}"/>
              </a:ext>
            </a:extLst>
          </p:cNvPr>
          <p:cNvSpPr/>
          <p:nvPr/>
        </p:nvSpPr>
        <p:spPr bwMode="auto">
          <a:xfrm rot="21329282">
            <a:off x="3678037" y="3647917"/>
            <a:ext cx="2070687" cy="2536053"/>
          </a:xfrm>
          <a:prstGeom prst="triangle">
            <a:avLst>
              <a:gd name="adj" fmla="val 56678"/>
            </a:avLst>
          </a:prstGeom>
          <a:solidFill>
            <a:schemeClr val="bg1">
              <a:lumMod val="85000"/>
              <a:alpha val="67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6E821E1-9D8E-4489-9D1C-50020CCA3928}"/>
              </a:ext>
            </a:extLst>
          </p:cNvPr>
          <p:cNvSpPr/>
          <p:nvPr/>
        </p:nvSpPr>
        <p:spPr bwMode="auto">
          <a:xfrm rot="2817155">
            <a:off x="2409818" y="3290643"/>
            <a:ext cx="2617361" cy="2559386"/>
          </a:xfrm>
          <a:prstGeom prst="triangle">
            <a:avLst>
              <a:gd name="adj" fmla="val 54745"/>
            </a:avLst>
          </a:prstGeom>
          <a:solidFill>
            <a:schemeClr val="bg1">
              <a:lumMod val="85000"/>
              <a:alpha val="67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0F2E121C-81A5-431E-BB17-DD88D9266DF2}"/>
              </a:ext>
            </a:extLst>
          </p:cNvPr>
          <p:cNvSpPr/>
          <p:nvPr/>
        </p:nvSpPr>
        <p:spPr bwMode="auto">
          <a:xfrm rot="6113285">
            <a:off x="2164207" y="2147778"/>
            <a:ext cx="2584462" cy="2657470"/>
          </a:xfrm>
          <a:prstGeom prst="triangle">
            <a:avLst>
              <a:gd name="adj" fmla="val 58754"/>
            </a:avLst>
          </a:prstGeom>
          <a:solidFill>
            <a:schemeClr val="bg1">
              <a:lumMod val="85000"/>
              <a:alpha val="67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6B5BA0B7-A3C6-4376-9F8C-E57B776A6EE6}"/>
              </a:ext>
            </a:extLst>
          </p:cNvPr>
          <p:cNvSpPr/>
          <p:nvPr/>
        </p:nvSpPr>
        <p:spPr bwMode="auto">
          <a:xfrm rot="9032662">
            <a:off x="2897576" y="1585115"/>
            <a:ext cx="2659815" cy="2382175"/>
          </a:xfrm>
          <a:prstGeom prst="triangle">
            <a:avLst>
              <a:gd name="adj" fmla="val 55627"/>
            </a:avLst>
          </a:prstGeom>
          <a:solidFill>
            <a:schemeClr val="bg1">
              <a:lumMod val="85000"/>
              <a:alpha val="67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769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9" grpId="0" animBg="1"/>
      <p:bldP spid="9" grpId="1" animBg="1"/>
      <p:bldP spid="10" grpId="0" animBg="1"/>
      <p:bldP spid="10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8E067224-00A7-41A9-A361-47E3FC6668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11760" y="1052736"/>
            <a:ext cx="4320480" cy="936625"/>
          </a:xfrm>
        </p:spPr>
        <p:txBody>
          <a:bodyPr/>
          <a:lstStyle/>
          <a:p>
            <a:pPr marL="0" eaLnBrk="1" hangingPunct="1"/>
            <a:r>
              <a:rPr lang="en-GB" altLang="fr-BE" sz="2800" dirty="0"/>
              <a:t>Roles in JP process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17CF9-0D90-441B-B219-49411ECC6A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968552"/>
          </a:xfrm>
        </p:spPr>
        <p:txBody>
          <a:bodyPr/>
          <a:lstStyle/>
          <a:p>
            <a:pPr marL="627063" lvl="1" indent="-352425">
              <a:spcBef>
                <a:spcPts val="1800"/>
              </a:spcBef>
              <a:spcAft>
                <a:spcPts val="1500"/>
              </a:spcAft>
            </a:pPr>
            <a:r>
              <a:rPr lang="en-GB" sz="2300" b="0" dirty="0"/>
              <a:t>Head of Delegation/Heads of Mission – EU priorities</a:t>
            </a:r>
          </a:p>
          <a:p>
            <a:pPr marL="627063" lvl="1" indent="-352425">
              <a:spcBef>
                <a:spcPts val="1800"/>
              </a:spcBef>
              <a:spcAft>
                <a:spcPts val="1500"/>
              </a:spcAft>
            </a:pPr>
            <a:r>
              <a:rPr lang="en-GB" sz="2300" b="0" dirty="0"/>
              <a:t>Heads of Cooperation (EU and Member States) – SDGs – ‘leads’ the process : coordinating role EU Head of Cooperation</a:t>
            </a:r>
          </a:p>
          <a:p>
            <a:pPr marL="627063" lvl="1" indent="-352425">
              <a:spcBef>
                <a:spcPts val="1800"/>
              </a:spcBef>
              <a:spcAft>
                <a:spcPts val="1500"/>
              </a:spcAft>
            </a:pPr>
            <a:r>
              <a:rPr lang="en-GB" sz="2300" b="0" dirty="0"/>
              <a:t>Political officers: contribute to political perspective</a:t>
            </a:r>
          </a:p>
          <a:p>
            <a:pPr marL="627063" lvl="1" indent="-352425">
              <a:spcBef>
                <a:spcPts val="1800"/>
              </a:spcBef>
              <a:spcAft>
                <a:spcPts val="1500"/>
              </a:spcAft>
            </a:pPr>
            <a:r>
              <a:rPr lang="en-GB" sz="2300" b="0" dirty="0"/>
              <a:t>Programme/Project officers – contribute to joint analysis, use joint results framework and identify joint implementation opportunities</a:t>
            </a:r>
          </a:p>
        </p:txBody>
      </p:sp>
    </p:spTree>
    <p:extLst>
      <p:ext uri="{BB962C8B-B14F-4D97-AF65-F5344CB8AC3E}">
        <p14:creationId xmlns:p14="http://schemas.microsoft.com/office/powerpoint/2010/main" val="3875774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8E067224-00A7-41A9-A361-47E3FC6668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eaLnBrk="1" hangingPunct="1"/>
            <a:r>
              <a:rPr lang="en-GB" altLang="fr-BE" sz="2800" dirty="0"/>
              <a:t>Main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17CF9-0D90-441B-B219-49411ECC6A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3744913"/>
          </a:xfrm>
        </p:spPr>
        <p:txBody>
          <a:bodyPr/>
          <a:lstStyle/>
          <a:p>
            <a:pPr marL="627063" lvl="1" indent="-352425">
              <a:spcBef>
                <a:spcPts val="1800"/>
              </a:spcBef>
              <a:spcAft>
                <a:spcPts val="1500"/>
              </a:spcAft>
            </a:pPr>
            <a:br>
              <a:rPr lang="en-GB" sz="2400" b="0" dirty="0"/>
            </a:br>
            <a:r>
              <a:rPr lang="en-GB" sz="2400" b="0" dirty="0"/>
              <a:t>Agenda 2030: a challenge and an opportunity</a:t>
            </a:r>
          </a:p>
          <a:p>
            <a:pPr marL="627063" lvl="1" indent="-352425">
              <a:spcBef>
                <a:spcPts val="1800"/>
              </a:spcBef>
              <a:spcAft>
                <a:spcPts val="1500"/>
              </a:spcAft>
            </a:pPr>
            <a:r>
              <a:rPr lang="en-GB" sz="2400" b="0" dirty="0"/>
              <a:t>There are opportunities &amp; entry-points at all stages of the JP programming cycle </a:t>
            </a:r>
          </a:p>
          <a:p>
            <a:pPr marL="274638" lvl="1" indent="0">
              <a:spcAft>
                <a:spcPts val="1500"/>
              </a:spcAft>
              <a:buNone/>
            </a:pPr>
            <a:endParaRPr lang="en-GB" sz="2400" b="0" dirty="0"/>
          </a:p>
        </p:txBody>
      </p:sp>
    </p:spTree>
    <p:extLst>
      <p:ext uri="{BB962C8B-B14F-4D97-AF65-F5344CB8AC3E}">
        <p14:creationId xmlns:p14="http://schemas.microsoft.com/office/powerpoint/2010/main" val="1089107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84775290-0638-4986-8BF4-317E5943EF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3768" y="1341148"/>
            <a:ext cx="3888433" cy="1356265"/>
          </a:xfrm>
        </p:spPr>
        <p:txBody>
          <a:bodyPr lIns="0" tIns="0" rIns="0" bIns="0"/>
          <a:lstStyle/>
          <a:p>
            <a:pPr algn="ctr" eaLnBrk="1" hangingPunct="1"/>
            <a:r>
              <a:rPr lang="en-GB" altLang="en-US" dirty="0"/>
              <a:t>Agenda 2030:</a:t>
            </a:r>
            <a:br>
              <a:rPr lang="en-GB" altLang="en-US" dirty="0"/>
            </a:br>
            <a:r>
              <a:rPr lang="en-GB" altLang="en-US" dirty="0"/>
              <a:t>A challenge and an opportunity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40C883-9528-4DF8-87FA-D67B569663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44209" y="0"/>
            <a:ext cx="2699792" cy="2699792"/>
          </a:xfrm>
          <a:prstGeom prst="rect">
            <a:avLst/>
          </a:prstGeom>
        </p:spPr>
      </p:pic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849361D7-D857-48E2-9A52-8AB357D2CF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25"/>
            <a:ext cx="2555776" cy="2544417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327DBD8-B2EB-463B-9C05-DA465DAC13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520" y="2924944"/>
            <a:ext cx="8496943" cy="3744417"/>
          </a:xfrm>
        </p:spPr>
        <p:txBody>
          <a:bodyPr/>
          <a:lstStyle/>
          <a:p>
            <a:pPr lvl="0">
              <a:buClrTx/>
              <a:buFont typeface="Arial"/>
              <a:buChar char="•"/>
            </a:pPr>
            <a:r>
              <a:rPr lang="en-US" altLang="en-US" sz="2000" i="0" dirty="0">
                <a:cs typeface="Calibri"/>
              </a:rPr>
              <a:t>Brings together follow-up to MDGs and Rio+20</a:t>
            </a:r>
          </a:p>
          <a:p>
            <a:pPr lvl="0">
              <a:buClrTx/>
              <a:buFont typeface="Arial"/>
              <a:buChar char="•"/>
            </a:pPr>
            <a:r>
              <a:rPr lang="en-US" altLang="en-US" sz="2000" i="0" dirty="0">
                <a:cs typeface="Calibri"/>
              </a:rPr>
              <a:t>Adopted by the UN Summit in September 2015</a:t>
            </a:r>
          </a:p>
          <a:p>
            <a:pPr lvl="0">
              <a:buClrTx/>
              <a:buFont typeface="Arial"/>
              <a:buChar char="•"/>
            </a:pPr>
            <a:r>
              <a:rPr lang="en-US" altLang="en-US" sz="2000" i="0" dirty="0">
                <a:cs typeface="Calibri"/>
              </a:rPr>
              <a:t>Universal – applies to all countries – very important shift</a:t>
            </a:r>
          </a:p>
          <a:p>
            <a:pPr lvl="0">
              <a:buClrTx/>
              <a:buFont typeface="Arial"/>
              <a:buChar char="•"/>
            </a:pPr>
            <a:r>
              <a:rPr lang="en-US" altLang="en-US" sz="2000" i="0" dirty="0">
                <a:cs typeface="Calibri"/>
              </a:rPr>
              <a:t>Poverty eradication and three dimensions of sustainable development (economic, social, environmental) + peace, governance, gender…</a:t>
            </a:r>
          </a:p>
          <a:p>
            <a:pPr lvl="0">
              <a:buClrTx/>
              <a:buFont typeface="Arial"/>
              <a:buChar char="•"/>
            </a:pPr>
            <a:r>
              <a:rPr lang="en-US" altLang="en-US" sz="2000" i="0" dirty="0">
                <a:cs typeface="Calibri"/>
              </a:rPr>
              <a:t>Broader means of implementation - not just about money (or ODA) – Global Partnership </a:t>
            </a:r>
            <a:r>
              <a:rPr lang="en-US" altLang="en-US" sz="2000" i="0" dirty="0" err="1">
                <a:cs typeface="Calibri"/>
              </a:rPr>
              <a:t>mobilising</a:t>
            </a:r>
            <a:r>
              <a:rPr lang="en-US" altLang="en-US" sz="2000" i="0" dirty="0">
                <a:cs typeface="Calibri"/>
              </a:rPr>
              <a:t> all means and all actors</a:t>
            </a:r>
          </a:p>
          <a:p>
            <a:pPr lvl="0">
              <a:buClrTx/>
              <a:buFont typeface="Arial"/>
              <a:buChar char="•"/>
            </a:pPr>
            <a:r>
              <a:rPr lang="en-US" altLang="en-US" sz="2000" i="0" dirty="0">
                <a:cs typeface="Calibri"/>
              </a:rPr>
              <a:t>Leave No-one Behind, focus on inequality and exclusion </a:t>
            </a:r>
          </a:p>
          <a:p>
            <a:pPr>
              <a:buClrTx/>
              <a:buFont typeface="Arial"/>
              <a:buChar char="•"/>
            </a:pPr>
            <a:endParaRPr lang="en-GB" sz="2000" i="0" dirty="0"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84775290-0638-4986-8BF4-317E5943EF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11760" y="1541102"/>
            <a:ext cx="3888433" cy="1079740"/>
          </a:xfrm>
        </p:spPr>
        <p:txBody>
          <a:bodyPr lIns="0" tIns="0" rIns="0" bIns="0"/>
          <a:lstStyle/>
          <a:p>
            <a:pPr algn="ctr" eaLnBrk="1" hangingPunct="1"/>
            <a:r>
              <a:rPr lang="en-GB" altLang="en-US" dirty="0"/>
              <a:t>Agenda 2030: </a:t>
            </a:r>
            <a:br>
              <a:rPr lang="en-GB" altLang="en-US" dirty="0"/>
            </a:br>
            <a:r>
              <a:rPr lang="en-GB" altLang="en-US" dirty="0"/>
              <a:t>Follow-up </a:t>
            </a:r>
            <a:br>
              <a:rPr lang="en-GB" altLang="en-US" dirty="0"/>
            </a:br>
            <a:endParaRPr lang="en-GB" alt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40C883-9528-4DF8-87FA-D67B569663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44209" y="0"/>
            <a:ext cx="2699792" cy="2699792"/>
          </a:xfrm>
          <a:prstGeom prst="rect">
            <a:avLst/>
          </a:prstGeom>
        </p:spPr>
      </p:pic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849361D7-D857-48E2-9A52-8AB357D2CF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25"/>
            <a:ext cx="2555776" cy="2544417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327DBD8-B2EB-463B-9C05-DA465DAC13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2699792"/>
            <a:ext cx="8496943" cy="3744417"/>
          </a:xfrm>
        </p:spPr>
        <p:txBody>
          <a:bodyPr/>
          <a:lstStyle/>
          <a:p>
            <a:pPr>
              <a:buClrTx/>
              <a:buFont typeface="Arial"/>
              <a:buChar char="•"/>
            </a:pPr>
            <a:r>
              <a:rPr lang="en-GB" sz="1600" i="0" dirty="0">
                <a:cs typeface="Calibri"/>
              </a:rPr>
              <a:t>Follow-up process: voluntary, country-led, regular, involve stakeholders</a:t>
            </a:r>
          </a:p>
          <a:p>
            <a:pPr>
              <a:buClrTx/>
              <a:buFont typeface="Arial"/>
              <a:buChar char="•"/>
            </a:pPr>
            <a:r>
              <a:rPr lang="en-US" sz="1600" i="0" dirty="0">
                <a:cs typeface="Calibri"/>
              </a:rPr>
              <a:t>Inter-Agency and Expert Group on SDG indicators: global indicator framework (232), used for yearly SDG report </a:t>
            </a:r>
            <a:endParaRPr lang="en-GB" sz="1600" i="0" dirty="0">
              <a:cs typeface="Calibri"/>
            </a:endParaRPr>
          </a:p>
          <a:p>
            <a:pPr>
              <a:buClrTx/>
              <a:buFont typeface="Arial"/>
              <a:buChar char="•"/>
            </a:pPr>
            <a:r>
              <a:rPr lang="en-GB" sz="1600" i="0" dirty="0">
                <a:cs typeface="Calibri"/>
              </a:rPr>
              <a:t>Voluntary Common Reporting Guidelines and UNDESA handbook</a:t>
            </a:r>
          </a:p>
          <a:p>
            <a:pPr>
              <a:buClrTx/>
              <a:buFont typeface="Arial"/>
              <a:buChar char="•"/>
            </a:pPr>
            <a:r>
              <a:rPr lang="en-GB" sz="1600" i="0" dirty="0">
                <a:cs typeface="Calibri"/>
              </a:rPr>
              <a:t>High-Level Political Forum: in-depth reviews of SDGs and Voluntary National Reviews (VNRs)</a:t>
            </a:r>
          </a:p>
          <a:p>
            <a:pPr>
              <a:buClrTx/>
              <a:buFont typeface="Arial"/>
              <a:buChar char="•"/>
            </a:pPr>
            <a:r>
              <a:rPr lang="en-GB" sz="1600" i="0" dirty="0">
                <a:cs typeface="Calibri"/>
              </a:rPr>
              <a:t>Increasing success of VNRs:  </a:t>
            </a:r>
          </a:p>
          <a:p>
            <a:pPr lvl="1">
              <a:buClrTx/>
              <a:buFont typeface="Arial"/>
              <a:buChar char="•"/>
            </a:pPr>
            <a:r>
              <a:rPr lang="en-US" sz="1600" i="0" dirty="0">
                <a:cs typeface="Calibri"/>
              </a:rPr>
              <a:t>22 in 2016</a:t>
            </a:r>
          </a:p>
          <a:p>
            <a:pPr lvl="1">
              <a:buClrTx/>
              <a:buFont typeface="Arial"/>
              <a:buChar char="•"/>
            </a:pPr>
            <a:r>
              <a:rPr lang="en-US" sz="1600" i="0" dirty="0">
                <a:cs typeface="Calibri"/>
              </a:rPr>
              <a:t>43 in 2017 </a:t>
            </a:r>
          </a:p>
          <a:p>
            <a:pPr lvl="1">
              <a:buClrTx/>
              <a:buFont typeface="Arial"/>
              <a:buChar char="•"/>
            </a:pPr>
            <a:r>
              <a:rPr lang="en-US" sz="1600" i="0" dirty="0">
                <a:cs typeface="Calibri"/>
              </a:rPr>
              <a:t>46 in 2018 (8 'second timers' and one country Togo presenting for the third time) </a:t>
            </a:r>
          </a:p>
          <a:p>
            <a:pPr lvl="1">
              <a:buClrTx/>
              <a:buFont typeface="Arial"/>
              <a:buChar char="•"/>
            </a:pPr>
            <a:r>
              <a:rPr lang="en-US" sz="1600" i="0" dirty="0">
                <a:cs typeface="Calibri"/>
              </a:rPr>
              <a:t>50 in 2019 (9 'second timers') </a:t>
            </a:r>
          </a:p>
          <a:p>
            <a:pPr>
              <a:buClrTx/>
              <a:buFont typeface="Arial"/>
              <a:buChar char="•"/>
            </a:pPr>
            <a:r>
              <a:rPr lang="en-US" sz="1600" i="0" dirty="0">
                <a:cs typeface="Calibri"/>
              </a:rPr>
              <a:t>HLPF 2019: in-depth review of SDG 4, 8, 10, 13, 16, 17</a:t>
            </a:r>
          </a:p>
          <a:p>
            <a:pPr>
              <a:buClrTx/>
              <a:buFont typeface="Arial"/>
              <a:buChar char="•"/>
            </a:pPr>
            <a:endParaRPr lang="en-US" sz="1600" i="0" dirty="0">
              <a:cs typeface="Calibri"/>
            </a:endParaRPr>
          </a:p>
          <a:p>
            <a:pPr>
              <a:buClrTx/>
              <a:buFont typeface="Arial"/>
              <a:buChar char="•"/>
            </a:pPr>
            <a:endParaRPr lang="en-US" sz="1600" i="0" dirty="0">
              <a:cs typeface="Calibri"/>
            </a:endParaRPr>
          </a:p>
          <a:p>
            <a:pPr>
              <a:buClrTx/>
              <a:buFont typeface="Arial"/>
              <a:buChar char="•"/>
            </a:pPr>
            <a:endParaRPr lang="en-US" sz="1600" i="0" dirty="0">
              <a:cs typeface="Calibri"/>
            </a:endParaRPr>
          </a:p>
          <a:p>
            <a:pPr>
              <a:buClrTx/>
              <a:buFont typeface="Arial"/>
              <a:buChar char="•"/>
            </a:pPr>
            <a:endParaRPr lang="en-GB" sz="2000" i="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94771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33D7405-C232-4913-897A-8EC817B85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22472" y="6447916"/>
            <a:ext cx="2133600" cy="476250"/>
          </a:xfrm>
        </p:spPr>
        <p:txBody>
          <a:bodyPr/>
          <a:lstStyle/>
          <a:p>
            <a:fld id="{A29ECED8-C261-954F-ACA4-286B832D9164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31746" name="Title 1">
            <a:extLst>
              <a:ext uri="{FF2B5EF4-FFF2-40B4-BE49-F238E27FC236}">
                <a16:creationId xmlns:a16="http://schemas.microsoft.com/office/drawing/2014/main" id="{84775290-0638-4986-8BF4-317E5943EF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55775" y="1700808"/>
            <a:ext cx="3868181" cy="998984"/>
          </a:xfrm>
        </p:spPr>
        <p:txBody>
          <a:bodyPr lIns="0" tIns="0" rIns="0" bIns="0"/>
          <a:lstStyle/>
          <a:p>
            <a:pPr marL="342900" indent="-342900" algn="ctr">
              <a:spcBef>
                <a:spcPts val="0"/>
              </a:spcBef>
            </a:pPr>
            <a:r>
              <a:rPr lang="en-GB" altLang="en-US" sz="3600" kern="1200" dirty="0">
                <a:solidFill>
                  <a:srgbClr val="2D5EC1"/>
                </a:solidFill>
                <a:latin typeface="Calibri" charset="0"/>
              </a:rPr>
              <a:t>Using the SDGs for monitoring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40C883-9528-4DF8-87FA-D67B569663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44209" y="0"/>
            <a:ext cx="2699792" cy="2699792"/>
          </a:xfrm>
          <a:prstGeom prst="rect">
            <a:avLst/>
          </a:prstGeom>
        </p:spPr>
      </p:pic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849361D7-D857-48E2-9A52-8AB357D2CF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25"/>
            <a:ext cx="2555776" cy="2544417"/>
          </a:xfrm>
          <a:prstGeom prst="rect">
            <a:avLst/>
          </a:prstGeom>
        </p:spPr>
      </p:pic>
      <p:sp>
        <p:nvSpPr>
          <p:cNvPr id="9" name="ZoneTexte 20">
            <a:extLst>
              <a:ext uri="{FF2B5EF4-FFF2-40B4-BE49-F238E27FC236}">
                <a16:creationId xmlns:a16="http://schemas.microsoft.com/office/drawing/2014/main" id="{6CA7582C-1066-4EAF-88D7-B42AF62E5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2877567"/>
            <a:ext cx="8291263" cy="123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ts val="1400"/>
              </a:lnSpc>
              <a:spcBef>
                <a:spcPct val="50000"/>
              </a:spcBef>
              <a:buClrTx/>
            </a:pPr>
            <a:r>
              <a:rPr lang="en-GB" altLang="x-none" sz="1800" i="0" dirty="0">
                <a:solidFill>
                  <a:srgbClr val="2D5EC1"/>
                </a:solidFill>
                <a:latin typeface="Calibri" charset="0"/>
              </a:rPr>
              <a:t>Not all targets and indicators are measurable at partner country level</a:t>
            </a:r>
          </a:p>
          <a:p>
            <a:pPr>
              <a:lnSpc>
                <a:spcPts val="1400"/>
              </a:lnSpc>
              <a:spcBef>
                <a:spcPct val="50000"/>
              </a:spcBef>
              <a:buClrTx/>
            </a:pPr>
            <a:r>
              <a:rPr lang="en-GB" altLang="x-none" sz="1800" i="0" dirty="0">
                <a:solidFill>
                  <a:srgbClr val="2D5EC1"/>
                </a:solidFill>
                <a:latin typeface="Calibri" charset="0"/>
              </a:rPr>
              <a:t>Use a mapping tool (e.g. UN’s RIA) to identify gaps &amp; capacity issues</a:t>
            </a:r>
          </a:p>
          <a:p>
            <a:pPr>
              <a:lnSpc>
                <a:spcPts val="1400"/>
              </a:lnSpc>
              <a:spcBef>
                <a:spcPct val="50000"/>
              </a:spcBef>
              <a:buClrTx/>
            </a:pPr>
            <a:r>
              <a:rPr lang="en-GB" altLang="x-none" sz="1800" i="0" dirty="0">
                <a:solidFill>
                  <a:srgbClr val="2D5EC1"/>
                </a:solidFill>
                <a:latin typeface="Calibri" charset="0"/>
              </a:rPr>
              <a:t>In Cambodia, only 105 of the 169 targets are considered relevant &amp;/or feasible</a:t>
            </a:r>
          </a:p>
          <a:p>
            <a:pPr>
              <a:lnSpc>
                <a:spcPts val="1400"/>
              </a:lnSpc>
              <a:spcBef>
                <a:spcPct val="50000"/>
              </a:spcBef>
              <a:buClrTx/>
            </a:pPr>
            <a:r>
              <a:rPr lang="en-GB" altLang="x-none" sz="1800" i="0" dirty="0">
                <a:solidFill>
                  <a:srgbClr val="2D5EC1"/>
                </a:solidFill>
                <a:latin typeface="Calibri" charset="0"/>
              </a:rPr>
              <a:t>Only 32% of the 232 indicators are ‘available’ or ‘easily feasible’</a:t>
            </a:r>
            <a:endParaRPr lang="en-GB" altLang="x-none" sz="1800" i="0" dirty="0">
              <a:solidFill>
                <a:srgbClr val="2D5EC1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A53175F-11D6-4B86-9A24-2C03EAB98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305" y="4193471"/>
            <a:ext cx="1990725" cy="23821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i="0" dirty="0">
                <a:solidFill>
                  <a:srgbClr val="2D5EC1"/>
                </a:solidFill>
              </a:rPr>
              <a:t>Cambodia</a:t>
            </a:r>
          </a:p>
          <a:p>
            <a:pPr marL="180975" indent="-180975">
              <a:buClrTx/>
            </a:pPr>
            <a:r>
              <a:rPr lang="en-US" sz="1200" i="0" dirty="0">
                <a:solidFill>
                  <a:srgbClr val="2D5EC1"/>
                </a:solidFill>
              </a:rPr>
              <a:t>105 of 169 targets considered relevant</a:t>
            </a:r>
          </a:p>
          <a:p>
            <a:pPr marL="180975" indent="-180975">
              <a:buClrTx/>
            </a:pPr>
            <a:r>
              <a:rPr lang="en-US" sz="1200" i="0" dirty="0">
                <a:solidFill>
                  <a:srgbClr val="2D5EC1"/>
                </a:solidFill>
              </a:rPr>
              <a:t>15 targets have no indicators</a:t>
            </a:r>
          </a:p>
          <a:p>
            <a:pPr marL="180975" indent="-180975">
              <a:buClrTx/>
            </a:pPr>
            <a:r>
              <a:rPr lang="en-US" sz="1200" i="0" dirty="0">
                <a:solidFill>
                  <a:srgbClr val="2D5EC1"/>
                </a:solidFill>
              </a:rPr>
              <a:t>15% of 232 indicators ‘available’</a:t>
            </a:r>
          </a:p>
          <a:p>
            <a:pPr marL="180975" indent="-180975">
              <a:buClrTx/>
            </a:pPr>
            <a:r>
              <a:rPr lang="en-US" sz="1200" i="0" dirty="0">
                <a:solidFill>
                  <a:srgbClr val="2D5EC1"/>
                </a:solidFill>
              </a:rPr>
              <a:t>17% ‘easily feasible’</a:t>
            </a:r>
          </a:p>
          <a:p>
            <a:pPr marL="180975" indent="-180975">
              <a:buClrTx/>
            </a:pPr>
            <a:r>
              <a:rPr lang="en-US" sz="1200" i="0" dirty="0">
                <a:solidFill>
                  <a:srgbClr val="2D5EC1"/>
                </a:solidFill>
              </a:rPr>
              <a:t>46% ‘attainable with strong effort’</a:t>
            </a:r>
          </a:p>
          <a:p>
            <a:pPr marL="180975" indent="-180975">
              <a:buClrTx/>
            </a:pPr>
            <a:r>
              <a:rPr lang="en-US" sz="1200" i="0" dirty="0">
                <a:solidFill>
                  <a:srgbClr val="2D5EC1"/>
                </a:solidFill>
              </a:rPr>
              <a:t>21% ‘not feasible’</a:t>
            </a:r>
            <a:endParaRPr lang="en-US" dirty="0">
              <a:solidFill>
                <a:srgbClr val="2D5EC1"/>
              </a:solidFill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4386BB87-CB95-4FF6-A34A-2B7961523FAE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2225030" y="4128394"/>
          <a:ext cx="6953250" cy="2512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ABAA34F2-77A1-4829-9172-372D1DA1B7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5776" y="6279474"/>
            <a:ext cx="2877561" cy="25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358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84775290-0638-4986-8BF4-317E5943EF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8124" y="1268413"/>
            <a:ext cx="8798371" cy="936625"/>
          </a:xfrm>
        </p:spPr>
        <p:txBody>
          <a:bodyPr/>
          <a:lstStyle/>
          <a:p>
            <a:pPr marL="92075" eaLnBrk="1" hangingPunct="1"/>
            <a:r>
              <a:rPr lang="en-GB" altLang="en-US" sz="2800" dirty="0"/>
              <a:t>Tools specific to the SDGs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918BB479-22A4-47CE-AA0C-53170C4482E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76057" y="2205038"/>
            <a:ext cx="8216423" cy="4032250"/>
          </a:xfrm>
        </p:spPr>
        <p:txBody>
          <a:bodyPr/>
          <a:lstStyle/>
          <a:p>
            <a:pPr defTabSz="444500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</a:pPr>
            <a:r>
              <a:rPr lang="en-GB" sz="2200" i="0" dirty="0"/>
              <a:t>UN tools to support the SDGs:</a:t>
            </a:r>
          </a:p>
          <a:p>
            <a:pPr marL="457200" lvl="1" indent="0" defTabSz="444500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None/>
            </a:pPr>
            <a:r>
              <a:rPr lang="en-GB" sz="1600" b="0" dirty="0"/>
              <a:t>-Mainstreaming, Acceleration &amp; Policy Support (MAPS)</a:t>
            </a:r>
          </a:p>
          <a:p>
            <a:pPr marL="457200" lvl="1" indent="0" defTabSz="444500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None/>
            </a:pPr>
            <a:r>
              <a:rPr lang="en-GB" sz="1600" b="0" i="0" dirty="0"/>
              <a:t>-Rapid Integrated Assessment</a:t>
            </a:r>
          </a:p>
          <a:p>
            <a:pPr marL="457200" lvl="1" indent="0" defTabSz="444500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None/>
            </a:pPr>
            <a:r>
              <a:rPr lang="en-GB" sz="1600" b="0" i="0" dirty="0"/>
              <a:t>-Accelerator and Bottleneck Assessment</a:t>
            </a:r>
          </a:p>
          <a:p>
            <a:pPr marL="457200" lvl="1" indent="0" defTabSz="444500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None/>
            </a:pPr>
            <a:r>
              <a:rPr lang="en-GB" sz="1600" b="0" i="0" dirty="0"/>
              <a:t>-UN Voluntary National Reviews (assess SDG localisation, policy alignment and monitoring)</a:t>
            </a:r>
          </a:p>
          <a:p>
            <a:pPr defTabSz="444500">
              <a:spcAft>
                <a:spcPts val="900"/>
              </a:spcAft>
              <a:buClr>
                <a:srgbClr val="0F5494"/>
              </a:buClr>
            </a:pPr>
            <a:r>
              <a:rPr lang="en-GB" sz="2200" b="0" i="0" dirty="0"/>
              <a:t>EU tools: </a:t>
            </a:r>
          </a:p>
          <a:p>
            <a:pPr marL="400050" lvl="1" indent="0" defTabSz="444500">
              <a:spcAft>
                <a:spcPts val="900"/>
              </a:spcAft>
              <a:buClr>
                <a:srgbClr val="0F5494"/>
              </a:buClr>
              <a:buNone/>
            </a:pPr>
            <a:r>
              <a:rPr lang="en-US" sz="1600" b="0" i="0" dirty="0"/>
              <a:t>-DEVCO study on JP links to the SDGs</a:t>
            </a:r>
          </a:p>
          <a:p>
            <a:pPr defTabSz="444500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</a:pPr>
            <a:r>
              <a:rPr lang="en-GB" sz="2200" i="0" dirty="0"/>
              <a:t>Other:</a:t>
            </a:r>
          </a:p>
          <a:p>
            <a:pPr marL="457200" lvl="1" indent="0" defTabSz="444500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None/>
            </a:pPr>
            <a:r>
              <a:rPr lang="en-GB" sz="1600" b="0" i="0" dirty="0"/>
              <a:t>-World Bank’s 2018 Atlas of SDGs</a:t>
            </a:r>
          </a:p>
        </p:txBody>
      </p:sp>
    </p:spTree>
    <p:extLst>
      <p:ext uri="{BB962C8B-B14F-4D97-AF65-F5344CB8AC3E}">
        <p14:creationId xmlns:p14="http://schemas.microsoft.com/office/powerpoint/2010/main" val="1730666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929240" cy="936625"/>
          </a:xfrm>
        </p:spPr>
        <p:txBody>
          <a:bodyPr/>
          <a:lstStyle/>
          <a:p>
            <a:pPr eaLnBrk="1" hangingPunct="1"/>
            <a:r>
              <a:rPr lang="fr-BE" altLang="en-US" dirty="0" err="1"/>
              <a:t>European</a:t>
            </a:r>
            <a:r>
              <a:rPr lang="fr-BE" altLang="en-US" dirty="0"/>
              <a:t> Consensus on </a:t>
            </a:r>
            <a:r>
              <a:rPr lang="fr-BE" altLang="en-US" dirty="0" err="1"/>
              <a:t>Development</a:t>
            </a:r>
            <a:r>
              <a:rPr lang="fr-BE" altLang="en-US" dirty="0"/>
              <a:t> (2017)</a:t>
            </a:r>
            <a:endParaRPr lang="en-GB" alt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6149975" y="2276475"/>
            <a:ext cx="2520950" cy="4464893"/>
          </a:xfrm>
          <a:prstGeom prst="rect">
            <a:avLst/>
          </a:prstGeom>
          <a:noFill/>
          <a:ln w="38100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 algn="ctr" defTabSz="914400">
              <a:buClrTx/>
              <a:buSzTx/>
              <a:buFontTx/>
              <a:buNone/>
              <a:defRPr/>
            </a:pPr>
            <a:endParaRPr lang="en-GB" b="1" dirty="0">
              <a:solidFill>
                <a:srgbClr val="0F5494"/>
              </a:solidFill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317875" y="2276475"/>
            <a:ext cx="2520950" cy="4464893"/>
          </a:xfrm>
          <a:prstGeom prst="rect">
            <a:avLst/>
          </a:prstGeom>
          <a:noFill/>
          <a:ln w="38100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 defTabSz="914400">
              <a:buClrTx/>
              <a:buSzTx/>
              <a:buFontTx/>
              <a:buNone/>
              <a:defRPr/>
            </a:pPr>
            <a:endParaRPr lang="en-GB">
              <a:solidFill>
                <a:srgbClr val="0F5494"/>
              </a:solidFill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68313" y="2276475"/>
            <a:ext cx="2519362" cy="4464893"/>
          </a:xfrm>
          <a:prstGeom prst="rect">
            <a:avLst/>
          </a:prstGeom>
          <a:noFill/>
          <a:ln w="38100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 defTabSz="914400">
              <a:buClrTx/>
              <a:buSzTx/>
              <a:buFontTx/>
              <a:buNone/>
              <a:defRPr/>
            </a:pPr>
            <a:endParaRPr lang="en-GB">
              <a:solidFill>
                <a:srgbClr val="0F5494"/>
              </a:solidFill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49975" y="2366963"/>
            <a:ext cx="2659063" cy="7064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914400">
              <a:buClrTx/>
              <a:buSzTx/>
              <a:buFontTx/>
              <a:buNone/>
              <a:defRPr/>
            </a:pPr>
            <a:r>
              <a:rPr lang="fr-BE" sz="2000" b="1" dirty="0">
                <a:solidFill>
                  <a:srgbClr val="0F5494"/>
                </a:solidFill>
                <a:ea typeface="+mn-ea"/>
                <a:cs typeface="+mn-cs"/>
              </a:rPr>
              <a:t>Focus on </a:t>
            </a:r>
            <a:r>
              <a:rPr lang="fr-BE" sz="2000" b="1" dirty="0">
                <a:solidFill>
                  <a:srgbClr val="DD6523"/>
                </a:solidFill>
                <a:ea typeface="+mn-ea"/>
                <a:cs typeface="+mn-cs"/>
              </a:rPr>
              <a:t>cross-</a:t>
            </a:r>
            <a:r>
              <a:rPr lang="fr-BE" sz="2000" b="1" dirty="0" err="1">
                <a:solidFill>
                  <a:srgbClr val="DD6523"/>
                </a:solidFill>
                <a:ea typeface="+mn-ea"/>
                <a:cs typeface="+mn-cs"/>
              </a:rPr>
              <a:t>cutting</a:t>
            </a:r>
            <a:r>
              <a:rPr lang="fr-BE" sz="2000" b="1" dirty="0">
                <a:solidFill>
                  <a:srgbClr val="DD6523"/>
                </a:solidFill>
                <a:ea typeface="+mn-ea"/>
                <a:cs typeface="+mn-cs"/>
              </a:rPr>
              <a:t> </a:t>
            </a:r>
            <a:r>
              <a:rPr lang="fr-BE" sz="2000" b="1" dirty="0" err="1">
                <a:solidFill>
                  <a:srgbClr val="DD6523"/>
                </a:solidFill>
                <a:ea typeface="+mn-ea"/>
                <a:cs typeface="+mn-cs"/>
              </a:rPr>
              <a:t>elements</a:t>
            </a:r>
            <a:endParaRPr lang="en-GB" sz="2000" b="1" dirty="0">
              <a:solidFill>
                <a:srgbClr val="DD6523"/>
              </a:solidFill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8313" y="2366963"/>
            <a:ext cx="2519362" cy="31700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914400">
              <a:buClrTx/>
              <a:buSzTx/>
              <a:buFontTx/>
              <a:buNone/>
              <a:defRPr/>
            </a:pPr>
            <a:r>
              <a:rPr lang="fr-BE" sz="2000" b="1" dirty="0" err="1">
                <a:solidFill>
                  <a:srgbClr val="DD6523"/>
                </a:solidFill>
                <a:ea typeface="+mn-ea"/>
                <a:cs typeface="+mn-cs"/>
              </a:rPr>
              <a:t>Eradicate</a:t>
            </a:r>
            <a:r>
              <a:rPr lang="fr-BE" sz="2000" b="1" dirty="0">
                <a:solidFill>
                  <a:srgbClr val="DD6523"/>
                </a:solidFill>
                <a:ea typeface="+mn-ea"/>
                <a:cs typeface="+mn-cs"/>
              </a:rPr>
              <a:t> </a:t>
            </a:r>
            <a:r>
              <a:rPr lang="fr-BE" sz="2000" b="1" dirty="0" err="1">
                <a:ea typeface="+mn-ea"/>
                <a:cs typeface="+mn-cs"/>
              </a:rPr>
              <a:t>poverty</a:t>
            </a:r>
            <a:endParaRPr lang="fr-BE" sz="2000" b="1" dirty="0">
              <a:ea typeface="+mn-ea"/>
              <a:cs typeface="+mn-cs"/>
            </a:endParaRPr>
          </a:p>
          <a:p>
            <a:pPr algn="ctr" defTabSz="914400">
              <a:buClrTx/>
              <a:buSzTx/>
              <a:buFontTx/>
              <a:buNone/>
              <a:defRPr/>
            </a:pPr>
            <a:r>
              <a:rPr lang="fr-BE" sz="2000" b="1" dirty="0" err="1">
                <a:solidFill>
                  <a:srgbClr val="DD6523"/>
                </a:solidFill>
                <a:ea typeface="+mn-ea"/>
                <a:cs typeface="+mn-cs"/>
              </a:rPr>
              <a:t>Integrate</a:t>
            </a:r>
            <a:r>
              <a:rPr lang="fr-BE" sz="2000" b="1" dirty="0">
                <a:solidFill>
                  <a:srgbClr val="DD6523"/>
                </a:solidFill>
                <a:ea typeface="+mn-ea"/>
                <a:cs typeface="+mn-cs"/>
              </a:rPr>
              <a:t> </a:t>
            </a:r>
            <a:r>
              <a:rPr lang="fr-BE" sz="2000" b="1" dirty="0" err="1">
                <a:solidFill>
                  <a:srgbClr val="0F5494"/>
                </a:solidFill>
                <a:ea typeface="+mn-ea"/>
                <a:cs typeface="+mn-cs"/>
              </a:rPr>
              <a:t>systematically</a:t>
            </a:r>
            <a:r>
              <a:rPr lang="fr-BE" sz="2000" b="1" dirty="0">
                <a:solidFill>
                  <a:srgbClr val="0F5494"/>
                </a:solidFill>
                <a:ea typeface="+mn-ea"/>
                <a:cs typeface="+mn-cs"/>
              </a:rPr>
              <a:t> the social, </a:t>
            </a:r>
            <a:r>
              <a:rPr lang="fr-BE" sz="2000" b="1" dirty="0" err="1">
                <a:solidFill>
                  <a:srgbClr val="0F5494"/>
                </a:solidFill>
                <a:ea typeface="+mn-ea"/>
                <a:cs typeface="+mn-cs"/>
              </a:rPr>
              <a:t>economic</a:t>
            </a:r>
            <a:r>
              <a:rPr lang="fr-BE" sz="2000" b="1" dirty="0">
                <a:solidFill>
                  <a:srgbClr val="0F5494"/>
                </a:solidFill>
                <a:ea typeface="+mn-ea"/>
                <a:cs typeface="+mn-cs"/>
              </a:rPr>
              <a:t> and </a:t>
            </a:r>
            <a:r>
              <a:rPr lang="fr-BE" sz="2000" b="1" dirty="0" err="1">
                <a:solidFill>
                  <a:srgbClr val="0F5494"/>
                </a:solidFill>
                <a:ea typeface="+mn-ea"/>
                <a:cs typeface="+mn-cs"/>
              </a:rPr>
              <a:t>environmental</a:t>
            </a:r>
            <a:r>
              <a:rPr lang="fr-BE" sz="2000" b="1" dirty="0">
                <a:solidFill>
                  <a:srgbClr val="0F5494"/>
                </a:solidFill>
                <a:ea typeface="+mn-ea"/>
                <a:cs typeface="+mn-cs"/>
              </a:rPr>
              <a:t> dimensions of </a:t>
            </a:r>
            <a:r>
              <a:rPr lang="fr-BE" sz="2000" b="1" dirty="0" err="1">
                <a:solidFill>
                  <a:srgbClr val="0F5494"/>
                </a:solidFill>
                <a:ea typeface="+mn-ea"/>
                <a:cs typeface="+mn-cs"/>
              </a:rPr>
              <a:t>sustainable</a:t>
            </a:r>
            <a:r>
              <a:rPr lang="fr-BE" sz="2000" b="1" dirty="0">
                <a:solidFill>
                  <a:srgbClr val="0F5494"/>
                </a:solidFill>
                <a:ea typeface="+mn-ea"/>
                <a:cs typeface="+mn-cs"/>
              </a:rPr>
              <a:t> </a:t>
            </a:r>
            <a:r>
              <a:rPr lang="fr-BE" sz="2000" b="1" dirty="0" err="1">
                <a:solidFill>
                  <a:srgbClr val="0F5494"/>
                </a:solidFill>
                <a:ea typeface="+mn-ea"/>
                <a:cs typeface="+mn-cs"/>
              </a:rPr>
              <a:t>development</a:t>
            </a:r>
            <a:endParaRPr lang="en-GB" sz="2000" b="1" dirty="0">
              <a:solidFill>
                <a:srgbClr val="0F5494"/>
              </a:solidFill>
              <a:ea typeface="+mn-ea"/>
              <a:cs typeface="+mn-cs"/>
            </a:endParaRPr>
          </a:p>
        </p:txBody>
      </p:sp>
      <p:pic>
        <p:nvPicPr>
          <p:cNvPr id="75784" name="Picture 3" descr="H:\My Documents\Consensus\Pwpt Presentation Consensus\integr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935" y="5458841"/>
            <a:ext cx="23336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302000" y="2386013"/>
            <a:ext cx="2552700" cy="3786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914400">
              <a:buClrTx/>
              <a:buSzTx/>
              <a:buFontTx/>
              <a:buNone/>
              <a:defRPr/>
            </a:pPr>
            <a:r>
              <a:rPr lang="fr-BE" sz="2000" b="1" dirty="0" err="1">
                <a:solidFill>
                  <a:srgbClr val="0F5494"/>
                </a:solidFill>
                <a:ea typeface="+mn-ea"/>
                <a:cs typeface="+mn-cs"/>
              </a:rPr>
              <a:t>Address</a:t>
            </a:r>
            <a:r>
              <a:rPr lang="fr-BE" sz="2000" b="1" dirty="0">
                <a:solidFill>
                  <a:srgbClr val="0F5494"/>
                </a:solidFill>
                <a:ea typeface="+mn-ea"/>
                <a:cs typeface="+mn-cs"/>
              </a:rPr>
              <a:t> the crucial </a:t>
            </a:r>
            <a:r>
              <a:rPr lang="fr-BE" sz="2000" b="1" dirty="0" err="1">
                <a:solidFill>
                  <a:srgbClr val="DD6523"/>
                </a:solidFill>
                <a:ea typeface="+mn-ea"/>
                <a:cs typeface="+mn-cs"/>
              </a:rPr>
              <a:t>nexuses</a:t>
            </a:r>
            <a:endParaRPr lang="fr-BE" sz="2000" b="1" dirty="0">
              <a:solidFill>
                <a:srgbClr val="0F5494"/>
              </a:solidFill>
              <a:ea typeface="+mn-ea"/>
              <a:cs typeface="+mn-cs"/>
            </a:endParaRPr>
          </a:p>
          <a:p>
            <a:pPr algn="ctr" defTabSz="914400">
              <a:buClrTx/>
              <a:buSzTx/>
              <a:buFontTx/>
              <a:buNone/>
              <a:defRPr/>
            </a:pPr>
            <a:r>
              <a:rPr lang="fr-BE" sz="2000" b="1" dirty="0" err="1">
                <a:solidFill>
                  <a:srgbClr val="0F5494"/>
                </a:solidFill>
                <a:ea typeface="+mn-ea"/>
                <a:cs typeface="+mn-cs"/>
              </a:rPr>
              <a:t>with</a:t>
            </a:r>
            <a:r>
              <a:rPr lang="fr-BE" sz="2000" b="1" dirty="0">
                <a:solidFill>
                  <a:srgbClr val="0F5494"/>
                </a:solidFill>
                <a:ea typeface="+mn-ea"/>
                <a:cs typeface="+mn-cs"/>
              </a:rPr>
              <a:t> </a:t>
            </a:r>
            <a:r>
              <a:rPr lang="fr-BE" sz="2000" b="1" dirty="0" err="1">
                <a:solidFill>
                  <a:srgbClr val="0F5494"/>
                </a:solidFill>
                <a:ea typeface="+mn-ea"/>
                <a:cs typeface="+mn-cs"/>
              </a:rPr>
              <a:t>external</a:t>
            </a:r>
            <a:r>
              <a:rPr lang="fr-BE" sz="2000" b="1" dirty="0">
                <a:solidFill>
                  <a:srgbClr val="0F5494"/>
                </a:solidFill>
                <a:ea typeface="+mn-ea"/>
                <a:cs typeface="+mn-cs"/>
              </a:rPr>
              <a:t> </a:t>
            </a:r>
            <a:r>
              <a:rPr lang="fr-BE" sz="2000" b="1" dirty="0" err="1">
                <a:solidFill>
                  <a:srgbClr val="0F5494"/>
                </a:solidFill>
                <a:ea typeface="+mn-ea"/>
                <a:cs typeface="+mn-cs"/>
              </a:rPr>
              <a:t>policies</a:t>
            </a:r>
            <a:r>
              <a:rPr lang="fr-BE" sz="2000" b="1" dirty="0">
                <a:solidFill>
                  <a:srgbClr val="0F5494"/>
                </a:solidFill>
                <a:ea typeface="+mn-ea"/>
                <a:cs typeface="+mn-cs"/>
              </a:rPr>
              <a:t> </a:t>
            </a:r>
          </a:p>
          <a:p>
            <a:pPr algn="ctr" defTabSz="914400">
              <a:buClrTx/>
              <a:buSzTx/>
              <a:buFontTx/>
              <a:buNone/>
              <a:defRPr/>
            </a:pPr>
            <a:endParaRPr lang="fr-BE" sz="2000" b="1" dirty="0">
              <a:solidFill>
                <a:srgbClr val="0F5494"/>
              </a:solidFill>
              <a:ea typeface="+mn-ea"/>
              <a:cs typeface="+mn-cs"/>
            </a:endParaRPr>
          </a:p>
          <a:p>
            <a:pPr algn="ctr" defTabSz="914400">
              <a:buClrTx/>
              <a:buSzTx/>
              <a:buFontTx/>
              <a:buNone/>
              <a:defRPr/>
            </a:pPr>
            <a:r>
              <a:rPr lang="fr-BE" sz="1400" b="1" dirty="0">
                <a:solidFill>
                  <a:srgbClr val="0F5494"/>
                </a:solidFill>
                <a:ea typeface="+mn-ea"/>
                <a:cs typeface="+mn-cs"/>
              </a:rPr>
              <a:t>Migration      Security </a:t>
            </a:r>
          </a:p>
          <a:p>
            <a:pPr algn="ctr" defTabSz="914400">
              <a:buClrTx/>
              <a:buSzTx/>
              <a:buFontTx/>
              <a:buNone/>
              <a:defRPr/>
            </a:pPr>
            <a:endParaRPr lang="fr-BE" sz="1600" b="1" dirty="0">
              <a:solidFill>
                <a:srgbClr val="0F5494"/>
              </a:solidFill>
              <a:ea typeface="+mn-ea"/>
              <a:cs typeface="+mn-cs"/>
            </a:endParaRPr>
          </a:p>
          <a:p>
            <a:pPr algn="ctr" defTabSz="914400">
              <a:buClrTx/>
              <a:buSzTx/>
              <a:buFontTx/>
              <a:buNone/>
              <a:defRPr/>
            </a:pPr>
            <a:endParaRPr lang="fr-BE" sz="1600" b="1" dirty="0">
              <a:solidFill>
                <a:srgbClr val="0F5494"/>
              </a:solidFill>
              <a:ea typeface="+mn-ea"/>
              <a:cs typeface="+mn-cs"/>
            </a:endParaRPr>
          </a:p>
          <a:p>
            <a:pPr algn="ctr" defTabSz="914400">
              <a:buClrTx/>
              <a:buSzTx/>
              <a:buFontTx/>
              <a:buNone/>
              <a:defRPr/>
            </a:pPr>
            <a:endParaRPr lang="fr-BE" sz="1600" b="1" dirty="0">
              <a:solidFill>
                <a:srgbClr val="0F5494"/>
              </a:solidFill>
              <a:ea typeface="+mn-ea"/>
              <a:cs typeface="+mn-cs"/>
            </a:endParaRPr>
          </a:p>
          <a:p>
            <a:pPr algn="ctr" defTabSz="914400">
              <a:buClrTx/>
              <a:buSzTx/>
              <a:buFontTx/>
              <a:buNone/>
              <a:defRPr/>
            </a:pPr>
            <a:endParaRPr lang="fr-BE" sz="1600" b="1" dirty="0">
              <a:solidFill>
                <a:srgbClr val="0F5494"/>
              </a:solidFill>
              <a:ea typeface="+mn-ea"/>
              <a:cs typeface="+mn-cs"/>
            </a:endParaRPr>
          </a:p>
          <a:p>
            <a:pPr algn="ctr" defTabSz="914400">
              <a:buClrTx/>
              <a:buSzTx/>
              <a:buFontTx/>
              <a:buNone/>
              <a:defRPr/>
            </a:pPr>
            <a:endParaRPr lang="fr-BE" sz="1600" b="1" dirty="0">
              <a:solidFill>
                <a:srgbClr val="0F5494"/>
              </a:solidFill>
              <a:ea typeface="+mn-ea"/>
              <a:cs typeface="+mn-cs"/>
            </a:endParaRPr>
          </a:p>
          <a:p>
            <a:pPr algn="ctr" defTabSz="914400">
              <a:buClrTx/>
              <a:buSzTx/>
              <a:buFontTx/>
              <a:buNone/>
              <a:defRPr/>
            </a:pPr>
            <a:endParaRPr lang="fr-BE" sz="1600" b="1" dirty="0">
              <a:solidFill>
                <a:srgbClr val="0F5494"/>
              </a:solidFill>
              <a:ea typeface="+mn-ea"/>
              <a:cs typeface="+mn-cs"/>
            </a:endParaRPr>
          </a:p>
          <a:p>
            <a:pPr algn="ctr" defTabSz="914400">
              <a:buClrTx/>
              <a:buSzTx/>
              <a:buFontTx/>
              <a:buNone/>
              <a:defRPr/>
            </a:pPr>
            <a:endParaRPr lang="fr-BE" sz="1400" b="1" dirty="0">
              <a:solidFill>
                <a:srgbClr val="0F5494"/>
              </a:solidFill>
              <a:ea typeface="+mn-ea"/>
              <a:cs typeface="+mn-cs"/>
            </a:endParaRPr>
          </a:p>
          <a:p>
            <a:pPr algn="ctr" defTabSz="914400">
              <a:buClrTx/>
              <a:buSzTx/>
              <a:buFontTx/>
              <a:buNone/>
              <a:defRPr/>
            </a:pPr>
            <a:r>
              <a:rPr lang="fr-BE" sz="1400" b="1" dirty="0" err="1">
                <a:solidFill>
                  <a:srgbClr val="0F5494"/>
                </a:solidFill>
                <a:ea typeface="+mn-ea"/>
                <a:cs typeface="+mn-cs"/>
              </a:rPr>
              <a:t>Humanitarian</a:t>
            </a:r>
            <a:r>
              <a:rPr lang="fr-BE" sz="1600" b="1" dirty="0">
                <a:solidFill>
                  <a:srgbClr val="0F5494"/>
                </a:solidFill>
                <a:ea typeface="+mn-ea"/>
                <a:cs typeface="+mn-cs"/>
              </a:rPr>
              <a:t>   </a:t>
            </a:r>
            <a:r>
              <a:rPr lang="fr-BE" sz="1400" b="1" dirty="0" err="1">
                <a:solidFill>
                  <a:srgbClr val="0F5494"/>
                </a:solidFill>
                <a:ea typeface="+mn-ea"/>
                <a:cs typeface="+mn-cs"/>
              </a:rPr>
              <a:t>Climate</a:t>
            </a:r>
            <a:endParaRPr lang="fr-BE" sz="1400" b="1" dirty="0">
              <a:solidFill>
                <a:srgbClr val="0F5494"/>
              </a:solidFill>
              <a:ea typeface="+mn-ea"/>
              <a:cs typeface="+mn-cs"/>
            </a:endParaRPr>
          </a:p>
        </p:txBody>
      </p:sp>
      <p:pic>
        <p:nvPicPr>
          <p:cNvPr id="75786" name="Picture 4" descr="H:\My Documents\Consensus\Pwpt Presentation Consensus\planet colour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6675" y="4249738"/>
            <a:ext cx="1484313" cy="154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787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666" b="56035"/>
          <a:stretch>
            <a:fillRect/>
          </a:stretch>
        </p:blipFill>
        <p:spPr bwMode="auto">
          <a:xfrm>
            <a:off x="6213475" y="3073400"/>
            <a:ext cx="2163763" cy="313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8488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:\My Documents\Consensus\Pwpt Presentation Consensus\Peopl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07" y="1293763"/>
            <a:ext cx="1512377" cy="1854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H:\My Documents\Consensus\Pwpt Presentation Consensus\Plane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412" y="1309710"/>
            <a:ext cx="1297009" cy="1657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:\My Documents\Consensus\Pwpt Presentation Consensus\prosperity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5596" y="1293763"/>
            <a:ext cx="1661172" cy="1766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H:\My Documents\Consensus\Pwpt Presentation Consensus\peace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144564"/>
            <a:ext cx="1451298" cy="1893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H:\My Documents\Consensus\Pwpt Presentation Consensus\partnership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1044" y="1166640"/>
            <a:ext cx="1832956" cy="1893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:\My Documents\Consensus\Pwpt Presentation Consensus\do more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0208" y="6400736"/>
            <a:ext cx="1733792" cy="457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0" y="3172930"/>
            <a:ext cx="17281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D6523"/>
              </a:buClr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Human development and dignity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28193" y="3182776"/>
            <a:ext cx="204740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D6523"/>
              </a:buClr>
              <a:buSzTx/>
              <a:buFontTx/>
              <a:buNone/>
              <a:tabLst/>
              <a:defRPr/>
            </a:pPr>
            <a:r>
              <a:rPr kumimoji="0" lang="fr-B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Protecting</a:t>
            </a: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 the </a:t>
            </a:r>
            <a:r>
              <a:rPr kumimoji="0" lang="fr-B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environment</a:t>
            </a: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, </a:t>
            </a:r>
            <a:r>
              <a:rPr kumimoji="0" lang="fr-B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managing</a:t>
            </a: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 </a:t>
            </a:r>
            <a:r>
              <a:rPr kumimoji="0" lang="fr-B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natural</a:t>
            </a: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 </a:t>
            </a:r>
            <a:r>
              <a:rPr kumimoji="0" lang="fr-B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resources</a:t>
            </a: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 and </a:t>
            </a:r>
            <a:r>
              <a:rPr kumimoji="0" lang="fr-B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tackling</a:t>
            </a: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 </a:t>
            </a:r>
            <a:r>
              <a:rPr kumimoji="0" lang="fr-B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climate</a:t>
            </a: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 change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ea typeface="Arial Unicode MS" pitchFamily="34" charset="-128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1195" y="3182776"/>
            <a:ext cx="15528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D6523"/>
              </a:buClr>
              <a:buSzTx/>
              <a:buFontTx/>
              <a:buNone/>
              <a:tabLst/>
              <a:defRPr/>
            </a:pP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Inclusive and </a:t>
            </a:r>
            <a:r>
              <a:rPr kumimoji="0" lang="fr-B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sustainable</a:t>
            </a: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 </a:t>
            </a:r>
            <a:r>
              <a:rPr kumimoji="0" lang="fr-B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growth</a:t>
            </a: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 and jobs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ea typeface="Arial Unicode MS" pitchFamily="34" charset="-128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80112" y="3172930"/>
            <a:ext cx="17309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D6523"/>
              </a:buClr>
              <a:buSzTx/>
              <a:buFontTx/>
              <a:buNone/>
              <a:tabLst/>
              <a:defRPr/>
            </a:pPr>
            <a:r>
              <a:rPr kumimoji="0" lang="fr-B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Peaceful</a:t>
            </a: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 and inclusive </a:t>
            </a:r>
            <a:r>
              <a:rPr kumimoji="0" lang="fr-B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societies</a:t>
            </a: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, </a:t>
            </a:r>
            <a:r>
              <a:rPr kumimoji="0" lang="fr-B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democracy</a:t>
            </a: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, effective and </a:t>
            </a:r>
            <a:r>
              <a:rPr kumimoji="0" lang="fr-B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accountable</a:t>
            </a: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 institutions, </a:t>
            </a:r>
            <a:r>
              <a:rPr kumimoji="0" lang="fr-B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rule</a:t>
            </a: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 of </a:t>
            </a:r>
            <a:r>
              <a:rPr kumimoji="0" lang="fr-B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law</a:t>
            </a: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 and </a:t>
            </a:r>
            <a:r>
              <a:rPr kumimoji="0" lang="fr-B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human</a:t>
            </a: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 </a:t>
            </a:r>
            <a:r>
              <a:rPr kumimoji="0" lang="fr-B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rights</a:t>
            </a: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 for all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ea typeface="Arial Unicode MS" pitchFamily="34" charset="-128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11044" y="3182776"/>
            <a:ext cx="18329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D6523"/>
              </a:buClr>
              <a:buSzTx/>
              <a:buFontTx/>
              <a:buNone/>
              <a:tabLst/>
              <a:defRPr/>
            </a:pP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The EU as a force for </a:t>
            </a:r>
            <a:r>
              <a:rPr kumimoji="0" lang="fr-B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implementa-tion</a:t>
            </a: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 of the 2030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D6523"/>
              </a:buClr>
              <a:buSzTx/>
              <a:buFontTx/>
              <a:buNone/>
              <a:tabLst/>
              <a:defRPr/>
            </a:pPr>
            <a:r>
              <a:rPr kumimoji="0" lang="fr-BE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ea typeface="Arial Unicode MS" pitchFamily="34" charset="-128"/>
                <a:cs typeface="+mn-cs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722528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3503" y="403104"/>
          <a:ext cx="8640960" cy="6443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ounded Rectangle 2"/>
          <p:cNvSpPr/>
          <p:nvPr/>
        </p:nvSpPr>
        <p:spPr>
          <a:xfrm>
            <a:off x="4358437" y="5593055"/>
            <a:ext cx="1169039" cy="74558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Financial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1044" y="5575136"/>
            <a:ext cx="1175212" cy="74558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Non-Financial</a:t>
            </a:r>
          </a:p>
        </p:txBody>
      </p:sp>
      <p:sp>
        <p:nvSpPr>
          <p:cNvPr id="6" name="Oval Callout 5"/>
          <p:cNvSpPr/>
          <p:nvPr/>
        </p:nvSpPr>
        <p:spPr>
          <a:xfrm>
            <a:off x="4209484" y="3390272"/>
            <a:ext cx="1442421" cy="792088"/>
          </a:xfrm>
          <a:prstGeom prst="wedgeEllipseCallout">
            <a:avLst>
              <a:gd name="adj1" fmla="val -74947"/>
              <a:gd name="adj2" fmla="val -159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Shared Objectives</a:t>
            </a:r>
          </a:p>
        </p:txBody>
      </p:sp>
      <p:sp>
        <p:nvSpPr>
          <p:cNvPr id="13" name="Oval Callout 12"/>
          <p:cNvSpPr/>
          <p:nvPr/>
        </p:nvSpPr>
        <p:spPr>
          <a:xfrm>
            <a:off x="6409075" y="3351498"/>
            <a:ext cx="1251079" cy="864520"/>
          </a:xfrm>
          <a:prstGeom prst="wedgeEllipseCallout">
            <a:avLst>
              <a:gd name="adj1" fmla="val 80672"/>
              <a:gd name="adj2" fmla="val 2534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Supports Results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2267744" y="3645024"/>
            <a:ext cx="1872208" cy="72008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V="1">
            <a:off x="2267744" y="2204864"/>
            <a:ext cx="1080120" cy="108012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 bwMode="auto">
          <a:xfrm>
            <a:off x="2688565" y="3664395"/>
            <a:ext cx="1883434" cy="72008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4" name="Left-Right Arrow Callout 23"/>
          <p:cNvSpPr/>
          <p:nvPr/>
        </p:nvSpPr>
        <p:spPr>
          <a:xfrm>
            <a:off x="4839224" y="1714455"/>
            <a:ext cx="972108" cy="324036"/>
          </a:xfrm>
          <a:prstGeom prst="leftRightArrowCallou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143811" y="590960"/>
            <a:ext cx="3518202" cy="2307938"/>
            <a:chOff x="3662368" y="3761558"/>
            <a:chExt cx="4130157" cy="2049007"/>
          </a:xfrm>
        </p:grpSpPr>
        <p:sp>
          <p:nvSpPr>
            <p:cNvPr id="15" name="Rounded Rectangle 14"/>
            <p:cNvSpPr/>
            <p:nvPr/>
          </p:nvSpPr>
          <p:spPr>
            <a:xfrm>
              <a:off x="3662368" y="3761558"/>
              <a:ext cx="4130157" cy="2049007"/>
            </a:xfrm>
            <a:prstGeom prst="roundRect">
              <a:avLst/>
            </a:prstGeom>
            <a:solidFill>
              <a:srgbClr val="C1DDCA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ounded Rectangle 4"/>
            <p:cNvSpPr txBox="1"/>
            <p:nvPr/>
          </p:nvSpPr>
          <p:spPr>
            <a:xfrm>
              <a:off x="3762392" y="3861582"/>
              <a:ext cx="4030133" cy="18489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t" anchorCtr="0">
              <a:noAutofit/>
            </a:bodyPr>
            <a:lstStyle/>
            <a:p>
              <a:pPr marL="0" marR="0" lvl="0" indent="0" algn="ctr" defTabSz="10668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Verdana"/>
                  <a:ea typeface="+mn-ea"/>
                  <a:cs typeface="+mn-cs"/>
                </a:rPr>
                <a:t>JOINT PROGRAMMING</a:t>
              </a:r>
            </a:p>
          </p:txBody>
        </p:sp>
      </p:grpSp>
      <p:sp>
        <p:nvSpPr>
          <p:cNvPr id="18" name="Rounded Rectangle 17"/>
          <p:cNvSpPr/>
          <p:nvPr/>
        </p:nvSpPr>
        <p:spPr>
          <a:xfrm>
            <a:off x="4159275" y="1632156"/>
            <a:ext cx="1023574" cy="85311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Joint Analysis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018802" y="1490655"/>
            <a:ext cx="1324395" cy="1334309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Joint Response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Joint Results Frameworks</a:t>
            </a:r>
          </a:p>
        </p:txBody>
      </p:sp>
      <p:graphicFrame>
        <p:nvGraphicFramePr>
          <p:cNvPr id="22" name="Diagram 21"/>
          <p:cNvGraphicFramePr/>
          <p:nvPr>
            <p:extLst/>
          </p:nvPr>
        </p:nvGraphicFramePr>
        <p:xfrm>
          <a:off x="1171669" y="559807"/>
          <a:ext cx="2235493" cy="6012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0" y="-27784"/>
            <a:ext cx="9143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60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/>
                <a:ea typeface="+mn-ea"/>
                <a:cs typeface="+mn-cs"/>
              </a:rPr>
              <a:t>“</a:t>
            </a:r>
            <a:r>
              <a:rPr kumimoji="0" lang="en-GB" sz="2200" b="1" i="0" u="sng" strike="noStrike" kern="1200" cap="none" spc="60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/>
                <a:ea typeface="+mn-ea"/>
                <a:cs typeface="+mn-cs"/>
              </a:rPr>
              <a:t>WORKING BETTER TOGETHER</a:t>
            </a:r>
            <a:r>
              <a:rPr kumimoji="0" lang="en-GB" sz="2200" b="1" i="0" u="none" strike="noStrike" kern="1200" cap="none" spc="60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/>
                <a:ea typeface="+mn-ea"/>
                <a:cs typeface="+mn-cs"/>
              </a:rPr>
              <a:t>”</a:t>
            </a:r>
            <a:endParaRPr kumimoji="0" lang="en-GB" sz="2200" b="1" i="0" u="sng" strike="noStrike" kern="1200" cap="none" spc="600" normalizeH="0" baseline="0" noProof="0" dirty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50975" y="2894463"/>
            <a:ext cx="2634923" cy="307777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/>
                <a:ea typeface="+mn-ea"/>
                <a:cs typeface="+mn-cs"/>
              </a:rPr>
              <a:t>BILATERAL PROGRAMMING</a:t>
            </a:r>
          </a:p>
        </p:txBody>
      </p:sp>
      <p:sp>
        <p:nvSpPr>
          <p:cNvPr id="26" name="Left-Right Arrow Callout 25"/>
          <p:cNvSpPr/>
          <p:nvPr/>
        </p:nvSpPr>
        <p:spPr>
          <a:xfrm>
            <a:off x="5205449" y="1805842"/>
            <a:ext cx="770652" cy="324036"/>
          </a:xfrm>
          <a:prstGeom prst="leftRightArrowCallou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8" name="Left-Right Arrow 27"/>
          <p:cNvSpPr/>
          <p:nvPr/>
        </p:nvSpPr>
        <p:spPr>
          <a:xfrm>
            <a:off x="3007092" y="632358"/>
            <a:ext cx="1831064" cy="432048"/>
          </a:xfrm>
          <a:prstGeom prst="leftRight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7" name="Curved Up Arrow 26"/>
          <p:cNvSpPr/>
          <p:nvPr/>
        </p:nvSpPr>
        <p:spPr>
          <a:xfrm rot="5400000">
            <a:off x="2963614" y="3477536"/>
            <a:ext cx="2515558" cy="805163"/>
          </a:xfrm>
          <a:prstGeom prst="curvedUpArrow">
            <a:avLst>
              <a:gd name="adj1" fmla="val 25000"/>
              <a:gd name="adj2" fmla="val 65957"/>
              <a:gd name="adj3" fmla="val 32346"/>
            </a:avLst>
          </a:prstGeom>
          <a:solidFill>
            <a:schemeClr val="bg2">
              <a:lumMod val="40000"/>
              <a:lumOff val="60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" name="Striped Right Arrow 1"/>
          <p:cNvSpPr/>
          <p:nvPr/>
        </p:nvSpPr>
        <p:spPr>
          <a:xfrm>
            <a:off x="761244" y="5681429"/>
            <a:ext cx="343891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1" name="Striped Right Arrow 30"/>
          <p:cNvSpPr/>
          <p:nvPr/>
        </p:nvSpPr>
        <p:spPr>
          <a:xfrm>
            <a:off x="751637" y="4761154"/>
            <a:ext cx="355757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2" name="Striped Right Arrow 31"/>
          <p:cNvSpPr/>
          <p:nvPr/>
        </p:nvSpPr>
        <p:spPr>
          <a:xfrm>
            <a:off x="763488" y="2313129"/>
            <a:ext cx="343891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3" name="Striped Right Arrow 32"/>
          <p:cNvSpPr/>
          <p:nvPr/>
        </p:nvSpPr>
        <p:spPr>
          <a:xfrm>
            <a:off x="751637" y="1353993"/>
            <a:ext cx="353498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9" name="Striped Right Arrow 28"/>
          <p:cNvSpPr/>
          <p:nvPr/>
        </p:nvSpPr>
        <p:spPr>
          <a:xfrm>
            <a:off x="3444997" y="1358781"/>
            <a:ext cx="567577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4" name="Striped Right Arrow 33"/>
          <p:cNvSpPr/>
          <p:nvPr/>
        </p:nvSpPr>
        <p:spPr>
          <a:xfrm>
            <a:off x="3444683" y="5681429"/>
            <a:ext cx="590587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5" name="Striped Right Arrow 34"/>
          <p:cNvSpPr/>
          <p:nvPr/>
        </p:nvSpPr>
        <p:spPr>
          <a:xfrm>
            <a:off x="3437602" y="4757070"/>
            <a:ext cx="597668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7" name="Curved Up Arrow 36"/>
          <p:cNvSpPr/>
          <p:nvPr/>
        </p:nvSpPr>
        <p:spPr>
          <a:xfrm rot="16200000">
            <a:off x="6432499" y="3383126"/>
            <a:ext cx="2522166" cy="731326"/>
          </a:xfrm>
          <a:prstGeom prst="curvedUpArrow">
            <a:avLst>
              <a:gd name="adj1" fmla="val 25000"/>
              <a:gd name="adj2" fmla="val 65957"/>
              <a:gd name="adj3" fmla="val 32346"/>
            </a:avLst>
          </a:prstGeom>
          <a:solidFill>
            <a:schemeClr val="bg2">
              <a:lumMod val="40000"/>
              <a:lumOff val="60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8" name="Striped Right Arrow 37"/>
          <p:cNvSpPr/>
          <p:nvPr/>
        </p:nvSpPr>
        <p:spPr>
          <a:xfrm>
            <a:off x="3452040" y="2297088"/>
            <a:ext cx="590273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8790" y="2624762"/>
            <a:ext cx="2054405" cy="553998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ash"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/>
                <a:ea typeface="+mn-ea"/>
                <a:cs typeface="+mn-cs"/>
              </a:rPr>
              <a:t>including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/>
                <a:ea typeface="+mn-ea"/>
                <a:cs typeface="+mn-cs"/>
              </a:rPr>
              <a:t>Financing Strategy</a:t>
            </a:r>
            <a:endParaRPr kumimoji="0" lang="en-GB" sz="15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/>
              <a:ea typeface="+mn-ea"/>
              <a:cs typeface="+mn-cs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8422166" y="403103"/>
            <a:ext cx="717118" cy="6443112"/>
            <a:chOff x="0" y="0"/>
            <a:chExt cx="717118" cy="6443112"/>
          </a:xfrm>
        </p:grpSpPr>
        <p:sp>
          <p:nvSpPr>
            <p:cNvPr id="39" name="Rounded Rectangle 38"/>
            <p:cNvSpPr/>
            <p:nvPr/>
          </p:nvSpPr>
          <p:spPr>
            <a:xfrm>
              <a:off x="0" y="0"/>
              <a:ext cx="717118" cy="6443112"/>
            </a:xfrm>
            <a:prstGeom prst="roundRect">
              <a:avLst/>
            </a:prstGeom>
            <a:solidFill>
              <a:srgbClr val="3E6FD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Rounded Rectangle 4"/>
            <p:cNvSpPr txBox="1"/>
            <p:nvPr/>
          </p:nvSpPr>
          <p:spPr>
            <a:xfrm>
              <a:off x="35007" y="35006"/>
              <a:ext cx="611922" cy="63730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wordArtVert" wrap="square" lIns="86360" tIns="86360" rIns="86360" bIns="86360" numCol="1" spcCol="1270" anchor="ctr" anchorCtr="0">
              <a:noAutofit/>
            </a:bodyPr>
            <a:lstStyle/>
            <a:p>
              <a:pPr marL="0" marR="0" lvl="0" indent="0" algn="ctr" defTabSz="15113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300" normalizeH="0" baseline="0" noProof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Verdana"/>
                  <a:ea typeface="+mn-ea"/>
                  <a:cs typeface="+mn-cs"/>
                </a:rPr>
                <a:t>EU PRIORITIES</a:t>
              </a:r>
            </a:p>
          </p:txBody>
        </p:sp>
      </p:grpSp>
      <p:sp>
        <p:nvSpPr>
          <p:cNvPr id="41" name="Striped Right Arrow 40"/>
          <p:cNvSpPr/>
          <p:nvPr/>
        </p:nvSpPr>
        <p:spPr>
          <a:xfrm rot="10800000">
            <a:off x="7797482" y="1365659"/>
            <a:ext cx="567577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2" name="Striped Right Arrow 41"/>
          <p:cNvSpPr/>
          <p:nvPr/>
        </p:nvSpPr>
        <p:spPr>
          <a:xfrm rot="10800000">
            <a:off x="7780354" y="2311544"/>
            <a:ext cx="590273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3" name="Striped Right Arrow 42"/>
          <p:cNvSpPr/>
          <p:nvPr/>
        </p:nvSpPr>
        <p:spPr>
          <a:xfrm rot="10800000">
            <a:off x="7790099" y="4743375"/>
            <a:ext cx="597668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4" name="Striped Right Arrow 43"/>
          <p:cNvSpPr/>
          <p:nvPr/>
        </p:nvSpPr>
        <p:spPr>
          <a:xfrm rot="10800000">
            <a:off x="7793638" y="5705930"/>
            <a:ext cx="590587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6866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8E067224-00A7-41A9-A361-47E3FC6668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eaLnBrk="1" hangingPunct="1"/>
            <a:r>
              <a:rPr lang="en-GB" altLang="fr-BE" sz="2800" dirty="0"/>
              <a:t>Group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17CF9-0D90-441B-B219-49411ECC6A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35597"/>
            <a:ext cx="8229600" cy="3889747"/>
          </a:xfrm>
        </p:spPr>
        <p:txBody>
          <a:bodyPr/>
          <a:lstStyle/>
          <a:p>
            <a:pPr marL="627063" lvl="1" indent="-352425">
              <a:spcBef>
                <a:spcPts val="0"/>
              </a:spcBef>
              <a:spcAft>
                <a:spcPts val="1200"/>
              </a:spcAft>
            </a:pPr>
            <a:endParaRPr lang="en-GB" sz="2400" b="0" dirty="0"/>
          </a:p>
          <a:p>
            <a:pPr marL="627063" lvl="1" indent="-352425">
              <a:spcBef>
                <a:spcPts val="0"/>
              </a:spcBef>
              <a:spcAft>
                <a:spcPts val="1200"/>
              </a:spcAft>
            </a:pPr>
            <a:r>
              <a:rPr lang="en-GB" sz="2400" b="0" dirty="0"/>
              <a:t>How have the SDGs changed the way you work? </a:t>
            </a:r>
          </a:p>
          <a:p>
            <a:pPr marL="627063" lvl="1" indent="-352425">
              <a:spcBef>
                <a:spcPts val="0"/>
              </a:spcBef>
              <a:spcAft>
                <a:spcPts val="1200"/>
              </a:spcAft>
            </a:pPr>
            <a:r>
              <a:rPr lang="en-GB" sz="2400" b="0" dirty="0"/>
              <a:t>How are they an opportunity for engagement or just an additional hurdle?</a:t>
            </a:r>
          </a:p>
          <a:p>
            <a:pPr marL="627063" lvl="1" indent="-352425">
              <a:spcBef>
                <a:spcPts val="0"/>
              </a:spcBef>
              <a:spcAft>
                <a:spcPts val="1200"/>
              </a:spcAft>
            </a:pPr>
            <a:endParaRPr lang="en-GB" sz="2400" b="0" dirty="0"/>
          </a:p>
          <a:p>
            <a:pPr marL="627063" lvl="1" indent="-352425">
              <a:spcBef>
                <a:spcPts val="0"/>
              </a:spcBef>
              <a:spcAft>
                <a:spcPts val="1200"/>
              </a:spcAft>
            </a:pPr>
            <a:r>
              <a:rPr lang="en-GB" sz="2400" b="0" i="1" dirty="0"/>
              <a:t>One key point for each question written on cards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5EEE239-2C09-4A26-9E14-EF64A64F07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6563" y="980728"/>
            <a:ext cx="3057437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258355"/>
      </p:ext>
    </p:extLst>
  </p:cSld>
  <p:clrMapOvr>
    <a:masterClrMapping/>
  </p:clrMapOvr>
</p:sld>
</file>

<file path=ppt/theme/theme1.xml><?xml version="1.0" encoding="utf-8"?>
<a:theme xmlns:a="http://schemas.openxmlformats.org/drawingml/2006/main" name="JP template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P template" id="{B4B003FC-5915-4565-8986-C6AE40DE3B42}" vid="{C6730629-7B1D-4419-94E6-279C39770C65}"/>
    </a:ext>
  </a:ext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33176"/>
        </a:solidFill>
        <a:ln>
          <a:solidFill>
            <a:srgbClr val="133176"/>
          </a:solidFill>
        </a:ln>
      </a:spPr>
      <a:bodyPr anchor="ctr"/>
      <a:lstStyle>
        <a:defPPr algn="ctr" defTabSz="457200" fontAlgn="auto">
          <a:spcBef>
            <a:spcPts val="0"/>
          </a:spcBef>
          <a:spcAft>
            <a:spcPts val="0"/>
          </a:spcAft>
          <a:defRPr sz="1800" b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76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2400" b="0" dirty="0" err="1" smtClean="0">
            <a:solidFill>
              <a:srgbClr val="0F5494"/>
            </a:solidFill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642</Words>
  <Application>Microsoft Office PowerPoint</Application>
  <PresentationFormat>Presentación en pantalla (4:3)</PresentationFormat>
  <Paragraphs>123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Arial</vt:lpstr>
      <vt:lpstr>Arial Narrow</vt:lpstr>
      <vt:lpstr>Calibri</vt:lpstr>
      <vt:lpstr>Times New Roman</vt:lpstr>
      <vt:lpstr>Verdana</vt:lpstr>
      <vt:lpstr>JP template</vt:lpstr>
      <vt:lpstr>2_Default Design</vt:lpstr>
      <vt:lpstr>Blank</vt:lpstr>
      <vt:lpstr>The Agenda 2030 : Issues and entry points   Training on Joint Programming</vt:lpstr>
      <vt:lpstr>Agenda 2030: A challenge and an opportunity</vt:lpstr>
      <vt:lpstr>Agenda 2030:  Follow-up  </vt:lpstr>
      <vt:lpstr>Using the SDGs for monitoring</vt:lpstr>
      <vt:lpstr>Tools specific to the SDGs</vt:lpstr>
      <vt:lpstr>European Consensus on Development (2017)</vt:lpstr>
      <vt:lpstr>Presentación de PowerPoint</vt:lpstr>
      <vt:lpstr>Presentación de PowerPoint</vt:lpstr>
      <vt:lpstr>Group discussion</vt:lpstr>
      <vt:lpstr>Entry points &amp; JP added value</vt:lpstr>
      <vt:lpstr>Roles in JP process :</vt:lpstr>
      <vt:lpstr>Main messages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alexanderoriordan@gmail.com</dc:creator>
  <cp:lastModifiedBy>Sibylle Koenig</cp:lastModifiedBy>
  <cp:revision>248</cp:revision>
  <dcterms:created xsi:type="dcterms:W3CDTF">2011-10-28T10:25:18Z</dcterms:created>
  <dcterms:modified xsi:type="dcterms:W3CDTF">2019-04-13T12:37:33Z</dcterms:modified>
</cp:coreProperties>
</file>