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  <p:sldMasterId id="2147484806" r:id="rId2"/>
  </p:sldMasterIdLst>
  <p:notesMasterIdLst>
    <p:notesMasterId r:id="rId16"/>
  </p:notesMasterIdLst>
  <p:handoutMasterIdLst>
    <p:handoutMasterId r:id="rId17"/>
  </p:handoutMasterIdLst>
  <p:sldIdLst>
    <p:sldId id="256" r:id="rId3"/>
    <p:sldId id="832" r:id="rId4"/>
    <p:sldId id="346" r:id="rId5"/>
    <p:sldId id="339" r:id="rId6"/>
    <p:sldId id="348" r:id="rId7"/>
    <p:sldId id="347" r:id="rId8"/>
    <p:sldId id="349" r:id="rId9"/>
    <p:sldId id="304" r:id="rId10"/>
    <p:sldId id="341" r:id="rId11"/>
    <p:sldId id="833" r:id="rId12"/>
    <p:sldId id="340" r:id="rId13"/>
    <p:sldId id="342" r:id="rId14"/>
    <p:sldId id="335" r:id="rId15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de Bournonville" initials="" lastIdx="13" clrIdx="0"/>
  <p:cmAuthor id="2" name="RAMSEY Fiona (DEVCO)" initials="RF(" lastIdx="8" clrIdx="1">
    <p:extLst>
      <p:ext uri="{19B8F6BF-5375-455C-9EA6-DF929625EA0E}">
        <p15:presenceInfo xmlns:p15="http://schemas.microsoft.com/office/powerpoint/2012/main" userId="RAMSEY Fiona (DEVCO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0F5494"/>
    <a:srgbClr val="BDDEFF"/>
    <a:srgbClr val="3166CF"/>
    <a:srgbClr val="3E6FD2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D290D-3FB0-451A-8BC7-BF292AE1584A}" v="64" dt="2019-04-11T12:21:19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3011" autoAdjust="0"/>
  </p:normalViewPr>
  <p:slideViewPr>
    <p:cSldViewPr>
      <p:cViewPr varScale="1">
        <p:scale>
          <a:sx n="59" d="100"/>
          <a:sy n="59" d="100"/>
        </p:scale>
        <p:origin x="14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68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ylle Koenig" userId="8e69258a572ead4b" providerId="LiveId" clId="{5E19ACB8-3470-46A9-9116-1F7E3D7C4992}"/>
    <pc:docChg chg="modSld sldOrd">
      <pc:chgData name="Sibylle Koenig" userId="8e69258a572ead4b" providerId="LiveId" clId="{5E19ACB8-3470-46A9-9116-1F7E3D7C4992}" dt="2019-04-02T15:53:13.775" v="207"/>
      <pc:docMkLst>
        <pc:docMk/>
      </pc:docMkLst>
      <pc:sldChg chg="modNotesTx">
        <pc:chgData name="Sibylle Koenig" userId="8e69258a572ead4b" providerId="LiveId" clId="{5E19ACB8-3470-46A9-9116-1F7E3D7C4992}" dt="2019-04-02T15:31:37.889" v="201" actId="20577"/>
        <pc:sldMkLst>
          <pc:docMk/>
          <pc:sldMk cId="0" sldId="256"/>
        </pc:sldMkLst>
      </pc:sldChg>
      <pc:sldChg chg="ord">
        <pc:chgData name="Sibylle Koenig" userId="8e69258a572ead4b" providerId="LiveId" clId="{5E19ACB8-3470-46A9-9116-1F7E3D7C4992}" dt="2019-04-02T15:42:54.540" v="203"/>
        <pc:sldMkLst>
          <pc:docMk/>
          <pc:sldMk cId="2528252517" sldId="346"/>
        </pc:sldMkLst>
      </pc:sldChg>
      <pc:sldChg chg="ord">
        <pc:chgData name="Sibylle Koenig" userId="8e69258a572ead4b" providerId="LiveId" clId="{5E19ACB8-3470-46A9-9116-1F7E3D7C4992}" dt="2019-04-02T15:45:37.552" v="204"/>
        <pc:sldMkLst>
          <pc:docMk/>
          <pc:sldMk cId="257366175" sldId="347"/>
        </pc:sldMkLst>
      </pc:sldChg>
      <pc:sldChg chg="ord">
        <pc:chgData name="Sibylle Koenig" userId="8e69258a572ead4b" providerId="LiveId" clId="{5E19ACB8-3470-46A9-9116-1F7E3D7C4992}" dt="2019-04-02T15:53:13.775" v="207"/>
        <pc:sldMkLst>
          <pc:docMk/>
          <pc:sldMk cId="2457069898" sldId="348"/>
        </pc:sldMkLst>
      </pc:sldChg>
      <pc:sldChg chg="ord">
        <pc:chgData name="Sibylle Koenig" userId="8e69258a572ead4b" providerId="LiveId" clId="{5E19ACB8-3470-46A9-9116-1F7E3D7C4992}" dt="2019-04-02T15:51:46.926" v="206"/>
        <pc:sldMkLst>
          <pc:docMk/>
          <pc:sldMk cId="3597273679" sldId="349"/>
        </pc:sldMkLst>
      </pc:sldChg>
    </pc:docChg>
  </pc:docChgLst>
  <pc:docChgLst>
    <pc:chgData name="Sibylle Koenig" userId="8e69258a572ead4b" providerId="LiveId" clId="{9FBD290D-3FB0-451A-8BC7-BF292AE1584A}"/>
    <pc:docChg chg="undo custSel delSld modSld">
      <pc:chgData name="Sibylle Koenig" userId="8e69258a572ead4b" providerId="LiveId" clId="{9FBD290D-3FB0-451A-8BC7-BF292AE1584A}" dt="2019-04-11T12:25:04.861" v="11375" actId="20577"/>
      <pc:docMkLst>
        <pc:docMk/>
      </pc:docMkLst>
      <pc:sldChg chg="modNotesTx">
        <pc:chgData name="Sibylle Koenig" userId="8e69258a572ead4b" providerId="LiveId" clId="{9FBD290D-3FB0-451A-8BC7-BF292AE1584A}" dt="2019-04-08T16:52:32.479" v="57" actId="20577"/>
        <pc:sldMkLst>
          <pc:docMk/>
          <pc:sldMk cId="0" sldId="256"/>
        </pc:sldMkLst>
      </pc:sldChg>
      <pc:sldChg chg="del modNotesTx">
        <pc:chgData name="Sibylle Koenig" userId="8e69258a572ead4b" providerId="LiveId" clId="{9FBD290D-3FB0-451A-8BC7-BF292AE1584A}" dt="2019-04-11T12:20:36.592" v="11091" actId="2696"/>
        <pc:sldMkLst>
          <pc:docMk/>
          <pc:sldMk cId="0" sldId="290"/>
        </pc:sldMkLst>
      </pc:sldChg>
      <pc:sldChg chg="modNotes modNotesTx">
        <pc:chgData name="Sibylle Koenig" userId="8e69258a572ead4b" providerId="LiveId" clId="{9FBD290D-3FB0-451A-8BC7-BF292AE1584A}" dt="2019-04-11T12:19:56.732" v="11090" actId="20577"/>
        <pc:sldMkLst>
          <pc:docMk/>
          <pc:sldMk cId="0" sldId="304"/>
        </pc:sldMkLst>
      </pc:sldChg>
      <pc:sldChg chg="modNotesTx">
        <pc:chgData name="Sibylle Koenig" userId="8e69258a572ead4b" providerId="LiveId" clId="{9FBD290D-3FB0-451A-8BC7-BF292AE1584A}" dt="2019-04-09T11:23:34.273" v="10802" actId="20577"/>
        <pc:sldMkLst>
          <pc:docMk/>
          <pc:sldMk cId="1089107187" sldId="335"/>
        </pc:sldMkLst>
      </pc:sldChg>
      <pc:sldChg chg="del modNotesTx">
        <pc:chgData name="Sibylle Koenig" userId="8e69258a572ead4b" providerId="LiveId" clId="{9FBD290D-3FB0-451A-8BC7-BF292AE1584A}" dt="2019-04-11T12:13:07.075" v="10869" actId="2696"/>
        <pc:sldMkLst>
          <pc:docMk/>
          <pc:sldMk cId="221082792" sldId="338"/>
        </pc:sldMkLst>
      </pc:sldChg>
      <pc:sldChg chg="modSp modNotesTx">
        <pc:chgData name="Sibylle Koenig" userId="8e69258a572ead4b" providerId="LiveId" clId="{9FBD290D-3FB0-451A-8BC7-BF292AE1584A}" dt="2019-04-09T09:31:01.712" v="4595" actId="20577"/>
        <pc:sldMkLst>
          <pc:docMk/>
          <pc:sldMk cId="104630992" sldId="339"/>
        </pc:sldMkLst>
        <pc:spChg chg="mod">
          <ac:chgData name="Sibylle Koenig" userId="8e69258a572ead4b" providerId="LiveId" clId="{9FBD290D-3FB0-451A-8BC7-BF292AE1584A}" dt="2019-04-09T09:26:06.071" v="4509" actId="113"/>
          <ac:spMkLst>
            <pc:docMk/>
            <pc:sldMk cId="104630992" sldId="339"/>
            <ac:spMk id="7" creationId="{36233042-B291-4042-B7FC-CBC9E315407E}"/>
          </ac:spMkLst>
        </pc:spChg>
        <pc:spChg chg="mod">
          <ac:chgData name="Sibylle Koenig" userId="8e69258a572ead4b" providerId="LiveId" clId="{9FBD290D-3FB0-451A-8BC7-BF292AE1584A}" dt="2019-04-09T08:45:07.392" v="2826" actId="1076"/>
          <ac:spMkLst>
            <pc:docMk/>
            <pc:sldMk cId="104630992" sldId="339"/>
            <ac:spMk id="31746" creationId="{84775290-0638-4986-8BF4-317E5943EF26}"/>
          </ac:spMkLst>
        </pc:spChg>
      </pc:sldChg>
      <pc:sldChg chg="modNotes modNotesTx">
        <pc:chgData name="Sibylle Koenig" userId="8e69258a572ead4b" providerId="LiveId" clId="{9FBD290D-3FB0-451A-8BC7-BF292AE1584A}" dt="2019-04-11T12:25:04.861" v="11375" actId="20577"/>
        <pc:sldMkLst>
          <pc:docMk/>
          <pc:sldMk cId="458156357" sldId="340"/>
        </pc:sldMkLst>
      </pc:sldChg>
      <pc:sldChg chg="modNotesTx">
        <pc:chgData name="Sibylle Koenig" userId="8e69258a572ead4b" providerId="LiveId" clId="{9FBD290D-3FB0-451A-8BC7-BF292AE1584A}" dt="2019-04-11T12:21:06.106" v="11133" actId="20577"/>
        <pc:sldMkLst>
          <pc:docMk/>
          <pc:sldMk cId="2826429101" sldId="341"/>
        </pc:sldMkLst>
      </pc:sldChg>
      <pc:sldChg chg="modNotesTx">
        <pc:chgData name="Sibylle Koenig" userId="8e69258a572ead4b" providerId="LiveId" clId="{9FBD290D-3FB0-451A-8BC7-BF292AE1584A}" dt="2019-04-09T11:11:28.698" v="10669" actId="20577"/>
        <pc:sldMkLst>
          <pc:docMk/>
          <pc:sldMk cId="2825917160" sldId="342"/>
        </pc:sldMkLst>
      </pc:sldChg>
      <pc:sldChg chg="modNotes modNotesTx">
        <pc:chgData name="Sibylle Koenig" userId="8e69258a572ead4b" providerId="LiveId" clId="{9FBD290D-3FB0-451A-8BC7-BF292AE1584A}" dt="2019-04-11T12:14:03.860" v="10870" actId="20577"/>
        <pc:sldMkLst>
          <pc:docMk/>
          <pc:sldMk cId="2528252517" sldId="346"/>
        </pc:sldMkLst>
      </pc:sldChg>
      <pc:sldChg chg="modSp modNotes modNotesTx">
        <pc:chgData name="Sibylle Koenig" userId="8e69258a572ead4b" providerId="LiveId" clId="{9FBD290D-3FB0-451A-8BC7-BF292AE1584A}" dt="2019-04-09T17:51:04.928" v="10857" actId="1076"/>
        <pc:sldMkLst>
          <pc:docMk/>
          <pc:sldMk cId="257366175" sldId="347"/>
        </pc:sldMkLst>
        <pc:spChg chg="mod">
          <ac:chgData name="Sibylle Koenig" userId="8e69258a572ead4b" providerId="LiveId" clId="{9FBD290D-3FB0-451A-8BC7-BF292AE1584A}" dt="2019-04-03T15:57:24.521" v="33" actId="122"/>
          <ac:spMkLst>
            <pc:docMk/>
            <pc:sldMk cId="257366175" sldId="347"/>
            <ac:spMk id="31746" creationId="{84775290-0638-4986-8BF4-317E5943EF26}"/>
          </ac:spMkLst>
        </pc:spChg>
      </pc:sldChg>
      <pc:sldChg chg="modSp modNotesTx">
        <pc:chgData name="Sibylle Koenig" userId="8e69258a572ead4b" providerId="LiveId" clId="{9FBD290D-3FB0-451A-8BC7-BF292AE1584A}" dt="2019-04-11T12:17:26.891" v="10951" actId="113"/>
        <pc:sldMkLst>
          <pc:docMk/>
          <pc:sldMk cId="2457069898" sldId="348"/>
        </pc:sldMkLst>
        <pc:spChg chg="mod">
          <ac:chgData name="Sibylle Koenig" userId="8e69258a572ead4b" providerId="LiveId" clId="{9FBD290D-3FB0-451A-8BC7-BF292AE1584A}" dt="2019-04-03T15:57:10.061" v="18" actId="122"/>
          <ac:spMkLst>
            <pc:docMk/>
            <pc:sldMk cId="2457069898" sldId="348"/>
            <ac:spMk id="31746" creationId="{84775290-0638-4986-8BF4-317E5943EF26}"/>
          </ac:spMkLst>
        </pc:spChg>
      </pc:sldChg>
      <pc:sldChg chg="modNotesTx">
        <pc:chgData name="Sibylle Koenig" userId="8e69258a572ead4b" providerId="LiveId" clId="{9FBD290D-3FB0-451A-8BC7-BF292AE1584A}" dt="2019-04-09T10:20:16.619" v="8178" actId="20577"/>
        <pc:sldMkLst>
          <pc:docMk/>
          <pc:sldMk cId="3597273679" sldId="349"/>
        </pc:sldMkLst>
      </pc:sldChg>
      <pc:sldChg chg="modNotesTx">
        <pc:chgData name="Sibylle Koenig" userId="8e69258a572ead4b" providerId="LiveId" clId="{9FBD290D-3FB0-451A-8BC7-BF292AE1584A}" dt="2019-04-09T08:00:22.542" v="990" actId="113"/>
        <pc:sldMkLst>
          <pc:docMk/>
          <pc:sldMk cId="504518890" sldId="832"/>
        </pc:sldMkLst>
      </pc:sldChg>
      <pc:sldChg chg="modNotesTx">
        <pc:chgData name="Sibylle Koenig" userId="8e69258a572ead4b" providerId="LiveId" clId="{9FBD290D-3FB0-451A-8BC7-BF292AE1584A}" dt="2019-04-11T12:21:24.133" v="11134" actId="20577"/>
        <pc:sldMkLst>
          <pc:docMk/>
          <pc:sldMk cId="4083717152" sldId="8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19088-69A6-45FF-8C04-5A37BC8B41E1}" type="doc">
      <dgm:prSet loTypeId="urn:microsoft.com/office/officeart/2005/8/layout/chevron2" loCatId="list" qsTypeId="urn:microsoft.com/office/officeart/2005/8/quickstyle/simple1#2" qsCatId="simple" csTypeId="urn:microsoft.com/office/officeart/2005/8/colors/colorful5#1" csCatId="colorful" phldr="1"/>
      <dgm:spPr/>
      <dgm:t>
        <a:bodyPr/>
        <a:lstStyle/>
        <a:p>
          <a:endParaRPr lang="en-GB"/>
        </a:p>
      </dgm:t>
    </dgm:pt>
    <dgm:pt modelId="{2953972C-C62A-4CCF-BD60-24E72FBCEFD6}">
      <dgm:prSet phldrT="[Text]" custT="1"/>
      <dgm:spPr/>
      <dgm:t>
        <a:bodyPr/>
        <a:lstStyle/>
        <a:p>
          <a:r>
            <a:rPr lang="en-GB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n-GB" sz="1400" b="0" dirty="0">
              <a:solidFill>
                <a:schemeClr val="tx1"/>
              </a:solidFill>
            </a:rPr>
            <a:t> </a:t>
          </a:r>
          <a:r>
            <a:rPr lang="en-GB" sz="1400" b="0" i="1" dirty="0">
              <a:solidFill>
                <a:schemeClr val="tx1"/>
              </a:solidFill>
            </a:rPr>
            <a:t>(+6)</a:t>
          </a:r>
        </a:p>
      </dgm:t>
    </dgm:pt>
    <dgm:pt modelId="{E15717CF-B204-4AE8-A278-635027D8BF1A}" type="parTrans" cxnId="{A19D235A-D7FF-43E3-A10D-5C08F1EE35AE}">
      <dgm:prSet/>
      <dgm:spPr/>
      <dgm:t>
        <a:bodyPr/>
        <a:lstStyle/>
        <a:p>
          <a:endParaRPr lang="en-GB"/>
        </a:p>
      </dgm:t>
    </dgm:pt>
    <dgm:pt modelId="{935133FE-97BC-49C2-A71F-D70D511288E3}" type="sibTrans" cxnId="{A19D235A-D7FF-43E3-A10D-5C08F1EE35AE}">
      <dgm:prSet/>
      <dgm:spPr/>
      <dgm:t>
        <a:bodyPr/>
        <a:lstStyle/>
        <a:p>
          <a:endParaRPr lang="en-GB"/>
        </a:p>
      </dgm:t>
    </dgm:pt>
    <dgm:pt modelId="{2CEBEBAC-D55C-4A2C-B8AF-282D191C0939}">
      <dgm:prSet phldrT="[Text]" custT="1"/>
      <dgm:spPr/>
      <dgm:t>
        <a:bodyPr/>
        <a:lstStyle/>
        <a:p>
          <a:r>
            <a:rPr lang="en-GB" sz="1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endParaRPr lang="en-GB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70A69D-8E99-4782-AF3D-F83EFDC8CBB3}" type="parTrans" cxnId="{C41857BC-BF8A-40A6-A5AE-158E50E8EF9C}">
      <dgm:prSet/>
      <dgm:spPr/>
      <dgm:t>
        <a:bodyPr/>
        <a:lstStyle/>
        <a:p>
          <a:endParaRPr lang="en-GB"/>
        </a:p>
      </dgm:t>
    </dgm:pt>
    <dgm:pt modelId="{20B7F0CB-6E80-4ED5-A58F-8AC0E69F278C}" type="sibTrans" cxnId="{C41857BC-BF8A-40A6-A5AE-158E50E8EF9C}">
      <dgm:prSet/>
      <dgm:spPr/>
      <dgm:t>
        <a:bodyPr/>
        <a:lstStyle/>
        <a:p>
          <a:endParaRPr lang="en-GB"/>
        </a:p>
      </dgm:t>
    </dgm:pt>
    <dgm:pt modelId="{0F604978-1D86-425A-B411-579E787AC848}">
      <dgm:prSet phldrT="[Text]" custT="1"/>
      <dgm:spPr/>
      <dgm:t>
        <a:bodyPr/>
        <a:lstStyle/>
        <a:p>
          <a:pPr algn="l"/>
          <a:r>
            <a:rPr lang="en-GB" sz="1100" b="1" u="sng" dirty="0"/>
            <a:t>COUNTRIES IN THE PROCESS OF JOINT PROGRAMMING </a:t>
          </a:r>
          <a:r>
            <a:rPr lang="en-GB" sz="1100" b="1" i="1" u="none" dirty="0"/>
            <a:t>(JOINT ANALYSIS OR ROADMAP)</a:t>
          </a:r>
        </a:p>
      </dgm:t>
    </dgm:pt>
    <dgm:pt modelId="{9B94821A-FD56-4034-8B27-034127459871}" type="parTrans" cxnId="{94FFD4DC-913C-48F3-8601-972ADD37764F}">
      <dgm:prSet/>
      <dgm:spPr/>
      <dgm:t>
        <a:bodyPr/>
        <a:lstStyle/>
        <a:p>
          <a:endParaRPr lang="en-GB"/>
        </a:p>
      </dgm:t>
    </dgm:pt>
    <dgm:pt modelId="{A3B042FB-A4FB-4ABD-9C3B-694D1DD32385}" type="sibTrans" cxnId="{94FFD4DC-913C-48F3-8601-972ADD37764F}">
      <dgm:prSet/>
      <dgm:spPr/>
      <dgm:t>
        <a:bodyPr/>
        <a:lstStyle/>
        <a:p>
          <a:endParaRPr lang="en-GB"/>
        </a:p>
      </dgm:t>
    </dgm:pt>
    <dgm:pt modelId="{AA46B403-EE0D-4233-A422-323DFCEF9C10}">
      <dgm:prSet phldrT="[Text]" custT="1"/>
      <dgm:spPr/>
      <dgm:t>
        <a:bodyPr/>
        <a:lstStyle/>
        <a:p>
          <a:pPr algn="l"/>
          <a:r>
            <a:rPr lang="en-GB" sz="1200" b="0" i="1" dirty="0"/>
            <a:t>Joint Analysis</a:t>
          </a:r>
          <a:r>
            <a:rPr lang="en-GB" sz="1200" dirty="0"/>
            <a:t>: </a:t>
          </a:r>
          <a:r>
            <a:rPr lang="en-GB" sz="1200" b="1" dirty="0"/>
            <a:t>Armenia, Belarus, Benin*, Georgia, Morocco*, Niger, Zambia</a:t>
          </a:r>
        </a:p>
      </dgm:t>
    </dgm:pt>
    <dgm:pt modelId="{5F9AA5C8-D3AA-4221-A649-F5A347009141}" type="parTrans" cxnId="{F305DA76-DEEC-4339-AF2E-5930E8654579}">
      <dgm:prSet/>
      <dgm:spPr/>
      <dgm:t>
        <a:bodyPr/>
        <a:lstStyle/>
        <a:p>
          <a:endParaRPr lang="en-GB"/>
        </a:p>
      </dgm:t>
    </dgm:pt>
    <dgm:pt modelId="{AD313933-341B-4042-B581-0AE2383A3428}" type="sibTrans" cxnId="{F305DA76-DEEC-4339-AF2E-5930E8654579}">
      <dgm:prSet/>
      <dgm:spPr/>
      <dgm:t>
        <a:bodyPr/>
        <a:lstStyle/>
        <a:p>
          <a:endParaRPr lang="en-GB"/>
        </a:p>
      </dgm:t>
    </dgm:pt>
    <dgm:pt modelId="{0EB91091-FF08-4CFE-8D6F-05CEF02CB847}">
      <dgm:prSet custT="1"/>
      <dgm:spPr/>
      <dgm:t>
        <a:bodyPr/>
        <a:lstStyle/>
        <a:p>
          <a:r>
            <a:rPr lang="en-GB" sz="1400" strike="noStrike" dirty="0">
              <a:solidFill>
                <a:schemeClr val="tx1"/>
              </a:solidFill>
            </a:rPr>
            <a:t>19</a:t>
          </a:r>
        </a:p>
      </dgm:t>
    </dgm:pt>
    <dgm:pt modelId="{9B7A38D3-0825-4E26-B1F6-F66D9063385B}" type="parTrans" cxnId="{AAE106F9-FA0A-40FB-9608-993FD9EA64D8}">
      <dgm:prSet/>
      <dgm:spPr/>
      <dgm:t>
        <a:bodyPr/>
        <a:lstStyle/>
        <a:p>
          <a:endParaRPr lang="en-GB"/>
        </a:p>
      </dgm:t>
    </dgm:pt>
    <dgm:pt modelId="{207E0305-87C7-4797-9A49-9EEFAE95008B}" type="sibTrans" cxnId="{AAE106F9-FA0A-40FB-9608-993FD9EA64D8}">
      <dgm:prSet/>
      <dgm:spPr/>
      <dgm:t>
        <a:bodyPr/>
        <a:lstStyle/>
        <a:p>
          <a:endParaRPr lang="en-GB"/>
        </a:p>
      </dgm:t>
    </dgm:pt>
    <dgm:pt modelId="{C0AE7AE5-07F1-4A7C-A257-555757C54946}">
      <dgm:prSet custT="1"/>
      <dgm:spPr/>
      <dgm:t>
        <a:bodyPr vert="vert"/>
        <a:lstStyle/>
        <a:p>
          <a:r>
            <a:rPr lang="en-GB" sz="1800" b="1" dirty="0"/>
            <a:t>7</a:t>
          </a:r>
        </a:p>
      </dgm:t>
    </dgm:pt>
    <dgm:pt modelId="{B078F5BC-D1BB-4C92-B276-9E1A25FF46D5}" type="parTrans" cxnId="{7E494CF0-66E9-4852-A6B8-7F3330AE6964}">
      <dgm:prSet/>
      <dgm:spPr/>
      <dgm:t>
        <a:bodyPr/>
        <a:lstStyle/>
        <a:p>
          <a:endParaRPr lang="en-GB"/>
        </a:p>
      </dgm:t>
    </dgm:pt>
    <dgm:pt modelId="{8DF59837-0558-41FF-A019-4FE00E87B77B}" type="sibTrans" cxnId="{7E494CF0-66E9-4852-A6B8-7F3330AE6964}">
      <dgm:prSet/>
      <dgm:spPr/>
      <dgm:t>
        <a:bodyPr/>
        <a:lstStyle/>
        <a:p>
          <a:endParaRPr lang="en-GB"/>
        </a:p>
      </dgm:t>
    </dgm:pt>
    <dgm:pt modelId="{92BBF7E5-B298-4EF3-A139-D4238CA4F7AA}">
      <dgm:prSet custT="1"/>
      <dgm:spPr/>
      <dgm:t>
        <a:bodyPr/>
        <a:lstStyle/>
        <a:p>
          <a:pPr algn="l"/>
          <a:r>
            <a:rPr lang="en-GB" sz="1050" b="1" u="sng" dirty="0"/>
            <a:t>COUNTRIES EXPLORING JOINT PROGRAMMING POTENTIAL </a:t>
          </a:r>
          <a:r>
            <a:rPr lang="en-GB" sz="1050" b="1" i="1" u="none" dirty="0"/>
            <a:t>(FEASIBILITY/SCOPING EXERCISE)</a:t>
          </a:r>
          <a:endParaRPr lang="en-GB" sz="1050" b="1" i="1" u="none" dirty="0">
            <a:solidFill>
              <a:srgbClr val="FF0000"/>
            </a:solidFill>
          </a:endParaRPr>
        </a:p>
      </dgm:t>
    </dgm:pt>
    <dgm:pt modelId="{B70D799D-49A4-4B83-A7BA-86E2FB47EE7E}" type="parTrans" cxnId="{1FC07480-D6BF-4AF8-887D-05EFFCFD2B13}">
      <dgm:prSet/>
      <dgm:spPr/>
      <dgm:t>
        <a:bodyPr/>
        <a:lstStyle/>
        <a:p>
          <a:endParaRPr lang="en-GB"/>
        </a:p>
      </dgm:t>
    </dgm:pt>
    <dgm:pt modelId="{FEF2B906-6D6B-48C4-B436-B58D9CB3FD41}" type="sibTrans" cxnId="{1FC07480-D6BF-4AF8-887D-05EFFCFD2B13}">
      <dgm:prSet/>
      <dgm:spPr/>
      <dgm:t>
        <a:bodyPr/>
        <a:lstStyle/>
        <a:p>
          <a:endParaRPr lang="en-GB"/>
        </a:p>
      </dgm:t>
    </dgm:pt>
    <dgm:pt modelId="{2C7888E3-5F52-4B18-B709-67B643FE1CCC}">
      <dgm:prSet custT="1"/>
      <dgm:spPr/>
      <dgm:t>
        <a:bodyPr/>
        <a:lstStyle/>
        <a:p>
          <a:r>
            <a:rPr lang="en-GB" sz="1100" b="1" dirty="0"/>
            <a:t>Joint Monitoring / Results Framework</a:t>
          </a:r>
        </a:p>
      </dgm:t>
    </dgm:pt>
    <dgm:pt modelId="{51735140-4AE9-4E13-B9B1-109D55E01688}" type="parTrans" cxnId="{D902C597-7E32-483C-98D0-3FDD9D4231BB}">
      <dgm:prSet/>
      <dgm:spPr/>
      <dgm:t>
        <a:bodyPr/>
        <a:lstStyle/>
        <a:p>
          <a:endParaRPr lang="en-GB"/>
        </a:p>
      </dgm:t>
    </dgm:pt>
    <dgm:pt modelId="{70B6AE6D-7E2C-4457-A10D-3247F236AE7D}" type="sibTrans" cxnId="{D902C597-7E32-483C-98D0-3FDD9D4231BB}">
      <dgm:prSet/>
      <dgm:spPr/>
      <dgm:t>
        <a:bodyPr/>
        <a:lstStyle/>
        <a:p>
          <a:endParaRPr lang="en-GB"/>
        </a:p>
      </dgm:t>
    </dgm:pt>
    <dgm:pt modelId="{7DE7D5D7-6143-4158-8362-EDC07FE739A9}">
      <dgm:prSet custT="1"/>
      <dgm:spPr/>
      <dgm:t>
        <a:bodyPr/>
        <a:lstStyle/>
        <a:p>
          <a:r>
            <a:rPr lang="en-GB" sz="1100" dirty="0">
              <a:solidFill>
                <a:schemeClr val="tx1"/>
              </a:solidFill>
            </a:rPr>
            <a:t>Bolivia, Burkina Faso, Cambodia</a:t>
          </a:r>
          <a:r>
            <a:rPr lang="en-GB" sz="1100" dirty="0"/>
            <a:t>, Comoros, Ethiopia, Ghana, Kenya, Laos, Nicaragua, Palestine, Senegal</a:t>
          </a:r>
        </a:p>
      </dgm:t>
    </dgm:pt>
    <dgm:pt modelId="{3E087EB7-4A97-4AC1-845F-826CEC2BF658}" type="parTrans" cxnId="{E02861E8-74F7-4E65-8F27-72DE566814B7}">
      <dgm:prSet/>
      <dgm:spPr/>
      <dgm:t>
        <a:bodyPr/>
        <a:lstStyle/>
        <a:p>
          <a:endParaRPr lang="en-GB"/>
        </a:p>
      </dgm:t>
    </dgm:pt>
    <dgm:pt modelId="{89BBFC11-5D86-4B98-A9C7-89852D54CF8C}" type="sibTrans" cxnId="{E02861E8-74F7-4E65-8F27-72DE566814B7}">
      <dgm:prSet/>
      <dgm:spPr/>
      <dgm:t>
        <a:bodyPr/>
        <a:lstStyle/>
        <a:p>
          <a:endParaRPr lang="en-GB"/>
        </a:p>
      </dgm:t>
    </dgm:pt>
    <dgm:pt modelId="{1736CAE7-4322-4B33-83DF-F5B64FFC2F01}">
      <dgm:prSet custT="1"/>
      <dgm:spPr/>
      <dgm:t>
        <a:bodyPr/>
        <a:lstStyle/>
        <a:p>
          <a:r>
            <a:rPr lang="en-GB" sz="1100" b="1" dirty="0"/>
            <a:t>Replacement</a:t>
          </a:r>
        </a:p>
      </dgm:t>
    </dgm:pt>
    <dgm:pt modelId="{A79314C9-E437-4BE1-B201-A6BDDF1D5DEF}" type="parTrans" cxnId="{E8E4A31B-5526-4652-9570-2046C32F40EA}">
      <dgm:prSet/>
      <dgm:spPr/>
      <dgm:t>
        <a:bodyPr/>
        <a:lstStyle/>
        <a:p>
          <a:endParaRPr lang="en-GB"/>
        </a:p>
      </dgm:t>
    </dgm:pt>
    <dgm:pt modelId="{AFA653DF-8F0C-415A-8FA7-BBA664A86593}" type="sibTrans" cxnId="{E8E4A31B-5526-4652-9570-2046C32F40EA}">
      <dgm:prSet/>
      <dgm:spPr/>
      <dgm:t>
        <a:bodyPr/>
        <a:lstStyle/>
        <a:p>
          <a:endParaRPr lang="en-GB"/>
        </a:p>
      </dgm:t>
    </dgm:pt>
    <dgm:pt modelId="{8B7DD7C2-8755-4A16-A932-5D2DD69C7346}">
      <dgm:prSet custT="1"/>
      <dgm:spPr/>
      <dgm:t>
        <a:bodyPr/>
        <a:lstStyle/>
        <a:p>
          <a:r>
            <a:rPr lang="en-GB" sz="1100" dirty="0"/>
            <a:t>FR in Comoros, FR in Kenya, EU in Laos, DE and FR in Mali, EU in Palestine, EU in Senegal  </a:t>
          </a:r>
        </a:p>
      </dgm:t>
    </dgm:pt>
    <dgm:pt modelId="{8EDC2D00-309E-4C74-B08C-541BC70C4145}" type="parTrans" cxnId="{9B3E1A37-B040-463A-A36D-052F8FCE15A4}">
      <dgm:prSet/>
      <dgm:spPr/>
      <dgm:t>
        <a:bodyPr/>
        <a:lstStyle/>
        <a:p>
          <a:endParaRPr lang="en-GB"/>
        </a:p>
      </dgm:t>
    </dgm:pt>
    <dgm:pt modelId="{68EB4576-DAD4-4604-972E-9BABA892DE63}" type="sibTrans" cxnId="{9B3E1A37-B040-463A-A36D-052F8FCE15A4}">
      <dgm:prSet/>
      <dgm:spPr/>
      <dgm:t>
        <a:bodyPr/>
        <a:lstStyle/>
        <a:p>
          <a:endParaRPr lang="en-GB"/>
        </a:p>
      </dgm:t>
    </dgm:pt>
    <dgm:pt modelId="{D647B248-93C2-456F-9F18-951DF5AD0885}">
      <dgm:prSet phldrT="[Text]" custT="1"/>
      <dgm:spPr/>
      <dgm:t>
        <a:bodyPr/>
        <a:lstStyle/>
        <a:p>
          <a:pPr algn="l"/>
          <a:r>
            <a:rPr lang="en-GB" sz="1100" b="1" u="sng" dirty="0">
              <a:effectLst/>
            </a:rPr>
            <a:t>JOINT PROGRAMMING DOCUMENTS</a:t>
          </a:r>
        </a:p>
      </dgm:t>
    </dgm:pt>
    <dgm:pt modelId="{9B6924FF-5695-4A39-BDD1-AB44B90CD5A1}" type="sibTrans" cxnId="{0C87E56B-6F4F-47F1-933F-36391CE602A0}">
      <dgm:prSet/>
      <dgm:spPr/>
      <dgm:t>
        <a:bodyPr/>
        <a:lstStyle/>
        <a:p>
          <a:endParaRPr lang="en-GB"/>
        </a:p>
      </dgm:t>
    </dgm:pt>
    <dgm:pt modelId="{38DE396D-B228-49BF-91DD-2B2A4332B032}" type="parTrans" cxnId="{0C87E56B-6F4F-47F1-933F-36391CE602A0}">
      <dgm:prSet/>
      <dgm:spPr/>
      <dgm:t>
        <a:bodyPr/>
        <a:lstStyle/>
        <a:p>
          <a:endParaRPr lang="en-GB"/>
        </a:p>
      </dgm:t>
    </dgm:pt>
    <dgm:pt modelId="{D7B15D81-B57F-4740-AA35-484D4D759BBC}">
      <dgm:prSet custT="1"/>
      <dgm:spPr/>
      <dgm:t>
        <a:bodyPr/>
        <a:lstStyle/>
        <a:p>
          <a:pPr algn="just"/>
          <a:r>
            <a:rPr lang="en-GB" sz="1050" b="1" dirty="0">
              <a:solidFill>
                <a:srgbClr val="0000FF"/>
              </a:solidFill>
            </a:rPr>
            <a:t> </a:t>
          </a:r>
          <a:r>
            <a:rPr lang="en-GB" sz="1050" b="0" dirty="0">
              <a:solidFill>
                <a:schemeClr val="tx1"/>
              </a:solidFill>
            </a:rPr>
            <a:t>Afghanistan, Algeria, Angola, Bangladesh, Chad, Guinea Conakry, Iraq, Jordan, Kyrgyzstan, Liberia, Libya, Malawi, Myanmar, Somalia, Tajikistan, Tanzania, Ukraine, Uzbekistan, Yemen</a:t>
          </a:r>
        </a:p>
      </dgm:t>
    </dgm:pt>
    <dgm:pt modelId="{4F230012-C1EE-46AC-8E68-3CCCED3202BF}" type="parTrans" cxnId="{93C2DA08-EB93-4D70-AF15-F83510F0AA58}">
      <dgm:prSet/>
      <dgm:spPr/>
      <dgm:t>
        <a:bodyPr/>
        <a:lstStyle/>
        <a:p>
          <a:endParaRPr lang="en-GB"/>
        </a:p>
      </dgm:t>
    </dgm:pt>
    <dgm:pt modelId="{8124C4E1-1621-4882-9879-D069A145491F}" type="sibTrans" cxnId="{93C2DA08-EB93-4D70-AF15-F83510F0AA58}">
      <dgm:prSet/>
      <dgm:spPr/>
      <dgm:t>
        <a:bodyPr/>
        <a:lstStyle/>
        <a:p>
          <a:endParaRPr lang="en-GB"/>
        </a:p>
      </dgm:t>
    </dgm:pt>
    <dgm:pt modelId="{82BF32E7-14AF-48EC-8682-3FD772D8F4F9}">
      <dgm:prSet phldrT="[Text]" custT="1"/>
      <dgm:spPr/>
      <dgm:t>
        <a:bodyPr/>
        <a:lstStyle/>
        <a:p>
          <a:pPr algn="just"/>
          <a:r>
            <a:rPr lang="en-GB" sz="1100" b="1" dirty="0">
              <a:solidFill>
                <a:schemeClr val="tx1"/>
              </a:solidFill>
            </a:rPr>
            <a:t>Bolivia</a:t>
          </a:r>
          <a:r>
            <a:rPr lang="en-GB" sz="1100" b="0" dirty="0">
              <a:solidFill>
                <a:schemeClr val="tx1"/>
              </a:solidFill>
            </a:rPr>
            <a:t> (2017-2020), </a:t>
          </a:r>
          <a:r>
            <a:rPr lang="en-GB" sz="1100" b="1" dirty="0">
              <a:solidFill>
                <a:schemeClr val="tx1"/>
              </a:solidFill>
            </a:rPr>
            <a:t>Burkina Faso </a:t>
          </a:r>
          <a:r>
            <a:rPr lang="en-GB" sz="1100" b="0" dirty="0">
              <a:solidFill>
                <a:schemeClr val="tx1"/>
              </a:solidFill>
            </a:rPr>
            <a:t>(2017-2021)*, </a:t>
          </a:r>
          <a:r>
            <a:rPr lang="en-GB" sz="1100" b="1" dirty="0">
              <a:solidFill>
                <a:schemeClr val="tx1"/>
              </a:solidFill>
            </a:rPr>
            <a:t>Cambodia</a:t>
          </a:r>
          <a:r>
            <a:rPr lang="en-GB" sz="1100" b="0" dirty="0">
              <a:solidFill>
                <a:schemeClr val="tx1"/>
              </a:solidFill>
            </a:rPr>
            <a:t> (2014-2018/2019-2020), </a:t>
          </a:r>
          <a:r>
            <a:rPr lang="en-GB" sz="1100" b="1" dirty="0">
              <a:solidFill>
                <a:schemeClr val="tx1"/>
              </a:solidFill>
            </a:rPr>
            <a:t>Central African Republic </a:t>
          </a:r>
          <a:r>
            <a:rPr lang="en-GB" sz="1100" b="0" dirty="0">
              <a:solidFill>
                <a:schemeClr val="tx1"/>
              </a:solidFill>
            </a:rPr>
            <a:t>(2017-2021)*, </a:t>
          </a:r>
          <a:r>
            <a:rPr lang="en-GB" sz="1100" b="1" dirty="0">
              <a:solidFill>
                <a:schemeClr val="tx1"/>
              </a:solidFill>
            </a:rPr>
            <a:t>Comoros</a:t>
          </a:r>
          <a:r>
            <a:rPr lang="en-GB" sz="1100" b="0" dirty="0">
              <a:solidFill>
                <a:schemeClr val="tx1"/>
              </a:solidFill>
            </a:rPr>
            <a:t> (2015-2020), </a:t>
          </a:r>
          <a:r>
            <a:rPr lang="en-GB" sz="1100" b="1" dirty="0">
              <a:solidFill>
                <a:schemeClr val="tx1"/>
              </a:solidFill>
            </a:rPr>
            <a:t>Egypt</a:t>
          </a:r>
          <a:r>
            <a:rPr lang="en-GB" sz="1100" b="0" dirty="0">
              <a:solidFill>
                <a:schemeClr val="tx1"/>
              </a:solidFill>
            </a:rPr>
            <a:t> (2017-2020), </a:t>
          </a:r>
          <a:r>
            <a:rPr lang="en-GB" sz="1100" b="1" dirty="0">
              <a:solidFill>
                <a:schemeClr val="tx1"/>
              </a:solidFill>
            </a:rPr>
            <a:t>Ethiopia</a:t>
          </a:r>
          <a:r>
            <a:rPr lang="en-GB" sz="1100" b="0" dirty="0">
              <a:solidFill>
                <a:schemeClr val="tx1"/>
              </a:solidFill>
            </a:rPr>
            <a:t> (2017-2020)*, </a:t>
          </a:r>
          <a:r>
            <a:rPr lang="en-GB" sz="1100" b="1" dirty="0">
              <a:solidFill>
                <a:schemeClr val="tx1"/>
              </a:solidFill>
            </a:rPr>
            <a:t>Ghana</a:t>
          </a:r>
          <a:r>
            <a:rPr lang="en-GB" sz="1100" b="0" dirty="0">
              <a:solidFill>
                <a:schemeClr val="tx1"/>
              </a:solidFill>
            </a:rPr>
            <a:t> (2017-2020), </a:t>
          </a:r>
          <a:r>
            <a:rPr lang="en-GB" sz="1100" b="1" dirty="0">
              <a:solidFill>
                <a:schemeClr val="tx1"/>
              </a:solidFill>
            </a:rPr>
            <a:t>Guatemala</a:t>
          </a:r>
          <a:r>
            <a:rPr lang="en-GB" sz="1100" b="0" dirty="0">
              <a:solidFill>
                <a:schemeClr val="tx1"/>
              </a:solidFill>
            </a:rPr>
            <a:t> (2014-2020), </a:t>
          </a:r>
          <a:r>
            <a:rPr lang="en-GB" sz="1100" b="1" dirty="0">
              <a:solidFill>
                <a:schemeClr val="tx1"/>
              </a:solidFill>
            </a:rPr>
            <a:t>Honduras</a:t>
          </a:r>
          <a:r>
            <a:rPr lang="en-GB" sz="1100" b="0" dirty="0">
              <a:solidFill>
                <a:schemeClr val="tx1"/>
              </a:solidFill>
            </a:rPr>
            <a:t> (2018-2022)*, </a:t>
          </a:r>
          <a:r>
            <a:rPr lang="en-GB" sz="1100" b="1" dirty="0">
              <a:solidFill>
                <a:schemeClr val="tx1"/>
              </a:solidFill>
            </a:rPr>
            <a:t>Ivory Coast </a:t>
          </a:r>
          <a:r>
            <a:rPr lang="en-GB" sz="1100" b="0" dirty="0">
              <a:solidFill>
                <a:schemeClr val="tx1"/>
              </a:solidFill>
            </a:rPr>
            <a:t>(2017-2020), </a:t>
          </a:r>
          <a:r>
            <a:rPr lang="en-GB" sz="1100" b="1" dirty="0">
              <a:solidFill>
                <a:schemeClr val="tx1"/>
              </a:solidFill>
            </a:rPr>
            <a:t>Kenya</a:t>
          </a:r>
          <a:r>
            <a:rPr lang="en-GB" sz="1100" b="0" dirty="0">
              <a:solidFill>
                <a:schemeClr val="tx1"/>
              </a:solidFill>
            </a:rPr>
            <a:t> (2018-2022), </a:t>
          </a:r>
          <a:r>
            <a:rPr lang="en-GB" sz="1100" b="1" dirty="0">
              <a:solidFill>
                <a:schemeClr val="tx1"/>
              </a:solidFill>
            </a:rPr>
            <a:t>Laos</a:t>
          </a:r>
          <a:r>
            <a:rPr lang="en-GB" sz="1100" b="0" dirty="0">
              <a:solidFill>
                <a:schemeClr val="tx1"/>
              </a:solidFill>
            </a:rPr>
            <a:t> (2016-2020), </a:t>
          </a:r>
          <a:r>
            <a:rPr lang="en-GB" sz="1100" b="1" dirty="0">
              <a:solidFill>
                <a:schemeClr val="tx1"/>
              </a:solidFill>
            </a:rPr>
            <a:t>Moldova</a:t>
          </a:r>
          <a:r>
            <a:rPr lang="en-GB" sz="1100" b="0" dirty="0">
              <a:solidFill>
                <a:schemeClr val="tx1"/>
              </a:solidFill>
            </a:rPr>
            <a:t> (2017-2020), </a:t>
          </a:r>
          <a:r>
            <a:rPr lang="en-GB" sz="1100" b="1" dirty="0">
              <a:solidFill>
                <a:schemeClr val="tx1"/>
              </a:solidFill>
            </a:rPr>
            <a:t>Nicaragua</a:t>
          </a:r>
          <a:r>
            <a:rPr lang="en-GB" sz="1100" b="0" dirty="0">
              <a:solidFill>
                <a:schemeClr val="tx1"/>
              </a:solidFill>
            </a:rPr>
            <a:t> (2018-2020), </a:t>
          </a:r>
          <a:r>
            <a:rPr lang="en-GB" sz="1100" b="1" dirty="0">
              <a:solidFill>
                <a:schemeClr val="tx1"/>
              </a:solidFill>
            </a:rPr>
            <a:t>Palestine</a:t>
          </a:r>
          <a:r>
            <a:rPr lang="en-GB" sz="1100" b="0" dirty="0">
              <a:solidFill>
                <a:schemeClr val="tx1"/>
              </a:solidFill>
            </a:rPr>
            <a:t> (2017-2020), </a:t>
          </a:r>
          <a:r>
            <a:rPr lang="en-GB" sz="1100" b="1" dirty="0">
              <a:solidFill>
                <a:schemeClr val="tx1"/>
              </a:solidFill>
            </a:rPr>
            <a:t>Senegal</a:t>
          </a:r>
          <a:r>
            <a:rPr lang="en-GB" sz="1100" b="0" dirty="0">
              <a:solidFill>
                <a:schemeClr val="tx1"/>
              </a:solidFill>
            </a:rPr>
            <a:t> (2018-2023), </a:t>
          </a:r>
          <a:r>
            <a:rPr lang="en-GB" sz="1100" b="1" dirty="0">
              <a:solidFill>
                <a:schemeClr val="tx1"/>
              </a:solidFill>
            </a:rPr>
            <a:t>Togo</a:t>
          </a:r>
          <a:r>
            <a:rPr lang="en-GB" sz="1100" b="0" dirty="0">
              <a:solidFill>
                <a:schemeClr val="tx1"/>
              </a:solidFill>
            </a:rPr>
            <a:t> (2014-2020), </a:t>
          </a:r>
          <a:r>
            <a:rPr lang="en-GB" sz="1100" b="1" dirty="0">
              <a:solidFill>
                <a:schemeClr val="tx1"/>
              </a:solidFill>
            </a:rPr>
            <a:t>Tunisia</a:t>
          </a:r>
          <a:r>
            <a:rPr lang="en-GB" sz="1100" b="0" dirty="0">
              <a:solidFill>
                <a:schemeClr val="tx1"/>
              </a:solidFill>
            </a:rPr>
            <a:t> (2017-2020)*, </a:t>
          </a:r>
          <a:r>
            <a:rPr lang="en-GB" sz="1100" b="1" dirty="0">
              <a:solidFill>
                <a:schemeClr val="tx1"/>
              </a:solidFill>
            </a:rPr>
            <a:t>Uganda</a:t>
          </a:r>
          <a:r>
            <a:rPr lang="en-GB" sz="1100" b="0" dirty="0">
              <a:solidFill>
                <a:schemeClr val="tx1"/>
              </a:solidFill>
            </a:rPr>
            <a:t> (2015-2019)</a:t>
          </a:r>
        </a:p>
      </dgm:t>
    </dgm:pt>
    <dgm:pt modelId="{E6EE1110-AB9F-4FD8-8003-39BF9B67A070}" type="parTrans" cxnId="{8F26D49E-1E18-4019-8CDD-7B456C720651}">
      <dgm:prSet/>
      <dgm:spPr/>
      <dgm:t>
        <a:bodyPr/>
        <a:lstStyle/>
        <a:p>
          <a:endParaRPr lang="en-US"/>
        </a:p>
      </dgm:t>
    </dgm:pt>
    <dgm:pt modelId="{FE6C2DBE-6AB5-4B8C-B001-25C0D73D5C43}" type="sibTrans" cxnId="{8F26D49E-1E18-4019-8CDD-7B456C720651}">
      <dgm:prSet/>
      <dgm:spPr/>
      <dgm:t>
        <a:bodyPr/>
        <a:lstStyle/>
        <a:p>
          <a:endParaRPr lang="en-US"/>
        </a:p>
      </dgm:t>
    </dgm:pt>
    <dgm:pt modelId="{F139C836-F3F2-494B-9D0B-CF15C8EC09FF}">
      <dgm:prSet phldrT="[Text]" custT="1"/>
      <dgm:spPr/>
      <dgm:t>
        <a:bodyPr/>
        <a:lstStyle/>
        <a:p>
          <a:pPr algn="l"/>
          <a:r>
            <a:rPr lang="en-GB" sz="1100" b="0" i="1" dirty="0">
              <a:solidFill>
                <a:schemeClr val="tx1"/>
              </a:solidFill>
            </a:rPr>
            <a:t>Old: Chad (2014-2017)**, Mali (2014-2018)**, Myanmar (2014-2016)**, Namibia (2014-2017), Paraguay (2014-2018), Rwanda (2014-2018)</a:t>
          </a:r>
        </a:p>
      </dgm:t>
    </dgm:pt>
    <dgm:pt modelId="{ED83EF33-9113-4C90-AE4D-F3423E5814C3}" type="parTrans" cxnId="{3788AE1D-D0DB-4042-8307-7FD7A2089726}">
      <dgm:prSet/>
      <dgm:spPr/>
      <dgm:t>
        <a:bodyPr/>
        <a:lstStyle/>
        <a:p>
          <a:endParaRPr lang="en-US"/>
        </a:p>
      </dgm:t>
    </dgm:pt>
    <dgm:pt modelId="{61F9D9A1-5802-4CE5-853F-06433730B030}" type="sibTrans" cxnId="{3788AE1D-D0DB-4042-8307-7FD7A2089726}">
      <dgm:prSet/>
      <dgm:spPr/>
      <dgm:t>
        <a:bodyPr/>
        <a:lstStyle/>
        <a:p>
          <a:endParaRPr lang="en-US"/>
        </a:p>
      </dgm:t>
    </dgm:pt>
    <dgm:pt modelId="{E0637BB4-FE6D-4B33-B2D2-ADC94E694D3C}">
      <dgm:prSet phldrT="[Text]" custT="1"/>
      <dgm:spPr/>
      <dgm:t>
        <a:bodyPr/>
        <a:lstStyle/>
        <a:p>
          <a:pPr algn="just"/>
          <a:r>
            <a:rPr lang="en-GB" sz="1200" b="0" i="1" dirty="0"/>
            <a:t>Roadmap</a:t>
          </a:r>
          <a:r>
            <a:rPr lang="en-GB" sz="1200" dirty="0"/>
            <a:t>: </a:t>
          </a:r>
          <a:r>
            <a:rPr lang="en-GB" sz="1200" b="1" dirty="0"/>
            <a:t>Azerbaijan, Burundi*, Cameroon, El Salvador, Haiti, Lebanon, Madagascar*, Mali, Mozambique*, Nepal, Pakistan</a:t>
          </a:r>
        </a:p>
      </dgm:t>
    </dgm:pt>
    <dgm:pt modelId="{8149A124-0E78-4D05-AC06-9B41FEBD5514}" type="parTrans" cxnId="{F19AF219-5F9E-4ECB-9ADF-47AF03DD01B9}">
      <dgm:prSet/>
      <dgm:spPr/>
      <dgm:t>
        <a:bodyPr/>
        <a:lstStyle/>
        <a:p>
          <a:endParaRPr lang="en-US"/>
        </a:p>
      </dgm:t>
    </dgm:pt>
    <dgm:pt modelId="{B65A40E5-EA7A-414B-90C4-69D0220BF40C}" type="sibTrans" cxnId="{F19AF219-5F9E-4ECB-9ADF-47AF03DD01B9}">
      <dgm:prSet/>
      <dgm:spPr/>
      <dgm:t>
        <a:bodyPr/>
        <a:lstStyle/>
        <a:p>
          <a:endParaRPr lang="en-US"/>
        </a:p>
      </dgm:t>
    </dgm:pt>
    <dgm:pt modelId="{44BBAF60-26C7-429C-BD91-689C66C5B3CF}">
      <dgm:prSet custT="1"/>
      <dgm:spPr/>
      <dgm:t>
        <a:bodyPr vert="vert"/>
        <a:lstStyle/>
        <a:p>
          <a:r>
            <a:rPr lang="en-GB" sz="1800" b="1" dirty="0"/>
            <a:t>11</a:t>
          </a:r>
        </a:p>
      </dgm:t>
    </dgm:pt>
    <dgm:pt modelId="{F4051A99-BBF0-4BAF-8D79-F420FDDEF69B}" type="sibTrans" cxnId="{44042032-8A1E-4E9E-8E40-66E96B0022E9}">
      <dgm:prSet/>
      <dgm:spPr/>
      <dgm:t>
        <a:bodyPr/>
        <a:lstStyle/>
        <a:p>
          <a:endParaRPr lang="en-GB"/>
        </a:p>
      </dgm:t>
    </dgm:pt>
    <dgm:pt modelId="{5B3AFA66-7C59-4F26-A019-8616DC06ED73}" type="parTrans" cxnId="{44042032-8A1E-4E9E-8E40-66E96B0022E9}">
      <dgm:prSet/>
      <dgm:spPr/>
      <dgm:t>
        <a:bodyPr/>
        <a:lstStyle/>
        <a:p>
          <a:endParaRPr lang="en-GB"/>
        </a:p>
      </dgm:t>
    </dgm:pt>
    <dgm:pt modelId="{42F237E9-BE22-4101-A07C-AF477E0B9380}" type="pres">
      <dgm:prSet presAssocID="{17619088-69A6-45FF-8C04-5A37BC8B41E1}" presName="linearFlow" presStyleCnt="0">
        <dgm:presLayoutVars>
          <dgm:dir/>
          <dgm:animLvl val="lvl"/>
          <dgm:resizeHandles val="exact"/>
        </dgm:presLayoutVars>
      </dgm:prSet>
      <dgm:spPr/>
    </dgm:pt>
    <dgm:pt modelId="{ECD3A355-D768-4BA0-B829-60CE2F3AAF49}" type="pres">
      <dgm:prSet presAssocID="{2953972C-C62A-4CCF-BD60-24E72FBCEFD6}" presName="composite" presStyleCnt="0"/>
      <dgm:spPr/>
    </dgm:pt>
    <dgm:pt modelId="{D355F7D0-13BC-4FCB-99FE-43892FCA4FD9}" type="pres">
      <dgm:prSet presAssocID="{2953972C-C62A-4CCF-BD60-24E72FBCEFD6}" presName="parentText" presStyleLbl="alignNode1" presStyleIdx="0" presStyleCnt="5" custLinFactNeighborX="-5029" custLinFactNeighborY="-14267">
        <dgm:presLayoutVars>
          <dgm:chMax val="1"/>
          <dgm:bulletEnabled val="1"/>
        </dgm:presLayoutVars>
      </dgm:prSet>
      <dgm:spPr/>
    </dgm:pt>
    <dgm:pt modelId="{CEDDDEF3-E51A-4500-AF2F-A17BA54AE7FB}" type="pres">
      <dgm:prSet presAssocID="{2953972C-C62A-4CCF-BD60-24E72FBCEFD6}" presName="descendantText" presStyleLbl="alignAcc1" presStyleIdx="0" presStyleCnt="5" custScaleY="183995">
        <dgm:presLayoutVars>
          <dgm:bulletEnabled val="1"/>
        </dgm:presLayoutVars>
      </dgm:prSet>
      <dgm:spPr/>
    </dgm:pt>
    <dgm:pt modelId="{69491D11-AE0E-498E-8690-BD9B6F1C5EC0}" type="pres">
      <dgm:prSet presAssocID="{935133FE-97BC-49C2-A71F-D70D511288E3}" presName="sp" presStyleCnt="0"/>
      <dgm:spPr/>
    </dgm:pt>
    <dgm:pt modelId="{454B343A-FDE3-4D46-A9F7-B786E1310483}" type="pres">
      <dgm:prSet presAssocID="{2CEBEBAC-D55C-4A2C-B8AF-282D191C0939}" presName="composite" presStyleCnt="0"/>
      <dgm:spPr/>
    </dgm:pt>
    <dgm:pt modelId="{6C5283CE-9633-4062-AB31-7849E31BBBB7}" type="pres">
      <dgm:prSet presAssocID="{2CEBEBAC-D55C-4A2C-B8AF-282D191C0939}" presName="parentText" presStyleLbl="alignNode1" presStyleIdx="1" presStyleCnt="5" custLinFactNeighborX="-9061" custLinFactNeighborY="-7385">
        <dgm:presLayoutVars>
          <dgm:chMax val="1"/>
          <dgm:bulletEnabled val="1"/>
        </dgm:presLayoutVars>
      </dgm:prSet>
      <dgm:spPr/>
    </dgm:pt>
    <dgm:pt modelId="{81EC7ACC-AFDB-49CF-B0F0-3792C9FD28C3}" type="pres">
      <dgm:prSet presAssocID="{2CEBEBAC-D55C-4A2C-B8AF-282D191C0939}" presName="descendantText" presStyleLbl="alignAcc1" presStyleIdx="1" presStyleCnt="5" custScaleY="143792">
        <dgm:presLayoutVars>
          <dgm:bulletEnabled val="1"/>
        </dgm:presLayoutVars>
      </dgm:prSet>
      <dgm:spPr/>
    </dgm:pt>
    <dgm:pt modelId="{22BBC822-6996-4ED9-BD0C-01D65798616E}" type="pres">
      <dgm:prSet presAssocID="{20B7F0CB-6E80-4ED5-A58F-8AC0E69F278C}" presName="sp" presStyleCnt="0"/>
      <dgm:spPr/>
    </dgm:pt>
    <dgm:pt modelId="{8FC5C4F0-3B65-4AD4-BDBA-C682A0553D31}" type="pres">
      <dgm:prSet presAssocID="{0EB91091-FF08-4CFE-8D6F-05CEF02CB847}" presName="composite" presStyleCnt="0"/>
      <dgm:spPr/>
    </dgm:pt>
    <dgm:pt modelId="{7C1EFC49-FCA9-4200-8B67-C2C360A05C58}" type="pres">
      <dgm:prSet presAssocID="{0EB91091-FF08-4CFE-8D6F-05CEF02CB847}" presName="parentText" presStyleLbl="alignNode1" presStyleIdx="2" presStyleCnt="5" custScaleY="108704" custLinFactNeighborX="-3808" custLinFactNeighborY="11282">
        <dgm:presLayoutVars>
          <dgm:chMax val="1"/>
          <dgm:bulletEnabled val="1"/>
        </dgm:presLayoutVars>
      </dgm:prSet>
      <dgm:spPr/>
    </dgm:pt>
    <dgm:pt modelId="{D13D6F5B-4A04-406C-A01D-5C1F0A882343}" type="pres">
      <dgm:prSet presAssocID="{0EB91091-FF08-4CFE-8D6F-05CEF02CB847}" presName="descendantText" presStyleLbl="alignAcc1" presStyleIdx="2" presStyleCnt="5" custScaleY="132540" custLinFactNeighborX="349" custLinFactNeighborY="24144">
        <dgm:presLayoutVars>
          <dgm:bulletEnabled val="1"/>
        </dgm:presLayoutVars>
      </dgm:prSet>
      <dgm:spPr/>
    </dgm:pt>
    <dgm:pt modelId="{E9E91F7C-1B02-4262-979C-C9420D9095CB}" type="pres">
      <dgm:prSet presAssocID="{207E0305-87C7-4797-9A49-9EEFAE95008B}" presName="sp" presStyleCnt="0"/>
      <dgm:spPr/>
    </dgm:pt>
    <dgm:pt modelId="{BC0B45E9-AF5E-40A5-9929-4DB493F6581F}" type="pres">
      <dgm:prSet presAssocID="{44BBAF60-26C7-429C-BD91-689C66C5B3CF}" presName="composite" presStyleCnt="0"/>
      <dgm:spPr/>
    </dgm:pt>
    <dgm:pt modelId="{A7D82930-8B7D-4689-AA73-C5E16303BE12}" type="pres">
      <dgm:prSet presAssocID="{44BBAF60-26C7-429C-BD91-689C66C5B3CF}" presName="parentText" presStyleLbl="alignNode1" presStyleIdx="3" presStyleCnt="5" custAng="16200000" custLinFactX="53962" custLinFactNeighborX="100000" custLinFactNeighborY="3884">
        <dgm:presLayoutVars>
          <dgm:chMax val="1"/>
          <dgm:bulletEnabled val="1"/>
        </dgm:presLayoutVars>
      </dgm:prSet>
      <dgm:spPr/>
    </dgm:pt>
    <dgm:pt modelId="{1211B401-FEE5-4EF7-8420-542211246F26}" type="pres">
      <dgm:prSet presAssocID="{44BBAF60-26C7-429C-BD91-689C66C5B3CF}" presName="descendantText" presStyleLbl="alignAcc1" presStyleIdx="3" presStyleCnt="5" custScaleX="85031" custScaleY="94424" custLinFactNeighborX="12726" custLinFactNeighborY="32898">
        <dgm:presLayoutVars>
          <dgm:bulletEnabled val="1"/>
        </dgm:presLayoutVars>
      </dgm:prSet>
      <dgm:spPr/>
    </dgm:pt>
    <dgm:pt modelId="{B6235836-902E-4076-91F4-A14292FF979D}" type="pres">
      <dgm:prSet presAssocID="{F4051A99-BBF0-4BAF-8D79-F420FDDEF69B}" presName="sp" presStyleCnt="0"/>
      <dgm:spPr/>
    </dgm:pt>
    <dgm:pt modelId="{8FC34774-341E-4100-8822-E731E366D011}" type="pres">
      <dgm:prSet presAssocID="{C0AE7AE5-07F1-4A7C-A257-555757C54946}" presName="composite" presStyleCnt="0"/>
      <dgm:spPr/>
    </dgm:pt>
    <dgm:pt modelId="{C6BC30FC-9788-4D25-A62E-346D6E8779AD}" type="pres">
      <dgm:prSet presAssocID="{C0AE7AE5-07F1-4A7C-A257-555757C54946}" presName="parentText" presStyleLbl="alignNode1" presStyleIdx="4" presStyleCnt="5" custAng="16200000" custLinFactX="53427" custLinFactNeighborX="100000" custLinFactNeighborY="146">
        <dgm:presLayoutVars>
          <dgm:chMax val="1"/>
          <dgm:bulletEnabled val="1"/>
        </dgm:presLayoutVars>
      </dgm:prSet>
      <dgm:spPr/>
    </dgm:pt>
    <dgm:pt modelId="{829A527E-EFF6-40A3-AD27-6B0CA5D76AE6}" type="pres">
      <dgm:prSet presAssocID="{C0AE7AE5-07F1-4A7C-A257-555757C54946}" presName="descendantText" presStyleLbl="alignAcc1" presStyleIdx="4" presStyleCnt="5" custScaleX="85030" custScaleY="63692" custLinFactNeighborX="13201" custLinFactNeighborY="25397">
        <dgm:presLayoutVars>
          <dgm:bulletEnabled val="1"/>
        </dgm:presLayoutVars>
      </dgm:prSet>
      <dgm:spPr/>
    </dgm:pt>
  </dgm:ptLst>
  <dgm:cxnLst>
    <dgm:cxn modelId="{FD59B405-1CE7-44BB-A8E5-619A5DAF2C15}" type="presOf" srcId="{D7B15D81-B57F-4740-AA35-484D4D759BBC}" destId="{D13D6F5B-4A04-406C-A01D-5C1F0A882343}" srcOrd="0" destOrd="1" presId="urn:microsoft.com/office/officeart/2005/8/layout/chevron2"/>
    <dgm:cxn modelId="{93C2DA08-EB93-4D70-AF15-F83510F0AA58}" srcId="{0EB91091-FF08-4CFE-8D6F-05CEF02CB847}" destId="{D7B15D81-B57F-4740-AA35-484D4D759BBC}" srcOrd="1" destOrd="0" parTransId="{4F230012-C1EE-46AC-8E68-3CCCED3202BF}" sibTransId="{8124C4E1-1621-4882-9879-D069A145491F}"/>
    <dgm:cxn modelId="{F19AF219-5F9E-4ECB-9ADF-47AF03DD01B9}" srcId="{2CEBEBAC-D55C-4A2C-B8AF-282D191C0939}" destId="{E0637BB4-FE6D-4B33-B2D2-ADC94E694D3C}" srcOrd="2" destOrd="0" parTransId="{8149A124-0E78-4D05-AC06-9B41FEBD5514}" sibTransId="{B65A40E5-EA7A-414B-90C4-69D0220BF40C}"/>
    <dgm:cxn modelId="{E8E4A31B-5526-4652-9570-2046C32F40EA}" srcId="{C0AE7AE5-07F1-4A7C-A257-555757C54946}" destId="{1736CAE7-4322-4B33-83DF-F5B64FFC2F01}" srcOrd="0" destOrd="0" parTransId="{A79314C9-E437-4BE1-B201-A6BDDF1D5DEF}" sibTransId="{AFA653DF-8F0C-415A-8FA7-BBA664A86593}"/>
    <dgm:cxn modelId="{3788AE1D-D0DB-4042-8307-7FD7A2089726}" srcId="{2953972C-C62A-4CCF-BD60-24E72FBCEFD6}" destId="{F139C836-F3F2-494B-9D0B-CF15C8EC09FF}" srcOrd="2" destOrd="0" parTransId="{ED83EF33-9113-4C90-AE4D-F3423E5814C3}" sibTransId="{61F9D9A1-5802-4CE5-853F-06433730B030}"/>
    <dgm:cxn modelId="{EB64A221-97CD-4490-926C-A950DD1E2969}" type="presOf" srcId="{44BBAF60-26C7-429C-BD91-689C66C5B3CF}" destId="{A7D82930-8B7D-4689-AA73-C5E16303BE12}" srcOrd="0" destOrd="0" presId="urn:microsoft.com/office/officeart/2005/8/layout/chevron2"/>
    <dgm:cxn modelId="{44042032-8A1E-4E9E-8E40-66E96B0022E9}" srcId="{17619088-69A6-45FF-8C04-5A37BC8B41E1}" destId="{44BBAF60-26C7-429C-BD91-689C66C5B3CF}" srcOrd="3" destOrd="0" parTransId="{5B3AFA66-7C59-4F26-A019-8616DC06ED73}" sibTransId="{F4051A99-BBF0-4BAF-8D79-F420FDDEF69B}"/>
    <dgm:cxn modelId="{CAC40737-5810-4451-A9A9-3C1928F138BD}" type="presOf" srcId="{1736CAE7-4322-4B33-83DF-F5B64FFC2F01}" destId="{829A527E-EFF6-40A3-AD27-6B0CA5D76AE6}" srcOrd="0" destOrd="0" presId="urn:microsoft.com/office/officeart/2005/8/layout/chevron2"/>
    <dgm:cxn modelId="{9B3E1A37-B040-463A-A36D-052F8FCE15A4}" srcId="{C0AE7AE5-07F1-4A7C-A257-555757C54946}" destId="{8B7DD7C2-8755-4A16-A932-5D2DD69C7346}" srcOrd="1" destOrd="0" parTransId="{8EDC2D00-309E-4C74-B08C-541BC70C4145}" sibTransId="{68EB4576-DAD4-4604-972E-9BABA892DE63}"/>
    <dgm:cxn modelId="{0F4F503C-4D49-47F8-9E48-B88C3E5804C5}" type="presOf" srcId="{AA46B403-EE0D-4233-A422-323DFCEF9C10}" destId="{81EC7ACC-AFDB-49CF-B0F0-3792C9FD28C3}" srcOrd="0" destOrd="1" presId="urn:microsoft.com/office/officeart/2005/8/layout/chevron2"/>
    <dgm:cxn modelId="{4A591D65-A1AF-46B3-8A40-00868D817CBC}" type="presOf" srcId="{2C7888E3-5F52-4B18-B709-67B643FE1CCC}" destId="{1211B401-FEE5-4EF7-8420-542211246F26}" srcOrd="0" destOrd="0" presId="urn:microsoft.com/office/officeart/2005/8/layout/chevron2"/>
    <dgm:cxn modelId="{200FE246-7B0B-472C-8536-4CC29B9E80C8}" type="presOf" srcId="{C0AE7AE5-07F1-4A7C-A257-555757C54946}" destId="{C6BC30FC-9788-4D25-A62E-346D6E8779AD}" srcOrd="0" destOrd="0" presId="urn:microsoft.com/office/officeart/2005/8/layout/chevron2"/>
    <dgm:cxn modelId="{0C87E56B-6F4F-47F1-933F-36391CE602A0}" srcId="{2953972C-C62A-4CCF-BD60-24E72FBCEFD6}" destId="{D647B248-93C2-456F-9F18-951DF5AD0885}" srcOrd="0" destOrd="0" parTransId="{38DE396D-B228-49BF-91DD-2B2A4332B032}" sibTransId="{9B6924FF-5695-4A39-BDD1-AB44B90CD5A1}"/>
    <dgm:cxn modelId="{FF7E0D51-A43D-4745-8965-1FD3A4CCB09F}" type="presOf" srcId="{F139C836-F3F2-494B-9D0B-CF15C8EC09FF}" destId="{CEDDDEF3-E51A-4500-AF2F-A17BA54AE7FB}" srcOrd="0" destOrd="2" presId="urn:microsoft.com/office/officeart/2005/8/layout/chevron2"/>
    <dgm:cxn modelId="{45A8BD74-686A-48E0-9E62-3BC11B6B1B9A}" type="presOf" srcId="{0F604978-1D86-425A-B411-579E787AC848}" destId="{81EC7ACC-AFDB-49CF-B0F0-3792C9FD28C3}" srcOrd="0" destOrd="0" presId="urn:microsoft.com/office/officeart/2005/8/layout/chevron2"/>
    <dgm:cxn modelId="{759F2855-36A3-49E5-94AA-70AFEB611AC6}" type="presOf" srcId="{2CEBEBAC-D55C-4A2C-B8AF-282D191C0939}" destId="{6C5283CE-9633-4062-AB31-7849E31BBBB7}" srcOrd="0" destOrd="0" presId="urn:microsoft.com/office/officeart/2005/8/layout/chevron2"/>
    <dgm:cxn modelId="{F305DA76-DEEC-4339-AF2E-5930E8654579}" srcId="{2CEBEBAC-D55C-4A2C-B8AF-282D191C0939}" destId="{AA46B403-EE0D-4233-A422-323DFCEF9C10}" srcOrd="1" destOrd="0" parTransId="{5F9AA5C8-D3AA-4221-A649-F5A347009141}" sibTransId="{AD313933-341B-4042-B581-0AE2383A3428}"/>
    <dgm:cxn modelId="{A19D235A-D7FF-43E3-A10D-5C08F1EE35AE}" srcId="{17619088-69A6-45FF-8C04-5A37BC8B41E1}" destId="{2953972C-C62A-4CCF-BD60-24E72FBCEFD6}" srcOrd="0" destOrd="0" parTransId="{E15717CF-B204-4AE8-A278-635027D8BF1A}" sibTransId="{935133FE-97BC-49C2-A71F-D70D511288E3}"/>
    <dgm:cxn modelId="{BD325A7B-2699-49F1-A925-1AF3233B86B4}" type="presOf" srcId="{8B7DD7C2-8755-4A16-A932-5D2DD69C7346}" destId="{829A527E-EFF6-40A3-AD27-6B0CA5D76AE6}" srcOrd="0" destOrd="1" presId="urn:microsoft.com/office/officeart/2005/8/layout/chevron2"/>
    <dgm:cxn modelId="{1FC07480-D6BF-4AF8-887D-05EFFCFD2B13}" srcId="{0EB91091-FF08-4CFE-8D6F-05CEF02CB847}" destId="{92BBF7E5-B298-4EF3-A139-D4238CA4F7AA}" srcOrd="0" destOrd="0" parTransId="{B70D799D-49A4-4B83-A7BA-86E2FB47EE7E}" sibTransId="{FEF2B906-6D6B-48C4-B436-B58D9CB3FD41}"/>
    <dgm:cxn modelId="{5535E887-86F0-4156-93BB-E8B52C458250}" type="presOf" srcId="{92BBF7E5-B298-4EF3-A139-D4238CA4F7AA}" destId="{D13D6F5B-4A04-406C-A01D-5C1F0A882343}" srcOrd="0" destOrd="0" presId="urn:microsoft.com/office/officeart/2005/8/layout/chevron2"/>
    <dgm:cxn modelId="{906AA792-8A3C-4B4F-BB6F-0AAA0CFE27E9}" type="presOf" srcId="{D647B248-93C2-456F-9F18-951DF5AD0885}" destId="{CEDDDEF3-E51A-4500-AF2F-A17BA54AE7FB}" srcOrd="0" destOrd="0" presId="urn:microsoft.com/office/officeart/2005/8/layout/chevron2"/>
    <dgm:cxn modelId="{D902C597-7E32-483C-98D0-3FDD9D4231BB}" srcId="{44BBAF60-26C7-429C-BD91-689C66C5B3CF}" destId="{2C7888E3-5F52-4B18-B709-67B643FE1CCC}" srcOrd="0" destOrd="0" parTransId="{51735140-4AE9-4E13-B9B1-109D55E01688}" sibTransId="{70B6AE6D-7E2C-4457-A10D-3247F236AE7D}"/>
    <dgm:cxn modelId="{8F26D49E-1E18-4019-8CDD-7B456C720651}" srcId="{2953972C-C62A-4CCF-BD60-24E72FBCEFD6}" destId="{82BF32E7-14AF-48EC-8682-3FD772D8F4F9}" srcOrd="1" destOrd="0" parTransId="{E6EE1110-AB9F-4FD8-8003-39BF9B67A070}" sibTransId="{FE6C2DBE-6AB5-4B8C-B001-25C0D73D5C43}"/>
    <dgm:cxn modelId="{425CB6A0-0B02-4A87-84C9-0C7E3711F4F7}" type="presOf" srcId="{0EB91091-FF08-4CFE-8D6F-05CEF02CB847}" destId="{7C1EFC49-FCA9-4200-8B67-C2C360A05C58}" srcOrd="0" destOrd="0" presId="urn:microsoft.com/office/officeart/2005/8/layout/chevron2"/>
    <dgm:cxn modelId="{C76629BC-B7C2-4C1C-9641-89E97F1DE3A1}" type="presOf" srcId="{E0637BB4-FE6D-4B33-B2D2-ADC94E694D3C}" destId="{81EC7ACC-AFDB-49CF-B0F0-3792C9FD28C3}" srcOrd="0" destOrd="2" presId="urn:microsoft.com/office/officeart/2005/8/layout/chevron2"/>
    <dgm:cxn modelId="{C41857BC-BF8A-40A6-A5AE-158E50E8EF9C}" srcId="{17619088-69A6-45FF-8C04-5A37BC8B41E1}" destId="{2CEBEBAC-D55C-4A2C-B8AF-282D191C0939}" srcOrd="1" destOrd="0" parTransId="{2970A69D-8E99-4782-AF3D-F83EFDC8CBB3}" sibTransId="{20B7F0CB-6E80-4ED5-A58F-8AC0E69F278C}"/>
    <dgm:cxn modelId="{A32109C6-DC6B-4472-868B-1D016336D58F}" type="presOf" srcId="{2953972C-C62A-4CCF-BD60-24E72FBCEFD6}" destId="{D355F7D0-13BC-4FCB-99FE-43892FCA4FD9}" srcOrd="0" destOrd="0" presId="urn:microsoft.com/office/officeart/2005/8/layout/chevron2"/>
    <dgm:cxn modelId="{94FFD4DC-913C-48F3-8601-972ADD37764F}" srcId="{2CEBEBAC-D55C-4A2C-B8AF-282D191C0939}" destId="{0F604978-1D86-425A-B411-579E787AC848}" srcOrd="0" destOrd="0" parTransId="{9B94821A-FD56-4034-8B27-034127459871}" sibTransId="{A3B042FB-A4FB-4ABD-9C3B-694D1DD32385}"/>
    <dgm:cxn modelId="{30AF90E3-DDDC-4F2E-BF14-D45EC58E384C}" type="presOf" srcId="{82BF32E7-14AF-48EC-8682-3FD772D8F4F9}" destId="{CEDDDEF3-E51A-4500-AF2F-A17BA54AE7FB}" srcOrd="0" destOrd="1" presId="urn:microsoft.com/office/officeart/2005/8/layout/chevron2"/>
    <dgm:cxn modelId="{E02861E8-74F7-4E65-8F27-72DE566814B7}" srcId="{44BBAF60-26C7-429C-BD91-689C66C5B3CF}" destId="{7DE7D5D7-6143-4158-8362-EDC07FE739A9}" srcOrd="1" destOrd="0" parTransId="{3E087EB7-4A97-4AC1-845F-826CEC2BF658}" sibTransId="{89BBFC11-5D86-4B98-A9C7-89852D54CF8C}"/>
    <dgm:cxn modelId="{CB98BDEA-8EAE-4639-9DCD-3A32836DF441}" type="presOf" srcId="{7DE7D5D7-6143-4158-8362-EDC07FE739A9}" destId="{1211B401-FEE5-4EF7-8420-542211246F26}" srcOrd="0" destOrd="1" presId="urn:microsoft.com/office/officeart/2005/8/layout/chevron2"/>
    <dgm:cxn modelId="{1FFF53EF-5D2F-41A3-B674-49D29468002F}" type="presOf" srcId="{17619088-69A6-45FF-8C04-5A37BC8B41E1}" destId="{42F237E9-BE22-4101-A07C-AF477E0B9380}" srcOrd="0" destOrd="0" presId="urn:microsoft.com/office/officeart/2005/8/layout/chevron2"/>
    <dgm:cxn modelId="{7E494CF0-66E9-4852-A6B8-7F3330AE6964}" srcId="{17619088-69A6-45FF-8C04-5A37BC8B41E1}" destId="{C0AE7AE5-07F1-4A7C-A257-555757C54946}" srcOrd="4" destOrd="0" parTransId="{B078F5BC-D1BB-4C92-B276-9E1A25FF46D5}" sibTransId="{8DF59837-0558-41FF-A019-4FE00E87B77B}"/>
    <dgm:cxn modelId="{AAE106F9-FA0A-40FB-9608-993FD9EA64D8}" srcId="{17619088-69A6-45FF-8C04-5A37BC8B41E1}" destId="{0EB91091-FF08-4CFE-8D6F-05CEF02CB847}" srcOrd="2" destOrd="0" parTransId="{9B7A38D3-0825-4E26-B1F6-F66D9063385B}" sibTransId="{207E0305-87C7-4797-9A49-9EEFAE95008B}"/>
    <dgm:cxn modelId="{C4F2BC45-EDAD-4D0B-8400-35312CA960BE}" type="presParOf" srcId="{42F237E9-BE22-4101-A07C-AF477E0B9380}" destId="{ECD3A355-D768-4BA0-B829-60CE2F3AAF49}" srcOrd="0" destOrd="0" presId="urn:microsoft.com/office/officeart/2005/8/layout/chevron2"/>
    <dgm:cxn modelId="{A1CFF896-B93F-4DAD-8D2B-757B7DA96229}" type="presParOf" srcId="{ECD3A355-D768-4BA0-B829-60CE2F3AAF49}" destId="{D355F7D0-13BC-4FCB-99FE-43892FCA4FD9}" srcOrd="0" destOrd="0" presId="urn:microsoft.com/office/officeart/2005/8/layout/chevron2"/>
    <dgm:cxn modelId="{36846092-28E2-41BE-A834-A2A59D72A78F}" type="presParOf" srcId="{ECD3A355-D768-4BA0-B829-60CE2F3AAF49}" destId="{CEDDDEF3-E51A-4500-AF2F-A17BA54AE7FB}" srcOrd="1" destOrd="0" presId="urn:microsoft.com/office/officeart/2005/8/layout/chevron2"/>
    <dgm:cxn modelId="{122546FF-47E5-46D3-B76F-07EE14557735}" type="presParOf" srcId="{42F237E9-BE22-4101-A07C-AF477E0B9380}" destId="{69491D11-AE0E-498E-8690-BD9B6F1C5EC0}" srcOrd="1" destOrd="0" presId="urn:microsoft.com/office/officeart/2005/8/layout/chevron2"/>
    <dgm:cxn modelId="{FDA70333-C470-4EA3-8893-63226C762E4C}" type="presParOf" srcId="{42F237E9-BE22-4101-A07C-AF477E0B9380}" destId="{454B343A-FDE3-4D46-A9F7-B786E1310483}" srcOrd="2" destOrd="0" presId="urn:microsoft.com/office/officeart/2005/8/layout/chevron2"/>
    <dgm:cxn modelId="{F186A77A-6183-4C00-A4A3-A0DC8767EF65}" type="presParOf" srcId="{454B343A-FDE3-4D46-A9F7-B786E1310483}" destId="{6C5283CE-9633-4062-AB31-7849E31BBBB7}" srcOrd="0" destOrd="0" presId="urn:microsoft.com/office/officeart/2005/8/layout/chevron2"/>
    <dgm:cxn modelId="{CBCE5F95-969E-4382-A0BC-792030A0977F}" type="presParOf" srcId="{454B343A-FDE3-4D46-A9F7-B786E1310483}" destId="{81EC7ACC-AFDB-49CF-B0F0-3792C9FD28C3}" srcOrd="1" destOrd="0" presId="urn:microsoft.com/office/officeart/2005/8/layout/chevron2"/>
    <dgm:cxn modelId="{8EB0C5D1-4925-4EF6-8537-6630DBA8DBF9}" type="presParOf" srcId="{42F237E9-BE22-4101-A07C-AF477E0B9380}" destId="{22BBC822-6996-4ED9-BD0C-01D65798616E}" srcOrd="3" destOrd="0" presId="urn:microsoft.com/office/officeart/2005/8/layout/chevron2"/>
    <dgm:cxn modelId="{C1E03D6E-A88F-4B25-B1B0-33B4608BE3D7}" type="presParOf" srcId="{42F237E9-BE22-4101-A07C-AF477E0B9380}" destId="{8FC5C4F0-3B65-4AD4-BDBA-C682A0553D31}" srcOrd="4" destOrd="0" presId="urn:microsoft.com/office/officeart/2005/8/layout/chevron2"/>
    <dgm:cxn modelId="{4AA06E86-EF05-4099-8FF2-A9E2CE540B87}" type="presParOf" srcId="{8FC5C4F0-3B65-4AD4-BDBA-C682A0553D31}" destId="{7C1EFC49-FCA9-4200-8B67-C2C360A05C58}" srcOrd="0" destOrd="0" presId="urn:microsoft.com/office/officeart/2005/8/layout/chevron2"/>
    <dgm:cxn modelId="{BF7A95DB-AC71-4FE5-877C-867D64FC4EE9}" type="presParOf" srcId="{8FC5C4F0-3B65-4AD4-BDBA-C682A0553D31}" destId="{D13D6F5B-4A04-406C-A01D-5C1F0A882343}" srcOrd="1" destOrd="0" presId="urn:microsoft.com/office/officeart/2005/8/layout/chevron2"/>
    <dgm:cxn modelId="{D4D5D391-C9C3-43E3-AC71-84C75ADAA69C}" type="presParOf" srcId="{42F237E9-BE22-4101-A07C-AF477E0B9380}" destId="{E9E91F7C-1B02-4262-979C-C9420D9095CB}" srcOrd="5" destOrd="0" presId="urn:microsoft.com/office/officeart/2005/8/layout/chevron2"/>
    <dgm:cxn modelId="{F6BF9032-A2F2-48C1-B4EC-6FC0038C268A}" type="presParOf" srcId="{42F237E9-BE22-4101-A07C-AF477E0B9380}" destId="{BC0B45E9-AF5E-40A5-9929-4DB493F6581F}" srcOrd="6" destOrd="0" presId="urn:microsoft.com/office/officeart/2005/8/layout/chevron2"/>
    <dgm:cxn modelId="{08994A49-1D0F-4844-8106-F62D965FC9C8}" type="presParOf" srcId="{BC0B45E9-AF5E-40A5-9929-4DB493F6581F}" destId="{A7D82930-8B7D-4689-AA73-C5E16303BE12}" srcOrd="0" destOrd="0" presId="urn:microsoft.com/office/officeart/2005/8/layout/chevron2"/>
    <dgm:cxn modelId="{8DF1AF6E-9D86-47B6-B91B-F2D85D413EC4}" type="presParOf" srcId="{BC0B45E9-AF5E-40A5-9929-4DB493F6581F}" destId="{1211B401-FEE5-4EF7-8420-542211246F26}" srcOrd="1" destOrd="0" presId="urn:microsoft.com/office/officeart/2005/8/layout/chevron2"/>
    <dgm:cxn modelId="{9AA1B0B9-B50A-4EAB-BADB-E16E55CC5F49}" type="presParOf" srcId="{42F237E9-BE22-4101-A07C-AF477E0B9380}" destId="{B6235836-902E-4076-91F4-A14292FF979D}" srcOrd="7" destOrd="0" presId="urn:microsoft.com/office/officeart/2005/8/layout/chevron2"/>
    <dgm:cxn modelId="{66598B7A-B95F-412D-BC19-72CC833D917B}" type="presParOf" srcId="{42F237E9-BE22-4101-A07C-AF477E0B9380}" destId="{8FC34774-341E-4100-8822-E731E366D011}" srcOrd="8" destOrd="0" presId="urn:microsoft.com/office/officeart/2005/8/layout/chevron2"/>
    <dgm:cxn modelId="{E00CC865-62C1-423B-96B6-EA617527A353}" type="presParOf" srcId="{8FC34774-341E-4100-8822-E731E366D011}" destId="{C6BC30FC-9788-4D25-A62E-346D6E8779AD}" srcOrd="0" destOrd="0" presId="urn:microsoft.com/office/officeart/2005/8/layout/chevron2"/>
    <dgm:cxn modelId="{71205A41-2531-4292-8369-A3A347CA6286}" type="presParOf" srcId="{8FC34774-341E-4100-8822-E731E366D011}" destId="{829A527E-EFF6-40A3-AD27-6B0CA5D76A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01AEB-96D9-4494-8030-EB9A846655E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804B6174-EE48-41AD-B5CC-B46643C80E0B}">
      <dgm:prSet phldrT="[Text]"/>
      <dgm:spPr/>
      <dgm:t>
        <a:bodyPr/>
        <a:lstStyle/>
        <a:p>
          <a:r>
            <a:rPr lang="en-US" dirty="0"/>
            <a:t>Trauma in society</a:t>
          </a:r>
        </a:p>
      </dgm:t>
    </dgm:pt>
    <dgm:pt modelId="{24CDD64C-1456-4F86-9E11-6FDAE78D0C81}" type="parTrans" cxnId="{00766154-32D1-4181-9B28-F028994653B7}">
      <dgm:prSet/>
      <dgm:spPr/>
      <dgm:t>
        <a:bodyPr/>
        <a:lstStyle/>
        <a:p>
          <a:endParaRPr lang="en-US"/>
        </a:p>
      </dgm:t>
    </dgm:pt>
    <dgm:pt modelId="{199CB720-0847-49C3-ADF4-7DAC583D8003}" type="sibTrans" cxnId="{00766154-32D1-4181-9B28-F028994653B7}">
      <dgm:prSet/>
      <dgm:spPr/>
      <dgm:t>
        <a:bodyPr/>
        <a:lstStyle/>
        <a:p>
          <a:endParaRPr lang="en-US"/>
        </a:p>
      </dgm:t>
    </dgm:pt>
    <dgm:pt modelId="{9DCF7CD9-1E71-4355-AC1E-0B98116E24DA}">
      <dgm:prSet phldrT="[Text]"/>
      <dgm:spPr/>
      <dgm:t>
        <a:bodyPr/>
        <a:lstStyle/>
        <a:p>
          <a:r>
            <a:rPr lang="en-US" dirty="0"/>
            <a:t>Rapid poverty reduction + strong growth</a:t>
          </a:r>
        </a:p>
      </dgm:t>
    </dgm:pt>
    <dgm:pt modelId="{9D6DEA34-7AB4-4B39-A1F6-71FCAB181B27}" type="parTrans" cxnId="{06CA64C9-70D6-4D52-B171-90F89141942A}">
      <dgm:prSet/>
      <dgm:spPr/>
      <dgm:t>
        <a:bodyPr/>
        <a:lstStyle/>
        <a:p>
          <a:endParaRPr lang="en-US"/>
        </a:p>
      </dgm:t>
    </dgm:pt>
    <dgm:pt modelId="{39C5BE7F-8C7C-4FA7-AF8D-D8CB05DB06E5}" type="sibTrans" cxnId="{06CA64C9-70D6-4D52-B171-90F89141942A}">
      <dgm:prSet/>
      <dgm:spPr/>
      <dgm:t>
        <a:bodyPr/>
        <a:lstStyle/>
        <a:p>
          <a:endParaRPr lang="en-US"/>
        </a:p>
      </dgm:t>
    </dgm:pt>
    <dgm:pt modelId="{BFBC7174-4A6F-48C0-B342-9BE59B3EAC4D}">
      <dgm:prSet phldrT="[Text]"/>
      <dgm:spPr/>
      <dgm:t>
        <a:bodyPr/>
        <a:lstStyle/>
        <a:p>
          <a:r>
            <a:rPr lang="en-US" dirty="0"/>
            <a:t>Democracy</a:t>
          </a:r>
        </a:p>
      </dgm:t>
    </dgm:pt>
    <dgm:pt modelId="{A424620A-93D8-4435-85A5-1B0430E2CD1B}" type="parTrans" cxnId="{CCB0EEB6-DCED-46A3-AD6C-E08A417A8D71}">
      <dgm:prSet/>
      <dgm:spPr/>
      <dgm:t>
        <a:bodyPr/>
        <a:lstStyle/>
        <a:p>
          <a:endParaRPr lang="en-US"/>
        </a:p>
      </dgm:t>
    </dgm:pt>
    <dgm:pt modelId="{E23C8DB5-0C26-43F1-A206-026283CFC856}" type="sibTrans" cxnId="{CCB0EEB6-DCED-46A3-AD6C-E08A417A8D71}">
      <dgm:prSet/>
      <dgm:spPr/>
      <dgm:t>
        <a:bodyPr/>
        <a:lstStyle/>
        <a:p>
          <a:endParaRPr lang="en-US"/>
        </a:p>
      </dgm:t>
    </dgm:pt>
    <dgm:pt modelId="{B55708DD-4BF8-48E3-8710-71E0AFC0EFEB}">
      <dgm:prSet phldrT="[Text]"/>
      <dgm:spPr/>
      <dgm:t>
        <a:bodyPr/>
        <a:lstStyle/>
        <a:p>
          <a:r>
            <a:rPr lang="en-US" dirty="0"/>
            <a:t>Consolidation of power + economic roles</a:t>
          </a:r>
        </a:p>
      </dgm:t>
    </dgm:pt>
    <dgm:pt modelId="{DE90CE1C-01AB-49A2-B7C2-B27FC61B93D9}" type="parTrans" cxnId="{8FD08350-5F83-400D-A0BF-624AF23DF91C}">
      <dgm:prSet/>
      <dgm:spPr/>
      <dgm:t>
        <a:bodyPr/>
        <a:lstStyle/>
        <a:p>
          <a:endParaRPr lang="en-US"/>
        </a:p>
      </dgm:t>
    </dgm:pt>
    <dgm:pt modelId="{7D3F9931-9E00-4657-ABCB-F320F97C5D3F}" type="sibTrans" cxnId="{8FD08350-5F83-400D-A0BF-624AF23DF91C}">
      <dgm:prSet/>
      <dgm:spPr/>
      <dgm:t>
        <a:bodyPr/>
        <a:lstStyle/>
        <a:p>
          <a:endParaRPr lang="en-US"/>
        </a:p>
      </dgm:t>
    </dgm:pt>
    <dgm:pt modelId="{F3FFBABA-E5A6-4C34-84D6-23AF0DD04015}">
      <dgm:prSet phldrT="[Text]"/>
      <dgm:spPr/>
      <dgm:t>
        <a:bodyPr/>
        <a:lstStyle/>
        <a:p>
          <a:r>
            <a:rPr lang="en-US" dirty="0"/>
            <a:t>State Building</a:t>
          </a:r>
        </a:p>
      </dgm:t>
    </dgm:pt>
    <dgm:pt modelId="{C3FBC2A1-8377-4A95-BB35-0F62ECC32A32}" type="parTrans" cxnId="{D28A0392-27F9-444E-937F-1D391B382194}">
      <dgm:prSet/>
      <dgm:spPr/>
      <dgm:t>
        <a:bodyPr/>
        <a:lstStyle/>
        <a:p>
          <a:endParaRPr lang="en-US"/>
        </a:p>
      </dgm:t>
    </dgm:pt>
    <dgm:pt modelId="{8C2E8FE7-B087-4312-B8A7-DDD2152FAD6A}" type="sibTrans" cxnId="{D28A0392-27F9-444E-937F-1D391B382194}">
      <dgm:prSet/>
      <dgm:spPr/>
      <dgm:t>
        <a:bodyPr/>
        <a:lstStyle/>
        <a:p>
          <a:endParaRPr lang="en-US"/>
        </a:p>
      </dgm:t>
    </dgm:pt>
    <dgm:pt modelId="{EAD114C1-F300-4592-A991-DE22B0FEED26}">
      <dgm:prSet phldrT="[Text]"/>
      <dgm:spPr/>
      <dgm:t>
        <a:bodyPr/>
        <a:lstStyle/>
        <a:p>
          <a:r>
            <a:rPr lang="en-US" dirty="0"/>
            <a:t>Different models from region</a:t>
          </a:r>
        </a:p>
      </dgm:t>
    </dgm:pt>
    <dgm:pt modelId="{BA7BCC62-0835-49FE-8CB2-0B8C3A39B362}" type="parTrans" cxnId="{1F86EC93-0D27-46AB-954F-EA5C5E90E9DF}">
      <dgm:prSet/>
      <dgm:spPr/>
      <dgm:t>
        <a:bodyPr/>
        <a:lstStyle/>
        <a:p>
          <a:endParaRPr lang="en-US"/>
        </a:p>
      </dgm:t>
    </dgm:pt>
    <dgm:pt modelId="{6DF851CB-A157-4A2D-A9DE-739A868A81B7}" type="sibTrans" cxnId="{1F86EC93-0D27-46AB-954F-EA5C5E90E9DF}">
      <dgm:prSet/>
      <dgm:spPr/>
      <dgm:t>
        <a:bodyPr/>
        <a:lstStyle/>
        <a:p>
          <a:endParaRPr lang="en-US"/>
        </a:p>
      </dgm:t>
    </dgm:pt>
    <dgm:pt modelId="{536B3B42-215F-4B74-926E-4D72B52F18FE}" type="pres">
      <dgm:prSet presAssocID="{15F01AEB-96D9-4494-8030-EB9A846655E9}" presName="Name0" presStyleCnt="0">
        <dgm:presLayoutVars>
          <dgm:chMax/>
          <dgm:chPref/>
          <dgm:dir/>
          <dgm:animLvl val="lvl"/>
        </dgm:presLayoutVars>
      </dgm:prSet>
      <dgm:spPr/>
    </dgm:pt>
    <dgm:pt modelId="{C57B658E-1F9E-4C91-94AC-0574DC9FDBE2}" type="pres">
      <dgm:prSet presAssocID="{804B6174-EE48-41AD-B5CC-B46643C80E0B}" presName="composite" presStyleCnt="0"/>
      <dgm:spPr/>
    </dgm:pt>
    <dgm:pt modelId="{0BD5B0EB-7490-4C37-B4B4-1ED317417C31}" type="pres">
      <dgm:prSet presAssocID="{804B6174-EE48-41AD-B5CC-B46643C80E0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8345897-4DFA-4840-AAC8-42BAD553B3BD}" type="pres">
      <dgm:prSet presAssocID="{804B6174-EE48-41AD-B5CC-B46643C80E0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1056453-C747-40D0-AE7C-FDB6504D2515}" type="pres">
      <dgm:prSet presAssocID="{804B6174-EE48-41AD-B5CC-B46643C80E0B}" presName="BalanceSpacing" presStyleCnt="0"/>
      <dgm:spPr/>
    </dgm:pt>
    <dgm:pt modelId="{D060663D-121A-4958-AE67-4D5532D969D8}" type="pres">
      <dgm:prSet presAssocID="{804B6174-EE48-41AD-B5CC-B46643C80E0B}" presName="BalanceSpacing1" presStyleCnt="0"/>
      <dgm:spPr/>
    </dgm:pt>
    <dgm:pt modelId="{14470F16-BAB1-4477-B53E-290632947C1B}" type="pres">
      <dgm:prSet presAssocID="{199CB720-0847-49C3-ADF4-7DAC583D8003}" presName="Accent1Text" presStyleLbl="node1" presStyleIdx="1" presStyleCnt="6"/>
      <dgm:spPr/>
    </dgm:pt>
    <dgm:pt modelId="{A1F19657-5CEE-4446-A93A-1E3298DE3CC9}" type="pres">
      <dgm:prSet presAssocID="{199CB720-0847-49C3-ADF4-7DAC583D8003}" presName="spaceBetweenRectangles" presStyleCnt="0"/>
      <dgm:spPr/>
    </dgm:pt>
    <dgm:pt modelId="{9E67D362-7F39-43DE-9664-1E40A282AA14}" type="pres">
      <dgm:prSet presAssocID="{BFBC7174-4A6F-48C0-B342-9BE59B3EAC4D}" presName="composite" presStyleCnt="0"/>
      <dgm:spPr/>
    </dgm:pt>
    <dgm:pt modelId="{A2B5ABF8-BDAC-4FA0-94A9-7111FFB2D529}" type="pres">
      <dgm:prSet presAssocID="{BFBC7174-4A6F-48C0-B342-9BE59B3EAC4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A2E6737-5733-4B84-9A2C-60EBDEB85198}" type="pres">
      <dgm:prSet presAssocID="{BFBC7174-4A6F-48C0-B342-9BE59B3EAC4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AE9489F-1A17-4CB2-8F3D-1E59C719B3EB}" type="pres">
      <dgm:prSet presAssocID="{BFBC7174-4A6F-48C0-B342-9BE59B3EAC4D}" presName="BalanceSpacing" presStyleCnt="0"/>
      <dgm:spPr/>
    </dgm:pt>
    <dgm:pt modelId="{29D0F0D6-2D1B-4E6E-B16F-2B3B75B4C638}" type="pres">
      <dgm:prSet presAssocID="{BFBC7174-4A6F-48C0-B342-9BE59B3EAC4D}" presName="BalanceSpacing1" presStyleCnt="0"/>
      <dgm:spPr/>
    </dgm:pt>
    <dgm:pt modelId="{850CCA6E-C139-4121-97E8-8BFDFDECC9E1}" type="pres">
      <dgm:prSet presAssocID="{E23C8DB5-0C26-43F1-A206-026283CFC856}" presName="Accent1Text" presStyleLbl="node1" presStyleIdx="3" presStyleCnt="6"/>
      <dgm:spPr/>
    </dgm:pt>
    <dgm:pt modelId="{99B1DA30-D3B5-45A4-90BA-87B397CAF7EF}" type="pres">
      <dgm:prSet presAssocID="{E23C8DB5-0C26-43F1-A206-026283CFC856}" presName="spaceBetweenRectangles" presStyleCnt="0"/>
      <dgm:spPr/>
    </dgm:pt>
    <dgm:pt modelId="{8DA6D133-8DA5-4DF9-9B13-4E30A157D225}" type="pres">
      <dgm:prSet presAssocID="{F3FFBABA-E5A6-4C34-84D6-23AF0DD04015}" presName="composite" presStyleCnt="0"/>
      <dgm:spPr/>
    </dgm:pt>
    <dgm:pt modelId="{FF460B67-21D4-4036-9DCE-33DB167B0643}" type="pres">
      <dgm:prSet presAssocID="{F3FFBABA-E5A6-4C34-84D6-23AF0DD0401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8C079FC8-B707-479F-947A-180EBAC1C0D1}" type="pres">
      <dgm:prSet presAssocID="{F3FFBABA-E5A6-4C34-84D6-23AF0DD0401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C8C5DA-DDD9-4CBD-A250-959AC899F53D}" type="pres">
      <dgm:prSet presAssocID="{F3FFBABA-E5A6-4C34-84D6-23AF0DD04015}" presName="BalanceSpacing" presStyleCnt="0"/>
      <dgm:spPr/>
    </dgm:pt>
    <dgm:pt modelId="{2143B5B5-08F4-4A02-B626-1F07D3DB4A49}" type="pres">
      <dgm:prSet presAssocID="{F3FFBABA-E5A6-4C34-84D6-23AF0DD04015}" presName="BalanceSpacing1" presStyleCnt="0"/>
      <dgm:spPr/>
    </dgm:pt>
    <dgm:pt modelId="{F8243538-D6F5-47BC-B375-8B39F4CF0322}" type="pres">
      <dgm:prSet presAssocID="{8C2E8FE7-B087-4312-B8A7-DDD2152FAD6A}" presName="Accent1Text" presStyleLbl="node1" presStyleIdx="5" presStyleCnt="6"/>
      <dgm:spPr/>
    </dgm:pt>
  </dgm:ptLst>
  <dgm:cxnLst>
    <dgm:cxn modelId="{49C95A3A-AF25-4AE4-B35D-CA5EE41B5C49}" type="presOf" srcId="{E23C8DB5-0C26-43F1-A206-026283CFC856}" destId="{850CCA6E-C139-4121-97E8-8BFDFDECC9E1}" srcOrd="0" destOrd="0" presId="urn:microsoft.com/office/officeart/2008/layout/AlternatingHexagons"/>
    <dgm:cxn modelId="{E2807C5C-BB47-424E-85B5-47C68877CAF2}" type="presOf" srcId="{15F01AEB-96D9-4494-8030-EB9A846655E9}" destId="{536B3B42-215F-4B74-926E-4D72B52F18FE}" srcOrd="0" destOrd="0" presId="urn:microsoft.com/office/officeart/2008/layout/AlternatingHexagons"/>
    <dgm:cxn modelId="{B9C6BF61-D3FC-44AA-82CF-D631F47FAA54}" type="presOf" srcId="{EAD114C1-F300-4592-A991-DE22B0FEED26}" destId="{8C079FC8-B707-479F-947A-180EBAC1C0D1}" srcOrd="0" destOrd="0" presId="urn:microsoft.com/office/officeart/2008/layout/AlternatingHexagons"/>
    <dgm:cxn modelId="{8C452F4E-26CB-45C5-B19D-54E3DF648254}" type="presOf" srcId="{199CB720-0847-49C3-ADF4-7DAC583D8003}" destId="{14470F16-BAB1-4477-B53E-290632947C1B}" srcOrd="0" destOrd="0" presId="urn:microsoft.com/office/officeart/2008/layout/AlternatingHexagons"/>
    <dgm:cxn modelId="{8FD08350-5F83-400D-A0BF-624AF23DF91C}" srcId="{BFBC7174-4A6F-48C0-B342-9BE59B3EAC4D}" destId="{B55708DD-4BF8-48E3-8710-71E0AFC0EFEB}" srcOrd="0" destOrd="0" parTransId="{DE90CE1C-01AB-49A2-B7C2-B27FC61B93D9}" sibTransId="{7D3F9931-9E00-4657-ABCB-F320F97C5D3F}"/>
    <dgm:cxn modelId="{B0860874-0EFF-45A8-9F3C-34D2CA45DD04}" type="presOf" srcId="{804B6174-EE48-41AD-B5CC-B46643C80E0B}" destId="{0BD5B0EB-7490-4C37-B4B4-1ED317417C31}" srcOrd="0" destOrd="0" presId="urn:microsoft.com/office/officeart/2008/layout/AlternatingHexagons"/>
    <dgm:cxn modelId="{00766154-32D1-4181-9B28-F028994653B7}" srcId="{15F01AEB-96D9-4494-8030-EB9A846655E9}" destId="{804B6174-EE48-41AD-B5CC-B46643C80E0B}" srcOrd="0" destOrd="0" parTransId="{24CDD64C-1456-4F86-9E11-6FDAE78D0C81}" sibTransId="{199CB720-0847-49C3-ADF4-7DAC583D8003}"/>
    <dgm:cxn modelId="{D28A0392-27F9-444E-937F-1D391B382194}" srcId="{15F01AEB-96D9-4494-8030-EB9A846655E9}" destId="{F3FFBABA-E5A6-4C34-84D6-23AF0DD04015}" srcOrd="2" destOrd="0" parTransId="{C3FBC2A1-8377-4A95-BB35-0F62ECC32A32}" sibTransId="{8C2E8FE7-B087-4312-B8A7-DDD2152FAD6A}"/>
    <dgm:cxn modelId="{1F86EC93-0D27-46AB-954F-EA5C5E90E9DF}" srcId="{F3FFBABA-E5A6-4C34-84D6-23AF0DD04015}" destId="{EAD114C1-F300-4592-A991-DE22B0FEED26}" srcOrd="0" destOrd="0" parTransId="{BA7BCC62-0835-49FE-8CB2-0B8C3A39B362}" sibTransId="{6DF851CB-A157-4A2D-A9DE-739A868A81B7}"/>
    <dgm:cxn modelId="{7E26F295-BFB5-4C56-ABB4-DD0C7910FCF9}" type="presOf" srcId="{F3FFBABA-E5A6-4C34-84D6-23AF0DD04015}" destId="{FF460B67-21D4-4036-9DCE-33DB167B0643}" srcOrd="0" destOrd="0" presId="urn:microsoft.com/office/officeart/2008/layout/AlternatingHexagons"/>
    <dgm:cxn modelId="{70E69E9A-9083-492B-915B-43691ACDC7A6}" type="presOf" srcId="{B55708DD-4BF8-48E3-8710-71E0AFC0EFEB}" destId="{8A2E6737-5733-4B84-9A2C-60EBDEB85198}" srcOrd="0" destOrd="0" presId="urn:microsoft.com/office/officeart/2008/layout/AlternatingHexagons"/>
    <dgm:cxn modelId="{11E9E0B0-5D02-4393-9783-A23B3F3550DA}" type="presOf" srcId="{BFBC7174-4A6F-48C0-B342-9BE59B3EAC4D}" destId="{A2B5ABF8-BDAC-4FA0-94A9-7111FFB2D529}" srcOrd="0" destOrd="0" presId="urn:microsoft.com/office/officeart/2008/layout/AlternatingHexagons"/>
    <dgm:cxn modelId="{CCB0EEB6-DCED-46A3-AD6C-E08A417A8D71}" srcId="{15F01AEB-96D9-4494-8030-EB9A846655E9}" destId="{BFBC7174-4A6F-48C0-B342-9BE59B3EAC4D}" srcOrd="1" destOrd="0" parTransId="{A424620A-93D8-4435-85A5-1B0430E2CD1B}" sibTransId="{E23C8DB5-0C26-43F1-A206-026283CFC856}"/>
    <dgm:cxn modelId="{06CA64C9-70D6-4D52-B171-90F89141942A}" srcId="{804B6174-EE48-41AD-B5CC-B46643C80E0B}" destId="{9DCF7CD9-1E71-4355-AC1E-0B98116E24DA}" srcOrd="0" destOrd="0" parTransId="{9D6DEA34-7AB4-4B39-A1F6-71FCAB181B27}" sibTransId="{39C5BE7F-8C7C-4FA7-AF8D-D8CB05DB06E5}"/>
    <dgm:cxn modelId="{DDF5BEFC-2F4D-43A7-92CA-F37DECEB6E65}" type="presOf" srcId="{8C2E8FE7-B087-4312-B8A7-DDD2152FAD6A}" destId="{F8243538-D6F5-47BC-B375-8B39F4CF0322}" srcOrd="0" destOrd="0" presId="urn:microsoft.com/office/officeart/2008/layout/AlternatingHexagons"/>
    <dgm:cxn modelId="{BEAFA9FD-E5CD-4407-90A3-0FA6ACF94677}" type="presOf" srcId="{9DCF7CD9-1E71-4355-AC1E-0B98116E24DA}" destId="{18345897-4DFA-4840-AAC8-42BAD553B3BD}" srcOrd="0" destOrd="0" presId="urn:microsoft.com/office/officeart/2008/layout/AlternatingHexagons"/>
    <dgm:cxn modelId="{3C4D09D4-7E9C-4E44-8ADA-17B725D03A85}" type="presParOf" srcId="{536B3B42-215F-4B74-926E-4D72B52F18FE}" destId="{C57B658E-1F9E-4C91-94AC-0574DC9FDBE2}" srcOrd="0" destOrd="0" presId="urn:microsoft.com/office/officeart/2008/layout/AlternatingHexagons"/>
    <dgm:cxn modelId="{E9955BFD-501B-4E15-A7FC-7B8E49FFACC3}" type="presParOf" srcId="{C57B658E-1F9E-4C91-94AC-0574DC9FDBE2}" destId="{0BD5B0EB-7490-4C37-B4B4-1ED317417C31}" srcOrd="0" destOrd="0" presId="urn:microsoft.com/office/officeart/2008/layout/AlternatingHexagons"/>
    <dgm:cxn modelId="{F7CFF687-847C-418C-84AF-A7BE91F559A4}" type="presParOf" srcId="{C57B658E-1F9E-4C91-94AC-0574DC9FDBE2}" destId="{18345897-4DFA-4840-AAC8-42BAD553B3BD}" srcOrd="1" destOrd="0" presId="urn:microsoft.com/office/officeart/2008/layout/AlternatingHexagons"/>
    <dgm:cxn modelId="{29E1143F-0C78-41F1-8122-5E948AF43214}" type="presParOf" srcId="{C57B658E-1F9E-4C91-94AC-0574DC9FDBE2}" destId="{01056453-C747-40D0-AE7C-FDB6504D2515}" srcOrd="2" destOrd="0" presId="urn:microsoft.com/office/officeart/2008/layout/AlternatingHexagons"/>
    <dgm:cxn modelId="{8400A394-8A32-43DD-ACD9-F9323CCFB078}" type="presParOf" srcId="{C57B658E-1F9E-4C91-94AC-0574DC9FDBE2}" destId="{D060663D-121A-4958-AE67-4D5532D969D8}" srcOrd="3" destOrd="0" presId="urn:microsoft.com/office/officeart/2008/layout/AlternatingHexagons"/>
    <dgm:cxn modelId="{1CA63558-E692-43E5-9E0E-D9B1A06E56B4}" type="presParOf" srcId="{C57B658E-1F9E-4C91-94AC-0574DC9FDBE2}" destId="{14470F16-BAB1-4477-B53E-290632947C1B}" srcOrd="4" destOrd="0" presId="urn:microsoft.com/office/officeart/2008/layout/AlternatingHexagons"/>
    <dgm:cxn modelId="{E4EB97AB-0570-47D5-8E9C-A503545B0D84}" type="presParOf" srcId="{536B3B42-215F-4B74-926E-4D72B52F18FE}" destId="{A1F19657-5CEE-4446-A93A-1E3298DE3CC9}" srcOrd="1" destOrd="0" presId="urn:microsoft.com/office/officeart/2008/layout/AlternatingHexagons"/>
    <dgm:cxn modelId="{42CFCBE1-680B-41DE-B389-8FFD5F159BDE}" type="presParOf" srcId="{536B3B42-215F-4B74-926E-4D72B52F18FE}" destId="{9E67D362-7F39-43DE-9664-1E40A282AA14}" srcOrd="2" destOrd="0" presId="urn:microsoft.com/office/officeart/2008/layout/AlternatingHexagons"/>
    <dgm:cxn modelId="{F22E9D60-4288-449F-ACB0-1BCCFF281798}" type="presParOf" srcId="{9E67D362-7F39-43DE-9664-1E40A282AA14}" destId="{A2B5ABF8-BDAC-4FA0-94A9-7111FFB2D529}" srcOrd="0" destOrd="0" presId="urn:microsoft.com/office/officeart/2008/layout/AlternatingHexagons"/>
    <dgm:cxn modelId="{75CF909A-80C3-42E3-BF49-BAB793BDA6AF}" type="presParOf" srcId="{9E67D362-7F39-43DE-9664-1E40A282AA14}" destId="{8A2E6737-5733-4B84-9A2C-60EBDEB85198}" srcOrd="1" destOrd="0" presId="urn:microsoft.com/office/officeart/2008/layout/AlternatingHexagons"/>
    <dgm:cxn modelId="{E9C4A2EB-B857-4E33-9094-DAF764FE5ECB}" type="presParOf" srcId="{9E67D362-7F39-43DE-9664-1E40A282AA14}" destId="{2AE9489F-1A17-4CB2-8F3D-1E59C719B3EB}" srcOrd="2" destOrd="0" presId="urn:microsoft.com/office/officeart/2008/layout/AlternatingHexagons"/>
    <dgm:cxn modelId="{C0ED5AFC-867E-4BA1-BF6C-2D65D8CEB4E0}" type="presParOf" srcId="{9E67D362-7F39-43DE-9664-1E40A282AA14}" destId="{29D0F0D6-2D1B-4E6E-B16F-2B3B75B4C638}" srcOrd="3" destOrd="0" presId="urn:microsoft.com/office/officeart/2008/layout/AlternatingHexagons"/>
    <dgm:cxn modelId="{18A4CF09-2C75-4482-A4A1-D300FC7E07D8}" type="presParOf" srcId="{9E67D362-7F39-43DE-9664-1E40A282AA14}" destId="{850CCA6E-C139-4121-97E8-8BFDFDECC9E1}" srcOrd="4" destOrd="0" presId="urn:microsoft.com/office/officeart/2008/layout/AlternatingHexagons"/>
    <dgm:cxn modelId="{979FD4B9-F5DF-4B30-8B28-E3F6AE52B2BF}" type="presParOf" srcId="{536B3B42-215F-4B74-926E-4D72B52F18FE}" destId="{99B1DA30-D3B5-45A4-90BA-87B397CAF7EF}" srcOrd="3" destOrd="0" presId="urn:microsoft.com/office/officeart/2008/layout/AlternatingHexagons"/>
    <dgm:cxn modelId="{C7365F9B-B66D-4C0C-B3FC-87140EA86E9A}" type="presParOf" srcId="{536B3B42-215F-4B74-926E-4D72B52F18FE}" destId="{8DA6D133-8DA5-4DF9-9B13-4E30A157D225}" srcOrd="4" destOrd="0" presId="urn:microsoft.com/office/officeart/2008/layout/AlternatingHexagons"/>
    <dgm:cxn modelId="{F2155EBE-543F-42C3-B460-F77510CBDE7D}" type="presParOf" srcId="{8DA6D133-8DA5-4DF9-9B13-4E30A157D225}" destId="{FF460B67-21D4-4036-9DCE-33DB167B0643}" srcOrd="0" destOrd="0" presId="urn:microsoft.com/office/officeart/2008/layout/AlternatingHexagons"/>
    <dgm:cxn modelId="{93A11932-BD73-4E06-ABD2-0BAD40628E7C}" type="presParOf" srcId="{8DA6D133-8DA5-4DF9-9B13-4E30A157D225}" destId="{8C079FC8-B707-479F-947A-180EBAC1C0D1}" srcOrd="1" destOrd="0" presId="urn:microsoft.com/office/officeart/2008/layout/AlternatingHexagons"/>
    <dgm:cxn modelId="{7C05C7FD-0724-437D-9092-0F8D8D1C3FF8}" type="presParOf" srcId="{8DA6D133-8DA5-4DF9-9B13-4E30A157D225}" destId="{3BC8C5DA-DDD9-4CBD-A250-959AC899F53D}" srcOrd="2" destOrd="0" presId="urn:microsoft.com/office/officeart/2008/layout/AlternatingHexagons"/>
    <dgm:cxn modelId="{466C80DA-0CCE-4E20-B58E-58018F67CC4A}" type="presParOf" srcId="{8DA6D133-8DA5-4DF9-9B13-4E30A157D225}" destId="{2143B5B5-08F4-4A02-B626-1F07D3DB4A49}" srcOrd="3" destOrd="0" presId="urn:microsoft.com/office/officeart/2008/layout/AlternatingHexagons"/>
    <dgm:cxn modelId="{FAF45C7E-D4CC-432F-92B2-CFCCCFFC717A}" type="presParOf" srcId="{8DA6D133-8DA5-4DF9-9B13-4E30A157D225}" destId="{F8243538-D6F5-47BC-B375-8B39F4CF032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540864-2ED9-4E8C-B296-A986FC3A5034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74DB479-875F-4D36-AB12-301BC5ACA4E8}">
      <dgm:prSet phldrT="[Text]"/>
      <dgm:spPr/>
      <dgm:t>
        <a:bodyPr/>
        <a:lstStyle/>
        <a:p>
          <a:r>
            <a:rPr lang="en-US" dirty="0"/>
            <a:t>Scoping</a:t>
          </a:r>
        </a:p>
      </dgm:t>
    </dgm:pt>
    <dgm:pt modelId="{63C38B2E-4C1D-4240-8FA2-8A7F3BDDD922}" type="parTrans" cxnId="{D09C982F-C68A-46BA-A5B5-29A0188C7470}">
      <dgm:prSet/>
      <dgm:spPr/>
      <dgm:t>
        <a:bodyPr/>
        <a:lstStyle/>
        <a:p>
          <a:endParaRPr lang="en-US"/>
        </a:p>
      </dgm:t>
    </dgm:pt>
    <dgm:pt modelId="{C674E81B-D721-4B6C-9C60-AD83D3119903}" type="sibTrans" cxnId="{D09C982F-C68A-46BA-A5B5-29A0188C7470}">
      <dgm:prSet/>
      <dgm:spPr/>
      <dgm:t>
        <a:bodyPr/>
        <a:lstStyle/>
        <a:p>
          <a:endParaRPr lang="en-US"/>
        </a:p>
      </dgm:t>
    </dgm:pt>
    <dgm:pt modelId="{513FB344-B325-4245-AA25-750517BADB9A}">
      <dgm:prSet phldrT="[Text]"/>
      <dgm:spPr/>
      <dgm:t>
        <a:bodyPr/>
        <a:lstStyle/>
        <a:p>
          <a:r>
            <a:rPr lang="en-US" dirty="0"/>
            <a:t>Visibility: grant donor</a:t>
          </a:r>
        </a:p>
      </dgm:t>
    </dgm:pt>
    <dgm:pt modelId="{6734DF9D-0440-43D6-9C0B-4DD87314DE1A}" type="parTrans" cxnId="{1BFA0E3F-F168-409C-97C2-8582E4D61DEF}">
      <dgm:prSet/>
      <dgm:spPr/>
      <dgm:t>
        <a:bodyPr/>
        <a:lstStyle/>
        <a:p>
          <a:endParaRPr lang="en-US"/>
        </a:p>
      </dgm:t>
    </dgm:pt>
    <dgm:pt modelId="{F1207EE6-0F64-46D9-BFF7-0FBC11B5A849}" type="sibTrans" cxnId="{1BFA0E3F-F168-409C-97C2-8582E4D61DEF}">
      <dgm:prSet/>
      <dgm:spPr/>
      <dgm:t>
        <a:bodyPr/>
        <a:lstStyle/>
        <a:p>
          <a:endParaRPr lang="en-US"/>
        </a:p>
      </dgm:t>
    </dgm:pt>
    <dgm:pt modelId="{CEB4409D-E17D-4728-9993-44475D705966}">
      <dgm:prSet phldrT="[Text]"/>
      <dgm:spPr/>
      <dgm:t>
        <a:bodyPr/>
        <a:lstStyle/>
        <a:p>
          <a:r>
            <a:rPr lang="en-US" dirty="0"/>
            <a:t>Support aid architecture</a:t>
          </a:r>
        </a:p>
      </dgm:t>
    </dgm:pt>
    <dgm:pt modelId="{055683A0-3F6E-4CBA-8C57-FB3566F44886}" type="parTrans" cxnId="{740D9DE2-486C-465C-8458-E6AE88C4FBDA}">
      <dgm:prSet/>
      <dgm:spPr/>
      <dgm:t>
        <a:bodyPr/>
        <a:lstStyle/>
        <a:p>
          <a:endParaRPr lang="en-US"/>
        </a:p>
      </dgm:t>
    </dgm:pt>
    <dgm:pt modelId="{EEECC55A-3700-4D2C-A802-4CB72E083DDA}" type="sibTrans" cxnId="{740D9DE2-486C-465C-8458-E6AE88C4FBDA}">
      <dgm:prSet/>
      <dgm:spPr/>
      <dgm:t>
        <a:bodyPr/>
        <a:lstStyle/>
        <a:p>
          <a:endParaRPr lang="en-US"/>
        </a:p>
      </dgm:t>
    </dgm:pt>
    <dgm:pt modelId="{79826FE6-F50C-4B1F-8654-0FFA29D0469C}">
      <dgm:prSet phldrT="[Text]"/>
      <dgm:spPr/>
      <dgm:t>
        <a:bodyPr/>
        <a:lstStyle/>
        <a:p>
          <a:r>
            <a:rPr lang="en-US" dirty="0"/>
            <a:t>Decision</a:t>
          </a:r>
        </a:p>
      </dgm:t>
    </dgm:pt>
    <dgm:pt modelId="{1204C8B3-B57C-489B-82FD-DBF835AA8F28}" type="parTrans" cxnId="{BDF1F207-0213-4BE2-98D0-8393AC91F2E0}">
      <dgm:prSet/>
      <dgm:spPr/>
      <dgm:t>
        <a:bodyPr/>
        <a:lstStyle/>
        <a:p>
          <a:endParaRPr lang="en-US"/>
        </a:p>
      </dgm:t>
    </dgm:pt>
    <dgm:pt modelId="{B1A9E0D3-6347-4230-A87E-BBF5C3D20B31}" type="sibTrans" cxnId="{BDF1F207-0213-4BE2-98D0-8393AC91F2E0}">
      <dgm:prSet/>
      <dgm:spPr/>
      <dgm:t>
        <a:bodyPr/>
        <a:lstStyle/>
        <a:p>
          <a:endParaRPr lang="en-US"/>
        </a:p>
      </dgm:t>
    </dgm:pt>
    <dgm:pt modelId="{F86286A4-9A51-4634-8D1E-7E54EC62123F}">
      <dgm:prSet phldrT="[Text]"/>
      <dgm:spPr/>
      <dgm:t>
        <a:bodyPr/>
        <a:lstStyle/>
        <a:p>
          <a:r>
            <a:rPr lang="en-US" dirty="0"/>
            <a:t>Use political platform</a:t>
          </a:r>
        </a:p>
      </dgm:t>
    </dgm:pt>
    <dgm:pt modelId="{DCB47CE9-097F-4FF4-BBE5-7A0F7E3D8870}" type="parTrans" cxnId="{2A5DF935-9453-45B4-966D-1479646D10C7}">
      <dgm:prSet/>
      <dgm:spPr/>
      <dgm:t>
        <a:bodyPr/>
        <a:lstStyle/>
        <a:p>
          <a:endParaRPr lang="en-US"/>
        </a:p>
      </dgm:t>
    </dgm:pt>
    <dgm:pt modelId="{13B69CA9-1182-4840-8E13-D3E2BA386464}" type="sibTrans" cxnId="{2A5DF935-9453-45B4-966D-1479646D10C7}">
      <dgm:prSet/>
      <dgm:spPr/>
      <dgm:t>
        <a:bodyPr/>
        <a:lstStyle/>
        <a:p>
          <a:endParaRPr lang="en-US"/>
        </a:p>
      </dgm:t>
    </dgm:pt>
    <dgm:pt modelId="{6F7EAD53-4CA4-48D2-878F-78EB25EA53BF}">
      <dgm:prSet phldrT="[Text]"/>
      <dgm:spPr/>
      <dgm:t>
        <a:bodyPr/>
        <a:lstStyle/>
        <a:p>
          <a:r>
            <a:rPr lang="en-US" dirty="0"/>
            <a:t>EU leads</a:t>
          </a:r>
        </a:p>
      </dgm:t>
    </dgm:pt>
    <dgm:pt modelId="{D206B6EF-DAD0-4080-B48E-2B43741C35C1}" type="parTrans" cxnId="{17779D01-9CF2-44E3-B4F3-3D03DCE4C52A}">
      <dgm:prSet/>
      <dgm:spPr/>
      <dgm:t>
        <a:bodyPr/>
        <a:lstStyle/>
        <a:p>
          <a:endParaRPr lang="en-US"/>
        </a:p>
      </dgm:t>
    </dgm:pt>
    <dgm:pt modelId="{213D16C8-4121-4D18-820D-D956FC976A0E}" type="sibTrans" cxnId="{17779D01-9CF2-44E3-B4F3-3D03DCE4C52A}">
      <dgm:prSet/>
      <dgm:spPr/>
      <dgm:t>
        <a:bodyPr/>
        <a:lstStyle/>
        <a:p>
          <a:endParaRPr lang="en-US"/>
        </a:p>
      </dgm:t>
    </dgm:pt>
    <dgm:pt modelId="{A59417C5-7B9B-4B67-ACF9-A48B4351D924}">
      <dgm:prSet phldrT="[Text]"/>
      <dgm:spPr/>
      <dgm:t>
        <a:bodyPr/>
        <a:lstStyle/>
        <a:p>
          <a:r>
            <a:rPr lang="en-US" dirty="0"/>
            <a:t>Monitoring</a:t>
          </a:r>
        </a:p>
      </dgm:t>
    </dgm:pt>
    <dgm:pt modelId="{B7334970-C39E-4611-991C-7F17DE5C15D6}" type="parTrans" cxnId="{01A1C964-AD84-4BED-A9E8-292F9AE724B6}">
      <dgm:prSet/>
      <dgm:spPr/>
      <dgm:t>
        <a:bodyPr/>
        <a:lstStyle/>
        <a:p>
          <a:endParaRPr lang="en-US"/>
        </a:p>
      </dgm:t>
    </dgm:pt>
    <dgm:pt modelId="{551476B7-87B1-42D4-B740-DD5904A6EE2F}" type="sibTrans" cxnId="{01A1C964-AD84-4BED-A9E8-292F9AE724B6}">
      <dgm:prSet/>
      <dgm:spPr/>
      <dgm:t>
        <a:bodyPr/>
        <a:lstStyle/>
        <a:p>
          <a:endParaRPr lang="en-US"/>
        </a:p>
      </dgm:t>
    </dgm:pt>
    <dgm:pt modelId="{3055CFCF-E963-4F94-8E1D-EEE2ECE67433}">
      <dgm:prSet phldrT="[Text]"/>
      <dgm:spPr/>
      <dgm:t>
        <a:bodyPr/>
        <a:lstStyle/>
        <a:p>
          <a:r>
            <a:rPr lang="en-US" dirty="0"/>
            <a:t>Report for dialogue</a:t>
          </a:r>
        </a:p>
      </dgm:t>
    </dgm:pt>
    <dgm:pt modelId="{B3C51D72-7DA9-4B5A-89C8-757374A97D1D}" type="parTrans" cxnId="{5D0CFC74-B2B9-434C-A07D-76F947BFA9BF}">
      <dgm:prSet/>
      <dgm:spPr/>
      <dgm:t>
        <a:bodyPr/>
        <a:lstStyle/>
        <a:p>
          <a:endParaRPr lang="en-US"/>
        </a:p>
      </dgm:t>
    </dgm:pt>
    <dgm:pt modelId="{4F089617-092D-45A3-9E73-AAC385E16069}" type="sibTrans" cxnId="{5D0CFC74-B2B9-434C-A07D-76F947BFA9BF}">
      <dgm:prSet/>
      <dgm:spPr/>
      <dgm:t>
        <a:bodyPr/>
        <a:lstStyle/>
        <a:p>
          <a:endParaRPr lang="en-US"/>
        </a:p>
      </dgm:t>
    </dgm:pt>
    <dgm:pt modelId="{34C795FD-465F-412F-9A32-4CBA89379665}">
      <dgm:prSet phldrT="[Text]"/>
      <dgm:spPr/>
      <dgm:t>
        <a:bodyPr/>
        <a:lstStyle/>
        <a:p>
          <a:r>
            <a:rPr lang="en-US" dirty="0"/>
            <a:t>Government, Civil Society, Private sector, Parliament</a:t>
          </a:r>
        </a:p>
      </dgm:t>
    </dgm:pt>
    <dgm:pt modelId="{D411472B-75DE-4D46-95BD-09894EDBE3DA}" type="parTrans" cxnId="{D804FF34-782B-4605-8639-1719DB8FBC7F}">
      <dgm:prSet/>
      <dgm:spPr/>
      <dgm:t>
        <a:bodyPr/>
        <a:lstStyle/>
        <a:p>
          <a:endParaRPr lang="en-US"/>
        </a:p>
      </dgm:t>
    </dgm:pt>
    <dgm:pt modelId="{A645ADA7-68FB-4269-90FD-27750A8ACBA8}" type="sibTrans" cxnId="{D804FF34-782B-4605-8639-1719DB8FBC7F}">
      <dgm:prSet/>
      <dgm:spPr/>
      <dgm:t>
        <a:bodyPr/>
        <a:lstStyle/>
        <a:p>
          <a:endParaRPr lang="en-US"/>
        </a:p>
      </dgm:t>
    </dgm:pt>
    <dgm:pt modelId="{31EAC385-4990-4165-A200-B7D8C145B2B9}">
      <dgm:prSet phldrT="[Text]"/>
      <dgm:spPr/>
      <dgm:t>
        <a:bodyPr/>
        <a:lstStyle/>
        <a:p>
          <a:r>
            <a:rPr lang="en-US" dirty="0"/>
            <a:t>Definition of results</a:t>
          </a:r>
        </a:p>
      </dgm:t>
    </dgm:pt>
    <dgm:pt modelId="{E754C513-F6FE-45A5-8371-F59FBF6B15AA}" type="parTrans" cxnId="{34CD34B8-EB04-4F30-B61F-5A1D2511ABD3}">
      <dgm:prSet/>
      <dgm:spPr/>
      <dgm:t>
        <a:bodyPr/>
        <a:lstStyle/>
        <a:p>
          <a:endParaRPr lang="en-US"/>
        </a:p>
      </dgm:t>
    </dgm:pt>
    <dgm:pt modelId="{DC94CA5E-8ACA-45E5-8B14-3ED18AC6B1BD}" type="sibTrans" cxnId="{34CD34B8-EB04-4F30-B61F-5A1D2511ABD3}">
      <dgm:prSet/>
      <dgm:spPr/>
      <dgm:t>
        <a:bodyPr/>
        <a:lstStyle/>
        <a:p>
          <a:endParaRPr lang="en-US"/>
        </a:p>
      </dgm:t>
    </dgm:pt>
    <dgm:pt modelId="{39AF64DE-2A5C-45C3-AE76-C38F7377DF33}">
      <dgm:prSet phldrT="[Text]"/>
      <dgm:spPr/>
      <dgm:t>
        <a:bodyPr/>
        <a:lstStyle/>
        <a:p>
          <a:r>
            <a:rPr lang="en-US" dirty="0"/>
            <a:t>Joint implementation</a:t>
          </a:r>
        </a:p>
      </dgm:t>
    </dgm:pt>
    <dgm:pt modelId="{95F083A5-80F3-4F4B-AE8A-F9B4FACA7871}" type="parTrans" cxnId="{B5DFC76A-0629-4791-9603-B7EE9BA3AD2A}">
      <dgm:prSet/>
      <dgm:spPr/>
      <dgm:t>
        <a:bodyPr/>
        <a:lstStyle/>
        <a:p>
          <a:endParaRPr lang="en-US"/>
        </a:p>
      </dgm:t>
    </dgm:pt>
    <dgm:pt modelId="{D116799E-6507-4296-AAFD-103F7377B846}" type="sibTrans" cxnId="{B5DFC76A-0629-4791-9603-B7EE9BA3AD2A}">
      <dgm:prSet/>
      <dgm:spPr/>
      <dgm:t>
        <a:bodyPr/>
        <a:lstStyle/>
        <a:p>
          <a:endParaRPr lang="en-US"/>
        </a:p>
      </dgm:t>
    </dgm:pt>
    <dgm:pt modelId="{14FF031E-A563-4E42-A430-CE9008003003}">
      <dgm:prSet phldrT="[Text]"/>
      <dgm:spPr/>
      <dgm:t>
        <a:bodyPr/>
        <a:lstStyle/>
        <a:p>
          <a:r>
            <a:rPr lang="en-US" dirty="0"/>
            <a:t>Be constructive</a:t>
          </a:r>
        </a:p>
      </dgm:t>
    </dgm:pt>
    <dgm:pt modelId="{27A2741A-5FE0-4A36-83FD-CCC79CC544E2}" type="parTrans" cxnId="{7DC96E3F-C700-4294-B253-B4C7F86867E3}">
      <dgm:prSet/>
      <dgm:spPr/>
      <dgm:t>
        <a:bodyPr/>
        <a:lstStyle/>
        <a:p>
          <a:endParaRPr lang="en-US"/>
        </a:p>
      </dgm:t>
    </dgm:pt>
    <dgm:pt modelId="{E79B823A-867A-42E7-982E-B7217858B573}" type="sibTrans" cxnId="{7DC96E3F-C700-4294-B253-B4C7F86867E3}">
      <dgm:prSet/>
      <dgm:spPr/>
      <dgm:t>
        <a:bodyPr/>
        <a:lstStyle/>
        <a:p>
          <a:endParaRPr lang="en-US"/>
        </a:p>
      </dgm:t>
    </dgm:pt>
    <dgm:pt modelId="{E5955CDA-C6EE-4F50-BA88-C4E960DD67B3}" type="pres">
      <dgm:prSet presAssocID="{91540864-2ED9-4E8C-B296-A986FC3A5034}" presName="linearFlow" presStyleCnt="0">
        <dgm:presLayoutVars>
          <dgm:dir/>
          <dgm:animLvl val="lvl"/>
          <dgm:resizeHandles val="exact"/>
        </dgm:presLayoutVars>
      </dgm:prSet>
      <dgm:spPr/>
    </dgm:pt>
    <dgm:pt modelId="{7BCD280C-5F62-450F-AC4E-615DB24CF8D4}" type="pres">
      <dgm:prSet presAssocID="{474DB479-875F-4D36-AB12-301BC5ACA4E8}" presName="composite" presStyleCnt="0"/>
      <dgm:spPr/>
    </dgm:pt>
    <dgm:pt modelId="{B8FD4A07-A4C5-403C-9399-593F636748B6}" type="pres">
      <dgm:prSet presAssocID="{474DB479-875F-4D36-AB12-301BC5ACA4E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CC44134-9B4F-4D55-AA94-3B8D89653CB4}" type="pres">
      <dgm:prSet presAssocID="{474DB479-875F-4D36-AB12-301BC5ACA4E8}" presName="descendantText" presStyleLbl="alignAcc1" presStyleIdx="0" presStyleCnt="3" custLinFactNeighborX="1156" custLinFactNeighborY="-5951">
        <dgm:presLayoutVars>
          <dgm:bulletEnabled val="1"/>
        </dgm:presLayoutVars>
      </dgm:prSet>
      <dgm:spPr/>
    </dgm:pt>
    <dgm:pt modelId="{4CE3FE60-68DF-4992-A870-41CBEF58D60A}" type="pres">
      <dgm:prSet presAssocID="{C674E81B-D721-4B6C-9C60-AD83D3119903}" presName="sp" presStyleCnt="0"/>
      <dgm:spPr/>
    </dgm:pt>
    <dgm:pt modelId="{65DA4C2F-8953-4125-8775-0FD580741C33}" type="pres">
      <dgm:prSet presAssocID="{79826FE6-F50C-4B1F-8654-0FFA29D0469C}" presName="composite" presStyleCnt="0"/>
      <dgm:spPr/>
    </dgm:pt>
    <dgm:pt modelId="{6F338408-4A30-4466-A4B2-110AC2270C71}" type="pres">
      <dgm:prSet presAssocID="{79826FE6-F50C-4B1F-8654-0FFA29D0469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F0EBBC0-CEBB-47FA-818A-ACC086460815}" type="pres">
      <dgm:prSet presAssocID="{79826FE6-F50C-4B1F-8654-0FFA29D0469C}" presName="descendantText" presStyleLbl="alignAcc1" presStyleIdx="1" presStyleCnt="3">
        <dgm:presLayoutVars>
          <dgm:bulletEnabled val="1"/>
        </dgm:presLayoutVars>
      </dgm:prSet>
      <dgm:spPr/>
    </dgm:pt>
    <dgm:pt modelId="{B6620D98-79BA-4B7F-9186-656781C46257}" type="pres">
      <dgm:prSet presAssocID="{B1A9E0D3-6347-4230-A87E-BBF5C3D20B31}" presName="sp" presStyleCnt="0"/>
      <dgm:spPr/>
    </dgm:pt>
    <dgm:pt modelId="{2AA317FC-635F-4777-B46D-FDEFB66C0372}" type="pres">
      <dgm:prSet presAssocID="{A59417C5-7B9B-4B67-ACF9-A48B4351D924}" presName="composite" presStyleCnt="0"/>
      <dgm:spPr/>
    </dgm:pt>
    <dgm:pt modelId="{2241575E-6848-43AE-9996-8E7B88F983FF}" type="pres">
      <dgm:prSet presAssocID="{A59417C5-7B9B-4B67-ACF9-A48B4351D92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086867B-6A15-49A6-A59F-0460D0B61492}" type="pres">
      <dgm:prSet presAssocID="{A59417C5-7B9B-4B67-ACF9-A48B4351D92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7779D01-9CF2-44E3-B4F3-3D03DCE4C52A}" srcId="{79826FE6-F50C-4B1F-8654-0FFA29D0469C}" destId="{6F7EAD53-4CA4-48D2-878F-78EB25EA53BF}" srcOrd="1" destOrd="0" parTransId="{D206B6EF-DAD0-4080-B48E-2B43741C35C1}" sibTransId="{213D16C8-4121-4D18-820D-D956FC976A0E}"/>
    <dgm:cxn modelId="{BDF1F207-0213-4BE2-98D0-8393AC91F2E0}" srcId="{91540864-2ED9-4E8C-B296-A986FC3A5034}" destId="{79826FE6-F50C-4B1F-8654-0FFA29D0469C}" srcOrd="1" destOrd="0" parTransId="{1204C8B3-B57C-489B-82FD-DBF835AA8F28}" sibTransId="{B1A9E0D3-6347-4230-A87E-BBF5C3D20B31}"/>
    <dgm:cxn modelId="{964B4D09-665F-48A3-8ED1-9526B91E42E0}" type="presOf" srcId="{31EAC385-4990-4165-A200-B7D8C145B2B9}" destId="{6F0EBBC0-CEBB-47FA-818A-ACC086460815}" srcOrd="0" destOrd="2" presId="urn:microsoft.com/office/officeart/2005/8/layout/chevron2"/>
    <dgm:cxn modelId="{FEFAB219-DB69-40A7-A460-5D9C8F675F75}" type="presOf" srcId="{14FF031E-A563-4E42-A430-CE9008003003}" destId="{8CC44134-9B4F-4D55-AA94-3B8D89653CB4}" srcOrd="0" destOrd="2" presId="urn:microsoft.com/office/officeart/2005/8/layout/chevron2"/>
    <dgm:cxn modelId="{455E541A-8199-4EFD-A773-6A0E90214624}" type="presOf" srcId="{34C795FD-465F-412F-9A32-4CBA89379665}" destId="{5086867B-6A15-49A6-A59F-0460D0B61492}" srcOrd="0" destOrd="1" presId="urn:microsoft.com/office/officeart/2005/8/layout/chevron2"/>
    <dgm:cxn modelId="{D09C982F-C68A-46BA-A5B5-29A0188C7470}" srcId="{91540864-2ED9-4E8C-B296-A986FC3A5034}" destId="{474DB479-875F-4D36-AB12-301BC5ACA4E8}" srcOrd="0" destOrd="0" parTransId="{63C38B2E-4C1D-4240-8FA2-8A7F3BDDD922}" sibTransId="{C674E81B-D721-4B6C-9C60-AD83D3119903}"/>
    <dgm:cxn modelId="{D804FF34-782B-4605-8639-1719DB8FBC7F}" srcId="{A59417C5-7B9B-4B67-ACF9-A48B4351D924}" destId="{34C795FD-465F-412F-9A32-4CBA89379665}" srcOrd="1" destOrd="0" parTransId="{D411472B-75DE-4D46-95BD-09894EDBE3DA}" sibTransId="{A645ADA7-68FB-4269-90FD-27750A8ACBA8}"/>
    <dgm:cxn modelId="{2A5DF935-9453-45B4-966D-1479646D10C7}" srcId="{79826FE6-F50C-4B1F-8654-0FFA29D0469C}" destId="{F86286A4-9A51-4634-8D1E-7E54EC62123F}" srcOrd="0" destOrd="0" parTransId="{DCB47CE9-097F-4FF4-BBE5-7A0F7E3D8870}" sibTransId="{13B69CA9-1182-4840-8E13-D3E2BA386464}"/>
    <dgm:cxn modelId="{FA60393A-FBD6-4633-A42E-AA17E5EACF96}" type="presOf" srcId="{F86286A4-9A51-4634-8D1E-7E54EC62123F}" destId="{6F0EBBC0-CEBB-47FA-818A-ACC086460815}" srcOrd="0" destOrd="0" presId="urn:microsoft.com/office/officeart/2005/8/layout/chevron2"/>
    <dgm:cxn modelId="{1BFA0E3F-F168-409C-97C2-8582E4D61DEF}" srcId="{474DB479-875F-4D36-AB12-301BC5ACA4E8}" destId="{513FB344-B325-4245-AA25-750517BADB9A}" srcOrd="0" destOrd="0" parTransId="{6734DF9D-0440-43D6-9C0B-4DD87314DE1A}" sibTransId="{F1207EE6-0F64-46D9-BFF7-0FBC11B5A849}"/>
    <dgm:cxn modelId="{7DC96E3F-C700-4294-B253-B4C7F86867E3}" srcId="{474DB479-875F-4D36-AB12-301BC5ACA4E8}" destId="{14FF031E-A563-4E42-A430-CE9008003003}" srcOrd="2" destOrd="0" parTransId="{27A2741A-5FE0-4A36-83FD-CCC79CC544E2}" sibTransId="{E79B823A-867A-42E7-982E-B7217858B573}"/>
    <dgm:cxn modelId="{01A1C964-AD84-4BED-A9E8-292F9AE724B6}" srcId="{91540864-2ED9-4E8C-B296-A986FC3A5034}" destId="{A59417C5-7B9B-4B67-ACF9-A48B4351D924}" srcOrd="2" destOrd="0" parTransId="{B7334970-C39E-4611-991C-7F17DE5C15D6}" sibTransId="{551476B7-87B1-42D4-B740-DD5904A6EE2F}"/>
    <dgm:cxn modelId="{B5DFC76A-0629-4791-9603-B7EE9BA3AD2A}" srcId="{A59417C5-7B9B-4B67-ACF9-A48B4351D924}" destId="{39AF64DE-2A5C-45C3-AE76-C38F7377DF33}" srcOrd="2" destOrd="0" parTransId="{95F083A5-80F3-4F4B-AE8A-F9B4FACA7871}" sibTransId="{D116799E-6507-4296-AAFD-103F7377B846}"/>
    <dgm:cxn modelId="{5D0CFC74-B2B9-434C-A07D-76F947BFA9BF}" srcId="{A59417C5-7B9B-4B67-ACF9-A48B4351D924}" destId="{3055CFCF-E963-4F94-8E1D-EEE2ECE67433}" srcOrd="0" destOrd="0" parTransId="{B3C51D72-7DA9-4B5A-89C8-757374A97D1D}" sibTransId="{4F089617-092D-45A3-9E73-AAC385E16069}"/>
    <dgm:cxn modelId="{2A2AB07A-3B59-43E1-994D-8E9D18D2BD28}" type="presOf" srcId="{474DB479-875F-4D36-AB12-301BC5ACA4E8}" destId="{B8FD4A07-A4C5-403C-9399-593F636748B6}" srcOrd="0" destOrd="0" presId="urn:microsoft.com/office/officeart/2005/8/layout/chevron2"/>
    <dgm:cxn modelId="{6FCF1D92-0F13-4FFB-BD8F-3E4786D859F6}" type="presOf" srcId="{513FB344-B325-4245-AA25-750517BADB9A}" destId="{8CC44134-9B4F-4D55-AA94-3B8D89653CB4}" srcOrd="0" destOrd="0" presId="urn:microsoft.com/office/officeart/2005/8/layout/chevron2"/>
    <dgm:cxn modelId="{0433DE97-F012-403E-A3D8-86B0F3B9FEC0}" type="presOf" srcId="{79826FE6-F50C-4B1F-8654-0FFA29D0469C}" destId="{6F338408-4A30-4466-A4B2-110AC2270C71}" srcOrd="0" destOrd="0" presId="urn:microsoft.com/office/officeart/2005/8/layout/chevron2"/>
    <dgm:cxn modelId="{50391C9E-88B6-4985-84DA-48BF0326AC4B}" type="presOf" srcId="{39AF64DE-2A5C-45C3-AE76-C38F7377DF33}" destId="{5086867B-6A15-49A6-A59F-0460D0B61492}" srcOrd="0" destOrd="2" presId="urn:microsoft.com/office/officeart/2005/8/layout/chevron2"/>
    <dgm:cxn modelId="{C7794BA0-8A0D-4269-8775-6D2D625EAE4C}" type="presOf" srcId="{A59417C5-7B9B-4B67-ACF9-A48B4351D924}" destId="{2241575E-6848-43AE-9996-8E7B88F983FF}" srcOrd="0" destOrd="0" presId="urn:microsoft.com/office/officeart/2005/8/layout/chevron2"/>
    <dgm:cxn modelId="{34CD34B8-EB04-4F30-B61F-5A1D2511ABD3}" srcId="{79826FE6-F50C-4B1F-8654-0FFA29D0469C}" destId="{31EAC385-4990-4165-A200-B7D8C145B2B9}" srcOrd="2" destOrd="0" parTransId="{E754C513-F6FE-45A5-8371-F59FBF6B15AA}" sibTransId="{DC94CA5E-8ACA-45E5-8B14-3ED18AC6B1BD}"/>
    <dgm:cxn modelId="{1E5979BC-6F1B-4781-BD52-0397DC8CC826}" type="presOf" srcId="{3055CFCF-E963-4F94-8E1D-EEE2ECE67433}" destId="{5086867B-6A15-49A6-A59F-0460D0B61492}" srcOrd="0" destOrd="0" presId="urn:microsoft.com/office/officeart/2005/8/layout/chevron2"/>
    <dgm:cxn modelId="{4117D6CB-C20A-40C3-8D82-A65584FC338F}" type="presOf" srcId="{6F7EAD53-4CA4-48D2-878F-78EB25EA53BF}" destId="{6F0EBBC0-CEBB-47FA-818A-ACC086460815}" srcOrd="0" destOrd="1" presId="urn:microsoft.com/office/officeart/2005/8/layout/chevron2"/>
    <dgm:cxn modelId="{518A1BD9-F983-4102-9D0D-3C2FF2DFFDC0}" type="presOf" srcId="{91540864-2ED9-4E8C-B296-A986FC3A5034}" destId="{E5955CDA-C6EE-4F50-BA88-C4E960DD67B3}" srcOrd="0" destOrd="0" presId="urn:microsoft.com/office/officeart/2005/8/layout/chevron2"/>
    <dgm:cxn modelId="{4E9F71DB-8C03-41E2-9F78-2E09592922BD}" type="presOf" srcId="{CEB4409D-E17D-4728-9993-44475D705966}" destId="{8CC44134-9B4F-4D55-AA94-3B8D89653CB4}" srcOrd="0" destOrd="1" presId="urn:microsoft.com/office/officeart/2005/8/layout/chevron2"/>
    <dgm:cxn modelId="{740D9DE2-486C-465C-8458-E6AE88C4FBDA}" srcId="{474DB479-875F-4D36-AB12-301BC5ACA4E8}" destId="{CEB4409D-E17D-4728-9993-44475D705966}" srcOrd="1" destOrd="0" parTransId="{055683A0-3F6E-4CBA-8C57-FB3566F44886}" sibTransId="{EEECC55A-3700-4D2C-A802-4CB72E083DDA}"/>
    <dgm:cxn modelId="{EEB90581-832E-4F7A-BA8E-C8186C44F0D4}" type="presParOf" srcId="{E5955CDA-C6EE-4F50-BA88-C4E960DD67B3}" destId="{7BCD280C-5F62-450F-AC4E-615DB24CF8D4}" srcOrd="0" destOrd="0" presId="urn:microsoft.com/office/officeart/2005/8/layout/chevron2"/>
    <dgm:cxn modelId="{8886FE9A-41F5-444E-B1BC-38ADBF5BC9A2}" type="presParOf" srcId="{7BCD280C-5F62-450F-AC4E-615DB24CF8D4}" destId="{B8FD4A07-A4C5-403C-9399-593F636748B6}" srcOrd="0" destOrd="0" presId="urn:microsoft.com/office/officeart/2005/8/layout/chevron2"/>
    <dgm:cxn modelId="{48AF1A98-F8FE-48E6-9AAF-B680C4E97CF3}" type="presParOf" srcId="{7BCD280C-5F62-450F-AC4E-615DB24CF8D4}" destId="{8CC44134-9B4F-4D55-AA94-3B8D89653CB4}" srcOrd="1" destOrd="0" presId="urn:microsoft.com/office/officeart/2005/8/layout/chevron2"/>
    <dgm:cxn modelId="{BB96FF83-02D6-4386-8C3C-0D24CB31F1C5}" type="presParOf" srcId="{E5955CDA-C6EE-4F50-BA88-C4E960DD67B3}" destId="{4CE3FE60-68DF-4992-A870-41CBEF58D60A}" srcOrd="1" destOrd="0" presId="urn:microsoft.com/office/officeart/2005/8/layout/chevron2"/>
    <dgm:cxn modelId="{3E2772EC-95B2-480E-954C-EEEEF2A3E060}" type="presParOf" srcId="{E5955CDA-C6EE-4F50-BA88-C4E960DD67B3}" destId="{65DA4C2F-8953-4125-8775-0FD580741C33}" srcOrd="2" destOrd="0" presId="urn:microsoft.com/office/officeart/2005/8/layout/chevron2"/>
    <dgm:cxn modelId="{01FEAEDF-46FA-4013-A3F6-F958F80ECB9A}" type="presParOf" srcId="{65DA4C2F-8953-4125-8775-0FD580741C33}" destId="{6F338408-4A30-4466-A4B2-110AC2270C71}" srcOrd="0" destOrd="0" presId="urn:microsoft.com/office/officeart/2005/8/layout/chevron2"/>
    <dgm:cxn modelId="{48B8A557-E532-4A44-A65C-A8781535280F}" type="presParOf" srcId="{65DA4C2F-8953-4125-8775-0FD580741C33}" destId="{6F0EBBC0-CEBB-47FA-818A-ACC086460815}" srcOrd="1" destOrd="0" presId="urn:microsoft.com/office/officeart/2005/8/layout/chevron2"/>
    <dgm:cxn modelId="{990E956B-9888-4557-B6DE-244548D17988}" type="presParOf" srcId="{E5955CDA-C6EE-4F50-BA88-C4E960DD67B3}" destId="{B6620D98-79BA-4B7F-9186-656781C46257}" srcOrd="3" destOrd="0" presId="urn:microsoft.com/office/officeart/2005/8/layout/chevron2"/>
    <dgm:cxn modelId="{C1299EF6-9BC5-4AF4-AA52-EC99E057C4A4}" type="presParOf" srcId="{E5955CDA-C6EE-4F50-BA88-C4E960DD67B3}" destId="{2AA317FC-635F-4777-B46D-FDEFB66C0372}" srcOrd="4" destOrd="0" presId="urn:microsoft.com/office/officeart/2005/8/layout/chevron2"/>
    <dgm:cxn modelId="{62E5522D-9AB6-4BE4-933A-1901D3ED2AF4}" type="presParOf" srcId="{2AA317FC-635F-4777-B46D-FDEFB66C0372}" destId="{2241575E-6848-43AE-9996-8E7B88F983FF}" srcOrd="0" destOrd="0" presId="urn:microsoft.com/office/officeart/2005/8/layout/chevron2"/>
    <dgm:cxn modelId="{1AEDBBBF-52EC-40EB-B3D6-A55A8E968F83}" type="presParOf" srcId="{2AA317FC-635F-4777-B46D-FDEFB66C0372}" destId="{5086867B-6A15-49A6-A59F-0460D0B614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5F7D0-13BC-4FCB-99FE-43892FCA4FD9}">
      <dsp:nvSpPr>
        <dsp:cNvPr id="0" name=""/>
        <dsp:cNvSpPr/>
      </dsp:nvSpPr>
      <dsp:spPr>
        <a:xfrm rot="5400000">
          <a:off x="-165609" y="371164"/>
          <a:ext cx="1104063" cy="772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</a:t>
          </a:r>
          <a:r>
            <a:rPr lang="en-GB" sz="1400" b="0" kern="1200" dirty="0">
              <a:solidFill>
                <a:schemeClr val="tx1"/>
              </a:solidFill>
            </a:rPr>
            <a:t> </a:t>
          </a:r>
          <a:r>
            <a:rPr lang="en-GB" sz="1400" b="0" i="1" kern="1200" dirty="0">
              <a:solidFill>
                <a:schemeClr val="tx1"/>
              </a:solidFill>
            </a:rPr>
            <a:t>(+6)</a:t>
          </a:r>
        </a:p>
      </dsp:txBody>
      <dsp:txXfrm rot="-5400000">
        <a:off x="1" y="591976"/>
        <a:ext cx="772844" cy="331219"/>
      </dsp:txXfrm>
    </dsp:sp>
    <dsp:sp modelId="{CEDDDEF3-E51A-4500-AF2F-A17BA54AE7FB}">
      <dsp:nvSpPr>
        <dsp:cNvPr id="0" name=""/>
        <dsp:cNvSpPr/>
      </dsp:nvSpPr>
      <dsp:spPr>
        <a:xfrm rot="5400000">
          <a:off x="3686650" y="-2852125"/>
          <a:ext cx="1320424" cy="7148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u="sng" kern="1200" dirty="0">
              <a:effectLst/>
            </a:rPr>
            <a:t>JOINT PROGRAMMING DOCUMENTS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>
              <a:solidFill>
                <a:schemeClr val="tx1"/>
              </a:solidFill>
            </a:rPr>
            <a:t>Bolivia</a:t>
          </a:r>
          <a:r>
            <a:rPr lang="en-GB" sz="1100" b="0" kern="1200" dirty="0">
              <a:solidFill>
                <a:schemeClr val="tx1"/>
              </a:solidFill>
            </a:rPr>
            <a:t> (2017-2020), </a:t>
          </a:r>
          <a:r>
            <a:rPr lang="en-GB" sz="1100" b="1" kern="1200" dirty="0">
              <a:solidFill>
                <a:schemeClr val="tx1"/>
              </a:solidFill>
            </a:rPr>
            <a:t>Burkina Faso </a:t>
          </a:r>
          <a:r>
            <a:rPr lang="en-GB" sz="1100" b="0" kern="1200" dirty="0">
              <a:solidFill>
                <a:schemeClr val="tx1"/>
              </a:solidFill>
            </a:rPr>
            <a:t>(2017-2021)*, </a:t>
          </a:r>
          <a:r>
            <a:rPr lang="en-GB" sz="1100" b="1" kern="1200" dirty="0">
              <a:solidFill>
                <a:schemeClr val="tx1"/>
              </a:solidFill>
            </a:rPr>
            <a:t>Cambodia</a:t>
          </a:r>
          <a:r>
            <a:rPr lang="en-GB" sz="1100" b="0" kern="1200" dirty="0">
              <a:solidFill>
                <a:schemeClr val="tx1"/>
              </a:solidFill>
            </a:rPr>
            <a:t> (2014-2018/2019-2020), </a:t>
          </a:r>
          <a:r>
            <a:rPr lang="en-GB" sz="1100" b="1" kern="1200" dirty="0">
              <a:solidFill>
                <a:schemeClr val="tx1"/>
              </a:solidFill>
            </a:rPr>
            <a:t>Central African Republic </a:t>
          </a:r>
          <a:r>
            <a:rPr lang="en-GB" sz="1100" b="0" kern="1200" dirty="0">
              <a:solidFill>
                <a:schemeClr val="tx1"/>
              </a:solidFill>
            </a:rPr>
            <a:t>(2017-2021)*, </a:t>
          </a:r>
          <a:r>
            <a:rPr lang="en-GB" sz="1100" b="1" kern="1200" dirty="0">
              <a:solidFill>
                <a:schemeClr val="tx1"/>
              </a:solidFill>
            </a:rPr>
            <a:t>Comoros</a:t>
          </a:r>
          <a:r>
            <a:rPr lang="en-GB" sz="1100" b="0" kern="1200" dirty="0">
              <a:solidFill>
                <a:schemeClr val="tx1"/>
              </a:solidFill>
            </a:rPr>
            <a:t> (2015-2020), </a:t>
          </a:r>
          <a:r>
            <a:rPr lang="en-GB" sz="1100" b="1" kern="1200" dirty="0">
              <a:solidFill>
                <a:schemeClr val="tx1"/>
              </a:solidFill>
            </a:rPr>
            <a:t>Egypt</a:t>
          </a:r>
          <a:r>
            <a:rPr lang="en-GB" sz="1100" b="0" kern="1200" dirty="0">
              <a:solidFill>
                <a:schemeClr val="tx1"/>
              </a:solidFill>
            </a:rPr>
            <a:t> (2017-2020), </a:t>
          </a:r>
          <a:r>
            <a:rPr lang="en-GB" sz="1100" b="1" kern="1200" dirty="0">
              <a:solidFill>
                <a:schemeClr val="tx1"/>
              </a:solidFill>
            </a:rPr>
            <a:t>Ethiopia</a:t>
          </a:r>
          <a:r>
            <a:rPr lang="en-GB" sz="1100" b="0" kern="1200" dirty="0">
              <a:solidFill>
                <a:schemeClr val="tx1"/>
              </a:solidFill>
            </a:rPr>
            <a:t> (2017-2020)*, </a:t>
          </a:r>
          <a:r>
            <a:rPr lang="en-GB" sz="1100" b="1" kern="1200" dirty="0">
              <a:solidFill>
                <a:schemeClr val="tx1"/>
              </a:solidFill>
            </a:rPr>
            <a:t>Ghana</a:t>
          </a:r>
          <a:r>
            <a:rPr lang="en-GB" sz="1100" b="0" kern="1200" dirty="0">
              <a:solidFill>
                <a:schemeClr val="tx1"/>
              </a:solidFill>
            </a:rPr>
            <a:t> (2017-2020), </a:t>
          </a:r>
          <a:r>
            <a:rPr lang="en-GB" sz="1100" b="1" kern="1200" dirty="0">
              <a:solidFill>
                <a:schemeClr val="tx1"/>
              </a:solidFill>
            </a:rPr>
            <a:t>Guatemala</a:t>
          </a:r>
          <a:r>
            <a:rPr lang="en-GB" sz="1100" b="0" kern="1200" dirty="0">
              <a:solidFill>
                <a:schemeClr val="tx1"/>
              </a:solidFill>
            </a:rPr>
            <a:t> (2014-2020), </a:t>
          </a:r>
          <a:r>
            <a:rPr lang="en-GB" sz="1100" b="1" kern="1200" dirty="0">
              <a:solidFill>
                <a:schemeClr val="tx1"/>
              </a:solidFill>
            </a:rPr>
            <a:t>Honduras</a:t>
          </a:r>
          <a:r>
            <a:rPr lang="en-GB" sz="1100" b="0" kern="1200" dirty="0">
              <a:solidFill>
                <a:schemeClr val="tx1"/>
              </a:solidFill>
            </a:rPr>
            <a:t> (2018-2022)*, </a:t>
          </a:r>
          <a:r>
            <a:rPr lang="en-GB" sz="1100" b="1" kern="1200" dirty="0">
              <a:solidFill>
                <a:schemeClr val="tx1"/>
              </a:solidFill>
            </a:rPr>
            <a:t>Ivory Coast </a:t>
          </a:r>
          <a:r>
            <a:rPr lang="en-GB" sz="1100" b="0" kern="1200" dirty="0">
              <a:solidFill>
                <a:schemeClr val="tx1"/>
              </a:solidFill>
            </a:rPr>
            <a:t>(2017-2020), </a:t>
          </a:r>
          <a:r>
            <a:rPr lang="en-GB" sz="1100" b="1" kern="1200" dirty="0">
              <a:solidFill>
                <a:schemeClr val="tx1"/>
              </a:solidFill>
            </a:rPr>
            <a:t>Kenya</a:t>
          </a:r>
          <a:r>
            <a:rPr lang="en-GB" sz="1100" b="0" kern="1200" dirty="0">
              <a:solidFill>
                <a:schemeClr val="tx1"/>
              </a:solidFill>
            </a:rPr>
            <a:t> (2018-2022), </a:t>
          </a:r>
          <a:r>
            <a:rPr lang="en-GB" sz="1100" b="1" kern="1200" dirty="0">
              <a:solidFill>
                <a:schemeClr val="tx1"/>
              </a:solidFill>
            </a:rPr>
            <a:t>Laos</a:t>
          </a:r>
          <a:r>
            <a:rPr lang="en-GB" sz="1100" b="0" kern="1200" dirty="0">
              <a:solidFill>
                <a:schemeClr val="tx1"/>
              </a:solidFill>
            </a:rPr>
            <a:t> (2016-2020), </a:t>
          </a:r>
          <a:r>
            <a:rPr lang="en-GB" sz="1100" b="1" kern="1200" dirty="0">
              <a:solidFill>
                <a:schemeClr val="tx1"/>
              </a:solidFill>
            </a:rPr>
            <a:t>Moldova</a:t>
          </a:r>
          <a:r>
            <a:rPr lang="en-GB" sz="1100" b="0" kern="1200" dirty="0">
              <a:solidFill>
                <a:schemeClr val="tx1"/>
              </a:solidFill>
            </a:rPr>
            <a:t> (2017-2020), </a:t>
          </a:r>
          <a:r>
            <a:rPr lang="en-GB" sz="1100" b="1" kern="1200" dirty="0">
              <a:solidFill>
                <a:schemeClr val="tx1"/>
              </a:solidFill>
            </a:rPr>
            <a:t>Nicaragua</a:t>
          </a:r>
          <a:r>
            <a:rPr lang="en-GB" sz="1100" b="0" kern="1200" dirty="0">
              <a:solidFill>
                <a:schemeClr val="tx1"/>
              </a:solidFill>
            </a:rPr>
            <a:t> (2018-2020), </a:t>
          </a:r>
          <a:r>
            <a:rPr lang="en-GB" sz="1100" b="1" kern="1200" dirty="0">
              <a:solidFill>
                <a:schemeClr val="tx1"/>
              </a:solidFill>
            </a:rPr>
            <a:t>Palestine</a:t>
          </a:r>
          <a:r>
            <a:rPr lang="en-GB" sz="1100" b="0" kern="1200" dirty="0">
              <a:solidFill>
                <a:schemeClr val="tx1"/>
              </a:solidFill>
            </a:rPr>
            <a:t> (2017-2020), </a:t>
          </a:r>
          <a:r>
            <a:rPr lang="en-GB" sz="1100" b="1" kern="1200" dirty="0">
              <a:solidFill>
                <a:schemeClr val="tx1"/>
              </a:solidFill>
            </a:rPr>
            <a:t>Senegal</a:t>
          </a:r>
          <a:r>
            <a:rPr lang="en-GB" sz="1100" b="0" kern="1200" dirty="0">
              <a:solidFill>
                <a:schemeClr val="tx1"/>
              </a:solidFill>
            </a:rPr>
            <a:t> (2018-2023), </a:t>
          </a:r>
          <a:r>
            <a:rPr lang="en-GB" sz="1100" b="1" kern="1200" dirty="0">
              <a:solidFill>
                <a:schemeClr val="tx1"/>
              </a:solidFill>
            </a:rPr>
            <a:t>Togo</a:t>
          </a:r>
          <a:r>
            <a:rPr lang="en-GB" sz="1100" b="0" kern="1200" dirty="0">
              <a:solidFill>
                <a:schemeClr val="tx1"/>
              </a:solidFill>
            </a:rPr>
            <a:t> (2014-2020), </a:t>
          </a:r>
          <a:r>
            <a:rPr lang="en-GB" sz="1100" b="1" kern="1200" dirty="0">
              <a:solidFill>
                <a:schemeClr val="tx1"/>
              </a:solidFill>
            </a:rPr>
            <a:t>Tunisia</a:t>
          </a:r>
          <a:r>
            <a:rPr lang="en-GB" sz="1100" b="0" kern="1200" dirty="0">
              <a:solidFill>
                <a:schemeClr val="tx1"/>
              </a:solidFill>
            </a:rPr>
            <a:t> (2017-2020)*, </a:t>
          </a:r>
          <a:r>
            <a:rPr lang="en-GB" sz="1100" b="1" kern="1200" dirty="0">
              <a:solidFill>
                <a:schemeClr val="tx1"/>
              </a:solidFill>
            </a:rPr>
            <a:t>Uganda</a:t>
          </a:r>
          <a:r>
            <a:rPr lang="en-GB" sz="1100" b="0" kern="1200" dirty="0">
              <a:solidFill>
                <a:schemeClr val="tx1"/>
              </a:solidFill>
            </a:rPr>
            <a:t> (2015-2019)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1" kern="1200" dirty="0">
              <a:solidFill>
                <a:schemeClr val="tx1"/>
              </a:solidFill>
            </a:rPr>
            <a:t>Old: Chad (2014-2017)**, Mali (2014-2018)**, Myanmar (2014-2016)**, Namibia (2014-2017), Paraguay (2014-2018), Rwanda (2014-2018)</a:t>
          </a:r>
        </a:p>
      </dsp:txBody>
      <dsp:txXfrm rot="-5400000">
        <a:off x="772845" y="126138"/>
        <a:ext cx="7083577" cy="1191508"/>
      </dsp:txXfrm>
    </dsp:sp>
    <dsp:sp modelId="{6C5283CE-9633-4062-AB31-7849E31BBBB7}">
      <dsp:nvSpPr>
        <dsp:cNvPr id="0" name=""/>
        <dsp:cNvSpPr/>
      </dsp:nvSpPr>
      <dsp:spPr>
        <a:xfrm rot="5400000">
          <a:off x="-165609" y="1607479"/>
          <a:ext cx="1104063" cy="772844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endParaRPr lang="en-GB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828291"/>
        <a:ext cx="772844" cy="331219"/>
      </dsp:txXfrm>
    </dsp:sp>
    <dsp:sp modelId="{81EC7ACC-AFDB-49CF-B0F0-3792C9FD28C3}">
      <dsp:nvSpPr>
        <dsp:cNvPr id="0" name=""/>
        <dsp:cNvSpPr/>
      </dsp:nvSpPr>
      <dsp:spPr>
        <a:xfrm rot="5400000">
          <a:off x="3830906" y="-1691791"/>
          <a:ext cx="1031910" cy="7148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u="sng" kern="1200" dirty="0"/>
            <a:t>COUNTRIES IN THE PROCESS OF JOINT PROGRAMMING </a:t>
          </a:r>
          <a:r>
            <a:rPr lang="en-GB" sz="1100" b="1" i="1" u="none" kern="1200" dirty="0"/>
            <a:t>(JOINT ANALYSIS OR ROADMAP)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1" kern="1200" dirty="0"/>
            <a:t>Joint Analysis</a:t>
          </a:r>
          <a:r>
            <a:rPr lang="en-GB" sz="1200" kern="1200" dirty="0"/>
            <a:t>: </a:t>
          </a:r>
          <a:r>
            <a:rPr lang="en-GB" sz="1200" b="1" kern="1200" dirty="0"/>
            <a:t>Armenia, Belarus, Benin*, Georgia, Morocco*, Niger, Zambia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1" kern="1200" dirty="0"/>
            <a:t>Roadmap</a:t>
          </a:r>
          <a:r>
            <a:rPr lang="en-GB" sz="1200" kern="1200" dirty="0"/>
            <a:t>: </a:t>
          </a:r>
          <a:r>
            <a:rPr lang="en-GB" sz="1200" b="1" kern="1200" dirty="0"/>
            <a:t>Azerbaijan, Burundi*, Cameroon, El Salvador, Haiti, Lebanon, Madagascar*, Mali, Mozambique*, Nepal, Pakistan</a:t>
          </a:r>
        </a:p>
      </dsp:txBody>
      <dsp:txXfrm rot="-5400000">
        <a:off x="772844" y="1416645"/>
        <a:ext cx="7097661" cy="931162"/>
      </dsp:txXfrm>
    </dsp:sp>
    <dsp:sp modelId="{7C1EFC49-FCA9-4200-8B67-C2C360A05C58}">
      <dsp:nvSpPr>
        <dsp:cNvPr id="0" name=""/>
        <dsp:cNvSpPr/>
      </dsp:nvSpPr>
      <dsp:spPr>
        <a:xfrm rot="5400000">
          <a:off x="-213658" y="2933534"/>
          <a:ext cx="1200161" cy="772844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strike="noStrike" kern="1200" dirty="0">
              <a:solidFill>
                <a:schemeClr val="tx1"/>
              </a:solidFill>
            </a:rPr>
            <a:t>19</a:t>
          </a:r>
        </a:p>
      </dsp:txBody>
      <dsp:txXfrm rot="-5400000">
        <a:off x="1" y="3106297"/>
        <a:ext cx="772844" cy="427317"/>
      </dsp:txXfrm>
    </dsp:sp>
    <dsp:sp modelId="{D13D6F5B-4A04-406C-A01D-5C1F0A882343}">
      <dsp:nvSpPr>
        <dsp:cNvPr id="0" name=""/>
        <dsp:cNvSpPr/>
      </dsp:nvSpPr>
      <dsp:spPr>
        <a:xfrm rot="5400000">
          <a:off x="3871281" y="-398565"/>
          <a:ext cx="951161" cy="7148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b="1" u="sng" kern="1200" dirty="0"/>
            <a:t>COUNTRIES EXPLORING JOINT PROGRAMMING POTENTIAL </a:t>
          </a:r>
          <a:r>
            <a:rPr lang="en-GB" sz="1050" b="1" i="1" u="none" kern="1200" dirty="0"/>
            <a:t>(FEASIBILITY/SCOPING EXERCISE)</a:t>
          </a:r>
          <a:endParaRPr lang="en-GB" sz="1050" b="1" i="1" u="none" kern="1200" dirty="0">
            <a:solidFill>
              <a:srgbClr val="FF0000"/>
            </a:solidFill>
          </a:endParaRPr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50" b="1" kern="1200" dirty="0">
              <a:solidFill>
                <a:srgbClr val="0000FF"/>
              </a:solidFill>
            </a:rPr>
            <a:t> </a:t>
          </a:r>
          <a:r>
            <a:rPr lang="en-GB" sz="1050" b="0" kern="1200" dirty="0">
              <a:solidFill>
                <a:schemeClr val="tx1"/>
              </a:solidFill>
            </a:rPr>
            <a:t>Afghanistan, Algeria, Angola, Bangladesh, Chad, Guinea Conakry, Iraq, Jordan, Kyrgyzstan, Liberia, Libya, Malawi, Myanmar, Somalia, Tajikistan, Tanzania, Ukraine, Uzbekistan, Yemen</a:t>
          </a:r>
        </a:p>
      </dsp:txBody>
      <dsp:txXfrm rot="-5400000">
        <a:off x="772844" y="2746304"/>
        <a:ext cx="7101603" cy="858297"/>
      </dsp:txXfrm>
    </dsp:sp>
    <dsp:sp modelId="{A7D82930-8B7D-4689-AA73-C5E16303BE12}">
      <dsp:nvSpPr>
        <dsp:cNvPr id="0" name=""/>
        <dsp:cNvSpPr/>
      </dsp:nvSpPr>
      <dsp:spPr>
        <a:xfrm>
          <a:off x="1024277" y="3903103"/>
          <a:ext cx="1104063" cy="772844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11</a:t>
          </a:r>
        </a:p>
      </dsp:txBody>
      <dsp:txXfrm rot="-5400000">
        <a:off x="1189887" y="4123915"/>
        <a:ext cx="772844" cy="331219"/>
      </dsp:txXfrm>
    </dsp:sp>
    <dsp:sp modelId="{1211B401-FEE5-4EF7-8420-542211246F26}">
      <dsp:nvSpPr>
        <dsp:cNvPr id="0" name=""/>
        <dsp:cNvSpPr/>
      </dsp:nvSpPr>
      <dsp:spPr>
        <a:xfrm rot="5400000">
          <a:off x="4658755" y="1426017"/>
          <a:ext cx="677625" cy="5727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Joint Monitoring / Results Framework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solidFill>
                <a:schemeClr val="tx1"/>
              </a:solidFill>
            </a:rPr>
            <a:t>Bolivia, Burkina Faso, Cambodia</a:t>
          </a:r>
          <a:r>
            <a:rPr lang="en-GB" sz="1100" kern="1200" dirty="0"/>
            <a:t>, Comoros, Ethiopia, Ghana, Kenya, Laos, Nicaragua, Palestine, Senegal</a:t>
          </a:r>
        </a:p>
      </dsp:txBody>
      <dsp:txXfrm rot="-5400000">
        <a:off x="2134063" y="3983789"/>
        <a:ext cx="5693931" cy="611467"/>
      </dsp:txXfrm>
    </dsp:sp>
    <dsp:sp modelId="{C6BC30FC-9788-4D25-A62E-346D6E8779AD}">
      <dsp:nvSpPr>
        <dsp:cNvPr id="0" name=""/>
        <dsp:cNvSpPr/>
      </dsp:nvSpPr>
      <dsp:spPr>
        <a:xfrm>
          <a:off x="1020142" y="4865032"/>
          <a:ext cx="1104063" cy="7728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7</a:t>
          </a:r>
        </a:p>
      </dsp:txBody>
      <dsp:txXfrm rot="-5400000">
        <a:off x="1185752" y="5085844"/>
        <a:ext cx="772844" cy="331219"/>
      </dsp:txXfrm>
    </dsp:sp>
    <dsp:sp modelId="{829A527E-EFF6-40A3-AD27-6B0CA5D76AE6}">
      <dsp:nvSpPr>
        <dsp:cNvPr id="0" name=""/>
        <dsp:cNvSpPr/>
      </dsp:nvSpPr>
      <dsp:spPr>
        <a:xfrm rot="5400000">
          <a:off x="4800970" y="2375453"/>
          <a:ext cx="457080" cy="5726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Replacement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FR in Comoros, FR in Kenya, EU in Laos, DE and FR in Mali, EU in Palestine, EU in Senegal  </a:t>
          </a:r>
        </a:p>
      </dsp:txBody>
      <dsp:txXfrm rot="-5400000">
        <a:off x="2166073" y="5032664"/>
        <a:ext cx="5704563" cy="41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5B0EB-7490-4C37-B4B4-1ED317417C31}">
      <dsp:nvSpPr>
        <dsp:cNvPr id="0" name=""/>
        <dsp:cNvSpPr/>
      </dsp:nvSpPr>
      <dsp:spPr>
        <a:xfrm rot="5400000">
          <a:off x="2438335" y="98376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Trauma in society</a:t>
          </a:r>
        </a:p>
      </dsp:txBody>
      <dsp:txXfrm rot="-5400000">
        <a:off x="2740435" y="235187"/>
        <a:ext cx="901971" cy="1036747"/>
      </dsp:txXfrm>
    </dsp:sp>
    <dsp:sp modelId="{18345897-4DFA-4840-AAC8-42BAD553B3BD}">
      <dsp:nvSpPr>
        <dsp:cNvPr id="0" name=""/>
        <dsp:cNvSpPr/>
      </dsp:nvSpPr>
      <dsp:spPr>
        <a:xfrm>
          <a:off x="3886369" y="301709"/>
          <a:ext cx="1680887" cy="90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Rapid poverty reduction + strong growth</a:t>
          </a:r>
        </a:p>
      </dsp:txBody>
      <dsp:txXfrm>
        <a:off x="3886369" y="301709"/>
        <a:ext cx="1680887" cy="903703"/>
      </dsp:txXfrm>
    </dsp:sp>
    <dsp:sp modelId="{14470F16-BAB1-4477-B53E-290632947C1B}">
      <dsp:nvSpPr>
        <dsp:cNvPr id="0" name=""/>
        <dsp:cNvSpPr/>
      </dsp:nvSpPr>
      <dsp:spPr>
        <a:xfrm rot="5400000">
          <a:off x="1023136" y="98376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10844"/>
            <a:lumOff val="175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25236" y="235187"/>
        <a:ext cx="901971" cy="1036747"/>
      </dsp:txXfrm>
    </dsp:sp>
    <dsp:sp modelId="{A2B5ABF8-BDAC-4FA0-94A9-7111FFB2D529}">
      <dsp:nvSpPr>
        <dsp:cNvPr id="0" name=""/>
        <dsp:cNvSpPr/>
      </dsp:nvSpPr>
      <dsp:spPr>
        <a:xfrm rot="5400000">
          <a:off x="1728025" y="1376815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Democracy</a:t>
          </a:r>
        </a:p>
      </dsp:txBody>
      <dsp:txXfrm rot="-5400000">
        <a:off x="2030125" y="1513626"/>
        <a:ext cx="901971" cy="1036747"/>
      </dsp:txXfrm>
    </dsp:sp>
    <dsp:sp modelId="{8A2E6737-5733-4B84-9A2C-60EBDEB85198}">
      <dsp:nvSpPr>
        <dsp:cNvPr id="0" name=""/>
        <dsp:cNvSpPr/>
      </dsp:nvSpPr>
      <dsp:spPr>
        <a:xfrm>
          <a:off x="145038" y="1580148"/>
          <a:ext cx="1626665" cy="90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Consolidation of power + economic roles</a:t>
          </a:r>
        </a:p>
      </dsp:txBody>
      <dsp:txXfrm>
        <a:off x="145038" y="1580148"/>
        <a:ext cx="1626665" cy="903703"/>
      </dsp:txXfrm>
    </dsp:sp>
    <dsp:sp modelId="{850CCA6E-C139-4121-97E8-8BFDFDECC9E1}">
      <dsp:nvSpPr>
        <dsp:cNvPr id="0" name=""/>
        <dsp:cNvSpPr/>
      </dsp:nvSpPr>
      <dsp:spPr>
        <a:xfrm rot="5400000">
          <a:off x="3143224" y="1376815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32532"/>
            <a:lumOff val="52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445324" y="1513626"/>
        <a:ext cx="901971" cy="1036747"/>
      </dsp:txXfrm>
    </dsp:sp>
    <dsp:sp modelId="{FF460B67-21D4-4036-9DCE-33DB167B0643}">
      <dsp:nvSpPr>
        <dsp:cNvPr id="0" name=""/>
        <dsp:cNvSpPr/>
      </dsp:nvSpPr>
      <dsp:spPr>
        <a:xfrm rot="5400000">
          <a:off x="2438335" y="2655253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State Building</a:t>
          </a:r>
        </a:p>
      </dsp:txBody>
      <dsp:txXfrm rot="-5400000">
        <a:off x="2740435" y="2792064"/>
        <a:ext cx="901971" cy="1036747"/>
      </dsp:txXfrm>
    </dsp:sp>
    <dsp:sp modelId="{8C079FC8-B707-479F-947A-180EBAC1C0D1}">
      <dsp:nvSpPr>
        <dsp:cNvPr id="0" name=""/>
        <dsp:cNvSpPr/>
      </dsp:nvSpPr>
      <dsp:spPr>
        <a:xfrm>
          <a:off x="3886369" y="2858587"/>
          <a:ext cx="1680887" cy="903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Different models from region</a:t>
          </a:r>
        </a:p>
      </dsp:txBody>
      <dsp:txXfrm>
        <a:off x="3886369" y="2858587"/>
        <a:ext cx="1680887" cy="903703"/>
      </dsp:txXfrm>
    </dsp:sp>
    <dsp:sp modelId="{F8243538-D6F5-47BC-B375-8B39F4CF0322}">
      <dsp:nvSpPr>
        <dsp:cNvPr id="0" name=""/>
        <dsp:cNvSpPr/>
      </dsp:nvSpPr>
      <dsp:spPr>
        <a:xfrm rot="5400000">
          <a:off x="1023136" y="2655253"/>
          <a:ext cx="1506171" cy="131036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-10844"/>
            <a:lumOff val="175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25236" y="2792064"/>
        <a:ext cx="901971" cy="1036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D4A07-A4C5-403C-9399-593F636748B6}">
      <dsp:nvSpPr>
        <dsp:cNvPr id="0" name=""/>
        <dsp:cNvSpPr/>
      </dsp:nvSpPr>
      <dsp:spPr>
        <a:xfrm rot="5400000">
          <a:off x="-215764" y="218227"/>
          <a:ext cx="1438429" cy="10069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Scoping</a:t>
          </a:r>
        </a:p>
      </dsp:txBody>
      <dsp:txXfrm rot="-5400000">
        <a:off x="1" y="505912"/>
        <a:ext cx="1006900" cy="431529"/>
      </dsp:txXfrm>
    </dsp:sp>
    <dsp:sp modelId="{8CC44134-9B4F-4D55-AA94-3B8D89653CB4}">
      <dsp:nvSpPr>
        <dsp:cNvPr id="0" name=""/>
        <dsp:cNvSpPr/>
      </dsp:nvSpPr>
      <dsp:spPr>
        <a:xfrm rot="5400000">
          <a:off x="1944066" y="-937165"/>
          <a:ext cx="934979" cy="28093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Visibility: grant donor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Support aid architecture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Be constructive</a:t>
          </a:r>
        </a:p>
      </dsp:txBody>
      <dsp:txXfrm rot="-5400000">
        <a:off x="1006900" y="45643"/>
        <a:ext cx="2763669" cy="843695"/>
      </dsp:txXfrm>
    </dsp:sp>
    <dsp:sp modelId="{6F338408-4A30-4466-A4B2-110AC2270C71}">
      <dsp:nvSpPr>
        <dsp:cNvPr id="0" name=""/>
        <dsp:cNvSpPr/>
      </dsp:nvSpPr>
      <dsp:spPr>
        <a:xfrm rot="5400000">
          <a:off x="-215764" y="1460485"/>
          <a:ext cx="1438429" cy="10069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Decision</a:t>
          </a:r>
        </a:p>
      </dsp:txBody>
      <dsp:txXfrm rot="-5400000">
        <a:off x="1" y="1748170"/>
        <a:ext cx="1006900" cy="431529"/>
      </dsp:txXfrm>
    </dsp:sp>
    <dsp:sp modelId="{6F0EBBC0-CEBB-47FA-818A-ACC086460815}">
      <dsp:nvSpPr>
        <dsp:cNvPr id="0" name=""/>
        <dsp:cNvSpPr/>
      </dsp:nvSpPr>
      <dsp:spPr>
        <a:xfrm rot="5400000">
          <a:off x="1944066" y="307555"/>
          <a:ext cx="934979" cy="28093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Use political platform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EU leads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Definition of results</a:t>
          </a:r>
        </a:p>
      </dsp:txBody>
      <dsp:txXfrm rot="-5400000">
        <a:off x="1006900" y="1290363"/>
        <a:ext cx="2763669" cy="843695"/>
      </dsp:txXfrm>
    </dsp:sp>
    <dsp:sp modelId="{2241575E-6848-43AE-9996-8E7B88F983FF}">
      <dsp:nvSpPr>
        <dsp:cNvPr id="0" name=""/>
        <dsp:cNvSpPr/>
      </dsp:nvSpPr>
      <dsp:spPr>
        <a:xfrm rot="5400000">
          <a:off x="-215764" y="2702743"/>
          <a:ext cx="1438429" cy="10069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Monitoring</a:t>
          </a:r>
        </a:p>
      </dsp:txBody>
      <dsp:txXfrm rot="-5400000">
        <a:off x="1" y="2990428"/>
        <a:ext cx="1006900" cy="431529"/>
      </dsp:txXfrm>
    </dsp:sp>
    <dsp:sp modelId="{5086867B-6A15-49A6-A59F-0460D0B61492}">
      <dsp:nvSpPr>
        <dsp:cNvPr id="0" name=""/>
        <dsp:cNvSpPr/>
      </dsp:nvSpPr>
      <dsp:spPr>
        <a:xfrm rot="5400000">
          <a:off x="1944066" y="1549813"/>
          <a:ext cx="934979" cy="28093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Report for dialogue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Government, Civil Society, Private sector, Parliament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Joint implementation</a:t>
          </a:r>
        </a:p>
      </dsp:txBody>
      <dsp:txXfrm rot="-5400000">
        <a:off x="1006900" y="2532621"/>
        <a:ext cx="2763669" cy="843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392F739-4542-492B-85E6-8BCFB1070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09C6C7C-FC43-448E-B08F-3BF3F4AB7A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05212ABC-2445-47CE-8392-C539724E89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B48FFE6-F610-4FC9-86EF-9DE69851AD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97D2C6-5FF1-4A15-BA7D-6781955FCEA9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A730B9C-1A23-47FC-8E93-ADD015819A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E31ACBD-7F01-4B6D-8F35-000606928A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931FC89-72B2-4BF0-A82A-6DA70FB98F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C87510B-5293-4C3C-926D-F126D56161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A2AEB13C-0B54-4264-BED9-1DAABE146C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435A5BE4-415F-4A12-AB20-4C267F060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8EB76D-5C1F-4BF0-AF7F-019D04A7A84C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736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b="1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5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138113"/>
            <a:ext cx="4425950" cy="332105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48" y="3739183"/>
            <a:ext cx="5438775" cy="5688980"/>
          </a:xfrm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87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B76D-5C1F-4BF0-AF7F-019D04A7A84C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14917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13C9E9E-7C1C-4A81-B8FD-CCDD6BB483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8C00C2B4-B236-4414-8CCF-A506953E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b="1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952DFF9-819B-4054-851A-834DFF9F8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1F4DC9DB-87BC-4417-88B4-EFB5BA9227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13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1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897F3-9A17-412D-9D86-E41512E0854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972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13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6200" y="211138"/>
            <a:ext cx="4105275" cy="3078162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47" y="3428033"/>
            <a:ext cx="5438775" cy="6287467"/>
          </a:xfrm>
          <a:noFill/>
        </p:spPr>
        <p:txBody>
          <a:bodyPr/>
          <a:lstStyle/>
          <a:p>
            <a:pPr marL="0" lvl="0" indent="0" defTabSz="4445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>
                <a:srgbClr val="0F5494"/>
              </a:buClr>
              <a:buNone/>
            </a:pPr>
            <a:endParaRPr lang="en-GB" sz="600" i="0" u="sng" kern="1200" dirty="0">
              <a:solidFill>
                <a:schemeClr val="accent1">
                  <a:lumMod val="75000"/>
                </a:schemeClr>
              </a:solidFill>
              <a:latin typeface="Arial Narrow" charset="0"/>
              <a:ea typeface="+mn-ea"/>
              <a:cs typeface="+mn-cs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3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7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endParaRPr lang="en-GB" altLang="en-US" b="1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0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4150" y="196850"/>
            <a:ext cx="3706813" cy="2779713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9724" y="3172164"/>
            <a:ext cx="6118226" cy="6495165"/>
          </a:xfrm>
          <a:noFill/>
        </p:spPr>
        <p:txBody>
          <a:bodyPr/>
          <a:lstStyle/>
          <a:p>
            <a:pPr marL="0" indent="0" defTabSz="4445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>
                <a:srgbClr val="0F5494"/>
              </a:buClr>
              <a:buFont typeface="+mj-lt"/>
              <a:buNone/>
            </a:pPr>
            <a:endParaRPr lang="en-GB" altLang="en-BE" sz="1100" i="0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7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4445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>
                <a:srgbClr val="0F5494"/>
              </a:buClr>
              <a:buSzTx/>
              <a:buFontTx/>
              <a:buNone/>
              <a:tabLst/>
              <a:defRPr/>
            </a:pPr>
            <a:r>
              <a:rPr lang="en-GB" sz="1200" i="0" u="sng" kern="1200" dirty="0">
                <a:solidFill>
                  <a:schemeClr val="accent1">
                    <a:lumMod val="75000"/>
                  </a:schemeClr>
                </a:solidFill>
                <a:latin typeface="Arial Narrow" charset="0"/>
                <a:ea typeface="+mn-ea"/>
                <a:cs typeface="+mn-cs"/>
              </a:rPr>
              <a:t>https://www.youtube.com/watch?v=07j_-D0Z7Eo&amp;list=PL0NKSZy4-2Da-YBHX2mST6KgLhWxXqWGW&amp;index=2</a:t>
            </a:r>
          </a:p>
          <a:p>
            <a:pPr marL="0" lvl="0" indent="0" defTabSz="444500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>
                <a:srgbClr val="0F5494"/>
              </a:buClr>
              <a:buNone/>
            </a:pPr>
            <a:endParaRPr lang="en-GB" sz="1200" i="0" u="none" kern="1200" dirty="0">
              <a:solidFill>
                <a:schemeClr val="accent1">
                  <a:lumMod val="75000"/>
                </a:schemeClr>
              </a:solidFill>
              <a:latin typeface="Arial Narrow" charset="0"/>
              <a:ea typeface="+mn-ea"/>
              <a:cs typeface="+mn-cs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EDC4EE33-BB0F-47D6-8DD0-A9EA5C10F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A5467E3C-1C0A-43AB-BE64-D71E86BC5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280892"/>
          </a:xfrm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E6FB8E11-2B8E-4A51-BD0B-425758790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FF9DFFC6-C2C4-4BC1-BEB0-958C8787997A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7B505D9-AFEB-443D-ACE1-DD122FA40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178D644-013F-4B74-8561-253A30B3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B174E0-3918-4712-AF9B-3DC966C3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6478CE92-2627-47E3-B3E1-92AD8A151B6E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8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456C5-8206-4653-8237-C471A3D3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>
            <a:extLst>
              <a:ext uri="{FF2B5EF4-FFF2-40B4-BE49-F238E27FC236}">
                <a16:creationId xmlns:a16="http://schemas.microsoft.com/office/drawing/2014/main" id="{479A7679-D904-4D37-A76A-8715FD66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E0052-0A77-408A-A6CE-A47E2C877115}"/>
              </a:ext>
            </a:extLst>
          </p:cNvPr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3EC5C-1854-4CB6-967E-BAF09F519964}"/>
              </a:ext>
            </a:extLst>
          </p:cNvPr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4A9B37B-3444-4826-8C74-AC961E2BDA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AB3C426-9910-4390-A324-7CDC6F26EB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0D5C610-C791-40D9-95FB-2EBCC92B8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37F4D43-756D-4E16-8AC8-9DDDC1A97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9753E01-F5B4-4A5D-A62F-56EA69D44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0586F46-3874-4B5B-A3CB-BDA77BB4201E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390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E2FB-F04E-412F-813C-EC44AACF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BE06-9A66-4E66-9770-47EC2F34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F0064C-FD2F-466E-BB59-73097C343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6BEEF-0951-4735-8447-5522BC087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D802CC-83C9-4A08-91C1-23F39F927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2D2B-4585-4C8A-8336-06FD7979924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80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30EBB8-3153-4B05-A0F5-0E37DFCA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4DF75-24DF-48E2-ABAF-9D80F651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9ECEC-FFED-4908-8FE3-3D11173CC9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023A4-FFC8-49C3-A985-BD1CD0F8A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72D75-7D75-4D15-9CB0-3B8D487C6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08B27-4642-49C4-BE28-3F2776E7162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038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5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80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7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2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5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13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7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uropa.eu/capacity4dev/sites/default/files/media/1468582236_jp_logo2_0.png">
            <a:extLst>
              <a:ext uri="{FF2B5EF4-FFF2-40B4-BE49-F238E27FC236}">
                <a16:creationId xmlns:a16="http://schemas.microsoft.com/office/drawing/2014/main" id="{41315550-0658-4E99-8788-4DC485D7AC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0288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B14ECA-798F-4DD2-8815-56CE684B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662F-B796-4F43-838C-D378F246F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C719D-AC49-4B7E-806E-43DEB791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6916-CAB6-4533-A4DE-BE32C59381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00B8C-9473-400D-817B-F71DA051F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8659C-3D38-4E4F-91F9-267FCA14B95C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3109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50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8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02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A926-7E75-410B-8810-E61A7E09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8546-FFAA-4A2E-89C7-B446EEE5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D3F8F-7CC9-4C28-AADD-4B5A9A2F6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313B5F-C8C6-4033-A3B7-F5906DA99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93238-119E-4ED5-B579-69EBFCBC5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BAE70-68DF-464C-9ACC-F8FADB03AE1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46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A17B-7898-44A9-9018-2CCDDBF4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0DDF-3A76-4AC5-AAA2-8D21D6855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0287F-805D-4FD2-8C2E-A00640D9F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6E3E8-65BE-4AE8-B2E6-D5892D3B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83DF1D-53D8-4D3A-AA47-99AD2E352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E44FB-B436-4312-B782-1F0983205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CD08-F572-4E4A-B2E5-3D29B9EA1C1B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234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158B-3EEE-4933-B9A1-3505D422A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76EEF-E403-4371-8AAB-FEDF391F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D54F2-BE4C-4DF8-9182-2F39E4CA3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674B3-761A-41DE-9C44-509A0B97B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9100C-4CD9-42AA-87FD-4C7A623FE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0E5A3A-84FA-44D7-97F0-68B743BE7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C6926D-A2C6-4699-9287-02CA49EE6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84F4EB-3C93-40B8-9546-B935D5D23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BCCC8-3740-49C7-BF37-B913918F9B61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38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8955A-BC61-4F70-A9DD-BB6D9E2D7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F30B3B-E49E-45F7-8833-8DC4A50E6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B62A3C-4743-48FE-B97F-DA536E131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B530BF-D41F-495B-8C03-10D49042C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416A-1084-44FF-8707-66B38F1EFEE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3569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5060E4-69DE-4B22-BE0A-1E0DF35D5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1793C0-1D8B-4C86-99EA-843E7E4F4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61DD2-32B5-42DF-B382-021A7F79F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3BBA-A67C-4A84-969B-74A85F3878D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4732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E85B-0D2D-47CF-BB35-403B046E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58FC-B541-43DE-9E41-B3FFA240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97CA1-7D05-4244-826E-CD2385E53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D6E25-32B1-4660-8564-AD008DE47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A658A-A07C-432A-A513-7608A227C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1E688-7C24-42AD-B425-8B92230D1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F738-462C-40F4-98C5-DE94908FE64D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194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D8F2-3663-44F9-93F9-4FEFBF9D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A156E-8527-4470-93A2-EA4A02C9F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7982E-797B-4091-9045-FE16D0C8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4F681C-E057-4DF7-AC61-E405F46A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B1C39-A44B-4B05-9A3C-70CFA7CED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F6D2A-DF09-44F3-B321-E07AE85EB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DB62E-712F-4937-A066-50E0036B8B65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985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1D3BBF-082A-47C6-9465-BA5C78757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C27604-A50E-451E-B067-CEC04575E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CD2535-AAF4-4EE0-AFF5-5D766D694D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54DF3D-FE49-4498-B72D-3B886495BF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871A0E-CFAA-4A45-9DE9-DF61F5F85E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5B3DF-AB00-4AE5-9703-6B8D2CECDA4E}" type="slidenum">
              <a:rPr lang="en-GB" altLang="en-US"/>
              <a:pPr>
                <a:defRPr/>
              </a:pPr>
              <a:t>‹Nº›</a:t>
            </a:fld>
            <a:endParaRPr lang="en-GB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A68A9-10DB-4A40-A22B-39D908809A49}"/>
              </a:ext>
            </a:extLst>
          </p:cNvPr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9A1D4-539A-42D2-9766-A5AD067E0E02}"/>
              </a:ext>
            </a:extLst>
          </p:cNvPr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33" name="Picture 17" descr="LOGO CE_Vertical_EN_NEG_quadri_HR">
            <a:extLst>
              <a:ext uri="{FF2B5EF4-FFF2-40B4-BE49-F238E27FC236}">
                <a16:creationId xmlns:a16="http://schemas.microsoft.com/office/drawing/2014/main" id="{5122C4EF-242D-4B01-90DF-C4A84D4D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LOGO CE_Vertical_EN_NEG_quadri_HR">
            <a:extLst>
              <a:ext uri="{FF2B5EF4-FFF2-40B4-BE49-F238E27FC236}">
                <a16:creationId xmlns:a16="http://schemas.microsoft.com/office/drawing/2014/main" id="{D35947CA-EA14-49AC-B3E7-7A112703E7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775" r:id="rId3"/>
    <p:sldLayoutId id="2147484776" r:id="rId4"/>
    <p:sldLayoutId id="2147484777" r:id="rId5"/>
    <p:sldLayoutId id="2147484778" r:id="rId6"/>
    <p:sldLayoutId id="2147484779" r:id="rId7"/>
    <p:sldLayoutId id="2147484780" r:id="rId8"/>
    <p:sldLayoutId id="2147484781" r:id="rId9"/>
    <p:sldLayoutId id="2147484782" r:id="rId10"/>
    <p:sldLayoutId id="2147484783" r:id="rId11"/>
  </p:sldLayoutIdLst>
  <p:txStyles>
    <p:titleStyle>
      <a:lvl1pPr marL="358775"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2pPr>
      <a:lvl3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3pPr>
      <a:lvl4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4pPr>
      <a:lvl5pPr marL="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 kern="120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 kern="1200">
          <a:solidFill>
            <a:srgbClr val="0F549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rgbClr val="0F549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3B1B-BFCE-41EA-BB32-3834D6D5601E}" type="datetimeFigureOut">
              <a:rPr lang="en-GB" smtClean="0"/>
              <a:t>13/04/2019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95043-58CC-4510-BFAE-8AAFD289DA4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1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07j_-D0Z7Eo&amp;list=PL0NKSZy4-2Da-YBHX2mST6KgLhWxXqWGW&amp;index=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3AE7A3B0-4FFF-4CC2-88D1-B0418A0597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2060574"/>
            <a:ext cx="7561263" cy="3024609"/>
          </a:xfrm>
        </p:spPr>
        <p:txBody>
          <a:bodyPr/>
          <a:lstStyle/>
          <a:p>
            <a:pPr marL="0" lvl="1"/>
            <a:r>
              <a:rPr lang="en-US" altLang="en-US" sz="28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Learning from the JP experience</a:t>
            </a:r>
            <a:br>
              <a:rPr lang="en-US" altLang="en-US" sz="28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8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28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</a:br>
            <a:r>
              <a:rPr lang="en-GB" sz="20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Training on </a:t>
            </a:r>
            <a:r>
              <a:rPr lang="fr-BE" altLang="en-US" sz="2000" kern="1200" dirty="0">
                <a:solidFill>
                  <a:srgbClr val="FFD624"/>
                </a:solidFill>
                <a:latin typeface="+mj-lt"/>
                <a:ea typeface="+mj-ea"/>
                <a:cs typeface="+mj-cs"/>
              </a:rPr>
              <a:t>Joint Programming</a:t>
            </a:r>
            <a:endParaRPr lang="en-US" altLang="en-US" sz="2000" kern="1200" dirty="0">
              <a:solidFill>
                <a:srgbClr val="FFD624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3705E0-9A94-4C26-82EE-F760961C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" y="1260872"/>
            <a:ext cx="8229600" cy="720080"/>
          </a:xfrm>
        </p:spPr>
        <p:txBody>
          <a:bodyPr/>
          <a:lstStyle/>
          <a:p>
            <a:pPr algn="ctr"/>
            <a:r>
              <a:rPr lang="en-GB" dirty="0"/>
              <a:t>Joint Programming in Cambodia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331640" y="2564904"/>
            <a:ext cx="3168352" cy="194421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anose="020B060403050404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8035327"/>
              </p:ext>
            </p:extLst>
          </p:nvPr>
        </p:nvGraphicFramePr>
        <p:xfrm>
          <a:off x="-396552" y="2276872"/>
          <a:ext cx="5712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87762909"/>
              </p:ext>
            </p:extLst>
          </p:nvPr>
        </p:nvGraphicFramePr>
        <p:xfrm>
          <a:off x="5304124" y="2564904"/>
          <a:ext cx="3816212" cy="392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8371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025" y="1268760"/>
            <a:ext cx="2605683" cy="936625"/>
          </a:xfrm>
        </p:spPr>
        <p:txBody>
          <a:bodyPr/>
          <a:lstStyle/>
          <a:p>
            <a:pPr marL="92075" eaLnBrk="1" hangingPunct="1"/>
            <a:r>
              <a:rPr lang="en-GB" altLang="en-US" sz="2800" dirty="0"/>
              <a:t>Tools to support JP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8025" y="2348880"/>
            <a:ext cx="8435975" cy="4032250"/>
          </a:xfrm>
        </p:spPr>
        <p:txBody>
          <a:bodyPr/>
          <a:lstStyle/>
          <a:p>
            <a:pPr defTabSz="444500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i="0" dirty="0"/>
              <a:t>JP Guidance</a:t>
            </a:r>
          </a:p>
          <a:p>
            <a:pPr defTabSz="444500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i="0" dirty="0"/>
              <a:t>JP Tracker / EU aid explorer</a:t>
            </a:r>
          </a:p>
          <a:p>
            <a:pPr defTabSz="444500">
              <a:spcBef>
                <a:spcPts val="0"/>
              </a:spcBef>
              <a:spcAft>
                <a:spcPts val="300"/>
              </a:spcAft>
              <a:buClr>
                <a:srgbClr val="0F5494"/>
              </a:buClr>
            </a:pPr>
            <a:r>
              <a:rPr lang="en-GB" i="0" dirty="0"/>
              <a:t>Capacity4Dev</a:t>
            </a:r>
          </a:p>
          <a:p>
            <a:pPr lvl="1" defTabSz="444500">
              <a:spcBef>
                <a:spcPts val="0"/>
              </a:spcBef>
              <a:spcAft>
                <a:spcPts val="300"/>
              </a:spcAft>
              <a:buClr>
                <a:srgbClr val="0F5494"/>
              </a:buClr>
            </a:pPr>
            <a:r>
              <a:rPr lang="en-GB" b="0" i="0" dirty="0"/>
              <a:t>Aid and Development Effectiveness</a:t>
            </a:r>
          </a:p>
          <a:p>
            <a:pPr lvl="1" defTabSz="444500">
              <a:spcBef>
                <a:spcPts val="0"/>
              </a:spcBef>
              <a:spcAft>
                <a:spcPts val="300"/>
              </a:spcAft>
              <a:buClr>
                <a:srgbClr val="0F5494"/>
              </a:buClr>
            </a:pPr>
            <a:r>
              <a:rPr lang="en-GB" b="0" i="0" dirty="0"/>
              <a:t>Joint programming </a:t>
            </a:r>
          </a:p>
          <a:p>
            <a:pPr lvl="1" defTabSz="444500">
              <a:spcBef>
                <a:spcPts val="0"/>
              </a:spcBef>
              <a:spcAft>
                <a:spcPts val="300"/>
              </a:spcAft>
              <a:buClr>
                <a:srgbClr val="0F5494"/>
              </a:buClr>
            </a:pPr>
            <a:r>
              <a:rPr lang="en-GB" b="0" i="0" dirty="0"/>
              <a:t>Political economy</a:t>
            </a:r>
          </a:p>
          <a:p>
            <a:pPr lvl="1" defTabSz="444500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b="0" i="0" dirty="0"/>
              <a:t>Financial instruments (budget support etc)</a:t>
            </a:r>
          </a:p>
          <a:p>
            <a:pPr defTabSz="444500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i="0" dirty="0"/>
              <a:t>DEVCO Academy (online learning, country videos)</a:t>
            </a:r>
          </a:p>
          <a:p>
            <a:pPr defTabSz="444500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i="0" dirty="0"/>
              <a:t>Trainings, e.g. on Policy Dialogue</a:t>
            </a:r>
          </a:p>
          <a:p>
            <a:pPr defTabSz="444500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i="0" dirty="0"/>
              <a:t>ODA info systems (OECD, IATI)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F02468-F248-4C11-A4A7-33527AFD9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6"/>
          <a:stretch/>
        </p:blipFill>
        <p:spPr>
          <a:xfrm>
            <a:off x="3923928" y="188640"/>
            <a:ext cx="4877916" cy="26642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815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436D-74BA-48F7-B648-AFAF4F64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Country studies &amp; resources</a:t>
            </a:r>
            <a:br>
              <a:rPr lang="en-GB" dirty="0"/>
            </a:br>
            <a:r>
              <a:rPr lang="en-GB" sz="2400" b="0" dirty="0"/>
              <a:t>See the reading list in your folder!</a:t>
            </a:r>
            <a:endParaRPr lang="en-GB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87F7-6848-48D2-AD68-EB3F1E875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960961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</a:pPr>
            <a:r>
              <a:rPr lang="en-GB" sz="2000" i="0" dirty="0"/>
              <a:t>JP core documents and policy documents</a:t>
            </a:r>
          </a:p>
          <a:p>
            <a:pPr lvl="1">
              <a:spcBef>
                <a:spcPts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</a:pPr>
            <a:r>
              <a:rPr lang="en-GB" sz="1800" b="0" i="0" dirty="0"/>
              <a:t>JP Guidance </a:t>
            </a:r>
          </a:p>
          <a:p>
            <a:pPr lvl="1">
              <a:spcBef>
                <a:spcPts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</a:pPr>
            <a:r>
              <a:rPr lang="en-GB" sz="1800" b="0" i="0" dirty="0"/>
              <a:t>Global Strategy, Consensus on Development, Stepping Up JP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3E6FD2"/>
              </a:buClr>
              <a:buFont typeface="Verdana" panose="020B0604030504040204" pitchFamily="34" charset="0"/>
              <a:buChar char="•"/>
            </a:pPr>
            <a:r>
              <a:rPr lang="en-GB" sz="1800" b="0" i="0" dirty="0"/>
              <a:t>JP thematic studies (MIC, Fragile states, SDGs)</a:t>
            </a:r>
          </a:p>
          <a:p>
            <a:pPr>
              <a:spcBef>
                <a:spcPts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</a:pPr>
            <a:r>
              <a:rPr lang="en-GB" sz="2000" i="0" dirty="0"/>
              <a:t>Capacity4Dev access (country/thematic studies and videos)</a:t>
            </a:r>
          </a:p>
          <a:p>
            <a:pPr lvl="1">
              <a:spcBef>
                <a:spcPts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</a:pPr>
            <a:r>
              <a:rPr lang="en-GB" sz="1800" b="0" dirty="0"/>
              <a:t>Videos</a:t>
            </a:r>
          </a:p>
          <a:p>
            <a:pPr lvl="1">
              <a:spcBef>
                <a:spcPts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</a:pPr>
            <a:r>
              <a:rPr lang="en-GB" sz="1800" b="0" dirty="0"/>
              <a:t>Case studies (mid-2019) Morocco (TVET), Cambodia (PFM), Senegal (Economic Development &amp; Budget Support), Cameroon/CAR (Governance ), Lebanon (Wat-San)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E6FD2"/>
              </a:buClr>
              <a:buFont typeface="Verdana" panose="020B0604030504040204" pitchFamily="34" charset="0"/>
              <a:buChar char="•"/>
            </a:pPr>
            <a:r>
              <a:rPr lang="en-GB" sz="2000" i="0" dirty="0"/>
              <a:t>Agenda 2030 &amp; the SDGs – tools &amp; data</a:t>
            </a:r>
          </a:p>
          <a:p>
            <a:pPr>
              <a:spcBef>
                <a:spcPts val="0"/>
              </a:spcBef>
              <a:buClr>
                <a:srgbClr val="3E6FD2"/>
              </a:buClr>
              <a:buFont typeface="Verdana" panose="020B0604030504040204" pitchFamily="34" charset="0"/>
              <a:buChar char="•"/>
            </a:pPr>
            <a:r>
              <a:rPr lang="en-GB" sz="2000" i="0" dirty="0"/>
              <a:t>Fragility and crisis situations – good practice notes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2591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E067224-00A7-41A9-A361-47E3FC666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24744"/>
            <a:ext cx="8229600" cy="936625"/>
          </a:xfrm>
        </p:spPr>
        <p:txBody>
          <a:bodyPr/>
          <a:lstStyle/>
          <a:p>
            <a:pPr marL="0" eaLnBrk="1" hangingPunct="1"/>
            <a:r>
              <a:rPr lang="en-GB" altLang="fr-BE" sz="2800" dirty="0"/>
              <a:t>Main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17CF9-0D90-441B-B219-49411ECC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453543"/>
          </a:xfrm>
        </p:spPr>
        <p:txBody>
          <a:bodyPr/>
          <a:lstStyle/>
          <a:p>
            <a:pPr marL="441325" lvl="1" indent="-441325"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Be politically smart and versatile: look at the big policy picture</a:t>
            </a:r>
          </a:p>
          <a:p>
            <a:pPr marL="441325" lvl="1" indent="-441325"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Use SDGs as an advocacy &amp; policy ‘dialogue’ entry-point</a:t>
            </a:r>
          </a:p>
          <a:p>
            <a:pPr marL="441325" lvl="1" indent="-441325"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The process drives &amp; institutionalises the product</a:t>
            </a:r>
          </a:p>
          <a:p>
            <a:pPr marL="441325" lvl="1" indent="-441325"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Work more with partner governments to support country priorities &amp; build capacity</a:t>
            </a:r>
          </a:p>
          <a:p>
            <a:pPr marL="441325" lvl="1" indent="-441325"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Many tools available – tailor to country context</a:t>
            </a:r>
          </a:p>
          <a:p>
            <a:pPr marL="441325" lvl="1" indent="-441325"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Be prepared to innovate</a:t>
            </a:r>
          </a:p>
          <a:p>
            <a:pPr marL="441325" lvl="1" indent="-441325">
              <a:spcBef>
                <a:spcPts val="0"/>
              </a:spcBef>
              <a:spcAft>
                <a:spcPts val="1200"/>
              </a:spcAft>
            </a:pPr>
            <a:r>
              <a:rPr lang="en-GB" sz="2400" b="0" dirty="0"/>
              <a:t>Share experiences and lessons</a:t>
            </a:r>
          </a:p>
        </p:txBody>
      </p:sp>
    </p:spTree>
    <p:extLst>
      <p:ext uri="{BB962C8B-B14F-4D97-AF65-F5344CB8AC3E}">
        <p14:creationId xmlns:p14="http://schemas.microsoft.com/office/powerpoint/2010/main" val="108910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57275" y="908720"/>
          <a:ext cx="7920880" cy="586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66690" y="174625"/>
            <a:ext cx="8712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Global State of Play of Joint Programming</a:t>
            </a: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(March 2019)</a:t>
            </a:r>
            <a:r>
              <a:rPr kumimoji="0" lang="en-GB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3316" name="Left Brace 6"/>
          <p:cNvSpPr/>
          <p:nvPr/>
        </p:nvSpPr>
        <p:spPr bwMode="auto">
          <a:xfrm>
            <a:off x="789782" y="1492107"/>
            <a:ext cx="233361" cy="1510327"/>
          </a:xfrm>
          <a:prstGeom prst="leftBrace">
            <a:avLst>
              <a:gd name="adj1" fmla="val 832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E6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Chevron 7"/>
          <p:cNvSpPr/>
          <p:nvPr/>
        </p:nvSpPr>
        <p:spPr bwMode="auto">
          <a:xfrm>
            <a:off x="44640" y="1707508"/>
            <a:ext cx="745147" cy="1079500"/>
          </a:xfrm>
          <a:custGeom>
            <a:avLst/>
            <a:gdLst>
              <a:gd name="T0" fmla="*/ 0 w 589564"/>
              <a:gd name="T1" fmla="*/ 0 h 1080120"/>
              <a:gd name="T2" fmla="*/ 514499 w 589564"/>
              <a:gd name="T3" fmla="*/ 0 h 1080120"/>
              <a:gd name="T4" fmla="*/ 1028998 w 589564"/>
              <a:gd name="T5" fmla="*/ 539440 h 1080120"/>
              <a:gd name="T6" fmla="*/ 514499 w 589564"/>
              <a:gd name="T7" fmla="*/ 1078880 h 1080120"/>
              <a:gd name="T8" fmla="*/ 0 w 589564"/>
              <a:gd name="T9" fmla="*/ 1078880 h 1080120"/>
              <a:gd name="T10" fmla="*/ 4681 w 589564"/>
              <a:gd name="T11" fmla="*/ 539440 h 1080120"/>
              <a:gd name="T12" fmla="*/ 0 w 589564"/>
              <a:gd name="T13" fmla="*/ 0 h 1080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89564" h="1080120">
                <a:moveTo>
                  <a:pt x="0" y="0"/>
                </a:moveTo>
                <a:lnTo>
                  <a:pt x="294782" y="0"/>
                </a:lnTo>
                <a:lnTo>
                  <a:pt x="589564" y="540060"/>
                </a:lnTo>
                <a:lnTo>
                  <a:pt x="294782" y="1080120"/>
                </a:lnTo>
                <a:lnTo>
                  <a:pt x="0" y="1080120"/>
                </a:lnTo>
                <a:lnTo>
                  <a:pt x="2682" y="54006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JP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IN </a:t>
            </a:r>
            <a:r>
              <a:rPr kumimoji="0" lang="en-GB" sz="13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6683" y="4941168"/>
            <a:ext cx="88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E6F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 Active countries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682" y="6589796"/>
            <a:ext cx="6075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*drafts	**working towards a 2</a:t>
            </a:r>
            <a:r>
              <a:rPr kumimoji="0" lang="en-GB" sz="11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joint programming document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3166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1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4" y="1268413"/>
            <a:ext cx="8798371" cy="936625"/>
          </a:xfrm>
        </p:spPr>
        <p:txBody>
          <a:bodyPr/>
          <a:lstStyle/>
          <a:p>
            <a:pPr marL="92075" eaLnBrk="1" hangingPunct="1"/>
            <a:r>
              <a:rPr lang="en-GB" sz="2800" dirty="0"/>
              <a:t>A common vision and a higher EU profile </a:t>
            </a:r>
            <a:endParaRPr lang="en-GB" altLang="en-US" sz="2800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05038"/>
            <a:ext cx="8676457" cy="4017465"/>
          </a:xfrm>
        </p:spPr>
        <p:txBody>
          <a:bodyPr/>
          <a:lstStyle/>
          <a:p>
            <a:pPr marL="0" indent="0" defTabSz="444500">
              <a:spcBef>
                <a:spcPts val="0"/>
              </a:spcBef>
              <a:spcAft>
                <a:spcPts val="800"/>
              </a:spcAft>
              <a:buClr>
                <a:srgbClr val="0F5494"/>
              </a:buClr>
              <a:buNone/>
            </a:pPr>
            <a:r>
              <a:rPr lang="en-GB" i="0" dirty="0"/>
              <a:t>Independent evaluation and OECD Peer Review find:</a:t>
            </a:r>
          </a:p>
          <a:p>
            <a:pPr defTabSz="444500">
              <a:spcBef>
                <a:spcPts val="0"/>
              </a:spcBef>
              <a:spcAft>
                <a:spcPts val="800"/>
              </a:spcAft>
              <a:buClr>
                <a:srgbClr val="0F5494"/>
              </a:buClr>
            </a:pPr>
            <a:r>
              <a:rPr lang="en-GB" sz="2000" i="0" dirty="0"/>
              <a:t>Shared vision and coherent policy add value but need to be part of a clearer intervention logic </a:t>
            </a:r>
          </a:p>
          <a:p>
            <a:pPr defTabSz="444500">
              <a:spcBef>
                <a:spcPts val="0"/>
              </a:spcBef>
              <a:spcAft>
                <a:spcPts val="800"/>
              </a:spcAft>
              <a:buClr>
                <a:srgbClr val="0F5494"/>
              </a:buClr>
            </a:pPr>
            <a:r>
              <a:rPr lang="en-GB" sz="2000" i="0" dirty="0"/>
              <a:t>Potential for greater impact by joining-up development work, a reform focus &amp; politically strategic interventions</a:t>
            </a:r>
          </a:p>
          <a:p>
            <a:pPr marL="0" indent="0" defTabSz="444500">
              <a:spcBef>
                <a:spcPts val="600"/>
              </a:spcBef>
              <a:spcAft>
                <a:spcPts val="800"/>
              </a:spcAft>
              <a:buClr>
                <a:srgbClr val="0F5494"/>
              </a:buClr>
              <a:buNone/>
            </a:pPr>
            <a:r>
              <a:rPr lang="en-US" altLang="en-US" i="0" dirty="0"/>
              <a:t>“Expand and refine implementation” of JP:</a:t>
            </a:r>
          </a:p>
          <a:p>
            <a:pPr defTabSz="444500">
              <a:spcBef>
                <a:spcPts val="0"/>
              </a:spcBef>
              <a:spcAft>
                <a:spcPts val="800"/>
              </a:spcAft>
              <a:buClr>
                <a:srgbClr val="0F5494"/>
              </a:buClr>
            </a:pPr>
            <a:r>
              <a:rPr lang="en-US" altLang="en-US" sz="2000" i="0" dirty="0"/>
              <a:t>Extend the scope &amp; reinforce partner country ownership</a:t>
            </a:r>
          </a:p>
          <a:p>
            <a:pPr defTabSz="444500">
              <a:spcBef>
                <a:spcPts val="0"/>
              </a:spcBef>
              <a:spcAft>
                <a:spcPts val="800"/>
              </a:spcAft>
              <a:buClr>
                <a:srgbClr val="0F5494"/>
              </a:buClr>
            </a:pPr>
            <a:r>
              <a:rPr lang="en-US" altLang="en-US" sz="2000" i="0" dirty="0"/>
              <a:t>Process matters: strengthen results-based focus &amp; approaches</a:t>
            </a:r>
            <a:endParaRPr lang="en-GB" sz="2000" i="0" dirty="0"/>
          </a:p>
          <a:p>
            <a:pPr defTabSz="444500">
              <a:spcBef>
                <a:spcPts val="0"/>
              </a:spcBef>
              <a:spcAft>
                <a:spcPts val="1200"/>
              </a:spcAft>
              <a:buClr>
                <a:srgbClr val="0F5494"/>
              </a:buClr>
            </a:pPr>
            <a:r>
              <a:rPr lang="en-GB" sz="2000" i="0" dirty="0"/>
              <a:t>SDGs as opportunity to bring coherence (financing, policy dialogue, prioritisation &amp; partnering)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9D6B7-1D51-49CB-863A-5EDF2D6C424D}"/>
              </a:ext>
            </a:extLst>
          </p:cNvPr>
          <p:cNvSpPr txBox="1"/>
          <p:nvPr/>
        </p:nvSpPr>
        <p:spPr>
          <a:xfrm>
            <a:off x="3653137" y="6222503"/>
            <a:ext cx="549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b="1" dirty="0">
                <a:solidFill>
                  <a:srgbClr val="000000"/>
                </a:solidFill>
                <a:latin typeface="Arial Narrow" charset="0"/>
              </a:rPr>
              <a:t>Evaluation of EU Joint Programming process of development cooperation (2011-2015)</a:t>
            </a:r>
          </a:p>
          <a:p>
            <a:r>
              <a:rPr lang="en-GB" altLang="x-none" b="1" dirty="0">
                <a:solidFill>
                  <a:srgbClr val="000000"/>
                </a:solidFill>
                <a:latin typeface="Arial Narrow" charset="0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Arial Narrow" charset="0"/>
              </a:rPr>
              <a:t>OECD Development Cooperation Peer Review of European Union 2018</a:t>
            </a:r>
            <a:endParaRPr lang="en-GB" b="1" dirty="0">
              <a:solidFill>
                <a:srgbClr val="00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5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814" y="1340768"/>
            <a:ext cx="8798371" cy="720601"/>
          </a:xfrm>
        </p:spPr>
        <p:txBody>
          <a:bodyPr/>
          <a:lstStyle/>
          <a:p>
            <a:pPr marL="92075" algn="ctr" eaLnBrk="1" hangingPunct="1"/>
            <a:r>
              <a:rPr lang="en-GB" altLang="en-US" dirty="0"/>
              <a:t>Working better means working smarter (EAMR reports 2018)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233042-B291-4042-B7FC-CBC9E315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23" y="2327705"/>
            <a:ext cx="8568952" cy="412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171450" indent="-171450" algn="l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None/>
            </a:pPr>
            <a:r>
              <a:rPr lang="en-US" altLang="en-US" sz="2500" dirty="0">
                <a:solidFill>
                  <a:srgbClr val="0F5494"/>
                </a:solidFill>
              </a:rPr>
              <a:t>Joint programming is:</a:t>
            </a:r>
          </a:p>
          <a:p>
            <a:pPr marL="0" indent="0" defTabSz="444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None/>
            </a:pPr>
            <a:endParaRPr lang="en-US" altLang="en-US" sz="800" dirty="0">
              <a:solidFill>
                <a:srgbClr val="0F5494"/>
              </a:solidFill>
            </a:endParaRP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US" altLang="en-US" sz="2500" dirty="0">
                <a:solidFill>
                  <a:srgbClr val="0F5494"/>
                </a:solidFill>
              </a:rPr>
              <a:t>A catalyst for </a:t>
            </a:r>
            <a:r>
              <a:rPr lang="en-US" altLang="en-US" sz="2500" b="1" dirty="0">
                <a:solidFill>
                  <a:srgbClr val="0F5494"/>
                </a:solidFill>
              </a:rPr>
              <a:t>trust-building, deeper dialogue &amp; policy cohesion</a:t>
            </a:r>
            <a:r>
              <a:rPr lang="en-US" altLang="en-US" sz="2500" dirty="0">
                <a:solidFill>
                  <a:srgbClr val="0F5494"/>
                </a:solidFill>
              </a:rPr>
              <a:t> – beyond program/ project implementation.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US" altLang="en-US" sz="2500" dirty="0">
                <a:solidFill>
                  <a:srgbClr val="0F5494"/>
                </a:solidFill>
              </a:rPr>
              <a:t>Opportunity for promoting </a:t>
            </a:r>
            <a:r>
              <a:rPr lang="en-US" altLang="en-US" sz="2500" b="1" dirty="0">
                <a:solidFill>
                  <a:srgbClr val="0F5494"/>
                </a:solidFill>
              </a:rPr>
              <a:t>shared European values </a:t>
            </a:r>
            <a:r>
              <a:rPr lang="en-US" altLang="en-US" sz="2500" dirty="0">
                <a:solidFill>
                  <a:srgbClr val="0F5494"/>
                </a:solidFill>
              </a:rPr>
              <a:t>more strategically.</a:t>
            </a:r>
          </a:p>
          <a:p>
            <a:pPr defTabSz="444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US" altLang="en-US" sz="2500" dirty="0">
                <a:solidFill>
                  <a:srgbClr val="0F5494"/>
                </a:solidFill>
              </a:rPr>
              <a:t>Value added of working together in difficult political contexts: A way to </a:t>
            </a:r>
            <a:r>
              <a:rPr lang="en-US" altLang="en-US" sz="2500" b="1" dirty="0">
                <a:solidFill>
                  <a:srgbClr val="0F5494"/>
                </a:solidFill>
              </a:rPr>
              <a:t>pool risks </a:t>
            </a:r>
            <a:r>
              <a:rPr lang="en-US" altLang="en-US" sz="2500" dirty="0">
                <a:solidFill>
                  <a:srgbClr val="0F5494"/>
                </a:solidFill>
              </a:rPr>
              <a:t>to explore new areas for engagement.</a:t>
            </a:r>
          </a:p>
          <a:p>
            <a:pPr marR="0" defTabSz="444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SzTx/>
              <a:tabLst/>
              <a:defRPr/>
            </a:pPr>
            <a:endParaRPr lang="en-US" altLang="en-US" sz="18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268413"/>
            <a:ext cx="8928991" cy="936625"/>
          </a:xfrm>
        </p:spPr>
        <p:txBody>
          <a:bodyPr/>
          <a:lstStyle/>
          <a:p>
            <a:pPr marL="92075" algn="ctr" eaLnBrk="1" hangingPunct="1"/>
            <a:r>
              <a:rPr lang="en-GB" altLang="en-US" sz="2800" dirty="0"/>
              <a:t>Global learning event: Messages for EU+ MS </a:t>
            </a:r>
            <a:r>
              <a:rPr lang="en-GB" sz="2800" dirty="0"/>
              <a:t>HQ</a:t>
            </a:r>
            <a:endParaRPr lang="en-GB" altLang="en-US" sz="2800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321" y="2132857"/>
            <a:ext cx="8435975" cy="425113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2D5EC1"/>
              </a:buClr>
              <a:buNone/>
            </a:pPr>
            <a:r>
              <a:rPr lang="en-GB" b="1" i="0" dirty="0"/>
              <a:t>Make JP and SDGs part of our DNA 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2D5EC1"/>
              </a:buClr>
            </a:pPr>
            <a:r>
              <a:rPr lang="en-GB" sz="2000" i="0" dirty="0"/>
              <a:t>Communicate the “preferred approach” to MS more effectively &amp; strategically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2D5EC1"/>
              </a:buClr>
            </a:pPr>
            <a:r>
              <a:rPr lang="en-GB" sz="2000" i="0" dirty="0"/>
              <a:t>HQ programming to become more JP &amp; SDG-aligned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2D5EC1"/>
              </a:buClr>
            </a:pPr>
            <a:r>
              <a:rPr lang="en-GB" sz="2000" i="0" dirty="0"/>
              <a:t>Operationalise commitments to improved JP process &amp; support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2D5EC1"/>
              </a:buClr>
            </a:pPr>
            <a:r>
              <a:rPr lang="en-GB" sz="2000" i="0" dirty="0"/>
              <a:t>Foster informal dialogue (EU and MS) across sector and geographic desks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2D5EC1"/>
              </a:buClr>
            </a:pPr>
            <a:r>
              <a:rPr lang="en-GB" sz="2000" i="0" dirty="0"/>
              <a:t>Promote regional/country workshops &amp; trainings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2D5EC1"/>
              </a:buClr>
            </a:pPr>
            <a:r>
              <a:rPr lang="en-GB" sz="2000" i="0" dirty="0"/>
              <a:t>Provide support tools (operationalise the JP tracker)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2D5EC1"/>
              </a:buClr>
            </a:pPr>
            <a:r>
              <a:rPr lang="en-GB" sz="2000" i="0" dirty="0"/>
              <a:t>Promote joint missions &amp; retreats</a:t>
            </a:r>
          </a:p>
          <a:p>
            <a:pPr marL="285750" lvl="1" eaLnBrk="1" hangingPunct="1">
              <a:lnSpc>
                <a:spcPct val="80000"/>
              </a:lnSpc>
              <a:buClr>
                <a:srgbClr val="2D5EC1"/>
              </a:buClr>
              <a:defRPr/>
            </a:pPr>
            <a:endParaRPr lang="en-GB" sz="18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B7844-1CEC-492A-BB75-06BFB6C24F75}"/>
              </a:ext>
            </a:extLst>
          </p:cNvPr>
          <p:cNvSpPr txBox="1"/>
          <p:nvPr/>
        </p:nvSpPr>
        <p:spPr>
          <a:xfrm>
            <a:off x="3419671" y="6314738"/>
            <a:ext cx="532859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000000"/>
                </a:solidFill>
                <a:latin typeface="Arial Narrow" charset="0"/>
              </a:rPr>
              <a:t>JP Global Learning Event, Cambodia, 4-6 December 2018</a:t>
            </a:r>
          </a:p>
        </p:txBody>
      </p:sp>
    </p:spTree>
    <p:extLst>
      <p:ext uri="{BB962C8B-B14F-4D97-AF65-F5344CB8AC3E}">
        <p14:creationId xmlns:p14="http://schemas.microsoft.com/office/powerpoint/2010/main" val="245706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268413"/>
            <a:ext cx="8856983" cy="936625"/>
          </a:xfrm>
        </p:spPr>
        <p:txBody>
          <a:bodyPr/>
          <a:lstStyle/>
          <a:p>
            <a:pPr marL="92075" algn="ctr" eaLnBrk="1" hangingPunct="1"/>
            <a:r>
              <a:rPr lang="en-GB" altLang="en-US" sz="2800" dirty="0"/>
              <a:t>Global learning event: </a:t>
            </a:r>
            <a:r>
              <a:rPr lang="en-GB" sz="2800" dirty="0"/>
              <a:t>Country-level r</a:t>
            </a:r>
            <a:r>
              <a:rPr lang="en-GB" altLang="en-US" sz="2800" dirty="0"/>
              <a:t>eflections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18BB479-22A4-47CE-AA0C-53170C448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8934" y="2174514"/>
            <a:ext cx="8435975" cy="4373368"/>
          </a:xfrm>
        </p:spPr>
        <p:txBody>
          <a:bodyPr/>
          <a:lstStyle/>
          <a:p>
            <a:pPr marL="285750"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0" dirty="0"/>
              <a:t>Quality of process institutionalises momentum &amp; flexibility</a:t>
            </a:r>
          </a:p>
          <a:p>
            <a:pPr marL="285750"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b="0" dirty="0"/>
              <a:t>Joint analysis is a key step (and reoccurring)</a:t>
            </a:r>
          </a:p>
          <a:p>
            <a:pPr marL="800100" lvl="2" indent="-342900" eaLnBrk="1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b="0" dirty="0"/>
              <a:t>Clarify the vision, the scope &amp; the added-value</a:t>
            </a:r>
          </a:p>
          <a:p>
            <a:pPr marL="800100" lvl="2" indent="-342900" eaLnBrk="1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b="0" dirty="0"/>
              <a:t>Strategic and political dimensions </a:t>
            </a:r>
          </a:p>
          <a:p>
            <a:pPr marL="800100" lvl="2" indent="-342900" eaLnBrk="1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b="0" dirty="0"/>
              <a:t>Identify drivers &amp; mitigate risks</a:t>
            </a:r>
          </a:p>
          <a:p>
            <a:pPr marL="800100" lvl="2" indent="-342900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b="0" dirty="0"/>
              <a:t>Agree objectives &amp; entry-points</a:t>
            </a:r>
          </a:p>
          <a:p>
            <a:pPr marL="285750"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0" dirty="0"/>
              <a:t>Incentives &amp; motivation (EU/MS staff and counterparts)</a:t>
            </a:r>
          </a:p>
          <a:p>
            <a:pPr marL="285750" lvl="1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b="0" dirty="0"/>
              <a:t>MICs and LIC/LDC emphasise different issues</a:t>
            </a:r>
          </a:p>
          <a:p>
            <a:pPr marL="800100" lvl="2" indent="-342900" eaLnBrk="1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b="0" dirty="0"/>
              <a:t>Success more likely where clear priorities/plans in place</a:t>
            </a:r>
          </a:p>
          <a:p>
            <a:pPr marL="800100" lvl="2" indent="-342900" eaLnBrk="1" hangingPunct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b="0" dirty="0"/>
              <a:t>Political traction a precondition for SDG engagement</a:t>
            </a:r>
          </a:p>
          <a:p>
            <a:pPr marL="800100" lvl="2" indent="-342900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GB" sz="2000" b="0" dirty="0"/>
              <a:t>Monitoring systems are under strain</a:t>
            </a:r>
          </a:p>
          <a:p>
            <a:pPr marL="285750" lvl="1" eaLnBrk="1" hangingPunct="1">
              <a:lnSpc>
                <a:spcPct val="80000"/>
              </a:lnSpc>
              <a:defRPr/>
            </a:pPr>
            <a:r>
              <a:rPr lang="en-GB" b="0" dirty="0"/>
              <a:t>Lighter processes (when few MS or in fragile contexts)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B7844-1CEC-492A-BB75-06BFB6C24F75}"/>
              </a:ext>
            </a:extLst>
          </p:cNvPr>
          <p:cNvSpPr txBox="1"/>
          <p:nvPr/>
        </p:nvSpPr>
        <p:spPr>
          <a:xfrm>
            <a:off x="3516317" y="6547882"/>
            <a:ext cx="532859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000000"/>
                </a:solidFill>
                <a:latin typeface="Arial Narrow" charset="0"/>
              </a:rPr>
              <a:t>JP Global Learning Event, Cambodia, 4-6 December 2018</a:t>
            </a:r>
          </a:p>
        </p:txBody>
      </p:sp>
    </p:spTree>
    <p:extLst>
      <p:ext uri="{BB962C8B-B14F-4D97-AF65-F5344CB8AC3E}">
        <p14:creationId xmlns:p14="http://schemas.microsoft.com/office/powerpoint/2010/main" val="25736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4775290-0638-4986-8BF4-317E5943E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412776"/>
            <a:ext cx="5394412" cy="936625"/>
          </a:xfrm>
        </p:spPr>
        <p:txBody>
          <a:bodyPr/>
          <a:lstStyle/>
          <a:p>
            <a:pPr marL="92075" eaLnBrk="1" hangingPunct="1"/>
            <a:r>
              <a:rPr lang="en-GB" sz="2800" dirty="0"/>
              <a:t>Country perspectives (4)</a:t>
            </a:r>
            <a:endParaRPr lang="en-GB" alt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4069C7-D586-450D-8194-0B9D5E5C1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26204" r="48424" b="26204"/>
          <a:stretch/>
        </p:blipFill>
        <p:spPr>
          <a:xfrm>
            <a:off x="5985009" y="981075"/>
            <a:ext cx="3168352" cy="2447925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6BEF7A98-A1B5-4B29-86D7-1836EF15A7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13" t="30400" r="52362" b="57000"/>
          <a:stretch/>
        </p:blipFill>
        <p:spPr>
          <a:xfrm>
            <a:off x="755576" y="3573016"/>
            <a:ext cx="7360818" cy="1440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727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B43F683D-DEBA-46D4-B916-30866774A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u="sng"/>
              <a:t>Greater impact through improving relevance</a:t>
            </a:r>
          </a:p>
        </p:txBody>
      </p:sp>
      <p:pic>
        <p:nvPicPr>
          <p:cNvPr id="57347" name="Picture 8">
            <a:extLst>
              <a:ext uri="{FF2B5EF4-FFF2-40B4-BE49-F238E27FC236}">
                <a16:creationId xmlns:a16="http://schemas.microsoft.com/office/drawing/2014/main" id="{554EA408-2ADE-4D55-8757-FCDCFC189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271713"/>
            <a:ext cx="78105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3705E0-9A94-4C26-82EE-F760961C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720080"/>
          </a:xfrm>
        </p:spPr>
        <p:txBody>
          <a:bodyPr/>
          <a:lstStyle/>
          <a:p>
            <a:pPr algn="ctr"/>
            <a:r>
              <a:rPr lang="en-GB" dirty="0"/>
              <a:t>Let’s hear from an expert!</a:t>
            </a:r>
          </a:p>
        </p:txBody>
      </p:sp>
    </p:spTree>
    <p:extLst>
      <p:ext uri="{BB962C8B-B14F-4D97-AF65-F5344CB8AC3E}">
        <p14:creationId xmlns:p14="http://schemas.microsoft.com/office/powerpoint/2010/main" val="2826429101"/>
      </p:ext>
    </p:extLst>
  </p:cSld>
  <p:clrMapOvr>
    <a:masterClrMapping/>
  </p:clrMapOvr>
</p:sld>
</file>

<file path=ppt/theme/theme1.xml><?xml version="1.0" encoding="utf-8"?>
<a:theme xmlns:a="http://schemas.openxmlformats.org/drawingml/2006/main" name="JP template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P template" id="{B4B003FC-5915-4565-8986-C6AE40DE3B42}" vid="{C6730629-7B1D-4419-94E6-279C39770C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981</Words>
  <Application>Microsoft Office PowerPoint</Application>
  <PresentationFormat>Presentación en pantalla (4:3)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Courier New</vt:lpstr>
      <vt:lpstr>Verdana</vt:lpstr>
      <vt:lpstr>JP template</vt:lpstr>
      <vt:lpstr>Office Theme</vt:lpstr>
      <vt:lpstr>Learning from the JP experience   Training on Joint Programming</vt:lpstr>
      <vt:lpstr>Presentación de PowerPoint</vt:lpstr>
      <vt:lpstr>A common vision and a higher EU profile </vt:lpstr>
      <vt:lpstr>Working better means working smarter (EAMR reports 2018)</vt:lpstr>
      <vt:lpstr>Global learning event: Messages for EU+ MS HQ</vt:lpstr>
      <vt:lpstr>Global learning event: Country-level reflections</vt:lpstr>
      <vt:lpstr>Country perspectives (4)</vt:lpstr>
      <vt:lpstr>Greater impact through improving relevance</vt:lpstr>
      <vt:lpstr>Let’s hear from an expert!</vt:lpstr>
      <vt:lpstr>Joint Programming in Cambodia</vt:lpstr>
      <vt:lpstr>Tools to support JP</vt:lpstr>
      <vt:lpstr>Country studies &amp; resources See the reading list in your folder!</vt:lpstr>
      <vt:lpstr>Main messages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alexanderoriordan@gmail.com</dc:creator>
  <cp:lastModifiedBy>Sibylle Koenig</cp:lastModifiedBy>
  <cp:revision>245</cp:revision>
  <dcterms:created xsi:type="dcterms:W3CDTF">2011-10-28T10:25:18Z</dcterms:created>
  <dcterms:modified xsi:type="dcterms:W3CDTF">2019-04-13T12:39:31Z</dcterms:modified>
</cp:coreProperties>
</file>