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7" r:id="rId3"/>
    <p:sldId id="258" r:id="rId4"/>
    <p:sldId id="338" r:id="rId5"/>
    <p:sldId id="336" r:id="rId6"/>
    <p:sldId id="259" r:id="rId7"/>
    <p:sldId id="339" r:id="rId8"/>
  </p:sldIdLst>
  <p:sldSz cx="9144000" cy="6858000" type="screen4x3"/>
  <p:notesSz cx="6797675" cy="9926638"/>
  <p:custDataLst>
    <p:tags r:id="rId1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e Bournonville" initials="" lastIdx="0" clrIdx="0"/>
  <p:cmAuthor id="2" name="RAMSEY Fiona (DEVCO)" initials="RF(" lastIdx="0" clrIdx="1">
    <p:extLst>
      <p:ext uri="{19B8F6BF-5375-455C-9EA6-DF929625EA0E}">
        <p15:presenceInfo xmlns:p15="http://schemas.microsoft.com/office/powerpoint/2012/main" userId="RAMSEY Fiona (DEVCO)" providerId="None"/>
      </p:ext>
    </p:extLst>
  </p:cmAuthor>
  <p:cmAuthor id="3" name="Sibylle Koenig" initials="SK" lastIdx="0" clrIdx="2">
    <p:extLst>
      <p:ext uri="{19B8F6BF-5375-455C-9EA6-DF929625EA0E}">
        <p15:presenceInfo xmlns:p15="http://schemas.microsoft.com/office/powerpoint/2012/main" userId="8e69258a572ead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2D5EC1"/>
    <a:srgbClr val="BDDEFF"/>
    <a:srgbClr val="3166CF"/>
    <a:srgbClr val="3E6FD2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B02D7-6C28-4CB3-9F8C-4A81954BD231}" v="13" dt="2019-05-06T12:44:55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3" autoAdjust="0"/>
    <p:restoredTop sz="76478" autoAdjust="0"/>
  </p:normalViewPr>
  <p:slideViewPr>
    <p:cSldViewPr>
      <p:cViewPr varScale="1">
        <p:scale>
          <a:sx n="48" d="100"/>
          <a:sy n="48" d="100"/>
        </p:scale>
        <p:origin x="17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421B02D7-6C28-4CB3-9F8C-4A81954BD231}"/>
    <pc:docChg chg="custSel modSld">
      <pc:chgData name="Sibylle Koenig" userId="8e69258a572ead4b" providerId="LiveId" clId="{421B02D7-6C28-4CB3-9F8C-4A81954BD231}" dt="2019-05-06T12:44:55.502" v="262" actId="20577"/>
      <pc:docMkLst>
        <pc:docMk/>
      </pc:docMkLst>
      <pc:sldChg chg="modSp">
        <pc:chgData name="Sibylle Koenig" userId="8e69258a572ead4b" providerId="LiveId" clId="{421B02D7-6C28-4CB3-9F8C-4A81954BD231}" dt="2019-05-06T12:43:34.940" v="259" actId="20577"/>
        <pc:sldMkLst>
          <pc:docMk/>
          <pc:sldMk cId="0" sldId="259"/>
        </pc:sldMkLst>
        <pc:spChg chg="mod">
          <ac:chgData name="Sibylle Koenig" userId="8e69258a572ead4b" providerId="LiveId" clId="{421B02D7-6C28-4CB3-9F8C-4A81954BD231}" dt="2019-05-06T12:42:26.201" v="218" actId="20577"/>
          <ac:spMkLst>
            <pc:docMk/>
            <pc:sldMk cId="0" sldId="259"/>
            <ac:spMk id="27650" creationId="{4B238ACC-116B-45CD-B670-8338D4B5B27C}"/>
          </ac:spMkLst>
        </pc:spChg>
        <pc:spChg chg="mod">
          <ac:chgData name="Sibylle Koenig" userId="8e69258a572ead4b" providerId="LiveId" clId="{421B02D7-6C28-4CB3-9F8C-4A81954BD231}" dt="2019-05-06T12:43:34.940" v="259" actId="20577"/>
          <ac:spMkLst>
            <pc:docMk/>
            <pc:sldMk cId="0" sldId="259"/>
            <ac:spMk id="27651" creationId="{97C2E265-403F-4909-A392-35A0EDA3AE18}"/>
          </ac:spMkLst>
        </pc:spChg>
      </pc:sldChg>
      <pc:sldChg chg="modSp">
        <pc:chgData name="Sibylle Koenig" userId="8e69258a572ead4b" providerId="LiveId" clId="{421B02D7-6C28-4CB3-9F8C-4A81954BD231}" dt="2019-05-06T12:39:05.066" v="188" actId="1076"/>
        <pc:sldMkLst>
          <pc:docMk/>
          <pc:sldMk cId="3310215914" sldId="337"/>
        </pc:sldMkLst>
        <pc:spChg chg="mod">
          <ac:chgData name="Sibylle Koenig" userId="8e69258a572ead4b" providerId="LiveId" clId="{421B02D7-6C28-4CB3-9F8C-4A81954BD231}" dt="2019-05-06T11:27:01.237" v="44" actId="1076"/>
          <ac:spMkLst>
            <pc:docMk/>
            <pc:sldMk cId="3310215914" sldId="337"/>
            <ac:spMk id="2" creationId="{8E1FBFC0-7723-4E52-8811-359320DBD160}"/>
          </ac:spMkLst>
        </pc:spChg>
        <pc:spChg chg="mod">
          <ac:chgData name="Sibylle Koenig" userId="8e69258a572ead4b" providerId="LiveId" clId="{421B02D7-6C28-4CB3-9F8C-4A81954BD231}" dt="2019-05-06T12:39:01.135" v="187" actId="14100"/>
          <ac:spMkLst>
            <pc:docMk/>
            <pc:sldMk cId="3310215914" sldId="337"/>
            <ac:spMk id="3" creationId="{63444E5E-9998-4C76-A3DA-2692B9AAAC54}"/>
          </ac:spMkLst>
        </pc:spChg>
        <pc:spChg chg="mod">
          <ac:chgData name="Sibylle Koenig" userId="8e69258a572ead4b" providerId="LiveId" clId="{421B02D7-6C28-4CB3-9F8C-4A81954BD231}" dt="2019-05-06T12:39:05.066" v="188" actId="1076"/>
          <ac:spMkLst>
            <pc:docMk/>
            <pc:sldMk cId="3310215914" sldId="337"/>
            <ac:spMk id="4" creationId="{C7F832EA-B3AB-4C5F-AC76-E87374A12EFD}"/>
          </ac:spMkLst>
        </pc:spChg>
        <pc:spChg chg="mod">
          <ac:chgData name="Sibylle Koenig" userId="8e69258a572ead4b" providerId="LiveId" clId="{421B02D7-6C28-4CB3-9F8C-4A81954BD231}" dt="2019-05-06T12:38:36.201" v="184" actId="1076"/>
          <ac:spMkLst>
            <pc:docMk/>
            <pc:sldMk cId="3310215914" sldId="337"/>
            <ac:spMk id="5" creationId="{313ACDEE-0B7F-438E-B2DA-434CA6ECC4CA}"/>
          </ac:spMkLst>
        </pc:spChg>
      </pc:sldChg>
      <pc:sldChg chg="modSp">
        <pc:chgData name="Sibylle Koenig" userId="8e69258a572ead4b" providerId="LiveId" clId="{421B02D7-6C28-4CB3-9F8C-4A81954BD231}" dt="2019-05-06T12:41:29.957" v="207" actId="20577"/>
        <pc:sldMkLst>
          <pc:docMk/>
          <pc:sldMk cId="1503967973" sldId="338"/>
        </pc:sldMkLst>
        <pc:spChg chg="mod">
          <ac:chgData name="Sibylle Koenig" userId="8e69258a572ead4b" providerId="LiveId" clId="{421B02D7-6C28-4CB3-9F8C-4A81954BD231}" dt="2019-05-06T12:41:29.957" v="207" actId="20577"/>
          <ac:spMkLst>
            <pc:docMk/>
            <pc:sldMk cId="1503967973" sldId="338"/>
            <ac:spMk id="25603" creationId="{64F9D02C-07D5-4E5A-8C36-8F54B107F10C}"/>
          </ac:spMkLst>
        </pc:spChg>
      </pc:sldChg>
      <pc:sldChg chg="addSp modSp">
        <pc:chgData name="Sibylle Koenig" userId="8e69258a572ead4b" providerId="LiveId" clId="{421B02D7-6C28-4CB3-9F8C-4A81954BD231}" dt="2019-05-06T12:44:55.502" v="262" actId="20577"/>
        <pc:sldMkLst>
          <pc:docMk/>
          <pc:sldMk cId="882793474" sldId="339"/>
        </pc:sldMkLst>
        <pc:spChg chg="add mod">
          <ac:chgData name="Sibylle Koenig" userId="8e69258a572ead4b" providerId="LiveId" clId="{421B02D7-6C28-4CB3-9F8C-4A81954BD231}" dt="2019-05-06T12:44:55.502" v="262" actId="20577"/>
          <ac:spMkLst>
            <pc:docMk/>
            <pc:sldMk cId="882793474" sldId="339"/>
            <ac:spMk id="3" creationId="{99B687B5-C0B3-4DAA-9A32-CF0122FC2CB3}"/>
          </ac:spMkLst>
        </pc:spChg>
      </pc:sldChg>
    </pc:docChg>
  </pc:docChgLst>
  <pc:docChgLst>
    <pc:chgData name="Sibylle Koenig" userId="8e69258a572ead4b" providerId="LiveId" clId="{7330151A-EA8C-42C4-8420-E9F43326F2E6}"/>
    <pc:docChg chg="undo redo custSel modSld">
      <pc:chgData name="Sibylle Koenig" userId="8e69258a572ead4b" providerId="LiveId" clId="{7330151A-EA8C-42C4-8420-E9F43326F2E6}" dt="2019-04-03T14:27:54.506" v="13" actId="20577"/>
      <pc:docMkLst>
        <pc:docMk/>
      </pc:docMkLst>
      <pc:sldChg chg="modNotesTx">
        <pc:chgData name="Sibylle Koenig" userId="8e69258a572ead4b" providerId="LiveId" clId="{7330151A-EA8C-42C4-8420-E9F43326F2E6}" dt="2019-04-03T14:27:54.506" v="13" actId="20577"/>
        <pc:sldMkLst>
          <pc:docMk/>
          <pc:sldMk cId="0" sldId="258"/>
        </pc:sldMkLst>
      </pc:sldChg>
      <pc:sldChg chg="modNotesTx">
        <pc:chgData name="Sibylle Koenig" userId="8e69258a572ead4b" providerId="LiveId" clId="{7330151A-EA8C-42C4-8420-E9F43326F2E6}" dt="2019-04-03T14:23:40.677" v="7" actId="20577"/>
        <pc:sldMkLst>
          <pc:docMk/>
          <pc:sldMk cId="0" sldId="259"/>
        </pc:sldMkLst>
      </pc:sldChg>
      <pc:sldChg chg="modNotesTx">
        <pc:chgData name="Sibylle Koenig" userId="8e69258a572ead4b" providerId="LiveId" clId="{7330151A-EA8C-42C4-8420-E9F43326F2E6}" dt="2019-04-03T14:23:36.984" v="6" actId="20577"/>
        <pc:sldMkLst>
          <pc:docMk/>
          <pc:sldMk cId="2189585076" sldId="336"/>
        </pc:sldMkLst>
      </pc:sldChg>
      <pc:sldChg chg="delCm modNotesTx">
        <pc:chgData name="Sibylle Koenig" userId="8e69258a572ead4b" providerId="LiveId" clId="{7330151A-EA8C-42C4-8420-E9F43326F2E6}" dt="2019-04-03T14:23:02.061" v="4" actId="20577"/>
        <pc:sldMkLst>
          <pc:docMk/>
          <pc:sldMk cId="3310215914" sldId="337"/>
        </pc:sldMkLst>
      </pc:sldChg>
      <pc:sldChg chg="addCm delCm modNotesTx">
        <pc:chgData name="Sibylle Koenig" userId="8e69258a572ead4b" providerId="LiveId" clId="{7330151A-EA8C-42C4-8420-E9F43326F2E6}" dt="2019-04-03T14:24:15.527" v="12" actId="20577"/>
        <pc:sldMkLst>
          <pc:docMk/>
          <pc:sldMk cId="1503967973" sldId="338"/>
        </pc:sldMkLst>
      </pc:sldChg>
      <pc:sldChg chg="modNotesTx">
        <pc:chgData name="Sibylle Koenig" userId="8e69258a572ead4b" providerId="LiveId" clId="{7330151A-EA8C-42C4-8420-E9F43326F2E6}" dt="2019-04-03T14:23:32.885" v="5" actId="20577"/>
        <pc:sldMkLst>
          <pc:docMk/>
          <pc:sldMk cId="882793474" sldId="339"/>
        </pc:sldMkLst>
      </pc:sldChg>
    </pc:docChg>
  </pc:docChgLst>
  <pc:docChgLst>
    <pc:chgData name="Philip Courtnadge" userId="e9a94f418d2cecc2" providerId="LiveId" clId="{31C6171E-8E37-4C71-861D-C812ACB87BFE}"/>
    <pc:docChg chg="undo modSld">
      <pc:chgData name="Philip Courtnadge" userId="e9a94f418d2cecc2" providerId="LiveId" clId="{31C6171E-8E37-4C71-861D-C812ACB87BFE}" dt="2019-03-09T13:30:23.773" v="128" actId="6549"/>
      <pc:docMkLst>
        <pc:docMk/>
      </pc:docMkLst>
      <pc:sldChg chg="addSp modSp">
        <pc:chgData name="Philip Courtnadge" userId="e9a94f418d2cecc2" providerId="LiveId" clId="{31C6171E-8E37-4C71-861D-C812ACB87BFE}" dt="2019-03-09T13:30:23.773" v="128" actId="6549"/>
        <pc:sldMkLst>
          <pc:docMk/>
          <pc:sldMk cId="3310215914" sldId="337"/>
        </pc:sldMkLst>
        <pc:spChg chg="mod">
          <ac:chgData name="Philip Courtnadge" userId="e9a94f418d2cecc2" providerId="LiveId" clId="{31C6171E-8E37-4C71-861D-C812ACB87BFE}" dt="2019-03-09T13:29:59.748" v="125" actId="948"/>
          <ac:spMkLst>
            <pc:docMk/>
            <pc:sldMk cId="3310215914" sldId="337"/>
            <ac:spMk id="3" creationId="{63444E5E-9998-4C76-A3DA-2692B9AAAC54}"/>
          </ac:spMkLst>
        </pc:spChg>
        <pc:spChg chg="add mod">
          <ac:chgData name="Philip Courtnadge" userId="e9a94f418d2cecc2" providerId="LiveId" clId="{31C6171E-8E37-4C71-861D-C812ACB87BFE}" dt="2019-03-09T13:11:37.045" v="85" actId="1076"/>
          <ac:spMkLst>
            <pc:docMk/>
            <pc:sldMk cId="3310215914" sldId="337"/>
            <ac:spMk id="4" creationId="{C7F832EA-B3AB-4C5F-AC76-E87374A12EFD}"/>
          </ac:spMkLst>
        </pc:spChg>
        <pc:spChg chg="add mod">
          <ac:chgData name="Philip Courtnadge" userId="e9a94f418d2cecc2" providerId="LiveId" clId="{31C6171E-8E37-4C71-861D-C812ACB87BFE}" dt="2019-03-09T13:30:23.773" v="128" actId="6549"/>
          <ac:spMkLst>
            <pc:docMk/>
            <pc:sldMk cId="3310215914" sldId="337"/>
            <ac:spMk id="5" creationId="{313ACDEE-0B7F-438E-B2DA-434CA6ECC4CA}"/>
          </ac:spMkLst>
        </pc:spChg>
      </pc:sldChg>
    </pc:docChg>
  </pc:docChgLst>
  <pc:docChgLst>
    <pc:chgData name="Sibylle Koenig" userId="8e69258a572ead4b" providerId="LiveId" clId="{C6DA116F-5E39-4C01-9F43-2815EB5415E8}"/>
    <pc:docChg chg="custSel modSld">
      <pc:chgData name="Sibylle Koenig" userId="8e69258a572ead4b" providerId="LiveId" clId="{C6DA116F-5E39-4C01-9F43-2815EB5415E8}" dt="2019-04-02T09:03:38.301" v="16" actId="1592"/>
      <pc:docMkLst>
        <pc:docMk/>
      </pc:docMkLst>
      <pc:sldChg chg="addCm delCm modCm">
        <pc:chgData name="Sibylle Koenig" userId="8e69258a572ead4b" providerId="LiveId" clId="{C6DA116F-5E39-4C01-9F43-2815EB5415E8}" dt="2019-04-02T09:03:38.301" v="16" actId="1592"/>
        <pc:sldMkLst>
          <pc:docMk/>
          <pc:sldMk cId="0" sldId="259"/>
        </pc:sldMkLst>
      </pc:sldChg>
      <pc:sldChg chg="addCm delCm modCm modNotesTx">
        <pc:chgData name="Sibylle Koenig" userId="8e69258a572ead4b" providerId="LiveId" clId="{C6DA116F-5E39-4C01-9F43-2815EB5415E8}" dt="2019-04-02T08:45:42.398" v="11" actId="1589"/>
        <pc:sldMkLst>
          <pc:docMk/>
          <pc:sldMk cId="3310215914" sldId="337"/>
        </pc:sldMkLst>
      </pc:sldChg>
      <pc:sldChg chg="addCm modCm">
        <pc:chgData name="Sibylle Koenig" userId="8e69258a572ead4b" providerId="LiveId" clId="{C6DA116F-5E39-4C01-9F43-2815EB5415E8}" dt="2019-04-02T08:55:48.556" v="13"/>
        <pc:sldMkLst>
          <pc:docMk/>
          <pc:sldMk cId="1503967973" sldId="338"/>
        </pc:sldMkLst>
      </pc:sldChg>
    </pc:docChg>
  </pc:docChgLst>
  <pc:docChgLst>
    <pc:chgData name="Philip Courtnadge" userId="e9a94f418d2cecc2" providerId="LiveId" clId="{B416F7DA-734C-46F1-A3C4-3EFDE652C258}"/>
    <pc:docChg chg="custSel addSld delSld modSld">
      <pc:chgData name="Philip Courtnadge" userId="e9a94f418d2cecc2" providerId="LiveId" clId="{B416F7DA-734C-46F1-A3C4-3EFDE652C258}" dt="2019-03-13T12:36:48.403" v="540" actId="114"/>
      <pc:docMkLst>
        <pc:docMk/>
      </pc:docMkLst>
      <pc:sldChg chg="delCm">
        <pc:chgData name="Philip Courtnadge" userId="e9a94f418d2cecc2" providerId="LiveId" clId="{B416F7DA-734C-46F1-A3C4-3EFDE652C258}" dt="2019-03-11T15:47:21.113" v="172" actId="1592"/>
        <pc:sldMkLst>
          <pc:docMk/>
          <pc:sldMk cId="0" sldId="258"/>
        </pc:sldMkLst>
      </pc:sldChg>
      <pc:sldChg chg="del modNotesTx">
        <pc:chgData name="Philip Courtnadge" userId="e9a94f418d2cecc2" providerId="LiveId" clId="{B416F7DA-734C-46F1-A3C4-3EFDE652C258}" dt="2019-03-11T15:57:30.008" v="339" actId="20577"/>
        <pc:sldMkLst>
          <pc:docMk/>
          <pc:sldMk cId="2189585076" sldId="336"/>
        </pc:sldMkLst>
      </pc:sldChg>
      <pc:sldChg chg="modNotesTx">
        <pc:chgData name="Philip Courtnadge" userId="e9a94f418d2cecc2" providerId="LiveId" clId="{B416F7DA-734C-46F1-A3C4-3EFDE652C258}" dt="2019-03-09T14:16:32.408" v="171" actId="313"/>
        <pc:sldMkLst>
          <pc:docMk/>
          <pc:sldMk cId="3310215914" sldId="337"/>
        </pc:sldMkLst>
      </pc:sldChg>
      <pc:sldChg chg="addSp delSp modSp add modNotesTx">
        <pc:chgData name="Philip Courtnadge" userId="e9a94f418d2cecc2" providerId="LiveId" clId="{B416F7DA-734C-46F1-A3C4-3EFDE652C258}" dt="2019-03-13T12:36:48.403" v="540" actId="114"/>
        <pc:sldMkLst>
          <pc:docMk/>
          <pc:sldMk cId="882793474" sldId="339"/>
        </pc:sldMkLst>
        <pc:spChg chg="mod">
          <ac:chgData name="Philip Courtnadge" userId="e9a94f418d2cecc2" providerId="LiveId" clId="{B416F7DA-734C-46F1-A3C4-3EFDE652C258}" dt="2019-03-11T15:50:38.382" v="238" actId="20577"/>
          <ac:spMkLst>
            <pc:docMk/>
            <pc:sldMk cId="882793474" sldId="339"/>
            <ac:spMk id="2" creationId="{44188E8E-E257-44E2-BA9D-0AC3219BBA14}"/>
          </ac:spMkLst>
        </pc:spChg>
        <pc:spChg chg="del">
          <ac:chgData name="Philip Courtnadge" userId="e9a94f418d2cecc2" providerId="LiveId" clId="{B416F7DA-734C-46F1-A3C4-3EFDE652C258}" dt="2019-03-11T15:50:11.773" v="230" actId="478"/>
          <ac:spMkLst>
            <pc:docMk/>
            <pc:sldMk cId="882793474" sldId="339"/>
            <ac:spMk id="3" creationId="{BFF00E21-9626-4B46-AD87-867B5E26A504}"/>
          </ac:spMkLst>
        </pc:spChg>
        <pc:picChg chg="add mod modCrop">
          <ac:chgData name="Philip Courtnadge" userId="e9a94f418d2cecc2" providerId="LiveId" clId="{B416F7DA-734C-46F1-A3C4-3EFDE652C258}" dt="2019-03-13T12:36:29.522" v="497"/>
          <ac:picMkLst>
            <pc:docMk/>
            <pc:sldMk cId="882793474" sldId="339"/>
            <ac:picMk id="4" creationId="{CDDF7491-0438-489F-AD7B-1144D39847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92F739-4542-492B-85E6-8BCFB107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09C6C7C-FC43-448E-B08F-3BF3F4AB7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5212ABC-2445-47CE-8392-C539724E8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B48FFE6-F610-4FC9-86EF-9DE69851AD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D2C6-5FF1-4A15-BA7D-6781955FCEA9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730B9C-1A23-47FC-8E93-ADD015819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1ACBD-7F01-4B6D-8F35-000606928A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931FC89-72B2-4BF0-A82A-6DA70FB98F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C87510B-5293-4C3C-926D-F126D5616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AEB13C-0B54-4264-BED9-1DAABE146C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35A5BE4-415F-4A12-AB20-4C267F06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8EB76D-5C1F-4BF0-AF7F-019D04A7A84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64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18DEE56-7D70-42C6-8D2C-B50BC58C9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5460A68-F13C-42FB-8944-91BED19F9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09937EE-3E66-4569-A647-E2362CAE9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A4621080-938D-4D5A-AFA4-A532B02C2B9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18DEE56-7D70-42C6-8D2C-B50BC58C9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5460A68-F13C-42FB-8944-91BED19F9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09937EE-3E66-4569-A647-E2362CAE9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A4621080-938D-4D5A-AFA4-A532B02C2B9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3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58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54AED17-614A-4E9B-8E95-DD0C0E082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804D745-CBA5-4908-BC09-BFC10A15D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75F26-B6C6-4D08-95F0-C9E1684B5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970D8C7-E980-4CC5-8B9A-3CFC4348DBB3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6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2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9013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0055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3892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1098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696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23481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821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696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3202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9413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851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ransition/>
  <p:txStyles>
    <p:titleStyle>
      <a:lvl1pPr marL="358775"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0A8ELXcts&amp;list=PL0NKSZy4-2Da-YBHX2mST6KgLhWxXqWG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2060574"/>
            <a:ext cx="7561263" cy="3024609"/>
          </a:xfrm>
        </p:spPr>
        <p:txBody>
          <a:bodyPr/>
          <a:lstStyle/>
          <a:p>
            <a:pPr eaLnBrk="1" hangingPunct="1">
              <a:defRPr b="0" i="0"/>
            </a:pPr>
            <a:r>
              <a:rPr lang="1036" sz="2800" b="1"/>
              <a:t>Mieux travailler ensemble pour la mise en œuvre de l'Agenda 2030</a:t>
            </a:r>
            <a:br>
              <a:rPr lang="1036" sz="2000" b="1"/>
            </a:br>
            <a:br>
              <a:rPr lang="1036" sz="2000" b="1"/>
            </a:br>
            <a:br>
              <a:rPr lang="1036" sz="2000" b="1"/>
            </a:br>
            <a:r>
              <a:rPr lang="1036" sz="2000" b="1"/>
              <a:t>Formation sur la programmation conjointe</a:t>
            </a:r>
            <a:endParaRPr lang="en-GB" altLang="en-US" sz="20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BFC0-7723-4E52-8811-359320D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2" y="980604"/>
            <a:ext cx="8353176" cy="936625"/>
          </a:xfrm>
        </p:spPr>
        <p:txBody>
          <a:bodyPr/>
          <a:lstStyle/>
          <a:p>
            <a:pPr>
              <a:defRPr b="0" i="0"/>
            </a:pPr>
            <a:r>
              <a:rPr lang="1036" b="1" dirty="0"/>
              <a:t>La dia la plus importante du jour 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4E5E-9998-4C76-A3DA-2692B9AA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3" y="1705826"/>
            <a:ext cx="8575606" cy="424859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 b="0" i="0"/>
            </a:pPr>
            <a:r>
              <a:rPr lang="fr-FR" b="1" i="0" spc="-40" dirty="0"/>
              <a:t>La programmation conjointe est à présent l´approche privilégiée pour la coopération de l´UE.    </a:t>
            </a:r>
          </a:p>
          <a:p>
            <a:pPr marL="0" indent="0">
              <a:spcAft>
                <a:spcPts val="1200"/>
              </a:spcAft>
              <a:buNone/>
              <a:defRPr b="0" i="0"/>
            </a:pPr>
            <a:r>
              <a:rPr lang="fr-FR" b="1" i="0" spc="-20" dirty="0"/>
              <a:t>      Stratégie Globale de l’UE; nouveau Consensus Européen sur le développement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fr-FR" b="0" dirty="0"/>
              <a:t>Soutenir l'Agenda 2030 &amp; les ODD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fr-FR" b="0" dirty="0"/>
              <a:t>Mieux travailler ensemble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fr-FR" b="0" dirty="0"/>
              <a:t>L'"approche privilégiée" de la coopération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fr-FR" b="0" dirty="0"/>
              <a:t>"Volontaire, flexible et inclusive" (adaptée au pays)</a:t>
            </a:r>
          </a:p>
          <a:p>
            <a:pPr marL="627063" lvl="1" indent="-352425">
              <a:defRPr b="0" i="0"/>
            </a:pPr>
            <a:r>
              <a:rPr lang="fr-FR" b="0" dirty="0"/>
              <a:t>Travailler "au-delà de l'aide" pour relever les défis globaux</a:t>
            </a:r>
          </a:p>
          <a:p>
            <a:pPr lvl="1"/>
            <a:endParaRPr lang="fr-FR" sz="2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F832EA-B3AB-4C5F-AC76-E87374A12EFD}"/>
              </a:ext>
            </a:extLst>
          </p:cNvPr>
          <p:cNvSpPr/>
          <p:nvPr/>
        </p:nvSpPr>
        <p:spPr bwMode="auto">
          <a:xfrm>
            <a:off x="537409" y="2780928"/>
            <a:ext cx="453650" cy="216024"/>
          </a:xfrm>
          <a:prstGeom prst="rightArrow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ACDEE-0B7F-438E-B2DA-434CA6ECC4CA}"/>
              </a:ext>
            </a:extLst>
          </p:cNvPr>
          <p:cNvSpPr txBox="1"/>
          <p:nvPr/>
        </p:nvSpPr>
        <p:spPr>
          <a:xfrm>
            <a:off x="537409" y="5855861"/>
            <a:ext cx="8433609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36" dirty="0">
                <a:solidFill>
                  <a:schemeClr val="tx1"/>
                </a:solidFill>
              </a:rPr>
              <a:t>Vision partagée, action commune. Stratégie mondiale de l'UE pour la politique étrangère et de sécurité (juin 2016), pp 49-50</a:t>
            </a:r>
          </a:p>
          <a:p>
            <a:pPr>
              <a:defRPr b="0" i="0"/>
            </a:pPr>
            <a:r>
              <a:rPr lang="1036" dirty="0">
                <a:solidFill>
                  <a:schemeClr val="tx1"/>
                </a:solidFill>
              </a:rPr>
              <a:t>Nouveau consensus européen pour le développement :  notre monde, notre dignité, notre avenir, (mai 2017), par. 75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2159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F24D4C0-487F-478C-9455-7A5CD7EF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341438"/>
            <a:ext cx="8929563" cy="935037"/>
          </a:xfrm>
        </p:spPr>
        <p:txBody>
          <a:bodyPr/>
          <a:lstStyle/>
          <a:p>
            <a:pPr eaLnBrk="1" hangingPunct="1">
              <a:defRPr b="0" i="0"/>
            </a:pPr>
            <a:r>
              <a:rPr lang="1036" altLang="en-US" sz="3200" b="1"/>
              <a:t>Objectifs du jour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4F9D02C-07D5-4E5A-8C36-8F54B107F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156" y="2276474"/>
            <a:ext cx="8167687" cy="4320877"/>
          </a:xfrm>
        </p:spPr>
        <p:txBody>
          <a:bodyPr/>
          <a:lstStyle/>
          <a:p>
            <a:pPr marL="0" lvl="0" indent="0">
              <a:buNone/>
              <a:defRPr b="0" i="0"/>
            </a:pPr>
            <a:r>
              <a:rPr lang="1036" sz="2800" b="1" i="0" dirty="0"/>
              <a:t>Pour vous</a:t>
            </a:r>
          </a:p>
          <a:p>
            <a:pPr marL="719138" lvl="1" indent="-444500">
              <a:buFont typeface="Wingdings" panose="05000000000000000000" pitchFamily="2" charset="2"/>
              <a:buChar char="§"/>
              <a:defRPr b="0" i="0"/>
            </a:pPr>
            <a:r>
              <a:rPr lang="1036" sz="2200" b="0" i="0" dirty="0"/>
              <a:t>Mieux cerner le rôle de la programmation conjointe comme approche pertinente et efficace</a:t>
            </a:r>
          </a:p>
          <a:p>
            <a:pPr marL="719138" lvl="1" indent="-444500">
              <a:buFont typeface="Wingdings" panose="05000000000000000000" pitchFamily="2" charset="2"/>
              <a:buChar char="§"/>
              <a:defRPr b="0" i="0"/>
            </a:pPr>
            <a:r>
              <a:rPr lang="1036" sz="2200" b="0" i="0" dirty="0"/>
              <a:t>Identifier les points d'entrée et les outils en appui à la mise en œuvre de l'Agenda 2030 à travers la PC</a:t>
            </a:r>
          </a:p>
          <a:p>
            <a:pPr marL="719138" lvl="1" indent="-444500">
              <a:buFont typeface="Wingdings" panose="05000000000000000000" pitchFamily="2" charset="2"/>
              <a:buChar char="§"/>
              <a:defRPr b="0" i="0"/>
            </a:pPr>
            <a:r>
              <a:rPr lang="1036" sz="2200" b="0" i="0" dirty="0"/>
              <a:t>Acquérir compétences et connaissances pour tenir l'engagement à mieux travailler ensemble</a:t>
            </a:r>
          </a:p>
          <a:p>
            <a:pPr marL="0" lvl="0" indent="0">
              <a:buNone/>
              <a:defRPr b="0" i="0"/>
            </a:pPr>
            <a:r>
              <a:rPr lang="1036" sz="2800" b="1" i="0" dirty="0"/>
              <a:t>Pour nous</a:t>
            </a:r>
          </a:p>
          <a:p>
            <a:pPr marL="719138" lvl="1" indent="-444500">
              <a:buFont typeface="Wingdings" panose="05000000000000000000" pitchFamily="2" charset="2"/>
              <a:buChar char="§"/>
              <a:defRPr b="0" i="0"/>
            </a:pPr>
            <a:r>
              <a:rPr lang="1036" sz="2200" b="0" dirty="0"/>
              <a:t>Comprendre vos défis de mise en œuvre et vos besoins de connaissances/apprentissage à l'avenir</a:t>
            </a:r>
          </a:p>
          <a:p>
            <a:pPr marL="0" indent="0" eaLnBrk="1" hangingPunct="1">
              <a:buFontTx/>
              <a:buNone/>
            </a:pPr>
            <a:endParaRPr lang="en-US" altLang="en-US" sz="2200" i="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F24D4C0-487F-478C-9455-7A5CD7EF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41438"/>
            <a:ext cx="9109075" cy="935037"/>
          </a:xfrm>
        </p:spPr>
        <p:txBody>
          <a:bodyPr/>
          <a:lstStyle/>
          <a:p>
            <a:pPr eaLnBrk="1" hangingPunct="1">
              <a:defRPr b="0" i="0"/>
            </a:pPr>
            <a:r>
              <a:rPr lang="1036" altLang="en-US" sz="3200" b="1"/>
              <a:t>Ce que nous verrons aujourd'hui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4F9D02C-07D5-4E5A-8C36-8F54B107F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492375"/>
            <a:ext cx="8424167" cy="3887788"/>
          </a:xfrm>
        </p:spPr>
        <p:txBody>
          <a:bodyPr/>
          <a:lstStyle/>
          <a:p>
            <a:pPr marL="457200" lvl="1" indent="-457200">
              <a:lnSpc>
                <a:spcPct val="150000"/>
              </a:lnSpc>
              <a:buFont typeface="+mj-lt"/>
              <a:buAutoNum type="arabicPeriod"/>
              <a:defRPr b="0" i="0"/>
            </a:pPr>
            <a:r>
              <a:rPr lang="1036" altLang="en-US" b="0" dirty="0"/>
              <a:t>Mieux travailler ensemble, le contexte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/>
              <a:defRPr b="0" i="0"/>
            </a:pPr>
            <a:r>
              <a:rPr lang="1036" altLang="en-US" b="0" dirty="0"/>
              <a:t>La PC en réponse à un contexte et des défis mondiaux changeants</a:t>
            </a:r>
            <a:r>
              <a:rPr lang="es-ES" altLang="en-US" b="0" dirty="0"/>
              <a:t>. </a:t>
            </a:r>
            <a:r>
              <a:rPr lang="1036" altLang="en-US" b="0" dirty="0"/>
              <a:t>Comprendre le mandat, le contenu et la valeur ajoutée de la PC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3"/>
              <a:defRPr b="0" i="0"/>
            </a:pPr>
            <a:r>
              <a:rPr lang="1036" altLang="en-US" b="0" dirty="0"/>
              <a:t>Outils et approches pour la PC &amp; Mieux travailler ensemble</a:t>
            </a:r>
          </a:p>
          <a:p>
            <a:pPr marL="0" lvl="1" indent="444500">
              <a:spcBef>
                <a:spcPct val="0"/>
              </a:spcBef>
              <a:buNone/>
              <a:defRPr b="0" i="0"/>
            </a:pPr>
            <a:r>
              <a:rPr lang="1036" altLang="en-US" b="0" dirty="0"/>
              <a:t>Expérience au niveau national : discussion &amp; questions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4"/>
              <a:defRPr b="0" i="0"/>
            </a:pPr>
            <a:r>
              <a:rPr lang="1036" altLang="en-US" b="0" dirty="0"/>
              <a:t>Se préparer à mieux travailler ensemble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4"/>
              <a:defRPr b="0" i="0"/>
            </a:pPr>
            <a:r>
              <a:rPr lang="1036" altLang="en-US" b="0" dirty="0"/>
              <a:t>Conclusi</a:t>
            </a:r>
            <a:r>
              <a:rPr lang="es-ES" altLang="en-US" b="0" dirty="0"/>
              <a:t>o</a:t>
            </a:r>
            <a:r>
              <a:rPr lang="1036" altLang="en-US" b="0" dirty="0"/>
              <a:t>n</a:t>
            </a:r>
            <a:r>
              <a:rPr lang="es-ES" altLang="en-US" b="0" dirty="0"/>
              <a:t> et </a:t>
            </a:r>
            <a:r>
              <a:rPr lang="es-ES" altLang="en-US" b="0" dirty="0" err="1"/>
              <a:t>wrap</a:t>
            </a:r>
            <a:r>
              <a:rPr lang="es-ES" altLang="en-US" b="0" dirty="0"/>
              <a:t>-up. </a:t>
            </a:r>
            <a:endParaRPr lang="1036" altLang="en-US" b="0" dirty="0"/>
          </a:p>
          <a:p>
            <a:pPr marL="0" indent="0" eaLnBrk="1" hangingPunct="1">
              <a:buFontTx/>
              <a:buNone/>
            </a:pPr>
            <a:endParaRPr lang="en-US" altLang="en-US" sz="2200" i="0" dirty="0"/>
          </a:p>
        </p:txBody>
      </p:sp>
    </p:spTree>
    <p:extLst>
      <p:ext uri="{BB962C8B-B14F-4D97-AF65-F5344CB8AC3E}">
        <p14:creationId xmlns:p14="http://schemas.microsoft.com/office/powerpoint/2010/main" val="15039679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C7B3-4287-4D45-9F0C-7A09C2C8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02" y="1196752"/>
            <a:ext cx="3953809" cy="644624"/>
          </a:xfrm>
        </p:spPr>
        <p:txBody>
          <a:bodyPr/>
          <a:lstStyle/>
          <a:p>
            <a:pPr>
              <a:defRPr b="0" i="0"/>
            </a:pPr>
            <a:r>
              <a:rPr lang="1036" b="1" dirty="0"/>
              <a:t>Orientation PC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7C37-AA42-4AC1-81D3-595E66F66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075" y="1916832"/>
            <a:ext cx="4752528" cy="4631143"/>
          </a:xfrm>
        </p:spPr>
        <p:txBody>
          <a:bodyPr/>
          <a:lstStyle/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Qu'est-ce que la programmation conjointe (PC) ?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Pour commencer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Analyse conjointe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Réponse conjointe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Cadre de résultats conjoint</a:t>
            </a:r>
          </a:p>
          <a:p>
            <a:pPr marL="352425" lvl="1" indent="-260350">
              <a:spcBef>
                <a:spcPct val="0"/>
              </a:spcBef>
              <a:spcAft>
                <a:spcPts val="300"/>
              </a:spcAft>
              <a:buChar char="•"/>
              <a:defRPr b="0" i="0"/>
            </a:pPr>
            <a:r>
              <a:rPr lang="1036" sz="2000" b="0"/>
              <a:t>Outils et approches</a:t>
            </a:r>
          </a:p>
          <a:p>
            <a:pPr marL="809625" lvl="3" indent="-260350">
              <a:spcBef>
                <a:spcPct val="0"/>
              </a:spcBef>
              <a:spcAft>
                <a:spcPts val="300"/>
              </a:spcAft>
              <a:buChar char="•"/>
              <a:defRPr b="0" i="0"/>
            </a:pPr>
            <a:r>
              <a:rPr lang="1036" sz="1600" b="0">
                <a:solidFill>
                  <a:srgbClr val="0F5494"/>
                </a:solidFill>
                <a:latin typeface="+mj-lt"/>
              </a:rPr>
              <a:t>Répartition du travail</a:t>
            </a:r>
          </a:p>
          <a:p>
            <a:pPr marL="809625" lvl="3" indent="-260350">
              <a:spcBef>
                <a:spcPct val="0"/>
              </a:spcBef>
              <a:spcAft>
                <a:spcPts val="300"/>
              </a:spcAft>
              <a:buChar char="•"/>
              <a:defRPr b="0" i="0"/>
            </a:pPr>
            <a:r>
              <a:rPr lang="1036" sz="1600" b="0">
                <a:solidFill>
                  <a:srgbClr val="0F5494"/>
                </a:solidFill>
                <a:latin typeface="+mj-lt"/>
              </a:rPr>
              <a:t>Consultation des parties prenantes</a:t>
            </a:r>
          </a:p>
          <a:p>
            <a:pPr marL="809625" lvl="3" indent="-260350">
              <a:spcBef>
                <a:spcPct val="0"/>
              </a:spcBef>
              <a:spcAft>
                <a:spcPts val="300"/>
              </a:spcAft>
              <a:buChar char="•"/>
              <a:defRPr b="0" i="0"/>
            </a:pPr>
            <a:r>
              <a:rPr lang="1036" sz="1600" b="0">
                <a:solidFill>
                  <a:srgbClr val="0F5494"/>
                </a:solidFill>
                <a:latin typeface="+mj-lt"/>
              </a:rPr>
              <a:t>Dialogue politique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Visibilité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États fragiles</a:t>
            </a:r>
          </a:p>
          <a:p>
            <a:pPr marL="352425" lvl="1" indent="-260350">
              <a:spcBef>
                <a:spcPct val="0"/>
              </a:spcBef>
              <a:spcAft>
                <a:spcPts val="500"/>
              </a:spcAft>
              <a:buChar char="•"/>
              <a:defRPr b="0" i="0"/>
            </a:pPr>
            <a:r>
              <a:rPr lang="1036" sz="2000" b="0"/>
              <a:t>Élargir le champ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D8B8E-CA8B-4057-A9E3-40448A94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75" t="17801" r="46062" b="10801"/>
          <a:stretch>
            <a:fillRect/>
          </a:stretch>
        </p:blipFill>
        <p:spPr>
          <a:xfrm>
            <a:off x="5197517" y="1196752"/>
            <a:ext cx="3672408" cy="535122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95850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B238ACC-116B-45CD-B670-8338D4B5B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 b="0" i="0"/>
            </a:pPr>
            <a:r>
              <a:rPr lang="1036" altLang="en-US" b="1" dirty="0"/>
              <a:t>Introduction</a:t>
            </a:r>
            <a:r>
              <a:rPr lang="es-ES" altLang="en-US" b="1" dirty="0"/>
              <a:t>s</a:t>
            </a:r>
            <a:r>
              <a:rPr lang="1036" altLang="en-US" b="1" dirty="0"/>
              <a:t> et attentes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7C2E265-403F-4909-A392-35A0EDA3A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88953"/>
          </a:xfrm>
        </p:spPr>
        <p:txBody>
          <a:bodyPr/>
          <a:lstStyle/>
          <a:p>
            <a:pPr marL="274638" lvl="1" indent="0">
              <a:spcAft>
                <a:spcPts val="400"/>
              </a:spcAft>
              <a:buNone/>
              <a:defRPr b="0" i="0"/>
            </a:pPr>
            <a:r>
              <a:rPr lang="1036" altLang="en-US" sz="2400" b="0" dirty="0"/>
              <a:t>1. Tour </a:t>
            </a:r>
            <a:r>
              <a:rPr lang="es-ES" altLang="en-US" sz="2400" b="0" dirty="0"/>
              <a:t>de table </a:t>
            </a:r>
            <a:r>
              <a:rPr lang="1036" altLang="en-US" sz="2400" b="0" dirty="0"/>
              <a:t>rapide</a:t>
            </a:r>
            <a:r>
              <a:rPr lang="es-ES" altLang="en-US" sz="2400" b="0" dirty="0"/>
              <a:t>: </a:t>
            </a:r>
            <a:endParaRPr lang="1036" altLang="en-US" sz="2400" b="0" dirty="0"/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1036" altLang="en-US" sz="2400" b="0" dirty="0"/>
              <a:t>Présentez-vous au groupe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1036" altLang="en-US" sz="2400" b="0" dirty="0"/>
              <a:t>Votre motivation</a:t>
            </a:r>
          </a:p>
          <a:p>
            <a:pPr marL="274638" lvl="1" indent="0">
              <a:spcAft>
                <a:spcPts val="400"/>
              </a:spcAft>
              <a:buNone/>
            </a:pPr>
            <a:endParaRPr lang="en-GB" altLang="en-US" sz="1600" b="0" dirty="0"/>
          </a:p>
          <a:p>
            <a:pPr marL="274638" lvl="1" indent="0">
              <a:spcAft>
                <a:spcPts val="400"/>
              </a:spcAft>
              <a:buNone/>
              <a:defRPr b="0" i="0"/>
            </a:pPr>
            <a:r>
              <a:rPr lang="1036" altLang="en-US" sz="2400" b="0" dirty="0"/>
              <a:t>2. Tableau à feuilles</a:t>
            </a:r>
            <a:r>
              <a:rPr lang="es-ES" altLang="en-US" sz="2400" b="0" dirty="0"/>
              <a:t>: </a:t>
            </a:r>
            <a:endParaRPr lang="1036" altLang="en-US" sz="2400" b="0" dirty="0"/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1036" altLang="en-US" sz="2400" b="0" dirty="0"/>
              <a:t>Qu'est-ce que la PC ? 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1036" altLang="en-US" sz="2400" b="0" dirty="0"/>
              <a:t>Que n'est-elle pas ? </a:t>
            </a:r>
          </a:p>
          <a:p>
            <a:pPr marL="627063" lvl="1" indent="-352425">
              <a:spcAft>
                <a:spcPts val="400"/>
              </a:spcAft>
              <a:defRPr b="0" i="0"/>
            </a:pPr>
            <a:r>
              <a:rPr lang="1036" altLang="en-US" sz="2400" b="0" dirty="0"/>
              <a:t>Comment peut-elle vous être utile ?</a:t>
            </a:r>
          </a:p>
          <a:p>
            <a:pPr eaLnBrk="1" hangingPunct="1"/>
            <a:endParaRPr lang="en-GB" altLang="en-US" i="0" dirty="0"/>
          </a:p>
          <a:p>
            <a:pPr eaLnBrk="1" hangingPunct="1"/>
            <a:endParaRPr lang="en-GB" altLang="en-US" i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E8E-E257-44E2-BA9D-0AC3219B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036" b="1"/>
              <a:t>Et une introduction de nos amis sur le terrain … 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DDF7491-0438-489F-AD7B-1144D39847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50" t="13601" r="19289" b="16401"/>
          <a:stretch>
            <a:fillRect/>
          </a:stretch>
        </p:blipFill>
        <p:spPr>
          <a:xfrm>
            <a:off x="1521756" y="2492896"/>
            <a:ext cx="5976664" cy="3600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9B687B5-C0B3-4DAA-9A32-CF0122FC2CB3}"/>
              </a:ext>
            </a:extLst>
          </p:cNvPr>
          <p:cNvSpPr/>
          <p:nvPr/>
        </p:nvSpPr>
        <p:spPr>
          <a:xfrm>
            <a:off x="1691680" y="61124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https://www.youtube.com/watch?v=Ak0A8ELXcts&amp;list=PL0NKSZy4-2Da-YBHX2mST6KgLhWxXqWGW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79347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Presentación en pantalla (4:3)</PresentationFormat>
  <Paragraphs>56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Verdana</vt:lpstr>
      <vt:lpstr>Wingdings</vt:lpstr>
      <vt:lpstr>JP template</vt:lpstr>
      <vt:lpstr>Mieux travailler ensemble pour la mise en œuvre de l'Agenda 2030   Formation sur la programmation conjointe</vt:lpstr>
      <vt:lpstr>La dia la plus importante du jour !</vt:lpstr>
      <vt:lpstr>Objectifs du jour</vt:lpstr>
      <vt:lpstr>Ce que nous verrons aujourd'hui</vt:lpstr>
      <vt:lpstr>Orientation PC</vt:lpstr>
      <vt:lpstr>Introductions et attentes</vt:lpstr>
      <vt:lpstr>Et une introduction de nos amis sur le terrain …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</dc:title>
  <dc:creator>Philip Courtnadge</dc:creator>
  <cp:lastModifiedBy>Sibylle Koenig</cp:lastModifiedBy>
  <cp:revision>229</cp:revision>
  <dcterms:created xsi:type="dcterms:W3CDTF">2011-10-28T10:25:18Z</dcterms:created>
  <dcterms:modified xsi:type="dcterms:W3CDTF">2019-05-06T12:45:04Z</dcterms:modified>
</cp:coreProperties>
</file>