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8" r:id="rId1"/>
  </p:sldMasterIdLst>
  <p:notesMasterIdLst>
    <p:notesMasterId r:id="rId9"/>
  </p:notesMasterIdLst>
  <p:handoutMasterIdLst>
    <p:handoutMasterId r:id="rId10"/>
  </p:handoutMasterIdLst>
  <p:sldIdLst>
    <p:sldId id="256" r:id="rId2"/>
    <p:sldId id="337" r:id="rId3"/>
    <p:sldId id="258" r:id="rId4"/>
    <p:sldId id="338" r:id="rId5"/>
    <p:sldId id="336" r:id="rId6"/>
    <p:sldId id="259" r:id="rId7"/>
    <p:sldId id="339" r:id="rId8"/>
  </p:sldIdLst>
  <p:sldSz cx="9144000" cy="6858000" type="screen4x3"/>
  <p:notesSz cx="6797675" cy="9926638"/>
  <p:custDataLst>
    <p:tags r:id="rId11"/>
  </p:custDataLst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andra de Bournonville" initials="" lastIdx="0" clrIdx="0"/>
  <p:cmAuthor id="2" name="RAMSEY Fiona (DEVCO)" initials="RF(" lastIdx="0" clrIdx="1">
    <p:extLst>
      <p:ext uri="{19B8F6BF-5375-455C-9EA6-DF929625EA0E}">
        <p15:presenceInfo xmlns:p15="http://schemas.microsoft.com/office/powerpoint/2012/main" userId="RAMSEY Fiona (DEVCO)" providerId="None"/>
      </p:ext>
    </p:extLst>
  </p:cmAuthor>
  <p:cmAuthor id="3" name="Sibylle Koenig" initials="SK" lastIdx="0" clrIdx="2">
    <p:extLst>
      <p:ext uri="{19B8F6BF-5375-455C-9EA6-DF929625EA0E}">
        <p15:presenceInfo xmlns:p15="http://schemas.microsoft.com/office/powerpoint/2012/main" userId="8e69258a572ead4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2D5EC1"/>
    <a:srgbClr val="BDDEFF"/>
    <a:srgbClr val="3166CF"/>
    <a:srgbClr val="3E6FD2"/>
    <a:srgbClr val="99CCFF"/>
    <a:srgbClr val="808080"/>
    <a:srgbClr val="FFD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1B02D7-6C28-4CB3-9F8C-4A81954BD231}" v="13" dt="2019-05-06T12:44:55.5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93" autoAdjust="0"/>
    <p:restoredTop sz="76478" autoAdjust="0"/>
  </p:normalViewPr>
  <p:slideViewPr>
    <p:cSldViewPr>
      <p:cViewPr varScale="1">
        <p:scale>
          <a:sx n="48" d="100"/>
          <a:sy n="48" d="100"/>
        </p:scale>
        <p:origin x="1780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bylle Koenig" userId="8e69258a572ead4b" providerId="LiveId" clId="{421B02D7-6C28-4CB3-9F8C-4A81954BD231}"/>
    <pc:docChg chg="custSel modSld">
      <pc:chgData name="Sibylle Koenig" userId="8e69258a572ead4b" providerId="LiveId" clId="{421B02D7-6C28-4CB3-9F8C-4A81954BD231}" dt="2019-05-06T12:44:55.502" v="262" actId="20577"/>
      <pc:docMkLst>
        <pc:docMk/>
      </pc:docMkLst>
      <pc:sldChg chg="modSp">
        <pc:chgData name="Sibylle Koenig" userId="8e69258a572ead4b" providerId="LiveId" clId="{421B02D7-6C28-4CB3-9F8C-4A81954BD231}" dt="2019-05-06T12:43:34.940" v="259" actId="20577"/>
        <pc:sldMkLst>
          <pc:docMk/>
          <pc:sldMk cId="0" sldId="259"/>
        </pc:sldMkLst>
        <pc:spChg chg="mod">
          <ac:chgData name="Sibylle Koenig" userId="8e69258a572ead4b" providerId="LiveId" clId="{421B02D7-6C28-4CB3-9F8C-4A81954BD231}" dt="2019-05-06T12:42:26.201" v="218" actId="20577"/>
          <ac:spMkLst>
            <pc:docMk/>
            <pc:sldMk cId="0" sldId="259"/>
            <ac:spMk id="27650" creationId="{4B238ACC-116B-45CD-B670-8338D4B5B27C}"/>
          </ac:spMkLst>
        </pc:spChg>
        <pc:spChg chg="mod">
          <ac:chgData name="Sibylle Koenig" userId="8e69258a572ead4b" providerId="LiveId" clId="{421B02D7-6C28-4CB3-9F8C-4A81954BD231}" dt="2019-05-06T12:43:34.940" v="259" actId="20577"/>
          <ac:spMkLst>
            <pc:docMk/>
            <pc:sldMk cId="0" sldId="259"/>
            <ac:spMk id="27651" creationId="{97C2E265-403F-4909-A392-35A0EDA3AE18}"/>
          </ac:spMkLst>
        </pc:spChg>
      </pc:sldChg>
      <pc:sldChg chg="modSp">
        <pc:chgData name="Sibylle Koenig" userId="8e69258a572ead4b" providerId="LiveId" clId="{421B02D7-6C28-4CB3-9F8C-4A81954BD231}" dt="2019-05-06T12:39:05.066" v="188" actId="1076"/>
        <pc:sldMkLst>
          <pc:docMk/>
          <pc:sldMk cId="3310215914" sldId="337"/>
        </pc:sldMkLst>
        <pc:spChg chg="mod">
          <ac:chgData name="Sibylle Koenig" userId="8e69258a572ead4b" providerId="LiveId" clId="{421B02D7-6C28-4CB3-9F8C-4A81954BD231}" dt="2019-05-06T11:27:01.237" v="44" actId="1076"/>
          <ac:spMkLst>
            <pc:docMk/>
            <pc:sldMk cId="3310215914" sldId="337"/>
            <ac:spMk id="2" creationId="{8E1FBFC0-7723-4E52-8811-359320DBD160}"/>
          </ac:spMkLst>
        </pc:spChg>
        <pc:spChg chg="mod">
          <ac:chgData name="Sibylle Koenig" userId="8e69258a572ead4b" providerId="LiveId" clId="{421B02D7-6C28-4CB3-9F8C-4A81954BD231}" dt="2019-05-06T12:39:01.135" v="187" actId="14100"/>
          <ac:spMkLst>
            <pc:docMk/>
            <pc:sldMk cId="3310215914" sldId="337"/>
            <ac:spMk id="3" creationId="{63444E5E-9998-4C76-A3DA-2692B9AAAC54}"/>
          </ac:spMkLst>
        </pc:spChg>
        <pc:spChg chg="mod">
          <ac:chgData name="Sibylle Koenig" userId="8e69258a572ead4b" providerId="LiveId" clId="{421B02D7-6C28-4CB3-9F8C-4A81954BD231}" dt="2019-05-06T12:39:05.066" v="188" actId="1076"/>
          <ac:spMkLst>
            <pc:docMk/>
            <pc:sldMk cId="3310215914" sldId="337"/>
            <ac:spMk id="4" creationId="{C7F832EA-B3AB-4C5F-AC76-E87374A12EFD}"/>
          </ac:spMkLst>
        </pc:spChg>
        <pc:spChg chg="mod">
          <ac:chgData name="Sibylle Koenig" userId="8e69258a572ead4b" providerId="LiveId" clId="{421B02D7-6C28-4CB3-9F8C-4A81954BD231}" dt="2019-05-06T12:38:36.201" v="184" actId="1076"/>
          <ac:spMkLst>
            <pc:docMk/>
            <pc:sldMk cId="3310215914" sldId="337"/>
            <ac:spMk id="5" creationId="{313ACDEE-0B7F-438E-B2DA-434CA6ECC4CA}"/>
          </ac:spMkLst>
        </pc:spChg>
      </pc:sldChg>
      <pc:sldChg chg="modSp">
        <pc:chgData name="Sibylle Koenig" userId="8e69258a572ead4b" providerId="LiveId" clId="{421B02D7-6C28-4CB3-9F8C-4A81954BD231}" dt="2019-05-06T12:41:29.957" v="207" actId="20577"/>
        <pc:sldMkLst>
          <pc:docMk/>
          <pc:sldMk cId="1503967973" sldId="338"/>
        </pc:sldMkLst>
        <pc:spChg chg="mod">
          <ac:chgData name="Sibylle Koenig" userId="8e69258a572ead4b" providerId="LiveId" clId="{421B02D7-6C28-4CB3-9F8C-4A81954BD231}" dt="2019-05-06T12:41:29.957" v="207" actId="20577"/>
          <ac:spMkLst>
            <pc:docMk/>
            <pc:sldMk cId="1503967973" sldId="338"/>
            <ac:spMk id="25603" creationId="{64F9D02C-07D5-4E5A-8C36-8F54B107F10C}"/>
          </ac:spMkLst>
        </pc:spChg>
      </pc:sldChg>
      <pc:sldChg chg="addSp modSp">
        <pc:chgData name="Sibylle Koenig" userId="8e69258a572ead4b" providerId="LiveId" clId="{421B02D7-6C28-4CB3-9F8C-4A81954BD231}" dt="2019-05-06T12:44:55.502" v="262" actId="20577"/>
        <pc:sldMkLst>
          <pc:docMk/>
          <pc:sldMk cId="882793474" sldId="339"/>
        </pc:sldMkLst>
        <pc:spChg chg="add mod">
          <ac:chgData name="Sibylle Koenig" userId="8e69258a572ead4b" providerId="LiveId" clId="{421B02D7-6C28-4CB3-9F8C-4A81954BD231}" dt="2019-05-06T12:44:55.502" v="262" actId="20577"/>
          <ac:spMkLst>
            <pc:docMk/>
            <pc:sldMk cId="882793474" sldId="339"/>
            <ac:spMk id="3" creationId="{99B687B5-C0B3-4DAA-9A32-CF0122FC2CB3}"/>
          </ac:spMkLst>
        </pc:spChg>
      </pc:sldChg>
    </pc:docChg>
  </pc:docChgLst>
  <pc:docChgLst>
    <pc:chgData name="Sibylle Koenig" userId="8e69258a572ead4b" providerId="LiveId" clId="{7330151A-EA8C-42C4-8420-E9F43326F2E6}"/>
    <pc:docChg chg="undo redo custSel modSld">
      <pc:chgData name="Sibylle Koenig" userId="8e69258a572ead4b" providerId="LiveId" clId="{7330151A-EA8C-42C4-8420-E9F43326F2E6}" dt="2019-04-03T14:27:54.506" v="13" actId="20577"/>
      <pc:docMkLst>
        <pc:docMk/>
      </pc:docMkLst>
      <pc:sldChg chg="modNotesTx">
        <pc:chgData name="Sibylle Koenig" userId="8e69258a572ead4b" providerId="LiveId" clId="{7330151A-EA8C-42C4-8420-E9F43326F2E6}" dt="2019-04-03T14:27:54.506" v="13" actId="20577"/>
        <pc:sldMkLst>
          <pc:docMk/>
          <pc:sldMk cId="0" sldId="258"/>
        </pc:sldMkLst>
      </pc:sldChg>
      <pc:sldChg chg="modNotesTx">
        <pc:chgData name="Sibylle Koenig" userId="8e69258a572ead4b" providerId="LiveId" clId="{7330151A-EA8C-42C4-8420-E9F43326F2E6}" dt="2019-04-03T14:23:40.677" v="7" actId="20577"/>
        <pc:sldMkLst>
          <pc:docMk/>
          <pc:sldMk cId="0" sldId="259"/>
        </pc:sldMkLst>
      </pc:sldChg>
      <pc:sldChg chg="modNotesTx">
        <pc:chgData name="Sibylle Koenig" userId="8e69258a572ead4b" providerId="LiveId" clId="{7330151A-EA8C-42C4-8420-E9F43326F2E6}" dt="2019-04-03T14:23:36.984" v="6" actId="20577"/>
        <pc:sldMkLst>
          <pc:docMk/>
          <pc:sldMk cId="2189585076" sldId="336"/>
        </pc:sldMkLst>
      </pc:sldChg>
      <pc:sldChg chg="delCm modNotesTx">
        <pc:chgData name="Sibylle Koenig" userId="8e69258a572ead4b" providerId="LiveId" clId="{7330151A-EA8C-42C4-8420-E9F43326F2E6}" dt="2019-04-03T14:23:02.061" v="4" actId="20577"/>
        <pc:sldMkLst>
          <pc:docMk/>
          <pc:sldMk cId="3310215914" sldId="337"/>
        </pc:sldMkLst>
      </pc:sldChg>
      <pc:sldChg chg="addCm delCm modNotesTx">
        <pc:chgData name="Sibylle Koenig" userId="8e69258a572ead4b" providerId="LiveId" clId="{7330151A-EA8C-42C4-8420-E9F43326F2E6}" dt="2019-04-03T14:24:15.527" v="12" actId="20577"/>
        <pc:sldMkLst>
          <pc:docMk/>
          <pc:sldMk cId="1503967973" sldId="338"/>
        </pc:sldMkLst>
      </pc:sldChg>
      <pc:sldChg chg="modNotesTx">
        <pc:chgData name="Sibylle Koenig" userId="8e69258a572ead4b" providerId="LiveId" clId="{7330151A-EA8C-42C4-8420-E9F43326F2E6}" dt="2019-04-03T14:23:32.885" v="5" actId="20577"/>
        <pc:sldMkLst>
          <pc:docMk/>
          <pc:sldMk cId="882793474" sldId="339"/>
        </pc:sldMkLst>
      </pc:sldChg>
    </pc:docChg>
  </pc:docChgLst>
  <pc:docChgLst>
    <pc:chgData name="Philip Courtnadge" userId="e9a94f418d2cecc2" providerId="LiveId" clId="{31C6171E-8E37-4C71-861D-C812ACB87BFE}"/>
    <pc:docChg chg="undo modSld">
      <pc:chgData name="Philip Courtnadge" userId="e9a94f418d2cecc2" providerId="LiveId" clId="{31C6171E-8E37-4C71-861D-C812ACB87BFE}" dt="2019-03-09T13:30:23.773" v="128" actId="6549"/>
      <pc:docMkLst>
        <pc:docMk/>
      </pc:docMkLst>
      <pc:sldChg chg="addSp modSp">
        <pc:chgData name="Philip Courtnadge" userId="e9a94f418d2cecc2" providerId="LiveId" clId="{31C6171E-8E37-4C71-861D-C812ACB87BFE}" dt="2019-03-09T13:30:23.773" v="128" actId="6549"/>
        <pc:sldMkLst>
          <pc:docMk/>
          <pc:sldMk cId="3310215914" sldId="337"/>
        </pc:sldMkLst>
        <pc:spChg chg="mod">
          <ac:chgData name="Philip Courtnadge" userId="e9a94f418d2cecc2" providerId="LiveId" clId="{31C6171E-8E37-4C71-861D-C812ACB87BFE}" dt="2019-03-09T13:29:59.748" v="125" actId="948"/>
          <ac:spMkLst>
            <pc:docMk/>
            <pc:sldMk cId="3310215914" sldId="337"/>
            <ac:spMk id="3" creationId="{63444E5E-9998-4C76-A3DA-2692B9AAAC54}"/>
          </ac:spMkLst>
        </pc:spChg>
        <pc:spChg chg="add mod">
          <ac:chgData name="Philip Courtnadge" userId="e9a94f418d2cecc2" providerId="LiveId" clId="{31C6171E-8E37-4C71-861D-C812ACB87BFE}" dt="2019-03-09T13:11:37.045" v="85" actId="1076"/>
          <ac:spMkLst>
            <pc:docMk/>
            <pc:sldMk cId="3310215914" sldId="337"/>
            <ac:spMk id="4" creationId="{C7F832EA-B3AB-4C5F-AC76-E87374A12EFD}"/>
          </ac:spMkLst>
        </pc:spChg>
        <pc:spChg chg="add mod">
          <ac:chgData name="Philip Courtnadge" userId="e9a94f418d2cecc2" providerId="LiveId" clId="{31C6171E-8E37-4C71-861D-C812ACB87BFE}" dt="2019-03-09T13:30:23.773" v="128" actId="6549"/>
          <ac:spMkLst>
            <pc:docMk/>
            <pc:sldMk cId="3310215914" sldId="337"/>
            <ac:spMk id="5" creationId="{313ACDEE-0B7F-438E-B2DA-434CA6ECC4CA}"/>
          </ac:spMkLst>
        </pc:spChg>
      </pc:sldChg>
    </pc:docChg>
  </pc:docChgLst>
  <pc:docChgLst>
    <pc:chgData name="Sibylle Koenig" userId="8e69258a572ead4b" providerId="LiveId" clId="{C6DA116F-5E39-4C01-9F43-2815EB5415E8}"/>
    <pc:docChg chg="custSel modSld">
      <pc:chgData name="Sibylle Koenig" userId="8e69258a572ead4b" providerId="LiveId" clId="{C6DA116F-5E39-4C01-9F43-2815EB5415E8}" dt="2019-04-02T09:03:38.301" v="16" actId="1592"/>
      <pc:docMkLst>
        <pc:docMk/>
      </pc:docMkLst>
      <pc:sldChg chg="addCm delCm modCm">
        <pc:chgData name="Sibylle Koenig" userId="8e69258a572ead4b" providerId="LiveId" clId="{C6DA116F-5E39-4C01-9F43-2815EB5415E8}" dt="2019-04-02T09:03:38.301" v="16" actId="1592"/>
        <pc:sldMkLst>
          <pc:docMk/>
          <pc:sldMk cId="0" sldId="259"/>
        </pc:sldMkLst>
      </pc:sldChg>
      <pc:sldChg chg="addCm delCm modCm modNotesTx">
        <pc:chgData name="Sibylle Koenig" userId="8e69258a572ead4b" providerId="LiveId" clId="{C6DA116F-5E39-4C01-9F43-2815EB5415E8}" dt="2019-04-02T08:45:42.398" v="11" actId="1589"/>
        <pc:sldMkLst>
          <pc:docMk/>
          <pc:sldMk cId="3310215914" sldId="337"/>
        </pc:sldMkLst>
      </pc:sldChg>
      <pc:sldChg chg="addCm modCm">
        <pc:chgData name="Sibylle Koenig" userId="8e69258a572ead4b" providerId="LiveId" clId="{C6DA116F-5E39-4C01-9F43-2815EB5415E8}" dt="2019-04-02T08:55:48.556" v="13"/>
        <pc:sldMkLst>
          <pc:docMk/>
          <pc:sldMk cId="1503967973" sldId="338"/>
        </pc:sldMkLst>
      </pc:sldChg>
    </pc:docChg>
  </pc:docChgLst>
  <pc:docChgLst>
    <pc:chgData name="Philip Courtnadge" userId="e9a94f418d2cecc2" providerId="LiveId" clId="{B416F7DA-734C-46F1-A3C4-3EFDE652C258}"/>
    <pc:docChg chg="custSel addSld delSld modSld">
      <pc:chgData name="Philip Courtnadge" userId="e9a94f418d2cecc2" providerId="LiveId" clId="{B416F7DA-734C-46F1-A3C4-3EFDE652C258}" dt="2019-03-13T12:36:48.403" v="540" actId="114"/>
      <pc:docMkLst>
        <pc:docMk/>
      </pc:docMkLst>
      <pc:sldChg chg="delCm">
        <pc:chgData name="Philip Courtnadge" userId="e9a94f418d2cecc2" providerId="LiveId" clId="{B416F7DA-734C-46F1-A3C4-3EFDE652C258}" dt="2019-03-11T15:47:21.113" v="172" actId="1592"/>
        <pc:sldMkLst>
          <pc:docMk/>
          <pc:sldMk cId="0" sldId="258"/>
        </pc:sldMkLst>
      </pc:sldChg>
      <pc:sldChg chg="del modNotesTx">
        <pc:chgData name="Philip Courtnadge" userId="e9a94f418d2cecc2" providerId="LiveId" clId="{B416F7DA-734C-46F1-A3C4-3EFDE652C258}" dt="2019-03-11T15:57:30.008" v="339" actId="20577"/>
        <pc:sldMkLst>
          <pc:docMk/>
          <pc:sldMk cId="2189585076" sldId="336"/>
        </pc:sldMkLst>
      </pc:sldChg>
      <pc:sldChg chg="modNotesTx">
        <pc:chgData name="Philip Courtnadge" userId="e9a94f418d2cecc2" providerId="LiveId" clId="{B416F7DA-734C-46F1-A3C4-3EFDE652C258}" dt="2019-03-09T14:16:32.408" v="171" actId="313"/>
        <pc:sldMkLst>
          <pc:docMk/>
          <pc:sldMk cId="3310215914" sldId="337"/>
        </pc:sldMkLst>
      </pc:sldChg>
      <pc:sldChg chg="addSp delSp modSp add modNotesTx">
        <pc:chgData name="Philip Courtnadge" userId="e9a94f418d2cecc2" providerId="LiveId" clId="{B416F7DA-734C-46F1-A3C4-3EFDE652C258}" dt="2019-03-13T12:36:48.403" v="540" actId="114"/>
        <pc:sldMkLst>
          <pc:docMk/>
          <pc:sldMk cId="882793474" sldId="339"/>
        </pc:sldMkLst>
        <pc:spChg chg="mod">
          <ac:chgData name="Philip Courtnadge" userId="e9a94f418d2cecc2" providerId="LiveId" clId="{B416F7DA-734C-46F1-A3C4-3EFDE652C258}" dt="2019-03-11T15:50:38.382" v="238" actId="20577"/>
          <ac:spMkLst>
            <pc:docMk/>
            <pc:sldMk cId="882793474" sldId="339"/>
            <ac:spMk id="2" creationId="{44188E8E-E257-44E2-BA9D-0AC3219BBA14}"/>
          </ac:spMkLst>
        </pc:spChg>
        <pc:spChg chg="del">
          <ac:chgData name="Philip Courtnadge" userId="e9a94f418d2cecc2" providerId="LiveId" clId="{B416F7DA-734C-46F1-A3C4-3EFDE652C258}" dt="2019-03-11T15:50:11.773" v="230" actId="478"/>
          <ac:spMkLst>
            <pc:docMk/>
            <pc:sldMk cId="882793474" sldId="339"/>
            <ac:spMk id="3" creationId="{BFF00E21-9626-4B46-AD87-867B5E26A504}"/>
          </ac:spMkLst>
        </pc:spChg>
        <pc:picChg chg="add mod modCrop">
          <ac:chgData name="Philip Courtnadge" userId="e9a94f418d2cecc2" providerId="LiveId" clId="{B416F7DA-734C-46F1-A3C4-3EFDE652C258}" dt="2019-03-13T12:36:29.522" v="497"/>
          <ac:picMkLst>
            <pc:docMk/>
            <pc:sldMk cId="882793474" sldId="339"/>
            <ac:picMk id="4" creationId="{CDDF7491-0438-489F-AD7B-1144D3984735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7392F739-4542-492B-85E6-8BCFB107011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109C6C7C-FC43-448E-B08F-3BF3F4AB7A1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05212ABC-2445-47CE-8392-C539724E890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3" name="Rectangle 5">
            <a:extLst>
              <a:ext uri="{FF2B5EF4-FFF2-40B4-BE49-F238E27FC236}">
                <a16:creationId xmlns:a16="http://schemas.microsoft.com/office/drawing/2014/main" id="{8B48FFE6-F610-4FC9-86EF-9DE69851ADA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597D2C6-5FF1-4A15-BA7D-6781955FCEA9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3A730B9C-1A23-47FC-8E93-ADD015819AA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EE31ACBD-7F01-4B6D-8F35-000606928A5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0484" name="Rectangle 4">
            <a:extLst>
              <a:ext uri="{FF2B5EF4-FFF2-40B4-BE49-F238E27FC236}">
                <a16:creationId xmlns:a16="http://schemas.microsoft.com/office/drawing/2014/main" id="{C931FC89-72B2-4BF0-A82A-6DA70FB98FE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>
            <a:extLst>
              <a:ext uri="{FF2B5EF4-FFF2-40B4-BE49-F238E27FC236}">
                <a16:creationId xmlns:a16="http://schemas.microsoft.com/office/drawing/2014/main" id="{CC87510B-5293-4C3C-926D-F126D561614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36870" name="Rectangle 6">
            <a:extLst>
              <a:ext uri="{FF2B5EF4-FFF2-40B4-BE49-F238E27FC236}">
                <a16:creationId xmlns:a16="http://schemas.microsoft.com/office/drawing/2014/main" id="{A2AEB13C-0B54-4264-BED9-1DAABE146CA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6871" name="Rectangle 7">
            <a:extLst>
              <a:ext uri="{FF2B5EF4-FFF2-40B4-BE49-F238E27FC236}">
                <a16:creationId xmlns:a16="http://schemas.microsoft.com/office/drawing/2014/main" id="{435A5BE4-415F-4A12-AB20-4C267F0606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68EB76D-5C1F-4BF0-AF7F-019D04A7A84C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8EB76D-5C1F-4BF0-AF7F-019D04A7A84C}" type="slidenum">
              <a:rPr lang="en-GB" altLang="en-US" smtClean="0"/>
              <a:pPr>
                <a:defRPr/>
              </a:pPr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5644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D18DEE56-7D70-42C6-8D2C-B50BC58C9B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45460A68-F13C-42FB-8944-91BED19F9D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D09937EE-3E66-4569-A647-E2362CAE98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A4621080-938D-4D5A-AFA4-A532B02C2B9F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t>3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D18DEE56-7D70-42C6-8D2C-B50BC58C9B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45460A68-F13C-42FB-8944-91BED19F9D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D09937EE-3E66-4569-A647-E2362CAE98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A4621080-938D-4D5A-AFA4-A532B02C2B9F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t>4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7394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8EB76D-5C1F-4BF0-AF7F-019D04A7A84C}" type="slidenum">
              <a:rPr lang="en-GB" altLang="en-US" smtClean="0"/>
              <a:pPr>
                <a:defRPr/>
              </a:pPr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31588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554AED17-614A-4E9B-8E95-DD0C0E082C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B804D745-CBA5-4908-BC09-BFC10A15D4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82F75F26-B6C6-4D08-95F0-C9E1684B5A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2970D8C7-E980-4CC5-8B9A-3CFC4348DBB3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t>6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sz="1200" b="0" i="0" kern="120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sz="1200" b="0" i="0" kern="120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+mn-cs"/>
            </a:endParaRP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8EB76D-5C1F-4BF0-AF7F-019D04A7A84C}" type="slidenum">
              <a:rPr lang="en-GB" altLang="en-US" smtClean="0"/>
              <a:pPr>
                <a:defRPr/>
              </a:pPr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2619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32456C5-8206-4653-8237-C471A3D328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>
            <a:extLst>
              <a:ext uri="{FF2B5EF4-FFF2-40B4-BE49-F238E27FC236}">
                <a16:creationId xmlns:a16="http://schemas.microsoft.com/office/drawing/2014/main" id="{479A7679-D904-4D37-A76A-8715FD663D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CE0052-0A77-408A-A6CE-A47E2C877115}"/>
              </a:ext>
            </a:extLst>
          </p:cNvPr>
          <p:cNvSpPr/>
          <p:nvPr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sz="18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03EC5C-1854-4CB6-967E-BAF09F519964}"/>
              </a:ext>
            </a:extLst>
          </p:cNvPr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sz="1800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C4A9B37B-3444-4826-8C74-AC961E2BDAC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9AB3C426-9910-4390-A324-7CDC6F26EBC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F0D5C610-C791-40D9-95FB-2EBCC92B88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337F4D43-756D-4E16-8AC8-9DDDC1A97E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69753E01-F5B4-4A5D-A62F-56EA69D444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30586F46-3874-4B5B-A3CB-BDA77BB4201E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13901385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BE2FB-F04E-412F-813C-EC44AACF2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1CBE06-9A66-4E66-9770-47EC2F3414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1F0064C-FD2F-466E-BB59-73097C3438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276BEEF-0951-4735-8447-5522BC0871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CD802CC-83C9-4A08-91C1-23F39F927D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E2D2B-4585-4C8A-8336-06FD7979924B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3800555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30EBB8-3153-4B05-A0F5-0E37DFCADE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D4DF75-24DF-48E2-ABAF-9D80F65139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1F9ECEC-FFED-4908-8FE3-3D11173CC9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B9023A4-FFC8-49C3-A985-BD1CD0F8AF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C072D75-7D75-4D15-9CB0-3B8D487C6C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08B27-4642-49C4-BE28-3F2776E7162B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9038925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europa.eu/capacity4dev/sites/default/files/media/1468582236_jp_logo2_0.png">
            <a:extLst>
              <a:ext uri="{FF2B5EF4-FFF2-40B4-BE49-F238E27FC236}">
                <a16:creationId xmlns:a16="http://schemas.microsoft.com/office/drawing/2014/main" id="{41315550-0658-4E99-8788-4DC485D7AC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9050"/>
            <a:ext cx="2028825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B14ECA-798F-4DD2-8815-56CE684B2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F662F-B796-4F43-838C-D378F246F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FC719D-AC49-4B7E-806E-43DEB79194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596916-CAB6-4533-A4DE-BE32C59381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100B8C-9473-400D-817B-F71DA051FF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8659C-3D38-4E4F-91F9-267FCA14B95C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4310986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9A926-7E75-410B-8810-E61A7E099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288546-FFAA-4A2E-89C7-B446EEE5F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3CD3F8F-7CC9-4C28-AADD-4B5A9A2F6F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1313B5F-C8C6-4033-A3B7-F5906DA993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8C93238-119E-4ED5-B579-69EBFCBC59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BAE70-68DF-464C-9ACC-F8FADB03AE1D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346963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CA17B-7898-44A9-9018-2CCDDBF4F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30DDF-3A76-4AC5-AAA2-8D21D6855A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70287F-805D-4FD2-8C2E-A00640D9F6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26E3E8-65BE-4AE8-B2E6-D5892D3BEF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83DF1D-53D8-4D3A-AA47-99AD2E3529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E44FB-B436-4312-B782-1F09832055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2CD08-F572-4E4A-B2E5-3D29B9EA1C1B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3234812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6158B-3EEE-4933-B9A1-3505D422A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276EEF-E403-4371-8AAB-FEDF391F6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CD54F2-BE4C-4DF8-9182-2F39E4CA35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C674B3-761A-41DE-9C44-509A0B97B8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09100C-4CD9-42AA-87FD-4C7A623FE8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40E5A3A-84FA-44D7-97F0-68B743BE7F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4C6926D-A2C6-4699-9287-02CA49EE6E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E84F4EB-3C93-40B8-9546-B935D5D23D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BCCC8-3740-49C7-BF37-B913918F9B61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7382174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8955A-BC61-4F70-A9DD-BB6D9E2D7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5F30B3B-E49E-45F7-8833-8DC4A50E6A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AB62A3C-4743-48FE-B97F-DA536E1313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6B530BF-D41F-495B-8C03-10D49042C8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3416A-1084-44FF-8707-66B38F1EFEED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3569628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95060E4-69DE-4B22-BE0A-1E0DF35D52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81793C0-1D8B-4C86-99EA-843E7E4F46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DD61DD2-32B5-42DF-B382-021A7F79FF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53BBA-A67C-4A84-969B-74A85F3878DD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732021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5E85B-0D2D-47CF-BB35-403B046E5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958FC-B541-43DE-9E41-B3FFA2409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097CA1-7D05-4244-826E-CD2385E53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1D6E25-32B1-4660-8564-AD008DE474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1A658A-A07C-432A-A513-7608A227CE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41E688-7C24-42AD-B425-8B92230D18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EF738-462C-40F4-98C5-DE94908FE64D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5194137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1D8F2-3663-44F9-93F9-4FEFBF9D0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4A156E-8527-4470-93A2-EA4A02C9F8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97982E-797B-4091-9045-FE16D0C80D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F681C-E057-4DF7-AC61-E405F46A2F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4B1C39-A44B-4B05-9A3C-70CFA7CED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4F6D2A-DF09-44F3-B321-E07AE85EB3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DB62E-712F-4937-A066-50E0036B8B65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0985134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61D3BBF-082A-47C6-9465-BA5C787578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AC27604-A50E-451E-B067-CEC04575E5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1CD2535-AAF4-4EE0-AFF5-5D766D694D0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954DF3D-FE49-4498-B72D-3B886495BFB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B871A0E-CFAA-4A45-9DE9-DF61F5F85E0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045B3DF-AB00-4AE5-9703-6B8D2CECDA4E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19A68A9-10DB-4A40-A22B-39D908809A49}"/>
              </a:ext>
            </a:extLst>
          </p:cNvPr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sz="18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19A1D4-539A-42D2-9766-A5AD067E0E02}"/>
              </a:ext>
            </a:extLst>
          </p:cNvPr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sz="1800"/>
          </a:p>
        </p:txBody>
      </p:sp>
      <p:pic>
        <p:nvPicPr>
          <p:cNvPr id="1033" name="Picture 17" descr="LOGO CE_Vertical_EN_NEG_quadri_HR">
            <a:extLst>
              <a:ext uri="{FF2B5EF4-FFF2-40B4-BE49-F238E27FC236}">
                <a16:creationId xmlns:a16="http://schemas.microsoft.com/office/drawing/2014/main" id="{5122C4EF-242D-4B01-90DF-C4A84D4D3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7" descr="LOGO CE_Vertical_EN_NEG_quadri_HR">
            <a:extLst>
              <a:ext uri="{FF2B5EF4-FFF2-40B4-BE49-F238E27FC236}">
                <a16:creationId xmlns:a16="http://schemas.microsoft.com/office/drawing/2014/main" id="{D35947CA-EA14-49AC-B3E7-7A112703E78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804" r:id="rId1"/>
    <p:sldLayoutId id="2147484805" r:id="rId2"/>
    <p:sldLayoutId id="2147484775" r:id="rId3"/>
    <p:sldLayoutId id="2147484776" r:id="rId4"/>
    <p:sldLayoutId id="2147484777" r:id="rId5"/>
    <p:sldLayoutId id="2147484778" r:id="rId6"/>
    <p:sldLayoutId id="2147484779" r:id="rId7"/>
    <p:sldLayoutId id="2147484780" r:id="rId8"/>
    <p:sldLayoutId id="2147484781" r:id="rId9"/>
    <p:sldLayoutId id="2147484782" r:id="rId10"/>
    <p:sldLayoutId id="2147484783" r:id="rId11"/>
  </p:sldLayoutIdLst>
  <p:transition/>
  <p:txStyles>
    <p:titleStyle>
      <a:lvl1pPr marL="358775" algn="l" rtl="0" eaLnBrk="0" fontAlgn="base" hangingPunct="0">
        <a:spcBef>
          <a:spcPct val="0"/>
        </a:spcBef>
        <a:spcAft>
          <a:spcPct val="0"/>
        </a:spcAft>
        <a:defRPr sz="3000" b="1" kern="1200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2pPr>
      <a:lvl3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3pPr>
      <a:lvl4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4pPr>
      <a:lvl5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 kern="1200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 kern="1200">
          <a:solidFill>
            <a:srgbClr val="0F5494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 kern="1200">
          <a:solidFill>
            <a:srgbClr val="0F5494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k0A8ELXcts&amp;list=PL0NKSZy4-2Da-YBHX2mST6KgLhWxXqWGW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">
            <a:extLst>
              <a:ext uri="{FF2B5EF4-FFF2-40B4-BE49-F238E27FC236}">
                <a16:creationId xmlns:a16="http://schemas.microsoft.com/office/drawing/2014/main" id="{3AE7A3B0-4FFF-4CC2-88D1-B0418A0597D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403350" y="2060574"/>
            <a:ext cx="7561263" cy="3024609"/>
          </a:xfrm>
        </p:spPr>
        <p:txBody>
          <a:bodyPr/>
          <a:lstStyle/>
          <a:p>
            <a:pPr eaLnBrk="1" hangingPunct="1">
              <a:defRPr b="0" i="0"/>
            </a:pPr>
            <a:r>
              <a:rPr lang="1036" sz="2800" b="1"/>
              <a:t>Mieux travailler ensemble pour la mise en œuvre de l'Agenda 2030</a:t>
            </a:r>
            <a:br>
              <a:rPr lang="1036" sz="2000" b="1"/>
            </a:br>
            <a:br>
              <a:rPr lang="1036" sz="2000" b="1"/>
            </a:br>
            <a:br>
              <a:rPr lang="1036" sz="2000" b="1"/>
            </a:br>
            <a:r>
              <a:rPr lang="1036" sz="2000" b="1"/>
              <a:t>Formation sur la programmation conjointe</a:t>
            </a:r>
            <a:endParaRPr lang="en-GB" altLang="en-US" sz="200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FBFC0-7723-4E52-8811-359320DBD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412" y="980604"/>
            <a:ext cx="8353176" cy="936625"/>
          </a:xfrm>
        </p:spPr>
        <p:txBody>
          <a:bodyPr/>
          <a:lstStyle/>
          <a:p>
            <a:pPr>
              <a:defRPr b="0" i="0"/>
            </a:pPr>
            <a:r>
              <a:rPr lang="1036" b="1" dirty="0"/>
              <a:t>La dia la plus importante du jour 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444E5E-9998-4C76-A3DA-2692B9AAAC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413" y="1705826"/>
            <a:ext cx="8575606" cy="4248596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  <a:defRPr b="0" i="0"/>
            </a:pPr>
            <a:r>
              <a:rPr lang="fr-FR" b="1" i="0" spc="-40" dirty="0"/>
              <a:t>La programmation conjointe est à présent l´approche privilégiée pour la coopération de l´UE.    </a:t>
            </a:r>
          </a:p>
          <a:p>
            <a:pPr marL="0" indent="0">
              <a:spcAft>
                <a:spcPts val="1200"/>
              </a:spcAft>
              <a:buNone/>
              <a:defRPr b="0" i="0"/>
            </a:pPr>
            <a:r>
              <a:rPr lang="fr-FR" b="1" i="0" spc="-20" dirty="0"/>
              <a:t>      Stratégie Globale de l’UE; nouveau Consensus Européen sur le développement</a:t>
            </a:r>
          </a:p>
          <a:p>
            <a:pPr marL="627063" lvl="1" indent="-352425">
              <a:spcAft>
                <a:spcPts val="400"/>
              </a:spcAft>
              <a:defRPr b="0" i="0"/>
            </a:pPr>
            <a:r>
              <a:rPr lang="fr-FR" b="0" dirty="0"/>
              <a:t>Soutenir l'Agenda 2030 &amp; les ODD</a:t>
            </a:r>
          </a:p>
          <a:p>
            <a:pPr marL="627063" lvl="1" indent="-352425">
              <a:spcAft>
                <a:spcPts val="400"/>
              </a:spcAft>
              <a:defRPr b="0" i="0"/>
            </a:pPr>
            <a:r>
              <a:rPr lang="fr-FR" b="0" dirty="0"/>
              <a:t>Mieux travailler ensemble</a:t>
            </a:r>
          </a:p>
          <a:p>
            <a:pPr marL="627063" lvl="1" indent="-352425">
              <a:spcAft>
                <a:spcPts val="400"/>
              </a:spcAft>
              <a:defRPr b="0" i="0"/>
            </a:pPr>
            <a:r>
              <a:rPr lang="fr-FR" b="0" dirty="0"/>
              <a:t>L'"approche privilégiée" de la coopération</a:t>
            </a:r>
          </a:p>
          <a:p>
            <a:pPr marL="627063" lvl="1" indent="-352425">
              <a:spcAft>
                <a:spcPts val="400"/>
              </a:spcAft>
              <a:defRPr b="0" i="0"/>
            </a:pPr>
            <a:r>
              <a:rPr lang="fr-FR" b="0" dirty="0"/>
              <a:t>"Volontaire, flexible et inclusive" (adaptée au pays)</a:t>
            </a:r>
          </a:p>
          <a:p>
            <a:pPr marL="627063" lvl="1" indent="-352425">
              <a:defRPr b="0" i="0"/>
            </a:pPr>
            <a:r>
              <a:rPr lang="fr-FR" b="0" dirty="0"/>
              <a:t>Travailler "au-delà de l'aide" pour relever les défis globaux</a:t>
            </a:r>
          </a:p>
          <a:p>
            <a:pPr lvl="1"/>
            <a:endParaRPr lang="fr-FR" sz="2400" dirty="0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C7F832EA-B3AB-4C5F-AC76-E87374A12EFD}"/>
              </a:ext>
            </a:extLst>
          </p:cNvPr>
          <p:cNvSpPr/>
          <p:nvPr/>
        </p:nvSpPr>
        <p:spPr bwMode="auto">
          <a:xfrm>
            <a:off x="537409" y="2780928"/>
            <a:ext cx="453650" cy="216024"/>
          </a:xfrm>
          <a:prstGeom prst="rightArrow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3ACDEE-0B7F-438E-B2DA-434CA6ECC4CA}"/>
              </a:ext>
            </a:extLst>
          </p:cNvPr>
          <p:cNvSpPr txBox="1"/>
          <p:nvPr/>
        </p:nvSpPr>
        <p:spPr>
          <a:xfrm>
            <a:off x="537409" y="5855861"/>
            <a:ext cx="8433609" cy="823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b="0" i="0"/>
            </a:pPr>
            <a:r>
              <a:rPr lang="1036" dirty="0">
                <a:solidFill>
                  <a:schemeClr val="tx1"/>
                </a:solidFill>
              </a:rPr>
              <a:t>Vision partagée, action commune. Stratégie mondiale de l'UE pour la politique étrangère et de sécurité (juin 2016), pp 49-50</a:t>
            </a:r>
          </a:p>
          <a:p>
            <a:pPr>
              <a:defRPr b="0" i="0"/>
            </a:pPr>
            <a:r>
              <a:rPr lang="1036" dirty="0">
                <a:solidFill>
                  <a:schemeClr val="tx1"/>
                </a:solidFill>
              </a:rPr>
              <a:t>Nouveau consensus européen pour le développement :  notre monde, notre dignité, notre avenir, (mai 2017), par. 75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021591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0F24D4C0-487F-478C-9455-7A5CD7EF5B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512" y="1341438"/>
            <a:ext cx="8929563" cy="935037"/>
          </a:xfrm>
        </p:spPr>
        <p:txBody>
          <a:bodyPr/>
          <a:lstStyle/>
          <a:p>
            <a:pPr eaLnBrk="1" hangingPunct="1">
              <a:defRPr b="0" i="0"/>
            </a:pPr>
            <a:r>
              <a:rPr lang="1036" altLang="en-US" sz="3200" b="1"/>
              <a:t>Objectifs du jour</a:t>
            </a:r>
          </a:p>
        </p:txBody>
      </p:sp>
      <p:sp>
        <p:nvSpPr>
          <p:cNvPr id="25603" name="Content Placeholder 2">
            <a:extLst>
              <a:ext uri="{FF2B5EF4-FFF2-40B4-BE49-F238E27FC236}">
                <a16:creationId xmlns:a16="http://schemas.microsoft.com/office/drawing/2014/main" id="{64F9D02C-07D5-4E5A-8C36-8F54B107F1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8156" y="2276474"/>
            <a:ext cx="8167687" cy="4320877"/>
          </a:xfrm>
        </p:spPr>
        <p:txBody>
          <a:bodyPr/>
          <a:lstStyle/>
          <a:p>
            <a:pPr marL="0" lvl="0" indent="0">
              <a:buNone/>
              <a:defRPr b="0" i="0"/>
            </a:pPr>
            <a:r>
              <a:rPr lang="1036" sz="2800" b="1" i="0" dirty="0"/>
              <a:t>Pour vous</a:t>
            </a:r>
          </a:p>
          <a:p>
            <a:pPr marL="719138" lvl="1" indent="-444500">
              <a:buFont typeface="Wingdings" panose="05000000000000000000" pitchFamily="2" charset="2"/>
              <a:buChar char="§"/>
              <a:defRPr b="0" i="0"/>
            </a:pPr>
            <a:r>
              <a:rPr lang="1036" sz="2200" b="0" i="0" dirty="0"/>
              <a:t>Mieux cerner le rôle de la programmation conjointe comme approche pertinente et efficace</a:t>
            </a:r>
          </a:p>
          <a:p>
            <a:pPr marL="719138" lvl="1" indent="-444500">
              <a:buFont typeface="Wingdings" panose="05000000000000000000" pitchFamily="2" charset="2"/>
              <a:buChar char="§"/>
              <a:defRPr b="0" i="0"/>
            </a:pPr>
            <a:r>
              <a:rPr lang="1036" sz="2200" b="0" i="0" dirty="0"/>
              <a:t>Identifier les points d'entrée et les outils en appui à la mise en œuvre de l'Agenda 2030 à travers la PC</a:t>
            </a:r>
          </a:p>
          <a:p>
            <a:pPr marL="719138" lvl="1" indent="-444500">
              <a:buFont typeface="Wingdings" panose="05000000000000000000" pitchFamily="2" charset="2"/>
              <a:buChar char="§"/>
              <a:defRPr b="0" i="0"/>
            </a:pPr>
            <a:r>
              <a:rPr lang="1036" sz="2200" b="0" i="0" dirty="0"/>
              <a:t>Acquérir compétences et connaissances pour tenir l'engagement à mieux travailler ensemble</a:t>
            </a:r>
          </a:p>
          <a:p>
            <a:pPr marL="0" lvl="0" indent="0">
              <a:buNone/>
              <a:defRPr b="0" i="0"/>
            </a:pPr>
            <a:r>
              <a:rPr lang="1036" sz="2800" b="1" i="0" dirty="0"/>
              <a:t>Pour nous</a:t>
            </a:r>
          </a:p>
          <a:p>
            <a:pPr marL="719138" lvl="1" indent="-444500">
              <a:buFont typeface="Wingdings" panose="05000000000000000000" pitchFamily="2" charset="2"/>
              <a:buChar char="§"/>
              <a:defRPr b="0" i="0"/>
            </a:pPr>
            <a:r>
              <a:rPr lang="1036" sz="2200" b="0" dirty="0"/>
              <a:t>Comprendre vos défis de mise en œuvre et vos besoins de connaissances/apprentissage à l'avenir</a:t>
            </a:r>
          </a:p>
          <a:p>
            <a:pPr marL="0" indent="0" eaLnBrk="1" hangingPunct="1">
              <a:buFontTx/>
              <a:buNone/>
            </a:pPr>
            <a:endParaRPr lang="en-US" altLang="en-US" sz="2200" i="0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0F24D4C0-487F-478C-9455-7A5CD7EF5B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341438"/>
            <a:ext cx="9109075" cy="935037"/>
          </a:xfrm>
        </p:spPr>
        <p:txBody>
          <a:bodyPr/>
          <a:lstStyle/>
          <a:p>
            <a:pPr eaLnBrk="1" hangingPunct="1">
              <a:defRPr b="0" i="0"/>
            </a:pPr>
            <a:r>
              <a:rPr lang="1036" altLang="en-US" sz="3200" b="1"/>
              <a:t>Ce que nous verrons aujourd'hui</a:t>
            </a:r>
          </a:p>
        </p:txBody>
      </p:sp>
      <p:sp>
        <p:nvSpPr>
          <p:cNvPr id="25603" name="Content Placeholder 2">
            <a:extLst>
              <a:ext uri="{FF2B5EF4-FFF2-40B4-BE49-F238E27FC236}">
                <a16:creationId xmlns:a16="http://schemas.microsoft.com/office/drawing/2014/main" id="{64F9D02C-07D5-4E5A-8C36-8F54B107F1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2492375"/>
            <a:ext cx="8424167" cy="3887788"/>
          </a:xfrm>
        </p:spPr>
        <p:txBody>
          <a:bodyPr/>
          <a:lstStyle/>
          <a:p>
            <a:pPr marL="457200" lvl="1" indent="-457200">
              <a:lnSpc>
                <a:spcPct val="150000"/>
              </a:lnSpc>
              <a:buFont typeface="+mj-lt"/>
              <a:buAutoNum type="arabicPeriod"/>
              <a:defRPr b="0" i="0"/>
            </a:pPr>
            <a:r>
              <a:rPr lang="1036" altLang="en-US" b="0" dirty="0"/>
              <a:t>Mieux travailler ensemble, le contexte</a:t>
            </a:r>
          </a:p>
          <a:p>
            <a:pPr marL="457200" lvl="1" indent="-457200">
              <a:lnSpc>
                <a:spcPct val="150000"/>
              </a:lnSpc>
              <a:buFont typeface="+mj-lt"/>
              <a:buAutoNum type="arabicPeriod"/>
              <a:defRPr b="0" i="0"/>
            </a:pPr>
            <a:r>
              <a:rPr lang="1036" altLang="en-US" b="0" dirty="0"/>
              <a:t>La PC en réponse à un contexte et des défis mondiaux changeants</a:t>
            </a:r>
            <a:r>
              <a:rPr lang="es-ES" altLang="en-US" b="0" dirty="0"/>
              <a:t>. </a:t>
            </a:r>
            <a:r>
              <a:rPr lang="1036" altLang="en-US" b="0" dirty="0"/>
              <a:t>Comprendre le mandat, le contenu et la valeur ajoutée de la PC</a:t>
            </a:r>
          </a:p>
          <a:p>
            <a:pPr marL="457200" lvl="1" indent="-457200">
              <a:lnSpc>
                <a:spcPct val="150000"/>
              </a:lnSpc>
              <a:buFont typeface="+mj-lt"/>
              <a:buAutoNum type="arabicPeriod" startAt="3"/>
              <a:defRPr b="0" i="0"/>
            </a:pPr>
            <a:r>
              <a:rPr lang="1036" altLang="en-US" b="0" dirty="0"/>
              <a:t>Outils et approches pour la PC &amp; Mieux travailler ensemble</a:t>
            </a:r>
          </a:p>
          <a:p>
            <a:pPr marL="0" lvl="1" indent="444500">
              <a:spcBef>
                <a:spcPct val="0"/>
              </a:spcBef>
              <a:buNone/>
              <a:defRPr b="0" i="0"/>
            </a:pPr>
            <a:r>
              <a:rPr lang="1036" altLang="en-US" b="0" dirty="0"/>
              <a:t>Expérience au niveau national : discussion &amp; questions</a:t>
            </a:r>
          </a:p>
          <a:p>
            <a:pPr marL="457200" lvl="1" indent="-457200">
              <a:lnSpc>
                <a:spcPct val="150000"/>
              </a:lnSpc>
              <a:buFont typeface="+mj-lt"/>
              <a:buAutoNum type="arabicPeriod" startAt="4"/>
              <a:defRPr b="0" i="0"/>
            </a:pPr>
            <a:r>
              <a:rPr lang="1036" altLang="en-US" b="0" dirty="0"/>
              <a:t>Se préparer à mieux travailler ensemble</a:t>
            </a:r>
          </a:p>
          <a:p>
            <a:pPr marL="457200" lvl="1" indent="-457200">
              <a:lnSpc>
                <a:spcPct val="150000"/>
              </a:lnSpc>
              <a:buFont typeface="+mj-lt"/>
              <a:buAutoNum type="arabicPeriod" startAt="4"/>
              <a:defRPr b="0" i="0"/>
            </a:pPr>
            <a:r>
              <a:rPr lang="1036" altLang="en-US" b="0" dirty="0"/>
              <a:t>Conclusi</a:t>
            </a:r>
            <a:r>
              <a:rPr lang="es-ES" altLang="en-US" b="0" dirty="0"/>
              <a:t>o</a:t>
            </a:r>
            <a:r>
              <a:rPr lang="1036" altLang="en-US" b="0" dirty="0"/>
              <a:t>n</a:t>
            </a:r>
            <a:r>
              <a:rPr lang="es-ES" altLang="en-US" b="0" dirty="0"/>
              <a:t> et </a:t>
            </a:r>
            <a:r>
              <a:rPr lang="es-ES" altLang="en-US" b="0" dirty="0" err="1"/>
              <a:t>wrap</a:t>
            </a:r>
            <a:r>
              <a:rPr lang="es-ES" altLang="en-US" b="0" dirty="0"/>
              <a:t>-up. </a:t>
            </a:r>
            <a:endParaRPr lang="1036" altLang="en-US" b="0" dirty="0"/>
          </a:p>
          <a:p>
            <a:pPr marL="0" indent="0" eaLnBrk="1" hangingPunct="1">
              <a:buFontTx/>
              <a:buNone/>
            </a:pPr>
            <a:endParaRPr lang="en-US" altLang="en-US" sz="2200" i="0" dirty="0"/>
          </a:p>
        </p:txBody>
      </p:sp>
    </p:spTree>
    <p:extLst>
      <p:ext uri="{BB962C8B-B14F-4D97-AF65-F5344CB8AC3E}">
        <p14:creationId xmlns:p14="http://schemas.microsoft.com/office/powerpoint/2010/main" val="150396797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8C7B3-4287-4D45-9F0C-7A09C2C87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602" y="1196752"/>
            <a:ext cx="3953809" cy="644624"/>
          </a:xfrm>
        </p:spPr>
        <p:txBody>
          <a:bodyPr/>
          <a:lstStyle/>
          <a:p>
            <a:pPr>
              <a:defRPr b="0" i="0"/>
            </a:pPr>
            <a:r>
              <a:rPr lang="1036" b="1" dirty="0"/>
              <a:t>Orientation PC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9D7C37-AA42-4AC1-81D3-595E66F665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4075" y="1916832"/>
            <a:ext cx="4752528" cy="4631143"/>
          </a:xfrm>
        </p:spPr>
        <p:txBody>
          <a:bodyPr/>
          <a:lstStyle/>
          <a:p>
            <a:pPr marL="352425" lvl="1" indent="-260350">
              <a:spcBef>
                <a:spcPct val="0"/>
              </a:spcBef>
              <a:spcAft>
                <a:spcPts val="500"/>
              </a:spcAft>
              <a:buChar char="•"/>
              <a:defRPr b="0" i="0"/>
            </a:pPr>
            <a:r>
              <a:rPr lang="1036" sz="2000" b="0"/>
              <a:t>Qu'est-ce que la programmation conjointe (PC) ?</a:t>
            </a:r>
          </a:p>
          <a:p>
            <a:pPr marL="352425" lvl="1" indent="-260350">
              <a:spcBef>
                <a:spcPct val="0"/>
              </a:spcBef>
              <a:spcAft>
                <a:spcPts val="500"/>
              </a:spcAft>
              <a:buChar char="•"/>
              <a:defRPr b="0" i="0"/>
            </a:pPr>
            <a:r>
              <a:rPr lang="1036" sz="2000" b="0"/>
              <a:t>Pour commencer</a:t>
            </a:r>
          </a:p>
          <a:p>
            <a:pPr marL="352425" lvl="1" indent="-260350">
              <a:spcBef>
                <a:spcPct val="0"/>
              </a:spcBef>
              <a:spcAft>
                <a:spcPts val="500"/>
              </a:spcAft>
              <a:buChar char="•"/>
              <a:defRPr b="0" i="0"/>
            </a:pPr>
            <a:r>
              <a:rPr lang="1036" sz="2000" b="0"/>
              <a:t>Analyse conjointe</a:t>
            </a:r>
          </a:p>
          <a:p>
            <a:pPr marL="352425" lvl="1" indent="-260350">
              <a:spcBef>
                <a:spcPct val="0"/>
              </a:spcBef>
              <a:spcAft>
                <a:spcPts val="500"/>
              </a:spcAft>
              <a:buChar char="•"/>
              <a:defRPr b="0" i="0"/>
            </a:pPr>
            <a:r>
              <a:rPr lang="1036" sz="2000" b="0"/>
              <a:t>Réponse conjointe</a:t>
            </a:r>
          </a:p>
          <a:p>
            <a:pPr marL="352425" lvl="1" indent="-260350">
              <a:spcBef>
                <a:spcPct val="0"/>
              </a:spcBef>
              <a:spcAft>
                <a:spcPts val="500"/>
              </a:spcAft>
              <a:buChar char="•"/>
              <a:defRPr b="0" i="0"/>
            </a:pPr>
            <a:r>
              <a:rPr lang="1036" sz="2000" b="0"/>
              <a:t>Cadre de résultats conjoint</a:t>
            </a:r>
          </a:p>
          <a:p>
            <a:pPr marL="352425" lvl="1" indent="-260350">
              <a:spcBef>
                <a:spcPct val="0"/>
              </a:spcBef>
              <a:spcAft>
                <a:spcPts val="300"/>
              </a:spcAft>
              <a:buChar char="•"/>
              <a:defRPr b="0" i="0"/>
            </a:pPr>
            <a:r>
              <a:rPr lang="1036" sz="2000" b="0"/>
              <a:t>Outils et approches</a:t>
            </a:r>
          </a:p>
          <a:p>
            <a:pPr marL="809625" lvl="3" indent="-260350">
              <a:spcBef>
                <a:spcPct val="0"/>
              </a:spcBef>
              <a:spcAft>
                <a:spcPts val="300"/>
              </a:spcAft>
              <a:buChar char="•"/>
              <a:defRPr b="0" i="0"/>
            </a:pPr>
            <a:r>
              <a:rPr lang="1036" sz="1600" b="0">
                <a:solidFill>
                  <a:srgbClr val="0F5494"/>
                </a:solidFill>
                <a:latin typeface="+mj-lt"/>
              </a:rPr>
              <a:t>Répartition du travail</a:t>
            </a:r>
          </a:p>
          <a:p>
            <a:pPr marL="809625" lvl="3" indent="-260350">
              <a:spcBef>
                <a:spcPct val="0"/>
              </a:spcBef>
              <a:spcAft>
                <a:spcPts val="300"/>
              </a:spcAft>
              <a:buChar char="•"/>
              <a:defRPr b="0" i="0"/>
            </a:pPr>
            <a:r>
              <a:rPr lang="1036" sz="1600" b="0">
                <a:solidFill>
                  <a:srgbClr val="0F5494"/>
                </a:solidFill>
                <a:latin typeface="+mj-lt"/>
              </a:rPr>
              <a:t>Consultation des parties prenantes</a:t>
            </a:r>
          </a:p>
          <a:p>
            <a:pPr marL="809625" lvl="3" indent="-260350">
              <a:spcBef>
                <a:spcPct val="0"/>
              </a:spcBef>
              <a:spcAft>
                <a:spcPts val="300"/>
              </a:spcAft>
              <a:buChar char="•"/>
              <a:defRPr b="0" i="0"/>
            </a:pPr>
            <a:r>
              <a:rPr lang="1036" sz="1600" b="0">
                <a:solidFill>
                  <a:srgbClr val="0F5494"/>
                </a:solidFill>
                <a:latin typeface="+mj-lt"/>
              </a:rPr>
              <a:t>Dialogue politique</a:t>
            </a:r>
          </a:p>
          <a:p>
            <a:pPr marL="352425" lvl="1" indent="-260350">
              <a:spcBef>
                <a:spcPct val="0"/>
              </a:spcBef>
              <a:spcAft>
                <a:spcPts val="500"/>
              </a:spcAft>
              <a:buChar char="•"/>
              <a:defRPr b="0" i="0"/>
            </a:pPr>
            <a:r>
              <a:rPr lang="1036" sz="2000" b="0"/>
              <a:t>Visibilité</a:t>
            </a:r>
          </a:p>
          <a:p>
            <a:pPr marL="352425" lvl="1" indent="-260350">
              <a:spcBef>
                <a:spcPct val="0"/>
              </a:spcBef>
              <a:spcAft>
                <a:spcPts val="500"/>
              </a:spcAft>
              <a:buChar char="•"/>
              <a:defRPr b="0" i="0"/>
            </a:pPr>
            <a:r>
              <a:rPr lang="1036" sz="2000" b="0"/>
              <a:t>États fragiles</a:t>
            </a:r>
          </a:p>
          <a:p>
            <a:pPr marL="352425" lvl="1" indent="-260350">
              <a:spcBef>
                <a:spcPct val="0"/>
              </a:spcBef>
              <a:spcAft>
                <a:spcPts val="500"/>
              </a:spcAft>
              <a:buChar char="•"/>
              <a:defRPr b="0" i="0"/>
            </a:pPr>
            <a:r>
              <a:rPr lang="1036" sz="2000" b="0"/>
              <a:t>Élargir le champ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DD8B8E-CA8B-4057-A9E3-40448A940C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375" t="17801" r="46062" b="10801"/>
          <a:stretch>
            <a:fillRect/>
          </a:stretch>
        </p:blipFill>
        <p:spPr>
          <a:xfrm>
            <a:off x="5197517" y="1196752"/>
            <a:ext cx="3672408" cy="5351223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218958507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4B238ACC-116B-45CD-B670-8338D4B5B2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 b="0" i="0"/>
            </a:pPr>
            <a:r>
              <a:rPr lang="1036" altLang="en-US" b="1" dirty="0"/>
              <a:t>Introduction</a:t>
            </a:r>
            <a:r>
              <a:rPr lang="es-ES" altLang="en-US" b="1" dirty="0"/>
              <a:t>s</a:t>
            </a:r>
            <a:r>
              <a:rPr lang="1036" altLang="en-US" b="1" dirty="0"/>
              <a:t> et attentes</a:t>
            </a: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97C2E265-403F-4909-A392-35A0EDA3AE1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2276475"/>
            <a:ext cx="8229600" cy="3888953"/>
          </a:xfrm>
        </p:spPr>
        <p:txBody>
          <a:bodyPr/>
          <a:lstStyle/>
          <a:p>
            <a:pPr marL="274638" lvl="1" indent="0">
              <a:spcAft>
                <a:spcPts val="400"/>
              </a:spcAft>
              <a:buNone/>
              <a:defRPr b="0" i="0"/>
            </a:pPr>
            <a:r>
              <a:rPr lang="1036" altLang="en-US" sz="2400" b="0" dirty="0"/>
              <a:t>1. Tour </a:t>
            </a:r>
            <a:r>
              <a:rPr lang="es-ES" altLang="en-US" sz="2400" b="0" dirty="0"/>
              <a:t>de table </a:t>
            </a:r>
            <a:r>
              <a:rPr lang="1036" altLang="en-US" sz="2400" b="0" dirty="0"/>
              <a:t>rapide</a:t>
            </a:r>
            <a:r>
              <a:rPr lang="es-ES" altLang="en-US" sz="2400" b="0" dirty="0"/>
              <a:t>: </a:t>
            </a:r>
            <a:endParaRPr lang="1036" altLang="en-US" sz="2400" b="0" dirty="0"/>
          </a:p>
          <a:p>
            <a:pPr marL="627063" lvl="1" indent="-352425">
              <a:spcAft>
                <a:spcPts val="400"/>
              </a:spcAft>
              <a:defRPr b="0" i="0"/>
            </a:pPr>
            <a:r>
              <a:rPr lang="1036" altLang="en-US" sz="2400" b="0" dirty="0"/>
              <a:t>Présentez-vous au groupe</a:t>
            </a:r>
          </a:p>
          <a:p>
            <a:pPr marL="627063" lvl="1" indent="-352425">
              <a:spcAft>
                <a:spcPts val="400"/>
              </a:spcAft>
              <a:defRPr b="0" i="0"/>
            </a:pPr>
            <a:r>
              <a:rPr lang="1036" altLang="en-US" sz="2400" b="0" dirty="0"/>
              <a:t>Votre motivation</a:t>
            </a:r>
          </a:p>
          <a:p>
            <a:pPr marL="274638" lvl="1" indent="0">
              <a:spcAft>
                <a:spcPts val="400"/>
              </a:spcAft>
              <a:buNone/>
            </a:pPr>
            <a:endParaRPr lang="en-GB" altLang="en-US" sz="1600" b="0" dirty="0"/>
          </a:p>
          <a:p>
            <a:pPr marL="274638" lvl="1" indent="0">
              <a:spcAft>
                <a:spcPts val="400"/>
              </a:spcAft>
              <a:buNone/>
              <a:defRPr b="0" i="0"/>
            </a:pPr>
            <a:r>
              <a:rPr lang="1036" altLang="en-US" sz="2400" b="0" dirty="0"/>
              <a:t>2. Tableau à feuilles</a:t>
            </a:r>
            <a:r>
              <a:rPr lang="es-ES" altLang="en-US" sz="2400" b="0" dirty="0"/>
              <a:t>: </a:t>
            </a:r>
            <a:endParaRPr lang="1036" altLang="en-US" sz="2400" b="0" dirty="0"/>
          </a:p>
          <a:p>
            <a:pPr marL="627063" lvl="1" indent="-352425">
              <a:spcAft>
                <a:spcPts val="400"/>
              </a:spcAft>
              <a:defRPr b="0" i="0"/>
            </a:pPr>
            <a:r>
              <a:rPr lang="1036" altLang="en-US" sz="2400" b="0" dirty="0"/>
              <a:t>Qu'est-ce que la PC ? </a:t>
            </a:r>
          </a:p>
          <a:p>
            <a:pPr marL="627063" lvl="1" indent="-352425">
              <a:spcAft>
                <a:spcPts val="400"/>
              </a:spcAft>
              <a:defRPr b="0" i="0"/>
            </a:pPr>
            <a:r>
              <a:rPr lang="1036" altLang="en-US" sz="2400" b="0" dirty="0"/>
              <a:t>Que n'est-elle pas ? </a:t>
            </a:r>
          </a:p>
          <a:p>
            <a:pPr marL="627063" lvl="1" indent="-352425">
              <a:spcAft>
                <a:spcPts val="400"/>
              </a:spcAft>
              <a:defRPr b="0" i="0"/>
            </a:pPr>
            <a:r>
              <a:rPr lang="1036" altLang="en-US" sz="2400" b="0" dirty="0"/>
              <a:t>Comment peut-elle vous être utile ?</a:t>
            </a:r>
          </a:p>
          <a:p>
            <a:pPr eaLnBrk="1" hangingPunct="1"/>
            <a:endParaRPr lang="en-GB" altLang="en-US" i="0" dirty="0"/>
          </a:p>
          <a:p>
            <a:pPr eaLnBrk="1" hangingPunct="1"/>
            <a:endParaRPr lang="en-GB" altLang="en-US" i="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88E8E-E257-44E2-BA9D-0AC3219BB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b="0" i="0"/>
            </a:pPr>
            <a:r>
              <a:rPr lang="1036" b="1"/>
              <a:t>Et une introduction de nos amis sur le terrain … </a:t>
            </a:r>
          </a:p>
        </p:txBody>
      </p:sp>
      <p:pic>
        <p:nvPicPr>
          <p:cNvPr id="4" name="Picture 3">
            <a:hlinkClick r:id="rId3"/>
            <a:extLst>
              <a:ext uri="{FF2B5EF4-FFF2-40B4-BE49-F238E27FC236}">
                <a16:creationId xmlns:a16="http://schemas.microsoft.com/office/drawing/2014/main" id="{CDDF7491-0438-489F-AD7B-1144D398473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350" t="13601" r="19289" b="16401"/>
          <a:stretch>
            <a:fillRect/>
          </a:stretch>
        </p:blipFill>
        <p:spPr>
          <a:xfrm>
            <a:off x="1521756" y="2492896"/>
            <a:ext cx="5976664" cy="36004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99B687B5-C0B3-4DAA-9A32-CF0122FC2CB3}"/>
              </a:ext>
            </a:extLst>
          </p:cNvPr>
          <p:cNvSpPr/>
          <p:nvPr/>
        </p:nvSpPr>
        <p:spPr>
          <a:xfrm>
            <a:off x="1691680" y="6112498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30000"/>
              </a:spcBef>
              <a:defRPr/>
            </a:pP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hlinkClick r:id="rId3"/>
              </a:rPr>
              <a:t>https://www.youtube.com/watch?v=Ak0A8ELXcts&amp;list=PL0NKSZy4-2Da-YBHX2mST6KgLhWxXqWGW</a:t>
            </a: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8279347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8.04.09"/>
  <p:tag name="AS_TITLE" val="Aspose.Slides for .NET 4.0 Client Profile"/>
  <p:tag name="AS_VERSION" val="18.4"/>
</p:tagLst>
</file>

<file path=ppt/theme/theme1.xml><?xml version="1.0" encoding="utf-8"?>
<a:theme xmlns:a="http://schemas.openxmlformats.org/drawingml/2006/main" name="JP template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Arial"/>
        <a:cs typeface="Arial"/>
      </a:majorFont>
      <a:minorFont>
        <a:latin typeface="Verdana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anose="020B0604030504040204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P template" id="{B4B003FC-5915-4565-8986-C6AE40DE3B42}" vid="{C6730629-7B1D-4419-94E6-279C39770C65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lide_Master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304</Words>
  <Application>Microsoft Office PowerPoint</Application>
  <PresentationFormat>Presentación en pantalla (4:3)</PresentationFormat>
  <Paragraphs>56</Paragraphs>
  <Slides>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Verdana</vt:lpstr>
      <vt:lpstr>Wingdings</vt:lpstr>
      <vt:lpstr>JP template</vt:lpstr>
      <vt:lpstr>Mieux travailler ensemble pour la mise en œuvre de l'Agenda 2030   Formation sur la programmation conjointe</vt:lpstr>
      <vt:lpstr>La dia la plus importante du jour !</vt:lpstr>
      <vt:lpstr>Objectifs du jour</vt:lpstr>
      <vt:lpstr>Ce que nous verrons aujourd'hui</vt:lpstr>
      <vt:lpstr>Orientation PC</vt:lpstr>
      <vt:lpstr>Introductions et attentes</vt:lpstr>
      <vt:lpstr>Et une introduction de nos amis sur le terrain … 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1a</dc:title>
  <dc:creator>Philip Courtnadge</dc:creator>
  <cp:lastModifiedBy>Sibylle Koenig</cp:lastModifiedBy>
  <cp:revision>229</cp:revision>
  <dcterms:created xsi:type="dcterms:W3CDTF">2011-10-28T10:25:18Z</dcterms:created>
  <dcterms:modified xsi:type="dcterms:W3CDTF">2019-05-06T12:45:04Z</dcterms:modified>
</cp:coreProperties>
</file>