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19"/>
  </p:notesMasterIdLst>
  <p:handoutMasterIdLst>
    <p:handoutMasterId r:id="rId20"/>
  </p:handoutMasterIdLst>
  <p:sldIdLst>
    <p:sldId id="256" r:id="rId2"/>
    <p:sldId id="329" r:id="rId3"/>
    <p:sldId id="260" r:id="rId4"/>
    <p:sldId id="334" r:id="rId5"/>
    <p:sldId id="261" r:id="rId6"/>
    <p:sldId id="264" r:id="rId7"/>
    <p:sldId id="839" r:id="rId8"/>
    <p:sldId id="835" r:id="rId9"/>
    <p:sldId id="323" r:id="rId10"/>
    <p:sldId id="840" r:id="rId11"/>
    <p:sldId id="350" r:id="rId12"/>
    <p:sldId id="338" r:id="rId13"/>
    <p:sldId id="836" r:id="rId14"/>
    <p:sldId id="837" r:id="rId15"/>
    <p:sldId id="838" r:id="rId16"/>
    <p:sldId id="335" r:id="rId17"/>
    <p:sldId id="336" r:id="rId18"/>
  </p:sldIdLst>
  <p:sldSz cx="9144000" cy="6858000" type="screen4x3"/>
  <p:notesSz cx="6797675" cy="9926638"/>
  <p:custDataLst>
    <p:tags r:id="rId21"/>
  </p:custDataLst>
  <p:defaultTextStyle>
    <a:defPPr>
      <a:defRPr lang="en-GB"/>
    </a:defPPr>
    <a:lvl1pPr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1pPr>
    <a:lvl2pPr marL="4572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2pPr>
    <a:lvl3pPr marL="9144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3pPr>
    <a:lvl4pPr marL="13716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4pPr>
    <a:lvl5pPr marL="18288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5pPr>
    <a:lvl6pPr marL="2286000" algn="l" defTabSz="914400" rtl="0" eaLnBrk="1" latinLnBrk="0" hangingPunct="1">
      <a:defRPr sz="1200" kern="1200">
        <a:solidFill>
          <a:srgbClr val="0F5494"/>
        </a:solidFill>
        <a:latin typeface="Verdana" panose="020B0604030504040204" pitchFamily="34" charset="0"/>
        <a:ea typeface="+mn-ea"/>
        <a:cs typeface="+mn-cs"/>
      </a:defRPr>
    </a:lvl6pPr>
    <a:lvl7pPr marL="2743200" algn="l" defTabSz="914400" rtl="0" eaLnBrk="1" latinLnBrk="0" hangingPunct="1">
      <a:defRPr sz="1200" kern="1200">
        <a:solidFill>
          <a:srgbClr val="0F5494"/>
        </a:solidFill>
        <a:latin typeface="Verdana" panose="020B0604030504040204" pitchFamily="34" charset="0"/>
        <a:ea typeface="+mn-ea"/>
        <a:cs typeface="+mn-cs"/>
      </a:defRPr>
    </a:lvl7pPr>
    <a:lvl8pPr marL="3200400" algn="l" defTabSz="914400" rtl="0" eaLnBrk="1" latinLnBrk="0" hangingPunct="1">
      <a:defRPr sz="1200" kern="1200">
        <a:solidFill>
          <a:srgbClr val="0F5494"/>
        </a:solidFill>
        <a:latin typeface="Verdana" panose="020B0604030504040204" pitchFamily="34" charset="0"/>
        <a:ea typeface="+mn-ea"/>
        <a:cs typeface="+mn-cs"/>
      </a:defRPr>
    </a:lvl8pPr>
    <a:lvl9pPr marL="3657600" algn="l" defTabSz="914400" rtl="0" eaLnBrk="1" latinLnBrk="0" hangingPunct="1">
      <a:defRPr sz="1200" kern="1200">
        <a:solidFill>
          <a:srgbClr val="0F5494"/>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de Bournonville" initials="" lastIdx="0" clrIdx="0"/>
  <p:cmAuthor id="2" name="RAMSEY Fiona (DEVCO)" initials="RF(" lastIdx="0" clrIdx="1">
    <p:extLst>
      <p:ext uri="{19B8F6BF-5375-455C-9EA6-DF929625EA0E}">
        <p15:presenceInfo xmlns:p15="http://schemas.microsoft.com/office/powerpoint/2012/main" userId="RAMSEY Fiona (DEVCO)" providerId="None"/>
      </p:ext>
    </p:extLst>
  </p:cmAuthor>
  <p:cmAuthor id="3" name="Sibylle Koenig" initials="SK" lastIdx="0" clrIdx="2">
    <p:extLst>
      <p:ext uri="{19B8F6BF-5375-455C-9EA6-DF929625EA0E}">
        <p15:presenceInfo xmlns:p15="http://schemas.microsoft.com/office/powerpoint/2012/main" userId="8e69258a572ead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008000"/>
    <a:srgbClr val="0F5494"/>
    <a:srgbClr val="2D5EC1"/>
    <a:srgbClr val="BDDEFF"/>
    <a:srgbClr val="3166CF"/>
    <a:srgbClr val="3E6FD2"/>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73920-AC90-477A-93A2-1FE72DD722BB}" v="32" dt="2019-05-07T15:43:36.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93" autoAdjust="0"/>
    <p:restoredTop sz="90443" autoAdjust="0"/>
  </p:normalViewPr>
  <p:slideViewPr>
    <p:cSldViewPr>
      <p:cViewPr varScale="1">
        <p:scale>
          <a:sx n="59" d="100"/>
          <a:sy n="59" d="100"/>
        </p:scale>
        <p:origin x="114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bylle Koenig" userId="8e69258a572ead4b" providerId="LiveId" clId="{4CCC5DD3-8D44-4B89-8241-A1982525E458}"/>
    <pc:docChg chg="undo redo custSel addSld delSld modSld sldOrd">
      <pc:chgData name="Sibylle Koenig" userId="8e69258a572ead4b" providerId="LiveId" clId="{4CCC5DD3-8D44-4B89-8241-A1982525E458}" dt="2019-05-07T14:52:21.710" v="451" actId="2696"/>
      <pc:docMkLst>
        <pc:docMk/>
      </pc:docMkLst>
      <pc:sldChg chg="ord">
        <pc:chgData name="Sibylle Koenig" userId="8e69258a572ead4b" providerId="LiveId" clId="{4CCC5DD3-8D44-4B89-8241-A1982525E458}" dt="2019-05-07T14:34:32.410" v="342"/>
        <pc:sldMkLst>
          <pc:docMk/>
          <pc:sldMk cId="0" sldId="261"/>
        </pc:sldMkLst>
      </pc:sldChg>
      <pc:sldChg chg="add ord">
        <pc:chgData name="Sibylle Koenig" userId="8e69258a572ead4b" providerId="LiveId" clId="{4CCC5DD3-8D44-4B89-8241-A1982525E458}" dt="2019-05-07T14:41:47.726" v="378"/>
        <pc:sldMkLst>
          <pc:docMk/>
          <pc:sldMk cId="0" sldId="323"/>
        </pc:sldMkLst>
      </pc:sldChg>
      <pc:sldChg chg="ord">
        <pc:chgData name="Sibylle Koenig" userId="8e69258a572ead4b" providerId="LiveId" clId="{4CCC5DD3-8D44-4B89-8241-A1982525E458}" dt="2019-05-07T14:25:59.133" v="0"/>
        <pc:sldMkLst>
          <pc:docMk/>
          <pc:sldMk cId="0" sldId="329"/>
        </pc:sldMkLst>
      </pc:sldChg>
      <pc:sldChg chg="del">
        <pc:chgData name="Sibylle Koenig" userId="8e69258a572ead4b" providerId="LiveId" clId="{4CCC5DD3-8D44-4B89-8241-A1982525E458}" dt="2019-05-07T14:48:39.865" v="444" actId="2696"/>
        <pc:sldMkLst>
          <pc:docMk/>
          <pc:sldMk cId="908592898" sldId="330"/>
        </pc:sldMkLst>
      </pc:sldChg>
      <pc:sldChg chg="modSp">
        <pc:chgData name="Sibylle Koenig" userId="8e69258a572ead4b" providerId="LiveId" clId="{4CCC5DD3-8D44-4B89-8241-A1982525E458}" dt="2019-05-07T14:50:11.876" v="448" actId="20577"/>
        <pc:sldMkLst>
          <pc:docMk/>
          <pc:sldMk cId="1089107187" sldId="335"/>
        </pc:sldMkLst>
        <pc:spChg chg="mod">
          <ac:chgData name="Sibylle Koenig" userId="8e69258a572ead4b" providerId="LiveId" clId="{4CCC5DD3-8D44-4B89-8241-A1982525E458}" dt="2019-05-07T14:50:11.876" v="448" actId="20577"/>
          <ac:spMkLst>
            <pc:docMk/>
            <pc:sldMk cId="1089107187" sldId="335"/>
            <ac:spMk id="3" creationId="{A1117CF9-0D90-441B-B219-49411ECC6A60}"/>
          </ac:spMkLst>
        </pc:spChg>
      </pc:sldChg>
      <pc:sldChg chg="modSp">
        <pc:chgData name="Sibylle Koenig" userId="8e69258a572ead4b" providerId="LiveId" clId="{4CCC5DD3-8D44-4B89-8241-A1982525E458}" dt="2019-05-07T14:51:39.142" v="450" actId="255"/>
        <pc:sldMkLst>
          <pc:docMk/>
          <pc:sldMk cId="3478258355" sldId="336"/>
        </pc:sldMkLst>
        <pc:spChg chg="mod">
          <ac:chgData name="Sibylle Koenig" userId="8e69258a572ead4b" providerId="LiveId" clId="{4CCC5DD3-8D44-4B89-8241-A1982525E458}" dt="2019-05-07T14:51:39.142" v="450" actId="255"/>
          <ac:spMkLst>
            <pc:docMk/>
            <pc:sldMk cId="3478258355" sldId="336"/>
            <ac:spMk id="3" creationId="{A1117CF9-0D90-441B-B219-49411ECC6A60}"/>
          </ac:spMkLst>
        </pc:spChg>
      </pc:sldChg>
      <pc:sldChg chg="addSp delSp modSp">
        <pc:chgData name="Sibylle Koenig" userId="8e69258a572ead4b" providerId="LiveId" clId="{4CCC5DD3-8D44-4B89-8241-A1982525E458}" dt="2019-05-07T14:38:10.114" v="365" actId="14100"/>
        <pc:sldMkLst>
          <pc:docMk/>
          <pc:sldMk cId="1190776882" sldId="337"/>
        </pc:sldMkLst>
        <pc:spChg chg="add del mod">
          <ac:chgData name="Sibylle Koenig" userId="8e69258a572ead4b" providerId="LiveId" clId="{4CCC5DD3-8D44-4B89-8241-A1982525E458}" dt="2019-05-07T14:38:10.114" v="365" actId="14100"/>
          <ac:spMkLst>
            <pc:docMk/>
            <pc:sldMk cId="1190776882" sldId="337"/>
            <ac:spMk id="3" creationId="{28EEB8C8-0D10-4DB4-8670-5386487B2043}"/>
          </ac:spMkLst>
        </pc:spChg>
        <pc:spChg chg="add del">
          <ac:chgData name="Sibylle Koenig" userId="8e69258a572ead4b" providerId="LiveId" clId="{4CCC5DD3-8D44-4B89-8241-A1982525E458}" dt="2019-05-07T14:36:30.818" v="346"/>
          <ac:spMkLst>
            <pc:docMk/>
            <pc:sldMk cId="1190776882" sldId="337"/>
            <ac:spMk id="4" creationId="{CD16466A-1068-4174-9CC9-40F86F35DAAA}"/>
          </ac:spMkLst>
        </pc:spChg>
      </pc:sldChg>
      <pc:sldChg chg="ord">
        <pc:chgData name="Sibylle Koenig" userId="8e69258a572ead4b" providerId="LiveId" clId="{4CCC5DD3-8D44-4B89-8241-A1982525E458}" dt="2019-05-07T14:47:49.971" v="443"/>
        <pc:sldMkLst>
          <pc:docMk/>
          <pc:sldMk cId="3444911811" sldId="350"/>
        </pc:sldMkLst>
      </pc:sldChg>
      <pc:sldChg chg="del">
        <pc:chgData name="Sibylle Koenig" userId="8e69258a572ead4b" providerId="LiveId" clId="{4CCC5DD3-8D44-4B89-8241-A1982525E458}" dt="2019-05-07T14:48:45.263" v="445" actId="2696"/>
        <pc:sldMkLst>
          <pc:docMk/>
          <pc:sldMk cId="2608649066" sldId="832"/>
        </pc:sldMkLst>
      </pc:sldChg>
      <pc:sldChg chg="del">
        <pc:chgData name="Sibylle Koenig" userId="8e69258a572ead4b" providerId="LiveId" clId="{4CCC5DD3-8D44-4B89-8241-A1982525E458}" dt="2019-05-07T14:52:21.710" v="451" actId="2696"/>
        <pc:sldMkLst>
          <pc:docMk/>
          <pc:sldMk cId="3875774132" sldId="833"/>
        </pc:sldMkLst>
      </pc:sldChg>
      <pc:sldChg chg="modSp add del modTransition">
        <pc:chgData name="Sibylle Koenig" userId="8e69258a572ead4b" providerId="LiveId" clId="{4CCC5DD3-8D44-4B89-8241-A1982525E458}" dt="2019-05-07T14:34:37.205" v="343" actId="2696"/>
        <pc:sldMkLst>
          <pc:docMk/>
          <pc:sldMk cId="833625809" sldId="839"/>
        </pc:sldMkLst>
        <pc:spChg chg="mod">
          <ac:chgData name="Sibylle Koenig" userId="8e69258a572ead4b" providerId="LiveId" clId="{4CCC5DD3-8D44-4B89-8241-A1982525E458}" dt="2019-05-07T14:29:23.970" v="38" actId="20577"/>
          <ac:spMkLst>
            <pc:docMk/>
            <pc:sldMk cId="833625809" sldId="839"/>
            <ac:spMk id="2" creationId="{EAFF18CF-EA25-4092-AB7E-C8AA0EB0CE91}"/>
          </ac:spMkLst>
        </pc:spChg>
        <pc:spChg chg="mod">
          <ac:chgData name="Sibylle Koenig" userId="8e69258a572ead4b" providerId="LiveId" clId="{4CCC5DD3-8D44-4B89-8241-A1982525E458}" dt="2019-05-07T14:33:27.418" v="341" actId="20577"/>
          <ac:spMkLst>
            <pc:docMk/>
            <pc:sldMk cId="833625809" sldId="839"/>
            <ac:spMk id="8" creationId="{91022068-DC42-4906-A824-2B21AE7CCF95}"/>
          </ac:spMkLst>
        </pc:spChg>
        <pc:spChg chg="mod">
          <ac:chgData name="Sibylle Koenig" userId="8e69258a572ead4b" providerId="LiveId" clId="{4CCC5DD3-8D44-4B89-8241-A1982525E458}" dt="2019-05-07T14:29:01.274" v="31" actId="20577"/>
          <ac:spMkLst>
            <pc:docMk/>
            <pc:sldMk cId="833625809" sldId="839"/>
            <ac:spMk id="33794" creationId="{2C69D917-E652-46FE-9D32-4E7EA31E599B}"/>
          </ac:spMkLst>
        </pc:spChg>
        <pc:picChg chg="mod">
          <ac:chgData name="Sibylle Koenig" userId="8e69258a572ead4b" providerId="LiveId" clId="{4CCC5DD3-8D44-4B89-8241-A1982525E458}" dt="2019-05-07T14:29:12.777" v="32" actId="1076"/>
          <ac:picMkLst>
            <pc:docMk/>
            <pc:sldMk cId="833625809" sldId="839"/>
            <ac:picMk id="7" creationId="{B70D03AB-E8D9-4691-A08F-72231DFCFA1A}"/>
          </ac:picMkLst>
        </pc:picChg>
      </pc:sldChg>
      <pc:sldChg chg="modSp add ord">
        <pc:chgData name="Sibylle Koenig" userId="8e69258a572ead4b" providerId="LiveId" clId="{4CCC5DD3-8D44-4B89-8241-A1982525E458}" dt="2019-05-07T14:40:05.670" v="376" actId="20577"/>
        <pc:sldMkLst>
          <pc:docMk/>
          <pc:sldMk cId="2591279655" sldId="839"/>
        </pc:sldMkLst>
        <pc:spChg chg="mod">
          <ac:chgData name="Sibylle Koenig" userId="8e69258a572ead4b" providerId="LiveId" clId="{4CCC5DD3-8D44-4B89-8241-A1982525E458}" dt="2019-05-07T14:40:05.670" v="376" actId="20577"/>
          <ac:spMkLst>
            <pc:docMk/>
            <pc:sldMk cId="2591279655" sldId="839"/>
            <ac:spMk id="3" creationId="{28EEB8C8-0D10-4DB4-8670-5386487B2043}"/>
          </ac:spMkLst>
        </pc:spChg>
      </pc:sldChg>
      <pc:sldChg chg="modSp add">
        <pc:chgData name="Sibylle Koenig" userId="8e69258a572ead4b" providerId="LiveId" clId="{4CCC5DD3-8D44-4B89-8241-A1982525E458}" dt="2019-05-07T14:47:04.379" v="441" actId="113"/>
        <pc:sldMkLst>
          <pc:docMk/>
          <pc:sldMk cId="2404071392" sldId="840"/>
        </pc:sldMkLst>
        <pc:spChg chg="mod">
          <ac:chgData name="Sibylle Koenig" userId="8e69258a572ead4b" providerId="LiveId" clId="{4CCC5DD3-8D44-4B89-8241-A1982525E458}" dt="2019-05-07T14:45:01.047" v="393" actId="1076"/>
          <ac:spMkLst>
            <pc:docMk/>
            <pc:sldMk cId="2404071392" sldId="840"/>
            <ac:spMk id="2" creationId="{0E50337B-86D8-4D59-A557-86A143F4ECDF}"/>
          </ac:spMkLst>
        </pc:spChg>
        <pc:spChg chg="mod">
          <ac:chgData name="Sibylle Koenig" userId="8e69258a572ead4b" providerId="LiveId" clId="{4CCC5DD3-8D44-4B89-8241-A1982525E458}" dt="2019-05-07T14:47:04.379" v="441" actId="113"/>
          <ac:spMkLst>
            <pc:docMk/>
            <pc:sldMk cId="2404071392" sldId="840"/>
            <ac:spMk id="3" creationId="{126B3AFD-94B2-4E58-8075-051D1E439835}"/>
          </ac:spMkLst>
        </pc:spChg>
      </pc:sldChg>
    </pc:docChg>
  </pc:docChgLst>
  <pc:docChgLst>
    <pc:chgData name="Sibylle Koenig" userId="8e69258a572ead4b" providerId="LiveId" clId="{CAE73920-AC90-477A-93A2-1FE72DD722BB}"/>
    <pc:docChg chg="addSld delSld modSld">
      <pc:chgData name="Sibylle Koenig" userId="8e69258a572ead4b" providerId="LiveId" clId="{CAE73920-AC90-477A-93A2-1FE72DD722BB}" dt="2019-05-07T15:43:42.626" v="1" actId="2696"/>
      <pc:docMkLst>
        <pc:docMk/>
      </pc:docMkLst>
      <pc:sldChg chg="add">
        <pc:chgData name="Sibylle Koenig" userId="8e69258a572ead4b" providerId="LiveId" clId="{CAE73920-AC90-477A-93A2-1FE72DD722BB}" dt="2019-05-07T15:43:36.913" v="0"/>
        <pc:sldMkLst>
          <pc:docMk/>
          <pc:sldMk cId="0" sldId="264"/>
        </pc:sldMkLst>
      </pc:sldChg>
      <pc:sldChg chg="del">
        <pc:chgData name="Sibylle Koenig" userId="8e69258a572ead4b" providerId="LiveId" clId="{CAE73920-AC90-477A-93A2-1FE72DD722BB}" dt="2019-05-07T15:43:42.626" v="1" actId="2696"/>
        <pc:sldMkLst>
          <pc:docMk/>
          <pc:sldMk cId="1190776882"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92F739-4542-492B-85E6-8BCFB1070115}"/>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7891" name="Rectangle 3">
            <a:extLst>
              <a:ext uri="{FF2B5EF4-FFF2-40B4-BE49-F238E27FC236}">
                <a16:creationId xmlns:a16="http://schemas.microsoft.com/office/drawing/2014/main" id="{109C6C7C-FC43-448E-B08F-3BF3F4AB7A1C}"/>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endParaRPr lang="en-GB" altLang="en-US"/>
          </a:p>
        </p:txBody>
      </p:sp>
      <p:sp>
        <p:nvSpPr>
          <p:cNvPr id="37892" name="Rectangle 4">
            <a:extLst>
              <a:ext uri="{FF2B5EF4-FFF2-40B4-BE49-F238E27FC236}">
                <a16:creationId xmlns:a16="http://schemas.microsoft.com/office/drawing/2014/main" id="{05212ABC-2445-47CE-8392-C539724E890D}"/>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7893" name="Rectangle 5">
            <a:extLst>
              <a:ext uri="{FF2B5EF4-FFF2-40B4-BE49-F238E27FC236}">
                <a16:creationId xmlns:a16="http://schemas.microsoft.com/office/drawing/2014/main" id="{8B48FFE6-F610-4FC9-86EF-9DE69851ADAB}"/>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fld id="{4597D2C6-5FF1-4A15-BA7D-6781955FCEA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A730B9C-1A23-47FC-8E93-ADD015819A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6867" name="Rectangle 3">
            <a:extLst>
              <a:ext uri="{FF2B5EF4-FFF2-40B4-BE49-F238E27FC236}">
                <a16:creationId xmlns:a16="http://schemas.microsoft.com/office/drawing/2014/main" id="{EE31ACBD-7F01-4B6D-8F35-000606928A57}"/>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endParaRPr lang="en-GB" altLang="en-US"/>
          </a:p>
        </p:txBody>
      </p:sp>
      <p:sp>
        <p:nvSpPr>
          <p:cNvPr id="20484" name="Rectangle 4">
            <a:extLst>
              <a:ext uri="{FF2B5EF4-FFF2-40B4-BE49-F238E27FC236}">
                <a16:creationId xmlns:a16="http://schemas.microsoft.com/office/drawing/2014/main" id="{C931FC89-72B2-4BF0-A82A-6DA70FB98FE5}"/>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CC87510B-5293-4C3C-926D-F126D5616140}"/>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6870" name="Rectangle 6">
            <a:extLst>
              <a:ext uri="{FF2B5EF4-FFF2-40B4-BE49-F238E27FC236}">
                <a16:creationId xmlns:a16="http://schemas.microsoft.com/office/drawing/2014/main" id="{A2AEB13C-0B54-4264-BED9-1DAABE146CA6}"/>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6871" name="Rectangle 7">
            <a:extLst>
              <a:ext uri="{FF2B5EF4-FFF2-40B4-BE49-F238E27FC236}">
                <a16:creationId xmlns:a16="http://schemas.microsoft.com/office/drawing/2014/main" id="{435A5BE4-415F-4A12-AB20-4C267F0606E0}"/>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fld id="{C68EB76D-5C1F-4BF0-AF7F-019D04A7A84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68EB76D-5C1F-4BF0-AF7F-019D04A7A84C}" type="slidenum">
              <a:rPr lang="en-GB" altLang="en-US" smtClean="0"/>
              <a:pPr>
                <a:defRPr/>
              </a:pPr>
              <a:t>1</a:t>
            </a:fld>
            <a:endParaRPr lang="en-GB" altLang="en-US"/>
          </a:p>
        </p:txBody>
      </p:sp>
    </p:spTree>
    <p:extLst>
      <p:ext uri="{BB962C8B-B14F-4D97-AF65-F5344CB8AC3E}">
        <p14:creationId xmlns:p14="http://schemas.microsoft.com/office/powerpoint/2010/main" val="216837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C68EB76D-5C1F-4BF0-AF7F-019D04A7A84C}" type="slidenum">
              <a:rPr lang="en-GB" altLang="en-US" smtClean="0"/>
              <a:pPr>
                <a:defRPr/>
              </a:pPr>
              <a:t>12</a:t>
            </a:fld>
            <a:endParaRPr lang="en-GB" altLang="en-US"/>
          </a:p>
        </p:txBody>
      </p:sp>
    </p:spTree>
    <p:extLst>
      <p:ext uri="{BB962C8B-B14F-4D97-AF65-F5344CB8AC3E}">
        <p14:creationId xmlns:p14="http://schemas.microsoft.com/office/powerpoint/2010/main" val="225265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68EB76D-5C1F-4BF0-AF7F-019D04A7A84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13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387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68EB76D-5C1F-4BF0-AF7F-019D04A7A84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14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903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68EB76D-5C1F-4BF0-AF7F-019D04A7A84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15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6066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13C9E9E-7C1C-4A81-B8FD-CCDD6BB4833F}"/>
              </a:ext>
            </a:extLst>
          </p:cNvPr>
          <p:cNvSpPr>
            <a:spLocks noGrp="1" noRot="1" noChangeAspect="1" noChangeArrowheads="1" noTextEdit="1"/>
          </p:cNvSpPr>
          <p:nvPr>
            <p:ph type="sldImg"/>
          </p:nvPr>
        </p:nvSpPr>
        <p:spPr/>
      </p:sp>
      <p:sp>
        <p:nvSpPr>
          <p:cNvPr id="47107" name="Notes Placeholder 2">
            <a:extLst>
              <a:ext uri="{FF2B5EF4-FFF2-40B4-BE49-F238E27FC236}">
                <a16:creationId xmlns:a16="http://schemas.microsoft.com/office/drawing/2014/main" id="{8C00C2B4-B236-4414-8CCF-A506953E95C5}"/>
              </a:ext>
            </a:extLst>
          </p:cNvPr>
          <p:cNvSpPr>
            <a:spLocks noGrp="1" noChangeArrowheads="1"/>
          </p:cNvSpPr>
          <p:nvPr>
            <p:ph type="body" idx="1"/>
          </p:nvPr>
        </p:nvSpPr>
        <p:spPr>
          <a:noFill/>
        </p:spPr>
        <p:txBody>
          <a:bodyPr/>
          <a:lstStyle/>
          <a:p>
            <a:endParaRPr lang="en-GB" altLang="en-US" dirty="0"/>
          </a:p>
        </p:txBody>
      </p:sp>
      <p:sp>
        <p:nvSpPr>
          <p:cNvPr id="47108" name="Slide Number Placeholder 3">
            <a:extLst>
              <a:ext uri="{FF2B5EF4-FFF2-40B4-BE49-F238E27FC236}">
                <a16:creationId xmlns:a16="http://schemas.microsoft.com/office/drawing/2014/main" id="{E952DFF9-819B-4054-851A-834DFF9F8F5D}"/>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1F4DC9DB-87BC-4417-88B4-EFB5BA92276E}" type="slidenum">
              <a:rPr lang="en-GB" altLang="en-US" smtClean="0">
                <a:solidFill>
                  <a:schemeClr val="tx1"/>
                </a:solidFill>
                <a:latin typeface="Arial" panose="020B0604020202020204" pitchFamily="34" charset="0"/>
              </a:rPr>
              <a:t>16</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87221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13C9E9E-7C1C-4A81-B8FD-CCDD6BB4833F}"/>
              </a:ext>
            </a:extLst>
          </p:cNvPr>
          <p:cNvSpPr>
            <a:spLocks noGrp="1" noRot="1" noChangeAspect="1" noChangeArrowheads="1" noTextEdit="1"/>
          </p:cNvSpPr>
          <p:nvPr>
            <p:ph type="sldImg"/>
          </p:nvPr>
        </p:nvSpPr>
        <p:spPr/>
      </p:sp>
      <p:sp>
        <p:nvSpPr>
          <p:cNvPr id="47107" name="Notes Placeholder 2">
            <a:extLst>
              <a:ext uri="{FF2B5EF4-FFF2-40B4-BE49-F238E27FC236}">
                <a16:creationId xmlns:a16="http://schemas.microsoft.com/office/drawing/2014/main" id="{8C00C2B4-B236-4414-8CCF-A506953E95C5}"/>
              </a:ext>
            </a:extLst>
          </p:cNvPr>
          <p:cNvSpPr>
            <a:spLocks noGrp="1" noChangeArrowheads="1"/>
          </p:cNvSpPr>
          <p:nvPr>
            <p:ph type="body" idx="1"/>
          </p:nvPr>
        </p:nvSpPr>
        <p:spPr>
          <a:noFill/>
        </p:spPr>
        <p:txBody>
          <a:bodyPr/>
          <a:lstStyle/>
          <a:p>
            <a:endParaRPr lang="en-GB" altLang="en-US"/>
          </a:p>
        </p:txBody>
      </p:sp>
      <p:sp>
        <p:nvSpPr>
          <p:cNvPr id="47108" name="Slide Number Placeholder 3">
            <a:extLst>
              <a:ext uri="{FF2B5EF4-FFF2-40B4-BE49-F238E27FC236}">
                <a16:creationId xmlns:a16="http://schemas.microsoft.com/office/drawing/2014/main" id="{E952DFF9-819B-4054-851A-834DFF9F8F5D}"/>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1F4DC9DB-87BC-4417-88B4-EFB5BA92276E}" type="slidenum">
              <a:rPr lang="en-GB" altLang="en-US" smtClean="0">
                <a:solidFill>
                  <a:schemeClr val="tx1"/>
                </a:solidFill>
                <a:latin typeface="Arial" panose="020B0604020202020204" pitchFamily="34" charset="0"/>
              </a:rPr>
              <a:t>17</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429457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7B505D9-AFEB-443D-ACE1-DD122FA40C13}"/>
              </a:ext>
            </a:extLst>
          </p:cNvPr>
          <p:cNvSpPr>
            <a:spLocks noGrp="1" noRot="1" noChangeAspect="1" noChangeArrowheads="1" noTextEdit="1"/>
          </p:cNvSpPr>
          <p:nvPr>
            <p:ph type="sldImg"/>
          </p:nvPr>
        </p:nvSpPr>
        <p:spPr/>
      </p:sp>
      <p:sp>
        <p:nvSpPr>
          <p:cNvPr id="32771" name="Notes Placeholder 2">
            <a:extLst>
              <a:ext uri="{FF2B5EF4-FFF2-40B4-BE49-F238E27FC236}">
                <a16:creationId xmlns:a16="http://schemas.microsoft.com/office/drawing/2014/main" id="{0178D644-013F-4B74-8561-253A30B38855}"/>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GB" altLang="en-BE" sz="1200" i="0" dirty="0"/>
          </a:p>
          <a:p>
            <a:endParaRPr lang="en-GB" altLang="en-US" dirty="0"/>
          </a:p>
        </p:txBody>
      </p:sp>
      <p:sp>
        <p:nvSpPr>
          <p:cNvPr id="32772" name="Slide Number Placeholder 3">
            <a:extLst>
              <a:ext uri="{FF2B5EF4-FFF2-40B4-BE49-F238E27FC236}">
                <a16:creationId xmlns:a16="http://schemas.microsoft.com/office/drawing/2014/main" id="{26B174E0-3918-4712-AF9B-3DC966C3D069}"/>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478CE92-2627-47E3-B3E1-92AD8A151B6E}" type="slidenum">
              <a:rPr lang="en-GB" altLang="en-US" smtClean="0">
                <a:solidFill>
                  <a:schemeClr val="tx1"/>
                </a:solidFill>
                <a:latin typeface="Arial" panose="020B0604020202020204" pitchFamily="34" charset="0"/>
              </a:rPr>
              <a:t>2</a:t>
            </a:fld>
            <a:endParaRPr lang="en-GB" altLang="en-US">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7BB41BB-24DD-43F9-8023-51446026E65B}"/>
              </a:ext>
            </a:extLst>
          </p:cNvPr>
          <p:cNvSpPr>
            <a:spLocks noGrp="1" noRot="1" noChangeAspect="1" noChangeArrowheads="1" noTextEdit="1"/>
          </p:cNvSpPr>
          <p:nvPr>
            <p:ph type="sldImg"/>
          </p:nvPr>
        </p:nvSpPr>
        <p:spPr/>
      </p:sp>
      <p:sp>
        <p:nvSpPr>
          <p:cNvPr id="30723" name="Notes Placeholder 2">
            <a:extLst>
              <a:ext uri="{FF2B5EF4-FFF2-40B4-BE49-F238E27FC236}">
                <a16:creationId xmlns:a16="http://schemas.microsoft.com/office/drawing/2014/main" id="{1E7B2C76-ADD3-4C27-AFE7-0EC45001C8D1}"/>
              </a:ext>
            </a:extLst>
          </p:cNvPr>
          <p:cNvSpPr>
            <a:spLocks noGrp="1" noChangeArrowheads="1"/>
          </p:cNvSpPr>
          <p:nvPr>
            <p:ph type="body" idx="1"/>
          </p:nvPr>
        </p:nvSpPr>
        <p:spPr>
          <a:noFill/>
        </p:spPr>
        <p:txBody>
          <a:bodyPr/>
          <a:lstStyle/>
          <a:p>
            <a:endParaRPr lang="en-GB" altLang="en-US"/>
          </a:p>
        </p:txBody>
      </p:sp>
      <p:sp>
        <p:nvSpPr>
          <p:cNvPr id="30724" name="Slide Number Placeholder 3">
            <a:extLst>
              <a:ext uri="{FF2B5EF4-FFF2-40B4-BE49-F238E27FC236}">
                <a16:creationId xmlns:a16="http://schemas.microsoft.com/office/drawing/2014/main" id="{744E6883-FECD-4CC0-A76F-DEBFE5FC1783}"/>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035A13C5-DE0E-41A1-933A-941C2991C0EB}" type="slidenum">
              <a:rPr lang="en-GB" altLang="en-US" smtClean="0">
                <a:solidFill>
                  <a:schemeClr val="tx1"/>
                </a:solidFill>
                <a:latin typeface="Arial" panose="020B0604020202020204" pitchFamily="34" charset="0"/>
              </a:rPr>
              <a:t>3</a:t>
            </a:fld>
            <a:endParaRPr lang="en-GB" altLang="en-US">
              <a:solidFill>
                <a:schemeClr val="tx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7B505D9-AFEB-443D-ACE1-DD122FA40C13}"/>
              </a:ext>
            </a:extLst>
          </p:cNvPr>
          <p:cNvSpPr>
            <a:spLocks noGrp="1" noRot="1" noChangeAspect="1" noChangeArrowheads="1" noTextEdit="1"/>
          </p:cNvSpPr>
          <p:nvPr>
            <p:ph type="sldImg"/>
          </p:nvPr>
        </p:nvSpPr>
        <p:spPr/>
      </p:sp>
      <p:sp>
        <p:nvSpPr>
          <p:cNvPr id="32771" name="Notes Placeholder 2">
            <a:extLst>
              <a:ext uri="{FF2B5EF4-FFF2-40B4-BE49-F238E27FC236}">
                <a16:creationId xmlns:a16="http://schemas.microsoft.com/office/drawing/2014/main" id="{0178D644-013F-4B74-8561-253A30B38855}"/>
              </a:ext>
            </a:extLst>
          </p:cNvPr>
          <p:cNvSpPr>
            <a:spLocks noGrp="1" noChangeArrowheads="1"/>
          </p:cNvSpPr>
          <p:nvPr>
            <p:ph type="body" idx="1"/>
          </p:nvPr>
        </p:nvSpPr>
        <p:spPr>
          <a:noFill/>
        </p:spPr>
        <p:txBody>
          <a:bodyPr/>
          <a:lstStyle/>
          <a:p>
            <a:endParaRPr lang="en-GB" altLang="en-US"/>
          </a:p>
        </p:txBody>
      </p:sp>
      <p:sp>
        <p:nvSpPr>
          <p:cNvPr id="32772" name="Slide Number Placeholder 3">
            <a:extLst>
              <a:ext uri="{FF2B5EF4-FFF2-40B4-BE49-F238E27FC236}">
                <a16:creationId xmlns:a16="http://schemas.microsoft.com/office/drawing/2014/main" id="{26B174E0-3918-4712-AF9B-3DC966C3D069}"/>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478CE92-2627-47E3-B3E1-92AD8A151B6E}" type="slidenum">
              <a:rPr lang="en-GB" altLang="en-US" smtClean="0">
                <a:solidFill>
                  <a:schemeClr val="tx1"/>
                </a:solidFill>
                <a:latin typeface="Arial" panose="020B0604020202020204" pitchFamily="34" charset="0"/>
              </a:rPr>
              <a:t>4</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43684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D4783D9-E7F2-44F5-9C7C-F432EEC219E6}"/>
              </a:ext>
            </a:extLst>
          </p:cNvPr>
          <p:cNvSpPr>
            <a:spLocks noGrp="1" noRot="1" noChangeAspect="1" noChangeArrowheads="1" noTextEdit="1"/>
          </p:cNvSpPr>
          <p:nvPr>
            <p:ph type="sldImg"/>
          </p:nvPr>
        </p:nvSpPr>
        <p:spPr/>
      </p:sp>
      <p:sp>
        <p:nvSpPr>
          <p:cNvPr id="34819" name="Notes Placeholder 2">
            <a:extLst>
              <a:ext uri="{FF2B5EF4-FFF2-40B4-BE49-F238E27FC236}">
                <a16:creationId xmlns:a16="http://schemas.microsoft.com/office/drawing/2014/main" id="{FEE1F723-A356-4FB0-9815-3D5974C2B264}"/>
              </a:ext>
            </a:extLst>
          </p:cNvPr>
          <p:cNvSpPr>
            <a:spLocks noGrp="1" noChangeArrowheads="1"/>
          </p:cNvSpPr>
          <p:nvPr>
            <p:ph type="body" idx="1"/>
          </p:nvPr>
        </p:nvSpPr>
        <p:spPr>
          <a:noFill/>
        </p:spPr>
        <p:txBody>
          <a:bodyPr/>
          <a:lstStyle/>
          <a:p>
            <a:endParaRPr lang="en-GB" altLang="en-US"/>
          </a:p>
        </p:txBody>
      </p:sp>
      <p:sp>
        <p:nvSpPr>
          <p:cNvPr id="34820" name="Slide Number Placeholder 3">
            <a:extLst>
              <a:ext uri="{FF2B5EF4-FFF2-40B4-BE49-F238E27FC236}">
                <a16:creationId xmlns:a16="http://schemas.microsoft.com/office/drawing/2014/main" id="{49BA524F-38E9-473F-A568-FF781CAB288D}"/>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3D1C95D3-55D1-48FB-975C-9A40284B5CF3}" type="slidenum">
              <a:rPr lang="en-GB" altLang="en-US" smtClean="0">
                <a:solidFill>
                  <a:schemeClr val="tx1"/>
                </a:solidFill>
                <a:latin typeface="Arial" panose="020B0604020202020204" pitchFamily="34" charset="0"/>
              </a:rPr>
              <a:t>5</a:t>
            </a:fld>
            <a:endParaRPr lang="en-GB" altLang="en-US">
              <a:solidFill>
                <a:schemeClr val="tx1"/>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B621CAA-4CB1-448B-8566-AABF532540D0}"/>
              </a:ext>
            </a:extLst>
          </p:cNvPr>
          <p:cNvSpPr>
            <a:spLocks noGrp="1" noRot="1" noChangeAspect="1" noChangeArrowheads="1" noTextEdit="1"/>
          </p:cNvSpPr>
          <p:nvPr>
            <p:ph type="sldImg"/>
          </p:nvPr>
        </p:nvSpPr>
        <p:spPr/>
      </p:sp>
      <p:sp>
        <p:nvSpPr>
          <p:cNvPr id="43011" name="Notes Placeholder 2">
            <a:extLst>
              <a:ext uri="{FF2B5EF4-FFF2-40B4-BE49-F238E27FC236}">
                <a16:creationId xmlns:a16="http://schemas.microsoft.com/office/drawing/2014/main" id="{8796956F-F58E-4F0E-A36B-93931FC8705E}"/>
              </a:ext>
            </a:extLst>
          </p:cNvPr>
          <p:cNvSpPr>
            <a:spLocks noGrp="1" noChangeArrowheads="1"/>
          </p:cNvSpPr>
          <p:nvPr>
            <p:ph type="body" idx="1"/>
          </p:nvPr>
        </p:nvSpPr>
        <p:spPr>
          <a:noFill/>
        </p:spPr>
        <p:txBody>
          <a:bodyPr/>
          <a:lstStyle/>
          <a:p>
            <a:endParaRPr lang="en-GB" altLang="en-US"/>
          </a:p>
        </p:txBody>
      </p:sp>
      <p:sp>
        <p:nvSpPr>
          <p:cNvPr id="43012" name="Slide Number Placeholder 3">
            <a:extLst>
              <a:ext uri="{FF2B5EF4-FFF2-40B4-BE49-F238E27FC236}">
                <a16:creationId xmlns:a16="http://schemas.microsoft.com/office/drawing/2014/main" id="{157E53D3-03F2-46F3-BB3A-B24FEBD48A52}"/>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214FEB73-8C6F-459B-96CB-36BA7CA37755}" type="slidenum">
              <a:rPr lang="en-GB" altLang="en-US" smtClean="0">
                <a:solidFill>
                  <a:schemeClr val="tx1"/>
                </a:solidFill>
                <a:latin typeface="Arial" panose="020B0604020202020204" pitchFamily="34" charset="0"/>
              </a:rPr>
              <a:t>6</a:t>
            </a:fld>
            <a:endParaRPr lang="en-GB" altLang="en-US">
              <a:solidFill>
                <a:schemeClr val="tx1"/>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C68EB76D-5C1F-4BF0-AF7F-019D04A7A84C}" type="slidenum">
              <a:rPr lang="en-GB" altLang="en-US" smtClean="0"/>
              <a:pPr>
                <a:defRPr/>
              </a:pPr>
              <a:t>7</a:t>
            </a:fld>
            <a:endParaRPr lang="en-GB" altLang="en-US"/>
          </a:p>
        </p:txBody>
      </p:sp>
    </p:spTree>
    <p:extLst>
      <p:ext uri="{BB962C8B-B14F-4D97-AF65-F5344CB8AC3E}">
        <p14:creationId xmlns:p14="http://schemas.microsoft.com/office/powerpoint/2010/main" val="185633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13C9E9E-7C1C-4A81-B8FD-CCDD6BB4833F}"/>
              </a:ext>
            </a:extLst>
          </p:cNvPr>
          <p:cNvSpPr>
            <a:spLocks noGrp="1" noRot="1" noChangeAspect="1" noChangeArrowheads="1" noTextEdit="1"/>
          </p:cNvSpPr>
          <p:nvPr>
            <p:ph type="sldImg"/>
          </p:nvPr>
        </p:nvSpPr>
        <p:spPr/>
      </p:sp>
      <p:sp>
        <p:nvSpPr>
          <p:cNvPr id="47107" name="Notes Placeholder 2">
            <a:extLst>
              <a:ext uri="{FF2B5EF4-FFF2-40B4-BE49-F238E27FC236}">
                <a16:creationId xmlns:a16="http://schemas.microsoft.com/office/drawing/2014/main" id="{8C00C2B4-B236-4414-8CCF-A506953E95C5}"/>
              </a:ext>
            </a:extLst>
          </p:cNvPr>
          <p:cNvSpPr>
            <a:spLocks noGrp="1" noChangeArrowheads="1"/>
          </p:cNvSpPr>
          <p:nvPr>
            <p:ph type="body" idx="1"/>
          </p:nvPr>
        </p:nvSpPr>
        <p:spPr>
          <a:noFill/>
        </p:spPr>
        <p:txBody>
          <a:bodyPr/>
          <a:lstStyle/>
          <a:p>
            <a:endParaRPr lang="en-GB" altLang="en-US"/>
          </a:p>
        </p:txBody>
      </p:sp>
      <p:sp>
        <p:nvSpPr>
          <p:cNvPr id="47108" name="Slide Number Placeholder 3">
            <a:extLst>
              <a:ext uri="{FF2B5EF4-FFF2-40B4-BE49-F238E27FC236}">
                <a16:creationId xmlns:a16="http://schemas.microsoft.com/office/drawing/2014/main" id="{E952DFF9-819B-4054-851A-834DFF9F8F5D}"/>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1F4DC9DB-87BC-4417-88B4-EFB5BA92276E}" type="slidenum">
              <a:rPr lang="en-GB" altLang="en-US" smtClean="0">
                <a:solidFill>
                  <a:schemeClr val="tx1"/>
                </a:solidFill>
                <a:latin typeface="Arial" panose="020B0604020202020204" pitchFamily="34" charset="0"/>
              </a:rPr>
              <a:t>9</a:t>
            </a:fld>
            <a:endParaRPr lang="en-GB" altLang="en-US">
              <a:solidFill>
                <a:schemeClr val="tx1"/>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7B505D9-AFEB-443D-ACE1-DD122FA40C13}"/>
              </a:ext>
            </a:extLst>
          </p:cNvPr>
          <p:cNvSpPr>
            <a:spLocks noGrp="1" noRot="1" noChangeAspect="1" noChangeArrowheads="1" noTextEdit="1"/>
          </p:cNvSpPr>
          <p:nvPr>
            <p:ph type="sldImg"/>
          </p:nvPr>
        </p:nvSpPr>
        <p:spPr/>
      </p:sp>
      <p:sp>
        <p:nvSpPr>
          <p:cNvPr id="32771" name="Notes Placeholder 2">
            <a:extLst>
              <a:ext uri="{FF2B5EF4-FFF2-40B4-BE49-F238E27FC236}">
                <a16:creationId xmlns:a16="http://schemas.microsoft.com/office/drawing/2014/main" id="{0178D644-013F-4B74-8561-253A30B38855}"/>
              </a:ext>
            </a:extLst>
          </p:cNvPr>
          <p:cNvSpPr>
            <a:spLocks noGrp="1" noChangeArrowheads="1"/>
          </p:cNvSpPr>
          <p:nvPr>
            <p:ph type="body" idx="1"/>
          </p:nvPr>
        </p:nvSpPr>
        <p:spPr>
          <a:noFill/>
        </p:spPr>
        <p:txBody>
          <a:bodyPr/>
          <a:lstStyle/>
          <a:p>
            <a:pPr marL="0" lvl="0" indent="0" defTabSz="444500">
              <a:lnSpc>
                <a:spcPct val="107000"/>
              </a:lnSpc>
              <a:spcBef>
                <a:spcPct val="0"/>
              </a:spcBef>
              <a:spcAft>
                <a:spcPts val="900"/>
              </a:spcAft>
              <a:buClr>
                <a:srgbClr val="0F5494"/>
              </a:buClr>
              <a:buNone/>
            </a:pPr>
            <a:endParaRPr lang="en-GB" sz="1200" i="0" u="sng" kern="1200" dirty="0">
              <a:solidFill>
                <a:schemeClr val="accent1">
                  <a:lumMod val="75000"/>
                </a:schemeClr>
              </a:solidFill>
              <a:latin typeface="Arial Narrow" charset="0"/>
              <a:ea typeface="+mn-ea"/>
              <a:cs typeface="+mn-cs"/>
            </a:endParaRPr>
          </a:p>
        </p:txBody>
      </p:sp>
      <p:sp>
        <p:nvSpPr>
          <p:cNvPr id="32772" name="Slide Number Placeholder 3">
            <a:extLst>
              <a:ext uri="{FF2B5EF4-FFF2-40B4-BE49-F238E27FC236}">
                <a16:creationId xmlns:a16="http://schemas.microsoft.com/office/drawing/2014/main" id="{26B174E0-3918-4712-AF9B-3DC966C3D069}"/>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478CE92-2627-47E3-B3E1-92AD8A151B6E}" type="slidenum">
              <a:rPr lang="en-GB" altLang="en-US" smtClean="0">
                <a:solidFill>
                  <a:schemeClr val="tx1"/>
                </a:solidFill>
                <a:latin typeface="Arial" panose="020B0604020202020204" pitchFamily="34" charset="0"/>
              </a:rPr>
              <a:t>11</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817489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2456C5-8206-4653-8237-C471A3D32893}"/>
              </a:ext>
            </a:extLst>
          </p:cNvPr>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ln>
          <a:effectLst>
            <a:outerShdw dist="23000" dir="5400000" rotWithShape="0">
              <a:srgbClr val="000000">
                <a:alpha val="34998"/>
              </a:srgbClr>
            </a:outerShdw>
          </a:effectLst>
        </p:spPr>
        <p:txBody>
          <a:bodyPr anchor="ctr"/>
          <a:lstStyle>
            <a:lvl1pPr defTabSz="457200">
              <a:defRPr sz="1200">
                <a:solidFill>
                  <a:srgbClr val="0F5494"/>
                </a:solidFill>
                <a:latin typeface="Verdana" panose="020B0604030504040204" pitchFamily="34" charset="0"/>
              </a:defRPr>
            </a:lvl1pPr>
            <a:lvl2pPr marL="742950" indent="-285750" defTabSz="457200">
              <a:defRPr sz="1200">
                <a:solidFill>
                  <a:srgbClr val="0F5494"/>
                </a:solidFill>
                <a:latin typeface="Verdana" panose="020B0604030504040204" pitchFamily="34" charset="0"/>
              </a:defRPr>
            </a:lvl2pPr>
            <a:lvl3pPr marL="1143000" indent="-228600" defTabSz="457200">
              <a:defRPr sz="1200">
                <a:solidFill>
                  <a:srgbClr val="0F5494"/>
                </a:solidFill>
                <a:latin typeface="Verdana" panose="020B0604030504040204" pitchFamily="34" charset="0"/>
              </a:defRPr>
            </a:lvl3pPr>
            <a:lvl4pPr marL="1600200" indent="-228600" defTabSz="457200">
              <a:defRPr sz="1200">
                <a:solidFill>
                  <a:srgbClr val="0F5494"/>
                </a:solidFill>
                <a:latin typeface="Verdana" panose="020B0604030504040204" pitchFamily="34" charset="0"/>
              </a:defRPr>
            </a:lvl4pPr>
            <a:lvl5pPr marL="2057400" indent="-228600" defTabSz="45720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defRPr/>
            </a:pPr>
            <a:endParaRPr lang="en-US" altLang="en-US" sz="1800">
              <a:solidFill>
                <a:srgbClr val="FFFFFF"/>
              </a:solidFill>
            </a:endParaRPr>
          </a:p>
        </p:txBody>
      </p:sp>
      <p:pic>
        <p:nvPicPr>
          <p:cNvPr id="5" name="Picture 6" descr="LOGO CE-EN-quadri.eps">
            <a:extLst>
              <a:ext uri="{FF2B5EF4-FFF2-40B4-BE49-F238E27FC236}">
                <a16:creationId xmlns:a16="http://schemas.microsoft.com/office/drawing/2014/main" id="{479A7679-D904-4D37-A76A-8715FD663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3CE0052-0A77-408A-A6CE-A47E2C877115}"/>
              </a:ext>
            </a:extLst>
          </p:cNvPr>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sz="1800"/>
          </a:p>
        </p:txBody>
      </p:sp>
      <p:sp>
        <p:nvSpPr>
          <p:cNvPr id="7" name="Rectangle 6">
            <a:extLst>
              <a:ext uri="{FF2B5EF4-FFF2-40B4-BE49-F238E27FC236}">
                <a16:creationId xmlns:a16="http://schemas.microsoft.com/office/drawing/2014/main" id="{6803EC5C-1854-4CB6-967E-BAF09F519964}"/>
              </a:ext>
            </a:extLst>
          </p:cNvPr>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sz="1800"/>
          </a:p>
        </p:txBody>
      </p:sp>
      <p:sp>
        <p:nvSpPr>
          <p:cNvPr id="3076" name="Rectangle 4">
            <a:extLst>
              <a:ext uri="{FF2B5EF4-FFF2-40B4-BE49-F238E27FC236}">
                <a16:creationId xmlns:a16="http://schemas.microsoft.com/office/drawing/2014/main" id="{C4A9B37B-3444-4826-8C74-AC961E2BDACD}"/>
              </a:ext>
            </a:extLst>
          </p:cNvPr>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a:extLst>
              <a:ext uri="{FF2B5EF4-FFF2-40B4-BE49-F238E27FC236}">
                <a16:creationId xmlns:a16="http://schemas.microsoft.com/office/drawing/2014/main" id="{9AB3C426-9910-4390-A324-7CDC6F26EBC8}"/>
              </a:ext>
            </a:extLst>
          </p:cNvPr>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8" name="Date Placeholder 6">
            <a:extLst>
              <a:ext uri="{FF2B5EF4-FFF2-40B4-BE49-F238E27FC236}">
                <a16:creationId xmlns:a16="http://schemas.microsoft.com/office/drawing/2014/main" id="{F0D5C610-C791-40D9-95FB-2EBCC92B88BA}"/>
              </a:ext>
            </a:extLst>
          </p:cNvPr>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p>
        </p:txBody>
      </p:sp>
      <p:sp>
        <p:nvSpPr>
          <p:cNvPr id="9" name="Footer Placeholder 7">
            <a:extLst>
              <a:ext uri="{FF2B5EF4-FFF2-40B4-BE49-F238E27FC236}">
                <a16:creationId xmlns:a16="http://schemas.microsoft.com/office/drawing/2014/main" id="{337F4D43-756D-4E16-8AC8-9DDDC1A97EAB}"/>
              </a:ext>
            </a:extLst>
          </p:cNvPr>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p>
        </p:txBody>
      </p:sp>
      <p:sp>
        <p:nvSpPr>
          <p:cNvPr id="10" name="Slide Number Placeholder 8">
            <a:extLst>
              <a:ext uri="{FF2B5EF4-FFF2-40B4-BE49-F238E27FC236}">
                <a16:creationId xmlns:a16="http://schemas.microsoft.com/office/drawing/2014/main" id="{69753E01-F5B4-4A5D-A62F-56EA69D44410}"/>
              </a:ext>
            </a:extLst>
          </p:cNvPr>
          <p:cNvSpPr>
            <a:spLocks noGrp="1" noChangeArrowheads="1"/>
          </p:cNvSpPr>
          <p:nvPr>
            <p:ph type="sldNum" sz="quarter" idx="12"/>
          </p:nvPr>
        </p:nvSpPr>
        <p:spPr/>
        <p:txBody>
          <a:bodyPr/>
          <a:lstStyle>
            <a:lvl1pPr>
              <a:defRPr>
                <a:solidFill>
                  <a:schemeClr val="bg1"/>
                </a:solidFill>
                <a:latin typeface="+mn-lt"/>
              </a:defRPr>
            </a:lvl1pPr>
          </a:lstStyle>
          <a:p>
            <a:pPr>
              <a:defRPr/>
            </a:pPr>
            <a:fld id="{30586F46-3874-4B5B-A3CB-BDA77BB4201E}" type="slidenum">
              <a:rPr lang="en-GB" altLang="en-US"/>
              <a:pPr>
                <a:defRPr/>
              </a:pPr>
              <a:t>‹#›</a:t>
            </a:fld>
            <a:endParaRPr lang="en-GB" altLang="en-US"/>
          </a:p>
        </p:txBody>
      </p:sp>
    </p:spTree>
    <p:extLst>
      <p:ext uri="{BB962C8B-B14F-4D97-AF65-F5344CB8AC3E}">
        <p14:creationId xmlns:p14="http://schemas.microsoft.com/office/powerpoint/2010/main" val="91390138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E2FB-F04E-412F-813C-EC44AACF2A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1CBE06-9A66-4E66-9770-47EC2F3414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1F0064C-FD2F-466E-BB59-73097C3438F4}"/>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276BEEF-0951-4735-8447-5522BC0871BF}"/>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CD802CC-83C9-4A08-91C1-23F39F927DD8}"/>
              </a:ext>
            </a:extLst>
          </p:cNvPr>
          <p:cNvSpPr>
            <a:spLocks noGrp="1" noChangeArrowheads="1"/>
          </p:cNvSpPr>
          <p:nvPr>
            <p:ph type="sldNum" sz="quarter" idx="12"/>
          </p:nvPr>
        </p:nvSpPr>
        <p:spPr/>
        <p:txBody>
          <a:bodyPr/>
          <a:lstStyle>
            <a:lvl1pPr>
              <a:defRPr/>
            </a:lvl1pPr>
          </a:lstStyle>
          <a:p>
            <a:pPr>
              <a:defRPr/>
            </a:pPr>
            <a:fld id="{E9DE2D2B-4585-4C8A-8336-06FD7979924B}" type="slidenum">
              <a:rPr lang="en-GB" altLang="en-US"/>
              <a:pPr>
                <a:defRPr/>
              </a:pPr>
              <a:t>‹#›</a:t>
            </a:fld>
            <a:endParaRPr lang="en-GB" altLang="en-US"/>
          </a:p>
        </p:txBody>
      </p:sp>
    </p:spTree>
    <p:extLst>
      <p:ext uri="{BB962C8B-B14F-4D97-AF65-F5344CB8AC3E}">
        <p14:creationId xmlns:p14="http://schemas.microsoft.com/office/powerpoint/2010/main" val="133800555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30EBB8-3153-4B05-A0F5-0E37DFCADE15}"/>
              </a:ext>
            </a:extLst>
          </p:cNvPr>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D4DF75-24DF-48E2-ABAF-9D80F65139C6}"/>
              </a:ext>
            </a:extLst>
          </p:cNvPr>
          <p:cNvSpPr>
            <a:spLocks noGrp="1"/>
          </p:cNvSpPr>
          <p:nvPr>
            <p:ph type="body" orient="vert" idx="1"/>
          </p:nvPr>
        </p:nvSpPr>
        <p:spPr>
          <a:xfrm>
            <a:off x="395288" y="1339850"/>
            <a:ext cx="6067425" cy="46815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1F9ECEC-FFED-4908-8FE3-3D11173CC996}"/>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B9023A4-FFC8-49C3-A985-BD1CD0F8AF6B}"/>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C072D75-7D75-4D15-9CB0-3B8D487C6C29}"/>
              </a:ext>
            </a:extLst>
          </p:cNvPr>
          <p:cNvSpPr>
            <a:spLocks noGrp="1" noChangeArrowheads="1"/>
          </p:cNvSpPr>
          <p:nvPr>
            <p:ph type="sldNum" sz="quarter" idx="12"/>
          </p:nvPr>
        </p:nvSpPr>
        <p:spPr/>
        <p:txBody>
          <a:bodyPr/>
          <a:lstStyle>
            <a:lvl1pPr>
              <a:defRPr/>
            </a:lvl1pPr>
          </a:lstStyle>
          <a:p>
            <a:pPr>
              <a:defRPr/>
            </a:pPr>
            <a:fld id="{E3A08B27-4642-49C4-BE28-3F2776E7162B}" type="slidenum">
              <a:rPr lang="en-GB" altLang="en-US"/>
              <a:pPr>
                <a:defRPr/>
              </a:pPr>
              <a:t>‹#›</a:t>
            </a:fld>
            <a:endParaRPr lang="en-GB" altLang="en-US"/>
          </a:p>
        </p:txBody>
      </p:sp>
    </p:spTree>
    <p:extLst>
      <p:ext uri="{BB962C8B-B14F-4D97-AF65-F5344CB8AC3E}">
        <p14:creationId xmlns:p14="http://schemas.microsoft.com/office/powerpoint/2010/main" val="28903892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ttps://europa.eu/capacity4dev/sites/default/files/media/1468582236_jp_logo2_0.png">
            <a:extLst>
              <a:ext uri="{FF2B5EF4-FFF2-40B4-BE49-F238E27FC236}">
                <a16:creationId xmlns:a16="http://schemas.microsoft.com/office/drawing/2014/main" id="{41315550-0658-4E99-8788-4DC485D7AC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9050"/>
            <a:ext cx="202882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9B14ECA-798F-4DD2-8815-56CE684B23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EF662F-B796-4F43-838C-D378F246FA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FC719D-AC49-4B7E-806E-43DEB7919464}"/>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Footer Placeholder 5">
            <a:extLst>
              <a:ext uri="{FF2B5EF4-FFF2-40B4-BE49-F238E27FC236}">
                <a16:creationId xmlns:a16="http://schemas.microsoft.com/office/drawing/2014/main" id="{4D596916-CAB6-4533-A4DE-BE32C593814D}"/>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7C100B8C-9473-400D-817B-F71DA051FF56}"/>
              </a:ext>
            </a:extLst>
          </p:cNvPr>
          <p:cNvSpPr>
            <a:spLocks noGrp="1" noChangeArrowheads="1"/>
          </p:cNvSpPr>
          <p:nvPr>
            <p:ph type="sldNum" sz="quarter" idx="12"/>
          </p:nvPr>
        </p:nvSpPr>
        <p:spPr/>
        <p:txBody>
          <a:bodyPr/>
          <a:lstStyle>
            <a:lvl1pPr>
              <a:defRPr/>
            </a:lvl1pPr>
          </a:lstStyle>
          <a:p>
            <a:pPr>
              <a:defRPr/>
            </a:pPr>
            <a:fld id="{0338659C-3D38-4E4F-91F9-267FCA14B95C}" type="slidenum">
              <a:rPr lang="en-GB" altLang="en-US"/>
              <a:pPr>
                <a:defRPr/>
              </a:pPr>
              <a:t>‹#›</a:t>
            </a:fld>
            <a:endParaRPr lang="en-GB" altLang="en-US"/>
          </a:p>
        </p:txBody>
      </p:sp>
    </p:spTree>
    <p:extLst>
      <p:ext uri="{BB962C8B-B14F-4D97-AF65-F5344CB8AC3E}">
        <p14:creationId xmlns:p14="http://schemas.microsoft.com/office/powerpoint/2010/main" val="11431098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A926-7E75-410B-8810-E61A7E09931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288546-FFAA-4A2E-89C7-B446EEE5FD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B3CD3F8F-7CC9-4C28-AADD-4B5A9A2F6F56}"/>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1313B5F-C8C6-4033-A3B7-F5906DA99330}"/>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8C93238-119E-4ED5-B579-69EBFCBC59A5}"/>
              </a:ext>
            </a:extLst>
          </p:cNvPr>
          <p:cNvSpPr>
            <a:spLocks noGrp="1" noChangeArrowheads="1"/>
          </p:cNvSpPr>
          <p:nvPr>
            <p:ph type="sldNum" sz="quarter" idx="12"/>
          </p:nvPr>
        </p:nvSpPr>
        <p:spPr/>
        <p:txBody>
          <a:bodyPr/>
          <a:lstStyle>
            <a:lvl1pPr>
              <a:defRPr/>
            </a:lvl1pPr>
          </a:lstStyle>
          <a:p>
            <a:pPr>
              <a:defRPr/>
            </a:pPr>
            <a:fld id="{350BAE70-68DF-464C-9ACC-F8FADB03AE1D}" type="slidenum">
              <a:rPr lang="en-GB" altLang="en-US"/>
              <a:pPr>
                <a:defRPr/>
              </a:pPr>
              <a:t>‹#›</a:t>
            </a:fld>
            <a:endParaRPr lang="en-GB" altLang="en-US"/>
          </a:p>
        </p:txBody>
      </p:sp>
    </p:spTree>
    <p:extLst>
      <p:ext uri="{BB962C8B-B14F-4D97-AF65-F5344CB8AC3E}">
        <p14:creationId xmlns:p14="http://schemas.microsoft.com/office/powerpoint/2010/main" val="2034696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A17B-7898-44A9-9018-2CCDDBF4F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730DDF-3A76-4AC5-AAA2-8D21D6855A93}"/>
              </a:ext>
            </a:extLst>
          </p:cNvPr>
          <p:cNvSpPr>
            <a:spLocks noGrp="1"/>
          </p:cNvSpPr>
          <p:nvPr>
            <p:ph sz="half" idx="1"/>
          </p:nvPr>
        </p:nvSpPr>
        <p:spPr>
          <a:xfrm>
            <a:off x="457200" y="2492375"/>
            <a:ext cx="40386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70287F-805D-4FD2-8C2E-A00640D9F6DF}"/>
              </a:ext>
            </a:extLst>
          </p:cNvPr>
          <p:cNvSpPr>
            <a:spLocks noGrp="1"/>
          </p:cNvSpPr>
          <p:nvPr>
            <p:ph sz="half" idx="2"/>
          </p:nvPr>
        </p:nvSpPr>
        <p:spPr>
          <a:xfrm>
            <a:off x="4648200" y="2492375"/>
            <a:ext cx="40386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D26E3E8-65BE-4AE8-B2E6-D5892D3BEF33}"/>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E83DF1D-53D8-4D3A-AA47-99AD2E35292A}"/>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66E44FB-B436-4312-B782-1F098320558D}"/>
              </a:ext>
            </a:extLst>
          </p:cNvPr>
          <p:cNvSpPr>
            <a:spLocks noGrp="1" noChangeArrowheads="1"/>
          </p:cNvSpPr>
          <p:nvPr>
            <p:ph type="sldNum" sz="quarter" idx="12"/>
          </p:nvPr>
        </p:nvSpPr>
        <p:spPr/>
        <p:txBody>
          <a:bodyPr/>
          <a:lstStyle>
            <a:lvl1pPr>
              <a:defRPr/>
            </a:lvl1pPr>
          </a:lstStyle>
          <a:p>
            <a:pPr>
              <a:defRPr/>
            </a:pPr>
            <a:fld id="{44D2CD08-F572-4E4A-B2E5-3D29B9EA1C1B}" type="slidenum">
              <a:rPr lang="en-GB" altLang="en-US"/>
              <a:pPr>
                <a:defRPr/>
              </a:pPr>
              <a:t>‹#›</a:t>
            </a:fld>
            <a:endParaRPr lang="en-GB" altLang="en-US"/>
          </a:p>
        </p:txBody>
      </p:sp>
    </p:spTree>
    <p:extLst>
      <p:ext uri="{BB962C8B-B14F-4D97-AF65-F5344CB8AC3E}">
        <p14:creationId xmlns:p14="http://schemas.microsoft.com/office/powerpoint/2010/main" val="30323481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158B-3EEE-4933-B9A1-3505D422AC2F}"/>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276EEF-E403-4371-8AAB-FEDF391F6BB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CD54F2-BE4C-4DF8-9182-2F39E4CA353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C674B3-761A-41DE-9C44-509A0B97B82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09100C-4CD9-42AA-87FD-4C7A623FE84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340E5A3A-84FA-44D7-97F0-68B743BE7FAF}"/>
              </a:ext>
            </a:extLst>
          </p:cNvPr>
          <p:cNvSpPr>
            <a:spLocks noGrp="1" noChangeArrowheads="1"/>
          </p:cNvSpPr>
          <p:nvPr>
            <p:ph type="dt" sz="half" idx="10"/>
          </p:nvPr>
        </p:nvSpPr>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74C6926D-A2C6-4699-9287-02CA49EE6E87}"/>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7E84F4EB-3C93-40B8-9546-B935D5D23DA7}"/>
              </a:ext>
            </a:extLst>
          </p:cNvPr>
          <p:cNvSpPr>
            <a:spLocks noGrp="1" noChangeArrowheads="1"/>
          </p:cNvSpPr>
          <p:nvPr>
            <p:ph type="sldNum" sz="quarter" idx="12"/>
          </p:nvPr>
        </p:nvSpPr>
        <p:spPr/>
        <p:txBody>
          <a:bodyPr/>
          <a:lstStyle>
            <a:lvl1pPr>
              <a:defRPr/>
            </a:lvl1pPr>
          </a:lstStyle>
          <a:p>
            <a:pPr>
              <a:defRPr/>
            </a:pPr>
            <a:fld id="{1C2BCCC8-3740-49C7-BF37-B913918F9B61}" type="slidenum">
              <a:rPr lang="en-GB" altLang="en-US"/>
              <a:pPr>
                <a:defRPr/>
              </a:pPr>
              <a:t>‹#›</a:t>
            </a:fld>
            <a:endParaRPr lang="en-GB" altLang="en-US"/>
          </a:p>
        </p:txBody>
      </p:sp>
    </p:spTree>
    <p:extLst>
      <p:ext uri="{BB962C8B-B14F-4D97-AF65-F5344CB8AC3E}">
        <p14:creationId xmlns:p14="http://schemas.microsoft.com/office/powerpoint/2010/main" val="38738217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955A-BC61-4F70-A9DD-BB6D9E2D7755}"/>
              </a:ext>
            </a:extLst>
          </p:cNvPr>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A5F30B3B-E49E-45F7-8833-8DC4A50E6A8E}"/>
              </a:ext>
            </a:extLst>
          </p:cNvPr>
          <p:cNvSpPr>
            <a:spLocks noGrp="1" noChangeArrowheads="1"/>
          </p:cNvSpPr>
          <p:nvPr>
            <p:ph type="dt" sz="half" idx="10"/>
          </p:nvPr>
        </p:nvSpPr>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5AB62A3C-4743-48FE-B97F-DA536E131337}"/>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E6B530BF-D41F-495B-8C03-10D49042C834}"/>
              </a:ext>
            </a:extLst>
          </p:cNvPr>
          <p:cNvSpPr>
            <a:spLocks noGrp="1" noChangeArrowheads="1"/>
          </p:cNvSpPr>
          <p:nvPr>
            <p:ph type="sldNum" sz="quarter" idx="12"/>
          </p:nvPr>
        </p:nvSpPr>
        <p:spPr/>
        <p:txBody>
          <a:bodyPr/>
          <a:lstStyle>
            <a:lvl1pPr>
              <a:defRPr/>
            </a:lvl1pPr>
          </a:lstStyle>
          <a:p>
            <a:pPr>
              <a:defRPr/>
            </a:pPr>
            <a:fld id="{0C73416A-1084-44FF-8707-66B38F1EFEED}" type="slidenum">
              <a:rPr lang="en-GB" altLang="en-US"/>
              <a:pPr>
                <a:defRPr/>
              </a:pPr>
              <a:t>‹#›</a:t>
            </a:fld>
            <a:endParaRPr lang="en-GB" altLang="en-US"/>
          </a:p>
        </p:txBody>
      </p:sp>
    </p:spTree>
    <p:extLst>
      <p:ext uri="{BB962C8B-B14F-4D97-AF65-F5344CB8AC3E}">
        <p14:creationId xmlns:p14="http://schemas.microsoft.com/office/powerpoint/2010/main" val="17356962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5060E4-69DE-4B22-BE0A-1E0DF35D5265}"/>
              </a:ext>
            </a:extLst>
          </p:cNvPr>
          <p:cNvSpPr>
            <a:spLocks noGrp="1" noChangeArrowheads="1"/>
          </p:cNvSpPr>
          <p:nvPr>
            <p:ph type="dt" sz="half" idx="10"/>
          </p:nvPr>
        </p:nvSpPr>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981793C0-1D8B-4C86-99EA-843E7E4F469A}"/>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9DD61DD2-32B5-42DF-B382-021A7F79FFC1}"/>
              </a:ext>
            </a:extLst>
          </p:cNvPr>
          <p:cNvSpPr>
            <a:spLocks noGrp="1" noChangeArrowheads="1"/>
          </p:cNvSpPr>
          <p:nvPr>
            <p:ph type="sldNum" sz="quarter" idx="12"/>
          </p:nvPr>
        </p:nvSpPr>
        <p:spPr/>
        <p:txBody>
          <a:bodyPr/>
          <a:lstStyle>
            <a:lvl1pPr>
              <a:defRPr/>
            </a:lvl1pPr>
          </a:lstStyle>
          <a:p>
            <a:pPr>
              <a:defRPr/>
            </a:pPr>
            <a:fld id="{0B453BBA-A67C-4A84-969B-74A85F3878DD}" type="slidenum">
              <a:rPr lang="en-GB" altLang="en-US"/>
              <a:pPr>
                <a:defRPr/>
              </a:pPr>
              <a:t>‹#›</a:t>
            </a:fld>
            <a:endParaRPr lang="en-GB" altLang="en-US"/>
          </a:p>
        </p:txBody>
      </p:sp>
    </p:spTree>
    <p:extLst>
      <p:ext uri="{BB962C8B-B14F-4D97-AF65-F5344CB8AC3E}">
        <p14:creationId xmlns:p14="http://schemas.microsoft.com/office/powerpoint/2010/main" val="37473202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E85B-0D2D-47CF-BB35-403B046E5A0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2958FC-B541-43DE-9E41-B3FFA2409B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097CA1-7D05-4244-826E-CD2385E537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31D6E25-32B1-4660-8564-AD008DE474CF}"/>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01A658A-A07C-432A-A513-7608A227CE47}"/>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141E688-7C24-42AD-B425-8B92230D18E4}"/>
              </a:ext>
            </a:extLst>
          </p:cNvPr>
          <p:cNvSpPr>
            <a:spLocks noGrp="1" noChangeArrowheads="1"/>
          </p:cNvSpPr>
          <p:nvPr>
            <p:ph type="sldNum" sz="quarter" idx="12"/>
          </p:nvPr>
        </p:nvSpPr>
        <p:spPr/>
        <p:txBody>
          <a:bodyPr/>
          <a:lstStyle>
            <a:lvl1pPr>
              <a:defRPr/>
            </a:lvl1pPr>
          </a:lstStyle>
          <a:p>
            <a:pPr>
              <a:defRPr/>
            </a:pPr>
            <a:fld id="{57BEF738-462C-40F4-98C5-DE94908FE64D}" type="slidenum">
              <a:rPr lang="en-GB" altLang="en-US"/>
              <a:pPr>
                <a:defRPr/>
              </a:pPr>
              <a:t>‹#›</a:t>
            </a:fld>
            <a:endParaRPr lang="en-GB" altLang="en-US"/>
          </a:p>
        </p:txBody>
      </p:sp>
    </p:spTree>
    <p:extLst>
      <p:ext uri="{BB962C8B-B14F-4D97-AF65-F5344CB8AC3E}">
        <p14:creationId xmlns:p14="http://schemas.microsoft.com/office/powerpoint/2010/main" val="29519413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D8F2-3663-44F9-93F9-4FEFBF9D0C4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4A156E-8527-4470-93A2-EA4A02C9F8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a:extLst>
              <a:ext uri="{FF2B5EF4-FFF2-40B4-BE49-F238E27FC236}">
                <a16:creationId xmlns:a16="http://schemas.microsoft.com/office/drawing/2014/main" id="{2197982E-797B-4091-9045-FE16D0C80D1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04F681C-E057-4DF7-AC61-E405F46A2F5C}"/>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994B1C39-A44B-4B05-9A3C-70CFA7CEDAF3}"/>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344F6D2A-DF09-44F3-B321-E07AE85EB3DE}"/>
              </a:ext>
            </a:extLst>
          </p:cNvPr>
          <p:cNvSpPr>
            <a:spLocks noGrp="1" noChangeArrowheads="1"/>
          </p:cNvSpPr>
          <p:nvPr>
            <p:ph type="sldNum" sz="quarter" idx="12"/>
          </p:nvPr>
        </p:nvSpPr>
        <p:spPr/>
        <p:txBody>
          <a:bodyPr/>
          <a:lstStyle>
            <a:lvl1pPr>
              <a:defRPr/>
            </a:lvl1pPr>
          </a:lstStyle>
          <a:p>
            <a:pPr>
              <a:defRPr/>
            </a:pPr>
            <a:fld id="{F76DB62E-712F-4937-A066-50E0036B8B65}" type="slidenum">
              <a:rPr lang="en-GB" altLang="en-US"/>
              <a:pPr>
                <a:defRPr/>
              </a:pPr>
              <a:t>‹#›</a:t>
            </a:fld>
            <a:endParaRPr lang="en-GB" altLang="en-US"/>
          </a:p>
        </p:txBody>
      </p:sp>
    </p:spTree>
    <p:extLst>
      <p:ext uri="{BB962C8B-B14F-4D97-AF65-F5344CB8AC3E}">
        <p14:creationId xmlns:p14="http://schemas.microsoft.com/office/powerpoint/2010/main" val="14098513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1D3BBF-082A-47C6-9465-BA5C7875780E}"/>
              </a:ext>
            </a:extLst>
          </p:cNvPr>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a:extLst>
              <a:ext uri="{FF2B5EF4-FFF2-40B4-BE49-F238E27FC236}">
                <a16:creationId xmlns:a16="http://schemas.microsoft.com/office/drawing/2014/main" id="{5AC27604-A50E-451E-B067-CEC04575E5D7}"/>
              </a:ext>
            </a:extLst>
          </p:cNvPr>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a:extLst>
              <a:ext uri="{FF2B5EF4-FFF2-40B4-BE49-F238E27FC236}">
                <a16:creationId xmlns:a16="http://schemas.microsoft.com/office/drawing/2014/main" id="{01CD2535-AAF4-4EE0-AFF5-5D766D694D0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panose="020B0604020202020204" pitchFamily="34" charset="0"/>
              </a:defRPr>
            </a:lvl1pPr>
          </a:lstStyle>
          <a:p>
            <a:pPr>
              <a:defRPr/>
            </a:pPr>
            <a:endParaRPr lang="en-GB" altLang="en-US"/>
          </a:p>
        </p:txBody>
      </p:sp>
      <p:sp>
        <p:nvSpPr>
          <p:cNvPr id="1029" name="Rectangle 5">
            <a:extLst>
              <a:ext uri="{FF2B5EF4-FFF2-40B4-BE49-F238E27FC236}">
                <a16:creationId xmlns:a16="http://schemas.microsoft.com/office/drawing/2014/main" id="{F954DF3D-FE49-4498-B72D-3B886495BFB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anose="020B0604020202020204" pitchFamily="34" charset="0"/>
              </a:defRPr>
            </a:lvl1pPr>
          </a:lstStyle>
          <a:p>
            <a:pPr>
              <a:defRPr/>
            </a:pPr>
            <a:endParaRPr lang="en-GB" altLang="en-US"/>
          </a:p>
        </p:txBody>
      </p:sp>
      <p:sp>
        <p:nvSpPr>
          <p:cNvPr id="1030" name="Rectangle 6">
            <a:extLst>
              <a:ext uri="{FF2B5EF4-FFF2-40B4-BE49-F238E27FC236}">
                <a16:creationId xmlns:a16="http://schemas.microsoft.com/office/drawing/2014/main" id="{5B871A0E-CFAA-4A45-9DE9-DF61F5F85E0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pPr>
              <a:defRPr/>
            </a:pPr>
            <a:fld id="{E045B3DF-AB00-4AE5-9703-6B8D2CECDA4E}" type="slidenum">
              <a:rPr lang="en-GB" altLang="en-US"/>
              <a:pPr>
                <a:defRPr/>
              </a:pPr>
              <a:t>‹#›</a:t>
            </a:fld>
            <a:endParaRPr lang="en-GB" altLang="en-US"/>
          </a:p>
        </p:txBody>
      </p:sp>
      <p:sp>
        <p:nvSpPr>
          <p:cNvPr id="15" name="Rectangle 14">
            <a:extLst>
              <a:ext uri="{FF2B5EF4-FFF2-40B4-BE49-F238E27FC236}">
                <a16:creationId xmlns:a16="http://schemas.microsoft.com/office/drawing/2014/main" id="{519A68A9-10DB-4A40-A22B-39D908809A49}"/>
              </a:ext>
            </a:extLst>
          </p:cNvPr>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sz="1800"/>
          </a:p>
        </p:txBody>
      </p:sp>
      <p:sp>
        <p:nvSpPr>
          <p:cNvPr id="7" name="Rectangle 6">
            <a:extLst>
              <a:ext uri="{FF2B5EF4-FFF2-40B4-BE49-F238E27FC236}">
                <a16:creationId xmlns:a16="http://schemas.microsoft.com/office/drawing/2014/main" id="{7C19A1D4-539A-42D2-9766-A5AD067E0E02}"/>
              </a:ext>
            </a:extLst>
          </p:cNvPr>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sz="1800"/>
          </a:p>
        </p:txBody>
      </p:sp>
      <p:pic>
        <p:nvPicPr>
          <p:cNvPr id="1033" name="Picture 17" descr="LOGO CE_Vertical_EN_NEG_quadri_HR">
            <a:extLst>
              <a:ext uri="{FF2B5EF4-FFF2-40B4-BE49-F238E27FC236}">
                <a16:creationId xmlns:a16="http://schemas.microsoft.com/office/drawing/2014/main" id="{5122C4EF-242D-4B01-90DF-C4A84D4D31B0}"/>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7" descr="LOGO CE_Vertical_EN_NEG_quadri_HR">
            <a:extLst>
              <a:ext uri="{FF2B5EF4-FFF2-40B4-BE49-F238E27FC236}">
                <a16:creationId xmlns:a16="http://schemas.microsoft.com/office/drawing/2014/main" id="{D35947CA-EA14-49AC-B3E7-7A112703E78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04" r:id="rId1"/>
    <p:sldLayoutId id="2147484805"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transition/>
  <p:txStyles>
    <p:titleStyle>
      <a:lvl1pPr marL="358775" algn="l" rtl="0" eaLnBrk="0" fontAlgn="base" hangingPunct="0">
        <a:spcBef>
          <a:spcPct val="0"/>
        </a:spcBef>
        <a:spcAft>
          <a:spcPct val="0"/>
        </a:spcAft>
        <a:defRPr sz="3000" b="1" kern="1200">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anose="020B0604030504040204" pitchFamily="34" charset="0"/>
        </a:defRPr>
      </a:lvl2pPr>
      <a:lvl3pPr marL="358775" algn="l" rtl="0" eaLnBrk="0" fontAlgn="base" hangingPunct="0">
        <a:spcBef>
          <a:spcPct val="0"/>
        </a:spcBef>
        <a:spcAft>
          <a:spcPct val="0"/>
        </a:spcAft>
        <a:defRPr sz="3000" b="1">
          <a:solidFill>
            <a:srgbClr val="0F5494"/>
          </a:solidFill>
          <a:latin typeface="Verdana" panose="020B0604030504040204" pitchFamily="34" charset="0"/>
        </a:defRPr>
      </a:lvl3pPr>
      <a:lvl4pPr marL="358775" algn="l" rtl="0" eaLnBrk="0" fontAlgn="base" hangingPunct="0">
        <a:spcBef>
          <a:spcPct val="0"/>
        </a:spcBef>
        <a:spcAft>
          <a:spcPct val="0"/>
        </a:spcAft>
        <a:defRPr sz="3000" b="1">
          <a:solidFill>
            <a:srgbClr val="0F5494"/>
          </a:solidFill>
          <a:latin typeface="Verdana" panose="020B0604030504040204" pitchFamily="34" charset="0"/>
        </a:defRPr>
      </a:lvl4pPr>
      <a:lvl5pPr marL="358775" algn="l" rtl="0" eaLnBrk="0" fontAlgn="base" hangingPunct="0">
        <a:spcBef>
          <a:spcPct val="0"/>
        </a:spcBef>
        <a:spcAft>
          <a:spcPct val="0"/>
        </a:spcAft>
        <a:defRPr sz="3000" b="1">
          <a:solidFill>
            <a:srgbClr val="0F5494"/>
          </a:solidFill>
          <a:latin typeface="Verdana" panose="020B0604030504040204" pitchFamily="34" charset="0"/>
        </a:defRPr>
      </a:lvl5pPr>
      <a:lvl6pPr marL="815975" algn="l" rtl="0" eaLnBrk="1" fontAlgn="base" hangingPunct="1">
        <a:spcBef>
          <a:spcPct val="0"/>
        </a:spcBef>
        <a:spcAft>
          <a:spcPct val="0"/>
        </a:spcAft>
        <a:defRPr sz="3000" b="1">
          <a:solidFill>
            <a:srgbClr val="0F5494"/>
          </a:solidFill>
          <a:latin typeface="Verdana" panose="020B0604030504040204" pitchFamily="34" charset="0"/>
        </a:defRPr>
      </a:lvl6pPr>
      <a:lvl7pPr marL="1273175" algn="l" rtl="0" eaLnBrk="1" fontAlgn="base" hangingPunct="1">
        <a:spcBef>
          <a:spcPct val="0"/>
        </a:spcBef>
        <a:spcAft>
          <a:spcPct val="0"/>
        </a:spcAft>
        <a:defRPr sz="3000" b="1">
          <a:solidFill>
            <a:srgbClr val="0F5494"/>
          </a:solidFill>
          <a:latin typeface="Verdana" panose="020B0604030504040204" pitchFamily="34" charset="0"/>
        </a:defRPr>
      </a:lvl7pPr>
      <a:lvl8pPr marL="1730375" algn="l" rtl="0" eaLnBrk="1" fontAlgn="base" hangingPunct="1">
        <a:spcBef>
          <a:spcPct val="0"/>
        </a:spcBef>
        <a:spcAft>
          <a:spcPct val="0"/>
        </a:spcAft>
        <a:defRPr sz="3000" b="1">
          <a:solidFill>
            <a:srgbClr val="0F5494"/>
          </a:solidFill>
          <a:latin typeface="Verdana" panose="020B0604030504040204" pitchFamily="34" charset="0"/>
        </a:defRPr>
      </a:lvl8pPr>
      <a:lvl9pPr marL="2187575" algn="l" rtl="0" eaLnBrk="1" fontAlgn="base" hangingPunct="1">
        <a:spcBef>
          <a:spcPct val="0"/>
        </a:spcBef>
        <a:spcAft>
          <a:spcPct val="0"/>
        </a:spcAft>
        <a:defRPr sz="3000" b="1">
          <a:solidFill>
            <a:srgbClr val="0F5494"/>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bg1"/>
        </a:buClr>
        <a:buChar char="•"/>
        <a:defRPr sz="2400" i="1" kern="1200">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kern="1200">
          <a:solidFill>
            <a:srgbClr val="0F5494"/>
          </a:solidFill>
          <a:latin typeface="+mn-lt"/>
          <a:ea typeface="+mn-ea"/>
          <a:cs typeface="+mn-cs"/>
        </a:defRPr>
      </a:lvl2pPr>
      <a:lvl3pPr marL="1143000" indent="-228600" algn="l" rtl="0" eaLnBrk="0" fontAlgn="base" hangingPunct="0">
        <a:spcBef>
          <a:spcPct val="20000"/>
        </a:spcBef>
        <a:spcAft>
          <a:spcPct val="0"/>
        </a:spcAft>
        <a:defRPr sz="1400" kern="1200">
          <a:solidFill>
            <a:srgbClr val="0F5494"/>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uMUrDn-jKLQ&amp;list=PL0NKSZy4-2Da-YBHX2mST6KgLhWxXqWGW&amp;index=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3AE7A3B0-4FFF-4CC2-88D1-B0418A0597DA}"/>
              </a:ext>
            </a:extLst>
          </p:cNvPr>
          <p:cNvSpPr>
            <a:spLocks noGrp="1" noChangeArrowheads="1"/>
          </p:cNvSpPr>
          <p:nvPr>
            <p:ph type="ctrTitle"/>
          </p:nvPr>
        </p:nvSpPr>
        <p:spPr>
          <a:xfrm>
            <a:off x="1403350" y="2060574"/>
            <a:ext cx="7561263" cy="3024609"/>
          </a:xfrm>
        </p:spPr>
        <p:txBody>
          <a:bodyPr/>
          <a:lstStyle/>
          <a:p>
            <a:pPr marL="0" lvl="1">
              <a:defRPr b="0" i="0"/>
            </a:pPr>
            <a:r>
              <a:rPr lang="1036" altLang="en-US" sz="2800" b="1" kern="1200">
                <a:solidFill>
                  <a:srgbClr val="FFD624"/>
                </a:solidFill>
                <a:latin typeface="+mj-lt"/>
                <a:ea typeface="+mj-ea"/>
                <a:cs typeface="+mj-cs"/>
              </a:rPr>
              <a:t>Mieux travailler ensemble, le contexte</a:t>
            </a:r>
            <a:br>
              <a:rPr lang="1036" altLang="en-US" sz="2800" b="1" kern="1200">
                <a:solidFill>
                  <a:srgbClr val="FFD624"/>
                </a:solidFill>
                <a:latin typeface="+mj-lt"/>
                <a:ea typeface="+mj-ea"/>
                <a:cs typeface="+mj-cs"/>
              </a:rPr>
            </a:br>
            <a:r>
              <a:rPr lang="1036" altLang="en-US" sz="2400" b="1" kern="1200">
                <a:solidFill>
                  <a:srgbClr val="FFD624"/>
                </a:solidFill>
                <a:latin typeface="+mj-lt"/>
                <a:ea typeface="+mj-ea"/>
                <a:cs typeface="+mj-cs"/>
              </a:rPr>
              <a:t>Se fonder sur ce que l'on sait</a:t>
            </a:r>
            <a:br>
              <a:rPr lang="1036" altLang="en-US" sz="2800" b="1" kern="1200">
                <a:solidFill>
                  <a:srgbClr val="FFD624"/>
                </a:solidFill>
                <a:latin typeface="+mj-lt"/>
                <a:ea typeface="+mj-ea"/>
                <a:cs typeface="+mj-cs"/>
              </a:rPr>
            </a:br>
            <a:br>
              <a:rPr lang="1036" altLang="en-US" sz="2800" b="1" kern="1200">
                <a:solidFill>
                  <a:srgbClr val="FFD624"/>
                </a:solidFill>
                <a:latin typeface="+mj-lt"/>
                <a:ea typeface="+mj-ea"/>
                <a:cs typeface="+mj-cs"/>
              </a:rPr>
            </a:br>
            <a:br>
              <a:rPr lang="1036" altLang="en-US" sz="2800" b="1" kern="1200">
                <a:solidFill>
                  <a:srgbClr val="FFD624"/>
                </a:solidFill>
                <a:latin typeface="+mj-lt"/>
                <a:ea typeface="+mj-ea"/>
                <a:cs typeface="+mj-cs"/>
              </a:rPr>
            </a:br>
            <a:r>
              <a:rPr lang="1036" sz="2000" b="1" kern="1200">
                <a:solidFill>
                  <a:srgbClr val="FFD624"/>
                </a:solidFill>
                <a:latin typeface="+mj-lt"/>
                <a:ea typeface="+mj-ea"/>
                <a:cs typeface="+mj-cs"/>
              </a:rPr>
              <a:t>Formation sur la programmation conjointe</a:t>
            </a:r>
            <a:endParaRPr lang="en-US" altLang="en-US" sz="2000" kern="1200">
              <a:solidFill>
                <a:srgbClr val="FFD624"/>
              </a:solidFill>
              <a:latin typeface="+mj-lt"/>
              <a:ea typeface="+mj-ea"/>
              <a:cs typeface="+mj-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0337B-86D8-4D59-A557-86A143F4ECDF}"/>
              </a:ext>
            </a:extLst>
          </p:cNvPr>
          <p:cNvSpPr>
            <a:spLocks noGrp="1"/>
          </p:cNvSpPr>
          <p:nvPr>
            <p:ph type="title"/>
          </p:nvPr>
        </p:nvSpPr>
        <p:spPr>
          <a:xfrm>
            <a:off x="457200" y="1196752"/>
            <a:ext cx="8229600" cy="360958"/>
          </a:xfrm>
        </p:spPr>
        <p:txBody>
          <a:bodyPr/>
          <a:lstStyle/>
          <a:p>
            <a:br>
              <a:rPr lang="fr-FR" sz="2200" dirty="0"/>
            </a:br>
            <a:r>
              <a:rPr lang="fr-FR" sz="2200" dirty="0"/>
              <a:t>Valeur de mieux travailler ensemble - La vision des praticiens:</a:t>
            </a:r>
            <a:endParaRPr lang="es-ES" sz="2200" dirty="0"/>
          </a:p>
        </p:txBody>
      </p:sp>
      <p:sp>
        <p:nvSpPr>
          <p:cNvPr id="3" name="Marcador de contenido 2">
            <a:extLst>
              <a:ext uri="{FF2B5EF4-FFF2-40B4-BE49-F238E27FC236}">
                <a16:creationId xmlns:a16="http://schemas.microsoft.com/office/drawing/2014/main" id="{126B3AFD-94B2-4E58-8075-051D1E439835}"/>
              </a:ext>
            </a:extLst>
          </p:cNvPr>
          <p:cNvSpPr>
            <a:spLocks noGrp="1"/>
          </p:cNvSpPr>
          <p:nvPr>
            <p:ph idx="1"/>
          </p:nvPr>
        </p:nvSpPr>
        <p:spPr>
          <a:xfrm>
            <a:off x="457200" y="2204864"/>
            <a:ext cx="8229600" cy="4365104"/>
          </a:xfrm>
        </p:spPr>
        <p:txBody>
          <a:bodyPr/>
          <a:lstStyle/>
          <a:p>
            <a:pPr marL="0" indent="0">
              <a:buNone/>
            </a:pPr>
            <a:r>
              <a:rPr lang="fr-FR" sz="2000" b="1" dirty="0"/>
              <a:t>Amélioration de l'information </a:t>
            </a:r>
            <a:r>
              <a:rPr lang="fr-FR" sz="2000" dirty="0"/>
              <a:t>- et partage des données (tous les pays)</a:t>
            </a:r>
          </a:p>
          <a:p>
            <a:pPr marL="0" indent="0">
              <a:buNone/>
            </a:pPr>
            <a:endParaRPr lang="fr-FR" sz="800" dirty="0"/>
          </a:p>
          <a:p>
            <a:pPr marL="0" indent="0">
              <a:buNone/>
            </a:pPr>
            <a:r>
              <a:rPr lang="fr-FR" sz="2000" b="1" dirty="0"/>
              <a:t>Plus de visibilité et d'impact </a:t>
            </a:r>
            <a:r>
              <a:rPr lang="fr-FR" sz="2000" dirty="0"/>
              <a:t>- une «marque européenne» unique pour un support de haute qualité (Cambodge)</a:t>
            </a:r>
          </a:p>
          <a:p>
            <a:pPr marL="0" indent="0">
              <a:buNone/>
            </a:pPr>
            <a:endParaRPr lang="fr-FR" sz="800" dirty="0"/>
          </a:p>
          <a:p>
            <a:pPr marL="0" indent="0">
              <a:buNone/>
            </a:pPr>
            <a:r>
              <a:rPr lang="fr-FR" sz="2000" b="1" dirty="0"/>
              <a:t>Parler d’une seule voix: </a:t>
            </a:r>
            <a:r>
              <a:rPr lang="fr-FR" sz="2000" dirty="0"/>
              <a:t>Plus de poids dans les politiques et le dialogue politique (Cambodge, Palestine).</a:t>
            </a:r>
          </a:p>
          <a:p>
            <a:pPr marL="0" indent="0">
              <a:buNone/>
            </a:pPr>
            <a:endParaRPr lang="fr-FR" sz="800" dirty="0"/>
          </a:p>
          <a:p>
            <a:pPr marL="0" indent="0">
              <a:buNone/>
            </a:pPr>
            <a:r>
              <a:rPr lang="fr-FR" sz="2000" b="1" dirty="0"/>
              <a:t>Intensifie et formalise la mise en œuvre conjointe </a:t>
            </a:r>
            <a:r>
              <a:rPr lang="fr-FR" sz="2000" dirty="0"/>
              <a:t>(10 pays cas d’étude – étude sur la PC et les ODD).</a:t>
            </a:r>
          </a:p>
          <a:p>
            <a:pPr marL="0" indent="0">
              <a:buNone/>
            </a:pPr>
            <a:endParaRPr lang="fr-FR" sz="800" dirty="0"/>
          </a:p>
          <a:p>
            <a:pPr marL="0" indent="0">
              <a:buNone/>
            </a:pPr>
            <a:r>
              <a:rPr lang="fr-FR" sz="2000" b="1" dirty="0"/>
              <a:t>Moins de fragmentation </a:t>
            </a:r>
            <a:r>
              <a:rPr lang="fr-FR" sz="2000" dirty="0"/>
              <a:t>et des coûts de transaction réduits (à long terme!) - Division du travail.</a:t>
            </a:r>
            <a:endParaRPr lang="es-ES" sz="2000" dirty="0"/>
          </a:p>
        </p:txBody>
      </p:sp>
    </p:spTree>
    <p:extLst>
      <p:ext uri="{BB962C8B-B14F-4D97-AF65-F5344CB8AC3E}">
        <p14:creationId xmlns:p14="http://schemas.microsoft.com/office/powerpoint/2010/main" val="24040713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4775290-0638-4986-8BF4-317E5943EF26}"/>
              </a:ext>
            </a:extLst>
          </p:cNvPr>
          <p:cNvSpPr>
            <a:spLocks noGrp="1" noChangeArrowheads="1"/>
          </p:cNvSpPr>
          <p:nvPr>
            <p:ph type="title"/>
          </p:nvPr>
        </p:nvSpPr>
        <p:spPr>
          <a:xfrm>
            <a:off x="179512" y="1412776"/>
            <a:ext cx="5394412" cy="936625"/>
          </a:xfrm>
        </p:spPr>
        <p:txBody>
          <a:bodyPr/>
          <a:lstStyle/>
          <a:p>
            <a:pPr marL="92075" eaLnBrk="1" hangingPunct="1">
              <a:defRPr b="0" i="0"/>
            </a:pPr>
            <a:r>
              <a:rPr lang="1036" sz="2800" b="1"/>
              <a:t>Perspectives pays (1)</a:t>
            </a:r>
            <a:endParaRPr lang="en-GB" altLang="en-US" sz="2800">
              <a:solidFill>
                <a:srgbClr val="FF0000"/>
              </a:solidFill>
            </a:endParaRPr>
          </a:p>
        </p:txBody>
      </p:sp>
      <p:pic>
        <p:nvPicPr>
          <p:cNvPr id="2" name="Picture 1">
            <a:extLst>
              <a:ext uri="{FF2B5EF4-FFF2-40B4-BE49-F238E27FC236}">
                <a16:creationId xmlns:a16="http://schemas.microsoft.com/office/drawing/2014/main" id="{C94069C7-D586-450D-8194-0B9D5E5C17A0}"/>
              </a:ext>
            </a:extLst>
          </p:cNvPr>
          <p:cNvPicPr>
            <a:picLocks noChangeAspect="1"/>
          </p:cNvPicPr>
          <p:nvPr/>
        </p:nvPicPr>
        <p:blipFill>
          <a:blip r:embed="rId3"/>
          <a:srcRect l="16926" t="26204" r="48424" b="26204"/>
          <a:stretch>
            <a:fillRect/>
          </a:stretch>
        </p:blipFill>
        <p:spPr>
          <a:xfrm>
            <a:off x="5985009" y="981075"/>
            <a:ext cx="3168352" cy="2447925"/>
          </a:xfrm>
          <a:prstGeom prst="rect">
            <a:avLst/>
          </a:prstGeom>
        </p:spPr>
      </p:pic>
      <p:pic>
        <p:nvPicPr>
          <p:cNvPr id="3" name="Picture 2">
            <a:hlinkClick r:id="rId4"/>
            <a:extLst>
              <a:ext uri="{FF2B5EF4-FFF2-40B4-BE49-F238E27FC236}">
                <a16:creationId xmlns:a16="http://schemas.microsoft.com/office/drawing/2014/main" id="{F8EA3077-8901-4222-BF1C-E980B45A0B23}"/>
              </a:ext>
            </a:extLst>
          </p:cNvPr>
          <p:cNvPicPr>
            <a:picLocks noChangeAspect="1"/>
          </p:cNvPicPr>
          <p:nvPr/>
        </p:nvPicPr>
        <p:blipFill>
          <a:blip r:embed="rId5"/>
          <a:srcRect l="11413" t="26200" r="48425" b="57000"/>
          <a:stretch>
            <a:fillRect/>
          </a:stretch>
        </p:blipFill>
        <p:spPr>
          <a:xfrm>
            <a:off x="1052609" y="3680508"/>
            <a:ext cx="7038782" cy="1656184"/>
          </a:xfrm>
          <a:prstGeom prst="rect">
            <a:avLst/>
          </a:prstGeom>
          <a:ln>
            <a:solidFill>
              <a:schemeClr val="accent1"/>
            </a:solidFill>
          </a:ln>
        </p:spPr>
      </p:pic>
      <p:sp>
        <p:nvSpPr>
          <p:cNvPr id="4" name="Rectángulo 3">
            <a:extLst>
              <a:ext uri="{FF2B5EF4-FFF2-40B4-BE49-F238E27FC236}">
                <a16:creationId xmlns:a16="http://schemas.microsoft.com/office/drawing/2014/main" id="{8AD0B11F-EE85-440F-8DD3-2B48762D3AD8}"/>
              </a:ext>
            </a:extLst>
          </p:cNvPr>
          <p:cNvSpPr/>
          <p:nvPr/>
        </p:nvSpPr>
        <p:spPr>
          <a:xfrm>
            <a:off x="2286000" y="3192749"/>
            <a:ext cx="4572000" cy="472502"/>
          </a:xfrm>
          <a:prstGeom prst="rect">
            <a:avLst/>
          </a:prstGeom>
        </p:spPr>
        <p:txBody>
          <a:bodyPr>
            <a:spAutoFit/>
          </a:bodyPr>
          <a:lstStyle/>
          <a:p>
            <a:pPr marL="0" lvl="0" indent="0" defTabSz="444500">
              <a:lnSpc>
                <a:spcPct val="107000"/>
              </a:lnSpc>
              <a:spcBef>
                <a:spcPts val="0"/>
              </a:spcBef>
              <a:spcAft>
                <a:spcPts val="900"/>
              </a:spcAft>
              <a:buClr>
                <a:srgbClr val="0F5494"/>
              </a:buClr>
              <a:buNone/>
            </a:pPr>
            <a:r>
              <a:rPr lang="en-GB" u="sng" dirty="0">
                <a:solidFill>
                  <a:schemeClr val="accent1">
                    <a:lumMod val="75000"/>
                  </a:schemeClr>
                </a:solidFill>
                <a:latin typeface="Arial Narrow" charset="0"/>
                <a:hlinkClick r:id="rId4"/>
              </a:rPr>
              <a:t>https://www.youtube.com/watch?v=uMUrDn-jKLQ&amp;list=PL0NKSZy4-2Da-YBHX2mST6KgLhWxXqWGW&amp;index=3</a:t>
            </a:r>
            <a:r>
              <a:rPr lang="en-GB" u="sng" dirty="0">
                <a:solidFill>
                  <a:schemeClr val="accent1">
                    <a:lumMod val="75000"/>
                  </a:schemeClr>
                </a:solidFill>
                <a:latin typeface="Arial Narrow" charset="0"/>
              </a:rPr>
              <a:t> </a:t>
            </a:r>
          </a:p>
        </p:txBody>
      </p:sp>
    </p:spTree>
    <p:extLst>
      <p:ext uri="{BB962C8B-B14F-4D97-AF65-F5344CB8AC3E}">
        <p14:creationId xmlns:p14="http://schemas.microsoft.com/office/powerpoint/2010/main" val="34449118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1ECF-C9CF-4848-8FF0-B680E2FABC21}"/>
              </a:ext>
            </a:extLst>
          </p:cNvPr>
          <p:cNvSpPr>
            <a:spLocks noGrp="1"/>
          </p:cNvSpPr>
          <p:nvPr>
            <p:ph type="title"/>
          </p:nvPr>
        </p:nvSpPr>
        <p:spPr>
          <a:xfrm>
            <a:off x="395288" y="1284083"/>
            <a:ext cx="8229600" cy="632750"/>
          </a:xfrm>
        </p:spPr>
        <p:txBody>
          <a:bodyPr/>
          <a:lstStyle/>
          <a:p>
            <a:pPr algn="ctr">
              <a:defRPr b="0" i="0"/>
            </a:pPr>
            <a:r>
              <a:rPr lang="1036" b="1"/>
              <a:t>La taille, c'est important ?</a:t>
            </a:r>
          </a:p>
        </p:txBody>
      </p:sp>
      <p:sp>
        <p:nvSpPr>
          <p:cNvPr id="5" name="TextBox 4">
            <a:extLst>
              <a:ext uri="{FF2B5EF4-FFF2-40B4-BE49-F238E27FC236}">
                <a16:creationId xmlns:a16="http://schemas.microsoft.com/office/drawing/2014/main" id="{55193A8C-F71B-40D0-899D-E641157171C0}"/>
              </a:ext>
            </a:extLst>
          </p:cNvPr>
          <p:cNvSpPr txBox="1"/>
          <p:nvPr/>
        </p:nvSpPr>
        <p:spPr>
          <a:xfrm>
            <a:off x="410524" y="2665455"/>
            <a:ext cx="1549495" cy="3722279"/>
          </a:xfrm>
          <a:prstGeom prst="rect">
            <a:avLst/>
          </a:prstGeom>
          <a:noFill/>
        </p:spPr>
        <p:txBody>
          <a:bodyPr wrap="square" rtlCol="0">
            <a:spAutoFit/>
          </a:bodyPr>
          <a:lstStyle/>
          <a:p>
            <a:pPr algn="ctr">
              <a:defRPr b="0" i="0"/>
            </a:pPr>
            <a:r>
              <a:rPr lang="1036" sz="1400" b="1">
                <a:solidFill>
                  <a:srgbClr val="00B050"/>
                </a:solidFill>
              </a:rPr>
              <a:t>Congo (Brazzaville)</a:t>
            </a:r>
          </a:p>
          <a:p>
            <a:pPr algn="ctr"/>
            <a:endParaRPr lang="en-GB" sz="1400" b="1">
              <a:solidFill>
                <a:srgbClr val="00B050"/>
              </a:solidFill>
            </a:endParaRPr>
          </a:p>
          <a:p>
            <a:pPr algn="ctr">
              <a:defRPr b="0" i="0"/>
            </a:pPr>
            <a:r>
              <a:rPr lang="1036" sz="1400">
                <a:solidFill>
                  <a:srgbClr val="00B050"/>
                </a:solidFill>
              </a:rPr>
              <a:t>8 partenaires UE/EM (sur 13 bailleurs de fonds)</a:t>
            </a:r>
          </a:p>
          <a:p>
            <a:pPr algn="ctr"/>
            <a:endParaRPr lang="en-GB" sz="1400">
              <a:solidFill>
                <a:srgbClr val="00B050"/>
              </a:solidFill>
            </a:endParaRPr>
          </a:p>
          <a:p>
            <a:pPr algn="ctr">
              <a:defRPr b="0" i="0"/>
            </a:pPr>
            <a:r>
              <a:rPr lang="1036" sz="1400">
                <a:solidFill>
                  <a:srgbClr val="00B050"/>
                </a:solidFill>
              </a:rPr>
              <a:t>UE/EM = 52 % du total de l'APD</a:t>
            </a:r>
          </a:p>
          <a:p>
            <a:pPr algn="ctr"/>
            <a:endParaRPr lang="en-GB" sz="1400">
              <a:solidFill>
                <a:srgbClr val="00B050"/>
              </a:solidFill>
            </a:endParaRPr>
          </a:p>
          <a:p>
            <a:pPr algn="ctr">
              <a:defRPr b="0" i="0"/>
            </a:pPr>
            <a:r>
              <a:rPr lang="1036" sz="1400">
                <a:solidFill>
                  <a:srgbClr val="00B050"/>
                </a:solidFill>
              </a:rPr>
              <a:t>UE combiné = EUR 53 millions</a:t>
            </a:r>
          </a:p>
          <a:p>
            <a:pPr algn="ctr"/>
            <a:endParaRPr lang="en-GB" sz="1400"/>
          </a:p>
          <a:p>
            <a:pPr algn="ctr"/>
            <a:endParaRPr lang="en-GB" sz="1400"/>
          </a:p>
        </p:txBody>
      </p:sp>
      <p:pic>
        <p:nvPicPr>
          <p:cNvPr id="3" name="Picture 2"/>
          <p:cNvPicPr>
            <a:picLocks noChangeAspect="1"/>
          </p:cNvPicPr>
          <p:nvPr/>
        </p:nvPicPr>
        <p:blipFill>
          <a:blip r:embed="rId3"/>
          <a:stretch>
            <a:fillRect/>
          </a:stretch>
        </p:blipFill>
        <p:spPr>
          <a:xfrm>
            <a:off x="2241016" y="2204864"/>
            <a:ext cx="6651464" cy="4245170"/>
          </a:xfrm>
          <a:prstGeom prst="rect">
            <a:avLst/>
          </a:prstGeom>
        </p:spPr>
      </p:pic>
    </p:spTree>
    <p:extLst>
      <p:ext uri="{BB962C8B-B14F-4D97-AF65-F5344CB8AC3E}">
        <p14:creationId xmlns:p14="http://schemas.microsoft.com/office/powerpoint/2010/main" val="22818922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1ECF-C9CF-4848-8FF0-B680E2FABC21}"/>
              </a:ext>
            </a:extLst>
          </p:cNvPr>
          <p:cNvSpPr>
            <a:spLocks noGrp="1"/>
          </p:cNvSpPr>
          <p:nvPr>
            <p:ph type="title"/>
          </p:nvPr>
        </p:nvSpPr>
        <p:spPr>
          <a:xfrm>
            <a:off x="395288" y="1284083"/>
            <a:ext cx="8229600" cy="632750"/>
          </a:xfrm>
        </p:spPr>
        <p:txBody>
          <a:bodyPr/>
          <a:lstStyle/>
          <a:p>
            <a:pPr algn="ctr">
              <a:defRPr b="0" i="0"/>
            </a:pPr>
            <a:r>
              <a:rPr lang="1036" b="1"/>
              <a:t>La taille, c'est important ?</a:t>
            </a:r>
          </a:p>
        </p:txBody>
      </p:sp>
      <p:sp>
        <p:nvSpPr>
          <p:cNvPr id="5" name="TextBox 4">
            <a:extLst>
              <a:ext uri="{FF2B5EF4-FFF2-40B4-BE49-F238E27FC236}">
                <a16:creationId xmlns:a16="http://schemas.microsoft.com/office/drawing/2014/main" id="{55193A8C-F71B-40D0-899D-E641157171C0}"/>
              </a:ext>
            </a:extLst>
          </p:cNvPr>
          <p:cNvSpPr txBox="1"/>
          <p:nvPr/>
        </p:nvSpPr>
        <p:spPr>
          <a:xfrm>
            <a:off x="1995991" y="2094705"/>
            <a:ext cx="5483559" cy="33561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b="0" i="0"/>
            </a:pPr>
            <a:r>
              <a:rPr kumimoji="0" lang="1036" sz="1600" b="1" i="0" u="none" strike="noStrike" kern="1200" cap="none" spc="0" normalizeH="0" baseline="0" noProof="0">
                <a:ln>
                  <a:noFill/>
                </a:ln>
                <a:solidFill>
                  <a:srgbClr val="008000"/>
                </a:solidFill>
                <a:effectLst/>
                <a:uLnTx/>
                <a:uFillTx/>
                <a:latin typeface="Verdana" panose="020B0604030504040204" pitchFamily="34" charset="0"/>
                <a:ea typeface="+mn-ea"/>
                <a:cs typeface="+mn-cs"/>
              </a:rPr>
              <a:t>Congo (Brazzaville) 2,8 % des recettes</a:t>
            </a:r>
            <a:endParaRPr kumimoji="0" lang="en-GB" sz="1600" b="1" i="0" u="none" strike="noStrike" kern="1200" cap="none" spc="0" normalizeH="0" baseline="0" noProof="0">
              <a:ln>
                <a:noFill/>
              </a:ln>
              <a:solidFill>
                <a:srgbClr val="008000"/>
              </a:solidFill>
              <a:effectLst/>
              <a:uLnTx/>
              <a:uFillTx/>
              <a:latin typeface="Verdana" panose="020B0604030504040204" pitchFamily="34" charset="0"/>
              <a:ea typeface="+mn-ea"/>
              <a:cs typeface="+mn-cs"/>
            </a:endParaRPr>
          </a:p>
        </p:txBody>
      </p:sp>
      <p:pic>
        <p:nvPicPr>
          <p:cNvPr id="3" name="Content Placeholder 2"/>
          <p:cNvPicPr>
            <a:picLocks noGrp="1" noChangeAspect="1"/>
          </p:cNvPicPr>
          <p:nvPr>
            <p:ph idx="1"/>
          </p:nvPr>
        </p:nvPicPr>
        <p:blipFill>
          <a:blip r:embed="rId3"/>
          <a:stretch>
            <a:fillRect/>
          </a:stretch>
        </p:blipFill>
        <p:spPr>
          <a:xfrm>
            <a:off x="336458" y="2611131"/>
            <a:ext cx="8288430" cy="3482165"/>
          </a:xfrm>
          <a:prstGeom prst="rect">
            <a:avLst/>
          </a:prstGeom>
        </p:spPr>
      </p:pic>
    </p:spTree>
    <p:extLst>
      <p:ext uri="{BB962C8B-B14F-4D97-AF65-F5344CB8AC3E}">
        <p14:creationId xmlns:p14="http://schemas.microsoft.com/office/powerpoint/2010/main" val="22423046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1ECF-C9CF-4848-8FF0-B680E2FABC21}"/>
              </a:ext>
            </a:extLst>
          </p:cNvPr>
          <p:cNvSpPr>
            <a:spLocks noGrp="1"/>
          </p:cNvSpPr>
          <p:nvPr>
            <p:ph type="title"/>
          </p:nvPr>
        </p:nvSpPr>
        <p:spPr>
          <a:xfrm>
            <a:off x="395288" y="1284083"/>
            <a:ext cx="8229600" cy="632750"/>
          </a:xfrm>
        </p:spPr>
        <p:txBody>
          <a:bodyPr/>
          <a:lstStyle/>
          <a:p>
            <a:pPr algn="ctr">
              <a:defRPr b="0" i="0"/>
            </a:pPr>
            <a:r>
              <a:rPr lang="1036" b="1"/>
              <a:t>La taille, c'est important ?</a:t>
            </a:r>
          </a:p>
        </p:txBody>
      </p:sp>
      <p:sp>
        <p:nvSpPr>
          <p:cNvPr id="5" name="TextBox 4">
            <a:extLst>
              <a:ext uri="{FF2B5EF4-FFF2-40B4-BE49-F238E27FC236}">
                <a16:creationId xmlns:a16="http://schemas.microsoft.com/office/drawing/2014/main" id="{55193A8C-F71B-40D0-899D-E641157171C0}"/>
              </a:ext>
            </a:extLst>
          </p:cNvPr>
          <p:cNvSpPr txBox="1"/>
          <p:nvPr/>
        </p:nvSpPr>
        <p:spPr>
          <a:xfrm>
            <a:off x="105957" y="2492896"/>
            <a:ext cx="1549496" cy="350870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b="0" i="0"/>
            </a:pPr>
            <a:r>
              <a:rPr lang="1036" sz="1400" b="1">
                <a:solidFill>
                  <a:srgbClr val="00B050"/>
                </a:solidFill>
              </a:rPr>
              <a:t>Malawi</a:t>
            </a:r>
            <a:endParaRPr kumimoji="0" lang="en-GB" sz="1400" b="1" i="0" u="none" strike="noStrike" kern="1200" cap="none" spc="0" normalizeH="0" baseline="0" noProof="0">
              <a:ln>
                <a:noFill/>
              </a:ln>
              <a:solidFill>
                <a:srgbClr val="00B050"/>
              </a:solidFill>
              <a:effectLst/>
              <a:uLnTx/>
              <a:uFillTx/>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B050"/>
              </a:solidFill>
              <a:effectLst/>
              <a:uLnTx/>
              <a:uFillTx/>
              <a:latin typeface="Verdan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b="0" i="0"/>
            </a:pPr>
            <a:r>
              <a:rPr lang="1036" sz="1400">
                <a:solidFill>
                  <a:srgbClr val="00B050"/>
                </a:solidFill>
              </a:rPr>
              <a:t>6 partenaires UE/EM (sur 24 bailleurs de fonds)</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00B050"/>
              </a:solidFill>
              <a:effectLst/>
              <a:uLnTx/>
              <a:uFillTx/>
              <a:latin typeface="Verdan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b="0" i="0"/>
            </a:pPr>
            <a:r>
              <a:rPr kumimoji="0" lang="1036" sz="1400" b="0" i="0" u="none" strike="noStrike" kern="1200" cap="none" spc="0" normalizeH="0" baseline="0" noProof="0">
                <a:ln>
                  <a:noFill/>
                </a:ln>
                <a:solidFill>
                  <a:srgbClr val="00B050"/>
                </a:solidFill>
                <a:effectLst/>
                <a:uLnTx/>
                <a:uFillTx/>
                <a:latin typeface="Verdana" panose="020B0604030504040204" pitchFamily="34" charset="0"/>
                <a:ea typeface="+mn-ea"/>
                <a:cs typeface="+mn-cs"/>
              </a:rPr>
              <a:t>UE/EM = 24 % du total de l'APD</a:t>
            </a:r>
          </a:p>
          <a:p>
            <a:pPr marL="0" marR="0" lvl="0" indent="0" algn="ctr" defTabSz="914400" rtl="0" eaLnBrk="0" fontAlgn="base" latinLnBrk="0" hangingPunct="0">
              <a:lnSpc>
                <a:spcPct val="100000"/>
              </a:lnSpc>
              <a:spcBef>
                <a:spcPct val="0"/>
              </a:spcBef>
              <a:spcAft>
                <a:spcPct val="0"/>
              </a:spcAft>
              <a:buClrTx/>
              <a:buSzTx/>
              <a:buFontTx/>
              <a:buNone/>
              <a:defRPr/>
            </a:pPr>
            <a:endParaRPr lang="en-GB" sz="1400">
              <a:solidFill>
                <a:srgbClr val="00B050"/>
              </a:solidFill>
            </a:endParaRPr>
          </a:p>
          <a:p>
            <a:pPr marL="0" marR="0" lvl="0" indent="0" algn="ctr" defTabSz="914400" rtl="0" eaLnBrk="0" fontAlgn="base" latinLnBrk="0" hangingPunct="0">
              <a:lnSpc>
                <a:spcPct val="100000"/>
              </a:lnSpc>
              <a:spcBef>
                <a:spcPct val="0"/>
              </a:spcBef>
              <a:spcAft>
                <a:spcPct val="0"/>
              </a:spcAft>
              <a:buClrTx/>
              <a:buSzTx/>
              <a:buFontTx/>
              <a:buNone/>
              <a:defRPr b="0" i="0"/>
            </a:pPr>
            <a:r>
              <a:rPr kumimoji="0" lang="1036" sz="1400" b="0" i="0" u="none" strike="noStrike" kern="1200" cap="none" spc="0" normalizeH="0" baseline="0" noProof="0">
                <a:ln>
                  <a:noFill/>
                </a:ln>
                <a:solidFill>
                  <a:srgbClr val="00B050"/>
                </a:solidFill>
                <a:effectLst/>
                <a:uLnTx/>
                <a:uFillTx/>
                <a:latin typeface="Verdana" panose="020B0604030504040204" pitchFamily="34" charset="0"/>
                <a:ea typeface="+mn-ea"/>
                <a:cs typeface="+mn-cs"/>
              </a:rPr>
              <a:t>UE combiné = EUR 261 millions</a:t>
            </a:r>
            <a:endParaRPr kumimoji="0" lang="en-GB" sz="1400" b="0" i="0" u="none" strike="noStrike" kern="1200" cap="none" spc="0" normalizeH="0" baseline="0" noProof="0">
              <a:ln>
                <a:noFill/>
              </a:ln>
              <a:solidFill>
                <a:srgbClr val="00B050"/>
              </a:solidFill>
              <a:effectLst/>
              <a:uLnTx/>
              <a:uFillTx/>
              <a:latin typeface="Verdan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lang="en-GB" sz="1400">
              <a:solidFill>
                <a:srgbClr val="FFC000"/>
              </a:solidFill>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FFC000"/>
              </a:solidFill>
              <a:effectLst/>
              <a:uLnTx/>
              <a:uFillTx/>
              <a:latin typeface="Verdana" panose="020B0604030504040204" pitchFamily="34" charset="0"/>
              <a:ea typeface="+mn-ea"/>
              <a:cs typeface="+mn-cs"/>
            </a:endParaRPr>
          </a:p>
        </p:txBody>
      </p:sp>
      <p:pic>
        <p:nvPicPr>
          <p:cNvPr id="4" name="Picture 3"/>
          <p:cNvPicPr>
            <a:picLocks noChangeAspect="1"/>
          </p:cNvPicPr>
          <p:nvPr/>
        </p:nvPicPr>
        <p:blipFill>
          <a:blip r:embed="rId3"/>
          <a:stretch>
            <a:fillRect/>
          </a:stretch>
        </p:blipFill>
        <p:spPr>
          <a:xfrm>
            <a:off x="1952271" y="1953228"/>
            <a:ext cx="6672617" cy="4428099"/>
          </a:xfrm>
          <a:prstGeom prst="rect">
            <a:avLst/>
          </a:prstGeom>
        </p:spPr>
      </p:pic>
    </p:spTree>
    <p:extLst>
      <p:ext uri="{BB962C8B-B14F-4D97-AF65-F5344CB8AC3E}">
        <p14:creationId xmlns:p14="http://schemas.microsoft.com/office/powerpoint/2010/main" val="31243450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1ECF-C9CF-4848-8FF0-B680E2FABC21}"/>
              </a:ext>
            </a:extLst>
          </p:cNvPr>
          <p:cNvSpPr>
            <a:spLocks noGrp="1"/>
          </p:cNvSpPr>
          <p:nvPr>
            <p:ph type="title"/>
          </p:nvPr>
        </p:nvSpPr>
        <p:spPr>
          <a:xfrm>
            <a:off x="395288" y="1284083"/>
            <a:ext cx="8229600" cy="632750"/>
          </a:xfrm>
        </p:spPr>
        <p:txBody>
          <a:bodyPr/>
          <a:lstStyle/>
          <a:p>
            <a:pPr algn="ctr">
              <a:defRPr b="0" i="0"/>
            </a:pPr>
            <a:r>
              <a:rPr lang="1036" b="1"/>
              <a:t>La taille, c'est important ?</a:t>
            </a:r>
          </a:p>
        </p:txBody>
      </p:sp>
      <p:sp>
        <p:nvSpPr>
          <p:cNvPr id="5" name="TextBox 4">
            <a:extLst>
              <a:ext uri="{FF2B5EF4-FFF2-40B4-BE49-F238E27FC236}">
                <a16:creationId xmlns:a16="http://schemas.microsoft.com/office/drawing/2014/main" id="{55193A8C-F71B-40D0-899D-E641157171C0}"/>
              </a:ext>
            </a:extLst>
          </p:cNvPr>
          <p:cNvSpPr txBox="1"/>
          <p:nvPr/>
        </p:nvSpPr>
        <p:spPr>
          <a:xfrm>
            <a:off x="2190764" y="2129386"/>
            <a:ext cx="4978495" cy="33561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b="0" i="0"/>
            </a:pPr>
            <a:r>
              <a:rPr lang="1036" sz="1600" b="1">
                <a:solidFill>
                  <a:srgbClr val="008000"/>
                </a:solidFill>
              </a:rPr>
              <a:t>Malawi UE combiné 26 % des recettes</a:t>
            </a:r>
            <a:endParaRPr kumimoji="0" lang="en-GB" sz="1600" b="1" i="0" u="none" strike="noStrike" kern="1200" cap="none" spc="0" normalizeH="0" baseline="0" noProof="0">
              <a:ln>
                <a:noFill/>
              </a:ln>
              <a:solidFill>
                <a:srgbClr val="008000"/>
              </a:solidFill>
              <a:effectLst/>
              <a:uLnTx/>
              <a:uFillTx/>
            </a:endParaRPr>
          </a:p>
        </p:txBody>
      </p:sp>
      <p:pic>
        <p:nvPicPr>
          <p:cNvPr id="6" name="Content Placeholder 5"/>
          <p:cNvPicPr>
            <a:picLocks noGrp="1" noChangeAspect="1"/>
          </p:cNvPicPr>
          <p:nvPr>
            <p:ph idx="1"/>
          </p:nvPr>
        </p:nvPicPr>
        <p:blipFill>
          <a:blip r:embed="rId3"/>
          <a:stretch>
            <a:fillRect/>
          </a:stretch>
        </p:blipFill>
        <p:spPr>
          <a:xfrm>
            <a:off x="683568" y="2680494"/>
            <a:ext cx="7355532" cy="3344342"/>
          </a:xfrm>
          <a:prstGeom prst="rect">
            <a:avLst/>
          </a:prstGeom>
        </p:spPr>
      </p:pic>
    </p:spTree>
    <p:extLst>
      <p:ext uri="{BB962C8B-B14F-4D97-AF65-F5344CB8AC3E}">
        <p14:creationId xmlns:p14="http://schemas.microsoft.com/office/powerpoint/2010/main" val="31044368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E067224-00A7-41A9-A361-47E3FC6668C7}"/>
              </a:ext>
            </a:extLst>
          </p:cNvPr>
          <p:cNvSpPr>
            <a:spLocks noGrp="1" noChangeArrowheads="1"/>
          </p:cNvSpPr>
          <p:nvPr>
            <p:ph type="title"/>
          </p:nvPr>
        </p:nvSpPr>
        <p:spPr/>
        <p:txBody>
          <a:bodyPr/>
          <a:lstStyle/>
          <a:p>
            <a:pPr marL="0" eaLnBrk="1" hangingPunct="1">
              <a:defRPr b="0" i="0"/>
            </a:pPr>
            <a:r>
              <a:rPr lang="1036" altLang="fr-BE" sz="2800" b="1"/>
              <a:t>Principaux messages</a:t>
            </a:r>
          </a:p>
        </p:txBody>
      </p:sp>
      <p:sp>
        <p:nvSpPr>
          <p:cNvPr id="3" name="Content Placeholder 2">
            <a:extLst>
              <a:ext uri="{FF2B5EF4-FFF2-40B4-BE49-F238E27FC236}">
                <a16:creationId xmlns:a16="http://schemas.microsoft.com/office/drawing/2014/main" id="{A1117CF9-0D90-441B-B219-49411ECC6A60}"/>
              </a:ext>
            </a:extLst>
          </p:cNvPr>
          <p:cNvSpPr>
            <a:spLocks noGrp="1"/>
          </p:cNvSpPr>
          <p:nvPr>
            <p:ph idx="1"/>
          </p:nvPr>
        </p:nvSpPr>
        <p:spPr>
          <a:xfrm>
            <a:off x="457200" y="2276475"/>
            <a:ext cx="8229600" cy="3744913"/>
          </a:xfrm>
        </p:spPr>
        <p:txBody>
          <a:bodyPr/>
          <a:lstStyle/>
          <a:p>
            <a:pPr marL="627063" lvl="1" indent="-352425">
              <a:spcBef>
                <a:spcPts val="1800"/>
              </a:spcBef>
              <a:spcAft>
                <a:spcPts val="1500"/>
              </a:spcAft>
              <a:defRPr b="0" i="0"/>
            </a:pPr>
            <a:r>
              <a:rPr lang="1036" sz="2400" b="0" dirty="0"/>
              <a:t>Il existe un engagement politique à haut niveau pour </a:t>
            </a:r>
            <a:r>
              <a:rPr lang="es-ES" sz="2400" b="0" dirty="0"/>
              <a:t>“</a:t>
            </a:r>
            <a:r>
              <a:rPr lang="1036" sz="2400" b="0" dirty="0"/>
              <a:t>Mieux travailler ensemble</a:t>
            </a:r>
            <a:r>
              <a:rPr lang="es-ES" sz="2400" b="0" dirty="0"/>
              <a:t>”</a:t>
            </a:r>
            <a:endParaRPr lang="1036" sz="2400" b="0" dirty="0"/>
          </a:p>
          <a:p>
            <a:pPr marL="627063" lvl="1" indent="-352425">
              <a:spcBef>
                <a:spcPts val="1800"/>
              </a:spcBef>
              <a:spcAft>
                <a:spcPts val="1500"/>
              </a:spcAft>
              <a:defRPr b="0" i="0"/>
            </a:pPr>
            <a:r>
              <a:rPr lang="1036" sz="2400" b="0" dirty="0"/>
              <a:t>La PC est l'"approche privilégiée" de la programmation de l'UE : vers l'Agenda 2030 et les ODD</a:t>
            </a:r>
          </a:p>
          <a:p>
            <a:pPr marL="627063" lvl="1" indent="-352425">
              <a:spcAft>
                <a:spcPts val="1500"/>
              </a:spcAft>
              <a:defRPr b="0" i="0"/>
            </a:pPr>
            <a:r>
              <a:rPr lang="fr-FR" sz="2400" b="0" dirty="0"/>
              <a:t>L'argent compte, mais les partenariats aussi.</a:t>
            </a:r>
            <a:endParaRPr lang="1036" sz="2400" b="0" dirty="0"/>
          </a:p>
        </p:txBody>
      </p:sp>
    </p:spTree>
    <p:extLst>
      <p:ext uri="{BB962C8B-B14F-4D97-AF65-F5344CB8AC3E}">
        <p14:creationId xmlns:p14="http://schemas.microsoft.com/office/powerpoint/2010/main" val="10891071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E067224-00A7-41A9-A361-47E3FC6668C7}"/>
              </a:ext>
            </a:extLst>
          </p:cNvPr>
          <p:cNvSpPr>
            <a:spLocks noGrp="1" noChangeArrowheads="1"/>
          </p:cNvSpPr>
          <p:nvPr>
            <p:ph type="title"/>
          </p:nvPr>
        </p:nvSpPr>
        <p:spPr/>
        <p:txBody>
          <a:bodyPr/>
          <a:lstStyle/>
          <a:p>
            <a:pPr marL="0" eaLnBrk="1" hangingPunct="1">
              <a:defRPr b="0" i="0"/>
            </a:pPr>
            <a:r>
              <a:rPr lang="1036" altLang="fr-BE" sz="2800" b="1"/>
              <a:t>Exercice de groupe</a:t>
            </a:r>
          </a:p>
        </p:txBody>
      </p:sp>
      <p:sp>
        <p:nvSpPr>
          <p:cNvPr id="3" name="Content Placeholder 2">
            <a:extLst>
              <a:ext uri="{FF2B5EF4-FFF2-40B4-BE49-F238E27FC236}">
                <a16:creationId xmlns:a16="http://schemas.microsoft.com/office/drawing/2014/main" id="{A1117CF9-0D90-441B-B219-49411ECC6A60}"/>
              </a:ext>
            </a:extLst>
          </p:cNvPr>
          <p:cNvSpPr>
            <a:spLocks noGrp="1"/>
          </p:cNvSpPr>
          <p:nvPr>
            <p:ph idx="1"/>
          </p:nvPr>
        </p:nvSpPr>
        <p:spPr>
          <a:xfrm>
            <a:off x="457200" y="2635597"/>
            <a:ext cx="8229600" cy="4033763"/>
          </a:xfrm>
        </p:spPr>
        <p:txBody>
          <a:bodyPr/>
          <a:lstStyle/>
          <a:p>
            <a:pPr marL="0" lvl="1" indent="0">
              <a:spcBef>
                <a:spcPct val="0"/>
              </a:spcBef>
              <a:spcAft>
                <a:spcPts val="800"/>
              </a:spcAft>
              <a:buNone/>
              <a:defRPr b="0" i="0"/>
            </a:pPr>
            <a:r>
              <a:rPr lang="es-ES" sz="2200" b="0" dirty="0"/>
              <a:t>Sur la base de </a:t>
            </a:r>
            <a:r>
              <a:rPr lang="1036" sz="2200" b="0" dirty="0"/>
              <a:t>votre propre expérience, réfléchir aux défis et opportunités d'une approche conjointe :</a:t>
            </a:r>
          </a:p>
          <a:p>
            <a:pPr marL="627063" lvl="1" indent="-352425">
              <a:spcBef>
                <a:spcPct val="0"/>
              </a:spcBef>
              <a:spcAft>
                <a:spcPts val="800"/>
              </a:spcAft>
              <a:defRPr b="0" i="0"/>
            </a:pPr>
            <a:r>
              <a:rPr lang="1036" sz="2200" b="0" dirty="0"/>
              <a:t>Quelle est</a:t>
            </a:r>
            <a:r>
              <a:rPr lang="es-ES" sz="2200" b="0" dirty="0"/>
              <a:t> la</a:t>
            </a:r>
            <a:r>
              <a:rPr lang="1036" sz="2200" b="0" dirty="0"/>
              <a:t> valeur ajoutée </a:t>
            </a:r>
            <a:r>
              <a:rPr lang="1036" sz="2200" b="0" u="sng" dirty="0"/>
              <a:t>concrète</a:t>
            </a:r>
            <a:r>
              <a:rPr lang="1036" sz="2200" b="0" dirty="0"/>
              <a:t> d'une approche concertée ?</a:t>
            </a:r>
          </a:p>
          <a:p>
            <a:pPr marL="627063" lvl="1" indent="-352425">
              <a:spcBef>
                <a:spcPct val="0"/>
              </a:spcBef>
              <a:spcAft>
                <a:spcPts val="800"/>
              </a:spcAft>
              <a:defRPr b="0" i="0"/>
            </a:pPr>
            <a:r>
              <a:rPr lang="1036" sz="2200" b="0" dirty="0"/>
              <a:t>Quelles ont été les principaux obstacles à une meilleure collaboration ?</a:t>
            </a:r>
          </a:p>
          <a:p>
            <a:pPr marL="0" lvl="1" indent="0">
              <a:spcBef>
                <a:spcPct val="0"/>
              </a:spcBef>
              <a:buNone/>
              <a:defRPr b="0" i="0"/>
            </a:pPr>
            <a:r>
              <a:rPr lang="1036" sz="2200" b="0" dirty="0"/>
              <a:t>Travaillez à vos tables pour identifier 2-3 points pour chacune des 4 questions.</a:t>
            </a:r>
          </a:p>
          <a:p>
            <a:pPr marL="274638" lvl="1" indent="0">
              <a:spcBef>
                <a:spcPct val="0"/>
              </a:spcBef>
              <a:buNone/>
            </a:pPr>
            <a:endParaRPr lang="en-GB" b="0" dirty="0"/>
          </a:p>
        </p:txBody>
      </p:sp>
      <p:pic>
        <p:nvPicPr>
          <p:cNvPr id="2" name="Picture 1">
            <a:extLst>
              <a:ext uri="{FF2B5EF4-FFF2-40B4-BE49-F238E27FC236}">
                <a16:creationId xmlns:a16="http://schemas.microsoft.com/office/drawing/2014/main" id="{35EEE239-2C09-4A26-9E14-EF64A64F07AE}"/>
              </a:ext>
            </a:extLst>
          </p:cNvPr>
          <p:cNvPicPr>
            <a:picLocks noChangeAspect="1"/>
          </p:cNvPicPr>
          <p:nvPr/>
        </p:nvPicPr>
        <p:blipFill>
          <a:blip r:embed="rId3"/>
          <a:stretch>
            <a:fillRect/>
          </a:stretch>
        </p:blipFill>
        <p:spPr>
          <a:xfrm>
            <a:off x="6788095" y="980728"/>
            <a:ext cx="2355905" cy="1664571"/>
          </a:xfrm>
          <a:prstGeom prst="rect">
            <a:avLst/>
          </a:prstGeom>
        </p:spPr>
      </p:pic>
    </p:spTree>
    <p:extLst>
      <p:ext uri="{BB962C8B-B14F-4D97-AF65-F5344CB8AC3E}">
        <p14:creationId xmlns:p14="http://schemas.microsoft.com/office/powerpoint/2010/main" val="34782583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4775290-0638-4986-8BF4-317E5943EF26}"/>
              </a:ext>
            </a:extLst>
          </p:cNvPr>
          <p:cNvSpPr>
            <a:spLocks noGrp="1" noChangeArrowheads="1"/>
          </p:cNvSpPr>
          <p:nvPr>
            <p:ph type="title"/>
          </p:nvPr>
        </p:nvSpPr>
        <p:spPr>
          <a:xfrm>
            <a:off x="238125" y="1268413"/>
            <a:ext cx="8229600" cy="936625"/>
          </a:xfrm>
        </p:spPr>
        <p:txBody>
          <a:bodyPr/>
          <a:lstStyle/>
          <a:p>
            <a:pPr eaLnBrk="1" hangingPunct="1">
              <a:defRPr b="0" i="0"/>
            </a:pPr>
            <a:r>
              <a:rPr lang="1036" altLang="en-US" b="1" dirty="0"/>
              <a:t>Qu'est-ce que la programmation conjointe ?</a:t>
            </a:r>
          </a:p>
        </p:txBody>
      </p:sp>
      <p:sp>
        <p:nvSpPr>
          <p:cNvPr id="30723" name="Content Placeholder 2">
            <a:extLst>
              <a:ext uri="{FF2B5EF4-FFF2-40B4-BE49-F238E27FC236}">
                <a16:creationId xmlns:a16="http://schemas.microsoft.com/office/drawing/2014/main" id="{918BB479-22A4-47CE-AA0C-53170C4482E3}"/>
              </a:ext>
            </a:extLst>
          </p:cNvPr>
          <p:cNvSpPr>
            <a:spLocks noGrp="1" noChangeArrowheads="1"/>
          </p:cNvSpPr>
          <p:nvPr>
            <p:ph idx="1"/>
          </p:nvPr>
        </p:nvSpPr>
        <p:spPr>
          <a:xfrm>
            <a:off x="395537" y="2205037"/>
            <a:ext cx="8748464" cy="4652963"/>
          </a:xfrm>
        </p:spPr>
        <p:txBody>
          <a:bodyPr/>
          <a:lstStyle/>
          <a:p>
            <a:pPr marL="627063" lvl="1" indent="-352425">
              <a:spcBef>
                <a:spcPct val="0"/>
              </a:spcBef>
              <a:spcAft>
                <a:spcPts val="1200"/>
              </a:spcAft>
              <a:buFontTx/>
              <a:buChar char="•"/>
              <a:defRPr b="0" i="0"/>
            </a:pPr>
            <a:r>
              <a:rPr lang="1036" altLang="en-BE" sz="2400" b="0" dirty="0"/>
              <a:t>Un engagement à “mieux travailler ensemble”</a:t>
            </a:r>
          </a:p>
          <a:p>
            <a:pPr marL="627063" lvl="1" indent="-352425">
              <a:spcBef>
                <a:spcPct val="0"/>
              </a:spcBef>
              <a:spcAft>
                <a:spcPts val="1200"/>
              </a:spcAft>
              <a:buFontTx/>
              <a:buChar char="•"/>
              <a:defRPr b="0" i="0"/>
            </a:pPr>
            <a:r>
              <a:rPr lang="1036" altLang="en-BE" sz="2400" b="0" dirty="0"/>
              <a:t>Combine développement &amp; action extérieure</a:t>
            </a:r>
          </a:p>
          <a:p>
            <a:pPr marL="1027113" lvl="2" indent="-352425">
              <a:spcBef>
                <a:spcPct val="0"/>
              </a:spcBef>
              <a:spcAft>
                <a:spcPts val="1200"/>
              </a:spcAft>
              <a:buFont typeface="Courier New" panose="02070309020205020404" pitchFamily="49" charset="0"/>
              <a:buChar char="o"/>
              <a:defRPr b="0" i="0"/>
            </a:pPr>
            <a:r>
              <a:rPr lang="1036" altLang="en-BE" sz="2000" b="0" dirty="0"/>
              <a:t>“adaptable et réactive à l'évolution des besoins, des crises et des priorités”</a:t>
            </a:r>
          </a:p>
          <a:p>
            <a:pPr marL="1027113" lvl="2" indent="-352425">
              <a:spcBef>
                <a:spcPct val="0"/>
              </a:spcBef>
              <a:spcAft>
                <a:spcPts val="1200"/>
              </a:spcAft>
              <a:buFont typeface="Courier New" panose="02070309020205020404" pitchFamily="49" charset="0"/>
              <a:buChar char="o"/>
              <a:defRPr b="0" i="0"/>
            </a:pPr>
            <a:r>
              <a:rPr lang="1036" sz="2000" b="0" dirty="0"/>
              <a:t>“volontaire, flexible, inclusive et </a:t>
            </a:r>
            <a:r>
              <a:rPr lang="es-ES" sz="2000" b="0" dirty="0" err="1"/>
              <a:t>adapt</a:t>
            </a:r>
            <a:r>
              <a:rPr lang="1036" sz="2000" b="0" dirty="0"/>
              <a:t>ée </a:t>
            </a:r>
            <a:r>
              <a:rPr lang="es-ES" sz="2000" b="0" dirty="0" err="1"/>
              <a:t>au</a:t>
            </a:r>
            <a:r>
              <a:rPr lang="1036" sz="2000" b="0" dirty="0"/>
              <a:t> contexte national” </a:t>
            </a:r>
          </a:p>
          <a:p>
            <a:pPr marL="627063" lvl="1" indent="-352425">
              <a:spcBef>
                <a:spcPct val="0"/>
              </a:spcBef>
              <a:spcAft>
                <a:spcPts val="1200"/>
              </a:spcAft>
              <a:defRPr b="0" i="0"/>
            </a:pPr>
            <a:r>
              <a:rPr lang="1036" altLang="en-BE" sz="2400" b="0" dirty="0"/>
              <a:t>Au-delà de la programmation : mise en œuvre &amp; résultats</a:t>
            </a:r>
          </a:p>
          <a:p>
            <a:pPr marL="620713" indent="0">
              <a:buClr>
                <a:srgbClr val="2D5EC1"/>
              </a:buClr>
              <a:buSzPct val="74000"/>
              <a:buNone/>
              <a:defRPr b="0" i="0"/>
            </a:pPr>
            <a:r>
              <a:rPr lang="1036" altLang="en-BE" sz="1800" i="0" dirty="0"/>
              <a:t>La Stratégie</a:t>
            </a:r>
            <a:r>
              <a:rPr lang="es-ES" altLang="en-BE" sz="1800" i="0" dirty="0"/>
              <a:t> </a:t>
            </a:r>
            <a:r>
              <a:rPr lang="es-ES" altLang="en-BE" sz="1800" i="0" dirty="0" err="1"/>
              <a:t>mondiale</a:t>
            </a:r>
            <a:r>
              <a:rPr lang="1036" altLang="en-BE" sz="1800" i="0" dirty="0"/>
              <a:t> sur la politique étrangère et de sécurité de l'UE (2016)</a:t>
            </a:r>
          </a:p>
          <a:p>
            <a:pPr marL="620713" indent="0">
              <a:buClr>
                <a:srgbClr val="2D5EC1"/>
              </a:buClr>
              <a:buSzPct val="74000"/>
              <a:buNone/>
              <a:defRPr b="0" i="0"/>
            </a:pPr>
            <a:r>
              <a:rPr lang="1036" altLang="en-BE" sz="1800" i="0" dirty="0"/>
              <a:t>Nouveau consensus européen pour le développement (mai 2017)</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40A611B-11FF-4ADE-97C9-EDAF251FE141}"/>
              </a:ext>
            </a:extLst>
          </p:cNvPr>
          <p:cNvSpPr>
            <a:spLocks noGrp="1" noChangeArrowheads="1"/>
          </p:cNvSpPr>
          <p:nvPr>
            <p:ph type="title"/>
          </p:nvPr>
        </p:nvSpPr>
        <p:spPr>
          <a:xfrm>
            <a:off x="457200" y="1211628"/>
            <a:ext cx="8229600" cy="792262"/>
          </a:xfrm>
        </p:spPr>
        <p:txBody>
          <a:bodyPr/>
          <a:lstStyle/>
          <a:p>
            <a:pPr eaLnBrk="1" hangingPunct="1">
              <a:defRPr b="0" i="0"/>
            </a:pPr>
            <a:r>
              <a:rPr lang="1036" altLang="en-US" b="1" dirty="0"/>
              <a:t>Pourquoi la programmation conjointe ?</a:t>
            </a:r>
          </a:p>
        </p:txBody>
      </p:sp>
      <p:pic>
        <p:nvPicPr>
          <p:cNvPr id="29699" name="Content Placeholder 3">
            <a:extLst>
              <a:ext uri="{FF2B5EF4-FFF2-40B4-BE49-F238E27FC236}">
                <a16:creationId xmlns:a16="http://schemas.microsoft.com/office/drawing/2014/main" id="{43CB1D9D-C556-48D2-A41B-E3A11B491B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957" b="19255"/>
          <a:stretch>
            <a:fillRect/>
          </a:stretch>
        </p:blipFill>
        <p:spPr>
          <a:xfrm>
            <a:off x="362556" y="3211905"/>
            <a:ext cx="5165818" cy="3487787"/>
          </a:xfrm>
        </p:spPr>
      </p:pic>
      <p:pic>
        <p:nvPicPr>
          <p:cNvPr id="4" name="Picture 1">
            <a:extLst>
              <a:ext uri="{FF2B5EF4-FFF2-40B4-BE49-F238E27FC236}">
                <a16:creationId xmlns:a16="http://schemas.microsoft.com/office/drawing/2014/main" id="{13AB8462-FF68-4FF8-BCD3-06976F52E71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31178" y="2745537"/>
            <a:ext cx="2663912" cy="3659630"/>
          </a:xfrm>
          <a:prstGeom prst="rect">
            <a:avLst/>
          </a:prstGeom>
          <a:noFill/>
          <a:ln w="92075" cmpd="thickThin">
            <a:solidFill>
              <a:srgbClr val="000000"/>
            </a:solidFill>
            <a:miter lim="800000"/>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A9C001-ECA8-40D8-9D68-CF9DA5DA9464}"/>
              </a:ext>
            </a:extLst>
          </p:cNvPr>
          <p:cNvSpPr txBox="1"/>
          <p:nvPr/>
        </p:nvSpPr>
        <p:spPr>
          <a:xfrm>
            <a:off x="442268" y="2028198"/>
            <a:ext cx="4916706" cy="579699"/>
          </a:xfrm>
          <a:prstGeom prst="rect">
            <a:avLst/>
          </a:prstGeom>
          <a:noFill/>
        </p:spPr>
        <p:txBody>
          <a:bodyPr wrap="square" rtlCol="0">
            <a:spAutoFit/>
          </a:bodyPr>
          <a:lstStyle/>
          <a:p>
            <a:pPr algn="ctr">
              <a:defRPr b="0" i="0"/>
            </a:pPr>
            <a:r>
              <a:rPr lang="1036" sz="1600" b="1" i="1" dirty="0"/>
              <a:t>Un problème partagé est à moitié résolu…</a:t>
            </a:r>
          </a:p>
        </p:txBody>
      </p:sp>
      <p:sp>
        <p:nvSpPr>
          <p:cNvPr id="6" name="TextBox 5">
            <a:extLst>
              <a:ext uri="{FF2B5EF4-FFF2-40B4-BE49-F238E27FC236}">
                <a16:creationId xmlns:a16="http://schemas.microsoft.com/office/drawing/2014/main" id="{DEBED4B9-36D7-42B5-992E-B6BDC55D38ED}"/>
              </a:ext>
            </a:extLst>
          </p:cNvPr>
          <p:cNvSpPr txBox="1"/>
          <p:nvPr/>
        </p:nvSpPr>
        <p:spPr>
          <a:xfrm>
            <a:off x="5528374" y="2084864"/>
            <a:ext cx="3060975" cy="579699"/>
          </a:xfrm>
          <a:prstGeom prst="rect">
            <a:avLst/>
          </a:prstGeom>
          <a:noFill/>
        </p:spPr>
        <p:txBody>
          <a:bodyPr wrap="square" rtlCol="0">
            <a:spAutoFit/>
          </a:bodyPr>
          <a:lstStyle/>
          <a:p>
            <a:pPr algn="ctr">
              <a:defRPr b="0" i="0"/>
            </a:pPr>
            <a:r>
              <a:rPr lang="1036" sz="1600" b="1" i="1" dirty="0"/>
              <a:t>Atteindre de nouveaux sommets…</a:t>
            </a:r>
          </a:p>
        </p:txBody>
      </p:sp>
      <p:sp>
        <p:nvSpPr>
          <p:cNvPr id="3" name="TextBox 2">
            <a:extLst>
              <a:ext uri="{FF2B5EF4-FFF2-40B4-BE49-F238E27FC236}">
                <a16:creationId xmlns:a16="http://schemas.microsoft.com/office/drawing/2014/main" id="{AFE5EDEF-5516-449E-9B79-0CE3237E470B}"/>
              </a:ext>
            </a:extLst>
          </p:cNvPr>
          <p:cNvSpPr txBox="1"/>
          <p:nvPr/>
        </p:nvSpPr>
        <p:spPr>
          <a:xfrm>
            <a:off x="580624" y="2551232"/>
            <a:ext cx="4911795" cy="553998"/>
          </a:xfrm>
          <a:prstGeom prst="rect">
            <a:avLst/>
          </a:prstGeom>
          <a:noFill/>
        </p:spPr>
        <p:txBody>
          <a:bodyPr wrap="square" rtlCol="0">
            <a:spAutoFit/>
          </a:bodyPr>
          <a:lstStyle/>
          <a:p>
            <a:pPr>
              <a:defRPr b="0" i="0"/>
            </a:pPr>
            <a:r>
              <a:rPr lang="fr-FR" sz="1500" dirty="0"/>
              <a:t>Conjointement, nous pouvons adresser plus efficacement des problématiques partagées.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4775290-0638-4986-8BF4-317E5943EF26}"/>
              </a:ext>
            </a:extLst>
          </p:cNvPr>
          <p:cNvSpPr>
            <a:spLocks noGrp="1" noChangeArrowheads="1"/>
          </p:cNvSpPr>
          <p:nvPr>
            <p:ph type="title"/>
          </p:nvPr>
        </p:nvSpPr>
        <p:spPr>
          <a:xfrm>
            <a:off x="238125" y="1268413"/>
            <a:ext cx="8229600" cy="936625"/>
          </a:xfrm>
        </p:spPr>
        <p:txBody>
          <a:bodyPr/>
          <a:lstStyle/>
          <a:p>
            <a:pPr eaLnBrk="1" hangingPunct="1">
              <a:defRPr b="0" i="0"/>
            </a:pPr>
            <a:r>
              <a:rPr lang="1036" altLang="en-US" b="1" dirty="0"/>
              <a:t>Mieux travailler ensemble</a:t>
            </a:r>
            <a:endParaRPr lang="1036" altLang="en-US" b="0" dirty="0"/>
          </a:p>
        </p:txBody>
      </p:sp>
      <p:sp>
        <p:nvSpPr>
          <p:cNvPr id="30723" name="Content Placeholder 2">
            <a:extLst>
              <a:ext uri="{FF2B5EF4-FFF2-40B4-BE49-F238E27FC236}">
                <a16:creationId xmlns:a16="http://schemas.microsoft.com/office/drawing/2014/main" id="{918BB479-22A4-47CE-AA0C-53170C4482E3}"/>
              </a:ext>
            </a:extLst>
          </p:cNvPr>
          <p:cNvSpPr>
            <a:spLocks noGrp="1" noChangeArrowheads="1"/>
          </p:cNvSpPr>
          <p:nvPr>
            <p:ph idx="1"/>
          </p:nvPr>
        </p:nvSpPr>
        <p:spPr>
          <a:xfrm>
            <a:off x="723887" y="2228080"/>
            <a:ext cx="8240601" cy="4032250"/>
          </a:xfrm>
        </p:spPr>
        <p:txBody>
          <a:bodyPr/>
          <a:lstStyle/>
          <a:p>
            <a:pPr marL="0" indent="0">
              <a:buFontTx/>
              <a:buNone/>
              <a:defRPr b="0" i="0"/>
            </a:pPr>
            <a:r>
              <a:rPr lang="1036" altLang="en-BE" sz="2200" i="0" dirty="0"/>
              <a:t>Motivation pour une programmation conjointe :</a:t>
            </a:r>
          </a:p>
          <a:p>
            <a:pPr marL="627063" lvl="1" indent="-352425">
              <a:lnSpc>
                <a:spcPct val="150000"/>
              </a:lnSpc>
              <a:defRPr b="0" i="0"/>
            </a:pPr>
            <a:r>
              <a:rPr lang="1036" altLang="en-BE" sz="2200" b="0" dirty="0"/>
              <a:t>Visibilité/influence et responsabilité des résultats</a:t>
            </a:r>
          </a:p>
          <a:p>
            <a:pPr marL="627063" lvl="1" indent="-352425">
              <a:lnSpc>
                <a:spcPct val="150000"/>
              </a:lnSpc>
              <a:defRPr b="0" i="0"/>
            </a:pPr>
            <a:r>
              <a:rPr lang="1036" altLang="en-BE" sz="2200" b="0" dirty="0"/>
              <a:t>Agenda 2030 &amp; ODD</a:t>
            </a:r>
          </a:p>
          <a:p>
            <a:pPr marL="627063" lvl="1" indent="-352425">
              <a:lnSpc>
                <a:spcPct val="150000"/>
              </a:lnSpc>
              <a:defRPr b="0" i="0"/>
            </a:pPr>
            <a:r>
              <a:rPr lang="1036" altLang="en-BE" sz="2200" b="0" dirty="0"/>
              <a:t>Intérêts de politique étrangère accrus</a:t>
            </a:r>
          </a:p>
          <a:p>
            <a:pPr marL="627063" lvl="1" indent="-352425">
              <a:lnSpc>
                <a:spcPct val="150000"/>
              </a:lnSpc>
              <a:defRPr b="0" i="0"/>
            </a:pPr>
            <a:r>
              <a:rPr lang="1036" altLang="en-BE" sz="2200" b="0" dirty="0"/>
              <a:t>Au-delà de l'aide : fragilité, commerce, migration, climat</a:t>
            </a:r>
          </a:p>
          <a:p>
            <a:pPr marL="627063" lvl="1" indent="-352425">
              <a:lnSpc>
                <a:spcPct val="150000"/>
              </a:lnSpc>
              <a:defRPr b="0" i="0"/>
            </a:pPr>
            <a:r>
              <a:rPr lang="1036" altLang="en-BE" sz="2200" b="0" dirty="0"/>
              <a:t>Engagements pour l'efficacité de l'aide : appropriation, résultats, inclusivité et transparence</a:t>
            </a:r>
          </a:p>
          <a:p>
            <a:pPr marL="0" indent="0">
              <a:buFontTx/>
              <a:buNone/>
              <a:defRPr/>
            </a:pPr>
            <a:endParaRPr lang="en-GB" altLang="en-BE" sz="2200" i="0" dirty="0"/>
          </a:p>
        </p:txBody>
      </p:sp>
    </p:spTree>
    <p:extLst>
      <p:ext uri="{BB962C8B-B14F-4D97-AF65-F5344CB8AC3E}">
        <p14:creationId xmlns:p14="http://schemas.microsoft.com/office/powerpoint/2010/main" val="32569783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C69D917-E652-46FE-9D32-4E7EA31E599B}"/>
              </a:ext>
            </a:extLst>
          </p:cNvPr>
          <p:cNvSpPr>
            <a:spLocks noGrp="1" noChangeArrowheads="1"/>
          </p:cNvSpPr>
          <p:nvPr>
            <p:ph type="title"/>
          </p:nvPr>
        </p:nvSpPr>
        <p:spPr>
          <a:xfrm>
            <a:off x="0" y="1227138"/>
            <a:ext cx="8964488" cy="1049337"/>
          </a:xfrm>
        </p:spPr>
        <p:txBody>
          <a:bodyPr/>
          <a:lstStyle/>
          <a:p>
            <a:pPr eaLnBrk="1" hangingPunct="1">
              <a:defRPr b="0" i="0"/>
            </a:pPr>
            <a:r>
              <a:rPr lang="1036" altLang="en-US" b="1" dirty="0"/>
              <a:t>APD : Visibilité     Influence     Impact</a:t>
            </a:r>
          </a:p>
        </p:txBody>
      </p:sp>
      <p:pic>
        <p:nvPicPr>
          <p:cNvPr id="6" name="Picture 5">
            <a:extLst>
              <a:ext uri="{FF2B5EF4-FFF2-40B4-BE49-F238E27FC236}">
                <a16:creationId xmlns:a16="http://schemas.microsoft.com/office/drawing/2014/main" id="{F69761FE-EEC2-4827-AFA2-58F8F4691FDF}"/>
              </a:ext>
            </a:extLst>
          </p:cNvPr>
          <p:cNvPicPr>
            <a:picLocks noChangeAspect="1"/>
          </p:cNvPicPr>
          <p:nvPr/>
        </p:nvPicPr>
        <p:blipFill>
          <a:blip r:embed="rId3"/>
          <a:srcRect l="4496" t="34600" r="62600" b="16400"/>
          <a:stretch>
            <a:fillRect/>
          </a:stretch>
        </p:blipFill>
        <p:spPr>
          <a:xfrm>
            <a:off x="101708" y="1934611"/>
            <a:ext cx="4412584" cy="3696251"/>
          </a:xfrm>
          <a:prstGeom prst="rect">
            <a:avLst/>
          </a:prstGeom>
        </p:spPr>
      </p:pic>
      <p:pic>
        <p:nvPicPr>
          <p:cNvPr id="7" name="Picture 6">
            <a:extLst>
              <a:ext uri="{FF2B5EF4-FFF2-40B4-BE49-F238E27FC236}">
                <a16:creationId xmlns:a16="http://schemas.microsoft.com/office/drawing/2014/main" id="{B70D03AB-E8D9-4691-A08F-72231DFCFA1A}"/>
              </a:ext>
            </a:extLst>
          </p:cNvPr>
          <p:cNvPicPr>
            <a:picLocks noChangeAspect="1"/>
          </p:cNvPicPr>
          <p:nvPr/>
        </p:nvPicPr>
        <p:blipFill>
          <a:blip r:embed="rId4"/>
          <a:srcRect l="10625" t="34600" r="62600" b="19200"/>
          <a:stretch>
            <a:fillRect/>
          </a:stretch>
        </p:blipFill>
        <p:spPr>
          <a:xfrm>
            <a:off x="4927628" y="2171041"/>
            <a:ext cx="3600400" cy="3494506"/>
          </a:xfrm>
          <a:prstGeom prst="rect">
            <a:avLst/>
          </a:prstGeom>
        </p:spPr>
      </p:pic>
      <p:sp>
        <p:nvSpPr>
          <p:cNvPr id="8" name="TextBox 7">
            <a:extLst>
              <a:ext uri="{FF2B5EF4-FFF2-40B4-BE49-F238E27FC236}">
                <a16:creationId xmlns:a16="http://schemas.microsoft.com/office/drawing/2014/main" id="{91022068-DC42-4906-A824-2B21AE7CCF95}"/>
              </a:ext>
            </a:extLst>
          </p:cNvPr>
          <p:cNvSpPr txBox="1"/>
          <p:nvPr/>
        </p:nvSpPr>
        <p:spPr>
          <a:xfrm>
            <a:off x="350239" y="5468816"/>
            <a:ext cx="8793761" cy="1189909"/>
          </a:xfrm>
          <a:prstGeom prst="rect">
            <a:avLst/>
          </a:prstGeom>
          <a:noFill/>
        </p:spPr>
        <p:txBody>
          <a:bodyPr wrap="square" rtlCol="0">
            <a:spAutoFit/>
          </a:bodyPr>
          <a:lstStyle/>
          <a:p>
            <a:pPr marL="285750" indent="-285750">
              <a:buFont typeface="Arial" panose="020B0604020202020204" pitchFamily="34" charset="0"/>
              <a:buChar char="•"/>
              <a:defRPr b="0" i="0"/>
            </a:pPr>
            <a:r>
              <a:rPr lang="1036" sz="1800" dirty="0"/>
              <a:t>L'UE a débloqué pour l'APD un total de 18,8 milliards d'USD en 2017 (10 % du total) </a:t>
            </a:r>
          </a:p>
          <a:p>
            <a:pPr marL="285750" indent="-285750">
              <a:buFont typeface="Arial" panose="020B0604020202020204" pitchFamily="34" charset="0"/>
              <a:buChar char="•"/>
              <a:defRPr b="0" i="0"/>
            </a:pPr>
            <a:r>
              <a:rPr lang="1036" sz="1800" dirty="0"/>
              <a:t>20 autres EM de l'UE ont apporté ensemble plus de 60 milliards d'USD </a:t>
            </a:r>
          </a:p>
          <a:p>
            <a:pPr marL="285750" indent="-285750">
              <a:buFont typeface="Arial" panose="020B0604020202020204" pitchFamily="34" charset="0"/>
              <a:buChar char="•"/>
              <a:defRPr b="0" i="0"/>
            </a:pPr>
            <a:r>
              <a:rPr lang="1036" sz="1800" dirty="0"/>
              <a:t>APD combinée UE/EM représente 40 % du total global </a:t>
            </a:r>
          </a:p>
        </p:txBody>
      </p:sp>
      <p:sp>
        <p:nvSpPr>
          <p:cNvPr id="2" name="TextBox 1">
            <a:extLst>
              <a:ext uri="{FF2B5EF4-FFF2-40B4-BE49-F238E27FC236}">
                <a16:creationId xmlns:a16="http://schemas.microsoft.com/office/drawing/2014/main" id="{EAFF18CF-EA25-4092-AB7E-C8AA0EB0CE91}"/>
              </a:ext>
            </a:extLst>
          </p:cNvPr>
          <p:cNvSpPr txBox="1"/>
          <p:nvPr/>
        </p:nvSpPr>
        <p:spPr>
          <a:xfrm>
            <a:off x="3851200" y="2780928"/>
            <a:ext cx="1441600" cy="976335"/>
          </a:xfrm>
          <a:prstGeom prst="rect">
            <a:avLst/>
          </a:prstGeom>
          <a:noFill/>
        </p:spPr>
        <p:txBody>
          <a:bodyPr wrap="square" lIns="0" tIns="0" rIns="0" bIns="0" rtlCol="0">
            <a:spAutoFit/>
          </a:bodyPr>
          <a:lstStyle/>
          <a:p>
            <a:pPr algn="ctr">
              <a:defRPr b="0" i="0"/>
            </a:pPr>
            <a:r>
              <a:rPr lang="1036" sz="1600"/>
              <a:t>Total APD</a:t>
            </a:r>
          </a:p>
          <a:p>
            <a:pPr algn="ctr">
              <a:defRPr b="0" i="0"/>
            </a:pPr>
            <a:r>
              <a:rPr lang="1036" sz="1600"/>
              <a:t>$200 milliards</a:t>
            </a:r>
          </a:p>
          <a:p>
            <a:pPr algn="ctr">
              <a:defRPr b="0" i="0"/>
            </a:pPr>
            <a:r>
              <a:rPr lang="1036" sz="1600"/>
              <a:t>(2017)</a:t>
            </a:r>
          </a:p>
        </p:txBody>
      </p:sp>
      <p:cxnSp>
        <p:nvCxnSpPr>
          <p:cNvPr id="4" name="Straight Arrow Connector 3">
            <a:extLst>
              <a:ext uri="{FF2B5EF4-FFF2-40B4-BE49-F238E27FC236}">
                <a16:creationId xmlns:a16="http://schemas.microsoft.com/office/drawing/2014/main" id="{8841E193-87BA-4D09-8550-0F08EDD12237}"/>
              </a:ext>
            </a:extLst>
          </p:cNvPr>
          <p:cNvCxnSpPr/>
          <p:nvPr/>
        </p:nvCxnSpPr>
        <p:spPr bwMode="auto">
          <a:xfrm>
            <a:off x="3635896" y="1772816"/>
            <a:ext cx="504056" cy="0"/>
          </a:xfrm>
          <a:prstGeom prst="straightConnector1">
            <a:avLst/>
          </a:prstGeom>
          <a:ln w="41275" cap="flat" cmpd="sng" algn="ctr">
            <a:solidFill>
              <a:srgbClr val="0F5494"/>
            </a:solidFill>
            <a:prstDash val="solid"/>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229DC4DE-EB93-4542-8EAB-389A19C8A108}"/>
              </a:ext>
            </a:extLst>
          </p:cNvPr>
          <p:cNvCxnSpPr/>
          <p:nvPr/>
        </p:nvCxnSpPr>
        <p:spPr bwMode="auto">
          <a:xfrm>
            <a:off x="3563888" y="1844825"/>
            <a:ext cx="1202432" cy="914399"/>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E0D7F639-299E-4BCC-8AD1-E685C58CA4A2}"/>
              </a:ext>
            </a:extLst>
          </p:cNvPr>
          <p:cNvCxnSpPr/>
          <p:nvPr/>
        </p:nvCxnSpPr>
        <p:spPr bwMode="auto">
          <a:xfrm>
            <a:off x="6300192" y="1772816"/>
            <a:ext cx="504056" cy="0"/>
          </a:xfrm>
          <a:prstGeom prst="straightConnector1">
            <a:avLst/>
          </a:prstGeom>
          <a:ln w="41275" cap="flat" cmpd="sng" algn="ctr">
            <a:solidFill>
              <a:srgbClr val="0F5494"/>
            </a:solidFill>
            <a:prstDash val="solid"/>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E8DE17A-1DC8-4F8D-B2E5-493FA638D007}"/>
              </a:ext>
            </a:extLst>
          </p:cNvPr>
          <p:cNvSpPr>
            <a:spLocks noGrp="1" noChangeArrowheads="1"/>
          </p:cNvSpPr>
          <p:nvPr>
            <p:ph type="title"/>
          </p:nvPr>
        </p:nvSpPr>
        <p:spPr>
          <a:xfrm>
            <a:off x="0" y="1196975"/>
            <a:ext cx="8748464" cy="936625"/>
          </a:xfrm>
        </p:spPr>
        <p:txBody>
          <a:bodyPr/>
          <a:lstStyle/>
          <a:p>
            <a:pPr eaLnBrk="1" hangingPunct="1">
              <a:defRPr b="0" i="0"/>
            </a:pPr>
            <a:r>
              <a:rPr lang="1036" altLang="en-US" b="1" dirty="0"/>
              <a:t>Où sont les engagements politiques ?</a:t>
            </a:r>
          </a:p>
        </p:txBody>
      </p:sp>
      <p:sp>
        <p:nvSpPr>
          <p:cNvPr id="40963" name="Content Placeholder 2">
            <a:extLst>
              <a:ext uri="{FF2B5EF4-FFF2-40B4-BE49-F238E27FC236}">
                <a16:creationId xmlns:a16="http://schemas.microsoft.com/office/drawing/2014/main" id="{A9C083A0-2A88-4726-AE2D-0B997250F44F}"/>
              </a:ext>
            </a:extLst>
          </p:cNvPr>
          <p:cNvSpPr>
            <a:spLocks noGrp="1" noChangeArrowheads="1"/>
          </p:cNvSpPr>
          <p:nvPr>
            <p:ph idx="1"/>
          </p:nvPr>
        </p:nvSpPr>
        <p:spPr>
          <a:xfrm>
            <a:off x="323851" y="2349500"/>
            <a:ext cx="8568630" cy="4175125"/>
          </a:xfrm>
        </p:spPr>
        <p:txBody>
          <a:bodyPr/>
          <a:lstStyle/>
          <a:p>
            <a:pPr marL="342900" lvl="1" indent="-342900" defTabSz="444500">
              <a:spcBef>
                <a:spcPct val="0"/>
              </a:spcBef>
              <a:spcAft>
                <a:spcPts val="1200"/>
              </a:spcAft>
              <a:buClr>
                <a:srgbClr val="0F5494"/>
              </a:buClr>
              <a:defRPr b="0" i="0"/>
            </a:pPr>
            <a:r>
              <a:rPr lang="1036" sz="2200" b="0" dirty="0"/>
              <a:t>Une stratégie mondiale pour la politique étrangère et de sécurité de l'Union européenne (2016)</a:t>
            </a:r>
          </a:p>
          <a:p>
            <a:pPr marL="342900" lvl="1" indent="-342900" defTabSz="444500">
              <a:spcBef>
                <a:spcPct val="0"/>
              </a:spcBef>
              <a:spcAft>
                <a:spcPts val="1200"/>
              </a:spcAft>
              <a:buClr>
                <a:srgbClr val="0F5494"/>
              </a:buClr>
              <a:defRPr b="0" i="0"/>
            </a:pPr>
            <a:r>
              <a:rPr lang="1036" sz="2200" b="0" dirty="0"/>
              <a:t>Nouveau consensus européen pour le développement - notre monde, notre dignité, notre avenir (2017)</a:t>
            </a:r>
          </a:p>
          <a:p>
            <a:pPr marL="342900" lvl="1" indent="-342900" defTabSz="444500">
              <a:spcBef>
                <a:spcPct val="0"/>
              </a:spcBef>
              <a:spcAft>
                <a:spcPts val="1200"/>
              </a:spcAft>
              <a:buClr>
                <a:srgbClr val="0F5494"/>
              </a:buClr>
              <a:defRPr b="0" i="0"/>
            </a:pPr>
            <a:r>
              <a:rPr lang="1036" altLang="en-US" sz="2200" b="0" i="0" dirty="0"/>
              <a:t>Conclusions du Conseil sur le renforcement de la programmation conjointe (2016)</a:t>
            </a:r>
          </a:p>
          <a:p>
            <a:pPr marL="342900" lvl="1" indent="-342900" defTabSz="444500">
              <a:spcBef>
                <a:spcPct val="0"/>
              </a:spcBef>
              <a:spcAft>
                <a:spcPts val="1200"/>
              </a:spcAft>
              <a:buClr>
                <a:srgbClr val="0F5494"/>
              </a:buClr>
              <a:defRPr b="0" i="0"/>
            </a:pPr>
            <a:r>
              <a:rPr lang="1036" altLang="en-US" sz="2200" b="0" dirty="0"/>
              <a:t>Conclusions du Conseil sur les résultats (2018)</a:t>
            </a:r>
            <a:endParaRPr lang="en-GB" altLang="en-US" sz="2200" b="0" i="0" dirty="0"/>
          </a:p>
          <a:p>
            <a:pPr marL="342900" lvl="1" indent="-342900" defTabSz="444500">
              <a:spcBef>
                <a:spcPct val="0"/>
              </a:spcBef>
              <a:spcAft>
                <a:spcPts val="1200"/>
              </a:spcAft>
              <a:buClr>
                <a:srgbClr val="0F5494"/>
              </a:buClr>
              <a:defRPr b="0" i="0"/>
            </a:pPr>
            <a:r>
              <a:rPr lang="1036" altLang="en-US" sz="2200" b="0" i="0" dirty="0"/>
              <a:t>Proposition d'instrument européen unique dans le nouveau CFP (2018) </a:t>
            </a:r>
            <a:r>
              <a:rPr lang="1036" altLang="en-US" sz="1400" b="0" i="0" dirty="0"/>
              <a:t>(</a:t>
            </a:r>
            <a:r>
              <a:rPr lang="es-ES" altLang="en-US" sz="1400" b="0" dirty="0"/>
              <a:t>NDICI</a:t>
            </a:r>
            <a:r>
              <a:rPr lang="1036" altLang="en-US" sz="1400" b="0" i="0" dirty="0"/>
              <a:t> : instrument de voisinage, de coopération au développement et de coopération internationale)</a:t>
            </a:r>
            <a:endParaRPr lang="en-GB" altLang="en-US" sz="1400" b="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EEB8C8-0D10-4DB4-8670-5386487B2043}"/>
              </a:ext>
            </a:extLst>
          </p:cNvPr>
          <p:cNvSpPr>
            <a:spLocks noGrp="1"/>
          </p:cNvSpPr>
          <p:nvPr>
            <p:ph idx="1"/>
          </p:nvPr>
        </p:nvSpPr>
        <p:spPr>
          <a:xfrm>
            <a:off x="251521" y="1916832"/>
            <a:ext cx="8621160" cy="4680520"/>
          </a:xfrm>
        </p:spPr>
        <p:txBody>
          <a:bodyPr/>
          <a:lstStyle/>
          <a:p>
            <a:pPr marL="0" indent="0">
              <a:spcBef>
                <a:spcPct val="0"/>
              </a:spcBef>
              <a:buNone/>
            </a:pPr>
            <a:endParaRPr lang="en-GB" sz="1800" i="0" dirty="0"/>
          </a:p>
          <a:p>
            <a:pPr marL="0" indent="0" algn="just">
              <a:buNone/>
              <a:defRPr b="0" i="0"/>
            </a:pPr>
            <a:r>
              <a:rPr lang="1036" sz="1800" b="1" i="0" dirty="0">
                <a:cs typeface="Times New Roman" panose="02020603050405020304" pitchFamily="18" charset="0"/>
              </a:rPr>
              <a:t>Mise en œuvre de la stratégie </a:t>
            </a:r>
            <a:r>
              <a:rPr lang="es-ES" sz="1800" b="1" i="0" dirty="0" err="1">
                <a:cs typeface="Times New Roman" panose="02020603050405020304" pitchFamily="18" charset="0"/>
              </a:rPr>
              <a:t>globale</a:t>
            </a:r>
            <a:r>
              <a:rPr lang="1036" sz="1800" b="1" i="0" dirty="0">
                <a:cs typeface="Times New Roman" panose="02020603050405020304" pitchFamily="18" charset="0"/>
              </a:rPr>
              <a:t> de l'UE </a:t>
            </a:r>
            <a:r>
              <a:rPr lang="1036" sz="1800" b="0" i="0" dirty="0">
                <a:cs typeface="Times New Roman" panose="02020603050405020304" pitchFamily="18" charset="0"/>
              </a:rPr>
              <a:t>: </a:t>
            </a:r>
          </a:p>
          <a:p>
            <a:pPr marL="0" indent="0" algn="just">
              <a:buNone/>
              <a:defRPr b="0" i="0"/>
            </a:pPr>
            <a:r>
              <a:rPr lang="1036" sz="1800" i="0" dirty="0">
                <a:cs typeface="Times New Roman" panose="02020603050405020304" pitchFamily="18" charset="0"/>
              </a:rPr>
              <a:t>vers une action extérieure concertée de l'Union </a:t>
            </a:r>
          </a:p>
          <a:p>
            <a:pPr marL="0" indent="0" algn="just">
              <a:lnSpc>
                <a:spcPct val="120000"/>
              </a:lnSpc>
              <a:buNone/>
              <a:defRPr b="0" i="0"/>
            </a:pPr>
            <a:r>
              <a:rPr lang="1036" sz="1800" i="0" dirty="0">
                <a:cs typeface="Times New Roman" panose="02020603050405020304" pitchFamily="18" charset="0"/>
              </a:rPr>
              <a:t> “La </a:t>
            </a:r>
            <a:r>
              <a:rPr lang="1036" sz="1800" b="1" i="0" dirty="0">
                <a:cs typeface="Times New Roman" panose="02020603050405020304" pitchFamily="18" charset="0"/>
              </a:rPr>
              <a:t>programmation conjointe</a:t>
            </a:r>
            <a:r>
              <a:rPr lang="1036" sz="1800" i="0" dirty="0">
                <a:cs typeface="Times New Roman" panose="02020603050405020304" pitchFamily="18" charset="0"/>
              </a:rPr>
              <a:t> du développement doit être renforcée. De nouveaux domaines de notre action extérieure concertée sont la diplomatie énergétique, culturelle et économique. Une </a:t>
            </a:r>
            <a:r>
              <a:rPr lang="1036" sz="1800" b="1" i="0" dirty="0">
                <a:cs typeface="Times New Roman" panose="02020603050405020304" pitchFamily="18" charset="0"/>
              </a:rPr>
              <a:t>Union plus prospère exige plus de coordination </a:t>
            </a:r>
            <a:r>
              <a:rPr lang="1036" sz="1800" i="0" dirty="0">
                <a:cs typeface="Times New Roman" panose="02020603050405020304" pitchFamily="18" charset="0"/>
              </a:rPr>
              <a:t>entre l'UE et les États membres, la BEI et le secteur privé. Nous devons être </a:t>
            </a:r>
            <a:r>
              <a:rPr lang="1036" sz="1800" b="1" i="0" dirty="0">
                <a:cs typeface="Times New Roman" panose="02020603050405020304" pitchFamily="18" charset="0"/>
              </a:rPr>
              <a:t>plus coordonnés </a:t>
            </a:r>
            <a:r>
              <a:rPr lang="1036" sz="1800" i="0" dirty="0">
                <a:cs typeface="Times New Roman" panose="02020603050405020304" pitchFamily="18" charset="0"/>
              </a:rPr>
              <a:t>dans les politiques intérieures et extérieures.”</a:t>
            </a:r>
          </a:p>
          <a:p>
            <a:endParaRPr lang="en-GB" sz="1800" b="1" i="0" dirty="0"/>
          </a:p>
          <a:p>
            <a:pPr marL="0" indent="0">
              <a:buNone/>
              <a:defRPr b="0" i="0"/>
            </a:pPr>
            <a:r>
              <a:rPr lang="1036" sz="1800" b="1" i="0" dirty="0"/>
              <a:t>Communication conjointe : Une approche stratégique de la résilience dans l'action extérieure de l'UE : </a:t>
            </a:r>
          </a:p>
          <a:p>
            <a:pPr marL="0" indent="0">
              <a:buNone/>
              <a:defRPr b="0" i="0"/>
            </a:pPr>
            <a:r>
              <a:rPr lang="1036" sz="1800" b="0" i="0" dirty="0"/>
              <a:t>"[…] L'approche résilien</a:t>
            </a:r>
            <a:r>
              <a:rPr lang="es-ES" sz="1800" b="0" i="0" dirty="0"/>
              <a:t>c</a:t>
            </a:r>
            <a:r>
              <a:rPr lang="1036" sz="1800" b="0" i="0" dirty="0"/>
              <a:t>e doit être prise en compte dans les processus de </a:t>
            </a:r>
            <a:r>
              <a:rPr lang="1036" sz="1800" b="1" i="0" dirty="0"/>
              <a:t>programmation conjointe </a:t>
            </a:r>
            <a:r>
              <a:rPr lang="1036" sz="1800" b="0" i="0" dirty="0"/>
              <a:t>avec les EM, ce qui sera encouragé"</a:t>
            </a:r>
            <a:endParaRPr lang="fr-BE" sz="1800" b="1" i="0" dirty="0"/>
          </a:p>
        </p:txBody>
      </p:sp>
      <p:sp>
        <p:nvSpPr>
          <p:cNvPr id="9" name="Title 8">
            <a:extLst>
              <a:ext uri="{FF2B5EF4-FFF2-40B4-BE49-F238E27FC236}">
                <a16:creationId xmlns:a16="http://schemas.microsoft.com/office/drawing/2014/main" id="{8FD86010-CFFC-42E3-AE82-CA6A154AA6B0}"/>
              </a:ext>
            </a:extLst>
          </p:cNvPr>
          <p:cNvSpPr>
            <a:spLocks noGrp="1"/>
          </p:cNvSpPr>
          <p:nvPr>
            <p:ph type="title"/>
          </p:nvPr>
        </p:nvSpPr>
        <p:spPr>
          <a:xfrm>
            <a:off x="107504" y="1268760"/>
            <a:ext cx="8621159" cy="936625"/>
          </a:xfrm>
        </p:spPr>
        <p:txBody>
          <a:bodyPr/>
          <a:lstStyle/>
          <a:p>
            <a:r>
              <a:rPr lang="fr-BE" dirty="0"/>
              <a:t>Engagement UE sur la PC - Politiques</a:t>
            </a:r>
            <a:endParaRPr lang="en-BE" dirty="0"/>
          </a:p>
        </p:txBody>
      </p:sp>
    </p:spTree>
    <p:extLst>
      <p:ext uri="{BB962C8B-B14F-4D97-AF65-F5344CB8AC3E}">
        <p14:creationId xmlns:p14="http://schemas.microsoft.com/office/powerpoint/2010/main" val="25912796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EEB8C8-0D10-4DB4-8670-5386487B2043}"/>
              </a:ext>
            </a:extLst>
          </p:cNvPr>
          <p:cNvSpPr>
            <a:spLocks noGrp="1"/>
          </p:cNvSpPr>
          <p:nvPr>
            <p:ph idx="1"/>
          </p:nvPr>
        </p:nvSpPr>
        <p:spPr>
          <a:xfrm>
            <a:off x="457200" y="2492375"/>
            <a:ext cx="8229600" cy="3025775"/>
          </a:xfrm>
        </p:spPr>
        <p:txBody>
          <a:bodyPr/>
          <a:lstStyle/>
          <a:p>
            <a:pPr marL="0" indent="0" algn="ctr">
              <a:spcBef>
                <a:spcPct val="0"/>
              </a:spcBef>
              <a:buNone/>
              <a:defRPr b="0" i="0"/>
            </a:pPr>
            <a:r>
              <a:rPr lang="1036" b="1" i="0"/>
              <a:t>Questions-réponses avec SEAE, DEVCO et NEAR</a:t>
            </a:r>
          </a:p>
          <a:p>
            <a:pPr marL="0" indent="0">
              <a:spcBef>
                <a:spcPct val="0"/>
              </a:spcBef>
              <a:buNone/>
            </a:pPr>
            <a:endParaRPr lang="en-GB" sz="1200"/>
          </a:p>
          <a:p>
            <a:pPr marL="265113" indent="0" algn="just">
              <a:spcBef>
                <a:spcPct val="0"/>
              </a:spcBef>
              <a:buNone/>
              <a:defRPr b="0" i="0"/>
            </a:pPr>
            <a:r>
              <a:rPr lang="1036" sz="1800" i="0"/>
              <a:t>Le “Consensus européen pour le développement balise la mise en œuvre de l'Agenda 2030 en partenariat avec tous les pays en développement. (…) L'UE et ses États membres (…) mettront l'Agenda 2030 en œuvre sur l'ensemble des politiques intérieures et extérieures selon une approche exhaustive et stratégique (…) Dans ce cadre d'ensemble, une approche cohérente et coordonnée de l'action extérieure de l'UE sera importante pour la bonne mise en œuvre de l'Agenda 2030 dans sa globalité.”</a:t>
            </a:r>
            <a:endParaRPr lang="en-US" sz="1200" i="0"/>
          </a:p>
        </p:txBody>
      </p:sp>
      <p:sp>
        <p:nvSpPr>
          <p:cNvPr id="4" name="TextBox 3">
            <a:extLst>
              <a:ext uri="{FF2B5EF4-FFF2-40B4-BE49-F238E27FC236}">
                <a16:creationId xmlns:a16="http://schemas.microsoft.com/office/drawing/2014/main" id="{8FE3A444-6D77-4E92-AFBE-5F4E60B5E157}"/>
              </a:ext>
            </a:extLst>
          </p:cNvPr>
          <p:cNvSpPr txBox="1"/>
          <p:nvPr/>
        </p:nvSpPr>
        <p:spPr>
          <a:xfrm>
            <a:off x="775768" y="5949280"/>
            <a:ext cx="8001129" cy="457657"/>
          </a:xfrm>
          <a:prstGeom prst="rect">
            <a:avLst/>
          </a:prstGeom>
          <a:noFill/>
        </p:spPr>
        <p:txBody>
          <a:bodyPr wrap="square" rtlCol="0">
            <a:spAutoFit/>
          </a:bodyPr>
          <a:lstStyle/>
          <a:p>
            <a:pPr>
              <a:defRPr b="0" i="0"/>
            </a:pPr>
            <a:r>
              <a:rPr lang="1036">
                <a:solidFill>
                  <a:schemeClr val="tx1"/>
                </a:solidFill>
              </a:rPr>
              <a:t>Nouveau consensus européen pour le développement : notre monde, notre dignité, notre avenir (mai 2017), p. 3-5</a:t>
            </a:r>
            <a:endParaRPr lang="en-GB"/>
          </a:p>
        </p:txBody>
      </p:sp>
      <p:sp>
        <p:nvSpPr>
          <p:cNvPr id="5" name="Título 4">
            <a:extLst>
              <a:ext uri="{FF2B5EF4-FFF2-40B4-BE49-F238E27FC236}">
                <a16:creationId xmlns:a16="http://schemas.microsoft.com/office/drawing/2014/main" id="{A1A67543-99D3-482A-B2D3-52716E42A836}"/>
              </a:ext>
            </a:extLst>
          </p:cNvPr>
          <p:cNvSpPr>
            <a:spLocks noGrp="1"/>
          </p:cNvSpPr>
          <p:nvPr>
            <p:ph type="title"/>
          </p:nvPr>
        </p:nvSpPr>
        <p:spPr/>
        <p:txBody>
          <a:bodyPr/>
          <a:lstStyle/>
          <a:p>
            <a:r>
              <a:rPr lang="es-ES" dirty="0" err="1"/>
              <a:t>Engagement</a:t>
            </a:r>
            <a:r>
              <a:rPr lang="es-ES" dirty="0"/>
              <a:t> UE sur la PC</a:t>
            </a:r>
          </a:p>
        </p:txBody>
      </p:sp>
    </p:spTree>
    <p:extLst>
      <p:ext uri="{BB962C8B-B14F-4D97-AF65-F5344CB8AC3E}">
        <p14:creationId xmlns:p14="http://schemas.microsoft.com/office/powerpoint/2010/main" val="22900065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E067224-00A7-41A9-A361-47E3FC6668C7}"/>
              </a:ext>
            </a:extLst>
          </p:cNvPr>
          <p:cNvSpPr>
            <a:spLocks noGrp="1" noChangeArrowheads="1"/>
          </p:cNvSpPr>
          <p:nvPr>
            <p:ph type="title"/>
          </p:nvPr>
        </p:nvSpPr>
        <p:spPr>
          <a:xfrm>
            <a:off x="192088" y="1268413"/>
            <a:ext cx="8628062" cy="936625"/>
          </a:xfrm>
        </p:spPr>
        <p:txBody>
          <a:bodyPr/>
          <a:lstStyle/>
          <a:p>
            <a:pPr marL="0" eaLnBrk="1" hangingPunct="1">
              <a:defRPr b="0" i="0"/>
            </a:pPr>
            <a:r>
              <a:rPr lang="1036" altLang="fr-BE" sz="2800" b="1" dirty="0"/>
              <a:t>Proposition de la CE pou</a:t>
            </a:r>
            <a:r>
              <a:rPr lang="es-ES" altLang="fr-BE" sz="2800" b="1" dirty="0"/>
              <a:t>r le NDICI</a:t>
            </a:r>
            <a:endParaRPr lang="1036" altLang="fr-BE" sz="2800" b="1" dirty="0"/>
          </a:p>
        </p:txBody>
      </p:sp>
      <p:graphicFrame>
        <p:nvGraphicFramePr>
          <p:cNvPr id="2" name="Table 1">
            <a:extLst>
              <a:ext uri="{FF2B5EF4-FFF2-40B4-BE49-F238E27FC236}">
                <a16:creationId xmlns:a16="http://schemas.microsoft.com/office/drawing/2014/main" id="{9A242E25-DF7C-47A2-BDD7-4A0CFBC58356}"/>
              </a:ext>
            </a:extLst>
          </p:cNvPr>
          <p:cNvGraphicFramePr>
            <a:graphicFrameLocks noGrp="1"/>
          </p:cNvGraphicFramePr>
          <p:nvPr>
            <p:extLst/>
          </p:nvPr>
        </p:nvGraphicFramePr>
        <p:xfrm>
          <a:off x="323528" y="2348880"/>
          <a:ext cx="8628062" cy="4204381"/>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1923004003"/>
                    </a:ext>
                  </a:extLst>
                </a:gridCol>
                <a:gridCol w="6611838">
                  <a:extLst>
                    <a:ext uri="{9D8B030D-6E8A-4147-A177-3AD203B41FA5}">
                      <a16:colId xmlns:a16="http://schemas.microsoft.com/office/drawing/2014/main" val="1348126465"/>
                    </a:ext>
                  </a:extLst>
                </a:gridCol>
              </a:tblGrid>
              <a:tr h="936104">
                <a:tc>
                  <a:txBody>
                    <a:bodyPr/>
                    <a:lstStyle/>
                    <a:p>
                      <a:pPr>
                        <a:defRPr b="0" i="0"/>
                      </a:pPr>
                      <a:r>
                        <a:rPr kumimoji="0" lang="fr-FR" altLang="en-BE" sz="1700" b="1" i="0" u="none" strike="noStrike" kern="1200" cap="none" spc="0" normalizeH="0" baseline="0" noProof="0">
                          <a:ln>
                            <a:noFill/>
                          </a:ln>
                          <a:solidFill>
                            <a:srgbClr val="0F5494"/>
                          </a:solidFill>
                          <a:effectLst/>
                          <a:uLnTx/>
                          <a:uFillTx/>
                          <a:latin typeface="+mn-lt"/>
                          <a:ea typeface="+mn-ea"/>
                          <a:cs typeface="+mn-cs"/>
                        </a:rPr>
                        <a:t>ARTICLE 10</a:t>
                      </a:r>
                    </a:p>
                    <a:p>
                      <a:pPr>
                        <a:defRPr b="0" i="0"/>
                      </a:pPr>
                      <a:r>
                        <a:rPr kumimoji="0" lang="fr-FR" sz="1700" b="0" i="0" u="none" strike="noStrike" kern="1200" cap="none" spc="0" normalizeH="0" baseline="0" noProof="0">
                          <a:ln>
                            <a:noFill/>
                          </a:ln>
                          <a:solidFill>
                            <a:srgbClr val="0F5494"/>
                          </a:solidFill>
                          <a:effectLst/>
                          <a:uLnTx/>
                          <a:uFillTx/>
                          <a:latin typeface="+mn-lt"/>
                          <a:ea typeface="+mn-ea"/>
                          <a:cs typeface="+mn-cs"/>
                        </a:rPr>
                        <a:t>(programmation générale)</a:t>
                      </a:r>
                      <a:endParaRPr lang="fr-FR" sz="1700" b="0" dirty="0"/>
                    </a:p>
                  </a:txBody>
                  <a:tcPr marL="91444" marR="91444" marT="45701" marB="4570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defRPr b="0" i="0"/>
                      </a:pPr>
                      <a:r>
                        <a:rPr kumimoji="0" lang="fr-FR" altLang="en-BE" sz="1600" b="0" i="0" u="none" strike="noStrike" kern="1200" cap="none" spc="0" normalizeH="0" baseline="0" noProof="0">
                          <a:ln>
                            <a:noFill/>
                          </a:ln>
                          <a:solidFill>
                            <a:srgbClr val="0F5494"/>
                          </a:solidFill>
                          <a:effectLst/>
                          <a:uLnTx/>
                          <a:uFillTx/>
                          <a:latin typeface="+mn-lt"/>
                          <a:ea typeface="+mn-ea"/>
                          <a:cs typeface="+mn-cs"/>
                        </a:rPr>
                        <a:t>La programmation conjointe sera l'</a:t>
                      </a:r>
                      <a:r>
                        <a:rPr kumimoji="0" lang="fr-FR" altLang="en-BE" sz="1600" b="1" i="1" u="none" strike="noStrike" kern="1200" cap="none" spc="0" normalizeH="0" baseline="0" noProof="0">
                          <a:ln>
                            <a:noFill/>
                          </a:ln>
                          <a:solidFill>
                            <a:srgbClr val="0F5494"/>
                          </a:solidFill>
                          <a:effectLst/>
                          <a:uLnTx/>
                          <a:uFillTx/>
                          <a:latin typeface="+mn-lt"/>
                          <a:ea typeface="+mn-ea"/>
                          <a:cs typeface="+mn-cs"/>
                        </a:rPr>
                        <a:t>approche privilégiée </a:t>
                      </a:r>
                      <a:r>
                        <a:rPr kumimoji="0" lang="fr-FR" altLang="en-BE" sz="1600" b="0" i="0" u="none" strike="noStrike" kern="1200" cap="none" spc="0" normalizeH="0" baseline="0" noProof="0">
                          <a:ln>
                            <a:noFill/>
                          </a:ln>
                          <a:solidFill>
                            <a:srgbClr val="0F5494"/>
                          </a:solidFill>
                          <a:effectLst/>
                          <a:uLnTx/>
                          <a:uFillTx/>
                          <a:latin typeface="+mn-lt"/>
                          <a:ea typeface="+mn-ea"/>
                          <a:cs typeface="+mn-cs"/>
                        </a:rPr>
                        <a:t>pour la programmation pays.</a:t>
                      </a:r>
                      <a:endParaRPr lang="fr-FR" sz="1600" dirty="0"/>
                    </a:p>
                  </a:txBody>
                  <a:tcPr marL="91444" marR="91444" marT="45701" marB="45701">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4457038"/>
                  </a:ext>
                </a:extLst>
              </a:tr>
              <a:tr h="2304256">
                <a:tc>
                  <a:txBody>
                    <a:bodyPr/>
                    <a:lstStyle/>
                    <a:p>
                      <a:pPr>
                        <a:defRPr b="0" i="0"/>
                      </a:pPr>
                      <a:r>
                        <a:rPr kumimoji="0" lang="fr-FR" altLang="en-BE" sz="1700" b="1" i="0" u="none" strike="noStrike" kern="1200" cap="none" spc="0" normalizeH="0" baseline="0" noProof="0">
                          <a:ln>
                            <a:noFill/>
                          </a:ln>
                          <a:solidFill>
                            <a:srgbClr val="0F5494"/>
                          </a:solidFill>
                          <a:effectLst/>
                          <a:uLnTx/>
                          <a:uFillTx/>
                          <a:latin typeface="+mn-lt"/>
                          <a:ea typeface="+mn-ea"/>
                          <a:cs typeface="+mn-cs"/>
                        </a:rPr>
                        <a:t>ARTICLE 12</a:t>
                      </a:r>
                    </a:p>
                    <a:p>
                      <a:pPr>
                        <a:defRPr b="0" i="0"/>
                      </a:pPr>
                      <a:r>
                        <a:rPr lang="fr-FR" sz="1700" b="0">
                          <a:solidFill>
                            <a:srgbClr val="0F5494"/>
                          </a:solidFill>
                        </a:rPr>
                        <a:t>(programmation géographique)</a:t>
                      </a:r>
                      <a:endParaRPr lang="fr-FR" sz="1700" b="0" dirty="0">
                        <a:solidFill>
                          <a:srgbClr val="0F5494"/>
                        </a:solidFill>
                      </a:endParaRPr>
                    </a:p>
                  </a:txBody>
                  <a:tcPr marL="91444" marR="91444" marT="45701" marB="4570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fontAlgn="t" latinLnBrk="0" hangingPunct="1">
                        <a:spcBef>
                          <a:spcPct val="0"/>
                        </a:spcBef>
                        <a:buNone/>
                        <a:defRPr b="0" i="0"/>
                      </a:pPr>
                      <a:r>
                        <a:rPr kumimoji="0" lang="fr-FR" sz="1600" b="0" i="0" u="none" strike="noStrike" kern="1200" cap="none" spc="0" normalizeH="0" baseline="0" dirty="0">
                          <a:ln>
                            <a:noFill/>
                          </a:ln>
                          <a:solidFill>
                            <a:srgbClr val="0F5494"/>
                          </a:solidFill>
                          <a:effectLst/>
                          <a:uLnTx/>
                          <a:uFillTx/>
                          <a:latin typeface="+mn-lt"/>
                          <a:ea typeface="+mn-ea"/>
                          <a:cs typeface="+mn-cs"/>
                        </a:rPr>
                        <a:t>12.3 : Les Programmes indicatifs pluriannuels reposeront sur :</a:t>
                      </a:r>
                    </a:p>
                    <a:p>
                      <a:pPr marL="444500" indent="-444500" algn="l" defTabSz="914400" rtl="0" eaLnBrk="1" latinLnBrk="0" hangingPunct="1">
                        <a:buFont typeface="+mj-lt"/>
                        <a:buAutoNum type="alphaLcParenR"/>
                        <a:defRPr b="0" i="0"/>
                      </a:pPr>
                      <a:r>
                        <a:rPr kumimoji="0" lang="fr-FR" sz="1600" b="0" i="0" u="none" strike="noStrike" kern="1200" cap="none" spc="0" normalizeH="0" baseline="0" dirty="0">
                          <a:ln>
                            <a:noFill/>
                          </a:ln>
                          <a:solidFill>
                            <a:srgbClr val="0F5494"/>
                          </a:solidFill>
                          <a:effectLst/>
                          <a:uLnTx/>
                          <a:uFillTx/>
                          <a:latin typeface="+mn-lt"/>
                          <a:ea typeface="+mn-ea"/>
                          <a:cs typeface="+mn-cs"/>
                        </a:rPr>
                        <a:t>Une stratégie nationale ou régionale sous la forme d’un plan de développement […] accepté par la Commission […]</a:t>
                      </a:r>
                    </a:p>
                    <a:p>
                      <a:pPr marL="444500" indent="-444500" algn="l" defTabSz="914400" rtl="0" eaLnBrk="1" latinLnBrk="0" hangingPunct="1">
                        <a:buFont typeface="+mj-lt"/>
                        <a:buAutoNum type="alphaLcParenR"/>
                        <a:defRPr b="0" i="0"/>
                      </a:pPr>
                      <a:r>
                        <a:rPr kumimoji="0" lang="fr-FR" sz="1600" b="0" i="0" u="none" strike="noStrike" kern="1200" cap="none" spc="0" normalizeH="0" baseline="0" dirty="0">
                          <a:ln>
                            <a:noFill/>
                          </a:ln>
                          <a:solidFill>
                            <a:srgbClr val="0F5494"/>
                          </a:solidFill>
                          <a:effectLst/>
                          <a:uLnTx/>
                          <a:uFillTx/>
                          <a:latin typeface="+mn-lt"/>
                          <a:ea typeface="+mn-ea"/>
                          <a:cs typeface="+mn-cs"/>
                        </a:rPr>
                        <a:t>Un document-cadre exposant la politique de l’Union vis-à-vis du ou des pays partenaires concernés, y compris un document conjoint de l’Union et des États membres</a:t>
                      </a:r>
                    </a:p>
                    <a:p>
                      <a:pPr marL="444500" indent="-444500" algn="l" defTabSz="914400" rtl="0" eaLnBrk="1" latinLnBrk="0" hangingPunct="1">
                        <a:buFont typeface="+mj-lt"/>
                        <a:buAutoNum type="alphaLcParenR"/>
                        <a:defRPr b="0" i="0"/>
                      </a:pPr>
                      <a:r>
                        <a:rPr kumimoji="0" lang="fr-FR" sz="1600" b="0" i="0" u="none" strike="noStrike" kern="1200" cap="none" spc="0" normalizeH="0" baseline="0" dirty="0">
                          <a:ln>
                            <a:noFill/>
                          </a:ln>
                          <a:solidFill>
                            <a:srgbClr val="0F5494"/>
                          </a:solidFill>
                          <a:effectLst/>
                          <a:uLnTx/>
                          <a:uFillTx/>
                          <a:latin typeface="+mn-lt"/>
                          <a:ea typeface="+mn-ea"/>
                          <a:cs typeface="+mn-cs"/>
                        </a:rPr>
                        <a:t>Un document commun entre l'Union et le pays partenaire concerné […] établissant des priorités communes</a:t>
                      </a:r>
                    </a:p>
                  </a:txBody>
                  <a:tcPr marL="91444" marR="91444" marT="45701" marB="45701">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1619643"/>
                  </a:ext>
                </a:extLst>
              </a:tr>
              <a:tr h="964021">
                <a:tc>
                  <a:txBody>
                    <a:bodyPr/>
                    <a:lstStyle/>
                    <a:p>
                      <a:pPr>
                        <a:defRPr b="0" i="0"/>
                      </a:pPr>
                      <a:r>
                        <a:rPr kumimoji="0" lang="fr-FR" altLang="en-BE" sz="1700" b="1" i="0" u="none" strike="noStrike" kern="1200" cap="none" spc="0" normalizeH="0" baseline="0" noProof="0">
                          <a:ln>
                            <a:noFill/>
                          </a:ln>
                          <a:solidFill>
                            <a:srgbClr val="0F5494"/>
                          </a:solidFill>
                          <a:effectLst/>
                          <a:uLnTx/>
                          <a:uFillTx/>
                          <a:latin typeface="+mn-lt"/>
                          <a:ea typeface="+mn-ea"/>
                          <a:cs typeface="+mn-cs"/>
                        </a:rPr>
                        <a:t>ARTICLE 12</a:t>
                      </a:r>
                      <a:endParaRPr lang="fr-FR" sz="1700" b="1" dirty="0"/>
                    </a:p>
                  </a:txBody>
                  <a:tcPr marL="91444" marR="91444" marT="45701" marB="45701">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b="0" i="0"/>
                      </a:pPr>
                      <a:r>
                        <a:rPr kumimoji="0" lang="fr-FR" altLang="en-BE" sz="1600" b="0" i="0" u="none" strike="noStrike" kern="1200" cap="none" spc="0" normalizeH="0" baseline="0" noProof="0" dirty="0">
                          <a:ln>
                            <a:noFill/>
                          </a:ln>
                          <a:solidFill>
                            <a:srgbClr val="0F5494"/>
                          </a:solidFill>
                          <a:effectLst/>
                          <a:uLnTx/>
                          <a:uFillTx/>
                          <a:latin typeface="+mn-lt"/>
                          <a:ea typeface="+mn-ea"/>
                          <a:cs typeface="+mn-cs"/>
                        </a:rPr>
                        <a:t>[…] si possible, le document de programmation conjointe remplacera les documents de programmation de l'Union et des États membres </a:t>
                      </a:r>
                      <a:endParaRPr lang="fr-FR" sz="1600" dirty="0"/>
                    </a:p>
                  </a:txBody>
                  <a:tcPr marL="91444" marR="91444" marT="45701" marB="45701">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1650986"/>
                  </a:ext>
                </a:extLst>
              </a:tr>
            </a:tbl>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JP template">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anose="020B0604030504040204"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P template" id="{B4B003FC-5915-4565-8986-C6AE40DE3B42}" vid="{C6730629-7B1D-4419-94E6-279C39770C6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667</Words>
  <Application>Microsoft Office PowerPoint</Application>
  <PresentationFormat>On-screen Show (4:3)</PresentationFormat>
  <Paragraphs>114</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Courier New</vt:lpstr>
      <vt:lpstr>Times New Roman</vt:lpstr>
      <vt:lpstr>Verdana</vt:lpstr>
      <vt:lpstr>JP template</vt:lpstr>
      <vt:lpstr>Mieux travailler ensemble, le contexte Se fonder sur ce que l'on sait   Formation sur la programmation conjointe</vt:lpstr>
      <vt:lpstr>Qu'est-ce que la programmation conjointe ?</vt:lpstr>
      <vt:lpstr>Pourquoi la programmation conjointe ?</vt:lpstr>
      <vt:lpstr>Mieux travailler ensemble</vt:lpstr>
      <vt:lpstr>APD : Visibilité     Influence     Impact</vt:lpstr>
      <vt:lpstr>Où sont les engagements politiques ?</vt:lpstr>
      <vt:lpstr>Engagement UE sur la PC - Politiques</vt:lpstr>
      <vt:lpstr>Engagement UE sur la PC</vt:lpstr>
      <vt:lpstr>Proposition de la CE pour le NDICI</vt:lpstr>
      <vt:lpstr> Valeur de mieux travailler ensemble - La vision des praticiens:</vt:lpstr>
      <vt:lpstr>Perspectives pays (1)</vt:lpstr>
      <vt:lpstr>La taille, c'est important ?</vt:lpstr>
      <vt:lpstr>La taille, c'est important ?</vt:lpstr>
      <vt:lpstr>La taille, c'est important ?</vt:lpstr>
      <vt:lpstr>La taille, c'est important ?</vt:lpstr>
      <vt:lpstr>Principaux messages</vt:lpstr>
      <vt:lpstr>Exercice de groupe</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alexanderoriordan@gmail.com</dc:creator>
  <cp:lastModifiedBy>Florence Brosset-Heckel</cp:lastModifiedBy>
  <cp:revision>249</cp:revision>
  <dcterms:created xsi:type="dcterms:W3CDTF">2011-10-28T10:25:18Z</dcterms:created>
  <dcterms:modified xsi:type="dcterms:W3CDTF">2019-05-15T09:48:38Z</dcterms:modified>
</cp:coreProperties>
</file>