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  <p:sldMasterId id="2147484806" r:id="rId2"/>
    <p:sldMasterId id="2147484818" r:id="rId3"/>
  </p:sldMasterIdLst>
  <p:notesMasterIdLst>
    <p:notesMasterId r:id="rId11"/>
  </p:notesMasterIdLst>
  <p:handoutMasterIdLst>
    <p:handoutMasterId r:id="rId12"/>
  </p:handoutMasterIdLst>
  <p:sldIdLst>
    <p:sldId id="333" r:id="rId4"/>
    <p:sldId id="329" r:id="rId5"/>
    <p:sldId id="831" r:id="rId6"/>
    <p:sldId id="832" r:id="rId7"/>
    <p:sldId id="345" r:id="rId8"/>
    <p:sldId id="344" r:id="rId9"/>
    <p:sldId id="336" r:id="rId10"/>
  </p:sldIdLst>
  <p:sldSz cx="9144000" cy="6858000" type="screen4x3"/>
  <p:notesSz cx="6797675" cy="9926638"/>
  <p:custDataLst>
    <p:tags r:id="rId13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ra de Bournonville" initials="" lastIdx="0" clrIdx="0"/>
  <p:cmAuthor id="2" name="RAMSEY Fiona (DEVCO)" initials="RF(" lastIdx="0" clrIdx="1">
    <p:extLst>
      <p:ext uri="{19B8F6BF-5375-455C-9EA6-DF929625EA0E}">
        <p15:presenceInfo xmlns:p15="http://schemas.microsoft.com/office/powerpoint/2012/main" userId="RAMSEY Fiona (DEVCO)" providerId="None"/>
      </p:ext>
    </p:extLst>
  </p:cmAuthor>
  <p:cmAuthor id="3" name="Sibylle Koenig" initials="SK" lastIdx="0" clrIdx="2">
    <p:extLst>
      <p:ext uri="{19B8F6BF-5375-455C-9EA6-DF929625EA0E}">
        <p15:presenceInfo xmlns:p15="http://schemas.microsoft.com/office/powerpoint/2012/main" userId="8e69258a572ead4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BDDEFF"/>
    <a:srgbClr val="3166CF"/>
    <a:srgbClr val="2D5EC1"/>
    <a:srgbClr val="3E6FD2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F9ACD2-8102-40B5-9C4C-A145146E1CA9}" v="29" dt="2019-05-07T15:40:13.4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4" autoAdjust="0"/>
    <p:restoredTop sz="93817" autoAdjust="0"/>
  </p:normalViewPr>
  <p:slideViewPr>
    <p:cSldViewPr>
      <p:cViewPr varScale="1">
        <p:scale>
          <a:sx n="64" d="100"/>
          <a:sy n="64" d="100"/>
        </p:scale>
        <p:origin x="120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bylle Koenig" userId="8e69258a572ead4b" providerId="LiveId" clId="{135D647C-9539-473C-AF28-DABC0773D47C}"/>
    <pc:docChg chg="undo custSel addSld delSld modSld sldOrd">
      <pc:chgData name="Sibylle Koenig" userId="8e69258a572ead4b" providerId="LiveId" clId="{135D647C-9539-473C-AF28-DABC0773D47C}" dt="2019-05-07T15:45:51.063" v="471" actId="2696"/>
      <pc:docMkLst>
        <pc:docMk/>
      </pc:docMkLst>
      <pc:sldChg chg="del">
        <pc:chgData name="Sibylle Koenig" userId="8e69258a572ead4b" providerId="LiveId" clId="{135D647C-9539-473C-AF28-DABC0773D47C}" dt="2019-05-07T15:43:07.686" v="467" actId="2696"/>
        <pc:sldMkLst>
          <pc:docMk/>
          <pc:sldMk cId="0" sldId="264"/>
        </pc:sldMkLst>
      </pc:sldChg>
      <pc:sldChg chg="del">
        <pc:chgData name="Sibylle Koenig" userId="8e69258a572ead4b" providerId="LiveId" clId="{135D647C-9539-473C-AF28-DABC0773D47C}" dt="2019-05-07T15:05:28.488" v="0" actId="2696"/>
        <pc:sldMkLst>
          <pc:docMk/>
          <pc:sldMk cId="0" sldId="269"/>
        </pc:sldMkLst>
      </pc:sldChg>
      <pc:sldChg chg="del">
        <pc:chgData name="Sibylle Koenig" userId="8e69258a572ead4b" providerId="LiveId" clId="{135D647C-9539-473C-AF28-DABC0773D47C}" dt="2019-05-07T15:05:35.469" v="1" actId="2696"/>
        <pc:sldMkLst>
          <pc:docMk/>
          <pc:sldMk cId="0" sldId="303"/>
        </pc:sldMkLst>
      </pc:sldChg>
      <pc:sldChg chg="del">
        <pc:chgData name="Sibylle Koenig" userId="8e69258a572ead4b" providerId="LiveId" clId="{135D647C-9539-473C-AF28-DABC0773D47C}" dt="2019-05-07T15:44:27.515" v="468" actId="2696"/>
        <pc:sldMkLst>
          <pc:docMk/>
          <pc:sldMk cId="0" sldId="323"/>
        </pc:sldMkLst>
      </pc:sldChg>
      <pc:sldChg chg="modSp">
        <pc:chgData name="Sibylle Koenig" userId="8e69258a572ead4b" providerId="LiveId" clId="{135D647C-9539-473C-AF28-DABC0773D47C}" dt="2019-05-07T15:16:06.972" v="104" actId="20577"/>
        <pc:sldMkLst>
          <pc:docMk/>
          <pc:sldMk cId="0" sldId="329"/>
        </pc:sldMkLst>
        <pc:spChg chg="mod">
          <ac:chgData name="Sibylle Koenig" userId="8e69258a572ead4b" providerId="LiveId" clId="{135D647C-9539-473C-AF28-DABC0773D47C}" dt="2019-05-07T15:16:06.972" v="104" actId="20577"/>
          <ac:spMkLst>
            <pc:docMk/>
            <pc:sldMk cId="0" sldId="329"/>
            <ac:spMk id="10" creationId="{0327DBD8-B2EB-463B-9C05-DA465DAC1379}"/>
          </ac:spMkLst>
        </pc:spChg>
      </pc:sldChg>
      <pc:sldChg chg="del">
        <pc:chgData name="Sibylle Koenig" userId="8e69258a572ead4b" providerId="LiveId" clId="{135D647C-9539-473C-AF28-DABC0773D47C}" dt="2019-05-07T15:44:55.091" v="469" actId="2696"/>
        <pc:sldMkLst>
          <pc:docMk/>
          <pc:sldMk cId="1089107187" sldId="335"/>
        </pc:sldMkLst>
      </pc:sldChg>
      <pc:sldChg chg="modSp">
        <pc:chgData name="Sibylle Koenig" userId="8e69258a572ead4b" providerId="LiveId" clId="{135D647C-9539-473C-AF28-DABC0773D47C}" dt="2019-05-07T15:42:19.288" v="466" actId="20577"/>
        <pc:sldMkLst>
          <pc:docMk/>
          <pc:sldMk cId="3478258355" sldId="336"/>
        </pc:sldMkLst>
        <pc:spChg chg="mod">
          <ac:chgData name="Sibylle Koenig" userId="8e69258a572ead4b" providerId="LiveId" clId="{135D647C-9539-473C-AF28-DABC0773D47C}" dt="2019-05-07T15:42:19.288" v="466" actId="20577"/>
          <ac:spMkLst>
            <pc:docMk/>
            <pc:sldMk cId="3478258355" sldId="336"/>
            <ac:spMk id="3" creationId="{A1117CF9-0D90-441B-B219-49411ECC6A60}"/>
          </ac:spMkLst>
        </pc:spChg>
      </pc:sldChg>
      <pc:sldChg chg="del">
        <pc:chgData name="Sibylle Koenig" userId="8e69258a572ead4b" providerId="LiveId" clId="{135D647C-9539-473C-AF28-DABC0773D47C}" dt="2019-05-07T15:45:34.354" v="470" actId="2696"/>
        <pc:sldMkLst>
          <pc:docMk/>
          <pc:sldMk cId="1452342729" sldId="342"/>
        </pc:sldMkLst>
      </pc:sldChg>
      <pc:sldChg chg="del">
        <pc:chgData name="Sibylle Koenig" userId="8e69258a572ead4b" providerId="LiveId" clId="{135D647C-9539-473C-AF28-DABC0773D47C}" dt="2019-05-07T15:45:51.063" v="471" actId="2696"/>
        <pc:sldMkLst>
          <pc:docMk/>
          <pc:sldMk cId="4195769575" sldId="343"/>
        </pc:sldMkLst>
      </pc:sldChg>
      <pc:sldChg chg="ord">
        <pc:chgData name="Sibylle Koenig" userId="8e69258a572ead4b" providerId="LiveId" clId="{135D647C-9539-473C-AF28-DABC0773D47C}" dt="2019-05-07T15:40:13.453" v="372"/>
        <pc:sldMkLst>
          <pc:docMk/>
          <pc:sldMk cId="556866995" sldId="344"/>
        </pc:sldMkLst>
      </pc:sldChg>
      <pc:sldChg chg="addSp modSp">
        <pc:chgData name="Sibylle Koenig" userId="8e69258a572ead4b" providerId="LiveId" clId="{135D647C-9539-473C-AF28-DABC0773D47C}" dt="2019-05-07T15:38:21.403" v="370" actId="1076"/>
        <pc:sldMkLst>
          <pc:docMk/>
          <pc:sldMk cId="2722528820" sldId="345"/>
        </pc:sldMkLst>
        <pc:spChg chg="mod">
          <ac:chgData name="Sibylle Koenig" userId="8e69258a572ead4b" providerId="LiveId" clId="{135D647C-9539-473C-AF28-DABC0773D47C}" dt="2019-05-07T15:37:29.470" v="298" actId="1076"/>
          <ac:spMkLst>
            <pc:docMk/>
            <pc:sldMk cId="2722528820" sldId="345"/>
            <ac:spMk id="10" creationId="{00000000-0000-0000-0000-000000000000}"/>
          </ac:spMkLst>
        </pc:spChg>
        <pc:spChg chg="mod">
          <ac:chgData name="Sibylle Koenig" userId="8e69258a572ead4b" providerId="LiveId" clId="{135D647C-9539-473C-AF28-DABC0773D47C}" dt="2019-05-07T15:37:26.467" v="297" actId="1076"/>
          <ac:spMkLst>
            <pc:docMk/>
            <pc:sldMk cId="2722528820" sldId="345"/>
            <ac:spMk id="11" creationId="{00000000-0000-0000-0000-000000000000}"/>
          </ac:spMkLst>
        </pc:spChg>
        <pc:spChg chg="mod">
          <ac:chgData name="Sibylle Koenig" userId="8e69258a572ead4b" providerId="LiveId" clId="{135D647C-9539-473C-AF28-DABC0773D47C}" dt="2019-05-07T15:37:33.119" v="299" actId="1076"/>
          <ac:spMkLst>
            <pc:docMk/>
            <pc:sldMk cId="2722528820" sldId="345"/>
            <ac:spMk id="12" creationId="{00000000-0000-0000-0000-000000000000}"/>
          </ac:spMkLst>
        </pc:spChg>
        <pc:spChg chg="mod">
          <ac:chgData name="Sibylle Koenig" userId="8e69258a572ead4b" providerId="LiveId" clId="{135D647C-9539-473C-AF28-DABC0773D47C}" dt="2019-05-07T15:37:37.143" v="300" actId="1076"/>
          <ac:spMkLst>
            <pc:docMk/>
            <pc:sldMk cId="2722528820" sldId="345"/>
            <ac:spMk id="13" creationId="{00000000-0000-0000-0000-000000000000}"/>
          </ac:spMkLst>
        </pc:spChg>
        <pc:spChg chg="add mod">
          <ac:chgData name="Sibylle Koenig" userId="8e69258a572ead4b" providerId="LiveId" clId="{135D647C-9539-473C-AF28-DABC0773D47C}" dt="2019-05-07T15:38:21.403" v="370" actId="1076"/>
          <ac:spMkLst>
            <pc:docMk/>
            <pc:sldMk cId="2722528820" sldId="345"/>
            <ac:spMk id="14" creationId="{D8DEDA09-BF2D-44FB-B8B9-33D34C12AE72}"/>
          </ac:spMkLst>
        </pc:spChg>
        <pc:spChg chg="mod">
          <ac:chgData name="Sibylle Koenig" userId="8e69258a572ead4b" providerId="LiveId" clId="{135D647C-9539-473C-AF28-DABC0773D47C}" dt="2019-05-07T15:37:40.856" v="301" actId="1076"/>
          <ac:spMkLst>
            <pc:docMk/>
            <pc:sldMk cId="2722528820" sldId="345"/>
            <ac:spMk id="15" creationId="{00000000-0000-0000-0000-000000000000}"/>
          </ac:spMkLst>
        </pc:spChg>
        <pc:picChg chg="mod">
          <ac:chgData name="Sibylle Koenig" userId="8e69258a572ead4b" providerId="LiveId" clId="{135D647C-9539-473C-AF28-DABC0773D47C}" dt="2019-05-07T15:37:23.357" v="296" actId="1076"/>
          <ac:picMkLst>
            <pc:docMk/>
            <pc:sldMk cId="2722528820" sldId="345"/>
            <ac:picMk id="5" creationId="{00000000-0000-0000-0000-000000000000}"/>
          </ac:picMkLst>
        </pc:picChg>
        <pc:picChg chg="mod">
          <ac:chgData name="Sibylle Koenig" userId="8e69258a572ead4b" providerId="LiveId" clId="{135D647C-9539-473C-AF28-DABC0773D47C}" dt="2019-05-07T15:37:43.456" v="302" actId="1076"/>
          <ac:picMkLst>
            <pc:docMk/>
            <pc:sldMk cId="2722528820" sldId="345"/>
            <ac:picMk id="6" creationId="{00000000-0000-0000-0000-000000000000}"/>
          </ac:picMkLst>
        </pc:picChg>
        <pc:picChg chg="mod">
          <ac:chgData name="Sibylle Koenig" userId="8e69258a572ead4b" providerId="LiveId" clId="{135D647C-9539-473C-AF28-DABC0773D47C}" dt="2019-05-07T15:37:45.367" v="303" actId="1076"/>
          <ac:picMkLst>
            <pc:docMk/>
            <pc:sldMk cId="2722528820" sldId="345"/>
            <ac:picMk id="7" creationId="{00000000-0000-0000-0000-000000000000}"/>
          </ac:picMkLst>
        </pc:picChg>
        <pc:picChg chg="mod">
          <ac:chgData name="Sibylle Koenig" userId="8e69258a572ead4b" providerId="LiveId" clId="{135D647C-9539-473C-AF28-DABC0773D47C}" dt="2019-05-07T15:37:48.666" v="305" actId="1076"/>
          <ac:picMkLst>
            <pc:docMk/>
            <pc:sldMk cId="2722528820" sldId="345"/>
            <ac:picMk id="8" creationId="{00000000-0000-0000-0000-000000000000}"/>
          </ac:picMkLst>
        </pc:picChg>
        <pc:picChg chg="mod">
          <ac:chgData name="Sibylle Koenig" userId="8e69258a572ead4b" providerId="LiveId" clId="{135D647C-9539-473C-AF28-DABC0773D47C}" dt="2019-05-07T15:37:50.372" v="306" actId="1076"/>
          <ac:picMkLst>
            <pc:docMk/>
            <pc:sldMk cId="2722528820" sldId="345"/>
            <ac:picMk id="9" creationId="{00000000-0000-0000-0000-000000000000}"/>
          </ac:picMkLst>
        </pc:picChg>
      </pc:sldChg>
      <pc:sldChg chg="del">
        <pc:chgData name="Sibylle Koenig" userId="8e69258a572ead4b" providerId="LiveId" clId="{135D647C-9539-473C-AF28-DABC0773D47C}" dt="2019-05-07T15:38:36.284" v="371" actId="2696"/>
        <pc:sldMkLst>
          <pc:docMk/>
          <pc:sldMk cId="2748488293" sldId="347"/>
        </pc:sldMkLst>
      </pc:sldChg>
      <pc:sldChg chg="modSp del">
        <pc:chgData name="Sibylle Koenig" userId="8e69258a572ead4b" providerId="LiveId" clId="{135D647C-9539-473C-AF28-DABC0773D47C}" dt="2019-05-07T15:16:37.425" v="105" actId="2696"/>
        <pc:sldMkLst>
          <pc:docMk/>
          <pc:sldMk cId="594771650" sldId="348"/>
        </pc:sldMkLst>
        <pc:spChg chg="mod">
          <ac:chgData name="Sibylle Koenig" userId="8e69258a572ead4b" providerId="LiveId" clId="{135D647C-9539-473C-AF28-DABC0773D47C}" dt="2019-05-07T15:13:42.296" v="27"/>
          <ac:spMkLst>
            <pc:docMk/>
            <pc:sldMk cId="594771650" sldId="348"/>
            <ac:spMk id="10" creationId="{0327DBD8-B2EB-463B-9C05-DA465DAC1379}"/>
          </ac:spMkLst>
        </pc:spChg>
      </pc:sldChg>
      <pc:sldChg chg="modSp add ord modTransition">
        <pc:chgData name="Sibylle Koenig" userId="8e69258a572ead4b" providerId="LiveId" clId="{135D647C-9539-473C-AF28-DABC0773D47C}" dt="2019-05-07T15:30:13.928" v="186" actId="1076"/>
        <pc:sldMkLst>
          <pc:docMk/>
          <pc:sldMk cId="3251358586" sldId="831"/>
        </pc:sldMkLst>
        <pc:spChg chg="mod">
          <ac:chgData name="Sibylle Koenig" userId="8e69258a572ead4b" providerId="LiveId" clId="{135D647C-9539-473C-AF28-DABC0773D47C}" dt="2019-05-07T15:29:31.830" v="129" actId="20577"/>
          <ac:spMkLst>
            <pc:docMk/>
            <pc:sldMk cId="3251358586" sldId="831"/>
            <ac:spMk id="9" creationId="{6CA7582C-1066-4EAF-88D7-B42AF62E5ADF}"/>
          </ac:spMkLst>
        </pc:spChg>
        <pc:spChg chg="mod">
          <ac:chgData name="Sibylle Koenig" userId="8e69258a572ead4b" providerId="LiveId" clId="{135D647C-9539-473C-AF28-DABC0773D47C}" dt="2019-05-07T15:30:03.579" v="185" actId="20577"/>
          <ac:spMkLst>
            <pc:docMk/>
            <pc:sldMk cId="3251358586" sldId="831"/>
            <ac:spMk id="31746" creationId="{84775290-0638-4986-8BF4-317E5943EF26}"/>
          </ac:spMkLst>
        </pc:spChg>
        <pc:graphicFrameChg chg="mod">
          <ac:chgData name="Sibylle Koenig" userId="8e69258a572ead4b" providerId="LiveId" clId="{135D647C-9539-473C-AF28-DABC0773D47C}" dt="2019-05-07T15:30:13.928" v="186" actId="1076"/>
          <ac:graphicFrameMkLst>
            <pc:docMk/>
            <pc:sldMk cId="3251358586" sldId="831"/>
            <ac:graphicFrameMk id="10" creationId="{4386BB87-CB95-4FF6-A34A-2B7961523FAE}"/>
          </ac:graphicFrameMkLst>
        </pc:graphicFrameChg>
      </pc:sldChg>
      <pc:sldChg chg="modSp add">
        <pc:chgData name="Sibylle Koenig" userId="8e69258a572ead4b" providerId="LiveId" clId="{135D647C-9539-473C-AF28-DABC0773D47C}" dt="2019-05-07T15:36:17.670" v="294" actId="1076"/>
        <pc:sldMkLst>
          <pc:docMk/>
          <pc:sldMk cId="4162136564" sldId="832"/>
        </pc:sldMkLst>
        <pc:spChg chg="mod">
          <ac:chgData name="Sibylle Koenig" userId="8e69258a572ead4b" providerId="LiveId" clId="{135D647C-9539-473C-AF28-DABC0773D47C}" dt="2019-05-07T15:36:17.670" v="294" actId="1076"/>
          <ac:spMkLst>
            <pc:docMk/>
            <pc:sldMk cId="4162136564" sldId="832"/>
            <ac:spMk id="2" creationId="{FCDC28FF-BC2F-4FDC-A0C0-0F765C5611A6}"/>
          </ac:spMkLst>
        </pc:spChg>
        <pc:spChg chg="mod">
          <ac:chgData name="Sibylle Koenig" userId="8e69258a572ead4b" providerId="LiveId" clId="{135D647C-9539-473C-AF28-DABC0773D47C}" dt="2019-05-07T15:36:01.486" v="293" actId="5793"/>
          <ac:spMkLst>
            <pc:docMk/>
            <pc:sldMk cId="4162136564" sldId="832"/>
            <ac:spMk id="3" creationId="{8632BA2B-BBEB-4423-8D7C-8E5A6BB285D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'Global v CSDGs'!$D$4:$D$21</c:f>
              <c:strCache>
                <c:ptCount val="18"/>
                <c:pt idx="0">
                  <c:v>1. Poverty</c:v>
                </c:pt>
                <c:pt idx="1">
                  <c:v>2. Hunger</c:v>
                </c:pt>
                <c:pt idx="2">
                  <c:v>3. Health</c:v>
                </c:pt>
                <c:pt idx="3">
                  <c:v>4. Education</c:v>
                </c:pt>
                <c:pt idx="4">
                  <c:v>5. Gender</c:v>
                </c:pt>
                <c:pt idx="5">
                  <c:v>6. Water</c:v>
                </c:pt>
                <c:pt idx="6">
                  <c:v>7. Energy</c:v>
                </c:pt>
                <c:pt idx="7">
                  <c:v>8. Growth</c:v>
                </c:pt>
                <c:pt idx="8">
                  <c:v>9. Industry</c:v>
                </c:pt>
                <c:pt idx="9">
                  <c:v>10. Inequality</c:v>
                </c:pt>
                <c:pt idx="10">
                  <c:v>11. Cites</c:v>
                </c:pt>
                <c:pt idx="11">
                  <c:v>12. Consumption</c:v>
                </c:pt>
                <c:pt idx="12">
                  <c:v>13. Climate change</c:v>
                </c:pt>
                <c:pt idx="13">
                  <c:v>14. Oceans/Rivers</c:v>
                </c:pt>
                <c:pt idx="14">
                  <c:v>15. Land</c:v>
                </c:pt>
                <c:pt idx="15">
                  <c:v>16. Peace/Gov</c:v>
                </c:pt>
                <c:pt idx="16">
                  <c:v>17. Partnerships</c:v>
                </c:pt>
                <c:pt idx="17">
                  <c:v>18. Demining</c:v>
                </c:pt>
              </c:strCache>
            </c:strRef>
          </c:cat>
          <c:val>
            <c:numRef>
              <c:f>'Global v CSDGs'!$E$4:$E$21</c:f>
              <c:numCache>
                <c:formatCode>General</c:formatCode>
                <c:ptCount val="18"/>
                <c:pt idx="0">
                  <c:v>7</c:v>
                </c:pt>
                <c:pt idx="1">
                  <c:v>8</c:v>
                </c:pt>
                <c:pt idx="2">
                  <c:v>13</c:v>
                </c:pt>
                <c:pt idx="3">
                  <c:v>10</c:v>
                </c:pt>
                <c:pt idx="4">
                  <c:v>9</c:v>
                </c:pt>
                <c:pt idx="5">
                  <c:v>8</c:v>
                </c:pt>
                <c:pt idx="6">
                  <c:v>5</c:v>
                </c:pt>
                <c:pt idx="7">
                  <c:v>12</c:v>
                </c:pt>
                <c:pt idx="8">
                  <c:v>8</c:v>
                </c:pt>
                <c:pt idx="9">
                  <c:v>10</c:v>
                </c:pt>
                <c:pt idx="10">
                  <c:v>10</c:v>
                </c:pt>
                <c:pt idx="11">
                  <c:v>11</c:v>
                </c:pt>
                <c:pt idx="12">
                  <c:v>5</c:v>
                </c:pt>
                <c:pt idx="13">
                  <c:v>10</c:v>
                </c:pt>
                <c:pt idx="14">
                  <c:v>12</c:v>
                </c:pt>
                <c:pt idx="15">
                  <c:v>12</c:v>
                </c:pt>
                <c:pt idx="16">
                  <c:v>19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66-42AF-B1ED-605BB37C01D4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'Global v CSDGs'!$D$4:$D$21</c:f>
              <c:strCache>
                <c:ptCount val="18"/>
                <c:pt idx="0">
                  <c:v>1. Poverty</c:v>
                </c:pt>
                <c:pt idx="1">
                  <c:v>2. Hunger</c:v>
                </c:pt>
                <c:pt idx="2">
                  <c:v>3. Health</c:v>
                </c:pt>
                <c:pt idx="3">
                  <c:v>4. Education</c:v>
                </c:pt>
                <c:pt idx="4">
                  <c:v>5. Gender</c:v>
                </c:pt>
                <c:pt idx="5">
                  <c:v>6. Water</c:v>
                </c:pt>
                <c:pt idx="6">
                  <c:v>7. Energy</c:v>
                </c:pt>
                <c:pt idx="7">
                  <c:v>8. Growth</c:v>
                </c:pt>
                <c:pt idx="8">
                  <c:v>9. Industry</c:v>
                </c:pt>
                <c:pt idx="9">
                  <c:v>10. Inequality</c:v>
                </c:pt>
                <c:pt idx="10">
                  <c:v>11. Cites</c:v>
                </c:pt>
                <c:pt idx="11">
                  <c:v>12. Consumption</c:v>
                </c:pt>
                <c:pt idx="12">
                  <c:v>13. Climate change</c:v>
                </c:pt>
                <c:pt idx="13">
                  <c:v>14. Oceans/Rivers</c:v>
                </c:pt>
                <c:pt idx="14">
                  <c:v>15. Land</c:v>
                </c:pt>
                <c:pt idx="15">
                  <c:v>16. Peace/Gov</c:v>
                </c:pt>
                <c:pt idx="16">
                  <c:v>17. Partnerships</c:v>
                </c:pt>
                <c:pt idx="17">
                  <c:v>18. Demining</c:v>
                </c:pt>
              </c:strCache>
            </c:strRef>
          </c:cat>
          <c:val>
            <c:numRef>
              <c:f>'Global v CSDGs'!$G$4:$G$21</c:f>
              <c:numCache>
                <c:formatCode>General</c:formatCode>
                <c:ptCount val="18"/>
                <c:pt idx="0">
                  <c:v>3</c:v>
                </c:pt>
                <c:pt idx="1">
                  <c:v>6</c:v>
                </c:pt>
                <c:pt idx="2">
                  <c:v>13</c:v>
                </c:pt>
                <c:pt idx="3">
                  <c:v>7</c:v>
                </c:pt>
                <c:pt idx="4">
                  <c:v>7</c:v>
                </c:pt>
                <c:pt idx="5">
                  <c:v>5</c:v>
                </c:pt>
                <c:pt idx="6">
                  <c:v>3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5</c:v>
                </c:pt>
                <c:pt idx="14">
                  <c:v>7</c:v>
                </c:pt>
                <c:pt idx="15">
                  <c:v>3</c:v>
                </c:pt>
                <c:pt idx="16">
                  <c:v>8</c:v>
                </c:pt>
                <c:pt idx="1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66-42AF-B1ED-605BB37C01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3370224"/>
        <c:axId val="223372576"/>
      </c:barChart>
      <c:catAx>
        <c:axId val="22337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23372576"/>
        <c:crosses val="autoZero"/>
        <c:auto val="1"/>
        <c:lblAlgn val="ctr"/>
        <c:lblOffset val="100"/>
        <c:noMultiLvlLbl val="0"/>
      </c:catAx>
      <c:valAx>
        <c:axId val="22337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2337022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B444CE-A28A-4B86-8E5D-E60177E0211F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CDE083-1072-4CB1-9867-65B1F56824DD}" type="parTrans" cxnId="{8019C524-10F9-46DF-9757-6CE149C1D076}">
      <dgm:prSet/>
      <dgm:spPr/>
      <dgm:t>
        <a:bodyPr/>
        <a:lstStyle/>
        <a:p>
          <a:endParaRPr lang="en-US"/>
        </a:p>
      </dgm:t>
    </dgm:pt>
    <dgm:pt modelId="{C6E500BE-B3CD-403B-A46B-F7E9EBFBD237}">
      <dgm:prSet phldrT="[Text]"/>
      <dgm:spPr>
        <a:solidFill>
          <a:srgbClr val="3E6FD2"/>
        </a:solidFill>
      </dgm:spPr>
      <dgm:t>
        <a:bodyPr/>
        <a:lstStyle/>
        <a:p>
          <a:pPr>
            <a:lnSpc>
              <a:spcPct val="200000"/>
            </a:lnSpc>
            <a:defRPr b="0" i="0"/>
          </a:pPr>
          <a:r>
            <a:rPr lang="1036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</a:t>
          </a:r>
        </a:p>
        <a:p>
          <a:pPr>
            <a:lnSpc>
              <a:spcPct val="200000"/>
            </a:lnSpc>
            <a:defRPr b="0" i="0"/>
          </a:pPr>
          <a:r>
            <a:rPr lang="1036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</a:t>
          </a:r>
        </a:p>
        <a:p>
          <a:pPr>
            <a:lnSpc>
              <a:spcPct val="200000"/>
            </a:lnSpc>
            <a:defRPr b="0" i="0"/>
          </a:pPr>
          <a:r>
            <a:rPr lang="1036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</a:t>
          </a:r>
        </a:p>
      </dgm:t>
    </dgm:pt>
    <dgm:pt modelId="{FFF362E0-3846-4C73-BC50-2710FF798186}" type="parTrans" cxnId="{88219232-1607-4927-9605-D77973B027B1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7FD25B55-4BE6-41D8-92F6-614168221193}">
      <dgm:prSet phldrT="[Text]" custT="1"/>
      <dgm:spPr>
        <a:solidFill>
          <a:srgbClr val="C1DDCA"/>
        </a:solidFill>
      </dgm:spPr>
      <dgm:t>
        <a:bodyPr anchor="t"/>
        <a:lstStyle/>
        <a:p>
          <a:pPr>
            <a:defRPr b="0" i="0"/>
          </a:pPr>
          <a:r>
            <a:rPr lang="1036"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MISE EN ŒUVRE CONJOINTE</a:t>
          </a:r>
        </a:p>
      </dgm:t>
    </dgm:pt>
    <dgm:pt modelId="{635D6EC2-AF42-48AD-AB7D-44EE9B045307}" type="sibTrans" cxnId="{88219232-1607-4927-9605-D77973B027B1}">
      <dgm:prSet/>
      <dgm:spPr/>
      <dgm:t>
        <a:bodyPr/>
        <a:lstStyle/>
        <a:p>
          <a:endParaRPr lang="en-US"/>
        </a:p>
      </dgm:t>
    </dgm:pt>
    <dgm:pt modelId="{FD53F15A-66A8-459F-9D4D-607D50E6A0BA}" type="sibTrans" cxnId="{8019C524-10F9-46DF-9757-6CE149C1D076}">
      <dgm:prSet/>
      <dgm:spPr/>
      <dgm:t>
        <a:bodyPr/>
        <a:lstStyle/>
        <a:p>
          <a:endParaRPr lang="en-US"/>
        </a:p>
      </dgm:t>
    </dgm:pt>
    <dgm:pt modelId="{673D68DF-D2AF-4613-A24F-19F31B4E415A}" type="parTrans" cxnId="{4CAD803B-B541-456D-934E-C42140529E9F}">
      <dgm:prSet/>
      <dgm:spPr/>
      <dgm:t>
        <a:bodyPr/>
        <a:lstStyle/>
        <a:p>
          <a:endParaRPr lang="en-US"/>
        </a:p>
      </dgm:t>
    </dgm:pt>
    <dgm:pt modelId="{93192A78-4878-46F6-8F1F-C2378F97AB2C}">
      <dgm:prSet/>
      <dgm:spPr/>
      <dgm:t>
        <a:bodyPr/>
        <a:lstStyle/>
        <a:p>
          <a:endParaRPr lang="en-US"/>
        </a:p>
      </dgm:t>
    </dgm:pt>
    <dgm:pt modelId="{B314F93E-DC10-45F5-9030-B075025F59AC}" type="sibTrans" cxnId="{4CAD803B-B541-456D-934E-C42140529E9F}">
      <dgm:prSet/>
      <dgm:spPr/>
      <dgm:t>
        <a:bodyPr/>
        <a:lstStyle/>
        <a:p>
          <a:endParaRPr lang="en-US"/>
        </a:p>
      </dgm:t>
    </dgm:pt>
    <dgm:pt modelId="{7A039681-2FE2-413B-9A63-728381587CF2}" type="parTrans" cxnId="{A2061183-28E6-40B1-859F-A204D638D9F5}">
      <dgm:prSet/>
      <dgm:spPr/>
      <dgm:t>
        <a:bodyPr/>
        <a:lstStyle/>
        <a:p>
          <a:endParaRPr lang="en-US"/>
        </a:p>
      </dgm:t>
    </dgm:pt>
    <dgm:pt modelId="{C3413ED8-03EB-4FD3-BFB4-E78525572CE8}">
      <dgm:prSet custScaleX="195233" custScaleY="155205" custRadScaleRad="62756" custRadScaleInc="190515"/>
      <dgm:spPr/>
      <dgm:t>
        <a:bodyPr/>
        <a:lstStyle/>
        <a:p>
          <a:endParaRPr lang="en-US"/>
        </a:p>
      </dgm:t>
    </dgm:pt>
    <dgm:pt modelId="{2F0F1756-5E58-4D74-A567-016019AAA9B0}" type="sibTrans" cxnId="{A2061183-28E6-40B1-859F-A204D638D9F5}">
      <dgm:prSet/>
      <dgm:spPr/>
      <dgm:t>
        <a:bodyPr/>
        <a:lstStyle/>
        <a:p>
          <a:endParaRPr lang="en-US"/>
        </a:p>
      </dgm:t>
    </dgm:pt>
    <dgm:pt modelId="{1E723005-2635-4089-B1FA-82711B6B42DE}" type="parTrans" cxnId="{A4705B4E-4BCE-48EE-9FB0-C39513657809}">
      <dgm:prSet/>
      <dgm:spPr/>
      <dgm:t>
        <a:bodyPr/>
        <a:lstStyle/>
        <a:p>
          <a:endParaRPr lang="en-US"/>
        </a:p>
      </dgm:t>
    </dgm:pt>
    <dgm:pt modelId="{A3B55BAD-6F12-4768-8296-3709078F3FC2}">
      <dgm:prSet/>
      <dgm:spPr/>
      <dgm:t>
        <a:bodyPr/>
        <a:lstStyle/>
        <a:p>
          <a:endParaRPr lang="en-US"/>
        </a:p>
      </dgm:t>
    </dgm:pt>
    <dgm:pt modelId="{91F75886-12A0-4259-8630-94AC536580CD}" type="sibTrans" cxnId="{A4705B4E-4BCE-48EE-9FB0-C39513657809}">
      <dgm:prSet/>
      <dgm:spPr/>
      <dgm:t>
        <a:bodyPr/>
        <a:lstStyle/>
        <a:p>
          <a:endParaRPr lang="en-US"/>
        </a:p>
      </dgm:t>
    </dgm:pt>
    <dgm:pt modelId="{D347A406-1BE4-4A50-9269-0A0B515AA39D}" type="parTrans" cxnId="{2A04895D-B7D3-4633-B2C6-1B023D2DF3A6}">
      <dgm:prSet/>
      <dgm:spPr/>
      <dgm:t>
        <a:bodyPr/>
        <a:lstStyle/>
        <a:p>
          <a:endParaRPr lang="en-US"/>
        </a:p>
      </dgm:t>
    </dgm:pt>
    <dgm:pt modelId="{91ECBAB0-D8E6-4687-9E07-B7D56586EA44}">
      <dgm:prSet/>
      <dgm:spPr/>
      <dgm:t>
        <a:bodyPr/>
        <a:lstStyle/>
        <a:p>
          <a:endParaRPr lang="en-US"/>
        </a:p>
      </dgm:t>
    </dgm:pt>
    <dgm:pt modelId="{13D7B036-9468-474D-8E92-C5719A5ECD6D}" type="sibTrans" cxnId="{2A04895D-B7D3-4633-B2C6-1B023D2DF3A6}">
      <dgm:prSet/>
      <dgm:spPr/>
      <dgm:t>
        <a:bodyPr/>
        <a:lstStyle/>
        <a:p>
          <a:endParaRPr lang="en-US"/>
        </a:p>
      </dgm:t>
    </dgm:pt>
    <dgm:pt modelId="{481B9CDB-F9CF-4C26-8B4E-E68FF400160C}" type="parTrans" cxnId="{BB5D8A22-D5BD-467F-8503-3EA61B5811F2}">
      <dgm:prSet/>
      <dgm:spPr/>
      <dgm:t>
        <a:bodyPr/>
        <a:lstStyle/>
        <a:p>
          <a:endParaRPr lang="en-US"/>
        </a:p>
      </dgm:t>
    </dgm:pt>
    <dgm:pt modelId="{EECC77A1-90DC-4F76-B68C-EF7B584C75E5}">
      <dgm:prSet phldrT="[Text]" custScaleX="22260" custScaleY="200000" custLinFactNeighborX="-19708" custLinFactNeighborY="-2147"/>
      <dgm:spPr>
        <a:solidFill>
          <a:srgbClr val="3E6FD2"/>
        </a:solidFill>
      </dgm:spPr>
      <dgm:t>
        <a:bodyPr/>
        <a:lstStyle/>
        <a:p>
          <a:endParaRPr lang="en-GB"/>
        </a:p>
      </dgm:t>
    </dgm:pt>
    <dgm:pt modelId="{D522A09D-1165-47C4-B029-717E912AD0D9}" type="sibTrans" cxnId="{BB5D8A22-D5BD-467F-8503-3EA61B5811F2}">
      <dgm:prSet/>
      <dgm:spPr/>
      <dgm:t>
        <a:bodyPr/>
        <a:lstStyle/>
        <a:p>
          <a:endParaRPr lang="en-US"/>
        </a:p>
      </dgm:t>
    </dgm:pt>
    <dgm:pt modelId="{B5CBAE0E-48F2-4457-AB04-5B7E72B1C555}" type="pres">
      <dgm:prSet presAssocID="{ABB444CE-A28A-4B86-8E5D-E60177E0211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532898F8-5FDD-4E00-AC4F-598763A0D3E3}" type="pres">
      <dgm:prSet presAssocID="{C6E500BE-B3CD-403B-A46B-F7E9EBFBD237}" presName="singleCycle" presStyleCnt="0"/>
      <dgm:spPr/>
    </dgm:pt>
    <dgm:pt modelId="{6CD6980A-D785-44BD-ADB0-75E60063B4C6}" type="pres">
      <dgm:prSet presAssocID="{C6E500BE-B3CD-403B-A46B-F7E9EBFBD237}" presName="singleCenter" presStyleLbl="node1" presStyleIdx="0" presStyleCnt="2" custScaleX="22260" custScaleY="200000" custLinFactNeighborX="-19708" custLinFactNeighborY="-2147">
        <dgm:presLayoutVars>
          <dgm:chMax val="7"/>
          <dgm:chPref val="7"/>
        </dgm:presLayoutVars>
      </dgm:prSet>
      <dgm:spPr/>
    </dgm:pt>
    <dgm:pt modelId="{27218E6F-6C1E-48BE-B788-624D5784771B}" type="pres">
      <dgm:prSet presAssocID="{FFF362E0-3846-4C73-BC50-2710FF798186}" presName="Name56" presStyleLbl="parChTrans1D2" presStyleIdx="0" presStyleCnt="1"/>
      <dgm:spPr/>
    </dgm:pt>
    <dgm:pt modelId="{A508FA10-9F72-447E-A501-2F314B22C730}" type="pres">
      <dgm:prSet presAssocID="{7FD25B55-4BE6-41D8-92F6-614168221193}" presName="text0" presStyleLbl="node1" presStyleIdx="1" presStyleCnt="2" custScaleX="169020" custScaleY="91274" custRadScaleRad="122853" custRadScaleInc="13966">
        <dgm:presLayoutVars>
          <dgm:bulletEnabled val="1"/>
        </dgm:presLayoutVars>
      </dgm:prSet>
      <dgm:spPr/>
    </dgm:pt>
  </dgm:ptLst>
  <dgm:cxnLst>
    <dgm:cxn modelId="{D35EE41C-69EC-41CC-B394-091659C6E9D8}" type="presOf" srcId="{ABB444CE-A28A-4B86-8E5D-E60177E0211F}" destId="{B5CBAE0E-48F2-4457-AB04-5B7E72B1C555}" srcOrd="0" destOrd="0" presId="urn:microsoft.com/office/officeart/2008/layout/RadialCluster"/>
    <dgm:cxn modelId="{BB5D8A22-D5BD-467F-8503-3EA61B5811F2}" srcId="{ABB444CE-A28A-4B86-8E5D-E60177E0211F}" destId="{EECC77A1-90DC-4F76-B68C-EF7B584C75E5}" srcOrd="5" destOrd="0" parTransId="{481B9CDB-F9CF-4C26-8B4E-E68FF400160C}" sibTransId="{D522A09D-1165-47C4-B029-717E912AD0D9}"/>
    <dgm:cxn modelId="{8019C524-10F9-46DF-9757-6CE149C1D076}" srcId="{ABB444CE-A28A-4B86-8E5D-E60177E0211F}" destId="{C6E500BE-B3CD-403B-A46B-F7E9EBFBD237}" srcOrd="0" destOrd="0" parTransId="{19CDE083-1072-4CB1-9867-65B1F56824DD}" sibTransId="{FD53F15A-66A8-459F-9D4D-607D50E6A0BA}"/>
    <dgm:cxn modelId="{88219232-1607-4927-9605-D77973B027B1}" srcId="{C6E500BE-B3CD-403B-A46B-F7E9EBFBD237}" destId="{7FD25B55-4BE6-41D8-92F6-614168221193}" srcOrd="0" destOrd="0" parTransId="{FFF362E0-3846-4C73-BC50-2710FF798186}" sibTransId="{635D6EC2-AF42-48AD-AB7D-44EE9B045307}"/>
    <dgm:cxn modelId="{4CAD803B-B541-456D-934E-C42140529E9F}" srcId="{ABB444CE-A28A-4B86-8E5D-E60177E0211F}" destId="{93192A78-4878-46F6-8F1F-C2378F97AB2C}" srcOrd="1" destOrd="0" parTransId="{673D68DF-D2AF-4613-A24F-19F31B4E415A}" sibTransId="{B314F93E-DC10-45F5-9030-B075025F59AC}"/>
    <dgm:cxn modelId="{2A04895D-B7D3-4633-B2C6-1B023D2DF3A6}" srcId="{ABB444CE-A28A-4B86-8E5D-E60177E0211F}" destId="{91ECBAB0-D8E6-4687-9E07-B7D56586EA44}" srcOrd="4" destOrd="0" parTransId="{D347A406-1BE4-4A50-9269-0A0B515AA39D}" sibTransId="{13D7B036-9468-474D-8E92-C5719A5ECD6D}"/>
    <dgm:cxn modelId="{A4705B4E-4BCE-48EE-9FB0-C39513657809}" srcId="{ABB444CE-A28A-4B86-8E5D-E60177E0211F}" destId="{A3B55BAD-6F12-4768-8296-3709078F3FC2}" srcOrd="3" destOrd="0" parTransId="{1E723005-2635-4089-B1FA-82711B6B42DE}" sibTransId="{91F75886-12A0-4259-8630-94AC536580CD}"/>
    <dgm:cxn modelId="{A2061183-28E6-40B1-859F-A204D638D9F5}" srcId="{ABB444CE-A28A-4B86-8E5D-E60177E0211F}" destId="{C3413ED8-03EB-4FD3-BFB4-E78525572CE8}" srcOrd="2" destOrd="0" parTransId="{7A039681-2FE2-413B-9A63-728381587CF2}" sibTransId="{2F0F1756-5E58-4D74-A567-016019AAA9B0}"/>
    <dgm:cxn modelId="{05FEC3C7-253E-406C-9B8F-AA6BB124D83A}" type="presOf" srcId="{7FD25B55-4BE6-41D8-92F6-614168221193}" destId="{A508FA10-9F72-447E-A501-2F314B22C730}" srcOrd="0" destOrd="0" presId="urn:microsoft.com/office/officeart/2008/layout/RadialCluster"/>
    <dgm:cxn modelId="{88A810CA-6286-4912-B200-9003927569C8}" type="presOf" srcId="{C6E500BE-B3CD-403B-A46B-F7E9EBFBD237}" destId="{6CD6980A-D785-44BD-ADB0-75E60063B4C6}" srcOrd="0" destOrd="0" presId="urn:microsoft.com/office/officeart/2008/layout/RadialCluster"/>
    <dgm:cxn modelId="{A71CCBDB-802A-481F-B9D3-20B8E6F8E146}" type="presOf" srcId="{FFF362E0-3846-4C73-BC50-2710FF798186}" destId="{27218E6F-6C1E-48BE-B788-624D5784771B}" srcOrd="0" destOrd="0" presId="urn:microsoft.com/office/officeart/2008/layout/RadialCluster"/>
    <dgm:cxn modelId="{B646CDD4-ABCF-4EF3-A896-4755EA5C527B}" type="presParOf" srcId="{B5CBAE0E-48F2-4457-AB04-5B7E72B1C555}" destId="{532898F8-5FDD-4E00-AC4F-598763A0D3E3}" srcOrd="0" destOrd="0" presId="urn:microsoft.com/office/officeart/2008/layout/RadialCluster"/>
    <dgm:cxn modelId="{DFA0B70A-AF11-4D21-AD64-E422220B043E}" type="presParOf" srcId="{532898F8-5FDD-4E00-AC4F-598763A0D3E3}" destId="{6CD6980A-D785-44BD-ADB0-75E60063B4C6}" srcOrd="0" destOrd="0" presId="urn:microsoft.com/office/officeart/2008/layout/RadialCluster"/>
    <dgm:cxn modelId="{D5FD2997-EB97-4039-926E-4F38B05035A1}" type="presParOf" srcId="{532898F8-5FDD-4E00-AC4F-598763A0D3E3}" destId="{27218E6F-6C1E-48BE-B788-624D5784771B}" srcOrd="1" destOrd="0" presId="urn:microsoft.com/office/officeart/2008/layout/RadialCluster"/>
    <dgm:cxn modelId="{509A19F0-6C3A-46BE-926A-BA78366221FB}" type="presParOf" srcId="{532898F8-5FDD-4E00-AC4F-598763A0D3E3}" destId="{A508FA10-9F72-447E-A501-2F314B22C730}" srcOrd="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main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BFE044-3281-4D0D-B9B7-6EF5B1C8E82B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/>
        </a:p>
      </dgm:t>
    </dgm:pt>
    <dgm:pt modelId="{76E4BDB1-DE9B-4603-BA84-5E0E77063862}" type="parTrans" cxnId="{1B248329-C750-4DDE-8FCD-0EA242E9305E}">
      <dgm:prSet/>
      <dgm:spPr/>
      <dgm:t>
        <a:bodyPr/>
        <a:lstStyle/>
        <a:p>
          <a:endParaRPr lang="en-US" sz="1400"/>
        </a:p>
      </dgm:t>
    </dgm:pt>
    <dgm:pt modelId="{284F2FBB-FF25-4DEA-B656-DDE612082AF1}">
      <dgm:prSet phldrT="[Text]" custT="1"/>
      <dgm:spPr>
        <a:solidFill>
          <a:srgbClr val="FF0000"/>
        </a:solidFill>
      </dgm:spPr>
      <dgm:t>
        <a:bodyPr anchor="t"/>
        <a:lstStyle/>
        <a:p>
          <a:endParaRPr lang="en-US" sz="1200"/>
        </a:p>
        <a:p>
          <a:pPr>
            <a:defRPr b="0" i="0"/>
          </a:pPr>
          <a:r>
            <a:rPr lang="1036" sz="2000"/>
            <a:t>PLAN DE DÉVELOPPEMENT NATIONAL PAYS PARTENAIRE </a:t>
          </a:r>
        </a:p>
      </dgm:t>
    </dgm:pt>
    <dgm:pt modelId="{42C3D71F-B77B-403A-9DFF-6049528E2DA2}" type="sibTrans" cxnId="{1B248329-C750-4DDE-8FCD-0EA242E9305E}">
      <dgm:prSet custT="1"/>
      <dgm:spPr>
        <a:solidFill>
          <a:schemeClr val="bg1"/>
        </a:solidFill>
      </dgm:spPr>
      <dgm:t>
        <a:bodyPr/>
        <a:lstStyle/>
        <a:p>
          <a:endParaRPr lang="en-US" sz="1400"/>
        </a:p>
      </dgm:t>
    </dgm:pt>
    <dgm:pt modelId="{8D65B948-0317-4FE9-8110-6B8CBE9E4DED}" type="parTrans" cxnId="{E2505C6D-9D3F-4690-88D1-422AA7A16061}">
      <dgm:prSet/>
      <dgm:spPr/>
      <dgm:t>
        <a:bodyPr/>
        <a:lstStyle/>
        <a:p>
          <a:endParaRPr lang="en-US" sz="1400"/>
        </a:p>
      </dgm:t>
    </dgm:pt>
    <dgm:pt modelId="{7EC7C2C1-A01C-4EED-9442-378FE24CF7EF}">
      <dgm:prSet phldrT="[Text]" custT="1"/>
      <dgm:spPr>
        <a:solidFill>
          <a:srgbClr val="E6485F"/>
        </a:solidFill>
      </dgm:spPr>
      <dgm:t>
        <a:bodyPr/>
        <a:lstStyle/>
        <a:p>
          <a:pPr>
            <a:defRPr b="0" i="0"/>
          </a:pPr>
          <a:r>
            <a:rPr lang="1036" sz="1800">
              <a:latin typeface="Arial Narrow" panose="020B0606020202030204" pitchFamily="34" charset="0"/>
            </a:rPr>
            <a:t>CADRE DE </a:t>
          </a:r>
        </a:p>
        <a:p>
          <a:pPr>
            <a:defRPr b="0" i="0"/>
          </a:pPr>
          <a:r>
            <a:rPr lang="1036" sz="1800">
              <a:latin typeface="Arial Narrow" panose="020B0606020202030204" pitchFamily="34" charset="0"/>
            </a:rPr>
            <a:t>RÉSULTATS NATIONAL</a:t>
          </a:r>
        </a:p>
      </dgm:t>
    </dgm:pt>
    <dgm:pt modelId="{50A2CB88-4AB8-41CC-8143-4818966D9CC9}" type="sibTrans" cxnId="{E2505C6D-9D3F-4690-88D1-422AA7A16061}">
      <dgm:prSet/>
      <dgm:spPr/>
      <dgm:t>
        <a:bodyPr/>
        <a:lstStyle/>
        <a:p>
          <a:endParaRPr lang="en-US" sz="1400"/>
        </a:p>
      </dgm:t>
    </dgm:pt>
    <dgm:pt modelId="{B3822513-A2F2-46A4-8B7F-C54CE5B45C2E}" type="pres">
      <dgm:prSet presAssocID="{30BFE044-3281-4D0D-B9B7-6EF5B1C8E82B}" presName="linearFlow" presStyleCnt="0">
        <dgm:presLayoutVars>
          <dgm:resizeHandles val="exact"/>
        </dgm:presLayoutVars>
      </dgm:prSet>
      <dgm:spPr/>
    </dgm:pt>
    <dgm:pt modelId="{26905D82-7A32-4358-B221-2CCCB81BFD55}" type="pres">
      <dgm:prSet presAssocID="{284F2FBB-FF25-4DEA-B656-DDE612082AF1}" presName="node" presStyleLbl="node1" presStyleIdx="0" presStyleCnt="2" custScaleX="49468" custLinFactNeighborX="-1" custLinFactNeighborY="4890">
        <dgm:presLayoutVars>
          <dgm:bulletEnabled val="1"/>
        </dgm:presLayoutVars>
      </dgm:prSet>
      <dgm:spPr/>
    </dgm:pt>
    <dgm:pt modelId="{66C61B1B-849B-4BFF-AA34-8A18898FC900}" type="pres">
      <dgm:prSet presAssocID="{42C3D71F-B77B-403A-9DFF-6049528E2DA2}" presName="sibTrans" presStyleLbl="sibTrans2D1" presStyleIdx="0" presStyleCnt="1" custFlipHor="1" custScaleX="12251"/>
      <dgm:spPr/>
    </dgm:pt>
    <dgm:pt modelId="{0B37E8D8-EAB5-4E3D-842D-5A77A7F83DF7}" type="pres">
      <dgm:prSet presAssocID="{42C3D71F-B77B-403A-9DFF-6049528E2DA2}" presName="connectorText" presStyleLbl="sibTrans2D1" presStyleIdx="0" presStyleCnt="1"/>
      <dgm:spPr/>
    </dgm:pt>
    <dgm:pt modelId="{D96E4C40-1BFF-4C72-A154-DF4C6F591D72}" type="pres">
      <dgm:prSet presAssocID="{7EC7C2C1-A01C-4EED-9442-378FE24CF7EF}" presName="node" presStyleLbl="node1" presStyleIdx="1" presStyleCnt="2" custScaleX="49782" custScaleY="64909" custLinFactNeighborX="227" custLinFactNeighborY="-8589">
        <dgm:presLayoutVars>
          <dgm:bulletEnabled val="1"/>
        </dgm:presLayoutVars>
      </dgm:prSet>
      <dgm:spPr/>
    </dgm:pt>
  </dgm:ptLst>
  <dgm:cxnLst>
    <dgm:cxn modelId="{1B248329-C750-4DDE-8FCD-0EA242E9305E}" srcId="{30BFE044-3281-4D0D-B9B7-6EF5B1C8E82B}" destId="{284F2FBB-FF25-4DEA-B656-DDE612082AF1}" srcOrd="0" destOrd="0" parTransId="{76E4BDB1-DE9B-4603-BA84-5E0E77063862}" sibTransId="{42C3D71F-B77B-403A-9DFF-6049528E2DA2}"/>
    <dgm:cxn modelId="{D835BD3D-3BE8-4B28-9E90-01314CE447CA}" type="presOf" srcId="{42C3D71F-B77B-403A-9DFF-6049528E2DA2}" destId="{66C61B1B-849B-4BFF-AA34-8A18898FC900}" srcOrd="0" destOrd="0" presId="urn:microsoft.com/office/officeart/2005/8/layout/process2"/>
    <dgm:cxn modelId="{E2505C6D-9D3F-4690-88D1-422AA7A16061}" srcId="{30BFE044-3281-4D0D-B9B7-6EF5B1C8E82B}" destId="{7EC7C2C1-A01C-4EED-9442-378FE24CF7EF}" srcOrd="1" destOrd="0" parTransId="{8D65B948-0317-4FE9-8110-6B8CBE9E4DED}" sibTransId="{50A2CB88-4AB8-41CC-8143-4818966D9CC9}"/>
    <dgm:cxn modelId="{9F33B57C-DD20-490E-96FA-3CE07C614AD6}" type="presOf" srcId="{7EC7C2C1-A01C-4EED-9442-378FE24CF7EF}" destId="{D96E4C40-1BFF-4C72-A154-DF4C6F591D72}" srcOrd="0" destOrd="0" presId="urn:microsoft.com/office/officeart/2005/8/layout/process2"/>
    <dgm:cxn modelId="{E65AE8B9-BC1F-4D98-864A-77003A3EA85F}" type="presOf" srcId="{30BFE044-3281-4D0D-B9B7-6EF5B1C8E82B}" destId="{B3822513-A2F2-46A4-8B7F-C54CE5B45C2E}" srcOrd="0" destOrd="0" presId="urn:microsoft.com/office/officeart/2005/8/layout/process2"/>
    <dgm:cxn modelId="{1E1E2ABD-7A4E-4A6E-8F15-45E98E6CD395}" type="presOf" srcId="{284F2FBB-FF25-4DEA-B656-DDE612082AF1}" destId="{26905D82-7A32-4358-B221-2CCCB81BFD55}" srcOrd="0" destOrd="0" presId="urn:microsoft.com/office/officeart/2005/8/layout/process2"/>
    <dgm:cxn modelId="{C013A0DA-DE2A-4BF0-8F7F-0564E889B457}" type="presOf" srcId="{42C3D71F-B77B-403A-9DFF-6049528E2DA2}" destId="{0B37E8D8-EAB5-4E3D-842D-5A77A7F83DF7}" srcOrd="1" destOrd="0" presId="urn:microsoft.com/office/officeart/2005/8/layout/process2"/>
    <dgm:cxn modelId="{6B85DAC6-7EB0-4504-AAC4-FAE49650C3CD}" type="presParOf" srcId="{B3822513-A2F2-46A4-8B7F-C54CE5B45C2E}" destId="{26905D82-7A32-4358-B221-2CCCB81BFD55}" srcOrd="0" destOrd="0" presId="urn:microsoft.com/office/officeart/2005/8/layout/process2"/>
    <dgm:cxn modelId="{91D0AC43-EBF6-485C-97BD-10A2D848C429}" type="presParOf" srcId="{B3822513-A2F2-46A4-8B7F-C54CE5B45C2E}" destId="{66C61B1B-849B-4BFF-AA34-8A18898FC900}" srcOrd="1" destOrd="0" presId="urn:microsoft.com/office/officeart/2005/8/layout/process2"/>
    <dgm:cxn modelId="{62934C80-B8C8-4404-83F2-B26C4AB4723A}" type="presParOf" srcId="{66C61B1B-849B-4BFF-AA34-8A18898FC900}" destId="{0B37E8D8-EAB5-4E3D-842D-5A77A7F83DF7}" srcOrd="0" destOrd="0" presId="urn:microsoft.com/office/officeart/2005/8/layout/process2"/>
    <dgm:cxn modelId="{FEFB6377-A62F-409C-B86B-3A1814F6A12E}" type="presParOf" srcId="{B3822513-A2F2-46A4-8B7F-C54CE5B45C2E}" destId="{D96E4C40-1BFF-4C72-A154-DF4C6F591D72}" srcOrd="2" destOrd="0" presId="urn:microsoft.com/office/officeart/2005/8/layout/process2"/>
  </dgm:cxnLst>
  <dgm:bg/>
  <dgm:whole>
    <a:ln w="12700"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main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D6980A-D785-44BD-ADB0-75E60063B4C6}">
      <dsp:nvSpPr>
        <dsp:cNvPr id="0" name=""/>
        <dsp:cNvSpPr/>
      </dsp:nvSpPr>
      <dsp:spPr>
        <a:xfrm>
          <a:off x="0" y="0"/>
          <a:ext cx="717118" cy="6443112"/>
        </a:xfrm>
        <a:prstGeom prst="roundRect">
          <a:avLst/>
        </a:prstGeom>
        <a:solidFill>
          <a:srgbClr val="3E6FD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marL="0" lvl="0" indent="0" algn="ctr" defTabSz="1511300">
            <a:lnSpc>
              <a:spcPct val="200000"/>
            </a:lnSpc>
            <a:spcBef>
              <a:spcPct val="0"/>
            </a:spcBef>
            <a:spcAft>
              <a:spcPct val="35000"/>
            </a:spcAft>
            <a:buNone/>
            <a:defRPr b="0" i="0"/>
          </a:pPr>
          <a:r>
            <a:rPr lang="1036" sz="34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</a:t>
          </a:r>
        </a:p>
        <a:p>
          <a:pPr marL="0" lvl="0" indent="0" algn="ctr" defTabSz="1511300">
            <a:lnSpc>
              <a:spcPct val="200000"/>
            </a:lnSpc>
            <a:spcBef>
              <a:spcPct val="0"/>
            </a:spcBef>
            <a:spcAft>
              <a:spcPct val="35000"/>
            </a:spcAft>
            <a:buNone/>
            <a:defRPr b="0" i="0"/>
          </a:pPr>
          <a:r>
            <a:rPr lang="1036" sz="34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</a:t>
          </a:r>
        </a:p>
        <a:p>
          <a:pPr marL="0" lvl="0" indent="0" algn="ctr" defTabSz="1511300">
            <a:lnSpc>
              <a:spcPct val="200000"/>
            </a:lnSpc>
            <a:spcBef>
              <a:spcPct val="0"/>
            </a:spcBef>
            <a:spcAft>
              <a:spcPct val="35000"/>
            </a:spcAft>
            <a:buNone/>
            <a:defRPr b="0" i="0"/>
          </a:pPr>
          <a:r>
            <a:rPr lang="1036" sz="34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</a:t>
          </a:r>
        </a:p>
      </dsp:txBody>
      <dsp:txXfrm>
        <a:off x="35007" y="35007"/>
        <a:ext cx="647104" cy="6373098"/>
      </dsp:txXfrm>
    </dsp:sp>
    <dsp:sp modelId="{27218E6F-6C1E-48BE-B788-624D5784771B}">
      <dsp:nvSpPr>
        <dsp:cNvPr id="0" name=""/>
        <dsp:cNvSpPr/>
      </dsp:nvSpPr>
      <dsp:spPr>
        <a:xfrm rot="1170393">
          <a:off x="615363" y="3940551"/>
          <a:ext cx="35456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45678" y="0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A508FA10-9F72-447E-A501-2F314B22C730}">
      <dsp:nvSpPr>
        <dsp:cNvPr id="0" name=""/>
        <dsp:cNvSpPr/>
      </dsp:nvSpPr>
      <dsp:spPr>
        <a:xfrm>
          <a:off x="4059286" y="4193662"/>
          <a:ext cx="3648199" cy="1970096"/>
        </a:xfrm>
        <a:prstGeom prst="roundRect">
          <a:avLst/>
        </a:prstGeom>
        <a:solidFill>
          <a:srgbClr val="C1DD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0" i="0"/>
          </a:pPr>
          <a:r>
            <a:rPr lang="1036" sz="24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MISE EN ŒUVRE CONJOINTE</a:t>
          </a:r>
        </a:p>
      </dsp:txBody>
      <dsp:txXfrm>
        <a:off x="4155458" y="4289834"/>
        <a:ext cx="3455855" cy="1777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05D82-7A32-4358-B221-2CCCB81BFD55}">
      <dsp:nvSpPr>
        <dsp:cNvPr id="0" name=""/>
        <dsp:cNvSpPr/>
      </dsp:nvSpPr>
      <dsp:spPr>
        <a:xfrm>
          <a:off x="0" y="74233"/>
          <a:ext cx="2235493" cy="279212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0" i="0"/>
          </a:pPr>
          <a:r>
            <a:rPr lang="1036" sz="2000" kern="1200"/>
            <a:t>PLAN DE DÉVELOPPEMENT NATIONAL PAYS PARTENAIRE </a:t>
          </a:r>
        </a:p>
      </dsp:txBody>
      <dsp:txXfrm>
        <a:off x="65475" y="139708"/>
        <a:ext cx="2104543" cy="2661173"/>
      </dsp:txXfrm>
    </dsp:sp>
    <dsp:sp modelId="{66C61B1B-849B-4BFF-AA34-8A18898FC900}">
      <dsp:nvSpPr>
        <dsp:cNvPr id="0" name=""/>
        <dsp:cNvSpPr/>
      </dsp:nvSpPr>
      <dsp:spPr>
        <a:xfrm rot="16200000" flipH="1">
          <a:off x="1062254" y="2842072"/>
          <a:ext cx="110983" cy="1256455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740810" y="3414808"/>
        <a:ext cx="753873" cy="77688"/>
      </dsp:txXfrm>
    </dsp:sp>
    <dsp:sp modelId="{D96E4C40-1BFF-4C72-A154-DF4C6F591D72}">
      <dsp:nvSpPr>
        <dsp:cNvPr id="0" name=""/>
        <dsp:cNvSpPr/>
      </dsp:nvSpPr>
      <dsp:spPr>
        <a:xfrm>
          <a:off x="-7094" y="4074243"/>
          <a:ext cx="2249682" cy="1812339"/>
        </a:xfrm>
        <a:prstGeom prst="roundRect">
          <a:avLst>
            <a:gd name="adj" fmla="val 10000"/>
          </a:avLst>
        </a:prstGeom>
        <a:solidFill>
          <a:srgbClr val="E6485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0" i="0"/>
          </a:pPr>
          <a:r>
            <a:rPr lang="1036" sz="1800" kern="1200">
              <a:latin typeface="Arial Narrow" panose="020B0606020202030204" pitchFamily="34" charset="0"/>
            </a:rPr>
            <a:t>CADRE DE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0" i="0"/>
          </a:pPr>
          <a:r>
            <a:rPr lang="1036" sz="1800" kern="1200">
              <a:latin typeface="Arial Narrow" panose="020B0606020202030204" pitchFamily="34" charset="0"/>
            </a:rPr>
            <a:t>RÉSULTATS NATIONAL</a:t>
          </a:r>
        </a:p>
      </dsp:txBody>
      <dsp:txXfrm>
        <a:off x="45988" y="4127325"/>
        <a:ext cx="2143518" cy="1706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7392F739-4542-492B-85E6-8BCFB10701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09C6C7C-FC43-448E-B08F-3BF3F4AB7A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05212ABC-2445-47CE-8392-C539724E890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8B48FFE6-F610-4FC9-86EF-9DE69851ADA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97D2C6-5FF1-4A15-BA7D-6781955FCEA9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A730B9C-1A23-47FC-8E93-ADD015819A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E31ACBD-7F01-4B6D-8F35-000606928A5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C931FC89-72B2-4BF0-A82A-6DA70FB98FE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CC87510B-5293-4C3C-926D-F126D56161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A2AEB13C-0B54-4264-BED9-1DAABE146C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435A5BE4-415F-4A12-AB20-4C267F0606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68EB76D-5C1F-4BF0-AF7F-019D04A7A84C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8EB76D-5C1F-4BF0-AF7F-019D04A7A84C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6322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47B505D9-AFEB-443D-ACE1-DD122FA40C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0178D644-013F-4B74-8561-253A30B38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GB" i="0" dirty="0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26B174E0-3918-4712-AF9B-3DC966C3D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6478CE92-2627-47E3-B3E1-92AD8A151B6E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t>2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47B505D9-AFEB-443D-ACE1-DD122FA40C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0178D644-013F-4B74-8561-253A30B38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b="1" dirty="0"/>
              <a:t>Trainer: </a:t>
            </a:r>
            <a:r>
              <a:rPr lang="en-GB" altLang="en-US" dirty="0"/>
              <a:t>It is worth highlighting that the reason why </a:t>
            </a:r>
            <a:r>
              <a:rPr lang="en-GB" altLang="en-US" b="1" dirty="0"/>
              <a:t>Honduras</a:t>
            </a:r>
            <a:r>
              <a:rPr lang="en-GB" altLang="en-US" dirty="0"/>
              <a:t> had deprioritized certain SDGs was because they were not considered measurable at country level. This situation is similar within many other developing country contexts: While many partner countries have adopted the 17 Goals, not all of the targets are considered relevant and some of the </a:t>
            </a:r>
            <a:r>
              <a:rPr lang="en-GB" altLang="en-US" b="1" dirty="0"/>
              <a:t>indicators are not considered measurable at country level</a:t>
            </a:r>
            <a:r>
              <a:rPr lang="en-GB" altLang="en-US" dirty="0"/>
              <a:t>. EU/MS must therefore take this into account when identifying Joint Programming indicators.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The example on this slide is from </a:t>
            </a:r>
            <a:r>
              <a:rPr lang="en-GB" altLang="en-US" b="1" dirty="0"/>
              <a:t>Cambodia</a:t>
            </a:r>
            <a:r>
              <a:rPr lang="en-GB" altLang="en-US" dirty="0"/>
              <a:t>., where you can see a relatively complete coverage of the social sector Goals (1-7) that were similar to the MDGs but less coverage of the newer Goals and governance issues. [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pitchFamily="39" charset="0"/>
                <a:ea typeface="ＭＳ Ｐゴシック" charset="-128"/>
                <a:cs typeface="ＭＳ Ｐゴシック" pitchFamily="32" charset="-128"/>
              </a:rPr>
              <a:t>Source of the Cambodia data: Summary of the preliminary results of the assessment of the statistical capacity of the Cambodian statistical system to compile the SDG global indicators (UNSD, May 2017)]</a:t>
            </a:r>
            <a:endParaRPr lang="en-GB" altLang="en-US" i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altLang="en-US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b="1" dirty="0"/>
              <a:t>Data collection and analysis capacity-building support </a:t>
            </a:r>
            <a:r>
              <a:rPr lang="en-GB" altLang="en-US" dirty="0"/>
              <a:t>needs should be assessed– e.g. in </a:t>
            </a:r>
            <a:r>
              <a:rPr lang="en-GB" altLang="en-US" b="1" dirty="0"/>
              <a:t>Honduras:</a:t>
            </a:r>
            <a:r>
              <a:rPr lang="en-GB" altLang="en-US" dirty="0"/>
              <a:t> In the framework of its own, national Agenda 2030, the government called on donors for targeted support for data capacity-building in the WASH area.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26B174E0-3918-4712-AF9B-3DC966C3D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fld id="{6478CE92-2627-47E3-B3E1-92AD8A151B6E}" type="slidenum">
              <a:rPr lang="en-GB" altLang="en-US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3</a:t>
            </a:fld>
            <a:endParaRPr lang="en-GB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7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199C9B-4201-4E57-BCDD-7DCC6AF27E05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8327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EB76D-5C1F-4BF0-AF7F-019D04A7A84C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9133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D13C9E9E-7C1C-4A81-B8FD-CCDD6BB483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8C00C2B4-B236-4414-8CCF-A506953E9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E952DFF9-819B-4054-851A-834DFF9F8F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F4DC9DB-87BC-4417-88B4-EFB5BA92276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579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2456C5-8206-4653-8237-C471A3D32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>
            <a:extLst>
              <a:ext uri="{FF2B5EF4-FFF2-40B4-BE49-F238E27FC236}">
                <a16:creationId xmlns:a16="http://schemas.microsoft.com/office/drawing/2014/main" id="{479A7679-D904-4D37-A76A-8715FD663D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3CE0052-0A77-408A-A6CE-A47E2C877115}"/>
              </a:ext>
            </a:extLst>
          </p:cNvPr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03EC5C-1854-4CB6-967E-BAF09F519964}"/>
              </a:ext>
            </a:extLst>
          </p:cNvPr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4A9B37B-3444-4826-8C74-AC961E2BDAC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AB3C426-9910-4390-A324-7CDC6F26EB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F0D5C610-C791-40D9-95FB-2EBCC92B88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337F4D43-756D-4E16-8AC8-9DDDC1A97E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69753E01-F5B4-4A5D-A62F-56EA69D44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0586F46-3874-4B5B-A3CB-BDA77BB4201E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39013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E2FB-F04E-412F-813C-EC44AACF2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1CBE06-9A66-4E66-9770-47EC2F341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F0064C-FD2F-466E-BB59-73097C3438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76BEEF-0951-4735-8447-5522BC0871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D802CC-83C9-4A08-91C1-23F39F927D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E2D2B-4585-4C8A-8336-06FD7979924B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800555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30EBB8-3153-4B05-A0F5-0E37DFCAD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4DF75-24DF-48E2-ABAF-9D80F6513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F9ECEC-FFED-4908-8FE3-3D11173CC9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9023A4-FFC8-49C3-A985-BD1CD0F8AF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072D75-7D75-4D15-9CB0-3B8D487C6C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08B27-4642-49C4-BE28-3F2776E7162B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038925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73025" algn="ctr">
            <a:solidFill>
              <a:srgbClr val="0F5494"/>
            </a:solidFill>
            <a:miter lim="800000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ct val="0"/>
              </a:spcBef>
              <a:spcAft>
                <a:spcPct val="0"/>
              </a:spcAft>
              <a:defRPr/>
            </a:pPr>
            <a:endParaRPr lang="en-US" sz="1800" b="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3906000" y="309600"/>
            <a:ext cx="1584325" cy="1100138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Rectangle 5"/>
          <p:cNvSpPr/>
          <p:nvPr userDrawn="1"/>
        </p:nvSpPr>
        <p:spPr>
          <a:xfrm>
            <a:off x="4230000" y="6669360"/>
            <a:ext cx="684213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ct val="0"/>
              </a:spcBef>
              <a:spcAft>
                <a:spcPct val="0"/>
              </a:spcAft>
              <a:defRPr/>
            </a:pPr>
            <a:endParaRPr lang="en-US" sz="1800" b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16224"/>
          </a:xfrm>
        </p:spPr>
        <p:txBody>
          <a:bodyPr/>
          <a:lstStyle>
            <a:lvl1pPr indent="0">
              <a:defRPr sz="4800">
                <a:solidFill>
                  <a:srgbClr val="FFD624"/>
                </a:solidFill>
              </a:defRPr>
            </a:lvl1pPr>
          </a:lstStyle>
          <a:p>
            <a:r>
              <a:rPr lang="en-GB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 marL="0" indent="0"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01080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6577013" y="6145213"/>
            <a:ext cx="2243137" cy="5969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0728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577013" y="116632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37126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67544" y="6297439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7EC8A20-BA03-4FF7-8742-03D8AD4CA4F4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anose="020B0604020202020204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6023319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36016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67437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8215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23032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79202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23310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europa.eu/capacity4dev/sites/default/files/media/1468582236_jp_logo2_0.png">
            <a:extLst>
              <a:ext uri="{FF2B5EF4-FFF2-40B4-BE49-F238E27FC236}">
                <a16:creationId xmlns:a16="http://schemas.microsoft.com/office/drawing/2014/main" id="{41315550-0658-4E99-8788-4DC485D7AC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9050"/>
            <a:ext cx="2028825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B14ECA-798F-4DD2-8815-56CE684B2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F662F-B796-4F43-838C-D378F246F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C719D-AC49-4B7E-806E-43DEB79194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96916-CAB6-4533-A4DE-BE32C59381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00B8C-9473-400D-817B-F71DA051FF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8659C-3D38-4E4F-91F9-267FCA14B95C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310986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32494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88460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98367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27D2A93A-E2E5-42E0-B51E-343FB93AF501}" type="slidenum">
              <a:rPr lang="en-GB" altLang="en-US"/>
              <a:t>‹Nº›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3914772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6AA40-7F4F-476C-B918-6C74D72A3D75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0230658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3A624-E7DF-488C-92A6-7706551E9948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596558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01A53-5B30-4CA1-A1AB-843B6F3E3DFF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0239048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5F5D4-AE5F-4DB9-8A8F-08BEEC381F96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0121585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5283A-51FC-42AD-AD3D-30B846ED1B3E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5577920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46481-99F5-4218-A960-B1CBD641D56A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607580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9A926-7E75-410B-8810-E61A7E099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88546-FFAA-4A2E-89C7-B446EEE5F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CD3F8F-7CC9-4C28-AADD-4B5A9A2F6F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313B5F-C8C6-4033-A3B7-F5906DA99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C93238-119E-4ED5-B579-69EBFCBC59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BAE70-68DF-464C-9ACC-F8FADB03AE1D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469637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75B6B-AB3E-45B3-9F3D-2B4F1DF9E220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7603301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8B4B2-4DBB-40C2-B1A1-D8697E6184CA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1413824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1F5AD-8A33-4BFC-B750-D125CF4FA736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4050080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73C95-98F2-478C-9412-CDA1367F925F}" type="slidenum">
              <a:rPr lang="en-GB" altLang="en-US"/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376669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100000">
                <a:schemeClr val="bg1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  <a:extLst/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</a:bodyPr>
          <a:lstStyle/>
          <a:p>
            <a:pPr marL="3174" marR="0" indent="0" algn="l" defTabSz="91421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856" y="5948696"/>
            <a:ext cx="1884216" cy="575867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4537154" y="6394686"/>
            <a:ext cx="935941" cy="276935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fld id="{574C579A-AEBF-441F-9778-9CD218B0CD8E}" type="slidenum"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‹Nº›</a:t>
            </a:fld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91435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A17B-7898-44A9-9018-2CCDDBF4F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30DDF-3A76-4AC5-AAA2-8D21D6855A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0287F-805D-4FD2-8C2E-A00640D9F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26E3E8-65BE-4AE8-B2E6-D5892D3BEF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83DF1D-53D8-4D3A-AA47-99AD2E3529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E44FB-B436-4312-B782-1F09832055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2CD08-F572-4E4A-B2E5-3D29B9EA1C1B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234812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6158B-3EEE-4933-B9A1-3505D422A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76EEF-E403-4371-8AAB-FEDF391F6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CD54F2-BE4C-4DF8-9182-2F39E4CA3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C674B3-761A-41DE-9C44-509A0B97B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09100C-4CD9-42AA-87FD-4C7A623FE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40E5A3A-84FA-44D7-97F0-68B743BE7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4C6926D-A2C6-4699-9287-02CA49EE6E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E84F4EB-3C93-40B8-9546-B935D5D23D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BCCC8-3740-49C7-BF37-B913918F9B61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382174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955A-BC61-4F70-A9DD-BB6D9E2D7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5F30B3B-E49E-45F7-8833-8DC4A50E6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AB62A3C-4743-48FE-B97F-DA536E1313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6B530BF-D41F-495B-8C03-10D49042C8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3416A-1084-44FF-8707-66B38F1EFEED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569628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95060E4-69DE-4B22-BE0A-1E0DF35D52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1793C0-1D8B-4C86-99EA-843E7E4F46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D61DD2-32B5-42DF-B382-021A7F79FF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53BBA-A67C-4A84-969B-74A85F3878DD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732021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E85B-0D2D-47CF-BB35-403B046E5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958FC-B541-43DE-9E41-B3FFA2409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97CA1-7D05-4244-826E-CD2385E53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1D6E25-32B1-4660-8564-AD008DE474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1A658A-A07C-432A-A513-7608A227CE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41E688-7C24-42AD-B425-8B92230D18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EF738-462C-40F4-98C5-DE94908FE64D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194137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1D8F2-3663-44F9-93F9-4FEFBF9D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4A156E-8527-4470-93A2-EA4A02C9F8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7982E-797B-4091-9045-FE16D0C8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4F681C-E057-4DF7-AC61-E405F46A2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4B1C39-A44B-4B05-9A3C-70CFA7CEDA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4F6D2A-DF09-44F3-B321-E07AE85EB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DB62E-712F-4937-A066-50E0036B8B65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985134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1D3BBF-082A-47C6-9465-BA5C787578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C27604-A50E-451E-B067-CEC04575E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CD2535-AAF4-4EE0-AFF5-5D766D694D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954DF3D-FE49-4498-B72D-3B886495BF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B871A0E-CFAA-4A45-9DE9-DF61F5F85E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045B3DF-AB00-4AE5-9703-6B8D2CECDA4E}" type="slidenum">
              <a:rPr lang="en-GB" altLang="en-US"/>
              <a:pPr>
                <a:defRPr/>
              </a:pPr>
              <a:t>‹Nº›</a:t>
            </a:fld>
            <a:endParaRPr lang="en-GB" alt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9A68A9-10DB-4A40-A22B-39D908809A49}"/>
              </a:ext>
            </a:extLst>
          </p:cNvPr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19A1D4-539A-42D2-9766-A5AD067E0E02}"/>
              </a:ext>
            </a:extLst>
          </p:cNvPr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>
            <a:extLst>
              <a:ext uri="{FF2B5EF4-FFF2-40B4-BE49-F238E27FC236}">
                <a16:creationId xmlns:a16="http://schemas.microsoft.com/office/drawing/2014/main" id="{5122C4EF-242D-4B01-90DF-C4A84D4D3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7" descr="LOGO CE_Vertical_EN_NEG_quadri_HR">
            <a:extLst>
              <a:ext uri="{FF2B5EF4-FFF2-40B4-BE49-F238E27FC236}">
                <a16:creationId xmlns:a16="http://schemas.microsoft.com/office/drawing/2014/main" id="{D35947CA-EA14-49AC-B3E7-7A112703E7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04" r:id="rId1"/>
    <p:sldLayoutId id="2147484805" r:id="rId2"/>
    <p:sldLayoutId id="2147484775" r:id="rId3"/>
    <p:sldLayoutId id="2147484776" r:id="rId4"/>
    <p:sldLayoutId id="2147484777" r:id="rId5"/>
    <p:sldLayoutId id="2147484778" r:id="rId6"/>
    <p:sldLayoutId id="2147484779" r:id="rId7"/>
    <p:sldLayoutId id="2147484780" r:id="rId8"/>
    <p:sldLayoutId id="2147484781" r:id="rId9"/>
    <p:sldLayoutId id="2147484782" r:id="rId10"/>
    <p:sldLayoutId id="2147484783" r:id="rId11"/>
  </p:sldLayoutIdLst>
  <p:transition/>
  <p:txStyles>
    <p:titleStyle>
      <a:lvl1pPr marL="358775"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2pPr>
      <a:lvl3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3pPr>
      <a:lvl4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4pPr>
      <a:lvl5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 kern="1200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 kern="1200">
          <a:solidFill>
            <a:srgbClr val="0F549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 kern="1200">
          <a:solidFill>
            <a:srgbClr val="0F549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Et dolor fragum</a:t>
            </a:r>
            <a:endParaRPr lang="en-GB"/>
          </a:p>
          <a:p>
            <a:pPr lvl="1"/>
            <a:r>
              <a:rPr lang="en-GB"/>
              <a:t>Et dolor fragum</a:t>
            </a:r>
          </a:p>
          <a:p>
            <a:pPr lvl="2"/>
            <a:r>
              <a:rPr lang="en-GB"/>
              <a:t>- Et dolor fragum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/>
              </a:defRPr>
            </a:lvl1pPr>
          </a:lstStyle>
          <a:p>
            <a:pPr>
              <a:defRPr/>
            </a:pPr>
            <a:fld id="{9C8D21B7-B314-438C-91E9-7FF9087DC078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42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7" r:id="rId1"/>
    <p:sldLayoutId id="2147484808" r:id="rId2"/>
    <p:sldLayoutId id="2147484809" r:id="rId3"/>
    <p:sldLayoutId id="2147484810" r:id="rId4"/>
    <p:sldLayoutId id="2147484811" r:id="rId5"/>
    <p:sldLayoutId id="2147484812" r:id="rId6"/>
    <p:sldLayoutId id="2147484813" r:id="rId7"/>
    <p:sldLayoutId id="2147484814" r:id="rId8"/>
    <p:sldLayoutId id="2147484815" r:id="rId9"/>
    <p:sldLayoutId id="2147484816" r:id="rId10"/>
    <p:sldLayoutId id="2147484817" r:id="rId11"/>
  </p:sldLayoutIdLst>
  <p:transition/>
  <p:txStyles>
    <p:titleStyle>
      <a:lvl1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2pPr>
      <a:lvl3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3pPr>
      <a:lvl4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4pPr>
      <a:lvl5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/>
              </a:defRPr>
            </a:lvl1pPr>
          </a:lstStyle>
          <a:p>
            <a:fld id="{1BEB9E14-773F-42B4-9706-132DB0DE64F9}" type="slidenum">
              <a:rPr lang="en-GB" altLang="en-US"/>
              <a:t>‹Nº›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ct val="0"/>
              </a:spcBef>
              <a:spcAft>
                <a:spcPct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02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19" r:id="rId1"/>
    <p:sldLayoutId id="2147484820" r:id="rId2"/>
    <p:sldLayoutId id="2147484821" r:id="rId3"/>
    <p:sldLayoutId id="2147484822" r:id="rId4"/>
    <p:sldLayoutId id="2147484823" r:id="rId5"/>
    <p:sldLayoutId id="2147484824" r:id="rId6"/>
    <p:sldLayoutId id="2147484825" r:id="rId7"/>
    <p:sldLayoutId id="2147484826" r:id="rId8"/>
    <p:sldLayoutId id="2147484827" r:id="rId9"/>
    <p:sldLayoutId id="2147484828" r:id="rId10"/>
    <p:sldLayoutId id="2147484829" r:id="rId11"/>
    <p:sldLayoutId id="2147484830" r:id="rId12"/>
  </p:sldLayoutIdLst>
  <p:transition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chart" Target="../charts/char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>
            <a:extLst>
              <a:ext uri="{FF2B5EF4-FFF2-40B4-BE49-F238E27FC236}">
                <a16:creationId xmlns:a16="http://schemas.microsoft.com/office/drawing/2014/main" id="{3AE7A3B0-4FFF-4CC2-88D1-B0418A0597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03350" y="2060574"/>
            <a:ext cx="7561263" cy="3024609"/>
          </a:xfrm>
        </p:spPr>
        <p:txBody>
          <a:bodyPr/>
          <a:lstStyle/>
          <a:p>
            <a:pPr marL="0" lvl="1">
              <a:defRPr b="0" i="0"/>
            </a:pPr>
            <a: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L'Agenda 2030 et l'efficacité du développement : questions et points d'entrée</a:t>
            </a:r>
            <a:b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b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br>
              <a:rPr lang="1036" altLang="en-US" sz="28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</a:br>
            <a:r>
              <a:rPr lang="1036" sz="2000" b="1" kern="1200">
                <a:solidFill>
                  <a:srgbClr val="FFD624"/>
                </a:solidFill>
                <a:latin typeface="+mj-lt"/>
                <a:ea typeface="+mj-ea"/>
                <a:cs typeface="+mj-cs"/>
              </a:rPr>
              <a:t>Formation sur la programmation conjointe</a:t>
            </a:r>
            <a:endParaRPr lang="en-US" altLang="en-US" sz="2000" kern="1200">
              <a:solidFill>
                <a:srgbClr val="FFD624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84775290-0638-4986-8BF4-317E5943E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3768" y="1341148"/>
            <a:ext cx="3888433" cy="1356265"/>
          </a:xfrm>
        </p:spPr>
        <p:txBody>
          <a:bodyPr lIns="0" tIns="0" rIns="0" bIns="0"/>
          <a:lstStyle/>
          <a:p>
            <a:pPr algn="ctr" eaLnBrk="1" hangingPunct="1">
              <a:defRPr b="0" i="0"/>
            </a:pPr>
            <a:r>
              <a:rPr lang="1036" altLang="en-US" b="1"/>
              <a:t>Agenda 2030 :</a:t>
            </a:r>
            <a:br>
              <a:rPr lang="1036" altLang="en-US" b="1"/>
            </a:br>
            <a:r>
              <a:rPr lang="1036" altLang="en-US" b="1"/>
              <a:t>Un défi et une opportunité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40C883-9528-4DF8-87FA-D67B569663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9" y="0"/>
            <a:ext cx="2699792" cy="2699792"/>
          </a:xfrm>
          <a:prstGeom prst="rect">
            <a:avLst/>
          </a:prstGeom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49361D7-D857-48E2-9A52-8AB357D2CF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25"/>
            <a:ext cx="2555776" cy="2544417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327DBD8-B2EB-463B-9C05-DA465DAC13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1" y="2670610"/>
            <a:ext cx="8496943" cy="4187390"/>
          </a:xfrm>
        </p:spPr>
        <p:txBody>
          <a:bodyPr/>
          <a:lstStyle/>
          <a:p>
            <a:pPr lvl="0">
              <a:buClrTx/>
              <a:buFont typeface="Arial"/>
              <a:buChar char="•"/>
              <a:defRPr b="0" i="0"/>
            </a:pPr>
            <a:r>
              <a:rPr lang="1036" altLang="en-US" sz="1900" i="0" dirty="0">
                <a:cs typeface="Calibri"/>
              </a:rPr>
              <a:t>Universel – s'applique à tous les pays </a:t>
            </a:r>
            <a:endParaRPr lang="es-ES" altLang="en-US" sz="1900" i="0" dirty="0">
              <a:cs typeface="Calibri"/>
            </a:endParaRPr>
          </a:p>
          <a:p>
            <a:pPr lvl="0">
              <a:buClrTx/>
              <a:buFont typeface="Arial"/>
              <a:buChar char="•"/>
              <a:defRPr b="0" i="0"/>
            </a:pPr>
            <a:r>
              <a:rPr lang="1036" altLang="en-US" sz="1900" i="0" dirty="0">
                <a:cs typeface="Calibri"/>
              </a:rPr>
              <a:t>M</a:t>
            </a:r>
            <a:r>
              <a:rPr lang="es-ES" altLang="en-US" sz="1900" i="0" dirty="0" err="1">
                <a:cs typeface="Calibri"/>
              </a:rPr>
              <a:t>ise</a:t>
            </a:r>
            <a:r>
              <a:rPr lang="es-ES" altLang="en-US" sz="1900" i="0" dirty="0">
                <a:cs typeface="Calibri"/>
              </a:rPr>
              <a:t> en </a:t>
            </a:r>
            <a:r>
              <a:rPr lang="es-ES" altLang="en-US" sz="1900" i="0" dirty="0" err="1">
                <a:cs typeface="Calibri"/>
              </a:rPr>
              <a:t>oeuvre</a:t>
            </a:r>
            <a:r>
              <a:rPr lang="es-ES" altLang="en-US" sz="1900" i="0" dirty="0">
                <a:cs typeface="Calibri"/>
              </a:rPr>
              <a:t> p</a:t>
            </a:r>
            <a:r>
              <a:rPr lang="1036" altLang="en-US" sz="1900" i="0" dirty="0">
                <a:cs typeface="Calibri"/>
              </a:rPr>
              <a:t>as seulement question de finances (ou d'APD) – partenariat mondial mobilisant tous les moyens et tous les acteurs</a:t>
            </a:r>
          </a:p>
          <a:p>
            <a:pPr lvl="0">
              <a:buClrTx/>
              <a:buFont typeface="Arial"/>
              <a:buChar char="•"/>
              <a:defRPr b="0" i="0"/>
            </a:pPr>
            <a:r>
              <a:rPr lang="1036" altLang="en-US" sz="1900" i="0" dirty="0">
                <a:cs typeface="Calibri"/>
              </a:rPr>
              <a:t>Ne laisser personne </a:t>
            </a:r>
            <a:r>
              <a:rPr lang="es-ES" altLang="en-US" sz="1900" i="0" dirty="0">
                <a:cs typeface="Calibri"/>
              </a:rPr>
              <a:t>en </a:t>
            </a:r>
            <a:r>
              <a:rPr lang="es-ES" altLang="en-US" sz="1900" i="0" dirty="0" err="1">
                <a:cs typeface="Calibri"/>
              </a:rPr>
              <a:t>marge</a:t>
            </a:r>
            <a:r>
              <a:rPr lang="1036" altLang="en-US" sz="1900" i="0" dirty="0">
                <a:cs typeface="Calibri"/>
              </a:rPr>
              <a:t>, accent sur l'inégalité et l'exclusi</a:t>
            </a:r>
            <a:r>
              <a:rPr lang="es-ES" altLang="en-US" sz="1900" i="0" dirty="0" err="1">
                <a:cs typeface="Calibri"/>
              </a:rPr>
              <a:t>ó</a:t>
            </a:r>
            <a:r>
              <a:rPr lang="1036" altLang="en-US" sz="1900" i="0" dirty="0">
                <a:cs typeface="Calibri"/>
              </a:rPr>
              <a:t>n</a:t>
            </a:r>
            <a:endParaRPr lang="es-ES" altLang="en-US" sz="1900" i="0" dirty="0">
              <a:cs typeface="Calibri"/>
            </a:endParaRPr>
          </a:p>
          <a:p>
            <a:pPr>
              <a:buClrTx/>
              <a:buFont typeface="Arial"/>
              <a:buChar char="•"/>
              <a:defRPr b="0" i="0"/>
            </a:pPr>
            <a:r>
              <a:rPr lang="1036" sz="1900" i="0" dirty="0">
                <a:cs typeface="Calibri"/>
              </a:rPr>
              <a:t>Processus de suivi : volontaire, mené par les pays, régulier, </a:t>
            </a:r>
            <a:r>
              <a:rPr lang="es-ES" sz="1900" i="0" dirty="0">
                <a:cs typeface="Calibri"/>
              </a:rPr>
              <a:t>en </a:t>
            </a:r>
            <a:r>
              <a:rPr lang="es-ES" sz="1900" i="0" dirty="0" err="1">
                <a:cs typeface="Calibri"/>
              </a:rPr>
              <a:t>concertation</a:t>
            </a:r>
            <a:r>
              <a:rPr lang="es-ES" sz="1900" i="0" dirty="0">
                <a:cs typeface="Calibri"/>
              </a:rPr>
              <a:t> </a:t>
            </a:r>
            <a:r>
              <a:rPr lang="1036" sz="1900" i="0" dirty="0">
                <a:cs typeface="Calibri"/>
              </a:rPr>
              <a:t>avec les parties prenantes</a:t>
            </a:r>
          </a:p>
          <a:p>
            <a:pPr>
              <a:buClrTx/>
              <a:buFont typeface="Arial"/>
              <a:buChar char="•"/>
              <a:defRPr b="0" i="0"/>
            </a:pPr>
            <a:r>
              <a:rPr lang="1036" sz="1900" i="0" dirty="0">
                <a:cs typeface="Calibri"/>
              </a:rPr>
              <a:t>Examens nationaux volontaires (ENV)</a:t>
            </a:r>
            <a:r>
              <a:rPr lang="es-ES" sz="1900" i="0" dirty="0">
                <a:cs typeface="Calibri"/>
              </a:rPr>
              <a:t> - s</a:t>
            </a:r>
            <a:r>
              <a:rPr lang="1036" sz="1900" i="0" dirty="0">
                <a:cs typeface="Calibri"/>
              </a:rPr>
              <a:t>uccès croissant: 50 en 2019 </a:t>
            </a:r>
            <a:endParaRPr lang="es-ES" sz="1900" i="0" dirty="0">
              <a:cs typeface="Calibri"/>
            </a:endParaRPr>
          </a:p>
          <a:p>
            <a:pPr>
              <a:buClrTx/>
              <a:buFont typeface="Arial"/>
              <a:buChar char="•"/>
              <a:defRPr b="0" i="0"/>
            </a:pPr>
            <a:r>
              <a:rPr lang="1036" sz="1900" i="0" dirty="0">
                <a:cs typeface="Calibri"/>
              </a:rPr>
              <a:t>FPHN 2019 : </a:t>
            </a:r>
            <a:r>
              <a:rPr lang="es-ES" sz="1900" i="0" dirty="0" err="1">
                <a:cs typeface="Calibri"/>
              </a:rPr>
              <a:t>Revision</a:t>
            </a:r>
            <a:r>
              <a:rPr lang="1036" sz="1900" i="0" dirty="0">
                <a:cs typeface="Calibri"/>
              </a:rPr>
              <a:t> approfondi</a:t>
            </a:r>
            <a:r>
              <a:rPr lang="es-ES" sz="1900" i="0" dirty="0">
                <a:cs typeface="Calibri"/>
              </a:rPr>
              <a:t>e</a:t>
            </a:r>
            <a:r>
              <a:rPr lang="1036" sz="1900" i="0" dirty="0">
                <a:cs typeface="Calibri"/>
              </a:rPr>
              <a:t> des ODD 4, 8, 10, 13, 16, 17</a:t>
            </a:r>
            <a:endParaRPr lang="fr-FR" sz="1900" i="0" dirty="0">
              <a:cs typeface="Calibri"/>
            </a:endParaRPr>
          </a:p>
          <a:p>
            <a:pPr>
              <a:buClrTx/>
              <a:buFont typeface="Arial"/>
              <a:buChar char="•"/>
            </a:pPr>
            <a:r>
              <a:rPr lang="fr-FR" sz="1900" i="0" dirty="0">
                <a:cs typeface="Calibri"/>
              </a:rPr>
              <a:t>Points d'entrée: coordonnateur résident; Partenariat UE-ONU; Fonds de développement durable des Nations Unies soutenu par l'UE.</a:t>
            </a:r>
            <a:endParaRPr lang="en-US" sz="1900" i="0" dirty="0">
              <a:cs typeface="Calibri"/>
            </a:endParaRPr>
          </a:p>
          <a:p>
            <a:pPr lvl="0">
              <a:buClrTx/>
              <a:buFont typeface="Arial"/>
              <a:buChar char="•"/>
              <a:defRPr b="0" i="0"/>
            </a:pPr>
            <a:r>
              <a:rPr lang="1036" altLang="en-US" sz="1900" i="0" dirty="0">
                <a:cs typeface="Calibri"/>
              </a:rPr>
              <a:t> </a:t>
            </a:r>
          </a:p>
          <a:p>
            <a:pPr>
              <a:buClrTx/>
              <a:buFont typeface="Arial"/>
              <a:buChar char="•"/>
            </a:pPr>
            <a:endParaRPr lang="en-GB" sz="2000" i="0" dirty="0">
              <a:cs typeface="Calibri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3D7405-C232-4913-897A-8EC817B8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22472" y="6447916"/>
            <a:ext cx="2133600" cy="476250"/>
          </a:xfrm>
        </p:spPr>
        <p:txBody>
          <a:bodyPr/>
          <a:lstStyle/>
          <a:p>
            <a:fld id="{A29ECED8-C261-954F-ACA4-286B832D916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31746" name="Title 1">
            <a:extLst>
              <a:ext uri="{FF2B5EF4-FFF2-40B4-BE49-F238E27FC236}">
                <a16:creationId xmlns:a16="http://schemas.microsoft.com/office/drawing/2014/main" id="{84775290-0638-4986-8BF4-317E5943E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3768" y="1557420"/>
            <a:ext cx="3868181" cy="998984"/>
          </a:xfrm>
        </p:spPr>
        <p:txBody>
          <a:bodyPr lIns="0" tIns="0" rIns="0" bIns="0"/>
          <a:lstStyle/>
          <a:p>
            <a:pPr marL="342900" indent="-342900" algn="ctr">
              <a:spcBef>
                <a:spcPts val="0"/>
              </a:spcBef>
            </a:pPr>
            <a:r>
              <a:rPr lang="en-GB" altLang="en-US" sz="3400" kern="1200" dirty="0">
                <a:solidFill>
                  <a:srgbClr val="2D5EC1"/>
                </a:solidFill>
                <a:latin typeface="Calibri" charset="0"/>
              </a:rPr>
              <a:t>Utiliser les ODD pour le </a:t>
            </a:r>
            <a:r>
              <a:rPr lang="en-GB" altLang="en-US" sz="3400" kern="1200" dirty="0" err="1">
                <a:solidFill>
                  <a:srgbClr val="2D5EC1"/>
                </a:solidFill>
                <a:latin typeface="Calibri" charset="0"/>
              </a:rPr>
              <a:t>suivi</a:t>
            </a:r>
            <a:endParaRPr lang="en-GB" altLang="en-US" sz="3400" kern="1200" dirty="0">
              <a:solidFill>
                <a:srgbClr val="2D5EC1"/>
              </a:solidFill>
              <a:latin typeface="Calibri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40C883-9528-4DF8-87FA-D67B569663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44209" y="0"/>
            <a:ext cx="2699792" cy="2699792"/>
          </a:xfrm>
          <a:prstGeom prst="rect">
            <a:avLst/>
          </a:prstGeom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49361D7-D857-48E2-9A52-8AB357D2CF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25"/>
            <a:ext cx="2555776" cy="2544417"/>
          </a:xfrm>
          <a:prstGeom prst="rect">
            <a:avLst/>
          </a:prstGeom>
        </p:spPr>
      </p:pic>
      <p:sp>
        <p:nvSpPr>
          <p:cNvPr id="9" name="ZoneTexte 20">
            <a:extLst>
              <a:ext uri="{FF2B5EF4-FFF2-40B4-BE49-F238E27FC236}">
                <a16:creationId xmlns:a16="http://schemas.microsoft.com/office/drawing/2014/main" id="{6CA7582C-1066-4EAF-88D7-B42AF62E5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951" y="2579467"/>
            <a:ext cx="8322096" cy="1537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ts val="1400"/>
              </a:lnSpc>
              <a:spcBef>
                <a:spcPct val="50000"/>
              </a:spcBef>
              <a:buClrTx/>
            </a:pPr>
            <a:r>
              <a:rPr lang="fr-FR" altLang="x-none" sz="2200" i="0" dirty="0">
                <a:solidFill>
                  <a:srgbClr val="2D5EC1"/>
                </a:solidFill>
                <a:latin typeface="Calibri" charset="0"/>
              </a:rPr>
              <a:t>Tous les objectifs et indicateurs ne sont pas mesurables au niveau des pays</a:t>
            </a:r>
          </a:p>
          <a:p>
            <a:pPr>
              <a:lnSpc>
                <a:spcPts val="1400"/>
              </a:lnSpc>
              <a:spcBef>
                <a:spcPct val="50000"/>
              </a:spcBef>
              <a:buClrTx/>
            </a:pPr>
            <a:r>
              <a:rPr lang="fr-FR" altLang="x-none" sz="2200" i="0" dirty="0">
                <a:solidFill>
                  <a:srgbClr val="2D5EC1"/>
                </a:solidFill>
                <a:latin typeface="Calibri" charset="0"/>
              </a:rPr>
              <a:t>Utilisez un outil de cartographie (par exemple, RIA de l´ONU) pour identifier les lacunes et les problèmes de capacité.</a:t>
            </a:r>
          </a:p>
          <a:p>
            <a:pPr>
              <a:lnSpc>
                <a:spcPts val="1400"/>
              </a:lnSpc>
              <a:spcBef>
                <a:spcPct val="50000"/>
              </a:spcBef>
              <a:buClrTx/>
            </a:pPr>
            <a:r>
              <a:rPr lang="fr-FR" altLang="x-none" sz="2200" i="0" dirty="0">
                <a:solidFill>
                  <a:srgbClr val="2D5EC1"/>
                </a:solidFill>
                <a:latin typeface="Calibri" charset="0"/>
              </a:rPr>
              <a:t>Au Cambodge, seules 105 des 169 cibles sont considérées comme pertinentes.</a:t>
            </a:r>
            <a:endParaRPr lang="en-GB" altLang="x-none" sz="2200" i="0" dirty="0">
              <a:solidFill>
                <a:srgbClr val="2D5EC1"/>
              </a:solidFill>
              <a:latin typeface="Calibri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A53175F-11D6-4B86-9A24-2C03EAB98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043" y="4116349"/>
            <a:ext cx="1990725" cy="476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i="0" dirty="0">
                <a:solidFill>
                  <a:srgbClr val="2D5EC1"/>
                </a:solidFill>
              </a:rPr>
              <a:t>Cambodia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386BB87-CB95-4FF6-A34A-2B7961523F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5432383"/>
              </p:ext>
            </p:extLst>
          </p:nvPr>
        </p:nvGraphicFramePr>
        <p:xfrm>
          <a:off x="188257" y="4040513"/>
          <a:ext cx="8577963" cy="2699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ABAA34F2-77A1-4829-9172-372D1DA1B7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1833" y="6409003"/>
            <a:ext cx="2877561" cy="2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35858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C28FF-BC2F-4FDC-A0C0-0F765C561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" y="1196752"/>
            <a:ext cx="8229600" cy="936625"/>
          </a:xfrm>
        </p:spPr>
        <p:txBody>
          <a:bodyPr/>
          <a:lstStyle/>
          <a:p>
            <a:r>
              <a:rPr lang="fr-FR" sz="2600" dirty="0"/>
              <a:t>Outils pour évaluer les ODD - ONU:</a:t>
            </a:r>
            <a:endParaRPr lang="es-ES" sz="2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32BA2B-BBEB-4423-8D7C-8E5A6BB28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896544"/>
          </a:xfrm>
        </p:spPr>
        <p:txBody>
          <a:bodyPr/>
          <a:lstStyle/>
          <a:p>
            <a:r>
              <a:rPr lang="fr-FR" i="0" dirty="0"/>
              <a:t>- </a:t>
            </a:r>
            <a:r>
              <a:rPr lang="fr-FR" i="0" dirty="0" err="1"/>
              <a:t>Mainstreaming</a:t>
            </a:r>
            <a:r>
              <a:rPr lang="fr-FR" i="0" dirty="0"/>
              <a:t>, </a:t>
            </a:r>
            <a:r>
              <a:rPr lang="fr-FR" i="0" dirty="0" err="1"/>
              <a:t>Acceleration</a:t>
            </a:r>
            <a:r>
              <a:rPr lang="fr-FR" i="0" dirty="0"/>
              <a:t> &amp; Policy Support (MAPS) </a:t>
            </a:r>
          </a:p>
          <a:p>
            <a:r>
              <a:rPr lang="fr-FR" i="0" dirty="0"/>
              <a:t>-Évaluation intégrée rapide (RIA)</a:t>
            </a:r>
          </a:p>
          <a:p>
            <a:r>
              <a:rPr lang="fr-FR" i="0" dirty="0"/>
              <a:t>- Évaluation des accélérateurs et des goulots d'étranglement </a:t>
            </a:r>
          </a:p>
          <a:p>
            <a:r>
              <a:rPr lang="fr-FR" i="0" dirty="0"/>
              <a:t>-UN National </a:t>
            </a:r>
            <a:r>
              <a:rPr lang="fr-FR" i="0" dirty="0" err="1"/>
              <a:t>Reviews</a:t>
            </a:r>
            <a:r>
              <a:rPr lang="fr-FR" i="0" dirty="0"/>
              <a:t> (évaluer la localisation des ODD, l'alignement et le suivi des politiques) </a:t>
            </a:r>
          </a:p>
          <a:p>
            <a:r>
              <a:rPr lang="fr-FR" i="0" dirty="0"/>
              <a:t>- Indice de performance des objectifs de développement durable: Banque mondiale et autres données, mais pas les données officielles.</a:t>
            </a:r>
          </a:p>
          <a:p>
            <a:pPr marL="0" indent="0">
              <a:buNone/>
            </a:pPr>
            <a:r>
              <a:rPr lang="fr-FR" b="1" i="0" dirty="0"/>
              <a:t>Outils de l'UE: </a:t>
            </a:r>
            <a:r>
              <a:rPr lang="fr-FR" i="0" dirty="0"/>
              <a:t>-DEVCO A1 Équipe ODD. Profils et fiches de pays ODD - Étude PC ODD 2018.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6213656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:\My Documents\Consensus\Pwpt Presentation Consensus\Peopl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284" y="1700808"/>
            <a:ext cx="1512377" cy="1854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H:\My Documents\Consensus\Pwpt Presentation Consensus\Plane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59021" y="1717011"/>
            <a:ext cx="1297009" cy="1657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:\My Documents\Consensus\Pwpt Presentation Consensus\prosperit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41414" y="1700808"/>
            <a:ext cx="1661172" cy="1766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H:\My Documents\Consensus\Pwpt Presentation Consensus\peac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3119" y="1539190"/>
            <a:ext cx="1451298" cy="189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:\My Documents\Consensus\Pwpt Presentation Consensus\partnership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51760" y="1599010"/>
            <a:ext cx="1832956" cy="1893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:\My Documents\Consensus\Pwpt Presentation Consensus\do more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10208" y="6400736"/>
            <a:ext cx="1733792" cy="457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4413" y="3689146"/>
            <a:ext cx="1731651" cy="823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defRPr b="0" i="0"/>
            </a:pPr>
            <a:r>
              <a:rPr kumimoji="0" lang="1036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Arial Unicode MS" pitchFamily="34" charset="-128"/>
                <a:cs typeface="+mn-cs"/>
              </a:rPr>
              <a:t>Développement humain et dignité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76697" y="3689146"/>
            <a:ext cx="2197784" cy="204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defRPr b="0" i="0"/>
            </a:pPr>
            <a:r>
              <a:rPr kumimoji="0" lang="1036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Arial Unicode MS" pitchFamily="34" charset="-128"/>
                <a:cs typeface="+mn-cs"/>
              </a:rPr>
              <a:t>Protection de l'environnement, gestion des ressources naturelles et lutte contre le changement climatique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anose="020B0604030504040204" pitchFamily="34" charset="0"/>
              <a:ea typeface="Arial Unicode MS" pitchFamily="34" charset="-128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28182" y="3716709"/>
            <a:ext cx="1556000" cy="1067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defRPr b="0" i="0"/>
            </a:pPr>
            <a:r>
              <a:rPr kumimoji="0" lang="1036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Arial Unicode MS" pitchFamily="34" charset="-128"/>
                <a:cs typeface="+mn-cs"/>
              </a:rPr>
              <a:t>Croissance et emplois inclusifs et durables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anose="020B0604030504040204" pitchFamily="34" charset="0"/>
              <a:ea typeface="Arial Unicode MS" pitchFamily="34" charset="-128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04472" y="3758720"/>
            <a:ext cx="200859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defRPr b="0" i="0"/>
            </a:pPr>
            <a:r>
              <a:rPr kumimoji="0" lang="1036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Arial Unicode MS" pitchFamily="34" charset="-128"/>
                <a:cs typeface="+mn-cs"/>
              </a:rPr>
              <a:t>Sociétés pacifiques et inclusives, démocratie, institutions efficaces et transparentes, état de droit et droits de l’Homme pour tous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F5494"/>
              </a:solidFill>
              <a:effectLst/>
              <a:uLnTx/>
              <a:uFillTx/>
              <a:latin typeface="Verdana" panose="020B0604030504040204" pitchFamily="34" charset="0"/>
              <a:ea typeface="Arial Unicode MS" pitchFamily="34" charset="-128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42963" y="3780795"/>
            <a:ext cx="1836624" cy="1067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defRPr b="0" i="0"/>
            </a:pPr>
            <a:r>
              <a:rPr kumimoji="0" lang="1036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Arial Unicode MS" pitchFamily="34" charset="-128"/>
                <a:cs typeface="+mn-cs"/>
              </a:rPr>
              <a:t>L'UE, force de mise en œuvre de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DD6523"/>
              </a:buClr>
              <a:buSzTx/>
              <a:buFontTx/>
              <a:buNone/>
              <a:defRPr b="0" i="0"/>
            </a:pPr>
            <a:r>
              <a:rPr kumimoji="0" lang="1036" sz="1600" b="1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/>
                <a:uLnTx/>
                <a:uFillTx/>
                <a:latin typeface="Verdana" panose="020B0604030504040204" pitchFamily="34" charset="0"/>
                <a:ea typeface="Arial Unicode MS" pitchFamily="34" charset="-128"/>
                <a:cs typeface="+mn-cs"/>
              </a:rPr>
              <a:t>l'Agenda 2030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8DEDA09-BF2D-44FB-B8B9-33D34C12AE72}"/>
              </a:ext>
            </a:extLst>
          </p:cNvPr>
          <p:cNvSpPr txBox="1"/>
          <p:nvPr/>
        </p:nvSpPr>
        <p:spPr>
          <a:xfrm>
            <a:off x="501726" y="1251171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800" b="1" dirty="0"/>
              <a:t>Le Nouveau </a:t>
            </a:r>
            <a:r>
              <a:rPr lang="es-ES" sz="1800" b="1" dirty="0" err="1"/>
              <a:t>Consensus</a:t>
            </a:r>
            <a:r>
              <a:rPr lang="es-ES" sz="1800" b="1" dirty="0"/>
              <a:t> sur le </a:t>
            </a:r>
            <a:r>
              <a:rPr lang="es-ES" sz="1800" b="1" dirty="0" err="1"/>
              <a:t>Developpement</a:t>
            </a:r>
            <a:endParaRPr lang="es-ES" sz="1800" b="1" dirty="0"/>
          </a:p>
        </p:txBody>
      </p:sp>
    </p:spTree>
    <p:extLst>
      <p:ext uri="{BB962C8B-B14F-4D97-AF65-F5344CB8AC3E}">
        <p14:creationId xmlns:p14="http://schemas.microsoft.com/office/powerpoint/2010/main" val="272252882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3503" y="403104"/>
          <a:ext cx="8640960" cy="6443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4358437" y="5593055"/>
            <a:ext cx="1378403" cy="74558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Financière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1043" y="5575136"/>
            <a:ext cx="1378403" cy="74558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Non-Financière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4209484" y="3390272"/>
            <a:ext cx="1442421" cy="792088"/>
          </a:xfrm>
          <a:prstGeom prst="wedgeEllipseCallout">
            <a:avLst>
              <a:gd name="adj1" fmla="val -74947"/>
              <a:gd name="adj2" fmla="val -159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Objectifs communs</a:t>
            </a:r>
          </a:p>
        </p:txBody>
      </p:sp>
      <p:sp>
        <p:nvSpPr>
          <p:cNvPr id="13" name="Oval Callout 12"/>
          <p:cNvSpPr/>
          <p:nvPr/>
        </p:nvSpPr>
        <p:spPr>
          <a:xfrm>
            <a:off x="6409075" y="3351498"/>
            <a:ext cx="1251079" cy="864520"/>
          </a:xfrm>
          <a:prstGeom prst="wedgeEllipseCallout">
            <a:avLst>
              <a:gd name="adj1" fmla="val 80672"/>
              <a:gd name="adj2" fmla="val 2534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Appuie les résultats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267744" y="3645024"/>
            <a:ext cx="1872208" cy="72008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V="1">
            <a:off x="2267744" y="2204864"/>
            <a:ext cx="1080120" cy="108012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>
            <a:off x="2688565" y="3664395"/>
            <a:ext cx="1883434" cy="72008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4" name="Left-Right Arrow Callout 23"/>
          <p:cNvSpPr/>
          <p:nvPr/>
        </p:nvSpPr>
        <p:spPr>
          <a:xfrm>
            <a:off x="4839224" y="1714455"/>
            <a:ext cx="972108" cy="324036"/>
          </a:xfrm>
          <a:prstGeom prst="leftRightArrowCallou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143811" y="590960"/>
            <a:ext cx="3518202" cy="2307938"/>
            <a:chOff x="3662368" y="3761558"/>
            <a:chExt cx="4130157" cy="2049007"/>
          </a:xfrm>
        </p:grpSpPr>
        <p:sp>
          <p:nvSpPr>
            <p:cNvPr id="15" name="Rounded Rectangle 14"/>
            <p:cNvSpPr/>
            <p:nvPr/>
          </p:nvSpPr>
          <p:spPr>
            <a:xfrm>
              <a:off x="3662368" y="3761558"/>
              <a:ext cx="4130157" cy="2049007"/>
            </a:xfrm>
            <a:prstGeom prst="roundRect">
              <a:avLst/>
            </a:prstGeom>
            <a:solidFill>
              <a:srgbClr val="C1DDCA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6" name="Rounded Rectangle 4"/>
            <p:cNvSpPr txBox="1"/>
            <p:nvPr/>
          </p:nvSpPr>
          <p:spPr>
            <a:xfrm>
              <a:off x="3762392" y="3861582"/>
              <a:ext cx="4030133" cy="18489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t" anchorCtr="0">
              <a:noAutofit/>
            </a:bodyPr>
            <a:lstStyle/>
            <a:p>
              <a:pPr marL="0" marR="0" lvl="0" indent="0" algn="ctr" defTabSz="10668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 b="0" i="0"/>
              </a:pPr>
              <a:r>
                <a:rPr kumimoji="0" lang="1036" sz="24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Verdana"/>
                  <a:ea typeface="+mn-ea"/>
                  <a:cs typeface="+mn-cs"/>
                </a:rPr>
                <a:t>PROGRAMMATION CONJOINTE</a:t>
              </a:r>
            </a:p>
          </p:txBody>
        </p:sp>
      </p:grpSp>
      <p:sp>
        <p:nvSpPr>
          <p:cNvPr id="18" name="Rounded Rectangle 17"/>
          <p:cNvSpPr/>
          <p:nvPr/>
        </p:nvSpPr>
        <p:spPr>
          <a:xfrm>
            <a:off x="4146997" y="1632156"/>
            <a:ext cx="1111652" cy="85311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Analyse conjointe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018802" y="1365659"/>
            <a:ext cx="1324395" cy="145930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Réponse conjointe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Cadres de résultats conjoints</a:t>
            </a:r>
          </a:p>
        </p:txBody>
      </p:sp>
      <p:graphicFrame>
        <p:nvGraphicFramePr>
          <p:cNvPr id="22" name="Diagram 21"/>
          <p:cNvGraphicFramePr/>
          <p:nvPr>
            <p:extLst/>
          </p:nvPr>
        </p:nvGraphicFramePr>
        <p:xfrm>
          <a:off x="1171669" y="559807"/>
          <a:ext cx="2235493" cy="6012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-9148" y="-27784"/>
            <a:ext cx="9162296" cy="427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2200" b="1" i="0" u="none" strike="noStrike" kern="1200" cap="none" spc="600" normalizeH="0" baseline="0" noProof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“</a:t>
            </a:r>
            <a:r>
              <a:rPr kumimoji="0" lang="1036" sz="2200" b="1" i="0" u="sng" strike="noStrike" kern="1200" cap="none" spc="600" normalizeH="0" baseline="0" noProof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MIEUX TRAVAILLER ENSEMBLE</a:t>
            </a:r>
            <a:r>
              <a:rPr kumimoji="0" lang="1036" sz="2200" b="1" i="0" u="none" strike="noStrike" kern="1200" cap="none" spc="600" normalizeH="0" baseline="0" noProof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”</a:t>
            </a:r>
            <a:endParaRPr kumimoji="0" lang="en-GB" sz="2200" b="1" i="0" u="sng" strike="noStrike" kern="1200" cap="none" spc="600" normalizeH="0" baseline="0" noProof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49658" y="2894463"/>
            <a:ext cx="2637558" cy="51867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400" b="0" i="0" u="none" strike="noStrike" kern="1200" cap="none" spc="0" normalizeH="0" baseline="0" noProof="0" dirty="0">
                <a:ln>
                  <a:noFill/>
                </a:ln>
                <a:solidFill>
                  <a:srgbClr val="0F5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PROGRAMMATION BILATÉRALE</a:t>
            </a:r>
          </a:p>
        </p:txBody>
      </p:sp>
      <p:sp>
        <p:nvSpPr>
          <p:cNvPr id="26" name="Left-Right Arrow Callout 25"/>
          <p:cNvSpPr/>
          <p:nvPr/>
        </p:nvSpPr>
        <p:spPr>
          <a:xfrm>
            <a:off x="5205449" y="1805842"/>
            <a:ext cx="770652" cy="324036"/>
          </a:xfrm>
          <a:prstGeom prst="leftRightArrowCallou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8" name="Left-Right Arrow 27"/>
          <p:cNvSpPr/>
          <p:nvPr/>
        </p:nvSpPr>
        <p:spPr>
          <a:xfrm>
            <a:off x="3007092" y="632358"/>
            <a:ext cx="1272790" cy="432048"/>
          </a:xfrm>
          <a:prstGeom prst="leftRigh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7" name="Curved Up Arrow 26"/>
          <p:cNvSpPr/>
          <p:nvPr/>
        </p:nvSpPr>
        <p:spPr>
          <a:xfrm rot="5400000">
            <a:off x="2879889" y="3561261"/>
            <a:ext cx="2522167" cy="644322"/>
          </a:xfrm>
          <a:prstGeom prst="curvedUpArrow">
            <a:avLst>
              <a:gd name="adj1" fmla="val 25000"/>
              <a:gd name="adj2" fmla="val 65957"/>
              <a:gd name="adj3" fmla="val 32346"/>
            </a:avLst>
          </a:prstGeom>
          <a:solidFill>
            <a:schemeClr val="bg2">
              <a:lumMod val="40000"/>
              <a:lumOff val="6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" name="Striped Right Arrow 1"/>
          <p:cNvSpPr/>
          <p:nvPr/>
        </p:nvSpPr>
        <p:spPr>
          <a:xfrm>
            <a:off x="761244" y="5681429"/>
            <a:ext cx="343891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1" name="Striped Right Arrow 30"/>
          <p:cNvSpPr/>
          <p:nvPr/>
        </p:nvSpPr>
        <p:spPr>
          <a:xfrm>
            <a:off x="751637" y="4761154"/>
            <a:ext cx="35575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2" name="Striped Right Arrow 31"/>
          <p:cNvSpPr/>
          <p:nvPr/>
        </p:nvSpPr>
        <p:spPr>
          <a:xfrm>
            <a:off x="763488" y="2313129"/>
            <a:ext cx="343891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3" name="Striped Right Arrow 32"/>
          <p:cNvSpPr/>
          <p:nvPr/>
        </p:nvSpPr>
        <p:spPr>
          <a:xfrm>
            <a:off x="751637" y="1353993"/>
            <a:ext cx="353498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9" name="Striped Right Arrow 28"/>
          <p:cNvSpPr/>
          <p:nvPr/>
        </p:nvSpPr>
        <p:spPr>
          <a:xfrm>
            <a:off x="3444997" y="1358781"/>
            <a:ext cx="56757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4" name="Striped Right Arrow 33"/>
          <p:cNvSpPr/>
          <p:nvPr/>
        </p:nvSpPr>
        <p:spPr>
          <a:xfrm>
            <a:off x="3444683" y="5681429"/>
            <a:ext cx="59058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5" name="Striped Right Arrow 34"/>
          <p:cNvSpPr/>
          <p:nvPr/>
        </p:nvSpPr>
        <p:spPr>
          <a:xfrm>
            <a:off x="3437602" y="4757070"/>
            <a:ext cx="597668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7" name="Curved Up Arrow 36"/>
          <p:cNvSpPr/>
          <p:nvPr/>
        </p:nvSpPr>
        <p:spPr>
          <a:xfrm rot="16200000">
            <a:off x="6432499" y="3383126"/>
            <a:ext cx="2522166" cy="731326"/>
          </a:xfrm>
          <a:prstGeom prst="curvedUpArrow">
            <a:avLst>
              <a:gd name="adj1" fmla="val 25000"/>
              <a:gd name="adj2" fmla="val 65957"/>
              <a:gd name="adj3" fmla="val 32346"/>
            </a:avLst>
          </a:prstGeom>
          <a:solidFill>
            <a:schemeClr val="bg2">
              <a:lumMod val="40000"/>
              <a:lumOff val="60000"/>
            </a:scheme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8" name="Striped Right Arrow 37"/>
          <p:cNvSpPr/>
          <p:nvPr/>
        </p:nvSpPr>
        <p:spPr>
          <a:xfrm>
            <a:off x="3452040" y="2297088"/>
            <a:ext cx="590273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7763" y="2624762"/>
            <a:ext cx="2056460" cy="778017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avec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b="0" i="0"/>
            </a:pPr>
            <a:r>
              <a:rPr kumimoji="0" lang="1036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/>
                <a:ea typeface="+mn-ea"/>
                <a:cs typeface="+mn-cs"/>
              </a:rPr>
              <a:t>Stratégie de financement</a:t>
            </a:r>
            <a:endParaRPr kumimoji="0" lang="en-GB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/>
              <a:ea typeface="+mn-ea"/>
              <a:cs typeface="+mn-cs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8422166" y="403103"/>
            <a:ext cx="717118" cy="6443112"/>
            <a:chOff x="0" y="0"/>
            <a:chExt cx="717118" cy="6443112"/>
          </a:xfrm>
        </p:grpSpPr>
        <p:sp>
          <p:nvSpPr>
            <p:cNvPr id="39" name="Rounded Rectangle 38"/>
            <p:cNvSpPr/>
            <p:nvPr/>
          </p:nvSpPr>
          <p:spPr>
            <a:xfrm>
              <a:off x="0" y="0"/>
              <a:ext cx="717118" cy="6443112"/>
            </a:xfrm>
            <a:prstGeom prst="roundRect">
              <a:avLst/>
            </a:prstGeom>
            <a:solidFill>
              <a:srgbClr val="3E6FD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40" name="Rounded Rectangle 4"/>
            <p:cNvSpPr txBox="1"/>
            <p:nvPr/>
          </p:nvSpPr>
          <p:spPr>
            <a:xfrm>
              <a:off x="35007" y="35006"/>
              <a:ext cx="611922" cy="63730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wordArtVert" wrap="square" lIns="86360" tIns="86360" rIns="86360" bIns="86360" numCol="1" spcCol="1270" anchor="ctr" anchorCtr="0">
              <a:noAutofit/>
            </a:bodyPr>
            <a:lstStyle/>
            <a:p>
              <a:pPr marL="0" marR="0" lvl="0" indent="0" algn="ctr" defTabSz="1511300" rtl="0" eaLnBrk="1" fontAlgn="base" latinLnBrk="0" hangingPunct="1">
                <a:lnSpc>
                  <a:spcPct val="20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defRPr b="0" i="0"/>
              </a:pPr>
              <a:r>
                <a:rPr kumimoji="0" lang="1036" sz="2000" b="1" i="0" u="none" strike="noStrike" kern="1200" cap="none" spc="300" normalizeH="0" baseline="0" noProof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Verdana"/>
                  <a:ea typeface="+mn-ea"/>
                  <a:cs typeface="+mn-cs"/>
                </a:rPr>
                <a:t>PRIORITÉS UE </a:t>
              </a:r>
            </a:p>
          </p:txBody>
        </p:sp>
      </p:grpSp>
      <p:sp>
        <p:nvSpPr>
          <p:cNvPr id="41" name="Striped Right Arrow 40"/>
          <p:cNvSpPr/>
          <p:nvPr/>
        </p:nvSpPr>
        <p:spPr>
          <a:xfrm rot="10800000">
            <a:off x="7797482" y="1365659"/>
            <a:ext cx="56757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2" name="Striped Right Arrow 41"/>
          <p:cNvSpPr/>
          <p:nvPr/>
        </p:nvSpPr>
        <p:spPr>
          <a:xfrm rot="10800000">
            <a:off x="7780354" y="2311544"/>
            <a:ext cx="590273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3" name="Striped Right Arrow 42"/>
          <p:cNvSpPr/>
          <p:nvPr/>
        </p:nvSpPr>
        <p:spPr>
          <a:xfrm rot="10800000">
            <a:off x="7790099" y="4743375"/>
            <a:ext cx="597668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4" name="Striped Right Arrow 43"/>
          <p:cNvSpPr/>
          <p:nvPr/>
        </p:nvSpPr>
        <p:spPr>
          <a:xfrm rot="10800000">
            <a:off x="7793638" y="5705930"/>
            <a:ext cx="590587" cy="532994"/>
          </a:xfrm>
          <a:prstGeom prst="stripedRightArrow">
            <a:avLst/>
          </a:prstGeom>
          <a:solidFill>
            <a:srgbClr val="3166C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686699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8E067224-00A7-41A9-A361-47E3FC666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eaLnBrk="1" hangingPunct="1">
              <a:defRPr b="0" i="0"/>
            </a:pPr>
            <a:r>
              <a:rPr lang="1036" altLang="fr-BE" sz="2800" b="1"/>
              <a:t>5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17CF9-0D90-441B-B219-49411ECC6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35597"/>
            <a:ext cx="8229600" cy="3889747"/>
          </a:xfrm>
        </p:spPr>
        <p:txBody>
          <a:bodyPr/>
          <a:lstStyle/>
          <a:p>
            <a:pPr marL="274638" lvl="1" indent="0">
              <a:spcBef>
                <a:spcPct val="0"/>
              </a:spcBef>
              <a:spcAft>
                <a:spcPts val="1200"/>
              </a:spcAft>
              <a:buNone/>
              <a:defRPr b="0" i="0"/>
            </a:pPr>
            <a:r>
              <a:rPr lang="1036" sz="2400" b="0" dirty="0"/>
              <a:t>À vos tables</a:t>
            </a:r>
            <a:r>
              <a:rPr lang="es-ES" sz="2400" b="0" dirty="0"/>
              <a:t>, </a:t>
            </a:r>
            <a:r>
              <a:rPr lang="es-ES" sz="2400" b="0" dirty="0" err="1"/>
              <a:t>debatez</a:t>
            </a:r>
            <a:r>
              <a:rPr lang="1036" sz="2400" b="0" dirty="0"/>
              <a:t> :</a:t>
            </a:r>
          </a:p>
          <a:p>
            <a:pPr marL="627063" lvl="1" indent="-352425">
              <a:spcBef>
                <a:spcPct val="0"/>
              </a:spcBef>
              <a:spcAft>
                <a:spcPts val="1200"/>
              </a:spcAft>
              <a:defRPr b="0" i="0"/>
            </a:pPr>
            <a:r>
              <a:rPr lang="1036" sz="2400" b="0" dirty="0"/>
              <a:t>Comment les ODD ont-ils fait évolu</a:t>
            </a:r>
            <a:r>
              <a:rPr lang="es-ES" sz="2400" b="0" dirty="0" err="1"/>
              <a:t>er</a:t>
            </a:r>
            <a:r>
              <a:rPr lang="1036" sz="2400" b="0" dirty="0"/>
              <a:t> votre façon de travailler ? </a:t>
            </a:r>
            <a:endParaRPr lang="es-ES" sz="2400" b="0" dirty="0"/>
          </a:p>
          <a:p>
            <a:pPr marL="627063" lvl="1" indent="-352425">
              <a:spcBef>
                <a:spcPct val="0"/>
              </a:spcBef>
              <a:spcAft>
                <a:spcPts val="1200"/>
              </a:spcAft>
              <a:defRPr b="0" i="0"/>
            </a:pPr>
            <a:r>
              <a:rPr lang="es-ES" sz="2400" b="0" dirty="0" err="1"/>
              <a:t>Comment</a:t>
            </a:r>
            <a:r>
              <a:rPr lang="es-ES" sz="2400" b="0" dirty="0"/>
              <a:t> s</a:t>
            </a:r>
            <a:r>
              <a:rPr lang="1036" sz="2400" b="0" dirty="0"/>
              <a:t>ont-ils un biais intéressant par lequel aborder les choses ou une barrière supplémentaire ?</a:t>
            </a:r>
            <a:endParaRPr lang="es-ES" sz="2400" b="0" dirty="0"/>
          </a:p>
          <a:p>
            <a:pPr marL="274638" lvl="1" indent="0">
              <a:spcBef>
                <a:spcPct val="0"/>
              </a:spcBef>
              <a:spcAft>
                <a:spcPts val="1200"/>
              </a:spcAft>
              <a:buNone/>
              <a:defRPr b="0" i="0"/>
            </a:pPr>
            <a:r>
              <a:rPr lang="es-ES" sz="2400" b="0" i="1" dirty="0"/>
              <a:t>Un </a:t>
            </a:r>
            <a:r>
              <a:rPr lang="es-ES" sz="2400" b="0" i="1" dirty="0" err="1"/>
              <a:t>point</a:t>
            </a:r>
            <a:r>
              <a:rPr lang="es-ES" sz="2400" b="0" i="1" dirty="0"/>
              <a:t> </a:t>
            </a:r>
            <a:r>
              <a:rPr lang="es-ES" sz="2400" b="0" i="1" dirty="0" err="1"/>
              <a:t>clé</a:t>
            </a:r>
            <a:r>
              <a:rPr lang="es-ES" sz="2400" b="0" i="1" dirty="0"/>
              <a:t> par </a:t>
            </a:r>
            <a:r>
              <a:rPr lang="es-ES" sz="2400" b="0" i="1" dirty="0" err="1"/>
              <a:t>question</a:t>
            </a:r>
            <a:r>
              <a:rPr lang="es-ES" sz="2400" b="0" i="1" dirty="0"/>
              <a:t>, </a:t>
            </a:r>
            <a:r>
              <a:rPr lang="es-ES" sz="2400" b="0" i="1" dirty="0" err="1"/>
              <a:t>notée</a:t>
            </a:r>
            <a:r>
              <a:rPr lang="es-ES" sz="2400" b="0" i="1" dirty="0"/>
              <a:t> sur </a:t>
            </a:r>
            <a:r>
              <a:rPr lang="es-ES" sz="2400" b="0" i="1" dirty="0" err="1"/>
              <a:t>carte</a:t>
            </a:r>
            <a:r>
              <a:rPr lang="es-ES" sz="2400" b="0" i="1" dirty="0"/>
              <a:t>. </a:t>
            </a:r>
            <a:endParaRPr lang="1036" sz="2400" b="0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EEE239-2C09-4A26-9E14-EF64A64F07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6563" y="980728"/>
            <a:ext cx="3057437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25835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8.04.09"/>
  <p:tag name="AS_TITLE" val="Aspose.Slides for .NET 4.0 Client Profile"/>
  <p:tag name="AS_VERSION" val="18.4"/>
</p:tagLst>
</file>

<file path=ppt/theme/theme1.xml><?xml version="1.0" encoding="utf-8"?>
<a:theme xmlns:a="http://schemas.openxmlformats.org/drawingml/2006/main" name="JP template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P template" id="{B4B003FC-5915-4565-8986-C6AE40DE3B42}" vid="{C6730629-7B1D-4419-94E6-279C39770C65}"/>
    </a:ext>
  </a:ext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0" dirty="0" err="1" smtClean="0">
            <a:solidFill>
              <a:srgbClr val="0F5494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537</Words>
  <Application>Microsoft Office PowerPoint</Application>
  <PresentationFormat>Presentación en pantalla (4:3)</PresentationFormat>
  <Paragraphs>68</Paragraphs>
  <Slides>7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Verdana</vt:lpstr>
      <vt:lpstr>JP template</vt:lpstr>
      <vt:lpstr>2_Default Design</vt:lpstr>
      <vt:lpstr>Blank</vt:lpstr>
      <vt:lpstr>L'Agenda 2030 et l'efficacité du développement : questions et points d'entrée   Formation sur la programmation conjointe</vt:lpstr>
      <vt:lpstr>Agenda 2030 : Un défi et une opportunité</vt:lpstr>
      <vt:lpstr>Utiliser les ODD pour le suivi</vt:lpstr>
      <vt:lpstr>Outils pour évaluer les ODD - ONU:</vt:lpstr>
      <vt:lpstr>Presentación de PowerPoint</vt:lpstr>
      <vt:lpstr>Presentación de PowerPoint</vt:lpstr>
      <vt:lpstr>5 minutes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alexanderoriordan@gmail.com</dc:creator>
  <cp:lastModifiedBy>Sibylle Koenig</cp:lastModifiedBy>
  <cp:revision>248</cp:revision>
  <dcterms:created xsi:type="dcterms:W3CDTF">2011-10-28T10:25:18Z</dcterms:created>
  <dcterms:modified xsi:type="dcterms:W3CDTF">2019-05-07T15:46:02Z</dcterms:modified>
</cp:coreProperties>
</file>