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  <p:sldMasterId id="2147484806" r:id="rId2"/>
  </p:sldMasterIdLst>
  <p:notesMasterIdLst>
    <p:notesMasterId r:id="rId21"/>
  </p:notesMasterIdLst>
  <p:handoutMasterIdLst>
    <p:handoutMasterId r:id="rId22"/>
  </p:handoutMasterIdLst>
  <p:sldIdLst>
    <p:sldId id="256" r:id="rId3"/>
    <p:sldId id="832" r:id="rId4"/>
    <p:sldId id="346" r:id="rId5"/>
    <p:sldId id="348" r:id="rId6"/>
    <p:sldId id="343" r:id="rId7"/>
    <p:sldId id="834" r:id="rId8"/>
    <p:sldId id="349" r:id="rId9"/>
    <p:sldId id="835" r:id="rId10"/>
    <p:sldId id="838" r:id="rId11"/>
    <p:sldId id="837" r:id="rId12"/>
    <p:sldId id="836" r:id="rId13"/>
    <p:sldId id="839" r:id="rId14"/>
    <p:sldId id="304" r:id="rId15"/>
    <p:sldId id="341" r:id="rId16"/>
    <p:sldId id="833" r:id="rId17"/>
    <p:sldId id="340" r:id="rId18"/>
    <p:sldId id="342" r:id="rId19"/>
    <p:sldId id="335" r:id="rId20"/>
  </p:sldIdLst>
  <p:sldSz cx="9144000" cy="6858000" type="screen4x3"/>
  <p:notesSz cx="6797675" cy="9926638"/>
  <p:custDataLst>
    <p:tags r:id="rId23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de Bournonville" initials="" lastIdx="0" clrIdx="0"/>
  <p:cmAuthor id="2" name="RAMSEY Fiona (DEVCO)" initials="RF(" lastIdx="0" clrIdx="1">
    <p:extLst>
      <p:ext uri="{19B8F6BF-5375-455C-9EA6-DF929625EA0E}">
        <p15:presenceInfo xmlns:p15="http://schemas.microsoft.com/office/powerpoint/2012/main" userId="RAMSEY Fiona (DEVCO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EC1"/>
    <a:srgbClr val="0F5494"/>
    <a:srgbClr val="BDDEFF"/>
    <a:srgbClr val="3166CF"/>
    <a:srgbClr val="3E6FD2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10A2B1-77CD-4D80-A508-43E3FBFE7894}" v="2" dt="2019-05-07T17:26:58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3" autoAdjust="0"/>
    <p:restoredTop sz="31452" autoAdjust="0"/>
  </p:normalViewPr>
  <p:slideViewPr>
    <p:cSldViewPr>
      <p:cViewPr varScale="1">
        <p:scale>
          <a:sx n="18" d="100"/>
          <a:sy n="18" d="100"/>
        </p:scale>
        <p:origin x="266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bylle Koenig" userId="8e69258a572ead4b" providerId="LiveId" clId="{B6A5830F-2594-4F8E-9A07-CB0EF23DFFAE}"/>
    <pc:docChg chg="modSld">
      <pc:chgData name="Sibylle Koenig" userId="8e69258a572ead4b" providerId="LiveId" clId="{B6A5830F-2594-4F8E-9A07-CB0EF23DFFAE}" dt="2019-05-08T08:47:54.369" v="4" actId="20577"/>
      <pc:docMkLst>
        <pc:docMk/>
      </pc:docMkLst>
      <pc:sldChg chg="modNotesTx">
        <pc:chgData name="Sibylle Koenig" userId="8e69258a572ead4b" providerId="LiveId" clId="{B6A5830F-2594-4F8E-9A07-CB0EF23DFFAE}" dt="2019-05-08T08:47:40.364" v="1" actId="20577"/>
        <pc:sldMkLst>
          <pc:docMk/>
          <pc:sldMk cId="2795263614" sldId="835"/>
        </pc:sldMkLst>
      </pc:sldChg>
      <pc:sldChg chg="modNotesTx">
        <pc:chgData name="Sibylle Koenig" userId="8e69258a572ead4b" providerId="LiveId" clId="{B6A5830F-2594-4F8E-9A07-CB0EF23DFFAE}" dt="2019-05-08T08:47:48.364" v="3" actId="20577"/>
        <pc:sldMkLst>
          <pc:docMk/>
          <pc:sldMk cId="66611185" sldId="836"/>
        </pc:sldMkLst>
      </pc:sldChg>
      <pc:sldChg chg="modNotesTx">
        <pc:chgData name="Sibylle Koenig" userId="8e69258a572ead4b" providerId="LiveId" clId="{B6A5830F-2594-4F8E-9A07-CB0EF23DFFAE}" dt="2019-05-08T08:47:44.213" v="2" actId="20577"/>
        <pc:sldMkLst>
          <pc:docMk/>
          <pc:sldMk cId="1379789579" sldId="837"/>
        </pc:sldMkLst>
      </pc:sldChg>
      <pc:sldChg chg="modNotesTx">
        <pc:chgData name="Sibylle Koenig" userId="8e69258a572ead4b" providerId="LiveId" clId="{B6A5830F-2594-4F8E-9A07-CB0EF23DFFAE}" dt="2019-05-08T08:47:35.434" v="0" actId="20577"/>
        <pc:sldMkLst>
          <pc:docMk/>
          <pc:sldMk cId="1123668057" sldId="838"/>
        </pc:sldMkLst>
      </pc:sldChg>
      <pc:sldChg chg="modNotesTx">
        <pc:chgData name="Sibylle Koenig" userId="8e69258a572ead4b" providerId="LiveId" clId="{B6A5830F-2594-4F8E-9A07-CB0EF23DFFAE}" dt="2019-05-08T08:47:54.369" v="4" actId="20577"/>
        <pc:sldMkLst>
          <pc:docMk/>
          <pc:sldMk cId="1531809592" sldId="839"/>
        </pc:sldMkLst>
      </pc:sldChg>
    </pc:docChg>
  </pc:docChgLst>
  <pc:docChgLst>
    <pc:chgData name="Sibylle Koenig" userId="8e69258a572ead4b" providerId="LiveId" clId="{88C7A542-B967-44D7-9797-FBA99E1CD8F4}"/>
    <pc:docChg chg="undo custSel modSld">
      <pc:chgData name="Sibylle Koenig" userId="8e69258a572ead4b" providerId="LiveId" clId="{88C7A542-B967-44D7-9797-FBA99E1CD8F4}" dt="2019-05-07T23:30:23.166" v="5959" actId="20577"/>
      <pc:docMkLst>
        <pc:docMk/>
      </pc:docMkLst>
      <pc:sldChg chg="modSp">
        <pc:chgData name="Sibylle Koenig" userId="8e69258a572ead4b" providerId="LiveId" clId="{88C7A542-B967-44D7-9797-FBA99E1CD8F4}" dt="2019-05-07T17:36:21.411" v="1083" actId="313"/>
        <pc:sldMkLst>
          <pc:docMk/>
          <pc:sldMk cId="2795263614" sldId="835"/>
        </pc:sldMkLst>
        <pc:spChg chg="mod">
          <ac:chgData name="Sibylle Koenig" userId="8e69258a572ead4b" providerId="LiveId" clId="{88C7A542-B967-44D7-9797-FBA99E1CD8F4}" dt="2019-05-07T17:36:21.411" v="1083" actId="313"/>
          <ac:spMkLst>
            <pc:docMk/>
            <pc:sldMk cId="2795263614" sldId="835"/>
            <ac:spMk id="9" creationId="{8FE1EA5C-8CAD-49D0-A878-FFB3E5D1DBB9}"/>
          </ac:spMkLst>
        </pc:spChg>
        <pc:graphicFrameChg chg="mod modGraphic">
          <ac:chgData name="Sibylle Koenig" userId="8e69258a572ead4b" providerId="LiveId" clId="{88C7A542-B967-44D7-9797-FBA99E1CD8F4}" dt="2019-05-07T17:36:03.525" v="1082" actId="20577"/>
          <ac:graphicFrameMkLst>
            <pc:docMk/>
            <pc:sldMk cId="2795263614" sldId="835"/>
            <ac:graphicFrameMk id="6" creationId="{0E01D54E-9D28-4C87-BCB4-4E2499909BD5}"/>
          </ac:graphicFrameMkLst>
        </pc:graphicFrameChg>
      </pc:sldChg>
      <pc:sldChg chg="modSp">
        <pc:chgData name="Sibylle Koenig" userId="8e69258a572ead4b" providerId="LiveId" clId="{88C7A542-B967-44D7-9797-FBA99E1CD8F4}" dt="2019-05-07T23:08:51.857" v="4358" actId="20577"/>
        <pc:sldMkLst>
          <pc:docMk/>
          <pc:sldMk cId="66611185" sldId="836"/>
        </pc:sldMkLst>
        <pc:spChg chg="mod">
          <ac:chgData name="Sibylle Koenig" userId="8e69258a572ead4b" providerId="LiveId" clId="{88C7A542-B967-44D7-9797-FBA99E1CD8F4}" dt="2019-05-07T21:12:55.267" v="3139" actId="20577"/>
          <ac:spMkLst>
            <pc:docMk/>
            <pc:sldMk cId="66611185" sldId="836"/>
            <ac:spMk id="9" creationId="{8FE1EA5C-8CAD-49D0-A878-FFB3E5D1DBB9}"/>
          </ac:spMkLst>
        </pc:spChg>
        <pc:graphicFrameChg chg="modGraphic">
          <ac:chgData name="Sibylle Koenig" userId="8e69258a572ead4b" providerId="LiveId" clId="{88C7A542-B967-44D7-9797-FBA99E1CD8F4}" dt="2019-05-07T23:08:51.857" v="4358" actId="20577"/>
          <ac:graphicFrameMkLst>
            <pc:docMk/>
            <pc:sldMk cId="66611185" sldId="836"/>
            <ac:graphicFrameMk id="2" creationId="{72102BA5-C93D-4164-9092-30E8B4DF0568}"/>
          </ac:graphicFrameMkLst>
        </pc:graphicFrameChg>
      </pc:sldChg>
      <pc:sldChg chg="modSp">
        <pc:chgData name="Sibylle Koenig" userId="8e69258a572ead4b" providerId="LiveId" clId="{88C7A542-B967-44D7-9797-FBA99E1CD8F4}" dt="2019-05-07T22:56:07.683" v="4089" actId="313"/>
        <pc:sldMkLst>
          <pc:docMk/>
          <pc:sldMk cId="1379789579" sldId="837"/>
        </pc:sldMkLst>
        <pc:spChg chg="mod">
          <ac:chgData name="Sibylle Koenig" userId="8e69258a572ead4b" providerId="LiveId" clId="{88C7A542-B967-44D7-9797-FBA99E1CD8F4}" dt="2019-05-07T17:52:30.524" v="1817" actId="20577"/>
          <ac:spMkLst>
            <pc:docMk/>
            <pc:sldMk cId="1379789579" sldId="837"/>
            <ac:spMk id="9" creationId="{8FE1EA5C-8CAD-49D0-A878-FFB3E5D1DBB9}"/>
          </ac:spMkLst>
        </pc:spChg>
        <pc:graphicFrameChg chg="mod modGraphic">
          <ac:chgData name="Sibylle Koenig" userId="8e69258a572ead4b" providerId="LiveId" clId="{88C7A542-B967-44D7-9797-FBA99E1CD8F4}" dt="2019-05-07T22:56:07.683" v="4089" actId="313"/>
          <ac:graphicFrameMkLst>
            <pc:docMk/>
            <pc:sldMk cId="1379789579" sldId="837"/>
            <ac:graphicFrameMk id="2" creationId="{15FDFAB7-07EE-4738-AA0E-66252FBBD931}"/>
          </ac:graphicFrameMkLst>
        </pc:graphicFrameChg>
      </pc:sldChg>
      <pc:sldChg chg="modSp">
        <pc:chgData name="Sibylle Koenig" userId="8e69258a572ead4b" providerId="LiveId" clId="{88C7A542-B967-44D7-9797-FBA99E1CD8F4}" dt="2019-05-07T17:54:14.051" v="1923" actId="207"/>
        <pc:sldMkLst>
          <pc:docMk/>
          <pc:sldMk cId="1123668057" sldId="838"/>
        </pc:sldMkLst>
        <pc:spChg chg="mod">
          <ac:chgData name="Sibylle Koenig" userId="8e69258a572ead4b" providerId="LiveId" clId="{88C7A542-B967-44D7-9797-FBA99E1CD8F4}" dt="2019-05-07T17:47:51.376" v="1541" actId="20577"/>
          <ac:spMkLst>
            <pc:docMk/>
            <pc:sldMk cId="1123668057" sldId="838"/>
            <ac:spMk id="9" creationId="{8FE1EA5C-8CAD-49D0-A878-FFB3E5D1DBB9}"/>
          </ac:spMkLst>
        </pc:spChg>
        <pc:graphicFrameChg chg="modGraphic">
          <ac:chgData name="Sibylle Koenig" userId="8e69258a572ead4b" providerId="LiveId" clId="{88C7A542-B967-44D7-9797-FBA99E1CD8F4}" dt="2019-05-07T17:54:14.051" v="1923" actId="207"/>
          <ac:graphicFrameMkLst>
            <pc:docMk/>
            <pc:sldMk cId="1123668057" sldId="838"/>
            <ac:graphicFrameMk id="6" creationId="{0E01D54E-9D28-4C87-BCB4-4E2499909BD5}"/>
          </ac:graphicFrameMkLst>
        </pc:graphicFrameChg>
      </pc:sldChg>
      <pc:sldChg chg="modSp">
        <pc:chgData name="Sibylle Koenig" userId="8e69258a572ead4b" providerId="LiveId" clId="{88C7A542-B967-44D7-9797-FBA99E1CD8F4}" dt="2019-05-07T23:30:23.166" v="5959" actId="20577"/>
        <pc:sldMkLst>
          <pc:docMk/>
          <pc:sldMk cId="1531809592" sldId="839"/>
        </pc:sldMkLst>
        <pc:graphicFrameChg chg="modGraphic">
          <ac:chgData name="Sibylle Koenig" userId="8e69258a572ead4b" providerId="LiveId" clId="{88C7A542-B967-44D7-9797-FBA99E1CD8F4}" dt="2019-05-07T23:30:23.166" v="5959" actId="20577"/>
          <ac:graphicFrameMkLst>
            <pc:docMk/>
            <pc:sldMk cId="1531809592" sldId="839"/>
            <ac:graphicFrameMk id="5" creationId="{BEA56689-33AE-4570-AC5B-6AF043EF9A5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19088-69A6-45FF-8C04-5A37BC8B41E1}" type="doc">
      <dgm:prSet loTypeId="urn:microsoft.com/office/officeart/2005/8/layout/chevron2" loCatId="list" qsTypeId="urn:microsoft.com/office/officeart/2005/8/quickstyle/simple1#2" qsCatId="simple" csTypeId="urn:microsoft.com/office/officeart/2005/8/colors/colorful5#1" csCatId="colorful" phldr="1"/>
      <dgm:spPr/>
      <dgm:t>
        <a:bodyPr/>
        <a:lstStyle/>
        <a:p>
          <a:endParaRPr lang="en-GB"/>
        </a:p>
      </dgm:t>
    </dgm:pt>
    <dgm:pt modelId="{E15717CF-B204-4AE8-A278-635027D8BF1A}" type="parTrans" cxnId="{7BF85ECD-DE86-4E58-877C-64C3C3124AD0}">
      <dgm:prSet/>
      <dgm:spPr/>
      <dgm:t>
        <a:bodyPr/>
        <a:lstStyle/>
        <a:p>
          <a:endParaRPr lang="en-GB"/>
        </a:p>
      </dgm:t>
    </dgm:pt>
    <dgm:pt modelId="{2953972C-C62A-4CCF-BD60-24E72FBCEFD6}">
      <dgm:prSet phldrT="[Text]" custT="1"/>
      <dgm:spPr/>
      <dgm:t>
        <a:bodyPr/>
        <a:lstStyle/>
        <a:p>
          <a:pPr>
            <a:defRPr b="0" i="0"/>
          </a:pPr>
          <a:r>
            <a:rPr lang="1036" sz="1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1036" sz="1400" b="0">
              <a:solidFill>
                <a:schemeClr val="tx1"/>
              </a:solidFill>
            </a:rPr>
            <a:t> </a:t>
          </a:r>
          <a:r>
            <a:rPr lang="1036" sz="1400" b="0" i="1">
              <a:solidFill>
                <a:schemeClr val="tx1"/>
              </a:solidFill>
            </a:rPr>
            <a:t>(+6)</a:t>
          </a:r>
        </a:p>
      </dgm:t>
    </dgm:pt>
    <dgm:pt modelId="{38DE396D-B228-49BF-91DD-2B2A4332B032}" type="parTrans" cxnId="{8A3CF83A-33E2-4037-8C6C-4725D8AF7668}">
      <dgm:prSet/>
      <dgm:spPr/>
      <dgm:t>
        <a:bodyPr/>
        <a:lstStyle/>
        <a:p>
          <a:endParaRPr lang="en-GB"/>
        </a:p>
      </dgm:t>
    </dgm:pt>
    <dgm:pt modelId="{D647B248-93C2-456F-9F18-951DF5AD0885}">
      <dgm:prSet phldrT="[Text]" custT="1"/>
      <dgm:spPr/>
      <dgm:t>
        <a:bodyPr/>
        <a:lstStyle/>
        <a:p>
          <a:pPr algn="l">
            <a:defRPr b="0" i="0"/>
          </a:pPr>
          <a:r>
            <a:rPr lang="1036" sz="1100" b="1" u="sng">
              <a:effectLst/>
            </a:rPr>
            <a:t>DOCUMENTS DE PROGRAMMATION CONJOINTE</a:t>
          </a:r>
        </a:p>
      </dgm:t>
    </dgm:pt>
    <dgm:pt modelId="{9B6924FF-5695-4A39-BDD1-AB44B90CD5A1}" type="sibTrans" cxnId="{8A3CF83A-33E2-4037-8C6C-4725D8AF7668}">
      <dgm:prSet/>
      <dgm:spPr/>
      <dgm:t>
        <a:bodyPr/>
        <a:lstStyle/>
        <a:p>
          <a:endParaRPr lang="en-GB"/>
        </a:p>
      </dgm:t>
    </dgm:pt>
    <dgm:pt modelId="{E6EE1110-AB9F-4FD8-8003-39BF9B67A070}" type="parTrans" cxnId="{0C5F3AD0-7B6F-4BB7-BABB-FBC678D9396F}">
      <dgm:prSet/>
      <dgm:spPr/>
      <dgm:t>
        <a:bodyPr/>
        <a:lstStyle/>
        <a:p>
          <a:endParaRPr lang="en-US"/>
        </a:p>
      </dgm:t>
    </dgm:pt>
    <dgm:pt modelId="{82BF32E7-14AF-48EC-8682-3FD772D8F4F9}">
      <dgm:prSet phldrT="[Text]" custT="1"/>
      <dgm:spPr/>
      <dgm:t>
        <a:bodyPr/>
        <a:lstStyle/>
        <a:p>
          <a:pPr algn="just">
            <a:defRPr b="0" i="0"/>
          </a:pPr>
          <a:r>
            <a:rPr lang="1036" sz="1100" b="1" u="sng">
              <a:solidFill>
                <a:schemeClr val="tx1"/>
              </a:solidFill>
            </a:rPr>
            <a:t>Bolivie</a:t>
          </a:r>
          <a:r>
            <a:rPr lang="1036" sz="1100" b="0">
              <a:solidFill>
                <a:schemeClr val="tx1"/>
              </a:solidFill>
            </a:rPr>
            <a:t> (2017-2020), </a:t>
          </a:r>
          <a:r>
            <a:rPr lang="1036" sz="1100" b="1">
              <a:solidFill>
                <a:schemeClr val="tx1"/>
              </a:solidFill>
            </a:rPr>
            <a:t>Burkina Faso </a:t>
          </a:r>
          <a:r>
            <a:rPr lang="1036" sz="1100" b="0">
              <a:solidFill>
                <a:schemeClr val="tx1"/>
              </a:solidFill>
            </a:rPr>
            <a:t>(2017-2021)*, </a:t>
          </a:r>
          <a:r>
            <a:rPr lang="1036" sz="1100" b="1">
              <a:solidFill>
                <a:schemeClr val="tx1"/>
              </a:solidFill>
            </a:rPr>
            <a:t>Cambodge</a:t>
          </a:r>
          <a:r>
            <a:rPr lang="1036" sz="1100" b="0">
              <a:solidFill>
                <a:schemeClr val="tx1"/>
              </a:solidFill>
            </a:rPr>
            <a:t> (2014-2018/2019-2020), </a:t>
          </a:r>
          <a:r>
            <a:rPr lang="1036" sz="1100" b="1">
              <a:solidFill>
                <a:schemeClr val="tx1"/>
              </a:solidFill>
            </a:rPr>
            <a:t>République d'Afrique centrale </a:t>
          </a:r>
          <a:r>
            <a:rPr lang="1036" sz="1100" b="0">
              <a:solidFill>
                <a:schemeClr val="tx1"/>
              </a:solidFill>
            </a:rPr>
            <a:t>(2017-2021)*, </a:t>
          </a:r>
          <a:r>
            <a:rPr lang="1036" sz="1100" b="1">
              <a:solidFill>
                <a:schemeClr val="tx1"/>
              </a:solidFill>
            </a:rPr>
            <a:t>Comores</a:t>
          </a:r>
          <a:r>
            <a:rPr lang="1036" sz="1100" b="0">
              <a:solidFill>
                <a:schemeClr val="tx1"/>
              </a:solidFill>
            </a:rPr>
            <a:t> (2015-2020), </a:t>
          </a:r>
          <a:r>
            <a:rPr lang="1036" sz="1100" b="1">
              <a:solidFill>
                <a:schemeClr val="tx1"/>
              </a:solidFill>
            </a:rPr>
            <a:t>Égypte</a:t>
          </a:r>
          <a:r>
            <a:rPr lang="1036" sz="1100" b="0">
              <a:solidFill>
                <a:schemeClr val="tx1"/>
              </a:solidFill>
            </a:rPr>
            <a:t> (2017-2020), </a:t>
          </a:r>
          <a:r>
            <a:rPr lang="1036" sz="1100" b="1">
              <a:solidFill>
                <a:schemeClr val="tx1"/>
              </a:solidFill>
            </a:rPr>
            <a:t>Éthiopie</a:t>
          </a:r>
          <a:r>
            <a:rPr lang="1036" sz="1100" b="0">
              <a:solidFill>
                <a:schemeClr val="tx1"/>
              </a:solidFill>
            </a:rPr>
            <a:t> (2017-2020)*, </a:t>
          </a:r>
          <a:r>
            <a:rPr lang="1036" sz="1100" b="1">
              <a:solidFill>
                <a:schemeClr val="tx1"/>
              </a:solidFill>
            </a:rPr>
            <a:t>Ghana</a:t>
          </a:r>
          <a:r>
            <a:rPr lang="1036" sz="1100" b="0">
              <a:solidFill>
                <a:schemeClr val="tx1"/>
              </a:solidFill>
            </a:rPr>
            <a:t> (2017-2020), </a:t>
          </a:r>
          <a:r>
            <a:rPr lang="1036" sz="1100" b="1">
              <a:solidFill>
                <a:schemeClr val="tx1"/>
              </a:solidFill>
            </a:rPr>
            <a:t>Guatemala</a:t>
          </a:r>
          <a:r>
            <a:rPr lang="1036" sz="1100" b="0">
              <a:solidFill>
                <a:schemeClr val="tx1"/>
              </a:solidFill>
            </a:rPr>
            <a:t> (2014-2020), </a:t>
          </a:r>
          <a:r>
            <a:rPr lang="1036" sz="1100" b="1">
              <a:solidFill>
                <a:schemeClr val="tx1"/>
              </a:solidFill>
            </a:rPr>
            <a:t>Honduras</a:t>
          </a:r>
          <a:r>
            <a:rPr lang="1036" sz="1100" b="0">
              <a:solidFill>
                <a:schemeClr val="tx1"/>
              </a:solidFill>
            </a:rPr>
            <a:t> (2018-2022)*, </a:t>
          </a:r>
          <a:r>
            <a:rPr lang="1036" sz="1100" b="1">
              <a:solidFill>
                <a:schemeClr val="tx1"/>
              </a:solidFill>
            </a:rPr>
            <a:t>Côté d'ivoire </a:t>
          </a:r>
          <a:r>
            <a:rPr lang="1036" sz="1100" b="0">
              <a:solidFill>
                <a:schemeClr val="tx1"/>
              </a:solidFill>
            </a:rPr>
            <a:t>(2017-2020), </a:t>
          </a:r>
          <a:r>
            <a:rPr lang="1036" sz="1100" b="1">
              <a:solidFill>
                <a:schemeClr val="tx1"/>
              </a:solidFill>
            </a:rPr>
            <a:t>Kenya</a:t>
          </a:r>
          <a:r>
            <a:rPr lang="1036" sz="1100" b="0">
              <a:solidFill>
                <a:schemeClr val="tx1"/>
              </a:solidFill>
            </a:rPr>
            <a:t> (2018-2022), </a:t>
          </a:r>
          <a:r>
            <a:rPr lang="1036" sz="1100" b="1">
              <a:solidFill>
                <a:schemeClr val="tx1"/>
              </a:solidFill>
            </a:rPr>
            <a:t>Laos</a:t>
          </a:r>
          <a:r>
            <a:rPr lang="1036" sz="1100" b="0">
              <a:solidFill>
                <a:schemeClr val="tx1"/>
              </a:solidFill>
            </a:rPr>
            <a:t> (2016-2020), </a:t>
          </a:r>
          <a:r>
            <a:rPr lang="1036" sz="1100" b="1">
              <a:solidFill>
                <a:schemeClr val="tx1"/>
              </a:solidFill>
            </a:rPr>
            <a:t>Moldavie</a:t>
          </a:r>
          <a:r>
            <a:rPr lang="1036" sz="1100" b="0">
              <a:solidFill>
                <a:schemeClr val="tx1"/>
              </a:solidFill>
            </a:rPr>
            <a:t> (2017-2020), </a:t>
          </a:r>
          <a:r>
            <a:rPr lang="1036" sz="1100" b="1">
              <a:solidFill>
                <a:schemeClr val="tx1"/>
              </a:solidFill>
            </a:rPr>
            <a:t>Nicaragua</a:t>
          </a:r>
          <a:r>
            <a:rPr lang="1036" sz="1100" b="0">
              <a:solidFill>
                <a:schemeClr val="tx1"/>
              </a:solidFill>
            </a:rPr>
            <a:t> (2018-2020), </a:t>
          </a:r>
          <a:r>
            <a:rPr lang="1036" sz="1100" b="1">
              <a:solidFill>
                <a:schemeClr val="tx1"/>
              </a:solidFill>
            </a:rPr>
            <a:t>Palestine</a:t>
          </a:r>
          <a:r>
            <a:rPr lang="1036" sz="1100" b="0">
              <a:solidFill>
                <a:schemeClr val="tx1"/>
              </a:solidFill>
            </a:rPr>
            <a:t> (2017-2020), </a:t>
          </a:r>
          <a:r>
            <a:rPr lang="1036" sz="1100" b="1">
              <a:solidFill>
                <a:schemeClr val="tx1"/>
              </a:solidFill>
            </a:rPr>
            <a:t>Sénégal</a:t>
          </a:r>
          <a:r>
            <a:rPr lang="1036" sz="1100" b="0">
              <a:solidFill>
                <a:schemeClr val="tx1"/>
              </a:solidFill>
            </a:rPr>
            <a:t> (2018-2023), </a:t>
          </a:r>
          <a:r>
            <a:rPr lang="1036" sz="1100" b="1">
              <a:solidFill>
                <a:schemeClr val="tx1"/>
              </a:solidFill>
            </a:rPr>
            <a:t>Togo</a:t>
          </a:r>
          <a:r>
            <a:rPr lang="1036" sz="1100" b="0">
              <a:solidFill>
                <a:schemeClr val="tx1"/>
              </a:solidFill>
            </a:rPr>
            <a:t> (2014-2020), </a:t>
          </a:r>
          <a:r>
            <a:rPr lang="1036" sz="1100" b="1">
              <a:solidFill>
                <a:schemeClr val="tx1"/>
              </a:solidFill>
            </a:rPr>
            <a:t>Tunisie</a:t>
          </a:r>
          <a:r>
            <a:rPr lang="1036" sz="1100" b="0">
              <a:solidFill>
                <a:schemeClr val="tx1"/>
              </a:solidFill>
            </a:rPr>
            <a:t> (2017-2020)*, </a:t>
          </a:r>
          <a:r>
            <a:rPr lang="1036" sz="1100" b="1">
              <a:solidFill>
                <a:schemeClr val="tx1"/>
              </a:solidFill>
            </a:rPr>
            <a:t>Ouganda</a:t>
          </a:r>
          <a:r>
            <a:rPr lang="1036" sz="1100" b="0">
              <a:solidFill>
                <a:schemeClr val="tx1"/>
              </a:solidFill>
            </a:rPr>
            <a:t> (2015-2019)</a:t>
          </a:r>
        </a:p>
      </dgm:t>
    </dgm:pt>
    <dgm:pt modelId="{FE6C2DBE-6AB5-4B8C-B001-25C0D73D5C43}" type="sibTrans" cxnId="{0C5F3AD0-7B6F-4BB7-BABB-FBC678D9396F}">
      <dgm:prSet/>
      <dgm:spPr/>
      <dgm:t>
        <a:bodyPr/>
        <a:lstStyle/>
        <a:p>
          <a:endParaRPr lang="en-US"/>
        </a:p>
      </dgm:t>
    </dgm:pt>
    <dgm:pt modelId="{ED83EF33-9113-4C90-AE4D-F3423E5814C3}" type="parTrans" cxnId="{B9E9B0BE-0611-46EE-963E-16D51BE2C6FF}">
      <dgm:prSet/>
      <dgm:spPr/>
      <dgm:t>
        <a:bodyPr/>
        <a:lstStyle/>
        <a:p>
          <a:endParaRPr lang="en-US"/>
        </a:p>
      </dgm:t>
    </dgm:pt>
    <dgm:pt modelId="{F139C836-F3F2-494B-9D0B-CF15C8EC09FF}">
      <dgm:prSet phldrT="[Text]" custT="1"/>
      <dgm:spPr/>
      <dgm:t>
        <a:bodyPr/>
        <a:lstStyle/>
        <a:p>
          <a:pPr algn="l">
            <a:defRPr b="0" i="0"/>
          </a:pPr>
          <a:r>
            <a:rPr lang="1036" sz="1100" b="0" i="1" u="sng">
              <a:solidFill>
                <a:schemeClr val="tx1"/>
              </a:solidFill>
            </a:rPr>
            <a:t>Anciens : Tchad (2014-2017)**, Mali (2014-2018)**, Myanmar (2014-2016)**, Namibie (2014-2017), Paraguay (2014-2018), Rwanda (2014-2018)</a:t>
          </a:r>
        </a:p>
      </dgm:t>
    </dgm:pt>
    <dgm:pt modelId="{61F9D9A1-5802-4CE5-853F-06433730B030}" type="sibTrans" cxnId="{B9E9B0BE-0611-46EE-963E-16D51BE2C6FF}">
      <dgm:prSet/>
      <dgm:spPr/>
      <dgm:t>
        <a:bodyPr/>
        <a:lstStyle/>
        <a:p>
          <a:endParaRPr lang="en-US"/>
        </a:p>
      </dgm:t>
    </dgm:pt>
    <dgm:pt modelId="{935133FE-97BC-49C2-A71F-D70D511288E3}" type="sibTrans" cxnId="{7BF85ECD-DE86-4E58-877C-64C3C3124AD0}">
      <dgm:prSet/>
      <dgm:spPr/>
      <dgm:t>
        <a:bodyPr/>
        <a:lstStyle/>
        <a:p>
          <a:endParaRPr lang="en-GB"/>
        </a:p>
      </dgm:t>
    </dgm:pt>
    <dgm:pt modelId="{2970A69D-8E99-4782-AF3D-F83EFDC8CBB3}" type="parTrans" cxnId="{B714F7A6-1383-4BF9-8DB6-33CD83B3851E}">
      <dgm:prSet/>
      <dgm:spPr/>
      <dgm:t>
        <a:bodyPr/>
        <a:lstStyle/>
        <a:p>
          <a:endParaRPr lang="en-GB"/>
        </a:p>
      </dgm:t>
    </dgm:pt>
    <dgm:pt modelId="{2CEBEBAC-D55C-4A2C-B8AF-282D191C0939}">
      <dgm:prSet phldrT="[Text]" custT="1"/>
      <dgm:spPr/>
      <dgm:t>
        <a:bodyPr/>
        <a:lstStyle/>
        <a:p>
          <a:pPr>
            <a:defRPr b="0" i="0"/>
          </a:pPr>
          <a:r>
            <a:rPr lang="1036" sz="1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</a:t>
          </a:r>
          <a:endParaRPr lang="en-GB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94821A-FD56-4034-8B27-034127459871}" type="parTrans" cxnId="{70B41235-8C58-4AFA-899B-ECFC9AE2A98F}">
      <dgm:prSet/>
      <dgm:spPr/>
      <dgm:t>
        <a:bodyPr/>
        <a:lstStyle/>
        <a:p>
          <a:endParaRPr lang="en-GB"/>
        </a:p>
      </dgm:t>
    </dgm:pt>
    <dgm:pt modelId="{0F604978-1D86-425A-B411-579E787AC848}">
      <dgm:prSet phldrT="[Text]" custT="1"/>
      <dgm:spPr/>
      <dgm:t>
        <a:bodyPr/>
        <a:lstStyle/>
        <a:p>
          <a:pPr algn="l">
            <a:defRPr b="0" i="0"/>
          </a:pPr>
          <a:r>
            <a:rPr lang="1036" sz="1100" b="1" u="sng"/>
            <a:t>PAYS TRAVAILLANT À LA PROGRAMMATION CONJOINTE (ANALYSE CONJOINTE OU FEUILLE DE ROUTE</a:t>
          </a:r>
          <a:r>
            <a:rPr lang="1036" sz="1100" b="1" i="1" u="none"/>
            <a:t>)</a:t>
          </a:r>
        </a:p>
      </dgm:t>
    </dgm:pt>
    <dgm:pt modelId="{A3B042FB-A4FB-4ABD-9C3B-694D1DD32385}" type="sibTrans" cxnId="{70B41235-8C58-4AFA-899B-ECFC9AE2A98F}">
      <dgm:prSet/>
      <dgm:spPr/>
      <dgm:t>
        <a:bodyPr/>
        <a:lstStyle/>
        <a:p>
          <a:endParaRPr lang="en-GB"/>
        </a:p>
      </dgm:t>
    </dgm:pt>
    <dgm:pt modelId="{5F9AA5C8-D3AA-4221-A649-F5A347009141}" type="parTrans" cxnId="{D4982CEC-64D8-471F-B77E-656EABA92AED}">
      <dgm:prSet/>
      <dgm:spPr/>
      <dgm:t>
        <a:bodyPr/>
        <a:lstStyle/>
        <a:p>
          <a:endParaRPr lang="en-GB"/>
        </a:p>
      </dgm:t>
    </dgm:pt>
    <dgm:pt modelId="{AA46B403-EE0D-4233-A422-323DFCEF9C10}">
      <dgm:prSet phldrT="[Text]" custT="1"/>
      <dgm:spPr/>
      <dgm:t>
        <a:bodyPr/>
        <a:lstStyle/>
        <a:p>
          <a:pPr algn="l">
            <a:defRPr b="0" i="0"/>
          </a:pPr>
          <a:r>
            <a:rPr lang="1036" sz="1200" b="0" i="1" u="sng"/>
            <a:t>Analyse conjointe </a:t>
          </a:r>
          <a:r>
            <a:rPr lang="1036" sz="1200" b="1" i="1" u="none"/>
            <a:t>: </a:t>
          </a:r>
          <a:r>
            <a:rPr lang="1036" sz="1200" b="1" i="0" u="none"/>
            <a:t>Arménie, Bélarus, Bénin*, Géorgie, Maroc*, Niger, Zambie</a:t>
          </a:r>
        </a:p>
      </dgm:t>
    </dgm:pt>
    <dgm:pt modelId="{AD313933-341B-4042-B581-0AE2383A3428}" type="sibTrans" cxnId="{D4982CEC-64D8-471F-B77E-656EABA92AED}">
      <dgm:prSet/>
      <dgm:spPr/>
      <dgm:t>
        <a:bodyPr/>
        <a:lstStyle/>
        <a:p>
          <a:endParaRPr lang="en-GB"/>
        </a:p>
      </dgm:t>
    </dgm:pt>
    <dgm:pt modelId="{8149A124-0E78-4D05-AC06-9B41FEBD5514}" type="parTrans" cxnId="{41D3DF5C-F11C-40CF-B166-D6B1B1724153}">
      <dgm:prSet/>
      <dgm:spPr/>
      <dgm:t>
        <a:bodyPr/>
        <a:lstStyle/>
        <a:p>
          <a:endParaRPr lang="en-US"/>
        </a:p>
      </dgm:t>
    </dgm:pt>
    <dgm:pt modelId="{E0637BB4-FE6D-4B33-B2D2-ADC94E694D3C}">
      <dgm:prSet phldrT="[Text]" custT="1"/>
      <dgm:spPr/>
      <dgm:t>
        <a:bodyPr/>
        <a:lstStyle/>
        <a:p>
          <a:pPr algn="just">
            <a:defRPr b="0" i="0"/>
          </a:pPr>
          <a:r>
            <a:rPr lang="1036" sz="1200" b="0" i="1" u="sng"/>
            <a:t>Feuille de route </a:t>
          </a:r>
          <a:r>
            <a:rPr lang="1036" sz="1200" b="1" i="1" u="none"/>
            <a:t>: </a:t>
          </a:r>
          <a:r>
            <a:rPr lang="1036" sz="1200" b="1" i="0" u="none"/>
            <a:t>Azerbaïdjan, Burundi*, Cameroun, Salvador, Haïti, Liban, Madagascar*, Mali, Mozambique*, Népal, Pakistan</a:t>
          </a:r>
        </a:p>
      </dgm:t>
    </dgm:pt>
    <dgm:pt modelId="{B65A40E5-EA7A-414B-90C4-69D0220BF40C}" type="sibTrans" cxnId="{41D3DF5C-F11C-40CF-B166-D6B1B1724153}">
      <dgm:prSet/>
      <dgm:spPr/>
      <dgm:t>
        <a:bodyPr/>
        <a:lstStyle/>
        <a:p>
          <a:endParaRPr lang="en-US"/>
        </a:p>
      </dgm:t>
    </dgm:pt>
    <dgm:pt modelId="{20B7F0CB-6E80-4ED5-A58F-8AC0E69F278C}" type="sibTrans" cxnId="{B714F7A6-1383-4BF9-8DB6-33CD83B3851E}">
      <dgm:prSet/>
      <dgm:spPr/>
      <dgm:t>
        <a:bodyPr/>
        <a:lstStyle/>
        <a:p>
          <a:endParaRPr lang="en-GB"/>
        </a:p>
      </dgm:t>
    </dgm:pt>
    <dgm:pt modelId="{9B7A38D3-0825-4E26-B1F6-F66D9063385B}" type="parTrans" cxnId="{C212663B-0792-477E-A7D5-23EB1695F716}">
      <dgm:prSet/>
      <dgm:spPr/>
      <dgm:t>
        <a:bodyPr/>
        <a:lstStyle/>
        <a:p>
          <a:endParaRPr lang="en-GB"/>
        </a:p>
      </dgm:t>
    </dgm:pt>
    <dgm:pt modelId="{0EB91091-FF08-4CFE-8D6F-05CEF02CB847}">
      <dgm:prSet custT="1"/>
      <dgm:spPr/>
      <dgm:t>
        <a:bodyPr/>
        <a:lstStyle/>
        <a:p>
          <a:pPr>
            <a:defRPr b="0" i="0"/>
          </a:pPr>
          <a:r>
            <a:rPr lang="1036" sz="1400" strike="noStrike">
              <a:solidFill>
                <a:schemeClr val="tx1"/>
              </a:solidFill>
            </a:rPr>
            <a:t>19</a:t>
          </a:r>
        </a:p>
      </dgm:t>
    </dgm:pt>
    <dgm:pt modelId="{B70D799D-49A4-4B83-A7BA-86E2FB47EE7E}" type="parTrans" cxnId="{013DFBCE-52F7-42B6-ABF9-D74D40B3D706}">
      <dgm:prSet/>
      <dgm:spPr/>
      <dgm:t>
        <a:bodyPr/>
        <a:lstStyle/>
        <a:p>
          <a:endParaRPr lang="en-GB"/>
        </a:p>
      </dgm:t>
    </dgm:pt>
    <dgm:pt modelId="{92BBF7E5-B298-4EF3-A139-D4238CA4F7AA}">
      <dgm:prSet custT="1"/>
      <dgm:spPr/>
      <dgm:t>
        <a:bodyPr/>
        <a:lstStyle/>
        <a:p>
          <a:pPr algn="l">
            <a:defRPr b="0" i="0"/>
          </a:pPr>
          <a:r>
            <a:rPr lang="1036" sz="1050" b="1" u="sng"/>
            <a:t>PAYS ÉTUDIANT LE POTENTIEL DE LA PROGRAMMATION CONJOINTE </a:t>
          </a:r>
          <a:r>
            <a:rPr lang="1036" sz="1050" b="1" i="1" u="none"/>
            <a:t>(FAISIBILITÉ/PORTÉE)</a:t>
          </a:r>
          <a:endParaRPr lang="en-GB" sz="1050" b="1" i="1" u="none">
            <a:solidFill>
              <a:srgbClr val="FF0000"/>
            </a:solidFill>
          </a:endParaRPr>
        </a:p>
      </dgm:t>
    </dgm:pt>
    <dgm:pt modelId="{FEF2B906-6D6B-48C4-B436-B58D9CB3FD41}" type="sibTrans" cxnId="{013DFBCE-52F7-42B6-ABF9-D74D40B3D706}">
      <dgm:prSet/>
      <dgm:spPr/>
      <dgm:t>
        <a:bodyPr/>
        <a:lstStyle/>
        <a:p>
          <a:endParaRPr lang="en-GB"/>
        </a:p>
      </dgm:t>
    </dgm:pt>
    <dgm:pt modelId="{4F230012-C1EE-46AC-8E68-3CCCED3202BF}" type="parTrans" cxnId="{EB3006D9-2CCA-48A9-AD59-11374C305DC5}">
      <dgm:prSet/>
      <dgm:spPr/>
      <dgm:t>
        <a:bodyPr/>
        <a:lstStyle/>
        <a:p>
          <a:endParaRPr lang="en-GB"/>
        </a:p>
      </dgm:t>
    </dgm:pt>
    <dgm:pt modelId="{D7B15D81-B57F-4740-AA35-484D4D759BBC}">
      <dgm:prSet custT="1"/>
      <dgm:spPr/>
      <dgm:t>
        <a:bodyPr/>
        <a:lstStyle/>
        <a:p>
          <a:pPr algn="just">
            <a:defRPr b="0" i="0"/>
          </a:pPr>
          <a:r>
            <a:rPr lang="1036" sz="1050" b="1" u="sng">
              <a:solidFill>
                <a:srgbClr val="0000FF"/>
              </a:solidFill>
            </a:rPr>
            <a:t> </a:t>
          </a:r>
          <a:r>
            <a:rPr lang="1036" sz="1050" b="0" i="1">
              <a:solidFill>
                <a:schemeClr val="tx1"/>
              </a:solidFill>
            </a:rPr>
            <a:t>Afghanistan, Algérie, Angola, Bangladesh, Tchad, Guinée Conakry, Irak, Jordanie, Kirghizstan, Liberia, Libye, Malawi, Myanmar, Somalie, Tadjikistan, Tanzanie, Ukraine, Ouzbékistan, Yémen</a:t>
          </a:r>
        </a:p>
      </dgm:t>
    </dgm:pt>
    <dgm:pt modelId="{8124C4E1-1621-4882-9879-D069A145491F}" type="sibTrans" cxnId="{EB3006D9-2CCA-48A9-AD59-11374C305DC5}">
      <dgm:prSet/>
      <dgm:spPr/>
      <dgm:t>
        <a:bodyPr/>
        <a:lstStyle/>
        <a:p>
          <a:endParaRPr lang="en-GB"/>
        </a:p>
      </dgm:t>
    </dgm:pt>
    <dgm:pt modelId="{207E0305-87C7-4797-9A49-9EEFAE95008B}" type="sibTrans" cxnId="{C212663B-0792-477E-A7D5-23EB1695F716}">
      <dgm:prSet/>
      <dgm:spPr/>
      <dgm:t>
        <a:bodyPr/>
        <a:lstStyle/>
        <a:p>
          <a:endParaRPr lang="en-GB"/>
        </a:p>
      </dgm:t>
    </dgm:pt>
    <dgm:pt modelId="{5B3AFA66-7C59-4F26-A019-8616DC06ED73}" type="parTrans" cxnId="{D5B33E26-FB0A-4FC2-B927-414EB517C3DC}">
      <dgm:prSet/>
      <dgm:spPr/>
      <dgm:t>
        <a:bodyPr/>
        <a:lstStyle/>
        <a:p>
          <a:endParaRPr lang="en-GB"/>
        </a:p>
      </dgm:t>
    </dgm:pt>
    <dgm:pt modelId="{44BBAF60-26C7-429C-BD91-689C66C5B3CF}">
      <dgm:prSet custT="1"/>
      <dgm:spPr/>
      <dgm:t>
        <a:bodyPr vert="vert"/>
        <a:lstStyle/>
        <a:p>
          <a:pPr>
            <a:defRPr b="0" i="0"/>
          </a:pPr>
          <a:r>
            <a:rPr lang="1036" sz="1800" b="1"/>
            <a:t>11</a:t>
          </a:r>
        </a:p>
      </dgm:t>
    </dgm:pt>
    <dgm:pt modelId="{51735140-4AE9-4E13-B9B1-109D55E01688}" type="parTrans" cxnId="{AB5D8F0E-009C-4D67-A206-5BA518961F42}">
      <dgm:prSet/>
      <dgm:spPr/>
      <dgm:t>
        <a:bodyPr/>
        <a:lstStyle/>
        <a:p>
          <a:endParaRPr lang="en-GB"/>
        </a:p>
      </dgm:t>
    </dgm:pt>
    <dgm:pt modelId="{2C7888E3-5F52-4B18-B709-67B643FE1CCC}">
      <dgm:prSet custT="1"/>
      <dgm:spPr/>
      <dgm:t>
        <a:bodyPr/>
        <a:lstStyle/>
        <a:p>
          <a:pPr>
            <a:defRPr b="0" i="0"/>
          </a:pPr>
          <a:r>
            <a:rPr lang="1036" sz="1100" b="1"/>
            <a:t>Suivi / cadre de résultats conjoints</a:t>
          </a:r>
        </a:p>
      </dgm:t>
    </dgm:pt>
    <dgm:pt modelId="{70B6AE6D-7E2C-4457-A10D-3247F236AE7D}" type="sibTrans" cxnId="{AB5D8F0E-009C-4D67-A206-5BA518961F42}">
      <dgm:prSet/>
      <dgm:spPr/>
      <dgm:t>
        <a:bodyPr/>
        <a:lstStyle/>
        <a:p>
          <a:endParaRPr lang="en-GB"/>
        </a:p>
      </dgm:t>
    </dgm:pt>
    <dgm:pt modelId="{3E087EB7-4A97-4AC1-845F-826CEC2BF658}" type="parTrans" cxnId="{54E13418-B990-4546-9EE6-6584D086A206}">
      <dgm:prSet/>
      <dgm:spPr/>
      <dgm:t>
        <a:bodyPr/>
        <a:lstStyle/>
        <a:p>
          <a:endParaRPr lang="en-GB"/>
        </a:p>
      </dgm:t>
    </dgm:pt>
    <dgm:pt modelId="{7DE7D5D7-6143-4158-8362-EDC07FE739A9}">
      <dgm:prSet custT="1"/>
      <dgm:spPr/>
      <dgm:t>
        <a:bodyPr/>
        <a:lstStyle/>
        <a:p>
          <a:pPr>
            <a:defRPr b="0" i="0"/>
          </a:pPr>
          <a:r>
            <a:rPr lang="1036" sz="1100" b="1">
              <a:solidFill>
                <a:schemeClr val="tx1"/>
              </a:solidFill>
            </a:rPr>
            <a:t>Bolivie, Burkina Faso, Cambodge</a:t>
          </a:r>
          <a:r>
            <a:rPr lang="1036" sz="1100"/>
            <a:t>, Comores, Éthiopie, Ghana, Kenya, Laos, Nicaragua, Palestine, Sénégal</a:t>
          </a:r>
        </a:p>
      </dgm:t>
    </dgm:pt>
    <dgm:pt modelId="{89BBFC11-5D86-4B98-A9C7-89852D54CF8C}" type="sibTrans" cxnId="{54E13418-B990-4546-9EE6-6584D086A206}">
      <dgm:prSet/>
      <dgm:spPr/>
      <dgm:t>
        <a:bodyPr/>
        <a:lstStyle/>
        <a:p>
          <a:endParaRPr lang="en-GB"/>
        </a:p>
      </dgm:t>
    </dgm:pt>
    <dgm:pt modelId="{F4051A99-BBF0-4BAF-8D79-F420FDDEF69B}" type="sibTrans" cxnId="{D5B33E26-FB0A-4FC2-B927-414EB517C3DC}">
      <dgm:prSet/>
      <dgm:spPr/>
      <dgm:t>
        <a:bodyPr/>
        <a:lstStyle/>
        <a:p>
          <a:endParaRPr lang="en-GB"/>
        </a:p>
      </dgm:t>
    </dgm:pt>
    <dgm:pt modelId="{B078F5BC-D1BB-4C92-B276-9E1A25FF46D5}" type="parTrans" cxnId="{626752BE-B316-4198-AC67-EB50C881E079}">
      <dgm:prSet/>
      <dgm:spPr/>
      <dgm:t>
        <a:bodyPr/>
        <a:lstStyle/>
        <a:p>
          <a:endParaRPr lang="en-GB"/>
        </a:p>
      </dgm:t>
    </dgm:pt>
    <dgm:pt modelId="{C0AE7AE5-07F1-4A7C-A257-555757C54946}">
      <dgm:prSet custT="1"/>
      <dgm:spPr/>
      <dgm:t>
        <a:bodyPr vert="vert"/>
        <a:lstStyle/>
        <a:p>
          <a:pPr>
            <a:defRPr b="0" i="0"/>
          </a:pPr>
          <a:r>
            <a:rPr lang="1036" sz="1800" b="1"/>
            <a:t>7</a:t>
          </a:r>
        </a:p>
      </dgm:t>
    </dgm:pt>
    <dgm:pt modelId="{A79314C9-E437-4BE1-B201-A6BDDF1D5DEF}" type="parTrans" cxnId="{E231DF5E-4D26-403C-A087-F94C8D227F54}">
      <dgm:prSet/>
      <dgm:spPr/>
      <dgm:t>
        <a:bodyPr/>
        <a:lstStyle/>
        <a:p>
          <a:endParaRPr lang="en-GB"/>
        </a:p>
      </dgm:t>
    </dgm:pt>
    <dgm:pt modelId="{1736CAE7-4322-4B33-83DF-F5B64FFC2F01}">
      <dgm:prSet custT="1"/>
      <dgm:spPr/>
      <dgm:t>
        <a:bodyPr/>
        <a:lstStyle/>
        <a:p>
          <a:pPr>
            <a:defRPr b="0" i="0"/>
          </a:pPr>
          <a:r>
            <a:rPr lang="1036" sz="1100" b="1"/>
            <a:t>Remplacement</a:t>
          </a:r>
        </a:p>
      </dgm:t>
    </dgm:pt>
    <dgm:pt modelId="{AFA653DF-8F0C-415A-8FA7-BBA664A86593}" type="sibTrans" cxnId="{E231DF5E-4D26-403C-A087-F94C8D227F54}">
      <dgm:prSet/>
      <dgm:spPr/>
      <dgm:t>
        <a:bodyPr/>
        <a:lstStyle/>
        <a:p>
          <a:endParaRPr lang="en-GB"/>
        </a:p>
      </dgm:t>
    </dgm:pt>
    <dgm:pt modelId="{8EDC2D00-309E-4C74-B08C-541BC70C4145}" type="parTrans" cxnId="{899D7F91-2106-4031-807A-3B2C8071F22B}">
      <dgm:prSet/>
      <dgm:spPr/>
      <dgm:t>
        <a:bodyPr/>
        <a:lstStyle/>
        <a:p>
          <a:endParaRPr lang="en-GB"/>
        </a:p>
      </dgm:t>
    </dgm:pt>
    <dgm:pt modelId="{8B7DD7C2-8755-4A16-A932-5D2DD69C7346}">
      <dgm:prSet custT="1"/>
      <dgm:spPr/>
      <dgm:t>
        <a:bodyPr/>
        <a:lstStyle/>
        <a:p>
          <a:pPr>
            <a:defRPr b="0" i="0"/>
          </a:pPr>
          <a:r>
            <a:rPr lang="1036" sz="1100" b="1"/>
            <a:t>FR aux Comores, FR au Kenya, UE au Laos, DE et FR au Mali, UE en Palestine, UE au Sénégal  </a:t>
          </a:r>
        </a:p>
      </dgm:t>
    </dgm:pt>
    <dgm:pt modelId="{68EB4576-DAD4-4604-972E-9BABA892DE63}" type="sibTrans" cxnId="{899D7F91-2106-4031-807A-3B2C8071F22B}">
      <dgm:prSet/>
      <dgm:spPr/>
      <dgm:t>
        <a:bodyPr/>
        <a:lstStyle/>
        <a:p>
          <a:endParaRPr lang="en-GB"/>
        </a:p>
      </dgm:t>
    </dgm:pt>
    <dgm:pt modelId="{8DF59837-0558-41FF-A019-4FE00E87B77B}" type="sibTrans" cxnId="{626752BE-B316-4198-AC67-EB50C881E079}">
      <dgm:prSet/>
      <dgm:spPr/>
      <dgm:t>
        <a:bodyPr/>
        <a:lstStyle/>
        <a:p>
          <a:endParaRPr lang="en-GB"/>
        </a:p>
      </dgm:t>
    </dgm:pt>
    <dgm:pt modelId="{42F237E9-BE22-4101-A07C-AF477E0B9380}" type="pres">
      <dgm:prSet presAssocID="{17619088-69A6-45FF-8C04-5A37BC8B41E1}" presName="linearFlow" presStyleCnt="0">
        <dgm:presLayoutVars>
          <dgm:dir/>
          <dgm:animLvl val="lvl"/>
          <dgm:resizeHandles val="exact"/>
        </dgm:presLayoutVars>
      </dgm:prSet>
      <dgm:spPr/>
    </dgm:pt>
    <dgm:pt modelId="{ECD3A355-D768-4BA0-B829-60CE2F3AAF49}" type="pres">
      <dgm:prSet presAssocID="{2953972C-C62A-4CCF-BD60-24E72FBCEFD6}" presName="composite" presStyleCnt="0"/>
      <dgm:spPr/>
    </dgm:pt>
    <dgm:pt modelId="{D355F7D0-13BC-4FCB-99FE-43892FCA4FD9}" type="pres">
      <dgm:prSet presAssocID="{2953972C-C62A-4CCF-BD60-24E72FBCEFD6}" presName="parentText" presStyleLbl="alignNode1" presStyleIdx="0" presStyleCnt="5" custLinFactNeighborX="-5029" custLinFactNeighborY="-14267">
        <dgm:presLayoutVars>
          <dgm:chMax val="1"/>
          <dgm:bulletEnabled val="1"/>
        </dgm:presLayoutVars>
      </dgm:prSet>
      <dgm:spPr/>
    </dgm:pt>
    <dgm:pt modelId="{CEDDDEF3-E51A-4500-AF2F-A17BA54AE7FB}" type="pres">
      <dgm:prSet presAssocID="{2953972C-C62A-4CCF-BD60-24E72FBCEFD6}" presName="descendantText" presStyleLbl="alignAcc1" presStyleIdx="0" presStyleCnt="5" custScaleY="183995">
        <dgm:presLayoutVars>
          <dgm:bulletEnabled val="1"/>
        </dgm:presLayoutVars>
      </dgm:prSet>
      <dgm:spPr/>
    </dgm:pt>
    <dgm:pt modelId="{69491D11-AE0E-498E-8690-BD9B6F1C5EC0}" type="pres">
      <dgm:prSet presAssocID="{935133FE-97BC-49C2-A71F-D70D511288E3}" presName="sp" presStyleCnt="0"/>
      <dgm:spPr/>
    </dgm:pt>
    <dgm:pt modelId="{454B343A-FDE3-4D46-A9F7-B786E1310483}" type="pres">
      <dgm:prSet presAssocID="{2CEBEBAC-D55C-4A2C-B8AF-282D191C0939}" presName="composite" presStyleCnt="0"/>
      <dgm:spPr/>
    </dgm:pt>
    <dgm:pt modelId="{6C5283CE-9633-4062-AB31-7849E31BBBB7}" type="pres">
      <dgm:prSet presAssocID="{2CEBEBAC-D55C-4A2C-B8AF-282D191C0939}" presName="parentText" presStyleLbl="alignNode1" presStyleIdx="1" presStyleCnt="5" custLinFactNeighborX="-9061" custLinFactNeighborY="-7385">
        <dgm:presLayoutVars>
          <dgm:chMax val="1"/>
          <dgm:bulletEnabled val="1"/>
        </dgm:presLayoutVars>
      </dgm:prSet>
      <dgm:spPr/>
    </dgm:pt>
    <dgm:pt modelId="{81EC7ACC-AFDB-49CF-B0F0-3792C9FD28C3}" type="pres">
      <dgm:prSet presAssocID="{2CEBEBAC-D55C-4A2C-B8AF-282D191C0939}" presName="descendantText" presStyleLbl="alignAcc1" presStyleIdx="1" presStyleCnt="5" custScaleY="143792">
        <dgm:presLayoutVars>
          <dgm:bulletEnabled val="1"/>
        </dgm:presLayoutVars>
      </dgm:prSet>
      <dgm:spPr/>
    </dgm:pt>
    <dgm:pt modelId="{22BBC822-6996-4ED9-BD0C-01D65798616E}" type="pres">
      <dgm:prSet presAssocID="{20B7F0CB-6E80-4ED5-A58F-8AC0E69F278C}" presName="sp" presStyleCnt="0"/>
      <dgm:spPr/>
    </dgm:pt>
    <dgm:pt modelId="{8FC5C4F0-3B65-4AD4-BDBA-C682A0553D31}" type="pres">
      <dgm:prSet presAssocID="{0EB91091-FF08-4CFE-8D6F-05CEF02CB847}" presName="composite" presStyleCnt="0"/>
      <dgm:spPr/>
    </dgm:pt>
    <dgm:pt modelId="{7C1EFC49-FCA9-4200-8B67-C2C360A05C58}" type="pres">
      <dgm:prSet presAssocID="{0EB91091-FF08-4CFE-8D6F-05CEF02CB847}" presName="parentText" presStyleLbl="alignNode1" presStyleIdx="2" presStyleCnt="5" custScaleY="108704" custLinFactNeighborX="-3808" custLinFactNeighborY="11282">
        <dgm:presLayoutVars>
          <dgm:chMax val="1"/>
          <dgm:bulletEnabled val="1"/>
        </dgm:presLayoutVars>
      </dgm:prSet>
      <dgm:spPr/>
    </dgm:pt>
    <dgm:pt modelId="{D13D6F5B-4A04-406C-A01D-5C1F0A882343}" type="pres">
      <dgm:prSet presAssocID="{0EB91091-FF08-4CFE-8D6F-05CEF02CB847}" presName="descendantText" presStyleLbl="alignAcc1" presStyleIdx="2" presStyleCnt="5" custScaleY="132540" custLinFactNeighborX="349" custLinFactNeighborY="24144">
        <dgm:presLayoutVars>
          <dgm:bulletEnabled val="1"/>
        </dgm:presLayoutVars>
      </dgm:prSet>
      <dgm:spPr/>
    </dgm:pt>
    <dgm:pt modelId="{E9E91F7C-1B02-4262-979C-C9420D9095CB}" type="pres">
      <dgm:prSet presAssocID="{207E0305-87C7-4797-9A49-9EEFAE95008B}" presName="sp" presStyleCnt="0"/>
      <dgm:spPr/>
    </dgm:pt>
    <dgm:pt modelId="{BC0B45E9-AF5E-40A5-9929-4DB493F6581F}" type="pres">
      <dgm:prSet presAssocID="{44BBAF60-26C7-429C-BD91-689C66C5B3CF}" presName="composite" presStyleCnt="0"/>
      <dgm:spPr/>
    </dgm:pt>
    <dgm:pt modelId="{A7D82930-8B7D-4689-AA73-C5E16303BE12}" type="pres">
      <dgm:prSet presAssocID="{44BBAF60-26C7-429C-BD91-689C66C5B3CF}" presName="parentText" presStyleLbl="alignNode1" presStyleIdx="3" presStyleCnt="5" custAng="16200000" custLinFactX="53962" custLinFactNeighborX="100000" custLinFactNeighborY="3884">
        <dgm:presLayoutVars>
          <dgm:chMax val="1"/>
          <dgm:bulletEnabled val="1"/>
        </dgm:presLayoutVars>
      </dgm:prSet>
      <dgm:spPr/>
    </dgm:pt>
    <dgm:pt modelId="{1211B401-FEE5-4EF7-8420-542211246F26}" type="pres">
      <dgm:prSet presAssocID="{44BBAF60-26C7-429C-BD91-689C66C5B3CF}" presName="descendantText" presStyleLbl="alignAcc1" presStyleIdx="3" presStyleCnt="5" custScaleX="85031" custScaleY="94424" custLinFactNeighborX="12726" custLinFactNeighborY="32898">
        <dgm:presLayoutVars>
          <dgm:bulletEnabled val="1"/>
        </dgm:presLayoutVars>
      </dgm:prSet>
      <dgm:spPr/>
    </dgm:pt>
    <dgm:pt modelId="{B6235836-902E-4076-91F4-A14292FF979D}" type="pres">
      <dgm:prSet presAssocID="{F4051A99-BBF0-4BAF-8D79-F420FDDEF69B}" presName="sp" presStyleCnt="0"/>
      <dgm:spPr/>
    </dgm:pt>
    <dgm:pt modelId="{8FC34774-341E-4100-8822-E731E366D011}" type="pres">
      <dgm:prSet presAssocID="{C0AE7AE5-07F1-4A7C-A257-555757C54946}" presName="composite" presStyleCnt="0"/>
      <dgm:spPr/>
    </dgm:pt>
    <dgm:pt modelId="{C6BC30FC-9788-4D25-A62E-346D6E8779AD}" type="pres">
      <dgm:prSet presAssocID="{C0AE7AE5-07F1-4A7C-A257-555757C54946}" presName="parentText" presStyleLbl="alignNode1" presStyleIdx="4" presStyleCnt="5" custAng="16200000" custLinFactX="53427" custLinFactNeighborX="100000" custLinFactNeighborY="146">
        <dgm:presLayoutVars>
          <dgm:chMax val="1"/>
          <dgm:bulletEnabled val="1"/>
        </dgm:presLayoutVars>
      </dgm:prSet>
      <dgm:spPr/>
    </dgm:pt>
    <dgm:pt modelId="{829A527E-EFF6-40A3-AD27-6B0CA5D76AE6}" type="pres">
      <dgm:prSet presAssocID="{C0AE7AE5-07F1-4A7C-A257-555757C54946}" presName="descendantText" presStyleLbl="alignAcc1" presStyleIdx="4" presStyleCnt="5" custScaleX="85030" custScaleY="63692" custLinFactNeighborX="13201" custLinFactNeighborY="25397">
        <dgm:presLayoutVars>
          <dgm:bulletEnabled val="1"/>
        </dgm:presLayoutVars>
      </dgm:prSet>
      <dgm:spPr/>
    </dgm:pt>
  </dgm:ptLst>
  <dgm:cxnLst>
    <dgm:cxn modelId="{AB5D8F0E-009C-4D67-A206-5BA518961F42}" srcId="{44BBAF60-26C7-429C-BD91-689C66C5B3CF}" destId="{2C7888E3-5F52-4B18-B709-67B643FE1CCC}" srcOrd="0" destOrd="0" parTransId="{51735140-4AE9-4E13-B9B1-109D55E01688}" sibTransId="{70B6AE6D-7E2C-4457-A10D-3247F236AE7D}"/>
    <dgm:cxn modelId="{54E13418-B990-4546-9EE6-6584D086A206}" srcId="{44BBAF60-26C7-429C-BD91-689C66C5B3CF}" destId="{7DE7D5D7-6143-4158-8362-EDC07FE739A9}" srcOrd="1" destOrd="0" parTransId="{3E087EB7-4A97-4AC1-845F-826CEC2BF658}" sibTransId="{89BBFC11-5D86-4B98-A9C7-89852D54CF8C}"/>
    <dgm:cxn modelId="{4C00A71C-4002-461A-89B2-56D2D0AD724D}" type="presOf" srcId="{82BF32E7-14AF-48EC-8682-3FD772D8F4F9}" destId="{CEDDDEF3-E51A-4500-AF2F-A17BA54AE7FB}" srcOrd="0" destOrd="1" presId="urn:microsoft.com/office/officeart/2005/8/layout/chevron2"/>
    <dgm:cxn modelId="{2EA52123-C96D-42AC-B6D7-43D888A547A4}" type="presOf" srcId="{17619088-69A6-45FF-8C04-5A37BC8B41E1}" destId="{42F237E9-BE22-4101-A07C-AF477E0B9380}" srcOrd="0" destOrd="0" presId="urn:microsoft.com/office/officeart/2005/8/layout/chevron2"/>
    <dgm:cxn modelId="{D5B33E26-FB0A-4FC2-B927-414EB517C3DC}" srcId="{17619088-69A6-45FF-8C04-5A37BC8B41E1}" destId="{44BBAF60-26C7-429C-BD91-689C66C5B3CF}" srcOrd="3" destOrd="0" parTransId="{5B3AFA66-7C59-4F26-A019-8616DC06ED73}" sibTransId="{F4051A99-BBF0-4BAF-8D79-F420FDDEF69B}"/>
    <dgm:cxn modelId="{90603727-CCD9-403D-A9B0-5474D6B1E1F6}" type="presOf" srcId="{2953972C-C62A-4CCF-BD60-24E72FBCEFD6}" destId="{D355F7D0-13BC-4FCB-99FE-43892FCA4FD9}" srcOrd="0" destOrd="0" presId="urn:microsoft.com/office/officeart/2005/8/layout/chevron2"/>
    <dgm:cxn modelId="{DB15B434-0853-48B1-A609-27219D5DB85D}" type="presOf" srcId="{2CEBEBAC-D55C-4A2C-B8AF-282D191C0939}" destId="{6C5283CE-9633-4062-AB31-7849E31BBBB7}" srcOrd="0" destOrd="0" presId="urn:microsoft.com/office/officeart/2005/8/layout/chevron2"/>
    <dgm:cxn modelId="{70B41235-8C58-4AFA-899B-ECFC9AE2A98F}" srcId="{2CEBEBAC-D55C-4A2C-B8AF-282D191C0939}" destId="{0F604978-1D86-425A-B411-579E787AC848}" srcOrd="0" destOrd="0" parTransId="{9B94821A-FD56-4034-8B27-034127459871}" sibTransId="{A3B042FB-A4FB-4ABD-9C3B-694D1DD32385}"/>
    <dgm:cxn modelId="{E78CC335-0EE2-4BBD-998A-76112D22FB80}" type="presOf" srcId="{92BBF7E5-B298-4EF3-A139-D4238CA4F7AA}" destId="{D13D6F5B-4A04-406C-A01D-5C1F0A882343}" srcOrd="0" destOrd="0" presId="urn:microsoft.com/office/officeart/2005/8/layout/chevron2"/>
    <dgm:cxn modelId="{8A3CF83A-33E2-4037-8C6C-4725D8AF7668}" srcId="{2953972C-C62A-4CCF-BD60-24E72FBCEFD6}" destId="{D647B248-93C2-456F-9F18-951DF5AD0885}" srcOrd="0" destOrd="0" parTransId="{38DE396D-B228-49BF-91DD-2B2A4332B032}" sibTransId="{9B6924FF-5695-4A39-BDD1-AB44B90CD5A1}"/>
    <dgm:cxn modelId="{C212663B-0792-477E-A7D5-23EB1695F716}" srcId="{17619088-69A6-45FF-8C04-5A37BC8B41E1}" destId="{0EB91091-FF08-4CFE-8D6F-05CEF02CB847}" srcOrd="2" destOrd="0" parTransId="{9B7A38D3-0825-4E26-B1F6-F66D9063385B}" sibTransId="{207E0305-87C7-4797-9A49-9EEFAE95008B}"/>
    <dgm:cxn modelId="{41D3DF5C-F11C-40CF-B166-D6B1B1724153}" srcId="{2CEBEBAC-D55C-4A2C-B8AF-282D191C0939}" destId="{E0637BB4-FE6D-4B33-B2D2-ADC94E694D3C}" srcOrd="2" destOrd="0" parTransId="{8149A124-0E78-4D05-AC06-9B41FEBD5514}" sibTransId="{B65A40E5-EA7A-414B-90C4-69D0220BF40C}"/>
    <dgm:cxn modelId="{E231DF5E-4D26-403C-A087-F94C8D227F54}" srcId="{C0AE7AE5-07F1-4A7C-A257-555757C54946}" destId="{1736CAE7-4322-4B33-83DF-F5B64FFC2F01}" srcOrd="0" destOrd="0" parTransId="{A79314C9-E437-4BE1-B201-A6BDDF1D5DEF}" sibTransId="{AFA653DF-8F0C-415A-8FA7-BBA664A86593}"/>
    <dgm:cxn modelId="{349A1348-0D40-475B-B55B-9566E4AA4F67}" type="presOf" srcId="{1736CAE7-4322-4B33-83DF-F5B64FFC2F01}" destId="{829A527E-EFF6-40A3-AD27-6B0CA5D76AE6}" srcOrd="0" destOrd="0" presId="urn:microsoft.com/office/officeart/2005/8/layout/chevron2"/>
    <dgm:cxn modelId="{31F5716C-D564-4A53-88AB-1666903B3137}" type="presOf" srcId="{8B7DD7C2-8755-4A16-A932-5D2DD69C7346}" destId="{829A527E-EFF6-40A3-AD27-6B0CA5D76AE6}" srcOrd="0" destOrd="1" presId="urn:microsoft.com/office/officeart/2005/8/layout/chevron2"/>
    <dgm:cxn modelId="{17E09E51-28EA-4C64-B5AB-E85C8DF8CD1C}" type="presOf" srcId="{2C7888E3-5F52-4B18-B709-67B643FE1CCC}" destId="{1211B401-FEE5-4EF7-8420-542211246F26}" srcOrd="0" destOrd="0" presId="urn:microsoft.com/office/officeart/2005/8/layout/chevron2"/>
    <dgm:cxn modelId="{C3729375-51B6-4146-974A-476827D56616}" type="presOf" srcId="{0EB91091-FF08-4CFE-8D6F-05CEF02CB847}" destId="{7C1EFC49-FCA9-4200-8B67-C2C360A05C58}" srcOrd="0" destOrd="0" presId="urn:microsoft.com/office/officeart/2005/8/layout/chevron2"/>
    <dgm:cxn modelId="{A04E4177-AF31-4289-A8A8-EADE3136160C}" type="presOf" srcId="{F139C836-F3F2-494B-9D0B-CF15C8EC09FF}" destId="{CEDDDEF3-E51A-4500-AF2F-A17BA54AE7FB}" srcOrd="0" destOrd="2" presId="urn:microsoft.com/office/officeart/2005/8/layout/chevron2"/>
    <dgm:cxn modelId="{A14D8C7C-E879-4924-821F-C4FE495C3349}" type="presOf" srcId="{D647B248-93C2-456F-9F18-951DF5AD0885}" destId="{CEDDDEF3-E51A-4500-AF2F-A17BA54AE7FB}" srcOrd="0" destOrd="0" presId="urn:microsoft.com/office/officeart/2005/8/layout/chevron2"/>
    <dgm:cxn modelId="{D634728F-6E4C-4F6C-8151-E2EE4CFF9116}" type="presOf" srcId="{AA46B403-EE0D-4233-A422-323DFCEF9C10}" destId="{81EC7ACC-AFDB-49CF-B0F0-3792C9FD28C3}" srcOrd="0" destOrd="1" presId="urn:microsoft.com/office/officeart/2005/8/layout/chevron2"/>
    <dgm:cxn modelId="{899D7F91-2106-4031-807A-3B2C8071F22B}" srcId="{C0AE7AE5-07F1-4A7C-A257-555757C54946}" destId="{8B7DD7C2-8755-4A16-A932-5D2DD69C7346}" srcOrd="1" destOrd="0" parTransId="{8EDC2D00-309E-4C74-B08C-541BC70C4145}" sibTransId="{68EB4576-DAD4-4604-972E-9BABA892DE63}"/>
    <dgm:cxn modelId="{1BF20692-3700-46CB-BC81-CE4D72DACD82}" type="presOf" srcId="{7DE7D5D7-6143-4158-8362-EDC07FE739A9}" destId="{1211B401-FEE5-4EF7-8420-542211246F26}" srcOrd="0" destOrd="1" presId="urn:microsoft.com/office/officeart/2005/8/layout/chevron2"/>
    <dgm:cxn modelId="{B714F7A6-1383-4BF9-8DB6-33CD83B3851E}" srcId="{17619088-69A6-45FF-8C04-5A37BC8B41E1}" destId="{2CEBEBAC-D55C-4A2C-B8AF-282D191C0939}" srcOrd="1" destOrd="0" parTransId="{2970A69D-8E99-4782-AF3D-F83EFDC8CBB3}" sibTransId="{20B7F0CB-6E80-4ED5-A58F-8AC0E69F278C}"/>
    <dgm:cxn modelId="{626752BE-B316-4198-AC67-EB50C881E079}" srcId="{17619088-69A6-45FF-8C04-5A37BC8B41E1}" destId="{C0AE7AE5-07F1-4A7C-A257-555757C54946}" srcOrd="4" destOrd="0" parTransId="{B078F5BC-D1BB-4C92-B276-9E1A25FF46D5}" sibTransId="{8DF59837-0558-41FF-A019-4FE00E87B77B}"/>
    <dgm:cxn modelId="{B9E9B0BE-0611-46EE-963E-16D51BE2C6FF}" srcId="{2953972C-C62A-4CCF-BD60-24E72FBCEFD6}" destId="{F139C836-F3F2-494B-9D0B-CF15C8EC09FF}" srcOrd="2" destOrd="0" parTransId="{ED83EF33-9113-4C90-AE4D-F3423E5814C3}" sibTransId="{61F9D9A1-5802-4CE5-853F-06433730B030}"/>
    <dgm:cxn modelId="{EEC1CACA-CDBF-40C8-8D78-D708AE6BD180}" type="presOf" srcId="{D7B15D81-B57F-4740-AA35-484D4D759BBC}" destId="{D13D6F5B-4A04-406C-A01D-5C1F0A882343}" srcOrd="0" destOrd="1" presId="urn:microsoft.com/office/officeart/2005/8/layout/chevron2"/>
    <dgm:cxn modelId="{7BF85ECD-DE86-4E58-877C-64C3C3124AD0}" srcId="{17619088-69A6-45FF-8C04-5A37BC8B41E1}" destId="{2953972C-C62A-4CCF-BD60-24E72FBCEFD6}" srcOrd="0" destOrd="0" parTransId="{E15717CF-B204-4AE8-A278-635027D8BF1A}" sibTransId="{935133FE-97BC-49C2-A71F-D70D511288E3}"/>
    <dgm:cxn modelId="{013DFBCE-52F7-42B6-ABF9-D74D40B3D706}" srcId="{0EB91091-FF08-4CFE-8D6F-05CEF02CB847}" destId="{92BBF7E5-B298-4EF3-A139-D4238CA4F7AA}" srcOrd="0" destOrd="0" parTransId="{B70D799D-49A4-4B83-A7BA-86E2FB47EE7E}" sibTransId="{FEF2B906-6D6B-48C4-B436-B58D9CB3FD41}"/>
    <dgm:cxn modelId="{0C5F3AD0-7B6F-4BB7-BABB-FBC678D9396F}" srcId="{2953972C-C62A-4CCF-BD60-24E72FBCEFD6}" destId="{82BF32E7-14AF-48EC-8682-3FD772D8F4F9}" srcOrd="1" destOrd="0" parTransId="{E6EE1110-AB9F-4FD8-8003-39BF9B67A070}" sibTransId="{FE6C2DBE-6AB5-4B8C-B001-25C0D73D5C43}"/>
    <dgm:cxn modelId="{30131DD6-6157-469C-9980-E272A80C950A}" type="presOf" srcId="{0F604978-1D86-425A-B411-579E787AC848}" destId="{81EC7ACC-AFDB-49CF-B0F0-3792C9FD28C3}" srcOrd="0" destOrd="0" presId="urn:microsoft.com/office/officeart/2005/8/layout/chevron2"/>
    <dgm:cxn modelId="{EB3006D9-2CCA-48A9-AD59-11374C305DC5}" srcId="{0EB91091-FF08-4CFE-8D6F-05CEF02CB847}" destId="{D7B15D81-B57F-4740-AA35-484D4D759BBC}" srcOrd="1" destOrd="0" parTransId="{4F230012-C1EE-46AC-8E68-3CCCED3202BF}" sibTransId="{8124C4E1-1621-4882-9879-D069A145491F}"/>
    <dgm:cxn modelId="{57EE8ED9-5E65-4126-A5E8-2853B8C07B51}" type="presOf" srcId="{C0AE7AE5-07F1-4A7C-A257-555757C54946}" destId="{C6BC30FC-9788-4D25-A62E-346D6E8779AD}" srcOrd="0" destOrd="0" presId="urn:microsoft.com/office/officeart/2005/8/layout/chevron2"/>
    <dgm:cxn modelId="{A724F1E1-06C2-440E-BD01-9D9875EC0FAA}" type="presOf" srcId="{E0637BB4-FE6D-4B33-B2D2-ADC94E694D3C}" destId="{81EC7ACC-AFDB-49CF-B0F0-3792C9FD28C3}" srcOrd="0" destOrd="2" presId="urn:microsoft.com/office/officeart/2005/8/layout/chevron2"/>
    <dgm:cxn modelId="{D4982CEC-64D8-471F-B77E-656EABA92AED}" srcId="{2CEBEBAC-D55C-4A2C-B8AF-282D191C0939}" destId="{AA46B403-EE0D-4233-A422-323DFCEF9C10}" srcOrd="1" destOrd="0" parTransId="{5F9AA5C8-D3AA-4221-A649-F5A347009141}" sibTransId="{AD313933-341B-4042-B581-0AE2383A3428}"/>
    <dgm:cxn modelId="{6DF5FAF0-1311-4E68-80E5-F99D9D7E1FD9}" type="presOf" srcId="{44BBAF60-26C7-429C-BD91-689C66C5B3CF}" destId="{A7D82930-8B7D-4689-AA73-C5E16303BE12}" srcOrd="0" destOrd="0" presId="urn:microsoft.com/office/officeart/2005/8/layout/chevron2"/>
    <dgm:cxn modelId="{DDE2A901-3C04-4CB5-96FB-094C7D752BC8}" type="presParOf" srcId="{42F237E9-BE22-4101-A07C-AF477E0B9380}" destId="{ECD3A355-D768-4BA0-B829-60CE2F3AAF49}" srcOrd="0" destOrd="0" presId="urn:microsoft.com/office/officeart/2005/8/layout/chevron2"/>
    <dgm:cxn modelId="{FEAB69E4-2E22-4BA8-9027-58B94D7496E8}" type="presParOf" srcId="{ECD3A355-D768-4BA0-B829-60CE2F3AAF49}" destId="{D355F7D0-13BC-4FCB-99FE-43892FCA4FD9}" srcOrd="0" destOrd="0" presId="urn:microsoft.com/office/officeart/2005/8/layout/chevron2"/>
    <dgm:cxn modelId="{22D9EB69-BE20-4E8A-82BC-803A40CD287D}" type="presParOf" srcId="{ECD3A355-D768-4BA0-B829-60CE2F3AAF49}" destId="{CEDDDEF3-E51A-4500-AF2F-A17BA54AE7FB}" srcOrd="1" destOrd="0" presId="urn:microsoft.com/office/officeart/2005/8/layout/chevron2"/>
    <dgm:cxn modelId="{E4F59399-E76D-4116-93DA-C1EAF608077A}" type="presParOf" srcId="{42F237E9-BE22-4101-A07C-AF477E0B9380}" destId="{69491D11-AE0E-498E-8690-BD9B6F1C5EC0}" srcOrd="1" destOrd="0" presId="urn:microsoft.com/office/officeart/2005/8/layout/chevron2"/>
    <dgm:cxn modelId="{F366D45F-F026-46BF-A640-6AF9AF2DE8B9}" type="presParOf" srcId="{42F237E9-BE22-4101-A07C-AF477E0B9380}" destId="{454B343A-FDE3-4D46-A9F7-B786E1310483}" srcOrd="2" destOrd="0" presId="urn:microsoft.com/office/officeart/2005/8/layout/chevron2"/>
    <dgm:cxn modelId="{A2C76445-4F63-437A-B91E-AE9755D588FD}" type="presParOf" srcId="{454B343A-FDE3-4D46-A9F7-B786E1310483}" destId="{6C5283CE-9633-4062-AB31-7849E31BBBB7}" srcOrd="0" destOrd="0" presId="urn:microsoft.com/office/officeart/2005/8/layout/chevron2"/>
    <dgm:cxn modelId="{F8E165BC-E6B3-458E-BCB3-3D110D23F26F}" type="presParOf" srcId="{454B343A-FDE3-4D46-A9F7-B786E1310483}" destId="{81EC7ACC-AFDB-49CF-B0F0-3792C9FD28C3}" srcOrd="1" destOrd="0" presId="urn:microsoft.com/office/officeart/2005/8/layout/chevron2"/>
    <dgm:cxn modelId="{47021D13-8F76-402F-AB5A-726020FE1C8A}" type="presParOf" srcId="{42F237E9-BE22-4101-A07C-AF477E0B9380}" destId="{22BBC822-6996-4ED9-BD0C-01D65798616E}" srcOrd="3" destOrd="0" presId="urn:microsoft.com/office/officeart/2005/8/layout/chevron2"/>
    <dgm:cxn modelId="{D651BB94-C397-4823-B3D6-22FF1F38B133}" type="presParOf" srcId="{42F237E9-BE22-4101-A07C-AF477E0B9380}" destId="{8FC5C4F0-3B65-4AD4-BDBA-C682A0553D31}" srcOrd="4" destOrd="0" presId="urn:microsoft.com/office/officeart/2005/8/layout/chevron2"/>
    <dgm:cxn modelId="{C8E3E27A-48D7-4DB5-B5FE-49258892E78A}" type="presParOf" srcId="{8FC5C4F0-3B65-4AD4-BDBA-C682A0553D31}" destId="{7C1EFC49-FCA9-4200-8B67-C2C360A05C58}" srcOrd="0" destOrd="0" presId="urn:microsoft.com/office/officeart/2005/8/layout/chevron2"/>
    <dgm:cxn modelId="{1DEA942D-7C73-432D-B6A4-F5D257DC8AA8}" type="presParOf" srcId="{8FC5C4F0-3B65-4AD4-BDBA-C682A0553D31}" destId="{D13D6F5B-4A04-406C-A01D-5C1F0A882343}" srcOrd="1" destOrd="0" presId="urn:microsoft.com/office/officeart/2005/8/layout/chevron2"/>
    <dgm:cxn modelId="{F5BBD6BA-7F6D-443E-B4AA-95729652B72B}" type="presParOf" srcId="{42F237E9-BE22-4101-A07C-AF477E0B9380}" destId="{E9E91F7C-1B02-4262-979C-C9420D9095CB}" srcOrd="5" destOrd="0" presId="urn:microsoft.com/office/officeart/2005/8/layout/chevron2"/>
    <dgm:cxn modelId="{F3949055-7AB6-4EDE-9268-20A48C9B615E}" type="presParOf" srcId="{42F237E9-BE22-4101-A07C-AF477E0B9380}" destId="{BC0B45E9-AF5E-40A5-9929-4DB493F6581F}" srcOrd="6" destOrd="0" presId="urn:microsoft.com/office/officeart/2005/8/layout/chevron2"/>
    <dgm:cxn modelId="{FC819BE3-6526-4566-B459-CD4CA2F6EF62}" type="presParOf" srcId="{BC0B45E9-AF5E-40A5-9929-4DB493F6581F}" destId="{A7D82930-8B7D-4689-AA73-C5E16303BE12}" srcOrd="0" destOrd="0" presId="urn:microsoft.com/office/officeart/2005/8/layout/chevron2"/>
    <dgm:cxn modelId="{38C42CBF-6723-414F-9D12-53548EC4D7AA}" type="presParOf" srcId="{BC0B45E9-AF5E-40A5-9929-4DB493F6581F}" destId="{1211B401-FEE5-4EF7-8420-542211246F26}" srcOrd="1" destOrd="0" presId="urn:microsoft.com/office/officeart/2005/8/layout/chevron2"/>
    <dgm:cxn modelId="{AD9D665F-C980-4859-AF1D-11B441FF9CB4}" type="presParOf" srcId="{42F237E9-BE22-4101-A07C-AF477E0B9380}" destId="{B6235836-902E-4076-91F4-A14292FF979D}" srcOrd="7" destOrd="0" presId="urn:microsoft.com/office/officeart/2005/8/layout/chevron2"/>
    <dgm:cxn modelId="{1BCEC8D9-850A-4487-9C07-23D4C712641E}" type="presParOf" srcId="{42F237E9-BE22-4101-A07C-AF477E0B9380}" destId="{8FC34774-341E-4100-8822-E731E366D011}" srcOrd="8" destOrd="0" presId="urn:microsoft.com/office/officeart/2005/8/layout/chevron2"/>
    <dgm:cxn modelId="{80C1D492-4756-4309-8E10-5A1ACC5D723B}" type="presParOf" srcId="{8FC34774-341E-4100-8822-E731E366D011}" destId="{C6BC30FC-9788-4D25-A62E-346D6E8779AD}" srcOrd="0" destOrd="0" presId="urn:microsoft.com/office/officeart/2005/8/layout/chevron2"/>
    <dgm:cxn modelId="{DBE5CDEA-380C-40AB-A62A-E2C5929EC41D}" type="presParOf" srcId="{8FC34774-341E-4100-8822-E731E366D011}" destId="{829A527E-EFF6-40A3-AD27-6B0CA5D76A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6E9EFC-132F-406D-BEF9-410743168B7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5B36093-860E-479E-90EF-E402664BA7D6}" type="parTrans" cxnId="{BA575ECD-A7F4-4DB5-9349-4C9D3020897B}">
      <dgm:prSet/>
      <dgm:spPr/>
      <dgm:t>
        <a:bodyPr/>
        <a:lstStyle/>
        <a:p>
          <a:endParaRPr lang="en-GB"/>
        </a:p>
      </dgm:t>
    </dgm:pt>
    <dgm:pt modelId="{120B3BA3-D52C-44BD-8179-830C0C28D8D1}">
      <dgm:prSet phldrT="[Text]" custT="1"/>
      <dgm:spPr>
        <a:solidFill>
          <a:srgbClr val="FF0000">
            <a:alpha val="43000"/>
          </a:srgbClr>
        </a:solidFill>
      </dgm:spPr>
      <dgm:t>
        <a:bodyPr lIns="36000" tIns="36000" rIns="36000" bIns="36000"/>
        <a:lstStyle/>
        <a:p>
          <a:pPr>
            <a:defRPr b="0" i="0"/>
          </a:pPr>
          <a:r>
            <a:rPr lang="1036" sz="1200"/>
            <a:t>Étude de portée &amp; feuille de route</a:t>
          </a:r>
        </a:p>
      </dgm:t>
    </dgm:pt>
    <dgm:pt modelId="{4D38A330-31D2-45DE-8B80-447BD933315F}" type="sibTrans" cxnId="{BA575ECD-A7F4-4DB5-9349-4C9D3020897B}">
      <dgm:prSet/>
      <dgm:spPr>
        <a:solidFill>
          <a:srgbClr val="FF0000">
            <a:alpha val="43000"/>
          </a:srgbClr>
        </a:solidFill>
      </dgm:spPr>
      <dgm:t>
        <a:bodyPr/>
        <a:lstStyle/>
        <a:p>
          <a:endParaRPr lang="en-GB"/>
        </a:p>
      </dgm:t>
    </dgm:pt>
    <dgm:pt modelId="{D05CC831-6475-414B-A835-E6C12722BBD5}" type="parTrans" cxnId="{085A11A4-56CF-4810-9EAC-7566E04372DB}">
      <dgm:prSet/>
      <dgm:spPr/>
      <dgm:t>
        <a:bodyPr/>
        <a:lstStyle/>
        <a:p>
          <a:endParaRPr lang="en-GB"/>
        </a:p>
      </dgm:t>
    </dgm:pt>
    <dgm:pt modelId="{974AB9C3-F263-4041-A9A2-B8A548DCB506}">
      <dgm:prSet phldrT="[Text]" custT="1"/>
      <dgm:spPr>
        <a:solidFill>
          <a:srgbClr val="FF0000">
            <a:alpha val="43000"/>
          </a:srgbClr>
        </a:solidFill>
      </dgm:spPr>
      <dgm:t>
        <a:bodyPr/>
        <a:lstStyle/>
        <a:p>
          <a:pPr>
            <a:defRPr b="0" i="0"/>
          </a:pPr>
          <a:r>
            <a:rPr lang="1036" sz="1200"/>
            <a:t>Analyse conjointe</a:t>
          </a:r>
        </a:p>
      </dgm:t>
    </dgm:pt>
    <dgm:pt modelId="{EB8B042F-F202-424D-86FD-E4721C7C92A0}" type="sibTrans" cxnId="{085A11A4-56CF-4810-9EAC-7566E04372DB}">
      <dgm:prSet/>
      <dgm:spPr>
        <a:solidFill>
          <a:srgbClr val="FF0000">
            <a:alpha val="43000"/>
          </a:srgbClr>
        </a:solidFill>
      </dgm:spPr>
      <dgm:t>
        <a:bodyPr/>
        <a:lstStyle/>
        <a:p>
          <a:endParaRPr lang="en-GB"/>
        </a:p>
      </dgm:t>
    </dgm:pt>
    <dgm:pt modelId="{7D17728B-6F5E-4920-AC5F-C3B2CF8F9672}" type="parTrans" cxnId="{EAF47472-77CF-4A17-9759-EDB08A9D59CD}">
      <dgm:prSet/>
      <dgm:spPr/>
      <dgm:t>
        <a:bodyPr/>
        <a:lstStyle/>
        <a:p>
          <a:endParaRPr lang="en-GB"/>
        </a:p>
      </dgm:t>
    </dgm:pt>
    <dgm:pt modelId="{DF9A9363-CC48-44D9-86B7-882307F66262}">
      <dgm:prSet phldrT="[Text]" custT="1"/>
      <dgm:spPr>
        <a:solidFill>
          <a:srgbClr val="FF0000">
            <a:alpha val="43000"/>
          </a:srgbClr>
        </a:solidFill>
      </dgm:spPr>
      <dgm:t>
        <a:bodyPr lIns="36000" tIns="36000" rIns="36000" bIns="36000"/>
        <a:lstStyle/>
        <a:p>
          <a:pPr>
            <a:defRPr b="0" i="0"/>
          </a:pPr>
          <a:r>
            <a:rPr lang="1036" sz="1200"/>
            <a:t>Réponse conjointe</a:t>
          </a:r>
        </a:p>
      </dgm:t>
    </dgm:pt>
    <dgm:pt modelId="{CDABD1CD-75A6-42A3-A2ED-CDA7BC84BADC}" type="sibTrans" cxnId="{EAF47472-77CF-4A17-9759-EDB08A9D59CD}">
      <dgm:prSet/>
      <dgm:spPr>
        <a:solidFill>
          <a:srgbClr val="FF0000">
            <a:alpha val="43000"/>
          </a:srgbClr>
        </a:solidFill>
      </dgm:spPr>
      <dgm:t>
        <a:bodyPr/>
        <a:lstStyle/>
        <a:p>
          <a:endParaRPr lang="en-GB"/>
        </a:p>
      </dgm:t>
    </dgm:pt>
    <dgm:pt modelId="{F55BCB9A-D1ED-4897-AA13-B1C985384307}" type="parTrans" cxnId="{0D1B3DE2-BF9A-4B57-BCD0-E58C7909E8C0}">
      <dgm:prSet/>
      <dgm:spPr/>
      <dgm:t>
        <a:bodyPr/>
        <a:lstStyle/>
        <a:p>
          <a:endParaRPr lang="en-GB"/>
        </a:p>
      </dgm:t>
    </dgm:pt>
    <dgm:pt modelId="{1CF74D3D-1F89-4D32-A6C3-C53CB586CC13}">
      <dgm:prSet phldrT="[Text]" custT="1"/>
      <dgm:spPr>
        <a:solidFill>
          <a:srgbClr val="FF0000">
            <a:alpha val="43000"/>
          </a:srgbClr>
        </a:solidFill>
      </dgm:spPr>
      <dgm:t>
        <a:bodyPr lIns="36000" tIns="36000" rIns="36000" bIns="36000"/>
        <a:lstStyle/>
        <a:p>
          <a:pPr>
            <a:defRPr b="0" i="0"/>
          </a:pPr>
          <a:r>
            <a:rPr lang="1036" sz="1200"/>
            <a:t>Résultats conjoints</a:t>
          </a:r>
        </a:p>
      </dgm:t>
    </dgm:pt>
    <dgm:pt modelId="{5493CA5A-9E5B-4F6F-8CC0-CC200F5D46B0}" type="sibTrans" cxnId="{0D1B3DE2-BF9A-4B57-BCD0-E58C7909E8C0}">
      <dgm:prSet/>
      <dgm:spPr>
        <a:solidFill>
          <a:srgbClr val="FF0000">
            <a:alpha val="43000"/>
          </a:srgbClr>
        </a:solidFill>
      </dgm:spPr>
      <dgm:t>
        <a:bodyPr/>
        <a:lstStyle/>
        <a:p>
          <a:endParaRPr lang="en-GB"/>
        </a:p>
      </dgm:t>
    </dgm:pt>
    <dgm:pt modelId="{9E80E8FD-CEF7-4CFD-9A1B-0A7009CF32A3}" type="parTrans" cxnId="{1579B00A-5AEE-4B69-AF1F-F04F6EA91268}">
      <dgm:prSet/>
      <dgm:spPr/>
      <dgm:t>
        <a:bodyPr/>
        <a:lstStyle/>
        <a:p>
          <a:endParaRPr lang="en-GB"/>
        </a:p>
      </dgm:t>
    </dgm:pt>
    <dgm:pt modelId="{E591DC92-AD4A-4C92-86F0-93F517770BC4}">
      <dgm:prSet phldrT="[Text]" custT="1"/>
      <dgm:spPr>
        <a:solidFill>
          <a:srgbClr val="FF0000">
            <a:alpha val="43000"/>
          </a:srgbClr>
        </a:solidFill>
      </dgm:spPr>
      <dgm:t>
        <a:bodyPr lIns="36000" tIns="36000" rIns="36000" bIns="36000"/>
        <a:lstStyle/>
        <a:p>
          <a:pPr>
            <a:defRPr b="0" i="0"/>
          </a:pPr>
          <a:r>
            <a:rPr lang="1036" sz="1200"/>
            <a:t>Mise en œuvre conjointe</a:t>
          </a:r>
        </a:p>
      </dgm:t>
    </dgm:pt>
    <dgm:pt modelId="{A8CEA5B9-7DF0-498A-AB5F-3552AB1B10B3}" type="sibTrans" cxnId="{1579B00A-5AEE-4B69-AF1F-F04F6EA91268}">
      <dgm:prSet/>
      <dgm:spPr>
        <a:solidFill>
          <a:srgbClr val="FF0000">
            <a:alpha val="43000"/>
          </a:srgbClr>
        </a:solidFill>
      </dgm:spPr>
      <dgm:t>
        <a:bodyPr/>
        <a:lstStyle/>
        <a:p>
          <a:endParaRPr lang="en-GB"/>
        </a:p>
      </dgm:t>
    </dgm:pt>
    <dgm:pt modelId="{D9B9084C-7DEB-4EE3-9B55-2EC059BF550A}" type="parTrans" cxnId="{D690E131-1CFF-43DB-A0B5-C1F2124004A4}">
      <dgm:prSet/>
      <dgm:spPr/>
      <dgm:t>
        <a:bodyPr/>
        <a:lstStyle/>
        <a:p>
          <a:endParaRPr lang="en-GB"/>
        </a:p>
      </dgm:t>
    </dgm:pt>
    <dgm:pt modelId="{DEB556A7-000F-4FE7-8F51-8FB6BD7B298A}">
      <dgm:prSet phldrT="[Text]" custT="1"/>
      <dgm:spPr>
        <a:solidFill>
          <a:srgbClr val="FF0000">
            <a:alpha val="43000"/>
          </a:srgbClr>
        </a:solidFill>
      </dgm:spPr>
      <dgm:t>
        <a:bodyPr lIns="36000" tIns="36000" rIns="36000" bIns="36000"/>
        <a:lstStyle/>
        <a:p>
          <a:pPr>
            <a:defRPr b="0" i="0"/>
          </a:pPr>
          <a:r>
            <a:rPr lang="1036" sz="1200"/>
            <a:t>Suivi conjoint</a:t>
          </a:r>
        </a:p>
      </dgm:t>
    </dgm:pt>
    <dgm:pt modelId="{CD3D3C38-D5EC-4ED2-A8FB-52D3AB7EE8F3}" type="sibTrans" cxnId="{D690E131-1CFF-43DB-A0B5-C1F2124004A4}">
      <dgm:prSet/>
      <dgm:spPr>
        <a:solidFill>
          <a:srgbClr val="FF0000">
            <a:alpha val="43000"/>
          </a:srgbClr>
        </a:solidFill>
      </dgm:spPr>
      <dgm:t>
        <a:bodyPr/>
        <a:lstStyle/>
        <a:p>
          <a:endParaRPr lang="en-GB"/>
        </a:p>
      </dgm:t>
    </dgm:pt>
    <dgm:pt modelId="{D894E968-6D12-4F57-BC4E-1B14CE55CE1E}" type="parTrans" cxnId="{05B1E8B7-AF51-4325-A833-3D5BA9022D6D}">
      <dgm:prSet/>
      <dgm:spPr/>
      <dgm:t>
        <a:bodyPr/>
        <a:lstStyle/>
        <a:p>
          <a:endParaRPr lang="en-GB"/>
        </a:p>
      </dgm:t>
    </dgm:pt>
    <dgm:pt modelId="{A494FCA1-C801-4070-8716-746535FB6D55}">
      <dgm:prSet phldrT="[Text]" custT="1"/>
      <dgm:spPr>
        <a:solidFill>
          <a:srgbClr val="FF0000">
            <a:alpha val="43000"/>
          </a:srgbClr>
        </a:solidFill>
      </dgm:spPr>
      <dgm:t>
        <a:bodyPr lIns="36000" tIns="36000" rIns="36000" bIns="36000"/>
        <a:lstStyle/>
        <a:p>
          <a:pPr>
            <a:defRPr b="0" i="0"/>
          </a:pPr>
          <a:r>
            <a:rPr lang="1036" sz="1200"/>
            <a:t>Rapports &amp; évaluation conjoints</a:t>
          </a:r>
        </a:p>
      </dgm:t>
    </dgm:pt>
    <dgm:pt modelId="{7EE4B0E2-E581-448E-A9FC-5843C5404FF7}" type="sibTrans" cxnId="{05B1E8B7-AF51-4325-A833-3D5BA9022D6D}">
      <dgm:prSet/>
      <dgm:spPr>
        <a:solidFill>
          <a:srgbClr val="FF0000">
            <a:alpha val="43000"/>
          </a:srgbClr>
        </a:solidFill>
      </dgm:spPr>
      <dgm:t>
        <a:bodyPr/>
        <a:lstStyle/>
        <a:p>
          <a:endParaRPr lang="en-GB"/>
        </a:p>
      </dgm:t>
    </dgm:pt>
    <dgm:pt modelId="{207A508D-039C-4C91-88A9-0A9C525EB4AD}" type="pres">
      <dgm:prSet presAssocID="{336E9EFC-132F-406D-BEF9-410743168B7F}" presName="cycle" presStyleCnt="0">
        <dgm:presLayoutVars>
          <dgm:dir/>
          <dgm:resizeHandles val="exact"/>
        </dgm:presLayoutVars>
      </dgm:prSet>
      <dgm:spPr/>
    </dgm:pt>
    <dgm:pt modelId="{B9F91823-3D2C-494D-8F28-0B2670B6FCAE}" type="pres">
      <dgm:prSet presAssocID="{120B3BA3-D52C-44BD-8179-830C0C28D8D1}" presName="dummy" presStyleCnt="0"/>
      <dgm:spPr/>
    </dgm:pt>
    <dgm:pt modelId="{5A68A07A-1AD2-471F-8813-D87BC837BFE1}" type="pres">
      <dgm:prSet presAssocID="{120B3BA3-D52C-44BD-8179-830C0C28D8D1}" presName="node" presStyleLbl="revTx" presStyleIdx="0" presStyleCnt="7" custScaleX="134530">
        <dgm:presLayoutVars>
          <dgm:bulletEnabled val="1"/>
        </dgm:presLayoutVars>
      </dgm:prSet>
      <dgm:spPr/>
    </dgm:pt>
    <dgm:pt modelId="{33B60D90-5BFB-4218-9483-5E16743BDC80}" type="pres">
      <dgm:prSet presAssocID="{4D38A330-31D2-45DE-8B80-447BD933315F}" presName="sibTrans" presStyleLbl="node1" presStyleIdx="0" presStyleCnt="7"/>
      <dgm:spPr/>
    </dgm:pt>
    <dgm:pt modelId="{DC0BCF98-572C-47B2-9BBA-E940973C6CAE}" type="pres">
      <dgm:prSet presAssocID="{974AB9C3-F263-4041-A9A2-B8A548DCB506}" presName="dummy" presStyleCnt="0"/>
      <dgm:spPr/>
    </dgm:pt>
    <dgm:pt modelId="{E3103323-F6B7-45BF-937A-16F900FF5502}" type="pres">
      <dgm:prSet presAssocID="{974AB9C3-F263-4041-A9A2-B8A548DCB506}" presName="node" presStyleLbl="revTx" presStyleIdx="1" presStyleCnt="7">
        <dgm:presLayoutVars>
          <dgm:bulletEnabled val="1"/>
        </dgm:presLayoutVars>
      </dgm:prSet>
      <dgm:spPr/>
    </dgm:pt>
    <dgm:pt modelId="{D98349DF-49BA-4EE8-ABC3-02484FB89BCE}" type="pres">
      <dgm:prSet presAssocID="{EB8B042F-F202-424D-86FD-E4721C7C92A0}" presName="sibTrans" presStyleLbl="node1" presStyleIdx="1" presStyleCnt="7"/>
      <dgm:spPr/>
    </dgm:pt>
    <dgm:pt modelId="{96780E0A-79B0-4EE2-8E77-2FA48A613C76}" type="pres">
      <dgm:prSet presAssocID="{DF9A9363-CC48-44D9-86B7-882307F66262}" presName="dummy" presStyleCnt="0"/>
      <dgm:spPr/>
    </dgm:pt>
    <dgm:pt modelId="{C21A63EF-5955-40B4-AA42-4C2343CD9703}" type="pres">
      <dgm:prSet presAssocID="{DF9A9363-CC48-44D9-86B7-882307F66262}" presName="node" presStyleLbl="revTx" presStyleIdx="2" presStyleCnt="7" custScaleX="116755">
        <dgm:presLayoutVars>
          <dgm:bulletEnabled val="1"/>
        </dgm:presLayoutVars>
      </dgm:prSet>
      <dgm:spPr/>
    </dgm:pt>
    <dgm:pt modelId="{1B467A58-E633-4F1A-85D5-B75EFE235CE1}" type="pres">
      <dgm:prSet presAssocID="{CDABD1CD-75A6-42A3-A2ED-CDA7BC84BADC}" presName="sibTrans" presStyleLbl="node1" presStyleIdx="2" presStyleCnt="7"/>
      <dgm:spPr/>
    </dgm:pt>
    <dgm:pt modelId="{6DC81523-41C7-42CA-93E8-5817F43F1474}" type="pres">
      <dgm:prSet presAssocID="{1CF74D3D-1F89-4D32-A6C3-C53CB586CC13}" presName="dummy" presStyleCnt="0"/>
      <dgm:spPr/>
    </dgm:pt>
    <dgm:pt modelId="{F33FB1E4-B8E8-425C-B68A-92A10C6D2C82}" type="pres">
      <dgm:prSet presAssocID="{1CF74D3D-1F89-4D32-A6C3-C53CB586CC13}" presName="node" presStyleLbl="revTx" presStyleIdx="3" presStyleCnt="7">
        <dgm:presLayoutVars>
          <dgm:bulletEnabled val="1"/>
        </dgm:presLayoutVars>
      </dgm:prSet>
      <dgm:spPr/>
    </dgm:pt>
    <dgm:pt modelId="{6AF22388-87DD-4F85-8513-4DFA9008EED3}" type="pres">
      <dgm:prSet presAssocID="{5493CA5A-9E5B-4F6F-8CC0-CC200F5D46B0}" presName="sibTrans" presStyleLbl="node1" presStyleIdx="3" presStyleCnt="7"/>
      <dgm:spPr/>
    </dgm:pt>
    <dgm:pt modelId="{B885DB60-BAFF-4419-97E0-CFB2DB5270EE}" type="pres">
      <dgm:prSet presAssocID="{E591DC92-AD4A-4C92-86F0-93F517770BC4}" presName="dummy" presStyleCnt="0"/>
      <dgm:spPr/>
    </dgm:pt>
    <dgm:pt modelId="{4DF456D2-7E30-463E-B69B-DC3F21CE3CD5}" type="pres">
      <dgm:prSet presAssocID="{E591DC92-AD4A-4C92-86F0-93F517770BC4}" presName="node" presStyleLbl="revTx" presStyleIdx="4" presStyleCnt="7" custScaleX="194660">
        <dgm:presLayoutVars>
          <dgm:bulletEnabled val="1"/>
        </dgm:presLayoutVars>
      </dgm:prSet>
      <dgm:spPr/>
    </dgm:pt>
    <dgm:pt modelId="{7CCDE00D-0C67-433B-8C4F-CC34E2F73346}" type="pres">
      <dgm:prSet presAssocID="{A8CEA5B9-7DF0-498A-AB5F-3552AB1B10B3}" presName="sibTrans" presStyleLbl="node1" presStyleIdx="4" presStyleCnt="7"/>
      <dgm:spPr/>
    </dgm:pt>
    <dgm:pt modelId="{BC849486-DEAD-49D1-9727-354CDA879ADF}" type="pres">
      <dgm:prSet presAssocID="{DEB556A7-000F-4FE7-8F51-8FB6BD7B298A}" presName="dummy" presStyleCnt="0"/>
      <dgm:spPr/>
    </dgm:pt>
    <dgm:pt modelId="{B57F1D19-6905-40CF-B034-34353A550B35}" type="pres">
      <dgm:prSet presAssocID="{DEB556A7-000F-4FE7-8F51-8FB6BD7B298A}" presName="node" presStyleLbl="revTx" presStyleIdx="5" presStyleCnt="7" custScaleX="157583">
        <dgm:presLayoutVars>
          <dgm:bulletEnabled val="1"/>
        </dgm:presLayoutVars>
      </dgm:prSet>
      <dgm:spPr/>
    </dgm:pt>
    <dgm:pt modelId="{C4A55F49-157B-4C71-AB8A-286BAA279621}" type="pres">
      <dgm:prSet presAssocID="{CD3D3C38-D5EC-4ED2-A8FB-52D3AB7EE8F3}" presName="sibTrans" presStyleLbl="node1" presStyleIdx="5" presStyleCnt="7"/>
      <dgm:spPr/>
    </dgm:pt>
    <dgm:pt modelId="{EFD8541E-6A0B-4715-A420-E4EC7A0BAFAA}" type="pres">
      <dgm:prSet presAssocID="{A494FCA1-C801-4070-8716-746535FB6D55}" presName="dummy" presStyleCnt="0"/>
      <dgm:spPr/>
    </dgm:pt>
    <dgm:pt modelId="{E247E9F1-7FFD-471F-91B9-19C3EE6248C0}" type="pres">
      <dgm:prSet presAssocID="{A494FCA1-C801-4070-8716-746535FB6D55}" presName="node" presStyleLbl="revTx" presStyleIdx="6" presStyleCnt="7" custScaleX="142895" custRadScaleRad="100456" custRadScaleInc="-15194">
        <dgm:presLayoutVars>
          <dgm:bulletEnabled val="1"/>
        </dgm:presLayoutVars>
      </dgm:prSet>
      <dgm:spPr/>
    </dgm:pt>
    <dgm:pt modelId="{D2C26E5A-78FC-4961-BD71-F78F94FCD370}" type="pres">
      <dgm:prSet presAssocID="{7EE4B0E2-E581-448E-A9FC-5843C5404FF7}" presName="sibTrans" presStyleLbl="node1" presStyleIdx="6" presStyleCnt="7"/>
      <dgm:spPr/>
    </dgm:pt>
  </dgm:ptLst>
  <dgm:cxnLst>
    <dgm:cxn modelId="{528ACE00-22C7-4519-8BE0-6FAE56550D3D}" type="presOf" srcId="{EB8B042F-F202-424D-86FD-E4721C7C92A0}" destId="{D98349DF-49BA-4EE8-ABC3-02484FB89BCE}" srcOrd="0" destOrd="0" presId="urn:microsoft.com/office/officeart/2005/8/layout/cycle1"/>
    <dgm:cxn modelId="{880B1003-C5B5-45BB-A0D3-2BA2AEDD0B15}" type="presOf" srcId="{DEB556A7-000F-4FE7-8F51-8FB6BD7B298A}" destId="{B57F1D19-6905-40CF-B034-34353A550B35}" srcOrd="0" destOrd="0" presId="urn:microsoft.com/office/officeart/2005/8/layout/cycle1"/>
    <dgm:cxn modelId="{1579B00A-5AEE-4B69-AF1F-F04F6EA91268}" srcId="{336E9EFC-132F-406D-BEF9-410743168B7F}" destId="{E591DC92-AD4A-4C92-86F0-93F517770BC4}" srcOrd="4" destOrd="0" parTransId="{9E80E8FD-CEF7-4CFD-9A1B-0A7009CF32A3}" sibTransId="{A8CEA5B9-7DF0-498A-AB5F-3552AB1B10B3}"/>
    <dgm:cxn modelId="{F8C5F60D-6CE6-430F-8131-D232785E5247}" type="presOf" srcId="{A8CEA5B9-7DF0-498A-AB5F-3552AB1B10B3}" destId="{7CCDE00D-0C67-433B-8C4F-CC34E2F73346}" srcOrd="0" destOrd="0" presId="urn:microsoft.com/office/officeart/2005/8/layout/cycle1"/>
    <dgm:cxn modelId="{D690E131-1CFF-43DB-A0B5-C1F2124004A4}" srcId="{336E9EFC-132F-406D-BEF9-410743168B7F}" destId="{DEB556A7-000F-4FE7-8F51-8FB6BD7B298A}" srcOrd="5" destOrd="0" parTransId="{D9B9084C-7DEB-4EE3-9B55-2EC059BF550A}" sibTransId="{CD3D3C38-D5EC-4ED2-A8FB-52D3AB7EE8F3}"/>
    <dgm:cxn modelId="{8EF3265B-BB62-44E0-8FB7-E294BF32342F}" type="presOf" srcId="{4D38A330-31D2-45DE-8B80-447BD933315F}" destId="{33B60D90-5BFB-4218-9483-5E16743BDC80}" srcOrd="0" destOrd="0" presId="urn:microsoft.com/office/officeart/2005/8/layout/cycle1"/>
    <dgm:cxn modelId="{0243A760-B33B-47A7-B3B5-EB1BFE0BF82D}" type="presOf" srcId="{E591DC92-AD4A-4C92-86F0-93F517770BC4}" destId="{4DF456D2-7E30-463E-B69B-DC3F21CE3CD5}" srcOrd="0" destOrd="0" presId="urn:microsoft.com/office/officeart/2005/8/layout/cycle1"/>
    <dgm:cxn modelId="{E7953D62-D582-4798-B14D-164395B2CBF1}" type="presOf" srcId="{CDABD1CD-75A6-42A3-A2ED-CDA7BC84BADC}" destId="{1B467A58-E633-4F1A-85D5-B75EFE235CE1}" srcOrd="0" destOrd="0" presId="urn:microsoft.com/office/officeart/2005/8/layout/cycle1"/>
    <dgm:cxn modelId="{D8314445-8986-4E65-BFC2-CE12675F5C60}" type="presOf" srcId="{7EE4B0E2-E581-448E-A9FC-5843C5404FF7}" destId="{D2C26E5A-78FC-4961-BD71-F78F94FCD370}" srcOrd="0" destOrd="0" presId="urn:microsoft.com/office/officeart/2005/8/layout/cycle1"/>
    <dgm:cxn modelId="{54F44346-E152-41E8-A2AA-63FEBF4EF3B5}" type="presOf" srcId="{5493CA5A-9E5B-4F6F-8CC0-CC200F5D46B0}" destId="{6AF22388-87DD-4F85-8513-4DFA9008EED3}" srcOrd="0" destOrd="0" presId="urn:microsoft.com/office/officeart/2005/8/layout/cycle1"/>
    <dgm:cxn modelId="{EAF47472-77CF-4A17-9759-EDB08A9D59CD}" srcId="{336E9EFC-132F-406D-BEF9-410743168B7F}" destId="{DF9A9363-CC48-44D9-86B7-882307F66262}" srcOrd="2" destOrd="0" parTransId="{7D17728B-6F5E-4920-AC5F-C3B2CF8F9672}" sibTransId="{CDABD1CD-75A6-42A3-A2ED-CDA7BC84BADC}"/>
    <dgm:cxn modelId="{2B3EAF55-7AE0-4F33-AB5E-6C22A619C4C6}" type="presOf" srcId="{974AB9C3-F263-4041-A9A2-B8A548DCB506}" destId="{E3103323-F6B7-45BF-937A-16F900FF5502}" srcOrd="0" destOrd="0" presId="urn:microsoft.com/office/officeart/2005/8/layout/cycle1"/>
    <dgm:cxn modelId="{085A11A4-56CF-4810-9EAC-7566E04372DB}" srcId="{336E9EFC-132F-406D-BEF9-410743168B7F}" destId="{974AB9C3-F263-4041-A9A2-B8A548DCB506}" srcOrd="1" destOrd="0" parTransId="{D05CC831-6475-414B-A835-E6C12722BBD5}" sibTransId="{EB8B042F-F202-424D-86FD-E4721C7C92A0}"/>
    <dgm:cxn modelId="{05B1E8B7-AF51-4325-A833-3D5BA9022D6D}" srcId="{336E9EFC-132F-406D-BEF9-410743168B7F}" destId="{A494FCA1-C801-4070-8716-746535FB6D55}" srcOrd="6" destOrd="0" parTransId="{D894E968-6D12-4F57-BC4E-1B14CE55CE1E}" sibTransId="{7EE4B0E2-E581-448E-A9FC-5843C5404FF7}"/>
    <dgm:cxn modelId="{BA575ECD-A7F4-4DB5-9349-4C9D3020897B}" srcId="{336E9EFC-132F-406D-BEF9-410743168B7F}" destId="{120B3BA3-D52C-44BD-8179-830C0C28D8D1}" srcOrd="0" destOrd="0" parTransId="{F5B36093-860E-479E-90EF-E402664BA7D6}" sibTransId="{4D38A330-31D2-45DE-8B80-447BD933315F}"/>
    <dgm:cxn modelId="{617341D7-5932-4707-B857-248DD9D7702D}" type="presOf" srcId="{336E9EFC-132F-406D-BEF9-410743168B7F}" destId="{207A508D-039C-4C91-88A9-0A9C525EB4AD}" srcOrd="0" destOrd="0" presId="urn:microsoft.com/office/officeart/2005/8/layout/cycle1"/>
    <dgm:cxn modelId="{531876D7-886E-4BF4-A229-FAE024370650}" type="presOf" srcId="{120B3BA3-D52C-44BD-8179-830C0C28D8D1}" destId="{5A68A07A-1AD2-471F-8813-D87BC837BFE1}" srcOrd="0" destOrd="0" presId="urn:microsoft.com/office/officeart/2005/8/layout/cycle1"/>
    <dgm:cxn modelId="{3FB88AE0-1677-4F84-A087-A33033154230}" type="presOf" srcId="{A494FCA1-C801-4070-8716-746535FB6D55}" destId="{E247E9F1-7FFD-471F-91B9-19C3EE6248C0}" srcOrd="0" destOrd="0" presId="urn:microsoft.com/office/officeart/2005/8/layout/cycle1"/>
    <dgm:cxn modelId="{0D1B3DE2-BF9A-4B57-BCD0-E58C7909E8C0}" srcId="{336E9EFC-132F-406D-BEF9-410743168B7F}" destId="{1CF74D3D-1F89-4D32-A6C3-C53CB586CC13}" srcOrd="3" destOrd="0" parTransId="{F55BCB9A-D1ED-4897-AA13-B1C985384307}" sibTransId="{5493CA5A-9E5B-4F6F-8CC0-CC200F5D46B0}"/>
    <dgm:cxn modelId="{458302E3-CD38-4EE7-B9A7-3F999A988ECA}" type="presOf" srcId="{CD3D3C38-D5EC-4ED2-A8FB-52D3AB7EE8F3}" destId="{C4A55F49-157B-4C71-AB8A-286BAA279621}" srcOrd="0" destOrd="0" presId="urn:microsoft.com/office/officeart/2005/8/layout/cycle1"/>
    <dgm:cxn modelId="{0316B1FA-692B-43A1-BBD6-4CB0E709F658}" type="presOf" srcId="{DF9A9363-CC48-44D9-86B7-882307F66262}" destId="{C21A63EF-5955-40B4-AA42-4C2343CD9703}" srcOrd="0" destOrd="0" presId="urn:microsoft.com/office/officeart/2005/8/layout/cycle1"/>
    <dgm:cxn modelId="{5BC0B1FA-DEA2-4214-8D17-8CADFF37C777}" type="presOf" srcId="{1CF74D3D-1F89-4D32-A6C3-C53CB586CC13}" destId="{F33FB1E4-B8E8-425C-B68A-92A10C6D2C82}" srcOrd="0" destOrd="0" presId="urn:microsoft.com/office/officeart/2005/8/layout/cycle1"/>
    <dgm:cxn modelId="{30A866AE-7914-422B-9BAD-A0CCE5063A9F}" type="presParOf" srcId="{207A508D-039C-4C91-88A9-0A9C525EB4AD}" destId="{B9F91823-3D2C-494D-8F28-0B2670B6FCAE}" srcOrd="0" destOrd="0" presId="urn:microsoft.com/office/officeart/2005/8/layout/cycle1"/>
    <dgm:cxn modelId="{2003D34E-8C12-4CB6-9B09-F6DEBFE495E1}" type="presParOf" srcId="{207A508D-039C-4C91-88A9-0A9C525EB4AD}" destId="{5A68A07A-1AD2-471F-8813-D87BC837BFE1}" srcOrd="1" destOrd="0" presId="urn:microsoft.com/office/officeart/2005/8/layout/cycle1"/>
    <dgm:cxn modelId="{86A1166E-E6AA-4198-9BED-8113AAB561A3}" type="presParOf" srcId="{207A508D-039C-4C91-88A9-0A9C525EB4AD}" destId="{33B60D90-5BFB-4218-9483-5E16743BDC80}" srcOrd="2" destOrd="0" presId="urn:microsoft.com/office/officeart/2005/8/layout/cycle1"/>
    <dgm:cxn modelId="{B85B9809-DA36-48B5-A7AD-5B30D9CCB582}" type="presParOf" srcId="{207A508D-039C-4C91-88A9-0A9C525EB4AD}" destId="{DC0BCF98-572C-47B2-9BBA-E940973C6CAE}" srcOrd="3" destOrd="0" presId="urn:microsoft.com/office/officeart/2005/8/layout/cycle1"/>
    <dgm:cxn modelId="{C7AC7015-6A3B-4FEB-9E04-03AA761C54D5}" type="presParOf" srcId="{207A508D-039C-4C91-88A9-0A9C525EB4AD}" destId="{E3103323-F6B7-45BF-937A-16F900FF5502}" srcOrd="4" destOrd="0" presId="urn:microsoft.com/office/officeart/2005/8/layout/cycle1"/>
    <dgm:cxn modelId="{1CBBC868-4225-4DD2-8F1D-F2F58AFC10C2}" type="presParOf" srcId="{207A508D-039C-4C91-88A9-0A9C525EB4AD}" destId="{D98349DF-49BA-4EE8-ABC3-02484FB89BCE}" srcOrd="5" destOrd="0" presId="urn:microsoft.com/office/officeart/2005/8/layout/cycle1"/>
    <dgm:cxn modelId="{1AC612CC-CDCB-4C2B-A3A5-5235D8E3D17B}" type="presParOf" srcId="{207A508D-039C-4C91-88A9-0A9C525EB4AD}" destId="{96780E0A-79B0-4EE2-8E77-2FA48A613C76}" srcOrd="6" destOrd="0" presId="urn:microsoft.com/office/officeart/2005/8/layout/cycle1"/>
    <dgm:cxn modelId="{3ED2AE45-4116-44EE-BF2E-74003E490F1B}" type="presParOf" srcId="{207A508D-039C-4C91-88A9-0A9C525EB4AD}" destId="{C21A63EF-5955-40B4-AA42-4C2343CD9703}" srcOrd="7" destOrd="0" presId="urn:microsoft.com/office/officeart/2005/8/layout/cycle1"/>
    <dgm:cxn modelId="{4726A2D6-342A-45C2-B1C0-F6CE3B327822}" type="presParOf" srcId="{207A508D-039C-4C91-88A9-0A9C525EB4AD}" destId="{1B467A58-E633-4F1A-85D5-B75EFE235CE1}" srcOrd="8" destOrd="0" presId="urn:microsoft.com/office/officeart/2005/8/layout/cycle1"/>
    <dgm:cxn modelId="{B0B0212C-6C3C-4046-B6ED-FFA058C98FD8}" type="presParOf" srcId="{207A508D-039C-4C91-88A9-0A9C525EB4AD}" destId="{6DC81523-41C7-42CA-93E8-5817F43F1474}" srcOrd="9" destOrd="0" presId="urn:microsoft.com/office/officeart/2005/8/layout/cycle1"/>
    <dgm:cxn modelId="{B2756454-C55D-4D89-B2FD-F51BC212E6CC}" type="presParOf" srcId="{207A508D-039C-4C91-88A9-0A9C525EB4AD}" destId="{F33FB1E4-B8E8-425C-B68A-92A10C6D2C82}" srcOrd="10" destOrd="0" presId="urn:microsoft.com/office/officeart/2005/8/layout/cycle1"/>
    <dgm:cxn modelId="{BB5D6779-F2E5-4123-89FC-5ED8C82A4E4F}" type="presParOf" srcId="{207A508D-039C-4C91-88A9-0A9C525EB4AD}" destId="{6AF22388-87DD-4F85-8513-4DFA9008EED3}" srcOrd="11" destOrd="0" presId="urn:microsoft.com/office/officeart/2005/8/layout/cycle1"/>
    <dgm:cxn modelId="{0C6FEBD9-C9CB-4D4E-9D6E-45DF602FE2B9}" type="presParOf" srcId="{207A508D-039C-4C91-88A9-0A9C525EB4AD}" destId="{B885DB60-BAFF-4419-97E0-CFB2DB5270EE}" srcOrd="12" destOrd="0" presId="urn:microsoft.com/office/officeart/2005/8/layout/cycle1"/>
    <dgm:cxn modelId="{A3DE9C57-91AC-4990-8B43-D909A594EA80}" type="presParOf" srcId="{207A508D-039C-4C91-88A9-0A9C525EB4AD}" destId="{4DF456D2-7E30-463E-B69B-DC3F21CE3CD5}" srcOrd="13" destOrd="0" presId="urn:microsoft.com/office/officeart/2005/8/layout/cycle1"/>
    <dgm:cxn modelId="{C38BB8FA-03D0-425B-B3BF-E38751E96189}" type="presParOf" srcId="{207A508D-039C-4C91-88A9-0A9C525EB4AD}" destId="{7CCDE00D-0C67-433B-8C4F-CC34E2F73346}" srcOrd="14" destOrd="0" presId="urn:microsoft.com/office/officeart/2005/8/layout/cycle1"/>
    <dgm:cxn modelId="{AC860FCD-50D4-43CC-B73C-E47B41943A3E}" type="presParOf" srcId="{207A508D-039C-4C91-88A9-0A9C525EB4AD}" destId="{BC849486-DEAD-49D1-9727-354CDA879ADF}" srcOrd="15" destOrd="0" presId="urn:microsoft.com/office/officeart/2005/8/layout/cycle1"/>
    <dgm:cxn modelId="{D5805E0B-07D7-418C-8579-823B4C5AB5C4}" type="presParOf" srcId="{207A508D-039C-4C91-88A9-0A9C525EB4AD}" destId="{B57F1D19-6905-40CF-B034-34353A550B35}" srcOrd="16" destOrd="0" presId="urn:microsoft.com/office/officeart/2005/8/layout/cycle1"/>
    <dgm:cxn modelId="{DA3EEFF4-A726-485A-A245-424B7D3A5BDE}" type="presParOf" srcId="{207A508D-039C-4C91-88A9-0A9C525EB4AD}" destId="{C4A55F49-157B-4C71-AB8A-286BAA279621}" srcOrd="17" destOrd="0" presId="urn:microsoft.com/office/officeart/2005/8/layout/cycle1"/>
    <dgm:cxn modelId="{FB232069-2BC6-4CB9-9683-685A9E72D50E}" type="presParOf" srcId="{207A508D-039C-4C91-88A9-0A9C525EB4AD}" destId="{EFD8541E-6A0B-4715-A420-E4EC7A0BAFAA}" srcOrd="18" destOrd="0" presId="urn:microsoft.com/office/officeart/2005/8/layout/cycle1"/>
    <dgm:cxn modelId="{0DEB9E1C-55E6-4EB8-9729-D7013987930B}" type="presParOf" srcId="{207A508D-039C-4C91-88A9-0A9C525EB4AD}" destId="{E247E9F1-7FFD-471F-91B9-19C3EE6248C0}" srcOrd="19" destOrd="0" presId="urn:microsoft.com/office/officeart/2005/8/layout/cycle1"/>
    <dgm:cxn modelId="{93C841ED-B9F0-45E5-9962-F63E621D29C0}" type="presParOf" srcId="{207A508D-039C-4C91-88A9-0A9C525EB4AD}" destId="{D2C26E5A-78FC-4961-BD71-F78F94FCD370}" srcOrd="20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0E5BD1-8E9D-4678-948C-DC490697A3F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F0BA52-DA2C-4431-AACA-D8055174BFE6}" type="parTrans" cxnId="{01FCDA13-41C7-4C74-A11B-38767D9ED378}">
      <dgm:prSet/>
      <dgm:spPr/>
      <dgm:t>
        <a:bodyPr/>
        <a:lstStyle/>
        <a:p>
          <a:endParaRPr lang="en-GB"/>
        </a:p>
      </dgm:t>
    </dgm:pt>
    <dgm:pt modelId="{661D82F2-BB77-4A1C-84BC-715A0842AC32}">
      <dgm:prSet phldrT="[Text]" custT="1"/>
      <dgm:spPr/>
      <dgm:t>
        <a:bodyPr/>
        <a:lstStyle/>
        <a:p>
          <a:pPr>
            <a:defRPr b="0" i="0"/>
          </a:pPr>
          <a:r>
            <a:rPr lang="1036" sz="1600"/>
            <a:t>Programmation</a:t>
          </a:r>
        </a:p>
      </dgm:t>
    </dgm:pt>
    <dgm:pt modelId="{F7B36772-210A-407C-BCDE-303D9C656E18}" type="sibTrans" cxnId="{01FCDA13-41C7-4C74-A11B-38767D9ED378}">
      <dgm:prSet/>
      <dgm:spPr/>
      <dgm:t>
        <a:bodyPr/>
        <a:lstStyle/>
        <a:p>
          <a:endParaRPr lang="en-GB"/>
        </a:p>
      </dgm:t>
    </dgm:pt>
    <dgm:pt modelId="{7C03A029-61BA-4077-85DE-AD59DAB534CF}" type="parTrans" cxnId="{0039EBDF-D75F-4C02-9990-3009F7DCE825}">
      <dgm:prSet/>
      <dgm:spPr/>
      <dgm:t>
        <a:bodyPr/>
        <a:lstStyle/>
        <a:p>
          <a:endParaRPr lang="en-GB"/>
        </a:p>
      </dgm:t>
    </dgm:pt>
    <dgm:pt modelId="{7DEC3092-B6E6-451A-BD38-730032784A9D}">
      <dgm:prSet phldrT="[Text]" custT="1"/>
      <dgm:spPr/>
      <dgm:t>
        <a:bodyPr/>
        <a:lstStyle/>
        <a:p>
          <a:pPr algn="r">
            <a:defRPr b="0" i="0"/>
          </a:pPr>
          <a:r>
            <a:rPr lang="1036" sz="1600"/>
            <a:t>          Identification</a:t>
          </a:r>
        </a:p>
      </dgm:t>
    </dgm:pt>
    <dgm:pt modelId="{D7BF99C5-0667-4B9F-86E4-48C092692B59}" type="sibTrans" cxnId="{0039EBDF-D75F-4C02-9990-3009F7DCE825}">
      <dgm:prSet/>
      <dgm:spPr/>
      <dgm:t>
        <a:bodyPr/>
        <a:lstStyle/>
        <a:p>
          <a:endParaRPr lang="en-GB"/>
        </a:p>
      </dgm:t>
    </dgm:pt>
    <dgm:pt modelId="{CA66AD7B-7964-4879-B28B-8E0FB4D880E3}" type="parTrans" cxnId="{2F25F3C8-5326-46A8-9E12-81A5C118C673}">
      <dgm:prSet/>
      <dgm:spPr/>
      <dgm:t>
        <a:bodyPr/>
        <a:lstStyle/>
        <a:p>
          <a:endParaRPr lang="en-GB"/>
        </a:p>
      </dgm:t>
    </dgm:pt>
    <dgm:pt modelId="{F69C2AB7-5B53-4002-B9FF-9AA7F7DBAE19}">
      <dgm:prSet phldrT="[Text]" custT="1"/>
      <dgm:spPr/>
      <dgm:t>
        <a:bodyPr/>
        <a:lstStyle/>
        <a:p>
          <a:pPr>
            <a:defRPr b="0" i="0"/>
          </a:pPr>
          <a:r>
            <a:rPr lang="1036" sz="1600"/>
            <a:t>Formulation</a:t>
          </a:r>
        </a:p>
      </dgm:t>
    </dgm:pt>
    <dgm:pt modelId="{B60F9116-0F5B-4204-8FDE-50ECF86EC5D9}" type="sibTrans" cxnId="{2F25F3C8-5326-46A8-9E12-81A5C118C673}">
      <dgm:prSet/>
      <dgm:spPr/>
      <dgm:t>
        <a:bodyPr/>
        <a:lstStyle/>
        <a:p>
          <a:endParaRPr lang="en-GB"/>
        </a:p>
      </dgm:t>
    </dgm:pt>
    <dgm:pt modelId="{6AF082D0-597F-4632-8B3C-617027536043}" type="parTrans" cxnId="{124BA447-4950-4672-A33B-ADD3E0E2A5FB}">
      <dgm:prSet/>
      <dgm:spPr/>
      <dgm:t>
        <a:bodyPr/>
        <a:lstStyle/>
        <a:p>
          <a:endParaRPr lang="en-GB"/>
        </a:p>
      </dgm:t>
    </dgm:pt>
    <dgm:pt modelId="{68DA06C4-26B0-46B8-9B17-7FEFCFC56CB8}">
      <dgm:prSet phldrT="[Text]" custT="1"/>
      <dgm:spPr/>
      <dgm:t>
        <a:bodyPr/>
        <a:lstStyle/>
        <a:p>
          <a:pPr>
            <a:defRPr b="0" i="0"/>
          </a:pPr>
          <a:r>
            <a:rPr lang="1036" sz="1600"/>
            <a:t>Mise en œuvre</a:t>
          </a:r>
        </a:p>
      </dgm:t>
    </dgm:pt>
    <dgm:pt modelId="{B948E006-0895-4888-9CBE-DAA567CC550A}" type="sibTrans" cxnId="{124BA447-4950-4672-A33B-ADD3E0E2A5FB}">
      <dgm:prSet/>
      <dgm:spPr/>
      <dgm:t>
        <a:bodyPr/>
        <a:lstStyle/>
        <a:p>
          <a:endParaRPr lang="en-GB"/>
        </a:p>
      </dgm:t>
    </dgm:pt>
    <dgm:pt modelId="{559FAF48-1FEE-4BF6-8C99-AF0D97F4D2AA}" type="parTrans" cxnId="{8B3E9F85-DBCE-4D59-AFE8-E787FC4147C1}">
      <dgm:prSet/>
      <dgm:spPr/>
      <dgm:t>
        <a:bodyPr/>
        <a:lstStyle/>
        <a:p>
          <a:endParaRPr lang="en-GB"/>
        </a:p>
      </dgm:t>
    </dgm:pt>
    <dgm:pt modelId="{3E848591-D669-4C8D-BDFC-D56FE7AD63D5}">
      <dgm:prSet phldrT="[Text]" custT="1"/>
      <dgm:spPr/>
      <dgm:t>
        <a:bodyPr/>
        <a:lstStyle/>
        <a:p>
          <a:pPr>
            <a:defRPr b="0" i="0"/>
          </a:pPr>
          <a:r>
            <a:rPr lang="1036" sz="1600"/>
            <a:t>Suivi</a:t>
          </a:r>
        </a:p>
      </dgm:t>
    </dgm:pt>
    <dgm:pt modelId="{CB164385-F8EF-4A5F-931D-6C74FFC46C80}" type="sibTrans" cxnId="{8B3E9F85-DBCE-4D59-AFE8-E787FC4147C1}">
      <dgm:prSet/>
      <dgm:spPr/>
      <dgm:t>
        <a:bodyPr/>
        <a:lstStyle/>
        <a:p>
          <a:endParaRPr lang="en-GB"/>
        </a:p>
      </dgm:t>
    </dgm:pt>
    <dgm:pt modelId="{992933E8-F21A-424A-B3A0-9E320301AE7A}" type="parTrans" cxnId="{5A0B4460-6C91-42D6-BAB3-D4ECC08058D3}">
      <dgm:prSet/>
      <dgm:spPr/>
      <dgm:t>
        <a:bodyPr/>
        <a:lstStyle/>
        <a:p>
          <a:endParaRPr lang="en-GB"/>
        </a:p>
      </dgm:t>
    </dgm:pt>
    <dgm:pt modelId="{D4BF11C4-F292-4564-AB9D-9E440B7183C6}">
      <dgm:prSet phldrT="[Text]" custT="1"/>
      <dgm:spPr/>
      <dgm:t>
        <a:bodyPr/>
        <a:lstStyle/>
        <a:p>
          <a:pPr>
            <a:defRPr b="0" i="0"/>
          </a:pPr>
          <a:r>
            <a:rPr lang="1036" sz="1600"/>
            <a:t>Évaluation</a:t>
          </a:r>
          <a:endParaRPr lang="en-GB" sz="1000"/>
        </a:p>
      </dgm:t>
    </dgm:pt>
    <dgm:pt modelId="{FAFD6C44-69CB-4ACA-944D-B38856B5EC7C}" type="sibTrans" cxnId="{5A0B4460-6C91-42D6-BAB3-D4ECC08058D3}">
      <dgm:prSet/>
      <dgm:spPr/>
      <dgm:t>
        <a:bodyPr/>
        <a:lstStyle/>
        <a:p>
          <a:endParaRPr lang="en-GB"/>
        </a:p>
      </dgm:t>
    </dgm:pt>
    <dgm:pt modelId="{C63CF2E1-78AC-450D-9E65-D734946245BA}" type="pres">
      <dgm:prSet presAssocID="{110E5BD1-8E9D-4678-948C-DC490697A3F0}" presName="cycle" presStyleCnt="0">
        <dgm:presLayoutVars>
          <dgm:dir/>
          <dgm:resizeHandles val="exact"/>
        </dgm:presLayoutVars>
      </dgm:prSet>
      <dgm:spPr/>
    </dgm:pt>
    <dgm:pt modelId="{17992B5B-8566-4BA6-A987-96E5D2C013A1}" type="pres">
      <dgm:prSet presAssocID="{661D82F2-BB77-4A1C-84BC-715A0842AC32}" presName="dummy" presStyleCnt="0"/>
      <dgm:spPr/>
    </dgm:pt>
    <dgm:pt modelId="{92FEB959-ED64-4A73-BF80-CE186AF7BE29}" type="pres">
      <dgm:prSet presAssocID="{661D82F2-BB77-4A1C-84BC-715A0842AC32}" presName="node" presStyleLbl="revTx" presStyleIdx="0" presStyleCnt="6" custScaleX="131157">
        <dgm:presLayoutVars>
          <dgm:bulletEnabled val="1"/>
        </dgm:presLayoutVars>
      </dgm:prSet>
      <dgm:spPr/>
    </dgm:pt>
    <dgm:pt modelId="{AC4A7B97-C09C-4EDF-A563-8C81514E67E8}" type="pres">
      <dgm:prSet presAssocID="{F7B36772-210A-407C-BCDE-303D9C656E18}" presName="sibTrans" presStyleLbl="node1" presStyleIdx="0" presStyleCnt="6"/>
      <dgm:spPr/>
    </dgm:pt>
    <dgm:pt modelId="{B1C5D656-3052-4BEE-BBCE-1B29D43155B4}" type="pres">
      <dgm:prSet presAssocID="{7DEC3092-B6E6-451A-BD38-730032784A9D}" presName="dummy" presStyleCnt="0"/>
      <dgm:spPr/>
    </dgm:pt>
    <dgm:pt modelId="{6123F41F-6774-48C3-A70E-7548A67FDADB}" type="pres">
      <dgm:prSet presAssocID="{7DEC3092-B6E6-451A-BD38-730032784A9D}" presName="node" presStyleLbl="revTx" presStyleIdx="1" presStyleCnt="6" custScaleX="141887">
        <dgm:presLayoutVars>
          <dgm:bulletEnabled val="1"/>
        </dgm:presLayoutVars>
      </dgm:prSet>
      <dgm:spPr/>
    </dgm:pt>
    <dgm:pt modelId="{DCC59CDE-9441-419C-9611-CCC497A1FDC4}" type="pres">
      <dgm:prSet presAssocID="{D7BF99C5-0667-4B9F-86E4-48C092692B59}" presName="sibTrans" presStyleLbl="node1" presStyleIdx="1" presStyleCnt="6"/>
      <dgm:spPr/>
    </dgm:pt>
    <dgm:pt modelId="{ADF05CBE-0A80-4DAE-82B5-C22B3CC5CAC9}" type="pres">
      <dgm:prSet presAssocID="{F69C2AB7-5B53-4002-B9FF-9AA7F7DBAE19}" presName="dummy" presStyleCnt="0"/>
      <dgm:spPr/>
    </dgm:pt>
    <dgm:pt modelId="{635704C1-7FE8-4F15-AD39-07E266376D60}" type="pres">
      <dgm:prSet presAssocID="{F69C2AB7-5B53-4002-B9FF-9AA7F7DBAE19}" presName="node" presStyleLbl="revTx" presStyleIdx="2" presStyleCnt="6" custScaleX="131157">
        <dgm:presLayoutVars>
          <dgm:bulletEnabled val="1"/>
        </dgm:presLayoutVars>
      </dgm:prSet>
      <dgm:spPr/>
    </dgm:pt>
    <dgm:pt modelId="{18D4F99C-BD84-4BBB-8BA6-76CCC3717DF6}" type="pres">
      <dgm:prSet presAssocID="{B60F9116-0F5B-4204-8FDE-50ECF86EC5D9}" presName="sibTrans" presStyleLbl="node1" presStyleIdx="2" presStyleCnt="6"/>
      <dgm:spPr/>
    </dgm:pt>
    <dgm:pt modelId="{87459D6E-6DBE-4ADA-9DD5-65C0AAC85F1F}" type="pres">
      <dgm:prSet presAssocID="{68DA06C4-26B0-46B8-9B17-7FEFCFC56CB8}" presName="dummy" presStyleCnt="0"/>
      <dgm:spPr/>
    </dgm:pt>
    <dgm:pt modelId="{E43F69CD-01D0-424C-91D2-D75107543CC5}" type="pres">
      <dgm:prSet presAssocID="{68DA06C4-26B0-46B8-9B17-7FEFCFC56CB8}" presName="node" presStyleLbl="revTx" presStyleIdx="3" presStyleCnt="6" custScaleX="171178">
        <dgm:presLayoutVars>
          <dgm:bulletEnabled val="1"/>
        </dgm:presLayoutVars>
      </dgm:prSet>
      <dgm:spPr/>
    </dgm:pt>
    <dgm:pt modelId="{3A8AF239-F6CA-4850-85E6-3764B2D46C88}" type="pres">
      <dgm:prSet presAssocID="{B948E006-0895-4888-9CBE-DAA567CC550A}" presName="sibTrans" presStyleLbl="node1" presStyleIdx="3" presStyleCnt="6"/>
      <dgm:spPr/>
    </dgm:pt>
    <dgm:pt modelId="{C7AD8D24-DE26-4C6B-987D-3C87D6B9E0DF}" type="pres">
      <dgm:prSet presAssocID="{3E848591-D669-4C8D-BDFC-D56FE7AD63D5}" presName="dummy" presStyleCnt="0"/>
      <dgm:spPr/>
    </dgm:pt>
    <dgm:pt modelId="{ADC83D31-BA43-4B07-8A27-D450B027AF6B}" type="pres">
      <dgm:prSet presAssocID="{3E848591-D669-4C8D-BDFC-D56FE7AD63D5}" presName="node" presStyleLbl="revTx" presStyleIdx="4" presStyleCnt="6">
        <dgm:presLayoutVars>
          <dgm:bulletEnabled val="1"/>
        </dgm:presLayoutVars>
      </dgm:prSet>
      <dgm:spPr/>
    </dgm:pt>
    <dgm:pt modelId="{921C5F95-38CC-4706-88B5-F3F0E350D6C8}" type="pres">
      <dgm:prSet presAssocID="{CB164385-F8EF-4A5F-931D-6C74FFC46C80}" presName="sibTrans" presStyleLbl="node1" presStyleIdx="4" presStyleCnt="6"/>
      <dgm:spPr/>
    </dgm:pt>
    <dgm:pt modelId="{F31C8494-BABB-4523-BCEE-CDD344AA63C8}" type="pres">
      <dgm:prSet presAssocID="{D4BF11C4-F292-4564-AB9D-9E440B7183C6}" presName="dummy" presStyleCnt="0"/>
      <dgm:spPr/>
    </dgm:pt>
    <dgm:pt modelId="{AC629A0B-4820-457E-A4B7-C7905AA047ED}" type="pres">
      <dgm:prSet presAssocID="{D4BF11C4-F292-4564-AB9D-9E440B7183C6}" presName="node" presStyleLbl="revTx" presStyleIdx="5" presStyleCnt="6">
        <dgm:presLayoutVars>
          <dgm:bulletEnabled val="1"/>
        </dgm:presLayoutVars>
      </dgm:prSet>
      <dgm:spPr/>
    </dgm:pt>
    <dgm:pt modelId="{ED4207E8-52F9-4A2D-A226-A59FAD5BE44A}" type="pres">
      <dgm:prSet presAssocID="{FAFD6C44-69CB-4ACA-944D-B38856B5EC7C}" presName="sibTrans" presStyleLbl="node1" presStyleIdx="5" presStyleCnt="6"/>
      <dgm:spPr/>
    </dgm:pt>
  </dgm:ptLst>
  <dgm:cxnLst>
    <dgm:cxn modelId="{3C440E13-ACDF-4C5A-BCB2-BBC68A1B459A}" type="presOf" srcId="{7DEC3092-B6E6-451A-BD38-730032784A9D}" destId="{6123F41F-6774-48C3-A70E-7548A67FDADB}" srcOrd="0" destOrd="0" presId="urn:microsoft.com/office/officeart/2005/8/layout/cycle1"/>
    <dgm:cxn modelId="{01FCDA13-41C7-4C74-A11B-38767D9ED378}" srcId="{110E5BD1-8E9D-4678-948C-DC490697A3F0}" destId="{661D82F2-BB77-4A1C-84BC-715A0842AC32}" srcOrd="0" destOrd="0" parTransId="{7EF0BA52-DA2C-4431-AACA-D8055174BFE6}" sibTransId="{F7B36772-210A-407C-BCDE-303D9C656E18}"/>
    <dgm:cxn modelId="{C71FF119-E134-40B4-901C-BAED9D78CE4D}" type="presOf" srcId="{661D82F2-BB77-4A1C-84BC-715A0842AC32}" destId="{92FEB959-ED64-4A73-BF80-CE186AF7BE29}" srcOrd="0" destOrd="0" presId="urn:microsoft.com/office/officeart/2005/8/layout/cycle1"/>
    <dgm:cxn modelId="{F7E9365B-779D-4186-B0D3-236BC16D79F5}" type="presOf" srcId="{F7B36772-210A-407C-BCDE-303D9C656E18}" destId="{AC4A7B97-C09C-4EDF-A563-8C81514E67E8}" srcOrd="0" destOrd="0" presId="urn:microsoft.com/office/officeart/2005/8/layout/cycle1"/>
    <dgm:cxn modelId="{E393475D-F831-4244-A650-0EFD01B285C2}" type="presOf" srcId="{3E848591-D669-4C8D-BDFC-D56FE7AD63D5}" destId="{ADC83D31-BA43-4B07-8A27-D450B027AF6B}" srcOrd="0" destOrd="0" presId="urn:microsoft.com/office/officeart/2005/8/layout/cycle1"/>
    <dgm:cxn modelId="{5A0B4460-6C91-42D6-BAB3-D4ECC08058D3}" srcId="{110E5BD1-8E9D-4678-948C-DC490697A3F0}" destId="{D4BF11C4-F292-4564-AB9D-9E440B7183C6}" srcOrd="5" destOrd="0" parTransId="{992933E8-F21A-424A-B3A0-9E320301AE7A}" sibTransId="{FAFD6C44-69CB-4ACA-944D-B38856B5EC7C}"/>
    <dgm:cxn modelId="{124BA447-4950-4672-A33B-ADD3E0E2A5FB}" srcId="{110E5BD1-8E9D-4678-948C-DC490697A3F0}" destId="{68DA06C4-26B0-46B8-9B17-7FEFCFC56CB8}" srcOrd="3" destOrd="0" parTransId="{6AF082D0-597F-4632-8B3C-617027536043}" sibTransId="{B948E006-0895-4888-9CBE-DAA567CC550A}"/>
    <dgm:cxn modelId="{8AD00482-32C8-4ACD-A01E-E677A77B44B6}" type="presOf" srcId="{68DA06C4-26B0-46B8-9B17-7FEFCFC56CB8}" destId="{E43F69CD-01D0-424C-91D2-D75107543CC5}" srcOrd="0" destOrd="0" presId="urn:microsoft.com/office/officeart/2005/8/layout/cycle1"/>
    <dgm:cxn modelId="{8B3E9F85-DBCE-4D59-AFE8-E787FC4147C1}" srcId="{110E5BD1-8E9D-4678-948C-DC490697A3F0}" destId="{3E848591-D669-4C8D-BDFC-D56FE7AD63D5}" srcOrd="4" destOrd="0" parTransId="{559FAF48-1FEE-4BF6-8C99-AF0D97F4D2AA}" sibTransId="{CB164385-F8EF-4A5F-931D-6C74FFC46C80}"/>
    <dgm:cxn modelId="{56A0CC8F-2A45-4B5E-8273-99C79CA11399}" type="presOf" srcId="{B60F9116-0F5B-4204-8FDE-50ECF86EC5D9}" destId="{18D4F99C-BD84-4BBB-8BA6-76CCC3717DF6}" srcOrd="0" destOrd="0" presId="urn:microsoft.com/office/officeart/2005/8/layout/cycle1"/>
    <dgm:cxn modelId="{07F77D98-0285-4355-9EFC-C702F125FBF1}" type="presOf" srcId="{B948E006-0895-4888-9CBE-DAA567CC550A}" destId="{3A8AF239-F6CA-4850-85E6-3764B2D46C88}" srcOrd="0" destOrd="0" presId="urn:microsoft.com/office/officeart/2005/8/layout/cycle1"/>
    <dgm:cxn modelId="{F5888BA3-8B73-47B0-B27F-38893A0A8422}" type="presOf" srcId="{F69C2AB7-5B53-4002-B9FF-9AA7F7DBAE19}" destId="{635704C1-7FE8-4F15-AD39-07E266376D60}" srcOrd="0" destOrd="0" presId="urn:microsoft.com/office/officeart/2005/8/layout/cycle1"/>
    <dgm:cxn modelId="{EB4DAAA4-A248-4AEA-9614-36AA644E1531}" type="presOf" srcId="{CB164385-F8EF-4A5F-931D-6C74FFC46C80}" destId="{921C5F95-38CC-4706-88B5-F3F0E350D6C8}" srcOrd="0" destOrd="0" presId="urn:microsoft.com/office/officeart/2005/8/layout/cycle1"/>
    <dgm:cxn modelId="{5BF5D0A6-5B73-42CF-824C-64B68D44386B}" type="presOf" srcId="{D4BF11C4-F292-4564-AB9D-9E440B7183C6}" destId="{AC629A0B-4820-457E-A4B7-C7905AA047ED}" srcOrd="0" destOrd="0" presId="urn:microsoft.com/office/officeart/2005/8/layout/cycle1"/>
    <dgm:cxn modelId="{D11911AE-6C1E-417D-84C7-F5852C83ECBB}" type="presOf" srcId="{110E5BD1-8E9D-4678-948C-DC490697A3F0}" destId="{C63CF2E1-78AC-450D-9E65-D734946245BA}" srcOrd="0" destOrd="0" presId="urn:microsoft.com/office/officeart/2005/8/layout/cycle1"/>
    <dgm:cxn modelId="{2F25F3C8-5326-46A8-9E12-81A5C118C673}" srcId="{110E5BD1-8E9D-4678-948C-DC490697A3F0}" destId="{F69C2AB7-5B53-4002-B9FF-9AA7F7DBAE19}" srcOrd="2" destOrd="0" parTransId="{CA66AD7B-7964-4879-B28B-8E0FB4D880E3}" sibTransId="{B60F9116-0F5B-4204-8FDE-50ECF86EC5D9}"/>
    <dgm:cxn modelId="{0039EBDF-D75F-4C02-9990-3009F7DCE825}" srcId="{110E5BD1-8E9D-4678-948C-DC490697A3F0}" destId="{7DEC3092-B6E6-451A-BD38-730032784A9D}" srcOrd="1" destOrd="0" parTransId="{7C03A029-61BA-4077-85DE-AD59DAB534CF}" sibTransId="{D7BF99C5-0667-4B9F-86E4-48C092692B59}"/>
    <dgm:cxn modelId="{03B698E7-78F8-4669-B068-3791A62160DC}" type="presOf" srcId="{D7BF99C5-0667-4B9F-86E4-48C092692B59}" destId="{DCC59CDE-9441-419C-9611-CCC497A1FDC4}" srcOrd="0" destOrd="0" presId="urn:microsoft.com/office/officeart/2005/8/layout/cycle1"/>
    <dgm:cxn modelId="{C81F44F1-E565-4AB8-8AC0-9750041E47DF}" type="presOf" srcId="{FAFD6C44-69CB-4ACA-944D-B38856B5EC7C}" destId="{ED4207E8-52F9-4A2D-A226-A59FAD5BE44A}" srcOrd="0" destOrd="0" presId="urn:microsoft.com/office/officeart/2005/8/layout/cycle1"/>
    <dgm:cxn modelId="{50313250-6171-4AF1-B85B-CCDF0989C605}" type="presParOf" srcId="{C63CF2E1-78AC-450D-9E65-D734946245BA}" destId="{17992B5B-8566-4BA6-A987-96E5D2C013A1}" srcOrd="0" destOrd="0" presId="urn:microsoft.com/office/officeart/2005/8/layout/cycle1"/>
    <dgm:cxn modelId="{14EEB215-C25E-4ADA-A2FB-77C2A2581626}" type="presParOf" srcId="{C63CF2E1-78AC-450D-9E65-D734946245BA}" destId="{92FEB959-ED64-4A73-BF80-CE186AF7BE29}" srcOrd="1" destOrd="0" presId="urn:microsoft.com/office/officeart/2005/8/layout/cycle1"/>
    <dgm:cxn modelId="{7F6F44F7-BC3C-4E64-A3B0-751BA224C1D9}" type="presParOf" srcId="{C63CF2E1-78AC-450D-9E65-D734946245BA}" destId="{AC4A7B97-C09C-4EDF-A563-8C81514E67E8}" srcOrd="2" destOrd="0" presId="urn:microsoft.com/office/officeart/2005/8/layout/cycle1"/>
    <dgm:cxn modelId="{E98909E5-5E11-46A4-9A52-3BD7F0C526DD}" type="presParOf" srcId="{C63CF2E1-78AC-450D-9E65-D734946245BA}" destId="{B1C5D656-3052-4BEE-BBCE-1B29D43155B4}" srcOrd="3" destOrd="0" presId="urn:microsoft.com/office/officeart/2005/8/layout/cycle1"/>
    <dgm:cxn modelId="{2206DD1B-A69F-4094-A495-222B41ABD914}" type="presParOf" srcId="{C63CF2E1-78AC-450D-9E65-D734946245BA}" destId="{6123F41F-6774-48C3-A70E-7548A67FDADB}" srcOrd="4" destOrd="0" presId="urn:microsoft.com/office/officeart/2005/8/layout/cycle1"/>
    <dgm:cxn modelId="{CED87694-1798-4C3B-A8EF-679958217C7A}" type="presParOf" srcId="{C63CF2E1-78AC-450D-9E65-D734946245BA}" destId="{DCC59CDE-9441-419C-9611-CCC497A1FDC4}" srcOrd="5" destOrd="0" presId="urn:microsoft.com/office/officeart/2005/8/layout/cycle1"/>
    <dgm:cxn modelId="{CEEE9254-0C2D-40B9-83E2-71C38031CE8D}" type="presParOf" srcId="{C63CF2E1-78AC-450D-9E65-D734946245BA}" destId="{ADF05CBE-0A80-4DAE-82B5-C22B3CC5CAC9}" srcOrd="6" destOrd="0" presId="urn:microsoft.com/office/officeart/2005/8/layout/cycle1"/>
    <dgm:cxn modelId="{C7CEFD6C-F419-4B3F-B3B7-84EFFEAB01CD}" type="presParOf" srcId="{C63CF2E1-78AC-450D-9E65-D734946245BA}" destId="{635704C1-7FE8-4F15-AD39-07E266376D60}" srcOrd="7" destOrd="0" presId="urn:microsoft.com/office/officeart/2005/8/layout/cycle1"/>
    <dgm:cxn modelId="{57D67F64-9404-4456-8318-83FC37D9FF5E}" type="presParOf" srcId="{C63CF2E1-78AC-450D-9E65-D734946245BA}" destId="{18D4F99C-BD84-4BBB-8BA6-76CCC3717DF6}" srcOrd="8" destOrd="0" presId="urn:microsoft.com/office/officeart/2005/8/layout/cycle1"/>
    <dgm:cxn modelId="{9D6E137D-82A3-4B06-98FA-E1D8E959F91E}" type="presParOf" srcId="{C63CF2E1-78AC-450D-9E65-D734946245BA}" destId="{87459D6E-6DBE-4ADA-9DD5-65C0AAC85F1F}" srcOrd="9" destOrd="0" presId="urn:microsoft.com/office/officeart/2005/8/layout/cycle1"/>
    <dgm:cxn modelId="{653C5A73-7751-4D72-8002-2213936DA2B5}" type="presParOf" srcId="{C63CF2E1-78AC-450D-9E65-D734946245BA}" destId="{E43F69CD-01D0-424C-91D2-D75107543CC5}" srcOrd="10" destOrd="0" presId="urn:microsoft.com/office/officeart/2005/8/layout/cycle1"/>
    <dgm:cxn modelId="{946B3AB0-DA4A-422F-A889-6D52E71D7778}" type="presParOf" srcId="{C63CF2E1-78AC-450D-9E65-D734946245BA}" destId="{3A8AF239-F6CA-4850-85E6-3764B2D46C88}" srcOrd="11" destOrd="0" presId="urn:microsoft.com/office/officeart/2005/8/layout/cycle1"/>
    <dgm:cxn modelId="{5F25717D-1940-4048-AA1E-0AA0753C314F}" type="presParOf" srcId="{C63CF2E1-78AC-450D-9E65-D734946245BA}" destId="{C7AD8D24-DE26-4C6B-987D-3C87D6B9E0DF}" srcOrd="12" destOrd="0" presId="urn:microsoft.com/office/officeart/2005/8/layout/cycle1"/>
    <dgm:cxn modelId="{0913EBF1-A5BC-42A8-A429-7611DBDD5A34}" type="presParOf" srcId="{C63CF2E1-78AC-450D-9E65-D734946245BA}" destId="{ADC83D31-BA43-4B07-8A27-D450B027AF6B}" srcOrd="13" destOrd="0" presId="urn:microsoft.com/office/officeart/2005/8/layout/cycle1"/>
    <dgm:cxn modelId="{B2EDBDC1-132F-43C4-82C2-20E04DD70EAD}" type="presParOf" srcId="{C63CF2E1-78AC-450D-9E65-D734946245BA}" destId="{921C5F95-38CC-4706-88B5-F3F0E350D6C8}" srcOrd="14" destOrd="0" presId="urn:microsoft.com/office/officeart/2005/8/layout/cycle1"/>
    <dgm:cxn modelId="{05592941-DAF9-4F14-B6AB-0DBED94849A6}" type="presParOf" srcId="{C63CF2E1-78AC-450D-9E65-D734946245BA}" destId="{F31C8494-BABB-4523-BCEE-CDD344AA63C8}" srcOrd="15" destOrd="0" presId="urn:microsoft.com/office/officeart/2005/8/layout/cycle1"/>
    <dgm:cxn modelId="{8848335B-759A-482C-87F5-20DF5B5141A1}" type="presParOf" srcId="{C63CF2E1-78AC-450D-9E65-D734946245BA}" destId="{AC629A0B-4820-457E-A4B7-C7905AA047ED}" srcOrd="16" destOrd="0" presId="urn:microsoft.com/office/officeart/2005/8/layout/cycle1"/>
    <dgm:cxn modelId="{D0AF1174-51CB-4EAC-9034-6A292F6110E4}" type="presParOf" srcId="{C63CF2E1-78AC-450D-9E65-D734946245BA}" destId="{ED4207E8-52F9-4A2D-A226-A59FAD5BE44A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main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01AEB-96D9-4494-8030-EB9A846655E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4CDD64C-1456-4F86-9E11-6FDAE78D0C81}" type="parTrans" cxnId="{6E286EBB-10DE-4B54-834B-A0AE66D6BE6F}">
      <dgm:prSet/>
      <dgm:spPr/>
      <dgm:t>
        <a:bodyPr/>
        <a:lstStyle/>
        <a:p>
          <a:endParaRPr lang="en-US"/>
        </a:p>
      </dgm:t>
    </dgm:pt>
    <dgm:pt modelId="{804B6174-EE48-41AD-B5CC-B46643C80E0B}">
      <dgm:prSet phldrT="[Text]"/>
      <dgm:spPr/>
      <dgm:t>
        <a:bodyPr/>
        <a:lstStyle/>
        <a:p>
          <a:pPr>
            <a:defRPr b="0" i="0"/>
          </a:pPr>
          <a:r>
            <a:rPr lang="1036"/>
            <a:t>Traumatisme au sein de la société</a:t>
          </a:r>
        </a:p>
      </dgm:t>
    </dgm:pt>
    <dgm:pt modelId="{9D6DEA34-7AB4-4B39-A1F6-71FCAB181B27}" type="parTrans" cxnId="{F7DE02E7-1CFB-4655-B20D-A3B74AF7F89E}">
      <dgm:prSet/>
      <dgm:spPr/>
      <dgm:t>
        <a:bodyPr/>
        <a:lstStyle/>
        <a:p>
          <a:endParaRPr lang="en-US"/>
        </a:p>
      </dgm:t>
    </dgm:pt>
    <dgm:pt modelId="{9DCF7CD9-1E71-4355-AC1E-0B98116E24DA}">
      <dgm:prSet phldrT="[Text]"/>
      <dgm:spPr/>
      <dgm:t>
        <a:bodyPr/>
        <a:lstStyle/>
        <a:p>
          <a:pPr>
            <a:defRPr b="0" i="0"/>
          </a:pPr>
          <a:r>
            <a:rPr lang="1036"/>
            <a:t>Réduction rapide de la pauvreté et forte croissance</a:t>
          </a:r>
        </a:p>
      </dgm:t>
    </dgm:pt>
    <dgm:pt modelId="{39C5BE7F-8C7C-4FA7-AF8D-D8CB05DB06E5}" type="sibTrans" cxnId="{F7DE02E7-1CFB-4655-B20D-A3B74AF7F89E}">
      <dgm:prSet/>
      <dgm:spPr/>
      <dgm:t>
        <a:bodyPr/>
        <a:lstStyle/>
        <a:p>
          <a:endParaRPr lang="en-US"/>
        </a:p>
      </dgm:t>
    </dgm:pt>
    <dgm:pt modelId="{199CB720-0847-49C3-ADF4-7DAC583D8003}" type="sibTrans" cxnId="{6E286EBB-10DE-4B54-834B-A0AE66D6BE6F}">
      <dgm:prSet/>
      <dgm:spPr/>
      <dgm:t>
        <a:bodyPr/>
        <a:lstStyle/>
        <a:p>
          <a:endParaRPr lang="en-US"/>
        </a:p>
      </dgm:t>
    </dgm:pt>
    <dgm:pt modelId="{A424620A-93D8-4435-85A5-1B0430E2CD1B}" type="parTrans" cxnId="{E8BDC59C-B3E1-43A8-B2D8-ED537BB84717}">
      <dgm:prSet/>
      <dgm:spPr/>
      <dgm:t>
        <a:bodyPr/>
        <a:lstStyle/>
        <a:p>
          <a:endParaRPr lang="en-US"/>
        </a:p>
      </dgm:t>
    </dgm:pt>
    <dgm:pt modelId="{BFBC7174-4A6F-48C0-B342-9BE59B3EAC4D}">
      <dgm:prSet phldrT="[Text]"/>
      <dgm:spPr/>
      <dgm:t>
        <a:bodyPr/>
        <a:lstStyle/>
        <a:p>
          <a:pPr>
            <a:defRPr b="0" i="0"/>
          </a:pPr>
          <a:r>
            <a:rPr lang="1036"/>
            <a:t>Démocratie</a:t>
          </a:r>
        </a:p>
      </dgm:t>
    </dgm:pt>
    <dgm:pt modelId="{DE90CE1C-01AB-49A2-B7C2-B27FC61B93D9}" type="parTrans" cxnId="{41B0A44E-29F1-4AD8-A68A-6C6D1087D292}">
      <dgm:prSet/>
      <dgm:spPr/>
      <dgm:t>
        <a:bodyPr/>
        <a:lstStyle/>
        <a:p>
          <a:endParaRPr lang="en-US"/>
        </a:p>
      </dgm:t>
    </dgm:pt>
    <dgm:pt modelId="{B55708DD-4BF8-48E3-8710-71E0AFC0EFEB}">
      <dgm:prSet phldrT="[Text]"/>
      <dgm:spPr/>
      <dgm:t>
        <a:bodyPr/>
        <a:lstStyle/>
        <a:p>
          <a:pPr>
            <a:defRPr b="0" i="0"/>
          </a:pPr>
          <a:r>
            <a:rPr lang="1036" dirty="0"/>
            <a:t>Consolidation du pouvoir + rôles économiques</a:t>
          </a:r>
        </a:p>
      </dgm:t>
    </dgm:pt>
    <dgm:pt modelId="{7D3F9931-9E00-4657-ABCB-F320F97C5D3F}" type="sibTrans" cxnId="{41B0A44E-29F1-4AD8-A68A-6C6D1087D292}">
      <dgm:prSet/>
      <dgm:spPr/>
      <dgm:t>
        <a:bodyPr/>
        <a:lstStyle/>
        <a:p>
          <a:endParaRPr lang="en-US"/>
        </a:p>
      </dgm:t>
    </dgm:pt>
    <dgm:pt modelId="{E23C8DB5-0C26-43F1-A206-026283CFC856}" type="sibTrans" cxnId="{E8BDC59C-B3E1-43A8-B2D8-ED537BB84717}">
      <dgm:prSet/>
      <dgm:spPr/>
      <dgm:t>
        <a:bodyPr/>
        <a:lstStyle/>
        <a:p>
          <a:endParaRPr lang="en-US"/>
        </a:p>
      </dgm:t>
    </dgm:pt>
    <dgm:pt modelId="{C3FBC2A1-8377-4A95-BB35-0F62ECC32A32}" type="parTrans" cxnId="{EAA24109-62F5-4867-8E8C-5FC4632C2354}">
      <dgm:prSet/>
      <dgm:spPr/>
      <dgm:t>
        <a:bodyPr/>
        <a:lstStyle/>
        <a:p>
          <a:endParaRPr lang="en-US"/>
        </a:p>
      </dgm:t>
    </dgm:pt>
    <dgm:pt modelId="{F3FFBABA-E5A6-4C34-84D6-23AF0DD04015}">
      <dgm:prSet phldrT="[Text]"/>
      <dgm:spPr/>
      <dgm:t>
        <a:bodyPr/>
        <a:lstStyle/>
        <a:p>
          <a:pPr>
            <a:defRPr b="0" i="0"/>
          </a:pPr>
          <a:r>
            <a:rPr lang="1036"/>
            <a:t>Construction de l'État</a:t>
          </a:r>
        </a:p>
      </dgm:t>
    </dgm:pt>
    <dgm:pt modelId="{BA7BCC62-0835-49FE-8CB2-0B8C3A39B362}" type="parTrans" cxnId="{2CDC4840-99AC-4FC1-BAF4-1A0D20F9E015}">
      <dgm:prSet/>
      <dgm:spPr/>
      <dgm:t>
        <a:bodyPr/>
        <a:lstStyle/>
        <a:p>
          <a:endParaRPr lang="en-US"/>
        </a:p>
      </dgm:t>
    </dgm:pt>
    <dgm:pt modelId="{EAD114C1-F300-4592-A991-DE22B0FEED26}">
      <dgm:prSet phldrT="[Text]"/>
      <dgm:spPr/>
      <dgm:t>
        <a:bodyPr/>
        <a:lstStyle/>
        <a:p>
          <a:pPr>
            <a:defRPr b="0" i="0"/>
          </a:pPr>
          <a:r>
            <a:rPr lang="1036"/>
            <a:t>Différent modèles par région</a:t>
          </a:r>
        </a:p>
      </dgm:t>
    </dgm:pt>
    <dgm:pt modelId="{6DF851CB-A157-4A2D-A9DE-739A868A81B7}" type="sibTrans" cxnId="{2CDC4840-99AC-4FC1-BAF4-1A0D20F9E015}">
      <dgm:prSet/>
      <dgm:spPr/>
      <dgm:t>
        <a:bodyPr/>
        <a:lstStyle/>
        <a:p>
          <a:endParaRPr lang="en-US"/>
        </a:p>
      </dgm:t>
    </dgm:pt>
    <dgm:pt modelId="{8C2E8FE7-B087-4312-B8A7-DDD2152FAD6A}" type="sibTrans" cxnId="{EAA24109-62F5-4867-8E8C-5FC4632C2354}">
      <dgm:prSet/>
      <dgm:spPr/>
      <dgm:t>
        <a:bodyPr/>
        <a:lstStyle/>
        <a:p>
          <a:endParaRPr lang="en-US"/>
        </a:p>
      </dgm:t>
    </dgm:pt>
    <dgm:pt modelId="{536B3B42-215F-4B74-926E-4D72B52F18FE}" type="pres">
      <dgm:prSet presAssocID="{15F01AEB-96D9-4494-8030-EB9A846655E9}" presName="Name0" presStyleCnt="0">
        <dgm:presLayoutVars>
          <dgm:chMax/>
          <dgm:chPref/>
          <dgm:dir/>
          <dgm:animLvl val="lvl"/>
        </dgm:presLayoutVars>
      </dgm:prSet>
      <dgm:spPr/>
    </dgm:pt>
    <dgm:pt modelId="{C57B658E-1F9E-4C91-94AC-0574DC9FDBE2}" type="pres">
      <dgm:prSet presAssocID="{804B6174-EE48-41AD-B5CC-B46643C80E0B}" presName="composite" presStyleCnt="0"/>
      <dgm:spPr/>
    </dgm:pt>
    <dgm:pt modelId="{0BD5B0EB-7490-4C37-B4B4-1ED317417C31}" type="pres">
      <dgm:prSet presAssocID="{804B6174-EE48-41AD-B5CC-B46643C80E0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18345897-4DFA-4840-AAC8-42BAD553B3BD}" type="pres">
      <dgm:prSet presAssocID="{804B6174-EE48-41AD-B5CC-B46643C80E0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1056453-C747-40D0-AE7C-FDB6504D2515}" type="pres">
      <dgm:prSet presAssocID="{804B6174-EE48-41AD-B5CC-B46643C80E0B}" presName="BalanceSpacing" presStyleCnt="0"/>
      <dgm:spPr/>
    </dgm:pt>
    <dgm:pt modelId="{D060663D-121A-4958-AE67-4D5532D969D8}" type="pres">
      <dgm:prSet presAssocID="{804B6174-EE48-41AD-B5CC-B46643C80E0B}" presName="BalanceSpacing1" presStyleCnt="0"/>
      <dgm:spPr/>
    </dgm:pt>
    <dgm:pt modelId="{14470F16-BAB1-4477-B53E-290632947C1B}" type="pres">
      <dgm:prSet presAssocID="{199CB720-0847-49C3-ADF4-7DAC583D8003}" presName="Accent1Text" presStyleLbl="node1" presStyleIdx="1" presStyleCnt="6"/>
      <dgm:spPr/>
    </dgm:pt>
    <dgm:pt modelId="{A1F19657-5CEE-4446-A93A-1E3298DE3CC9}" type="pres">
      <dgm:prSet presAssocID="{199CB720-0847-49C3-ADF4-7DAC583D8003}" presName="spaceBetweenRectangles" presStyleCnt="0"/>
      <dgm:spPr/>
    </dgm:pt>
    <dgm:pt modelId="{9E67D362-7F39-43DE-9664-1E40A282AA14}" type="pres">
      <dgm:prSet presAssocID="{BFBC7174-4A6F-48C0-B342-9BE59B3EAC4D}" presName="composite" presStyleCnt="0"/>
      <dgm:spPr/>
    </dgm:pt>
    <dgm:pt modelId="{A2B5ABF8-BDAC-4FA0-94A9-7111FFB2D529}" type="pres">
      <dgm:prSet presAssocID="{BFBC7174-4A6F-48C0-B342-9BE59B3EAC4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A2E6737-5733-4B84-9A2C-60EBDEB85198}" type="pres">
      <dgm:prSet presAssocID="{BFBC7174-4A6F-48C0-B342-9BE59B3EAC4D}" presName="Childtext1" presStyleLbl="revTx" presStyleIdx="1" presStyleCnt="3" custScaleX="69076">
        <dgm:presLayoutVars>
          <dgm:chMax val="0"/>
          <dgm:chPref val="0"/>
          <dgm:bulletEnabled val="1"/>
        </dgm:presLayoutVars>
      </dgm:prSet>
      <dgm:spPr/>
    </dgm:pt>
    <dgm:pt modelId="{2AE9489F-1A17-4CB2-8F3D-1E59C719B3EB}" type="pres">
      <dgm:prSet presAssocID="{BFBC7174-4A6F-48C0-B342-9BE59B3EAC4D}" presName="BalanceSpacing" presStyleCnt="0"/>
      <dgm:spPr/>
    </dgm:pt>
    <dgm:pt modelId="{29D0F0D6-2D1B-4E6E-B16F-2B3B75B4C638}" type="pres">
      <dgm:prSet presAssocID="{BFBC7174-4A6F-48C0-B342-9BE59B3EAC4D}" presName="BalanceSpacing1" presStyleCnt="0"/>
      <dgm:spPr/>
    </dgm:pt>
    <dgm:pt modelId="{850CCA6E-C139-4121-97E8-8BFDFDECC9E1}" type="pres">
      <dgm:prSet presAssocID="{E23C8DB5-0C26-43F1-A206-026283CFC856}" presName="Accent1Text" presStyleLbl="node1" presStyleIdx="3" presStyleCnt="6"/>
      <dgm:spPr/>
    </dgm:pt>
    <dgm:pt modelId="{99B1DA30-D3B5-45A4-90BA-87B397CAF7EF}" type="pres">
      <dgm:prSet presAssocID="{E23C8DB5-0C26-43F1-A206-026283CFC856}" presName="spaceBetweenRectangles" presStyleCnt="0"/>
      <dgm:spPr/>
    </dgm:pt>
    <dgm:pt modelId="{8DA6D133-8DA5-4DF9-9B13-4E30A157D225}" type="pres">
      <dgm:prSet presAssocID="{F3FFBABA-E5A6-4C34-84D6-23AF0DD04015}" presName="composite" presStyleCnt="0"/>
      <dgm:spPr/>
    </dgm:pt>
    <dgm:pt modelId="{FF460B67-21D4-4036-9DCE-33DB167B0643}" type="pres">
      <dgm:prSet presAssocID="{F3FFBABA-E5A6-4C34-84D6-23AF0DD0401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8C079FC8-B707-479F-947A-180EBAC1C0D1}" type="pres">
      <dgm:prSet presAssocID="{F3FFBABA-E5A6-4C34-84D6-23AF0DD0401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C8C5DA-DDD9-4CBD-A250-959AC899F53D}" type="pres">
      <dgm:prSet presAssocID="{F3FFBABA-E5A6-4C34-84D6-23AF0DD04015}" presName="BalanceSpacing" presStyleCnt="0"/>
      <dgm:spPr/>
    </dgm:pt>
    <dgm:pt modelId="{2143B5B5-08F4-4A02-B626-1F07D3DB4A49}" type="pres">
      <dgm:prSet presAssocID="{F3FFBABA-E5A6-4C34-84D6-23AF0DD04015}" presName="BalanceSpacing1" presStyleCnt="0"/>
      <dgm:spPr/>
    </dgm:pt>
    <dgm:pt modelId="{F8243538-D6F5-47BC-B375-8B39F4CF0322}" type="pres">
      <dgm:prSet presAssocID="{8C2E8FE7-B087-4312-B8A7-DDD2152FAD6A}" presName="Accent1Text" presStyleLbl="node1" presStyleIdx="5" presStyleCnt="6"/>
      <dgm:spPr/>
    </dgm:pt>
  </dgm:ptLst>
  <dgm:cxnLst>
    <dgm:cxn modelId="{EAA24109-62F5-4867-8E8C-5FC4632C2354}" srcId="{15F01AEB-96D9-4494-8030-EB9A846655E9}" destId="{F3FFBABA-E5A6-4C34-84D6-23AF0DD04015}" srcOrd="2" destOrd="0" parTransId="{C3FBC2A1-8377-4A95-BB35-0F62ECC32A32}" sibTransId="{8C2E8FE7-B087-4312-B8A7-DDD2152FAD6A}"/>
    <dgm:cxn modelId="{FF0F4B3E-795A-4738-BE37-C6E539D64FEB}" type="presOf" srcId="{EAD114C1-F300-4592-A991-DE22B0FEED26}" destId="{8C079FC8-B707-479F-947A-180EBAC1C0D1}" srcOrd="0" destOrd="0" presId="urn:microsoft.com/office/officeart/2008/layout/AlternatingHexagons"/>
    <dgm:cxn modelId="{2CDC4840-99AC-4FC1-BAF4-1A0D20F9E015}" srcId="{F3FFBABA-E5A6-4C34-84D6-23AF0DD04015}" destId="{EAD114C1-F300-4592-A991-DE22B0FEED26}" srcOrd="0" destOrd="0" parTransId="{BA7BCC62-0835-49FE-8CB2-0B8C3A39B362}" sibTransId="{6DF851CB-A157-4A2D-A9DE-739A868A81B7}"/>
    <dgm:cxn modelId="{41B0A44E-29F1-4AD8-A68A-6C6D1087D292}" srcId="{BFBC7174-4A6F-48C0-B342-9BE59B3EAC4D}" destId="{B55708DD-4BF8-48E3-8710-71E0AFC0EFEB}" srcOrd="0" destOrd="0" parTransId="{DE90CE1C-01AB-49A2-B7C2-B27FC61B93D9}" sibTransId="{7D3F9931-9E00-4657-ABCB-F320F97C5D3F}"/>
    <dgm:cxn modelId="{15970F75-3E09-4E80-ADAB-56EE71B8AF99}" type="presOf" srcId="{804B6174-EE48-41AD-B5CC-B46643C80E0B}" destId="{0BD5B0EB-7490-4C37-B4B4-1ED317417C31}" srcOrd="0" destOrd="0" presId="urn:microsoft.com/office/officeart/2008/layout/AlternatingHexagons"/>
    <dgm:cxn modelId="{D1B0547E-6A50-4339-A6E2-6F5081B2E5D7}" type="presOf" srcId="{B55708DD-4BF8-48E3-8710-71E0AFC0EFEB}" destId="{8A2E6737-5733-4B84-9A2C-60EBDEB85198}" srcOrd="0" destOrd="0" presId="urn:microsoft.com/office/officeart/2008/layout/AlternatingHexagons"/>
    <dgm:cxn modelId="{961CA08D-D6E2-4D73-9443-7DA1CB6E8C40}" type="presOf" srcId="{199CB720-0847-49C3-ADF4-7DAC583D8003}" destId="{14470F16-BAB1-4477-B53E-290632947C1B}" srcOrd="0" destOrd="0" presId="urn:microsoft.com/office/officeart/2008/layout/AlternatingHexagons"/>
    <dgm:cxn modelId="{053BDA96-CC40-4D10-9D06-EE42E1FFC6A7}" type="presOf" srcId="{BFBC7174-4A6F-48C0-B342-9BE59B3EAC4D}" destId="{A2B5ABF8-BDAC-4FA0-94A9-7111FFB2D529}" srcOrd="0" destOrd="0" presId="urn:microsoft.com/office/officeart/2008/layout/AlternatingHexagons"/>
    <dgm:cxn modelId="{E8BDC59C-B3E1-43A8-B2D8-ED537BB84717}" srcId="{15F01AEB-96D9-4494-8030-EB9A846655E9}" destId="{BFBC7174-4A6F-48C0-B342-9BE59B3EAC4D}" srcOrd="1" destOrd="0" parTransId="{A424620A-93D8-4435-85A5-1B0430E2CD1B}" sibTransId="{E23C8DB5-0C26-43F1-A206-026283CFC856}"/>
    <dgm:cxn modelId="{D34C78A6-79D4-46F9-9D28-50D42D12ABBB}" type="presOf" srcId="{8C2E8FE7-B087-4312-B8A7-DDD2152FAD6A}" destId="{F8243538-D6F5-47BC-B375-8B39F4CF0322}" srcOrd="0" destOrd="0" presId="urn:microsoft.com/office/officeart/2008/layout/AlternatingHexagons"/>
    <dgm:cxn modelId="{FA611FAC-CB5E-4C8D-B44A-063B155D44AD}" type="presOf" srcId="{9DCF7CD9-1E71-4355-AC1E-0B98116E24DA}" destId="{18345897-4DFA-4840-AAC8-42BAD553B3BD}" srcOrd="0" destOrd="0" presId="urn:microsoft.com/office/officeart/2008/layout/AlternatingHexagons"/>
    <dgm:cxn modelId="{A0E789B8-6939-4FA2-AF4A-B14FBE0414AC}" type="presOf" srcId="{E23C8DB5-0C26-43F1-A206-026283CFC856}" destId="{850CCA6E-C139-4121-97E8-8BFDFDECC9E1}" srcOrd="0" destOrd="0" presId="urn:microsoft.com/office/officeart/2008/layout/AlternatingHexagons"/>
    <dgm:cxn modelId="{6E286EBB-10DE-4B54-834B-A0AE66D6BE6F}" srcId="{15F01AEB-96D9-4494-8030-EB9A846655E9}" destId="{804B6174-EE48-41AD-B5CC-B46643C80E0B}" srcOrd="0" destOrd="0" parTransId="{24CDD64C-1456-4F86-9E11-6FDAE78D0C81}" sibTransId="{199CB720-0847-49C3-ADF4-7DAC583D8003}"/>
    <dgm:cxn modelId="{F7DE02E7-1CFB-4655-B20D-A3B74AF7F89E}" srcId="{804B6174-EE48-41AD-B5CC-B46643C80E0B}" destId="{9DCF7CD9-1E71-4355-AC1E-0B98116E24DA}" srcOrd="0" destOrd="0" parTransId="{9D6DEA34-7AB4-4B39-A1F6-71FCAB181B27}" sibTransId="{39C5BE7F-8C7C-4FA7-AF8D-D8CB05DB06E5}"/>
    <dgm:cxn modelId="{420D84F2-722D-4CE1-AF81-C51AAD6EC030}" type="presOf" srcId="{15F01AEB-96D9-4494-8030-EB9A846655E9}" destId="{536B3B42-215F-4B74-926E-4D72B52F18FE}" srcOrd="0" destOrd="0" presId="urn:microsoft.com/office/officeart/2008/layout/AlternatingHexagons"/>
    <dgm:cxn modelId="{D2CE18F5-A343-43C3-9AA8-0EA2A7DD6E0E}" type="presOf" srcId="{F3FFBABA-E5A6-4C34-84D6-23AF0DD04015}" destId="{FF460B67-21D4-4036-9DCE-33DB167B0643}" srcOrd="0" destOrd="0" presId="urn:microsoft.com/office/officeart/2008/layout/AlternatingHexagons"/>
    <dgm:cxn modelId="{DBD1CF19-2796-4ACB-A90D-C8631D46224E}" type="presParOf" srcId="{536B3B42-215F-4B74-926E-4D72B52F18FE}" destId="{C57B658E-1F9E-4C91-94AC-0574DC9FDBE2}" srcOrd="0" destOrd="0" presId="urn:microsoft.com/office/officeart/2008/layout/AlternatingHexagons"/>
    <dgm:cxn modelId="{7550FE53-00F3-4EAF-872D-B9A54C0196D8}" type="presParOf" srcId="{C57B658E-1F9E-4C91-94AC-0574DC9FDBE2}" destId="{0BD5B0EB-7490-4C37-B4B4-1ED317417C31}" srcOrd="0" destOrd="0" presId="urn:microsoft.com/office/officeart/2008/layout/AlternatingHexagons"/>
    <dgm:cxn modelId="{6DA94895-8B2A-416A-A0D1-370ADDD81C42}" type="presParOf" srcId="{C57B658E-1F9E-4C91-94AC-0574DC9FDBE2}" destId="{18345897-4DFA-4840-AAC8-42BAD553B3BD}" srcOrd="1" destOrd="0" presId="urn:microsoft.com/office/officeart/2008/layout/AlternatingHexagons"/>
    <dgm:cxn modelId="{6F9468CA-D7E5-4870-A86E-5CB140CD1BED}" type="presParOf" srcId="{C57B658E-1F9E-4C91-94AC-0574DC9FDBE2}" destId="{01056453-C747-40D0-AE7C-FDB6504D2515}" srcOrd="2" destOrd="0" presId="urn:microsoft.com/office/officeart/2008/layout/AlternatingHexagons"/>
    <dgm:cxn modelId="{45E94BE6-DCB4-4E86-9A19-AA89015541A3}" type="presParOf" srcId="{C57B658E-1F9E-4C91-94AC-0574DC9FDBE2}" destId="{D060663D-121A-4958-AE67-4D5532D969D8}" srcOrd="3" destOrd="0" presId="urn:microsoft.com/office/officeart/2008/layout/AlternatingHexagons"/>
    <dgm:cxn modelId="{BB51DF41-9B19-458B-A546-9F4A7D5C20A7}" type="presParOf" srcId="{C57B658E-1F9E-4C91-94AC-0574DC9FDBE2}" destId="{14470F16-BAB1-4477-B53E-290632947C1B}" srcOrd="4" destOrd="0" presId="urn:microsoft.com/office/officeart/2008/layout/AlternatingHexagons"/>
    <dgm:cxn modelId="{A8791BD3-4DF0-4F59-8382-DFB3002CD8E9}" type="presParOf" srcId="{536B3B42-215F-4B74-926E-4D72B52F18FE}" destId="{A1F19657-5CEE-4446-A93A-1E3298DE3CC9}" srcOrd="1" destOrd="0" presId="urn:microsoft.com/office/officeart/2008/layout/AlternatingHexagons"/>
    <dgm:cxn modelId="{44B81BED-E16B-468A-AB2E-BC3CCAE0E756}" type="presParOf" srcId="{536B3B42-215F-4B74-926E-4D72B52F18FE}" destId="{9E67D362-7F39-43DE-9664-1E40A282AA14}" srcOrd="2" destOrd="0" presId="urn:microsoft.com/office/officeart/2008/layout/AlternatingHexagons"/>
    <dgm:cxn modelId="{484AEDC0-6AB5-4606-8FD3-8406B80AE957}" type="presParOf" srcId="{9E67D362-7F39-43DE-9664-1E40A282AA14}" destId="{A2B5ABF8-BDAC-4FA0-94A9-7111FFB2D529}" srcOrd="0" destOrd="0" presId="urn:microsoft.com/office/officeart/2008/layout/AlternatingHexagons"/>
    <dgm:cxn modelId="{0132333C-44D0-4571-8081-B85F543A8620}" type="presParOf" srcId="{9E67D362-7F39-43DE-9664-1E40A282AA14}" destId="{8A2E6737-5733-4B84-9A2C-60EBDEB85198}" srcOrd="1" destOrd="0" presId="urn:microsoft.com/office/officeart/2008/layout/AlternatingHexagons"/>
    <dgm:cxn modelId="{CCAE16F2-B26D-4726-9717-4593DFCEFFDF}" type="presParOf" srcId="{9E67D362-7F39-43DE-9664-1E40A282AA14}" destId="{2AE9489F-1A17-4CB2-8F3D-1E59C719B3EB}" srcOrd="2" destOrd="0" presId="urn:microsoft.com/office/officeart/2008/layout/AlternatingHexagons"/>
    <dgm:cxn modelId="{11DD2C7D-6038-43B7-AE6D-2CB6F877E5FE}" type="presParOf" srcId="{9E67D362-7F39-43DE-9664-1E40A282AA14}" destId="{29D0F0D6-2D1B-4E6E-B16F-2B3B75B4C638}" srcOrd="3" destOrd="0" presId="urn:microsoft.com/office/officeart/2008/layout/AlternatingHexagons"/>
    <dgm:cxn modelId="{00D229E1-E91F-4D0B-91A1-7A61A252867D}" type="presParOf" srcId="{9E67D362-7F39-43DE-9664-1E40A282AA14}" destId="{850CCA6E-C139-4121-97E8-8BFDFDECC9E1}" srcOrd="4" destOrd="0" presId="urn:microsoft.com/office/officeart/2008/layout/AlternatingHexagons"/>
    <dgm:cxn modelId="{E9A9728D-4F3E-4511-B6EC-C000DA9B8156}" type="presParOf" srcId="{536B3B42-215F-4B74-926E-4D72B52F18FE}" destId="{99B1DA30-D3B5-45A4-90BA-87B397CAF7EF}" srcOrd="3" destOrd="0" presId="urn:microsoft.com/office/officeart/2008/layout/AlternatingHexagons"/>
    <dgm:cxn modelId="{C1BD3A6D-17D2-4488-87F1-F71DA9B4D849}" type="presParOf" srcId="{536B3B42-215F-4B74-926E-4D72B52F18FE}" destId="{8DA6D133-8DA5-4DF9-9B13-4E30A157D225}" srcOrd="4" destOrd="0" presId="urn:microsoft.com/office/officeart/2008/layout/AlternatingHexagons"/>
    <dgm:cxn modelId="{3FD72C8F-0D47-4BCE-917F-4F865714B395}" type="presParOf" srcId="{8DA6D133-8DA5-4DF9-9B13-4E30A157D225}" destId="{FF460B67-21D4-4036-9DCE-33DB167B0643}" srcOrd="0" destOrd="0" presId="urn:microsoft.com/office/officeart/2008/layout/AlternatingHexagons"/>
    <dgm:cxn modelId="{1D60F2A5-4A41-4BB2-8145-B6740C1A7A20}" type="presParOf" srcId="{8DA6D133-8DA5-4DF9-9B13-4E30A157D225}" destId="{8C079FC8-B707-479F-947A-180EBAC1C0D1}" srcOrd="1" destOrd="0" presId="urn:microsoft.com/office/officeart/2008/layout/AlternatingHexagons"/>
    <dgm:cxn modelId="{6346A6F4-DFAD-42E3-B248-CBE7F9D9FA2F}" type="presParOf" srcId="{8DA6D133-8DA5-4DF9-9B13-4E30A157D225}" destId="{3BC8C5DA-DDD9-4CBD-A250-959AC899F53D}" srcOrd="2" destOrd="0" presId="urn:microsoft.com/office/officeart/2008/layout/AlternatingHexagons"/>
    <dgm:cxn modelId="{56DCCC00-0991-4798-9C80-FA87511BC235}" type="presParOf" srcId="{8DA6D133-8DA5-4DF9-9B13-4E30A157D225}" destId="{2143B5B5-08F4-4A02-B626-1F07D3DB4A49}" srcOrd="3" destOrd="0" presId="urn:microsoft.com/office/officeart/2008/layout/AlternatingHexagons"/>
    <dgm:cxn modelId="{646D2A8D-B7AD-4DFC-9A61-A5CA060A23E0}" type="presParOf" srcId="{8DA6D133-8DA5-4DF9-9B13-4E30A157D225}" destId="{F8243538-D6F5-47BC-B375-8B39F4CF032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540864-2ED9-4E8C-B296-A986FC3A5034}" type="doc">
      <dgm:prSet loTypeId="urn:microsoft.com/office/officeart/2005/8/layout/chevron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3C38B2E-4C1D-4240-8FA2-8A7F3BDDD922}" type="parTrans" cxnId="{012F980D-5A0F-4D67-A7E0-623B6458810A}">
      <dgm:prSet/>
      <dgm:spPr/>
      <dgm:t>
        <a:bodyPr/>
        <a:lstStyle/>
        <a:p>
          <a:endParaRPr lang="en-US"/>
        </a:p>
      </dgm:t>
    </dgm:pt>
    <dgm:pt modelId="{474DB479-875F-4D36-AB12-301BC5ACA4E8}">
      <dgm:prSet phldrT="[Text]"/>
      <dgm:spPr/>
      <dgm:t>
        <a:bodyPr/>
        <a:lstStyle/>
        <a:p>
          <a:pPr>
            <a:defRPr b="0" i="0"/>
          </a:pPr>
          <a:r>
            <a:rPr lang="1036"/>
            <a:t>Étude de portée</a:t>
          </a:r>
        </a:p>
      </dgm:t>
    </dgm:pt>
    <dgm:pt modelId="{6734DF9D-0440-43D6-9C0B-4DD87314DE1A}" type="parTrans" cxnId="{18FB25BF-2AAE-476F-A8DA-2876225D9C50}">
      <dgm:prSet/>
      <dgm:spPr/>
      <dgm:t>
        <a:bodyPr/>
        <a:lstStyle/>
        <a:p>
          <a:endParaRPr lang="en-US"/>
        </a:p>
      </dgm:t>
    </dgm:pt>
    <dgm:pt modelId="{513FB344-B325-4245-AA25-750517BADB9A}">
      <dgm:prSet phldrT="[Text]"/>
      <dgm:spPr/>
      <dgm:t>
        <a:bodyPr/>
        <a:lstStyle/>
        <a:p>
          <a:pPr>
            <a:defRPr b="0" i="0"/>
          </a:pPr>
          <a:r>
            <a:rPr lang="1036"/>
            <a:t>Visibilité : bailleur de fonds</a:t>
          </a:r>
        </a:p>
      </dgm:t>
    </dgm:pt>
    <dgm:pt modelId="{F1207EE6-0F64-46D9-BFF7-0FBC11B5A849}" type="sibTrans" cxnId="{18FB25BF-2AAE-476F-A8DA-2876225D9C50}">
      <dgm:prSet/>
      <dgm:spPr/>
      <dgm:t>
        <a:bodyPr/>
        <a:lstStyle/>
        <a:p>
          <a:endParaRPr lang="en-US"/>
        </a:p>
      </dgm:t>
    </dgm:pt>
    <dgm:pt modelId="{055683A0-3F6E-4CBA-8C57-FB3566F44886}" type="parTrans" cxnId="{6CB0F3F1-CEDC-436D-B676-DB75DD54C5BD}">
      <dgm:prSet/>
      <dgm:spPr/>
      <dgm:t>
        <a:bodyPr/>
        <a:lstStyle/>
        <a:p>
          <a:endParaRPr lang="en-US"/>
        </a:p>
      </dgm:t>
    </dgm:pt>
    <dgm:pt modelId="{CEB4409D-E17D-4728-9993-44475D705966}">
      <dgm:prSet phldrT="[Text]"/>
      <dgm:spPr/>
      <dgm:t>
        <a:bodyPr/>
        <a:lstStyle/>
        <a:p>
          <a:pPr>
            <a:defRPr b="0" i="0"/>
          </a:pPr>
          <a:r>
            <a:rPr lang="1036"/>
            <a:t>Soutenir l'architecture de l'aide</a:t>
          </a:r>
        </a:p>
      </dgm:t>
    </dgm:pt>
    <dgm:pt modelId="{EEECC55A-3700-4D2C-A802-4CB72E083DDA}" type="sibTrans" cxnId="{6CB0F3F1-CEDC-436D-B676-DB75DD54C5BD}">
      <dgm:prSet/>
      <dgm:spPr/>
      <dgm:t>
        <a:bodyPr/>
        <a:lstStyle/>
        <a:p>
          <a:endParaRPr lang="en-US"/>
        </a:p>
      </dgm:t>
    </dgm:pt>
    <dgm:pt modelId="{27A2741A-5FE0-4A36-83FD-CCC79CC544E2}" type="parTrans" cxnId="{7E9E3952-22B6-49D9-8F4C-6B767F4C15E8}">
      <dgm:prSet/>
      <dgm:spPr/>
      <dgm:t>
        <a:bodyPr/>
        <a:lstStyle/>
        <a:p>
          <a:endParaRPr lang="en-US"/>
        </a:p>
      </dgm:t>
    </dgm:pt>
    <dgm:pt modelId="{14FF031E-A563-4E42-A430-CE9008003003}">
      <dgm:prSet phldrT="[Text]"/>
      <dgm:spPr/>
      <dgm:t>
        <a:bodyPr/>
        <a:lstStyle/>
        <a:p>
          <a:pPr>
            <a:defRPr b="0" i="0"/>
          </a:pPr>
          <a:r>
            <a:rPr lang="1036"/>
            <a:t>Être constructif</a:t>
          </a:r>
        </a:p>
      </dgm:t>
    </dgm:pt>
    <dgm:pt modelId="{E79B823A-867A-42E7-982E-B7217858B573}" type="sibTrans" cxnId="{7E9E3952-22B6-49D9-8F4C-6B767F4C15E8}">
      <dgm:prSet/>
      <dgm:spPr/>
      <dgm:t>
        <a:bodyPr/>
        <a:lstStyle/>
        <a:p>
          <a:endParaRPr lang="en-US"/>
        </a:p>
      </dgm:t>
    </dgm:pt>
    <dgm:pt modelId="{C674E81B-D721-4B6C-9C60-AD83D3119903}" type="sibTrans" cxnId="{012F980D-5A0F-4D67-A7E0-623B6458810A}">
      <dgm:prSet/>
      <dgm:spPr/>
      <dgm:t>
        <a:bodyPr/>
        <a:lstStyle/>
        <a:p>
          <a:endParaRPr lang="en-US"/>
        </a:p>
      </dgm:t>
    </dgm:pt>
    <dgm:pt modelId="{1204C8B3-B57C-489B-82FD-DBF835AA8F28}" type="parTrans" cxnId="{3FEF388F-7A69-482E-A7E2-37BE3F7B8373}">
      <dgm:prSet/>
      <dgm:spPr/>
      <dgm:t>
        <a:bodyPr/>
        <a:lstStyle/>
        <a:p>
          <a:endParaRPr lang="en-US"/>
        </a:p>
      </dgm:t>
    </dgm:pt>
    <dgm:pt modelId="{79826FE6-F50C-4B1F-8654-0FFA29D0469C}">
      <dgm:prSet phldrT="[Text]"/>
      <dgm:spPr/>
      <dgm:t>
        <a:bodyPr/>
        <a:lstStyle/>
        <a:p>
          <a:pPr>
            <a:defRPr b="0" i="0"/>
          </a:pPr>
          <a:r>
            <a:rPr lang="1036"/>
            <a:t>Décision</a:t>
          </a:r>
        </a:p>
      </dgm:t>
    </dgm:pt>
    <dgm:pt modelId="{DCB47CE9-097F-4FF4-BBE5-7A0F7E3D8870}" type="parTrans" cxnId="{596C8E8F-5CA5-4E9E-9D27-CE3ECAE14C32}">
      <dgm:prSet/>
      <dgm:spPr/>
      <dgm:t>
        <a:bodyPr/>
        <a:lstStyle/>
        <a:p>
          <a:endParaRPr lang="en-US"/>
        </a:p>
      </dgm:t>
    </dgm:pt>
    <dgm:pt modelId="{F86286A4-9A51-4634-8D1E-7E54EC62123F}">
      <dgm:prSet phldrT="[Text]"/>
      <dgm:spPr/>
      <dgm:t>
        <a:bodyPr/>
        <a:lstStyle/>
        <a:p>
          <a:pPr>
            <a:defRPr b="0" i="0"/>
          </a:pPr>
          <a:r>
            <a:rPr lang="1036"/>
            <a:t>Utiliser plateforme politique</a:t>
          </a:r>
        </a:p>
      </dgm:t>
    </dgm:pt>
    <dgm:pt modelId="{13B69CA9-1182-4840-8E13-D3E2BA386464}" type="sibTrans" cxnId="{596C8E8F-5CA5-4E9E-9D27-CE3ECAE14C32}">
      <dgm:prSet/>
      <dgm:spPr/>
      <dgm:t>
        <a:bodyPr/>
        <a:lstStyle/>
        <a:p>
          <a:endParaRPr lang="en-US"/>
        </a:p>
      </dgm:t>
    </dgm:pt>
    <dgm:pt modelId="{D206B6EF-DAD0-4080-B48E-2B43741C35C1}" type="parTrans" cxnId="{5DF1AF05-5049-4280-9D00-E6C530DEF23D}">
      <dgm:prSet/>
      <dgm:spPr/>
      <dgm:t>
        <a:bodyPr/>
        <a:lstStyle/>
        <a:p>
          <a:endParaRPr lang="en-US"/>
        </a:p>
      </dgm:t>
    </dgm:pt>
    <dgm:pt modelId="{6F7EAD53-4CA4-48D2-878F-78EB25EA53BF}">
      <dgm:prSet phldrT="[Text]"/>
      <dgm:spPr/>
      <dgm:t>
        <a:bodyPr/>
        <a:lstStyle/>
        <a:p>
          <a:pPr>
            <a:defRPr b="0" i="0"/>
          </a:pPr>
          <a:r>
            <a:rPr lang="1036"/>
            <a:t>L'UE mène</a:t>
          </a:r>
        </a:p>
      </dgm:t>
    </dgm:pt>
    <dgm:pt modelId="{213D16C8-4121-4D18-820D-D956FC976A0E}" type="sibTrans" cxnId="{5DF1AF05-5049-4280-9D00-E6C530DEF23D}">
      <dgm:prSet/>
      <dgm:spPr/>
      <dgm:t>
        <a:bodyPr/>
        <a:lstStyle/>
        <a:p>
          <a:endParaRPr lang="en-US"/>
        </a:p>
      </dgm:t>
    </dgm:pt>
    <dgm:pt modelId="{E754C513-F6FE-45A5-8371-F59FBF6B15AA}" type="parTrans" cxnId="{31FF1996-24C3-4C2B-9E8E-726D61AAAB53}">
      <dgm:prSet/>
      <dgm:spPr/>
      <dgm:t>
        <a:bodyPr/>
        <a:lstStyle/>
        <a:p>
          <a:endParaRPr lang="en-US"/>
        </a:p>
      </dgm:t>
    </dgm:pt>
    <dgm:pt modelId="{31EAC385-4990-4165-A200-B7D8C145B2B9}">
      <dgm:prSet phldrT="[Text]"/>
      <dgm:spPr/>
      <dgm:t>
        <a:bodyPr/>
        <a:lstStyle/>
        <a:p>
          <a:pPr>
            <a:defRPr b="0" i="0"/>
          </a:pPr>
          <a:r>
            <a:rPr lang="1036"/>
            <a:t>Définition des résultats</a:t>
          </a:r>
        </a:p>
      </dgm:t>
    </dgm:pt>
    <dgm:pt modelId="{DC94CA5E-8ACA-45E5-8B14-3ED18AC6B1BD}" type="sibTrans" cxnId="{31FF1996-24C3-4C2B-9E8E-726D61AAAB53}">
      <dgm:prSet/>
      <dgm:spPr/>
      <dgm:t>
        <a:bodyPr/>
        <a:lstStyle/>
        <a:p>
          <a:endParaRPr lang="en-US"/>
        </a:p>
      </dgm:t>
    </dgm:pt>
    <dgm:pt modelId="{B1A9E0D3-6347-4230-A87E-BBF5C3D20B31}" type="sibTrans" cxnId="{3FEF388F-7A69-482E-A7E2-37BE3F7B8373}">
      <dgm:prSet/>
      <dgm:spPr/>
      <dgm:t>
        <a:bodyPr/>
        <a:lstStyle/>
        <a:p>
          <a:endParaRPr lang="en-US"/>
        </a:p>
      </dgm:t>
    </dgm:pt>
    <dgm:pt modelId="{B7334970-C39E-4611-991C-7F17DE5C15D6}" type="parTrans" cxnId="{E9E7027C-5B76-44C4-8BD0-23285F71B0B6}">
      <dgm:prSet/>
      <dgm:spPr/>
      <dgm:t>
        <a:bodyPr/>
        <a:lstStyle/>
        <a:p>
          <a:endParaRPr lang="en-US"/>
        </a:p>
      </dgm:t>
    </dgm:pt>
    <dgm:pt modelId="{A59417C5-7B9B-4B67-ACF9-A48B4351D924}">
      <dgm:prSet phldrT="[Text]"/>
      <dgm:spPr/>
      <dgm:t>
        <a:bodyPr/>
        <a:lstStyle/>
        <a:p>
          <a:pPr>
            <a:defRPr b="0" i="0"/>
          </a:pPr>
          <a:r>
            <a:rPr lang="1036"/>
            <a:t>Suivi</a:t>
          </a:r>
        </a:p>
      </dgm:t>
    </dgm:pt>
    <dgm:pt modelId="{B3C51D72-7DA9-4B5A-89C8-757374A97D1D}" type="parTrans" cxnId="{5EC6E7CA-547A-46A3-BF09-D2998F0D90E0}">
      <dgm:prSet/>
      <dgm:spPr/>
      <dgm:t>
        <a:bodyPr/>
        <a:lstStyle/>
        <a:p>
          <a:endParaRPr lang="en-US"/>
        </a:p>
      </dgm:t>
    </dgm:pt>
    <dgm:pt modelId="{3055CFCF-E963-4F94-8E1D-EEE2ECE67433}">
      <dgm:prSet phldrT="[Text]"/>
      <dgm:spPr/>
      <dgm:t>
        <a:bodyPr/>
        <a:lstStyle/>
        <a:p>
          <a:pPr>
            <a:defRPr b="0" i="0"/>
          </a:pPr>
          <a:r>
            <a:rPr lang="1036"/>
            <a:t>Rapport pour dialogue</a:t>
          </a:r>
        </a:p>
      </dgm:t>
    </dgm:pt>
    <dgm:pt modelId="{4F089617-092D-45A3-9E73-AAC385E16069}" type="sibTrans" cxnId="{5EC6E7CA-547A-46A3-BF09-D2998F0D90E0}">
      <dgm:prSet/>
      <dgm:spPr/>
      <dgm:t>
        <a:bodyPr/>
        <a:lstStyle/>
        <a:p>
          <a:endParaRPr lang="en-US"/>
        </a:p>
      </dgm:t>
    </dgm:pt>
    <dgm:pt modelId="{D411472B-75DE-4D46-95BD-09894EDBE3DA}" type="parTrans" cxnId="{534083AF-6657-48E6-8D3D-617C1AE41042}">
      <dgm:prSet/>
      <dgm:spPr/>
      <dgm:t>
        <a:bodyPr/>
        <a:lstStyle/>
        <a:p>
          <a:endParaRPr lang="en-US"/>
        </a:p>
      </dgm:t>
    </dgm:pt>
    <dgm:pt modelId="{34C795FD-465F-412F-9A32-4CBA89379665}">
      <dgm:prSet phldrT="[Text]"/>
      <dgm:spPr/>
      <dgm:t>
        <a:bodyPr/>
        <a:lstStyle/>
        <a:p>
          <a:pPr>
            <a:defRPr b="0" i="0"/>
          </a:pPr>
          <a:r>
            <a:rPr lang="1036"/>
            <a:t>Gouvernement, société civile, secteur privé, parlement</a:t>
          </a:r>
        </a:p>
      </dgm:t>
    </dgm:pt>
    <dgm:pt modelId="{A645ADA7-68FB-4269-90FD-27750A8ACBA8}" type="sibTrans" cxnId="{534083AF-6657-48E6-8D3D-617C1AE41042}">
      <dgm:prSet/>
      <dgm:spPr/>
      <dgm:t>
        <a:bodyPr/>
        <a:lstStyle/>
        <a:p>
          <a:endParaRPr lang="en-US"/>
        </a:p>
      </dgm:t>
    </dgm:pt>
    <dgm:pt modelId="{95F083A5-80F3-4F4B-AE8A-F9B4FACA7871}" type="parTrans" cxnId="{5847AE58-FECC-437C-8DFA-FB1E03B6BF54}">
      <dgm:prSet/>
      <dgm:spPr/>
      <dgm:t>
        <a:bodyPr/>
        <a:lstStyle/>
        <a:p>
          <a:endParaRPr lang="en-US"/>
        </a:p>
      </dgm:t>
    </dgm:pt>
    <dgm:pt modelId="{39AF64DE-2A5C-45C3-AE76-C38F7377DF33}">
      <dgm:prSet phldrT="[Text]"/>
      <dgm:spPr/>
      <dgm:t>
        <a:bodyPr/>
        <a:lstStyle/>
        <a:p>
          <a:pPr>
            <a:defRPr b="0" i="0"/>
          </a:pPr>
          <a:r>
            <a:rPr lang="1036"/>
            <a:t>Mise en œuvre conjointe</a:t>
          </a:r>
        </a:p>
      </dgm:t>
    </dgm:pt>
    <dgm:pt modelId="{D116799E-6507-4296-AAFD-103F7377B846}" type="sibTrans" cxnId="{5847AE58-FECC-437C-8DFA-FB1E03B6BF54}">
      <dgm:prSet/>
      <dgm:spPr/>
      <dgm:t>
        <a:bodyPr/>
        <a:lstStyle/>
        <a:p>
          <a:endParaRPr lang="en-US"/>
        </a:p>
      </dgm:t>
    </dgm:pt>
    <dgm:pt modelId="{551476B7-87B1-42D4-B740-DD5904A6EE2F}" type="sibTrans" cxnId="{E9E7027C-5B76-44C4-8BD0-23285F71B0B6}">
      <dgm:prSet/>
      <dgm:spPr/>
      <dgm:t>
        <a:bodyPr/>
        <a:lstStyle/>
        <a:p>
          <a:endParaRPr lang="en-US"/>
        </a:p>
      </dgm:t>
    </dgm:pt>
    <dgm:pt modelId="{E5955CDA-C6EE-4F50-BA88-C4E960DD67B3}" type="pres">
      <dgm:prSet presAssocID="{91540864-2ED9-4E8C-B296-A986FC3A5034}" presName="linearFlow" presStyleCnt="0">
        <dgm:presLayoutVars>
          <dgm:dir/>
          <dgm:animLvl val="lvl"/>
          <dgm:resizeHandles val="exact"/>
        </dgm:presLayoutVars>
      </dgm:prSet>
      <dgm:spPr/>
    </dgm:pt>
    <dgm:pt modelId="{7BCD280C-5F62-450F-AC4E-615DB24CF8D4}" type="pres">
      <dgm:prSet presAssocID="{474DB479-875F-4D36-AB12-301BC5ACA4E8}" presName="composite" presStyleCnt="0"/>
      <dgm:spPr/>
    </dgm:pt>
    <dgm:pt modelId="{B8FD4A07-A4C5-403C-9399-593F636748B6}" type="pres">
      <dgm:prSet presAssocID="{474DB479-875F-4D36-AB12-301BC5ACA4E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CC44134-9B4F-4D55-AA94-3B8D89653CB4}" type="pres">
      <dgm:prSet presAssocID="{474DB479-875F-4D36-AB12-301BC5ACA4E8}" presName="descendantText" presStyleLbl="alignAcc1" presStyleIdx="0" presStyleCnt="3" custLinFactNeighborX="1156" custLinFactNeighborY="-5951">
        <dgm:presLayoutVars>
          <dgm:bulletEnabled val="1"/>
        </dgm:presLayoutVars>
      </dgm:prSet>
      <dgm:spPr/>
    </dgm:pt>
    <dgm:pt modelId="{4CE3FE60-68DF-4992-A870-41CBEF58D60A}" type="pres">
      <dgm:prSet presAssocID="{C674E81B-D721-4B6C-9C60-AD83D3119903}" presName="sp" presStyleCnt="0"/>
      <dgm:spPr/>
    </dgm:pt>
    <dgm:pt modelId="{65DA4C2F-8953-4125-8775-0FD580741C33}" type="pres">
      <dgm:prSet presAssocID="{79826FE6-F50C-4B1F-8654-0FFA29D0469C}" presName="composite" presStyleCnt="0"/>
      <dgm:spPr/>
    </dgm:pt>
    <dgm:pt modelId="{6F338408-4A30-4466-A4B2-110AC2270C71}" type="pres">
      <dgm:prSet presAssocID="{79826FE6-F50C-4B1F-8654-0FFA29D0469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F0EBBC0-CEBB-47FA-818A-ACC086460815}" type="pres">
      <dgm:prSet presAssocID="{79826FE6-F50C-4B1F-8654-0FFA29D0469C}" presName="descendantText" presStyleLbl="alignAcc1" presStyleIdx="1" presStyleCnt="3">
        <dgm:presLayoutVars>
          <dgm:bulletEnabled val="1"/>
        </dgm:presLayoutVars>
      </dgm:prSet>
      <dgm:spPr/>
    </dgm:pt>
    <dgm:pt modelId="{B6620D98-79BA-4B7F-9186-656781C46257}" type="pres">
      <dgm:prSet presAssocID="{B1A9E0D3-6347-4230-A87E-BBF5C3D20B31}" presName="sp" presStyleCnt="0"/>
      <dgm:spPr/>
    </dgm:pt>
    <dgm:pt modelId="{2AA317FC-635F-4777-B46D-FDEFB66C0372}" type="pres">
      <dgm:prSet presAssocID="{A59417C5-7B9B-4B67-ACF9-A48B4351D924}" presName="composite" presStyleCnt="0"/>
      <dgm:spPr/>
    </dgm:pt>
    <dgm:pt modelId="{2241575E-6848-43AE-9996-8E7B88F983FF}" type="pres">
      <dgm:prSet presAssocID="{A59417C5-7B9B-4B67-ACF9-A48B4351D92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086867B-6A15-49A6-A59F-0460D0B61492}" type="pres">
      <dgm:prSet presAssocID="{A59417C5-7B9B-4B67-ACF9-A48B4351D92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DF1AF05-5049-4280-9D00-E6C530DEF23D}" srcId="{79826FE6-F50C-4B1F-8654-0FFA29D0469C}" destId="{6F7EAD53-4CA4-48D2-878F-78EB25EA53BF}" srcOrd="1" destOrd="0" parTransId="{D206B6EF-DAD0-4080-B48E-2B43741C35C1}" sibTransId="{213D16C8-4121-4D18-820D-D956FC976A0E}"/>
    <dgm:cxn modelId="{DFFD3B0D-B814-4FBD-82DD-27E55E50C40F}" type="presOf" srcId="{6F7EAD53-4CA4-48D2-878F-78EB25EA53BF}" destId="{6F0EBBC0-CEBB-47FA-818A-ACC086460815}" srcOrd="0" destOrd="1" presId="urn:microsoft.com/office/officeart/2005/8/layout/chevron2"/>
    <dgm:cxn modelId="{012F980D-5A0F-4D67-A7E0-623B6458810A}" srcId="{91540864-2ED9-4E8C-B296-A986FC3A5034}" destId="{474DB479-875F-4D36-AB12-301BC5ACA4E8}" srcOrd="0" destOrd="0" parTransId="{63C38B2E-4C1D-4240-8FA2-8A7F3BDDD922}" sibTransId="{C674E81B-D721-4B6C-9C60-AD83D3119903}"/>
    <dgm:cxn modelId="{C76A362C-0319-49CE-A7BC-8309D358A8E0}" type="presOf" srcId="{79826FE6-F50C-4B1F-8654-0FFA29D0469C}" destId="{6F338408-4A30-4466-A4B2-110AC2270C71}" srcOrd="0" destOrd="0" presId="urn:microsoft.com/office/officeart/2005/8/layout/chevron2"/>
    <dgm:cxn modelId="{8B49D56D-3BF6-4AF6-812C-64D7A4DEB568}" type="presOf" srcId="{34C795FD-465F-412F-9A32-4CBA89379665}" destId="{5086867B-6A15-49A6-A59F-0460D0B61492}" srcOrd="0" destOrd="1" presId="urn:microsoft.com/office/officeart/2005/8/layout/chevron2"/>
    <dgm:cxn modelId="{3131E250-45BB-4FA6-A4B1-BEFCED1B4C35}" type="presOf" srcId="{513FB344-B325-4245-AA25-750517BADB9A}" destId="{8CC44134-9B4F-4D55-AA94-3B8D89653CB4}" srcOrd="0" destOrd="0" presId="urn:microsoft.com/office/officeart/2005/8/layout/chevron2"/>
    <dgm:cxn modelId="{7E9E3952-22B6-49D9-8F4C-6B767F4C15E8}" srcId="{474DB479-875F-4D36-AB12-301BC5ACA4E8}" destId="{14FF031E-A563-4E42-A430-CE9008003003}" srcOrd="2" destOrd="0" parTransId="{27A2741A-5FE0-4A36-83FD-CCC79CC544E2}" sibTransId="{E79B823A-867A-42E7-982E-B7217858B573}"/>
    <dgm:cxn modelId="{5847AE58-FECC-437C-8DFA-FB1E03B6BF54}" srcId="{A59417C5-7B9B-4B67-ACF9-A48B4351D924}" destId="{39AF64DE-2A5C-45C3-AE76-C38F7377DF33}" srcOrd="2" destOrd="0" parTransId="{95F083A5-80F3-4F4B-AE8A-F9B4FACA7871}" sibTransId="{D116799E-6507-4296-AAFD-103F7377B846}"/>
    <dgm:cxn modelId="{D7EB0679-79BB-42C9-9192-BED4DFC1897D}" type="presOf" srcId="{A59417C5-7B9B-4B67-ACF9-A48B4351D924}" destId="{2241575E-6848-43AE-9996-8E7B88F983FF}" srcOrd="0" destOrd="0" presId="urn:microsoft.com/office/officeart/2005/8/layout/chevron2"/>
    <dgm:cxn modelId="{5F8D1D79-3542-4BCE-B760-7509D377AB63}" type="presOf" srcId="{31EAC385-4990-4165-A200-B7D8C145B2B9}" destId="{6F0EBBC0-CEBB-47FA-818A-ACC086460815}" srcOrd="0" destOrd="2" presId="urn:microsoft.com/office/officeart/2005/8/layout/chevron2"/>
    <dgm:cxn modelId="{E9E7027C-5B76-44C4-8BD0-23285F71B0B6}" srcId="{91540864-2ED9-4E8C-B296-A986FC3A5034}" destId="{A59417C5-7B9B-4B67-ACF9-A48B4351D924}" srcOrd="2" destOrd="0" parTransId="{B7334970-C39E-4611-991C-7F17DE5C15D6}" sibTransId="{551476B7-87B1-42D4-B740-DD5904A6EE2F}"/>
    <dgm:cxn modelId="{E6B85A7C-0C4E-4FA5-B974-69AB6677422F}" type="presOf" srcId="{39AF64DE-2A5C-45C3-AE76-C38F7377DF33}" destId="{5086867B-6A15-49A6-A59F-0460D0B61492}" srcOrd="0" destOrd="2" presId="urn:microsoft.com/office/officeart/2005/8/layout/chevron2"/>
    <dgm:cxn modelId="{C512FA7E-774A-4C59-8423-E02BDC75A5EF}" type="presOf" srcId="{3055CFCF-E963-4F94-8E1D-EEE2ECE67433}" destId="{5086867B-6A15-49A6-A59F-0460D0B61492}" srcOrd="0" destOrd="0" presId="urn:microsoft.com/office/officeart/2005/8/layout/chevron2"/>
    <dgm:cxn modelId="{3FEF388F-7A69-482E-A7E2-37BE3F7B8373}" srcId="{91540864-2ED9-4E8C-B296-A986FC3A5034}" destId="{79826FE6-F50C-4B1F-8654-0FFA29D0469C}" srcOrd="1" destOrd="0" parTransId="{1204C8B3-B57C-489B-82FD-DBF835AA8F28}" sibTransId="{B1A9E0D3-6347-4230-A87E-BBF5C3D20B31}"/>
    <dgm:cxn modelId="{596C8E8F-5CA5-4E9E-9D27-CE3ECAE14C32}" srcId="{79826FE6-F50C-4B1F-8654-0FFA29D0469C}" destId="{F86286A4-9A51-4634-8D1E-7E54EC62123F}" srcOrd="0" destOrd="0" parTransId="{DCB47CE9-097F-4FF4-BBE5-7A0F7E3D8870}" sibTransId="{13B69CA9-1182-4840-8E13-D3E2BA386464}"/>
    <dgm:cxn modelId="{31FF1996-24C3-4C2B-9E8E-726D61AAAB53}" srcId="{79826FE6-F50C-4B1F-8654-0FFA29D0469C}" destId="{31EAC385-4990-4165-A200-B7D8C145B2B9}" srcOrd="2" destOrd="0" parTransId="{E754C513-F6FE-45A5-8371-F59FBF6B15AA}" sibTransId="{DC94CA5E-8ACA-45E5-8B14-3ED18AC6B1BD}"/>
    <dgm:cxn modelId="{FDD49096-FCD2-4777-8574-8EC4F826557A}" type="presOf" srcId="{474DB479-875F-4D36-AB12-301BC5ACA4E8}" destId="{B8FD4A07-A4C5-403C-9399-593F636748B6}" srcOrd="0" destOrd="0" presId="urn:microsoft.com/office/officeart/2005/8/layout/chevron2"/>
    <dgm:cxn modelId="{534083AF-6657-48E6-8D3D-617C1AE41042}" srcId="{A59417C5-7B9B-4B67-ACF9-A48B4351D924}" destId="{34C795FD-465F-412F-9A32-4CBA89379665}" srcOrd="1" destOrd="0" parTransId="{D411472B-75DE-4D46-95BD-09894EDBE3DA}" sibTransId="{A645ADA7-68FB-4269-90FD-27750A8ACBA8}"/>
    <dgm:cxn modelId="{C49C1DB6-29C6-4700-89B6-2A62EB8BA2C8}" type="presOf" srcId="{CEB4409D-E17D-4728-9993-44475D705966}" destId="{8CC44134-9B4F-4D55-AA94-3B8D89653CB4}" srcOrd="0" destOrd="1" presId="urn:microsoft.com/office/officeart/2005/8/layout/chevron2"/>
    <dgm:cxn modelId="{89FA84BC-9EE3-4433-8A57-64817E339908}" type="presOf" srcId="{F86286A4-9A51-4634-8D1E-7E54EC62123F}" destId="{6F0EBBC0-CEBB-47FA-818A-ACC086460815}" srcOrd="0" destOrd="0" presId="urn:microsoft.com/office/officeart/2005/8/layout/chevron2"/>
    <dgm:cxn modelId="{18FB25BF-2AAE-476F-A8DA-2876225D9C50}" srcId="{474DB479-875F-4D36-AB12-301BC5ACA4E8}" destId="{513FB344-B325-4245-AA25-750517BADB9A}" srcOrd="0" destOrd="0" parTransId="{6734DF9D-0440-43D6-9C0B-4DD87314DE1A}" sibTransId="{F1207EE6-0F64-46D9-BFF7-0FBC11B5A849}"/>
    <dgm:cxn modelId="{05F683C0-EDB9-4968-8207-FFE4C3AE4149}" type="presOf" srcId="{91540864-2ED9-4E8C-B296-A986FC3A5034}" destId="{E5955CDA-C6EE-4F50-BA88-C4E960DD67B3}" srcOrd="0" destOrd="0" presId="urn:microsoft.com/office/officeart/2005/8/layout/chevron2"/>
    <dgm:cxn modelId="{21E142C8-6B5E-49D0-B547-127B3DB62296}" type="presOf" srcId="{14FF031E-A563-4E42-A430-CE9008003003}" destId="{8CC44134-9B4F-4D55-AA94-3B8D89653CB4}" srcOrd="0" destOrd="2" presId="urn:microsoft.com/office/officeart/2005/8/layout/chevron2"/>
    <dgm:cxn modelId="{5EC6E7CA-547A-46A3-BF09-D2998F0D90E0}" srcId="{A59417C5-7B9B-4B67-ACF9-A48B4351D924}" destId="{3055CFCF-E963-4F94-8E1D-EEE2ECE67433}" srcOrd="0" destOrd="0" parTransId="{B3C51D72-7DA9-4B5A-89C8-757374A97D1D}" sibTransId="{4F089617-092D-45A3-9E73-AAC385E16069}"/>
    <dgm:cxn modelId="{6CB0F3F1-CEDC-436D-B676-DB75DD54C5BD}" srcId="{474DB479-875F-4D36-AB12-301BC5ACA4E8}" destId="{CEB4409D-E17D-4728-9993-44475D705966}" srcOrd="1" destOrd="0" parTransId="{055683A0-3F6E-4CBA-8C57-FB3566F44886}" sibTransId="{EEECC55A-3700-4D2C-A802-4CB72E083DDA}"/>
    <dgm:cxn modelId="{4F84BAE4-990D-45FA-8B61-E4D93B0BAD9F}" type="presParOf" srcId="{E5955CDA-C6EE-4F50-BA88-C4E960DD67B3}" destId="{7BCD280C-5F62-450F-AC4E-615DB24CF8D4}" srcOrd="0" destOrd="0" presId="urn:microsoft.com/office/officeart/2005/8/layout/chevron2"/>
    <dgm:cxn modelId="{8D4B4374-F109-4B69-B189-16CE8659DA00}" type="presParOf" srcId="{7BCD280C-5F62-450F-AC4E-615DB24CF8D4}" destId="{B8FD4A07-A4C5-403C-9399-593F636748B6}" srcOrd="0" destOrd="0" presId="urn:microsoft.com/office/officeart/2005/8/layout/chevron2"/>
    <dgm:cxn modelId="{751C9D60-B220-4791-8CD3-16A178297F01}" type="presParOf" srcId="{7BCD280C-5F62-450F-AC4E-615DB24CF8D4}" destId="{8CC44134-9B4F-4D55-AA94-3B8D89653CB4}" srcOrd="1" destOrd="0" presId="urn:microsoft.com/office/officeart/2005/8/layout/chevron2"/>
    <dgm:cxn modelId="{C83AC098-8F31-4E8D-98B7-04518D920045}" type="presParOf" srcId="{E5955CDA-C6EE-4F50-BA88-C4E960DD67B3}" destId="{4CE3FE60-68DF-4992-A870-41CBEF58D60A}" srcOrd="1" destOrd="0" presId="urn:microsoft.com/office/officeart/2005/8/layout/chevron2"/>
    <dgm:cxn modelId="{E50B89CD-017D-489F-8817-8904F9B8DCB5}" type="presParOf" srcId="{E5955CDA-C6EE-4F50-BA88-C4E960DD67B3}" destId="{65DA4C2F-8953-4125-8775-0FD580741C33}" srcOrd="2" destOrd="0" presId="urn:microsoft.com/office/officeart/2005/8/layout/chevron2"/>
    <dgm:cxn modelId="{E0D7E018-0614-428F-B1BA-0FFEADE7047C}" type="presParOf" srcId="{65DA4C2F-8953-4125-8775-0FD580741C33}" destId="{6F338408-4A30-4466-A4B2-110AC2270C71}" srcOrd="0" destOrd="0" presId="urn:microsoft.com/office/officeart/2005/8/layout/chevron2"/>
    <dgm:cxn modelId="{A90A3CC4-3B0D-4680-9630-A6FF706C3287}" type="presParOf" srcId="{65DA4C2F-8953-4125-8775-0FD580741C33}" destId="{6F0EBBC0-CEBB-47FA-818A-ACC086460815}" srcOrd="1" destOrd="0" presId="urn:microsoft.com/office/officeart/2005/8/layout/chevron2"/>
    <dgm:cxn modelId="{05FE00B6-47D9-4159-ADFE-0EAD554E8AAD}" type="presParOf" srcId="{E5955CDA-C6EE-4F50-BA88-C4E960DD67B3}" destId="{B6620D98-79BA-4B7F-9186-656781C46257}" srcOrd="3" destOrd="0" presId="urn:microsoft.com/office/officeart/2005/8/layout/chevron2"/>
    <dgm:cxn modelId="{0BA3C9B7-18AC-4531-BAFC-E823BDA0D473}" type="presParOf" srcId="{E5955CDA-C6EE-4F50-BA88-C4E960DD67B3}" destId="{2AA317FC-635F-4777-B46D-FDEFB66C0372}" srcOrd="4" destOrd="0" presId="urn:microsoft.com/office/officeart/2005/8/layout/chevron2"/>
    <dgm:cxn modelId="{F1E3FC5E-8F1C-4A94-8A85-FEA4798DC273}" type="presParOf" srcId="{2AA317FC-635F-4777-B46D-FDEFB66C0372}" destId="{2241575E-6848-43AE-9996-8E7B88F983FF}" srcOrd="0" destOrd="0" presId="urn:microsoft.com/office/officeart/2005/8/layout/chevron2"/>
    <dgm:cxn modelId="{7D331EC8-0523-479D-BAA7-B91B6693D038}" type="presParOf" srcId="{2AA317FC-635F-4777-B46D-FDEFB66C0372}" destId="{5086867B-6A15-49A6-A59F-0460D0B614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5F7D0-13BC-4FCB-99FE-43892FCA4FD9}">
      <dsp:nvSpPr>
        <dsp:cNvPr id="0" name=""/>
        <dsp:cNvSpPr/>
      </dsp:nvSpPr>
      <dsp:spPr>
        <a:xfrm rot="5400000">
          <a:off x="-165609" y="371164"/>
          <a:ext cx="1104063" cy="7728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1036" sz="1400" b="0" kern="1200">
              <a:solidFill>
                <a:schemeClr val="tx1"/>
              </a:solidFill>
            </a:rPr>
            <a:t> </a:t>
          </a:r>
          <a:r>
            <a:rPr lang="1036" sz="1400" b="0" i="1" kern="1200">
              <a:solidFill>
                <a:schemeClr val="tx1"/>
              </a:solidFill>
            </a:rPr>
            <a:t>(+6)</a:t>
          </a:r>
        </a:p>
      </dsp:txBody>
      <dsp:txXfrm rot="-5400000">
        <a:off x="1" y="591976"/>
        <a:ext cx="772844" cy="331219"/>
      </dsp:txXfrm>
    </dsp:sp>
    <dsp:sp modelId="{CEDDDEF3-E51A-4500-AF2F-A17BA54AE7FB}">
      <dsp:nvSpPr>
        <dsp:cNvPr id="0" name=""/>
        <dsp:cNvSpPr/>
      </dsp:nvSpPr>
      <dsp:spPr>
        <a:xfrm rot="5400000">
          <a:off x="3686650" y="-2852125"/>
          <a:ext cx="1320424" cy="71480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100" b="1" u="sng" kern="1200">
              <a:effectLst/>
            </a:rPr>
            <a:t>DOCUMENTS DE PROGRAMMATION CONJOINTE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100" b="1" u="sng" kern="1200">
              <a:solidFill>
                <a:schemeClr val="tx1"/>
              </a:solidFill>
            </a:rPr>
            <a:t>Bolivie</a:t>
          </a:r>
          <a:r>
            <a:rPr lang="1036" sz="1100" b="0" kern="1200">
              <a:solidFill>
                <a:schemeClr val="tx1"/>
              </a:solidFill>
            </a:rPr>
            <a:t> (2017-2020), </a:t>
          </a:r>
          <a:r>
            <a:rPr lang="1036" sz="1100" b="1" kern="1200">
              <a:solidFill>
                <a:schemeClr val="tx1"/>
              </a:solidFill>
            </a:rPr>
            <a:t>Burkina Faso </a:t>
          </a:r>
          <a:r>
            <a:rPr lang="1036" sz="1100" b="0" kern="1200">
              <a:solidFill>
                <a:schemeClr val="tx1"/>
              </a:solidFill>
            </a:rPr>
            <a:t>(2017-2021)*, </a:t>
          </a:r>
          <a:r>
            <a:rPr lang="1036" sz="1100" b="1" kern="1200">
              <a:solidFill>
                <a:schemeClr val="tx1"/>
              </a:solidFill>
            </a:rPr>
            <a:t>Cambodge</a:t>
          </a:r>
          <a:r>
            <a:rPr lang="1036" sz="1100" b="0" kern="1200">
              <a:solidFill>
                <a:schemeClr val="tx1"/>
              </a:solidFill>
            </a:rPr>
            <a:t> (2014-2018/2019-2020), </a:t>
          </a:r>
          <a:r>
            <a:rPr lang="1036" sz="1100" b="1" kern="1200">
              <a:solidFill>
                <a:schemeClr val="tx1"/>
              </a:solidFill>
            </a:rPr>
            <a:t>République d'Afrique centrale </a:t>
          </a:r>
          <a:r>
            <a:rPr lang="1036" sz="1100" b="0" kern="1200">
              <a:solidFill>
                <a:schemeClr val="tx1"/>
              </a:solidFill>
            </a:rPr>
            <a:t>(2017-2021)*, </a:t>
          </a:r>
          <a:r>
            <a:rPr lang="1036" sz="1100" b="1" kern="1200">
              <a:solidFill>
                <a:schemeClr val="tx1"/>
              </a:solidFill>
            </a:rPr>
            <a:t>Comores</a:t>
          </a:r>
          <a:r>
            <a:rPr lang="1036" sz="1100" b="0" kern="1200">
              <a:solidFill>
                <a:schemeClr val="tx1"/>
              </a:solidFill>
            </a:rPr>
            <a:t> (2015-2020), </a:t>
          </a:r>
          <a:r>
            <a:rPr lang="1036" sz="1100" b="1" kern="1200">
              <a:solidFill>
                <a:schemeClr val="tx1"/>
              </a:solidFill>
            </a:rPr>
            <a:t>Égypte</a:t>
          </a:r>
          <a:r>
            <a:rPr lang="1036" sz="1100" b="0" kern="1200">
              <a:solidFill>
                <a:schemeClr val="tx1"/>
              </a:solidFill>
            </a:rPr>
            <a:t> (2017-2020), </a:t>
          </a:r>
          <a:r>
            <a:rPr lang="1036" sz="1100" b="1" kern="1200">
              <a:solidFill>
                <a:schemeClr val="tx1"/>
              </a:solidFill>
            </a:rPr>
            <a:t>Éthiopie</a:t>
          </a:r>
          <a:r>
            <a:rPr lang="1036" sz="1100" b="0" kern="1200">
              <a:solidFill>
                <a:schemeClr val="tx1"/>
              </a:solidFill>
            </a:rPr>
            <a:t> (2017-2020)*, </a:t>
          </a:r>
          <a:r>
            <a:rPr lang="1036" sz="1100" b="1" kern="1200">
              <a:solidFill>
                <a:schemeClr val="tx1"/>
              </a:solidFill>
            </a:rPr>
            <a:t>Ghana</a:t>
          </a:r>
          <a:r>
            <a:rPr lang="1036" sz="1100" b="0" kern="1200">
              <a:solidFill>
                <a:schemeClr val="tx1"/>
              </a:solidFill>
            </a:rPr>
            <a:t> (2017-2020), </a:t>
          </a:r>
          <a:r>
            <a:rPr lang="1036" sz="1100" b="1" kern="1200">
              <a:solidFill>
                <a:schemeClr val="tx1"/>
              </a:solidFill>
            </a:rPr>
            <a:t>Guatemala</a:t>
          </a:r>
          <a:r>
            <a:rPr lang="1036" sz="1100" b="0" kern="1200">
              <a:solidFill>
                <a:schemeClr val="tx1"/>
              </a:solidFill>
            </a:rPr>
            <a:t> (2014-2020), </a:t>
          </a:r>
          <a:r>
            <a:rPr lang="1036" sz="1100" b="1" kern="1200">
              <a:solidFill>
                <a:schemeClr val="tx1"/>
              </a:solidFill>
            </a:rPr>
            <a:t>Honduras</a:t>
          </a:r>
          <a:r>
            <a:rPr lang="1036" sz="1100" b="0" kern="1200">
              <a:solidFill>
                <a:schemeClr val="tx1"/>
              </a:solidFill>
            </a:rPr>
            <a:t> (2018-2022)*, </a:t>
          </a:r>
          <a:r>
            <a:rPr lang="1036" sz="1100" b="1" kern="1200">
              <a:solidFill>
                <a:schemeClr val="tx1"/>
              </a:solidFill>
            </a:rPr>
            <a:t>Côté d'ivoire </a:t>
          </a:r>
          <a:r>
            <a:rPr lang="1036" sz="1100" b="0" kern="1200">
              <a:solidFill>
                <a:schemeClr val="tx1"/>
              </a:solidFill>
            </a:rPr>
            <a:t>(2017-2020), </a:t>
          </a:r>
          <a:r>
            <a:rPr lang="1036" sz="1100" b="1" kern="1200">
              <a:solidFill>
                <a:schemeClr val="tx1"/>
              </a:solidFill>
            </a:rPr>
            <a:t>Kenya</a:t>
          </a:r>
          <a:r>
            <a:rPr lang="1036" sz="1100" b="0" kern="1200">
              <a:solidFill>
                <a:schemeClr val="tx1"/>
              </a:solidFill>
            </a:rPr>
            <a:t> (2018-2022), </a:t>
          </a:r>
          <a:r>
            <a:rPr lang="1036" sz="1100" b="1" kern="1200">
              <a:solidFill>
                <a:schemeClr val="tx1"/>
              </a:solidFill>
            </a:rPr>
            <a:t>Laos</a:t>
          </a:r>
          <a:r>
            <a:rPr lang="1036" sz="1100" b="0" kern="1200">
              <a:solidFill>
                <a:schemeClr val="tx1"/>
              </a:solidFill>
            </a:rPr>
            <a:t> (2016-2020), </a:t>
          </a:r>
          <a:r>
            <a:rPr lang="1036" sz="1100" b="1" kern="1200">
              <a:solidFill>
                <a:schemeClr val="tx1"/>
              </a:solidFill>
            </a:rPr>
            <a:t>Moldavie</a:t>
          </a:r>
          <a:r>
            <a:rPr lang="1036" sz="1100" b="0" kern="1200">
              <a:solidFill>
                <a:schemeClr val="tx1"/>
              </a:solidFill>
            </a:rPr>
            <a:t> (2017-2020), </a:t>
          </a:r>
          <a:r>
            <a:rPr lang="1036" sz="1100" b="1" kern="1200">
              <a:solidFill>
                <a:schemeClr val="tx1"/>
              </a:solidFill>
            </a:rPr>
            <a:t>Nicaragua</a:t>
          </a:r>
          <a:r>
            <a:rPr lang="1036" sz="1100" b="0" kern="1200">
              <a:solidFill>
                <a:schemeClr val="tx1"/>
              </a:solidFill>
            </a:rPr>
            <a:t> (2018-2020), </a:t>
          </a:r>
          <a:r>
            <a:rPr lang="1036" sz="1100" b="1" kern="1200">
              <a:solidFill>
                <a:schemeClr val="tx1"/>
              </a:solidFill>
            </a:rPr>
            <a:t>Palestine</a:t>
          </a:r>
          <a:r>
            <a:rPr lang="1036" sz="1100" b="0" kern="1200">
              <a:solidFill>
                <a:schemeClr val="tx1"/>
              </a:solidFill>
            </a:rPr>
            <a:t> (2017-2020), </a:t>
          </a:r>
          <a:r>
            <a:rPr lang="1036" sz="1100" b="1" kern="1200">
              <a:solidFill>
                <a:schemeClr val="tx1"/>
              </a:solidFill>
            </a:rPr>
            <a:t>Sénégal</a:t>
          </a:r>
          <a:r>
            <a:rPr lang="1036" sz="1100" b="0" kern="1200">
              <a:solidFill>
                <a:schemeClr val="tx1"/>
              </a:solidFill>
            </a:rPr>
            <a:t> (2018-2023), </a:t>
          </a:r>
          <a:r>
            <a:rPr lang="1036" sz="1100" b="1" kern="1200">
              <a:solidFill>
                <a:schemeClr val="tx1"/>
              </a:solidFill>
            </a:rPr>
            <a:t>Togo</a:t>
          </a:r>
          <a:r>
            <a:rPr lang="1036" sz="1100" b="0" kern="1200">
              <a:solidFill>
                <a:schemeClr val="tx1"/>
              </a:solidFill>
            </a:rPr>
            <a:t> (2014-2020), </a:t>
          </a:r>
          <a:r>
            <a:rPr lang="1036" sz="1100" b="1" kern="1200">
              <a:solidFill>
                <a:schemeClr val="tx1"/>
              </a:solidFill>
            </a:rPr>
            <a:t>Tunisie</a:t>
          </a:r>
          <a:r>
            <a:rPr lang="1036" sz="1100" b="0" kern="1200">
              <a:solidFill>
                <a:schemeClr val="tx1"/>
              </a:solidFill>
            </a:rPr>
            <a:t> (2017-2020)*, </a:t>
          </a:r>
          <a:r>
            <a:rPr lang="1036" sz="1100" b="1" kern="1200">
              <a:solidFill>
                <a:schemeClr val="tx1"/>
              </a:solidFill>
            </a:rPr>
            <a:t>Ouganda</a:t>
          </a:r>
          <a:r>
            <a:rPr lang="1036" sz="1100" b="0" kern="1200">
              <a:solidFill>
                <a:schemeClr val="tx1"/>
              </a:solidFill>
            </a:rPr>
            <a:t> (2015-2019)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100" b="0" i="1" u="sng" kern="1200">
              <a:solidFill>
                <a:schemeClr val="tx1"/>
              </a:solidFill>
            </a:rPr>
            <a:t>Anciens : Tchad (2014-2017)**, Mali (2014-2018)**, Myanmar (2014-2016)**, Namibie (2014-2017), Paraguay (2014-2018), Rwanda (2014-2018)</a:t>
          </a:r>
        </a:p>
      </dsp:txBody>
      <dsp:txXfrm rot="-5400000">
        <a:off x="772845" y="126138"/>
        <a:ext cx="7083577" cy="1191508"/>
      </dsp:txXfrm>
    </dsp:sp>
    <dsp:sp modelId="{6C5283CE-9633-4062-AB31-7849E31BBBB7}">
      <dsp:nvSpPr>
        <dsp:cNvPr id="0" name=""/>
        <dsp:cNvSpPr/>
      </dsp:nvSpPr>
      <dsp:spPr>
        <a:xfrm rot="5400000">
          <a:off x="-165609" y="1607479"/>
          <a:ext cx="1104063" cy="772844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</a:t>
          </a:r>
          <a:endParaRPr lang="en-GB" sz="14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828291"/>
        <a:ext cx="772844" cy="331219"/>
      </dsp:txXfrm>
    </dsp:sp>
    <dsp:sp modelId="{81EC7ACC-AFDB-49CF-B0F0-3792C9FD28C3}">
      <dsp:nvSpPr>
        <dsp:cNvPr id="0" name=""/>
        <dsp:cNvSpPr/>
      </dsp:nvSpPr>
      <dsp:spPr>
        <a:xfrm rot="5400000">
          <a:off x="3830906" y="-1691791"/>
          <a:ext cx="1031910" cy="71480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100" b="1" u="sng" kern="1200"/>
            <a:t>PAYS TRAVAILLANT À LA PROGRAMMATION CONJOINTE (ANALYSE CONJOINTE OU FEUILLE DE ROUTE</a:t>
          </a:r>
          <a:r>
            <a:rPr lang="1036" sz="1100" b="1" i="1" u="none" kern="1200"/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200" b="0" i="1" u="sng" kern="1200"/>
            <a:t>Analyse conjointe </a:t>
          </a:r>
          <a:r>
            <a:rPr lang="1036" sz="1200" b="1" i="1" u="none" kern="1200"/>
            <a:t>: </a:t>
          </a:r>
          <a:r>
            <a:rPr lang="1036" sz="1200" b="1" i="0" u="none" kern="1200"/>
            <a:t>Arménie, Bélarus, Bénin*, Géorgie, Maroc*, Niger, Zambie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200" b="0" i="1" u="sng" kern="1200"/>
            <a:t>Feuille de route </a:t>
          </a:r>
          <a:r>
            <a:rPr lang="1036" sz="1200" b="1" i="1" u="none" kern="1200"/>
            <a:t>: </a:t>
          </a:r>
          <a:r>
            <a:rPr lang="1036" sz="1200" b="1" i="0" u="none" kern="1200"/>
            <a:t>Azerbaïdjan, Burundi*, Cameroun, Salvador, Haïti, Liban, Madagascar*, Mali, Mozambique*, Népal, Pakistan</a:t>
          </a:r>
        </a:p>
      </dsp:txBody>
      <dsp:txXfrm rot="-5400000">
        <a:off x="772844" y="1416645"/>
        <a:ext cx="7097661" cy="931162"/>
      </dsp:txXfrm>
    </dsp:sp>
    <dsp:sp modelId="{7C1EFC49-FCA9-4200-8B67-C2C360A05C58}">
      <dsp:nvSpPr>
        <dsp:cNvPr id="0" name=""/>
        <dsp:cNvSpPr/>
      </dsp:nvSpPr>
      <dsp:spPr>
        <a:xfrm rot="5400000">
          <a:off x="-213658" y="2933534"/>
          <a:ext cx="1200161" cy="77284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400" strike="noStrike" kern="1200">
              <a:solidFill>
                <a:schemeClr val="tx1"/>
              </a:solidFill>
            </a:rPr>
            <a:t>19</a:t>
          </a:r>
        </a:p>
      </dsp:txBody>
      <dsp:txXfrm rot="-5400000">
        <a:off x="1" y="3106297"/>
        <a:ext cx="772844" cy="427317"/>
      </dsp:txXfrm>
    </dsp:sp>
    <dsp:sp modelId="{D13D6F5B-4A04-406C-A01D-5C1F0A882343}">
      <dsp:nvSpPr>
        <dsp:cNvPr id="0" name=""/>
        <dsp:cNvSpPr/>
      </dsp:nvSpPr>
      <dsp:spPr>
        <a:xfrm rot="5400000">
          <a:off x="3871281" y="-398565"/>
          <a:ext cx="951161" cy="71480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050" b="1" u="sng" kern="1200"/>
            <a:t>PAYS ÉTUDIANT LE POTENTIEL DE LA PROGRAMMATION CONJOINTE </a:t>
          </a:r>
          <a:r>
            <a:rPr lang="1036" sz="1050" b="1" i="1" u="none" kern="1200"/>
            <a:t>(FAISIBILITÉ/PORTÉE)</a:t>
          </a:r>
          <a:endParaRPr lang="en-GB" sz="1050" b="1" i="1" u="none" kern="1200">
            <a:solidFill>
              <a:srgbClr val="FF0000"/>
            </a:solidFill>
          </a:endParaRPr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050" b="1" u="sng" kern="1200">
              <a:solidFill>
                <a:srgbClr val="0000FF"/>
              </a:solidFill>
            </a:rPr>
            <a:t> </a:t>
          </a:r>
          <a:r>
            <a:rPr lang="1036" sz="1050" b="0" i="1" kern="1200">
              <a:solidFill>
                <a:schemeClr val="tx1"/>
              </a:solidFill>
            </a:rPr>
            <a:t>Afghanistan, Algérie, Angola, Bangladesh, Tchad, Guinée Conakry, Irak, Jordanie, Kirghizstan, Liberia, Libye, Malawi, Myanmar, Somalie, Tadjikistan, Tanzanie, Ukraine, Ouzbékistan, Yémen</a:t>
          </a:r>
        </a:p>
      </dsp:txBody>
      <dsp:txXfrm rot="-5400000">
        <a:off x="772844" y="2746304"/>
        <a:ext cx="7101603" cy="858297"/>
      </dsp:txXfrm>
    </dsp:sp>
    <dsp:sp modelId="{A7D82930-8B7D-4689-AA73-C5E16303BE12}">
      <dsp:nvSpPr>
        <dsp:cNvPr id="0" name=""/>
        <dsp:cNvSpPr/>
      </dsp:nvSpPr>
      <dsp:spPr>
        <a:xfrm>
          <a:off x="1024277" y="3903103"/>
          <a:ext cx="1104063" cy="772844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800" b="1" kern="1200"/>
            <a:t>11</a:t>
          </a:r>
        </a:p>
      </dsp:txBody>
      <dsp:txXfrm rot="-5400000">
        <a:off x="1189887" y="4123915"/>
        <a:ext cx="772844" cy="331219"/>
      </dsp:txXfrm>
    </dsp:sp>
    <dsp:sp modelId="{1211B401-FEE5-4EF7-8420-542211246F26}">
      <dsp:nvSpPr>
        <dsp:cNvPr id="0" name=""/>
        <dsp:cNvSpPr/>
      </dsp:nvSpPr>
      <dsp:spPr>
        <a:xfrm rot="5400000">
          <a:off x="4658755" y="1426017"/>
          <a:ext cx="677625" cy="5727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100" b="1" kern="1200"/>
            <a:t>Suivi / cadre de résultats conjoints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100" b="1" kern="1200">
              <a:solidFill>
                <a:schemeClr val="tx1"/>
              </a:solidFill>
            </a:rPr>
            <a:t>Bolivie, Burkina Faso, Cambodge</a:t>
          </a:r>
          <a:r>
            <a:rPr lang="1036" sz="1100" kern="1200"/>
            <a:t>, Comores, Éthiopie, Ghana, Kenya, Laos, Nicaragua, Palestine, Sénégal</a:t>
          </a:r>
        </a:p>
      </dsp:txBody>
      <dsp:txXfrm rot="-5400000">
        <a:off x="2134063" y="3983789"/>
        <a:ext cx="5693931" cy="611467"/>
      </dsp:txXfrm>
    </dsp:sp>
    <dsp:sp modelId="{C6BC30FC-9788-4D25-A62E-346D6E8779AD}">
      <dsp:nvSpPr>
        <dsp:cNvPr id="0" name=""/>
        <dsp:cNvSpPr/>
      </dsp:nvSpPr>
      <dsp:spPr>
        <a:xfrm>
          <a:off x="1020142" y="4865032"/>
          <a:ext cx="1104063" cy="77284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800" b="1" kern="1200"/>
            <a:t>7</a:t>
          </a:r>
        </a:p>
      </dsp:txBody>
      <dsp:txXfrm rot="-5400000">
        <a:off x="1185752" y="5085844"/>
        <a:ext cx="772844" cy="331219"/>
      </dsp:txXfrm>
    </dsp:sp>
    <dsp:sp modelId="{829A527E-EFF6-40A3-AD27-6B0CA5D76AE6}">
      <dsp:nvSpPr>
        <dsp:cNvPr id="0" name=""/>
        <dsp:cNvSpPr/>
      </dsp:nvSpPr>
      <dsp:spPr>
        <a:xfrm rot="5400000">
          <a:off x="4800970" y="2375453"/>
          <a:ext cx="457080" cy="57268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100" b="1" kern="1200"/>
            <a:t>Remplacement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100" b="1" kern="1200"/>
            <a:t>FR aux Comores, FR au Kenya, UE au Laos, DE et FR au Mali, UE en Palestine, UE au Sénégal  </a:t>
          </a:r>
        </a:p>
      </dsp:txBody>
      <dsp:txXfrm rot="-5400000">
        <a:off x="2166073" y="5032664"/>
        <a:ext cx="5704563" cy="412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8A07A-1AD2-471F-8813-D87BC837BFE1}">
      <dsp:nvSpPr>
        <dsp:cNvPr id="0" name=""/>
        <dsp:cNvSpPr/>
      </dsp:nvSpPr>
      <dsp:spPr>
        <a:xfrm>
          <a:off x="2680916" y="1885"/>
          <a:ext cx="953887" cy="709051"/>
        </a:xfrm>
        <a:prstGeom prst="rect">
          <a:avLst/>
        </a:prstGeom>
        <a:solidFill>
          <a:srgbClr val="FF0000">
            <a:alpha val="43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200" kern="1200"/>
            <a:t>Étude de portée &amp; feuille de route</a:t>
          </a:r>
        </a:p>
      </dsp:txBody>
      <dsp:txXfrm>
        <a:off x="2680916" y="1885"/>
        <a:ext cx="953887" cy="709051"/>
      </dsp:txXfrm>
    </dsp:sp>
    <dsp:sp modelId="{33B60D90-5BFB-4218-9483-5E16743BDC80}">
      <dsp:nvSpPr>
        <dsp:cNvPr id="0" name=""/>
        <dsp:cNvSpPr/>
      </dsp:nvSpPr>
      <dsp:spPr>
        <a:xfrm>
          <a:off x="587776" y="39466"/>
          <a:ext cx="3675434" cy="3675434"/>
        </a:xfrm>
        <a:prstGeom prst="circularArrow">
          <a:avLst>
            <a:gd name="adj1" fmla="val 3762"/>
            <a:gd name="adj2" fmla="val 234712"/>
            <a:gd name="adj3" fmla="val 19827492"/>
            <a:gd name="adj4" fmla="val 18945705"/>
            <a:gd name="adj5" fmla="val 4389"/>
          </a:avLst>
        </a:prstGeom>
        <a:solidFill>
          <a:srgbClr val="FF0000">
            <a:alpha val="4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03323-F6B7-45BF-937A-16F900FF5502}">
      <dsp:nvSpPr>
        <dsp:cNvPr id="0" name=""/>
        <dsp:cNvSpPr/>
      </dsp:nvSpPr>
      <dsp:spPr>
        <a:xfrm>
          <a:off x="3716578" y="1147057"/>
          <a:ext cx="709051" cy="709051"/>
        </a:xfrm>
        <a:prstGeom prst="rect">
          <a:avLst/>
        </a:prstGeom>
        <a:solidFill>
          <a:srgbClr val="FF0000">
            <a:alpha val="43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200" kern="1200"/>
            <a:t>Analyse conjointe</a:t>
          </a:r>
        </a:p>
      </dsp:txBody>
      <dsp:txXfrm>
        <a:off x="3716578" y="1147057"/>
        <a:ext cx="709051" cy="709051"/>
      </dsp:txXfrm>
    </dsp:sp>
    <dsp:sp modelId="{D98349DF-49BA-4EE8-ABC3-02484FB89BCE}">
      <dsp:nvSpPr>
        <dsp:cNvPr id="0" name=""/>
        <dsp:cNvSpPr/>
      </dsp:nvSpPr>
      <dsp:spPr>
        <a:xfrm>
          <a:off x="587776" y="39466"/>
          <a:ext cx="3675434" cy="3675434"/>
        </a:xfrm>
        <a:prstGeom prst="circularArrow">
          <a:avLst>
            <a:gd name="adj1" fmla="val 3762"/>
            <a:gd name="adj2" fmla="val 234712"/>
            <a:gd name="adj3" fmla="val 1230607"/>
            <a:gd name="adj4" fmla="val 21557078"/>
            <a:gd name="adj5" fmla="val 4389"/>
          </a:avLst>
        </a:prstGeom>
        <a:solidFill>
          <a:srgbClr val="FF0000">
            <a:alpha val="4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A63EF-5955-40B4-AA42-4C2343CD9703}">
      <dsp:nvSpPr>
        <dsp:cNvPr id="0" name=""/>
        <dsp:cNvSpPr/>
      </dsp:nvSpPr>
      <dsp:spPr>
        <a:xfrm>
          <a:off x="3331244" y="2575065"/>
          <a:ext cx="827853" cy="709051"/>
        </a:xfrm>
        <a:prstGeom prst="rect">
          <a:avLst/>
        </a:prstGeom>
        <a:solidFill>
          <a:srgbClr val="FF0000">
            <a:alpha val="43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200" kern="1200"/>
            <a:t>Réponse conjointe</a:t>
          </a:r>
        </a:p>
      </dsp:txBody>
      <dsp:txXfrm>
        <a:off x="3331244" y="2575065"/>
        <a:ext cx="827853" cy="709051"/>
      </dsp:txXfrm>
    </dsp:sp>
    <dsp:sp modelId="{1B467A58-E633-4F1A-85D5-B75EFE235CE1}">
      <dsp:nvSpPr>
        <dsp:cNvPr id="0" name=""/>
        <dsp:cNvSpPr/>
      </dsp:nvSpPr>
      <dsp:spPr>
        <a:xfrm>
          <a:off x="587776" y="39466"/>
          <a:ext cx="3675434" cy="3675434"/>
        </a:xfrm>
        <a:prstGeom prst="circularArrow">
          <a:avLst>
            <a:gd name="adj1" fmla="val 3762"/>
            <a:gd name="adj2" fmla="val 234712"/>
            <a:gd name="adj3" fmla="val 4437821"/>
            <a:gd name="adj4" fmla="val 3387758"/>
            <a:gd name="adj5" fmla="val 4389"/>
          </a:avLst>
        </a:prstGeom>
        <a:solidFill>
          <a:srgbClr val="FF0000">
            <a:alpha val="4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FB1E4-B8E8-425C-B68A-92A10C6D2C82}">
      <dsp:nvSpPr>
        <dsp:cNvPr id="0" name=""/>
        <dsp:cNvSpPr/>
      </dsp:nvSpPr>
      <dsp:spPr>
        <a:xfrm>
          <a:off x="2070968" y="3210587"/>
          <a:ext cx="709051" cy="709051"/>
        </a:xfrm>
        <a:prstGeom prst="rect">
          <a:avLst/>
        </a:prstGeom>
        <a:solidFill>
          <a:srgbClr val="FF0000">
            <a:alpha val="43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200" kern="1200"/>
            <a:t>Résultats conjoints</a:t>
          </a:r>
        </a:p>
      </dsp:txBody>
      <dsp:txXfrm>
        <a:off x="2070968" y="3210587"/>
        <a:ext cx="709051" cy="709051"/>
      </dsp:txXfrm>
    </dsp:sp>
    <dsp:sp modelId="{6AF22388-87DD-4F85-8513-4DFA9008EED3}">
      <dsp:nvSpPr>
        <dsp:cNvPr id="0" name=""/>
        <dsp:cNvSpPr/>
      </dsp:nvSpPr>
      <dsp:spPr>
        <a:xfrm>
          <a:off x="587776" y="39466"/>
          <a:ext cx="3675434" cy="3675434"/>
        </a:xfrm>
        <a:prstGeom prst="circularArrow">
          <a:avLst>
            <a:gd name="adj1" fmla="val 3762"/>
            <a:gd name="adj2" fmla="val 234712"/>
            <a:gd name="adj3" fmla="val 7177530"/>
            <a:gd name="adj4" fmla="val 6127467"/>
            <a:gd name="adj5" fmla="val 4389"/>
          </a:avLst>
        </a:prstGeom>
        <a:solidFill>
          <a:srgbClr val="FF0000">
            <a:alpha val="4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456D2-7E30-463E-B69B-DC3F21CE3CD5}">
      <dsp:nvSpPr>
        <dsp:cNvPr id="0" name=""/>
        <dsp:cNvSpPr/>
      </dsp:nvSpPr>
      <dsp:spPr>
        <a:xfrm>
          <a:off x="415697" y="2575065"/>
          <a:ext cx="1380240" cy="709051"/>
        </a:xfrm>
        <a:prstGeom prst="rect">
          <a:avLst/>
        </a:prstGeom>
        <a:solidFill>
          <a:srgbClr val="FF0000">
            <a:alpha val="43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200" kern="1200"/>
            <a:t>Mise en œuvre conjointe</a:t>
          </a:r>
        </a:p>
      </dsp:txBody>
      <dsp:txXfrm>
        <a:off x="415697" y="2575065"/>
        <a:ext cx="1380240" cy="709051"/>
      </dsp:txXfrm>
    </dsp:sp>
    <dsp:sp modelId="{7CCDE00D-0C67-433B-8C4F-CC34E2F73346}">
      <dsp:nvSpPr>
        <dsp:cNvPr id="0" name=""/>
        <dsp:cNvSpPr/>
      </dsp:nvSpPr>
      <dsp:spPr>
        <a:xfrm>
          <a:off x="587776" y="39466"/>
          <a:ext cx="3675434" cy="3675434"/>
        </a:xfrm>
        <a:prstGeom prst="circularArrow">
          <a:avLst>
            <a:gd name="adj1" fmla="val 3762"/>
            <a:gd name="adj2" fmla="val 234712"/>
            <a:gd name="adj3" fmla="val 10608210"/>
            <a:gd name="adj4" fmla="val 9334681"/>
            <a:gd name="adj5" fmla="val 4389"/>
          </a:avLst>
        </a:prstGeom>
        <a:solidFill>
          <a:srgbClr val="FF0000">
            <a:alpha val="4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F1D19-6905-40CF-B034-34353A550B35}">
      <dsp:nvSpPr>
        <dsp:cNvPr id="0" name=""/>
        <dsp:cNvSpPr/>
      </dsp:nvSpPr>
      <dsp:spPr>
        <a:xfrm>
          <a:off x="221211" y="1147057"/>
          <a:ext cx="1117345" cy="709051"/>
        </a:xfrm>
        <a:prstGeom prst="rect">
          <a:avLst/>
        </a:prstGeom>
        <a:solidFill>
          <a:srgbClr val="FF0000">
            <a:alpha val="43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200" kern="1200"/>
            <a:t>Suivi conjoint</a:t>
          </a:r>
        </a:p>
      </dsp:txBody>
      <dsp:txXfrm>
        <a:off x="221211" y="1147057"/>
        <a:ext cx="1117345" cy="709051"/>
      </dsp:txXfrm>
    </dsp:sp>
    <dsp:sp modelId="{C4A55F49-157B-4C71-AB8A-286BAA279621}">
      <dsp:nvSpPr>
        <dsp:cNvPr id="0" name=""/>
        <dsp:cNvSpPr/>
      </dsp:nvSpPr>
      <dsp:spPr>
        <a:xfrm>
          <a:off x="599267" y="15015"/>
          <a:ext cx="3675434" cy="3675434"/>
        </a:xfrm>
        <a:prstGeom prst="circularArrow">
          <a:avLst>
            <a:gd name="adj1" fmla="val 3762"/>
            <a:gd name="adj2" fmla="val 234712"/>
            <a:gd name="adj3" fmla="val 13042426"/>
            <a:gd name="adj4" fmla="val 12282773"/>
            <a:gd name="adj5" fmla="val 4389"/>
          </a:avLst>
        </a:prstGeom>
        <a:solidFill>
          <a:srgbClr val="FF0000">
            <a:alpha val="4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7E9F1-7FFD-471F-91B9-19C3EE6248C0}">
      <dsp:nvSpPr>
        <dsp:cNvPr id="0" name=""/>
        <dsp:cNvSpPr/>
      </dsp:nvSpPr>
      <dsp:spPr>
        <a:xfrm>
          <a:off x="1114523" y="29962"/>
          <a:ext cx="1013199" cy="709051"/>
        </a:xfrm>
        <a:prstGeom prst="rect">
          <a:avLst/>
        </a:prstGeom>
        <a:solidFill>
          <a:srgbClr val="FF0000">
            <a:alpha val="43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200" kern="1200"/>
            <a:t>Rapports &amp; évaluation conjoints</a:t>
          </a:r>
        </a:p>
      </dsp:txBody>
      <dsp:txXfrm>
        <a:off x="1114523" y="29962"/>
        <a:ext cx="1013199" cy="709051"/>
      </dsp:txXfrm>
    </dsp:sp>
    <dsp:sp modelId="{D2C26E5A-78FC-4961-BD71-F78F94FCD370}">
      <dsp:nvSpPr>
        <dsp:cNvPr id="0" name=""/>
        <dsp:cNvSpPr/>
      </dsp:nvSpPr>
      <dsp:spPr>
        <a:xfrm>
          <a:off x="564243" y="35693"/>
          <a:ext cx="3675434" cy="3675434"/>
        </a:xfrm>
        <a:prstGeom prst="circularArrow">
          <a:avLst>
            <a:gd name="adj1" fmla="val 3762"/>
            <a:gd name="adj2" fmla="val 234712"/>
            <a:gd name="adj3" fmla="val 16536045"/>
            <a:gd name="adj4" fmla="val 15638983"/>
            <a:gd name="adj5" fmla="val 4389"/>
          </a:avLst>
        </a:prstGeom>
        <a:solidFill>
          <a:srgbClr val="FF0000">
            <a:alpha val="4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EB959-ED64-4A73-BF80-CE186AF7BE29}">
      <dsp:nvSpPr>
        <dsp:cNvPr id="0" name=""/>
        <dsp:cNvSpPr/>
      </dsp:nvSpPr>
      <dsp:spPr>
        <a:xfrm>
          <a:off x="4064217" y="12445"/>
          <a:ext cx="1574274" cy="1200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600" kern="1200"/>
            <a:t>Programmation</a:t>
          </a:r>
        </a:p>
      </dsp:txBody>
      <dsp:txXfrm>
        <a:off x="4064217" y="12445"/>
        <a:ext cx="1574274" cy="1200297"/>
      </dsp:txXfrm>
    </dsp:sp>
    <dsp:sp modelId="{AC4A7B97-C09C-4EDF-A563-8C81514E67E8}">
      <dsp:nvSpPr>
        <dsp:cNvPr id="0" name=""/>
        <dsp:cNvSpPr/>
      </dsp:nvSpPr>
      <dsp:spPr>
        <a:xfrm>
          <a:off x="575862" y="-192"/>
          <a:ext cx="5869698" cy="5869698"/>
        </a:xfrm>
        <a:prstGeom prst="circularArrow">
          <a:avLst>
            <a:gd name="adj1" fmla="val 3988"/>
            <a:gd name="adj2" fmla="val 250132"/>
            <a:gd name="adj3" fmla="val 20573828"/>
            <a:gd name="adj4" fmla="val 19202651"/>
            <a:gd name="adj5" fmla="val 46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3F41F-6774-48C3-A70E-7548A67FDADB}">
      <dsp:nvSpPr>
        <dsp:cNvPr id="0" name=""/>
        <dsp:cNvSpPr/>
      </dsp:nvSpPr>
      <dsp:spPr>
        <a:xfrm>
          <a:off x="5340465" y="2334507"/>
          <a:ext cx="1703065" cy="1200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600" kern="1200"/>
            <a:t>          Identification</a:t>
          </a:r>
        </a:p>
      </dsp:txBody>
      <dsp:txXfrm>
        <a:off x="5340465" y="2334507"/>
        <a:ext cx="1703065" cy="1200297"/>
      </dsp:txXfrm>
    </dsp:sp>
    <dsp:sp modelId="{DCC59CDE-9441-419C-9611-CCC497A1FDC4}">
      <dsp:nvSpPr>
        <dsp:cNvPr id="0" name=""/>
        <dsp:cNvSpPr/>
      </dsp:nvSpPr>
      <dsp:spPr>
        <a:xfrm>
          <a:off x="575862" y="-192"/>
          <a:ext cx="5869698" cy="5869698"/>
        </a:xfrm>
        <a:prstGeom prst="circularArrow">
          <a:avLst>
            <a:gd name="adj1" fmla="val 3988"/>
            <a:gd name="adj2" fmla="val 250132"/>
            <a:gd name="adj3" fmla="val 2147218"/>
            <a:gd name="adj4" fmla="val 776041"/>
            <a:gd name="adj5" fmla="val 46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704C1-7FE8-4F15-AD39-07E266376D60}">
      <dsp:nvSpPr>
        <dsp:cNvPr id="0" name=""/>
        <dsp:cNvSpPr/>
      </dsp:nvSpPr>
      <dsp:spPr>
        <a:xfrm>
          <a:off x="4064217" y="4656569"/>
          <a:ext cx="1574274" cy="1200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600" kern="1200"/>
            <a:t>Formulation</a:t>
          </a:r>
        </a:p>
      </dsp:txBody>
      <dsp:txXfrm>
        <a:off x="4064217" y="4656569"/>
        <a:ext cx="1574274" cy="1200297"/>
      </dsp:txXfrm>
    </dsp:sp>
    <dsp:sp modelId="{18D4F99C-BD84-4BBB-8BA6-76CCC3717DF6}">
      <dsp:nvSpPr>
        <dsp:cNvPr id="0" name=""/>
        <dsp:cNvSpPr/>
      </dsp:nvSpPr>
      <dsp:spPr>
        <a:xfrm>
          <a:off x="575862" y="-192"/>
          <a:ext cx="5869698" cy="5869698"/>
        </a:xfrm>
        <a:prstGeom prst="circularArrow">
          <a:avLst>
            <a:gd name="adj1" fmla="val 3988"/>
            <a:gd name="adj2" fmla="val 250132"/>
            <a:gd name="adj3" fmla="val 5552505"/>
            <a:gd name="adj4" fmla="val 4685196"/>
            <a:gd name="adj5" fmla="val 46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F69CD-01D0-424C-91D2-D75107543CC5}">
      <dsp:nvSpPr>
        <dsp:cNvPr id="0" name=""/>
        <dsp:cNvSpPr/>
      </dsp:nvSpPr>
      <dsp:spPr>
        <a:xfrm>
          <a:off x="1142746" y="4656569"/>
          <a:ext cx="2054645" cy="1200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600" kern="1200"/>
            <a:t>Mise en œuvre</a:t>
          </a:r>
        </a:p>
      </dsp:txBody>
      <dsp:txXfrm>
        <a:off x="1142746" y="4656569"/>
        <a:ext cx="2054645" cy="1200297"/>
      </dsp:txXfrm>
    </dsp:sp>
    <dsp:sp modelId="{3A8AF239-F6CA-4850-85E6-3764B2D46C88}">
      <dsp:nvSpPr>
        <dsp:cNvPr id="0" name=""/>
        <dsp:cNvSpPr/>
      </dsp:nvSpPr>
      <dsp:spPr>
        <a:xfrm>
          <a:off x="575862" y="-192"/>
          <a:ext cx="5869698" cy="5869698"/>
        </a:xfrm>
        <a:prstGeom prst="circularArrow">
          <a:avLst>
            <a:gd name="adj1" fmla="val 3988"/>
            <a:gd name="adj2" fmla="val 250132"/>
            <a:gd name="adj3" fmla="val 9773828"/>
            <a:gd name="adj4" fmla="val 8402651"/>
            <a:gd name="adj5" fmla="val 46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83D31-BA43-4B07-8A27-D450B027AF6B}">
      <dsp:nvSpPr>
        <dsp:cNvPr id="0" name=""/>
        <dsp:cNvSpPr/>
      </dsp:nvSpPr>
      <dsp:spPr>
        <a:xfrm>
          <a:off x="229276" y="2334507"/>
          <a:ext cx="1200297" cy="1200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600" kern="1200"/>
            <a:t>Suivi</a:t>
          </a:r>
        </a:p>
      </dsp:txBody>
      <dsp:txXfrm>
        <a:off x="229276" y="2334507"/>
        <a:ext cx="1200297" cy="1200297"/>
      </dsp:txXfrm>
    </dsp:sp>
    <dsp:sp modelId="{921C5F95-38CC-4706-88B5-F3F0E350D6C8}">
      <dsp:nvSpPr>
        <dsp:cNvPr id="0" name=""/>
        <dsp:cNvSpPr/>
      </dsp:nvSpPr>
      <dsp:spPr>
        <a:xfrm>
          <a:off x="575862" y="-192"/>
          <a:ext cx="5869698" cy="5869698"/>
        </a:xfrm>
        <a:prstGeom prst="circularArrow">
          <a:avLst>
            <a:gd name="adj1" fmla="val 3988"/>
            <a:gd name="adj2" fmla="val 250132"/>
            <a:gd name="adj3" fmla="val 13167579"/>
            <a:gd name="adj4" fmla="val 11576041"/>
            <a:gd name="adj5" fmla="val 46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29A0B-4820-457E-A4B7-C7905AA047ED}">
      <dsp:nvSpPr>
        <dsp:cNvPr id="0" name=""/>
        <dsp:cNvSpPr/>
      </dsp:nvSpPr>
      <dsp:spPr>
        <a:xfrm>
          <a:off x="1569920" y="12445"/>
          <a:ext cx="1200297" cy="1200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600" kern="1200"/>
            <a:t>Évaluation</a:t>
          </a:r>
          <a:endParaRPr lang="en-GB" sz="1000" kern="1200"/>
        </a:p>
      </dsp:txBody>
      <dsp:txXfrm>
        <a:off x="1569920" y="12445"/>
        <a:ext cx="1200297" cy="1200297"/>
      </dsp:txXfrm>
    </dsp:sp>
    <dsp:sp modelId="{ED4207E8-52F9-4A2D-A226-A59FAD5BE44A}">
      <dsp:nvSpPr>
        <dsp:cNvPr id="0" name=""/>
        <dsp:cNvSpPr/>
      </dsp:nvSpPr>
      <dsp:spPr>
        <a:xfrm>
          <a:off x="575862" y="-192"/>
          <a:ext cx="5869698" cy="5869698"/>
        </a:xfrm>
        <a:prstGeom prst="circularArrow">
          <a:avLst>
            <a:gd name="adj1" fmla="val 3988"/>
            <a:gd name="adj2" fmla="val 250132"/>
            <a:gd name="adj3" fmla="val 16664672"/>
            <a:gd name="adj4" fmla="val 15238090"/>
            <a:gd name="adj5" fmla="val 46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5B0EB-7490-4C37-B4B4-1ED317417C31}">
      <dsp:nvSpPr>
        <dsp:cNvPr id="0" name=""/>
        <dsp:cNvSpPr/>
      </dsp:nvSpPr>
      <dsp:spPr>
        <a:xfrm rot="5400000">
          <a:off x="2438335" y="98376"/>
          <a:ext cx="1506171" cy="1310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900" kern="1200"/>
            <a:t>Traumatisme au sein de la société</a:t>
          </a:r>
        </a:p>
      </dsp:txBody>
      <dsp:txXfrm rot="-5400000">
        <a:off x="2740435" y="235187"/>
        <a:ext cx="901971" cy="1036747"/>
      </dsp:txXfrm>
    </dsp:sp>
    <dsp:sp modelId="{18345897-4DFA-4840-AAC8-42BAD553B3BD}">
      <dsp:nvSpPr>
        <dsp:cNvPr id="0" name=""/>
        <dsp:cNvSpPr/>
      </dsp:nvSpPr>
      <dsp:spPr>
        <a:xfrm>
          <a:off x="3886369" y="301709"/>
          <a:ext cx="1680887" cy="90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900" kern="1200"/>
            <a:t>Réduction rapide de la pauvreté et forte croissance</a:t>
          </a:r>
        </a:p>
      </dsp:txBody>
      <dsp:txXfrm>
        <a:off x="3886369" y="301709"/>
        <a:ext cx="1680887" cy="903703"/>
      </dsp:txXfrm>
    </dsp:sp>
    <dsp:sp modelId="{14470F16-BAB1-4477-B53E-290632947C1B}">
      <dsp:nvSpPr>
        <dsp:cNvPr id="0" name=""/>
        <dsp:cNvSpPr/>
      </dsp:nvSpPr>
      <dsp:spPr>
        <a:xfrm rot="5400000">
          <a:off x="1023136" y="98376"/>
          <a:ext cx="1506171" cy="1310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-10844"/>
            <a:lumOff val="175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325236" y="235187"/>
        <a:ext cx="901971" cy="1036747"/>
      </dsp:txXfrm>
    </dsp:sp>
    <dsp:sp modelId="{A2B5ABF8-BDAC-4FA0-94A9-7111FFB2D529}">
      <dsp:nvSpPr>
        <dsp:cNvPr id="0" name=""/>
        <dsp:cNvSpPr/>
      </dsp:nvSpPr>
      <dsp:spPr>
        <a:xfrm rot="5400000">
          <a:off x="1728025" y="1376815"/>
          <a:ext cx="1506171" cy="1310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900" kern="1200"/>
            <a:t>Démocratie</a:t>
          </a:r>
        </a:p>
      </dsp:txBody>
      <dsp:txXfrm rot="-5400000">
        <a:off x="2030125" y="1513626"/>
        <a:ext cx="901971" cy="1036747"/>
      </dsp:txXfrm>
    </dsp:sp>
    <dsp:sp modelId="{8A2E6737-5733-4B84-9A2C-60EBDEB85198}">
      <dsp:nvSpPr>
        <dsp:cNvPr id="0" name=""/>
        <dsp:cNvSpPr/>
      </dsp:nvSpPr>
      <dsp:spPr>
        <a:xfrm>
          <a:off x="396553" y="1580148"/>
          <a:ext cx="1123635" cy="90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900" kern="1200" dirty="0"/>
            <a:t>Consolidation du pouvoir + rôles économiques</a:t>
          </a:r>
        </a:p>
      </dsp:txBody>
      <dsp:txXfrm>
        <a:off x="396553" y="1580148"/>
        <a:ext cx="1123635" cy="903703"/>
      </dsp:txXfrm>
    </dsp:sp>
    <dsp:sp modelId="{850CCA6E-C139-4121-97E8-8BFDFDECC9E1}">
      <dsp:nvSpPr>
        <dsp:cNvPr id="0" name=""/>
        <dsp:cNvSpPr/>
      </dsp:nvSpPr>
      <dsp:spPr>
        <a:xfrm rot="5400000">
          <a:off x="3143224" y="1376815"/>
          <a:ext cx="1506171" cy="1310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-32532"/>
            <a:lumOff val="527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445324" y="1513626"/>
        <a:ext cx="901971" cy="1036747"/>
      </dsp:txXfrm>
    </dsp:sp>
    <dsp:sp modelId="{FF460B67-21D4-4036-9DCE-33DB167B0643}">
      <dsp:nvSpPr>
        <dsp:cNvPr id="0" name=""/>
        <dsp:cNvSpPr/>
      </dsp:nvSpPr>
      <dsp:spPr>
        <a:xfrm rot="5400000">
          <a:off x="2438335" y="2655253"/>
          <a:ext cx="1506171" cy="1310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900" kern="1200"/>
            <a:t>Construction de l'État</a:t>
          </a:r>
        </a:p>
      </dsp:txBody>
      <dsp:txXfrm rot="-5400000">
        <a:off x="2740435" y="2792064"/>
        <a:ext cx="901971" cy="1036747"/>
      </dsp:txXfrm>
    </dsp:sp>
    <dsp:sp modelId="{8C079FC8-B707-479F-947A-180EBAC1C0D1}">
      <dsp:nvSpPr>
        <dsp:cNvPr id="0" name=""/>
        <dsp:cNvSpPr/>
      </dsp:nvSpPr>
      <dsp:spPr>
        <a:xfrm>
          <a:off x="3886369" y="2858587"/>
          <a:ext cx="1680887" cy="90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900" kern="1200"/>
            <a:t>Différent modèles par région</a:t>
          </a:r>
        </a:p>
      </dsp:txBody>
      <dsp:txXfrm>
        <a:off x="3886369" y="2858587"/>
        <a:ext cx="1680887" cy="903703"/>
      </dsp:txXfrm>
    </dsp:sp>
    <dsp:sp modelId="{F8243538-D6F5-47BC-B375-8B39F4CF0322}">
      <dsp:nvSpPr>
        <dsp:cNvPr id="0" name=""/>
        <dsp:cNvSpPr/>
      </dsp:nvSpPr>
      <dsp:spPr>
        <a:xfrm rot="5400000">
          <a:off x="1023136" y="2655253"/>
          <a:ext cx="1506171" cy="1310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-10844"/>
            <a:lumOff val="175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325236" y="2792064"/>
        <a:ext cx="901971" cy="10367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D4A07-A4C5-403C-9399-593F636748B6}">
      <dsp:nvSpPr>
        <dsp:cNvPr id="0" name=""/>
        <dsp:cNvSpPr/>
      </dsp:nvSpPr>
      <dsp:spPr>
        <a:xfrm rot="5400000">
          <a:off x="-215764" y="218227"/>
          <a:ext cx="1438429" cy="10069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400" kern="1200"/>
            <a:t>Étude de portée</a:t>
          </a:r>
        </a:p>
      </dsp:txBody>
      <dsp:txXfrm rot="-5400000">
        <a:off x="1" y="505912"/>
        <a:ext cx="1006900" cy="431529"/>
      </dsp:txXfrm>
    </dsp:sp>
    <dsp:sp modelId="{8CC44134-9B4F-4D55-AA94-3B8D89653CB4}">
      <dsp:nvSpPr>
        <dsp:cNvPr id="0" name=""/>
        <dsp:cNvSpPr/>
      </dsp:nvSpPr>
      <dsp:spPr>
        <a:xfrm rot="5400000">
          <a:off x="1944066" y="-937165"/>
          <a:ext cx="934979" cy="28093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300" kern="1200"/>
            <a:t>Visibilité : bailleur de fonds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300" kern="1200"/>
            <a:t>Soutenir l'architecture de l'aide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300" kern="1200"/>
            <a:t>Être constructif</a:t>
          </a:r>
        </a:p>
      </dsp:txBody>
      <dsp:txXfrm rot="-5400000">
        <a:off x="1006900" y="45643"/>
        <a:ext cx="2763669" cy="843695"/>
      </dsp:txXfrm>
    </dsp:sp>
    <dsp:sp modelId="{6F338408-4A30-4466-A4B2-110AC2270C71}">
      <dsp:nvSpPr>
        <dsp:cNvPr id="0" name=""/>
        <dsp:cNvSpPr/>
      </dsp:nvSpPr>
      <dsp:spPr>
        <a:xfrm rot="5400000">
          <a:off x="-215764" y="1460485"/>
          <a:ext cx="1438429" cy="10069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400" kern="1200"/>
            <a:t>Décision</a:t>
          </a:r>
        </a:p>
      </dsp:txBody>
      <dsp:txXfrm rot="-5400000">
        <a:off x="1" y="1748170"/>
        <a:ext cx="1006900" cy="431529"/>
      </dsp:txXfrm>
    </dsp:sp>
    <dsp:sp modelId="{6F0EBBC0-CEBB-47FA-818A-ACC086460815}">
      <dsp:nvSpPr>
        <dsp:cNvPr id="0" name=""/>
        <dsp:cNvSpPr/>
      </dsp:nvSpPr>
      <dsp:spPr>
        <a:xfrm rot="5400000">
          <a:off x="1944066" y="307555"/>
          <a:ext cx="934979" cy="28093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300" kern="1200"/>
            <a:t>Utiliser plateforme politique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300" kern="1200"/>
            <a:t>L'UE mène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300" kern="1200"/>
            <a:t>Définition des résultats</a:t>
          </a:r>
        </a:p>
      </dsp:txBody>
      <dsp:txXfrm rot="-5400000">
        <a:off x="1006900" y="1290363"/>
        <a:ext cx="2763669" cy="843695"/>
      </dsp:txXfrm>
    </dsp:sp>
    <dsp:sp modelId="{2241575E-6848-43AE-9996-8E7B88F983FF}">
      <dsp:nvSpPr>
        <dsp:cNvPr id="0" name=""/>
        <dsp:cNvSpPr/>
      </dsp:nvSpPr>
      <dsp:spPr>
        <a:xfrm rot="5400000">
          <a:off x="-215764" y="2702743"/>
          <a:ext cx="1438429" cy="10069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036" sz="1400" kern="1200"/>
            <a:t>Suivi</a:t>
          </a:r>
        </a:p>
      </dsp:txBody>
      <dsp:txXfrm rot="-5400000">
        <a:off x="1" y="2990428"/>
        <a:ext cx="1006900" cy="431529"/>
      </dsp:txXfrm>
    </dsp:sp>
    <dsp:sp modelId="{5086867B-6A15-49A6-A59F-0460D0B61492}">
      <dsp:nvSpPr>
        <dsp:cNvPr id="0" name=""/>
        <dsp:cNvSpPr/>
      </dsp:nvSpPr>
      <dsp:spPr>
        <a:xfrm rot="5400000">
          <a:off x="1944066" y="1549813"/>
          <a:ext cx="934979" cy="28093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300" kern="1200"/>
            <a:t>Rapport pour dialogue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300" kern="1200"/>
            <a:t>Gouvernement, société civile, secteur privé, parlement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0" i="0"/>
          </a:pPr>
          <a:r>
            <a:rPr lang="1036" sz="1300" kern="1200"/>
            <a:t>Mise en œuvre conjointe</a:t>
          </a:r>
        </a:p>
      </dsp:txBody>
      <dsp:txXfrm rot="-5400000">
        <a:off x="1006900" y="2532621"/>
        <a:ext cx="2763669" cy="843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392F739-4542-492B-85E6-8BCFB10701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09C6C7C-FC43-448E-B08F-3BF3F4AB7A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05212ABC-2445-47CE-8392-C539724E89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8B48FFE6-F610-4FC9-86EF-9DE69851AD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97D2C6-5FF1-4A15-BA7D-6781955FCEA9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A730B9C-1A23-47FC-8E93-ADD015819A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E31ACBD-7F01-4B6D-8F35-000606928A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C931FC89-72B2-4BF0-A82A-6DA70FB98F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CC87510B-5293-4C3C-926D-F126D56161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A2AEB13C-0B54-4264-BED9-1DAABE146C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435A5BE4-415F-4A12-AB20-4C267F060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8EB76D-5C1F-4BF0-AF7F-019D04A7A84C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7365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53289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07014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99166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EDC4EE33-BB0F-47D6-8DD0-A9EA5C10F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A5467E3C-1C0A-43AB-BE64-D71E86BC5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E6FB8E11-2B8E-4A51-BD0B-425758790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FF9DFFC6-C2C4-4BC1-BEB0-958C8787997A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t>13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t>14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88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t>15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52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t>16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87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4917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D13C9E9E-7C1C-4A81-B8FD-CCDD6BB48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8C00C2B4-B236-4414-8CCF-A506953E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952DFF9-819B-4054-851A-834DFF9F8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1F4DC9DB-87BC-4417-88B4-EFB5BA9227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t>18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1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GB"/>
              <a:t>EEAS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72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E897F3-9A17-412D-9D86-E41512E0854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9725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13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0" indent="0" defTabSz="444500">
              <a:lnSpc>
                <a:spcPct val="107000"/>
              </a:lnSpc>
              <a:spcBef>
                <a:spcPct val="0"/>
              </a:spcBef>
              <a:spcAft>
                <a:spcPts val="900"/>
              </a:spcAft>
              <a:buClr>
                <a:srgbClr val="0F5494"/>
              </a:buClr>
              <a:buNone/>
            </a:pPr>
            <a:endParaRPr lang="en-GB" sz="1200" i="0" u="sng" kern="1200">
              <a:solidFill>
                <a:schemeClr val="accent1">
                  <a:lumMod val="75000"/>
                </a:schemeClr>
              </a:solidFill>
              <a:latin typeface="Arial Narrow" charset="0"/>
              <a:ea typeface="+mn-ea"/>
              <a:cs typeface="+mn-cs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t>3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3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endParaRPr lang="en-GB" altLang="en-US" b="1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t>4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0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5482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endParaRPr lang="en-GB" altLang="en-US" b="1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t>6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81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0" indent="0" defTabSz="444500">
              <a:lnSpc>
                <a:spcPct val="107000"/>
              </a:lnSpc>
              <a:spcBef>
                <a:spcPct val="0"/>
              </a:spcBef>
              <a:spcAft>
                <a:spcPts val="900"/>
              </a:spcAft>
              <a:buClr>
                <a:srgbClr val="0F5494"/>
              </a:buClr>
              <a:buNone/>
            </a:pPr>
            <a:endParaRPr lang="en-GB" sz="1200" i="0" u="sng" kern="1200">
              <a:solidFill>
                <a:schemeClr val="accent1">
                  <a:lumMod val="75000"/>
                </a:schemeClr>
              </a:solidFill>
              <a:latin typeface="Arial Narrow" charset="0"/>
              <a:ea typeface="+mn-ea"/>
              <a:cs typeface="+mn-cs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t>7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0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03440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1456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2456C5-8206-4653-8237-C471A3D32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>
            <a:extLst>
              <a:ext uri="{FF2B5EF4-FFF2-40B4-BE49-F238E27FC236}">
                <a16:creationId xmlns:a16="http://schemas.microsoft.com/office/drawing/2014/main" id="{479A7679-D904-4D37-A76A-8715FD663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CE0052-0A77-408A-A6CE-A47E2C877115}"/>
              </a:ext>
            </a:extLst>
          </p:cNvPr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3EC5C-1854-4CB6-967E-BAF09F519964}"/>
              </a:ext>
            </a:extLst>
          </p:cNvPr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4A9B37B-3444-4826-8C74-AC961E2BDA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AB3C426-9910-4390-A324-7CDC6F26EB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0D5C610-C791-40D9-95FB-2EBCC92B8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37F4D43-756D-4E16-8AC8-9DDDC1A97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9753E01-F5B4-4A5D-A62F-56EA69D444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0586F46-3874-4B5B-A3CB-BDA77BB4201E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39013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E2FB-F04E-412F-813C-EC44AACF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CBE06-9A66-4E66-9770-47EC2F341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F0064C-FD2F-466E-BB59-73097C343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76BEEF-0951-4735-8447-5522BC087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D802CC-83C9-4A08-91C1-23F39F927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E2D2B-4585-4C8A-8336-06FD7979924B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80055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0EBB8-3153-4B05-A0F5-0E37DFCAD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4DF75-24DF-48E2-ABAF-9D80F6513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9ECEC-FFED-4908-8FE3-3D11173CC9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9023A4-FFC8-49C3-A985-BD1CD0F8A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072D75-7D75-4D15-9CB0-3B8D487C6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08B27-4642-49C4-BE28-3F2776E7162B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03892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777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6573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0803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4793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82803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5401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11340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785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uropa.eu/capacity4dev/sites/default/files/media/1468582236_jp_logo2_0.png">
            <a:extLst>
              <a:ext uri="{FF2B5EF4-FFF2-40B4-BE49-F238E27FC236}">
                <a16:creationId xmlns:a16="http://schemas.microsoft.com/office/drawing/2014/main" id="{41315550-0658-4E99-8788-4DC485D7AC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9050"/>
            <a:ext cx="202882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B14ECA-798F-4DD2-8815-56CE684B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662F-B796-4F43-838C-D378F246F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C719D-AC49-4B7E-806E-43DEB7919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96916-CAB6-4533-A4DE-BE32C59381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00B8C-9473-400D-817B-F71DA051F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659C-3D38-4E4F-91F9-267FCA14B95C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31098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5035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9862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0266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A926-7E75-410B-8810-E61A7E09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88546-FFAA-4A2E-89C7-B446EEE5F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CD3F8F-7CC9-4C28-AADD-4B5A9A2F6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313B5F-C8C6-4033-A3B7-F5906DA99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C93238-119E-4ED5-B579-69EBFCBC5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AE70-68DF-464C-9ACC-F8FADB03AE1D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4696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A17B-7898-44A9-9018-2CCDDBF4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30DDF-3A76-4AC5-AAA2-8D21D6855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0287F-805D-4FD2-8C2E-A00640D9F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6E3E8-65BE-4AE8-B2E6-D5892D3BE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3DF1D-53D8-4D3A-AA47-99AD2E352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E44FB-B436-4312-B782-1F0983205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2CD08-F572-4E4A-B2E5-3D29B9EA1C1B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23481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158B-3EEE-4933-B9A1-3505D422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76EEF-E403-4371-8AAB-FEDF391F6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D54F2-BE4C-4DF8-9182-2F39E4CA3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674B3-761A-41DE-9C44-509A0B97B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9100C-4CD9-42AA-87FD-4C7A623FE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0E5A3A-84FA-44D7-97F0-68B743BE7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C6926D-A2C6-4699-9287-02CA49EE6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84F4EB-3C93-40B8-9546-B935D5D23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BCCC8-3740-49C7-BF37-B913918F9B61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38217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955A-BC61-4F70-A9DD-BB6D9E2D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F30B3B-E49E-45F7-8833-8DC4A50E6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B62A3C-4743-48FE-B97F-DA536E131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B530BF-D41F-495B-8C03-10D49042C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416A-1084-44FF-8707-66B38F1EFEED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5696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5060E4-69DE-4B22-BE0A-1E0DF35D5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1793C0-1D8B-4C86-99EA-843E7E4F4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D61DD2-32B5-42DF-B382-021A7F79F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3BBA-A67C-4A84-969B-74A85F3878DD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73202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E85B-0D2D-47CF-BB35-403B046E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958FC-B541-43DE-9E41-B3FFA2409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97CA1-7D05-4244-826E-CD2385E53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D6E25-32B1-4660-8564-AD008DE47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A658A-A07C-432A-A513-7608A227C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1E688-7C24-42AD-B425-8B92230D1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F738-462C-40F4-98C5-DE94908FE64D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19413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1D8F2-3663-44F9-93F9-4FEFBF9D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A156E-8527-4470-93A2-EA4A02C9F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7982E-797B-4091-9045-FE16D0C80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4F681C-E057-4DF7-AC61-E405F46A2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B1C39-A44B-4B05-9A3C-70CFA7CED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4F6D2A-DF09-44F3-B321-E07AE85EB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DB62E-712F-4937-A066-50E0036B8B65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98513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1D3BBF-082A-47C6-9465-BA5C78757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C27604-A50E-451E-B067-CEC04575E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CD2535-AAF4-4EE0-AFF5-5D766D694D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54DF3D-FE49-4498-B72D-3B886495BF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871A0E-CFAA-4A45-9DE9-DF61F5F85E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45B3DF-AB00-4AE5-9703-6B8D2CECDA4E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9A68A9-10DB-4A40-A22B-39D908809A49}"/>
              </a:ext>
            </a:extLst>
          </p:cNvPr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9A1D4-539A-42D2-9766-A5AD067E0E02}"/>
              </a:ext>
            </a:extLst>
          </p:cNvPr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/>
          </a:p>
        </p:txBody>
      </p:sp>
      <p:pic>
        <p:nvPicPr>
          <p:cNvPr id="1033" name="Picture 17" descr="LOGO CE_Vertical_EN_NEG_quadri_HR">
            <a:extLst>
              <a:ext uri="{FF2B5EF4-FFF2-40B4-BE49-F238E27FC236}">
                <a16:creationId xmlns:a16="http://schemas.microsoft.com/office/drawing/2014/main" id="{5122C4EF-242D-4B01-90DF-C4A84D4D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7" descr="LOGO CE_Vertical_EN_NEG_quadri_HR">
            <a:extLst>
              <a:ext uri="{FF2B5EF4-FFF2-40B4-BE49-F238E27FC236}">
                <a16:creationId xmlns:a16="http://schemas.microsoft.com/office/drawing/2014/main" id="{D35947CA-EA14-49AC-B3E7-7A112703E7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4" r:id="rId1"/>
    <p:sldLayoutId id="2147484805" r:id="rId2"/>
    <p:sldLayoutId id="2147484775" r:id="rId3"/>
    <p:sldLayoutId id="2147484776" r:id="rId4"/>
    <p:sldLayoutId id="2147484777" r:id="rId5"/>
    <p:sldLayoutId id="2147484778" r:id="rId6"/>
    <p:sldLayoutId id="2147484779" r:id="rId7"/>
    <p:sldLayoutId id="2147484780" r:id="rId8"/>
    <p:sldLayoutId id="2147484781" r:id="rId9"/>
    <p:sldLayoutId id="2147484782" r:id="rId10"/>
    <p:sldLayoutId id="2147484783" r:id="rId11"/>
  </p:sldLayoutIdLst>
  <p:transition/>
  <p:txStyles>
    <p:titleStyle>
      <a:lvl1pPr marL="358775"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2pPr>
      <a:lvl3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3pPr>
      <a:lvl4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4pPr>
      <a:lvl5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 kern="1200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 kern="1200">
          <a:solidFill>
            <a:srgbClr val="0F549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 kern="1200">
          <a:solidFill>
            <a:srgbClr val="0F549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73B1B-BFCE-41EA-BB32-3834D6D5601E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1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  <p:sldLayoutId id="2147484809" r:id="rId3"/>
    <p:sldLayoutId id="2147484810" r:id="rId4"/>
    <p:sldLayoutId id="2147484811" r:id="rId5"/>
    <p:sldLayoutId id="2147484812" r:id="rId6"/>
    <p:sldLayoutId id="2147484813" r:id="rId7"/>
    <p:sldLayoutId id="2147484814" r:id="rId8"/>
    <p:sldLayoutId id="2147484815" r:id="rId9"/>
    <p:sldLayoutId id="2147484816" r:id="rId10"/>
    <p:sldLayoutId id="214748481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07j_-D0Z7Eo&amp;list=PL0NKSZy4-2Da-YBHX2mST6KgLhWxXqWGW&amp;index=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3AE7A3B0-4FFF-4CC2-88D1-B0418A0597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3350" y="2060574"/>
            <a:ext cx="7561263" cy="3024609"/>
          </a:xfrm>
        </p:spPr>
        <p:txBody>
          <a:bodyPr/>
          <a:lstStyle/>
          <a:p>
            <a:pPr marL="0" lvl="1">
              <a:defRPr b="0" i="0"/>
            </a:pPr>
            <a:r>
              <a:rPr lang="1036" altLang="en-US" sz="2800" b="1" kern="120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Retirer les enseignements de la PC</a:t>
            </a:r>
            <a:br>
              <a:rPr lang="1036" altLang="en-US" sz="2800" b="1" kern="1200">
                <a:solidFill>
                  <a:srgbClr val="FFD624"/>
                </a:solidFill>
                <a:latin typeface="+mj-lt"/>
                <a:ea typeface="+mj-ea"/>
                <a:cs typeface="+mj-cs"/>
              </a:rPr>
            </a:br>
            <a:br>
              <a:rPr lang="1036" altLang="en-US" sz="2800" b="1" kern="1200">
                <a:solidFill>
                  <a:srgbClr val="FFD624"/>
                </a:solidFill>
                <a:latin typeface="+mj-lt"/>
                <a:ea typeface="+mj-ea"/>
                <a:cs typeface="+mj-cs"/>
              </a:rPr>
            </a:br>
            <a:br>
              <a:rPr lang="1036" altLang="en-US" sz="2800" b="1" kern="1200">
                <a:solidFill>
                  <a:srgbClr val="FFD624"/>
                </a:solidFill>
                <a:latin typeface="+mj-lt"/>
                <a:ea typeface="+mj-ea"/>
                <a:cs typeface="+mj-cs"/>
              </a:rPr>
            </a:br>
            <a:r>
              <a:rPr lang="1036" sz="2000" b="1" kern="120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Formation sur la programmation conjointe</a:t>
            </a:r>
            <a:endParaRPr lang="en-US" altLang="en-US" sz="2000" kern="1200">
              <a:solidFill>
                <a:srgbClr val="FFD624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8FE1EA5C-8CAD-49D0-A878-FFB3E5D1DBB9}"/>
              </a:ext>
            </a:extLst>
          </p:cNvPr>
          <p:cNvSpPr txBox="1"/>
          <p:nvPr/>
        </p:nvSpPr>
        <p:spPr>
          <a:xfrm>
            <a:off x="1115616" y="119675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/>
              <a:t>DEFIS ET MITIGATION – </a:t>
            </a:r>
            <a:r>
              <a:rPr lang="es-ES" sz="1800" b="1" dirty="0" err="1"/>
              <a:t>Réponse</a:t>
            </a:r>
            <a:r>
              <a:rPr lang="es-ES" sz="1800" b="1" dirty="0"/>
              <a:t> </a:t>
            </a:r>
            <a:r>
              <a:rPr lang="es-ES" sz="1800" b="1" dirty="0" err="1"/>
              <a:t>Conjointe</a:t>
            </a:r>
            <a:endParaRPr lang="es-ES" sz="1800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5FDFAB7-07EE-4738-AA0E-66252FBBD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513332"/>
              </p:ext>
            </p:extLst>
          </p:nvPr>
        </p:nvGraphicFramePr>
        <p:xfrm>
          <a:off x="503548" y="1596267"/>
          <a:ext cx="8136904" cy="477928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216122163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1991198273"/>
                    </a:ext>
                  </a:extLst>
                </a:gridCol>
              </a:tblGrid>
              <a:tr h="392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noProof="0" dirty="0">
                          <a:effectLst/>
                        </a:rPr>
                        <a:t>Défis (exemples) </a:t>
                      </a:r>
                      <a:endParaRPr lang="fr-FR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noProof="0" dirty="0">
                          <a:effectLst/>
                        </a:rPr>
                        <a:t>Mitigation (exemples pays)</a:t>
                      </a:r>
                      <a:endParaRPr lang="fr-FR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492194"/>
                  </a:ext>
                </a:extLst>
              </a:tr>
              <a:tr h="42336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800" b="1" noProof="0" dirty="0">
                          <a:solidFill>
                            <a:srgbClr val="FF0000"/>
                          </a:solidFill>
                          <a:effectLst/>
                        </a:rPr>
                        <a:t>Priorités n´ont pas de pertinence </a:t>
                      </a:r>
                      <a:r>
                        <a:rPr lang="fr-FR" sz="1800" b="0" noProof="0" dirty="0">
                          <a:solidFill>
                            <a:schemeClr val="tx1"/>
                          </a:solidFill>
                          <a:effectLst/>
                        </a:rPr>
                        <a:t>au-delà du développement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800" b="1" noProof="0" dirty="0">
                          <a:solidFill>
                            <a:srgbClr val="FF0000"/>
                          </a:solidFill>
                          <a:effectLst/>
                        </a:rPr>
                        <a:t>Choix des priorités: </a:t>
                      </a:r>
                      <a:r>
                        <a:rPr lang="fr-FR" sz="1800" b="0" noProof="0" dirty="0">
                          <a:solidFill>
                            <a:schemeClr val="tx1"/>
                          </a:solidFill>
                          <a:effectLst/>
                        </a:rPr>
                        <a:t>Resistance</a:t>
                      </a:r>
                      <a:r>
                        <a:rPr lang="fr-FR" sz="1800" b="0" noProof="0" dirty="0">
                          <a:effectLst/>
                        </a:rPr>
                        <a:t> des membres groupe UE+ dont secteurs ne sont pas mentionnés. Resistance si tout secteur est mentionné et « rien ne change ». </a:t>
                      </a:r>
                      <a:endParaRPr lang="fr-FR" sz="18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800" noProof="0" dirty="0">
                          <a:effectLst/>
                        </a:rPr>
                        <a:t>Engager toutes parties prenantes (Chefs de missions, sections politiques, </a:t>
                      </a:r>
                      <a:r>
                        <a:rPr lang="fr-FR" sz="1800" noProof="0" dirty="0" err="1">
                          <a:effectLst/>
                        </a:rPr>
                        <a:t>gouvt</a:t>
                      </a:r>
                      <a:r>
                        <a:rPr lang="fr-FR" sz="1800" noProof="0" dirty="0">
                          <a:effectLst/>
                        </a:rPr>
                        <a:t>, OSC, secteur privé, NN.UU, acteurs humanitaires, </a:t>
                      </a:r>
                      <a:r>
                        <a:rPr lang="fr-FR" sz="1800" noProof="0" dirty="0" err="1">
                          <a:effectLst/>
                        </a:rPr>
                        <a:t>etc</a:t>
                      </a:r>
                      <a:r>
                        <a:rPr lang="fr-FR" sz="1800" noProof="0" dirty="0">
                          <a:effectLst/>
                        </a:rPr>
                        <a:t>) dans discussions centrées sur principes ODD (</a:t>
                      </a:r>
                      <a:r>
                        <a:rPr lang="fr-FR" sz="1800" noProof="0" dirty="0" err="1">
                          <a:effectLst/>
                        </a:rPr>
                        <a:t>au-dela</a:t>
                      </a:r>
                      <a:r>
                        <a:rPr lang="fr-FR" sz="1800" noProof="0" dirty="0">
                          <a:effectLst/>
                        </a:rPr>
                        <a:t> de l´aide) (</a:t>
                      </a:r>
                      <a:r>
                        <a:rPr lang="fr-FR" sz="1800" b="1" noProof="0" dirty="0">
                          <a:solidFill>
                            <a:srgbClr val="0070C0"/>
                          </a:solidFill>
                          <a:effectLst/>
                        </a:rPr>
                        <a:t>Mali</a:t>
                      </a:r>
                      <a:r>
                        <a:rPr lang="fr-FR" sz="1800" noProof="0" dirty="0">
                          <a:effectLst/>
                        </a:rPr>
                        <a:t>). Parler narratif du gouvernement (</a:t>
                      </a:r>
                      <a:r>
                        <a:rPr lang="fr-FR" sz="1800" b="1" noProof="0" dirty="0">
                          <a:solidFill>
                            <a:srgbClr val="0070C0"/>
                          </a:solidFill>
                          <a:effectLst/>
                        </a:rPr>
                        <a:t>Kenya</a:t>
                      </a:r>
                      <a:r>
                        <a:rPr lang="fr-FR" sz="1800" noProof="0" dirty="0">
                          <a:effectLst/>
                        </a:rPr>
                        <a:t>). 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fr-FR" sz="1800" noProof="0" dirty="0">
                          <a:effectLst/>
                        </a:rPr>
                        <a:t>Clarifier: But PC est de sélectionner un nombre limité d´objectifs stratégiques/ domaines ou l´approche conjointe apporte de la valeur (</a:t>
                      </a:r>
                      <a:r>
                        <a:rPr lang="fr-FR" sz="1800" b="1" noProof="0" dirty="0">
                          <a:solidFill>
                            <a:srgbClr val="0070C0"/>
                          </a:solidFill>
                          <a:effectLst/>
                        </a:rPr>
                        <a:t>Burkina Faso</a:t>
                      </a:r>
                      <a:r>
                        <a:rPr lang="fr-FR" sz="1800" noProof="0" dirty="0">
                          <a:effectLst/>
                        </a:rPr>
                        <a:t>). Liste de toutes interventions sectorielles peut être annexée au doc. PC (</a:t>
                      </a:r>
                      <a:r>
                        <a:rPr lang="fr-FR" sz="1800" b="1" noProof="0" dirty="0">
                          <a:solidFill>
                            <a:srgbClr val="0070C0"/>
                          </a:solidFill>
                          <a:effectLst/>
                        </a:rPr>
                        <a:t>Kenya, Honduras</a:t>
                      </a:r>
                      <a:r>
                        <a:rPr lang="fr-FR" sz="1800" noProof="0" dirty="0">
                          <a:effectLst/>
                        </a:rPr>
                        <a:t>). </a:t>
                      </a:r>
                      <a:endParaRPr lang="fr-FR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489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7895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8FE1EA5C-8CAD-49D0-A878-FFB3E5D1DBB9}"/>
              </a:ext>
            </a:extLst>
          </p:cNvPr>
          <p:cNvSpPr txBox="1"/>
          <p:nvPr/>
        </p:nvSpPr>
        <p:spPr>
          <a:xfrm>
            <a:off x="629816" y="1268760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/>
              <a:t>DEFIS ET MITIGATION– Cadre de </a:t>
            </a:r>
            <a:r>
              <a:rPr lang="es-ES" sz="1800" b="1" dirty="0" err="1"/>
              <a:t>résultats</a:t>
            </a:r>
            <a:r>
              <a:rPr lang="es-ES" sz="1800" b="1" dirty="0"/>
              <a:t> </a:t>
            </a:r>
            <a:r>
              <a:rPr lang="es-ES" sz="1800" b="1" dirty="0" err="1"/>
              <a:t>conjoint</a:t>
            </a:r>
            <a:endParaRPr lang="es-ES" sz="1800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2102BA5-C93D-4164-9092-30E8B4DF0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25585"/>
              </p:ext>
            </p:extLst>
          </p:nvPr>
        </p:nvGraphicFramePr>
        <p:xfrm>
          <a:off x="345418" y="1688684"/>
          <a:ext cx="8619070" cy="486047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965277">
                  <a:extLst>
                    <a:ext uri="{9D8B030D-6E8A-4147-A177-3AD203B41FA5}">
                      <a16:colId xmlns:a16="http://schemas.microsoft.com/office/drawing/2014/main" val="3225449469"/>
                    </a:ext>
                  </a:extLst>
                </a:gridCol>
                <a:gridCol w="5653793">
                  <a:extLst>
                    <a:ext uri="{9D8B030D-6E8A-4147-A177-3AD203B41FA5}">
                      <a16:colId xmlns:a16="http://schemas.microsoft.com/office/drawing/2014/main" val="1370185751"/>
                    </a:ext>
                  </a:extLst>
                </a:gridCol>
              </a:tblGrid>
              <a:tr h="372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noProof="0" dirty="0" err="1">
                          <a:effectLst/>
                        </a:rPr>
                        <a:t>Defis</a:t>
                      </a:r>
                      <a:r>
                        <a:rPr lang="fr-FR" sz="1800" noProof="0" dirty="0">
                          <a:effectLst/>
                        </a:rPr>
                        <a:t> (exemples)</a:t>
                      </a:r>
                      <a:endParaRPr lang="fr-FR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noProof="0" dirty="0">
                          <a:effectLst/>
                        </a:rPr>
                        <a:t>Mitigation (+ exemples pays)</a:t>
                      </a:r>
                      <a:endParaRPr lang="fr-FR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510383"/>
                  </a:ext>
                </a:extLst>
              </a:tr>
              <a:tr h="44326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800" b="0" noProof="0" dirty="0">
                          <a:effectLst/>
                        </a:rPr>
                        <a:t>Manque de </a:t>
                      </a:r>
                      <a:r>
                        <a:rPr lang="fr-FR" sz="1800" b="1" noProof="0" dirty="0">
                          <a:solidFill>
                            <a:srgbClr val="FF0000"/>
                          </a:solidFill>
                          <a:effectLst/>
                        </a:rPr>
                        <a:t>cadre de résultats national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fr-FR" sz="1800" b="0" noProof="0" dirty="0">
                          <a:solidFill>
                            <a:schemeClr val="tx1"/>
                          </a:solidFill>
                          <a:effectLst/>
                        </a:rPr>
                        <a:t>Manque de </a:t>
                      </a:r>
                      <a:r>
                        <a:rPr lang="fr-FR" sz="1800" b="1" noProof="0" dirty="0">
                          <a:solidFill>
                            <a:srgbClr val="FF0000"/>
                          </a:solidFill>
                          <a:effectLst/>
                        </a:rPr>
                        <a:t>données </a:t>
                      </a:r>
                      <a:r>
                        <a:rPr lang="fr-FR" sz="1800" b="0" noProof="0" dirty="0">
                          <a:solidFill>
                            <a:schemeClr val="tx1"/>
                          </a:solidFill>
                          <a:effectLst/>
                        </a:rPr>
                        <a:t>fiables/ de qualité/ actualisés pour mesurer progrès ODD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fr-FR" sz="1800" b="0" noProof="0" dirty="0">
                          <a:solidFill>
                            <a:schemeClr val="tx1"/>
                          </a:solidFill>
                          <a:effectLst/>
                        </a:rPr>
                        <a:t>Perception d´un </a:t>
                      </a:r>
                      <a:r>
                        <a:rPr lang="fr-FR" sz="1800" b="1" noProof="0" dirty="0">
                          <a:solidFill>
                            <a:srgbClr val="FF0000"/>
                          </a:solidFill>
                          <a:effectLst/>
                        </a:rPr>
                        <a:t>manque de valeur ajoutée </a:t>
                      </a:r>
                      <a:r>
                        <a:rPr lang="fr-FR" sz="1800" b="0" noProof="0" dirty="0">
                          <a:solidFill>
                            <a:schemeClr val="tx1"/>
                          </a:solidFill>
                          <a:effectLst/>
                        </a:rPr>
                        <a:t>d´un cadre conjoint (vs. Cadre </a:t>
                      </a:r>
                      <a:r>
                        <a:rPr lang="fr-FR" sz="1800" b="0" noProof="0" dirty="0" err="1">
                          <a:solidFill>
                            <a:schemeClr val="tx1"/>
                          </a:solidFill>
                          <a:effectLst/>
                        </a:rPr>
                        <a:t>bilateral</a:t>
                      </a:r>
                      <a:r>
                        <a:rPr lang="fr-FR" sz="1800" b="0" noProof="0" dirty="0">
                          <a:solidFill>
                            <a:schemeClr val="tx1"/>
                          </a:solidFill>
                          <a:effectLst/>
                        </a:rPr>
                        <a:t>).</a:t>
                      </a:r>
                      <a:endParaRPr lang="fr-FR" sz="1800" b="1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fr-FR" sz="1800" b="1" noProof="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Charge de travail. </a:t>
                      </a:r>
                      <a:endParaRPr lang="fr-FR" sz="1800" b="0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800" noProof="0" dirty="0">
                          <a:effectLst/>
                        </a:rPr>
                        <a:t>Utiliser d´autres sources d´indicateurs (ODD, programmes UE, cadre de résultats mondial UE, indices internationaux </a:t>
                      </a:r>
                      <a:r>
                        <a:rPr lang="fr-FR" sz="1800" noProof="0" dirty="0" err="1">
                          <a:effectLst/>
                        </a:rPr>
                        <a:t>etc</a:t>
                      </a:r>
                      <a:r>
                        <a:rPr lang="fr-FR" sz="1800" noProof="0" dirty="0">
                          <a:effectLst/>
                        </a:rPr>
                        <a:t>) (</a:t>
                      </a:r>
                      <a:r>
                        <a:rPr lang="fr-FR" sz="1800" b="1" noProof="0" dirty="0">
                          <a:solidFill>
                            <a:srgbClr val="0070C0"/>
                          </a:solidFill>
                          <a:effectLst/>
                        </a:rPr>
                        <a:t>Cambodge, Honduras</a:t>
                      </a:r>
                      <a:r>
                        <a:rPr lang="fr-FR" sz="1800" noProof="0" dirty="0">
                          <a:solidFill>
                            <a:srgbClr val="0070C0"/>
                          </a:solidFill>
                          <a:effectLst/>
                        </a:rPr>
                        <a:t>).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800" noProof="0" dirty="0">
                          <a:effectLst/>
                        </a:rPr>
                        <a:t>Utiliser les indicateurs mesurables. Identifier outils ODD disponibles au niveau du pays pour évaluer pertinence (</a:t>
                      </a:r>
                      <a:r>
                        <a:rPr lang="fr-FR" sz="1800" b="1" noProof="0" dirty="0">
                          <a:solidFill>
                            <a:srgbClr val="0070C0"/>
                          </a:solidFill>
                          <a:effectLst/>
                        </a:rPr>
                        <a:t>Honduras). </a:t>
                      </a:r>
                      <a:r>
                        <a:rPr lang="fr-FR" sz="1800" noProof="0" dirty="0">
                          <a:effectLst/>
                        </a:rPr>
                        <a:t>Inclure réserves dans document PC (</a:t>
                      </a:r>
                      <a:r>
                        <a:rPr lang="fr-FR" sz="1800" b="1" noProof="0" dirty="0">
                          <a:solidFill>
                            <a:srgbClr val="0070C0"/>
                          </a:solidFill>
                          <a:effectLst/>
                        </a:rPr>
                        <a:t>Ghana, Cambodge</a:t>
                      </a:r>
                      <a:r>
                        <a:rPr lang="fr-FR" sz="1800" noProof="0" dirty="0">
                          <a:effectLst/>
                        </a:rPr>
                        <a:t>) en appuyant les capacités de collecte de données du pays partenaire.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fr-FR" sz="1800" noProof="0" dirty="0">
                          <a:effectLst/>
                        </a:rPr>
                        <a:t>Utiliser des indicateurs d´efficacité afin de démontrer les résultats spécifiques de la PC (</a:t>
                      </a:r>
                      <a:r>
                        <a:rPr lang="fr-FR" sz="1800" b="1" i="0" noProof="0" dirty="0">
                          <a:solidFill>
                            <a:srgbClr val="0070C0"/>
                          </a:solidFill>
                          <a:effectLst/>
                        </a:rPr>
                        <a:t>Bolivia, Honduras</a:t>
                      </a:r>
                      <a:r>
                        <a:rPr lang="fr-FR" sz="1800" noProof="0" dirty="0">
                          <a:effectLst/>
                        </a:rPr>
                        <a:t>).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fr-FR" sz="1800" noProof="0" dirty="0">
                          <a:effectLst/>
                        </a:rPr>
                        <a:t>Faire usage de la facilité de support DEVCO A2 (</a:t>
                      </a:r>
                      <a:r>
                        <a:rPr lang="fr-FR" sz="1800" b="1" noProof="0" dirty="0">
                          <a:solidFill>
                            <a:srgbClr val="0070C0"/>
                          </a:solidFill>
                          <a:effectLst/>
                        </a:rPr>
                        <a:t>Burundi, Honduras</a:t>
                      </a:r>
                      <a:r>
                        <a:rPr lang="fr-FR" sz="1800" noProof="0" dirty="0">
                          <a:effectLst/>
                        </a:rPr>
                        <a:t>).</a:t>
                      </a:r>
                      <a:endParaRPr lang="fr-FR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111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EA56689-33AE-4570-AC5B-6AF043EF9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020612"/>
              </p:ext>
            </p:extLst>
          </p:nvPr>
        </p:nvGraphicFramePr>
        <p:xfrm>
          <a:off x="138336" y="1412776"/>
          <a:ext cx="8867328" cy="484339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265312">
                  <a:extLst>
                    <a:ext uri="{9D8B030D-6E8A-4147-A177-3AD203B41FA5}">
                      <a16:colId xmlns:a16="http://schemas.microsoft.com/office/drawing/2014/main" val="346976891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388111605"/>
                    </a:ext>
                  </a:extLst>
                </a:gridCol>
                <a:gridCol w="5729808">
                  <a:extLst>
                    <a:ext uri="{9D8B030D-6E8A-4147-A177-3AD203B41FA5}">
                      <a16:colId xmlns:a16="http://schemas.microsoft.com/office/drawing/2014/main" val="174627714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noProof="0">
                          <a:effectLst/>
                        </a:rPr>
                        <a:t>Phase</a:t>
                      </a:r>
                      <a:endParaRPr lang="fr-FR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noProof="0">
                          <a:effectLst/>
                        </a:rPr>
                        <a:t>Defis (exemples)</a:t>
                      </a:r>
                      <a:endParaRPr lang="fr-FR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noProof="0">
                          <a:effectLst/>
                        </a:rPr>
                        <a:t>Mitigation (+ exemples pays)</a:t>
                      </a:r>
                      <a:endParaRPr lang="fr-FR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06415"/>
                  </a:ext>
                </a:extLst>
              </a:tr>
              <a:tr h="1417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noProof="0" dirty="0">
                          <a:effectLst/>
                        </a:rPr>
                        <a:t>Division du travail</a:t>
                      </a:r>
                      <a:endParaRPr lang="fr-FR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noProof="0">
                          <a:effectLst/>
                        </a:rPr>
                        <a:t>Resistance des bailleurs européens face la </a:t>
                      </a:r>
                      <a:r>
                        <a:rPr lang="fr-FR" sz="1600" b="1" noProof="0">
                          <a:solidFill>
                            <a:srgbClr val="FF0000"/>
                          </a:solidFill>
                          <a:effectLst/>
                        </a:rPr>
                        <a:t>concentration des secteurs.</a:t>
                      </a:r>
                      <a:endParaRPr lang="fr-FR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noProof="0" dirty="0">
                          <a:effectLst/>
                        </a:rPr>
                        <a:t>Focus sur division du travail au sein des secteurs, (</a:t>
                      </a:r>
                      <a:r>
                        <a:rPr lang="fr-FR" sz="1600" b="1" noProof="0" dirty="0" err="1">
                          <a:solidFill>
                            <a:srgbClr val="0070C0"/>
                          </a:solidFill>
                          <a:effectLst/>
                        </a:rPr>
                        <a:t>Ethiopia</a:t>
                      </a:r>
                      <a:r>
                        <a:rPr lang="fr-FR" sz="1600" b="1" noProof="0" dirty="0">
                          <a:solidFill>
                            <a:srgbClr val="0070C0"/>
                          </a:solidFill>
                          <a:effectLst/>
                        </a:rPr>
                        <a:t>, Burundi, Honduras</a:t>
                      </a:r>
                      <a:r>
                        <a:rPr lang="fr-FR" sz="1600" noProof="0" dirty="0">
                          <a:effectLst/>
                        </a:rPr>
                        <a:t>). Designer des chefs de fils par secteurs – rotatifs, si nécessaires. (</a:t>
                      </a:r>
                      <a:r>
                        <a:rPr lang="fr-FR" sz="1600" b="1" noProof="0" dirty="0" err="1">
                          <a:solidFill>
                            <a:srgbClr val="0070C0"/>
                          </a:solidFill>
                          <a:effectLst/>
                        </a:rPr>
                        <a:t>Cambodia</a:t>
                      </a:r>
                      <a:r>
                        <a:rPr lang="fr-FR" sz="1600" b="1" noProof="0" dirty="0">
                          <a:solidFill>
                            <a:srgbClr val="0070C0"/>
                          </a:solidFill>
                          <a:effectLst/>
                        </a:rPr>
                        <a:t>, Burkina Faso, Palestine</a:t>
                      </a:r>
                      <a:r>
                        <a:rPr lang="fr-FR" sz="1600" noProof="0" dirty="0">
                          <a:effectLst/>
                        </a:rPr>
                        <a:t>). </a:t>
                      </a:r>
                      <a:endParaRPr lang="fr-FR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47904"/>
                  </a:ext>
                </a:extLst>
              </a:tr>
              <a:tr h="1883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Mise en œuvre et suivi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noProof="0" dirty="0">
                          <a:effectLst/>
                        </a:rPr>
                        <a:t>1.</a:t>
                      </a:r>
                      <a:r>
                        <a:rPr lang="fr-FR" sz="1600" b="1" noProof="0" dirty="0">
                          <a:solidFill>
                            <a:srgbClr val="FF0000"/>
                          </a:solidFill>
                          <a:effectLst/>
                        </a:rPr>
                        <a:t>Perte d´élan/  </a:t>
                      </a:r>
                      <a:r>
                        <a:rPr lang="fr-FR" sz="1600" b="1" noProof="0" dirty="0" err="1">
                          <a:solidFill>
                            <a:srgbClr val="FF0000"/>
                          </a:solidFill>
                          <a:effectLst/>
                        </a:rPr>
                        <a:t>momentum</a:t>
                      </a:r>
                      <a:r>
                        <a:rPr lang="fr-FR" sz="1600" b="1" noProof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noProof="0" dirty="0">
                          <a:effectLst/>
                        </a:rPr>
                        <a:t>2. </a:t>
                      </a:r>
                      <a:r>
                        <a:rPr lang="fr-FR" sz="1600" b="1" noProof="0" dirty="0">
                          <a:solidFill>
                            <a:srgbClr val="FF0000"/>
                          </a:solidFill>
                          <a:effectLst/>
                        </a:rPr>
                        <a:t>Charge de travail.</a:t>
                      </a:r>
                      <a:endParaRPr lang="fr-FR" sz="1600" b="1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noProof="0" dirty="0">
                          <a:effectLst/>
                        </a:rPr>
                        <a:t>1.Se centrer, </a:t>
                      </a:r>
                      <a:r>
                        <a:rPr lang="fr-FR" sz="1600" noProof="0">
                          <a:effectLst/>
                        </a:rPr>
                        <a:t>au début, sur </a:t>
                      </a:r>
                      <a:r>
                        <a:rPr lang="fr-FR" sz="1600" noProof="0" dirty="0">
                          <a:effectLst/>
                        </a:rPr>
                        <a:t>des actions a portée de main (« </a:t>
                      </a:r>
                      <a:r>
                        <a:rPr lang="fr-FR" sz="1600" noProof="0" dirty="0" err="1">
                          <a:effectLst/>
                        </a:rPr>
                        <a:t>low</a:t>
                      </a:r>
                      <a:r>
                        <a:rPr lang="fr-FR" sz="1600" noProof="0" dirty="0">
                          <a:effectLst/>
                        </a:rPr>
                        <a:t> </a:t>
                      </a:r>
                      <a:r>
                        <a:rPr lang="fr-FR" sz="1600" noProof="0" dirty="0" err="1">
                          <a:effectLst/>
                        </a:rPr>
                        <a:t>hanging</a:t>
                      </a:r>
                      <a:r>
                        <a:rPr lang="fr-FR" sz="1600" noProof="0" dirty="0">
                          <a:effectLst/>
                        </a:rPr>
                        <a:t> fruits » (p. ex. partage d´information/ de données </a:t>
                      </a:r>
                      <a:r>
                        <a:rPr lang="fr-FR" sz="1600" noProof="0" dirty="0" err="1">
                          <a:effectLst/>
                        </a:rPr>
                        <a:t>etc</a:t>
                      </a:r>
                      <a:r>
                        <a:rPr lang="fr-FR" sz="1600" noProof="0" dirty="0">
                          <a:effectLst/>
                        </a:rPr>
                        <a:t>) (</a:t>
                      </a:r>
                      <a:r>
                        <a:rPr lang="fr-FR" sz="1600" b="1" noProof="0" dirty="0">
                          <a:solidFill>
                            <a:srgbClr val="0070C0"/>
                          </a:solidFill>
                          <a:effectLst/>
                        </a:rPr>
                        <a:t>Burundi, Honduras</a:t>
                      </a:r>
                      <a:r>
                        <a:rPr lang="fr-FR" sz="1600" noProof="0" dirty="0">
                          <a:effectLst/>
                        </a:rPr>
                        <a:t>) et documenter la valeur ajoutée en pratique de l´approche conjointe (</a:t>
                      </a:r>
                      <a:r>
                        <a:rPr lang="fr-FR" sz="1600" b="1" noProof="0" dirty="0">
                          <a:solidFill>
                            <a:srgbClr val="0070C0"/>
                          </a:solidFill>
                          <a:effectLst/>
                        </a:rPr>
                        <a:t>Burundi). </a:t>
                      </a:r>
                      <a:r>
                        <a:rPr lang="fr-FR" sz="1600" b="0" noProof="0" dirty="0">
                          <a:solidFill>
                            <a:schemeClr val="tx1"/>
                          </a:solidFill>
                          <a:effectLst/>
                        </a:rPr>
                        <a:t>Assurer une mise </a:t>
                      </a:r>
                      <a:r>
                        <a:rPr lang="fr-FR" sz="1600" noProof="0" dirty="0">
                          <a:effectLst/>
                        </a:rPr>
                        <a:t>en œuvre conjointe avec « diversion »: missions de terrain conjointes, activités sportives/ culturelles </a:t>
                      </a:r>
                      <a:r>
                        <a:rPr lang="fr-FR" sz="1600" noProof="0" dirty="0" err="1">
                          <a:effectLst/>
                        </a:rPr>
                        <a:t>etc</a:t>
                      </a:r>
                      <a:r>
                        <a:rPr lang="fr-FR" sz="1600" noProof="0" dirty="0">
                          <a:effectLst/>
                        </a:rPr>
                        <a:t>) (</a:t>
                      </a:r>
                      <a:r>
                        <a:rPr lang="fr-FR" sz="1600" b="1" noProof="0" dirty="0">
                          <a:solidFill>
                            <a:srgbClr val="0070C0"/>
                          </a:solidFill>
                          <a:effectLst/>
                        </a:rPr>
                        <a:t>Laos, </a:t>
                      </a:r>
                      <a:r>
                        <a:rPr lang="fr-FR" sz="1600" b="1" noProof="0" dirty="0" err="1">
                          <a:solidFill>
                            <a:srgbClr val="0070C0"/>
                          </a:solidFill>
                          <a:effectLst/>
                        </a:rPr>
                        <a:t>Cambodia</a:t>
                      </a:r>
                      <a:r>
                        <a:rPr lang="fr-FR" sz="1600" noProof="0" dirty="0">
                          <a:effectLst/>
                        </a:rPr>
                        <a:t>).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noProof="0" dirty="0">
                          <a:effectLst/>
                        </a:rPr>
                        <a:t>2. Eviter dédoublement de procédures de suivi/ rapport. Utiliser procédures existantes (</a:t>
                      </a:r>
                      <a:r>
                        <a:rPr lang="fr-FR" sz="1600" b="1" noProof="0" dirty="0">
                          <a:solidFill>
                            <a:srgbClr val="0070C0"/>
                          </a:solidFill>
                          <a:effectLst/>
                        </a:rPr>
                        <a:t>Bolivia)</a:t>
                      </a:r>
                      <a:r>
                        <a:rPr lang="fr-FR" sz="1600" noProof="0" dirty="0">
                          <a:effectLst/>
                        </a:rPr>
                        <a:t>. </a:t>
                      </a:r>
                      <a:endParaRPr lang="fr-FR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034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8095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B43F683D-DEBA-46D4-B916-30866774A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 b="0" i="0"/>
            </a:pPr>
            <a:r>
              <a:rPr lang="1036" altLang="en-US" sz="2400" b="1" u="sng"/>
              <a:t>Plus impact grâce à plus de pertinence</a:t>
            </a:r>
          </a:p>
        </p:txBody>
      </p:sp>
      <p:pic>
        <p:nvPicPr>
          <p:cNvPr id="57347" name="Picture 8">
            <a:extLst>
              <a:ext uri="{FF2B5EF4-FFF2-40B4-BE49-F238E27FC236}">
                <a16:creationId xmlns:a16="http://schemas.microsoft.com/office/drawing/2014/main" id="{554EA408-2ADE-4D55-8757-FCDCFC189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313" y="2271713"/>
            <a:ext cx="78105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3705E0-9A94-4C26-82EE-F760961C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8960"/>
            <a:ext cx="8229600" cy="720080"/>
          </a:xfrm>
        </p:spPr>
        <p:txBody>
          <a:bodyPr/>
          <a:lstStyle/>
          <a:p>
            <a:pPr algn="ctr">
              <a:defRPr b="0" i="0"/>
            </a:pPr>
            <a:r>
              <a:rPr lang="1036" b="1"/>
              <a:t>L'avis d'un expert !</a:t>
            </a:r>
          </a:p>
        </p:txBody>
      </p:sp>
    </p:spTree>
    <p:extLst>
      <p:ext uri="{BB962C8B-B14F-4D97-AF65-F5344CB8AC3E}">
        <p14:creationId xmlns:p14="http://schemas.microsoft.com/office/powerpoint/2010/main" val="28264291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3705E0-9A94-4C26-82EE-F760961C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" y="1260872"/>
            <a:ext cx="8229600" cy="720080"/>
          </a:xfrm>
        </p:spPr>
        <p:txBody>
          <a:bodyPr/>
          <a:lstStyle/>
          <a:p>
            <a:pPr algn="ctr">
              <a:defRPr b="0" i="0"/>
            </a:pPr>
            <a:r>
              <a:rPr lang="1036" b="1"/>
              <a:t>La programmation conjointe au Cambodge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331640" y="2564904"/>
            <a:ext cx="3168352" cy="194421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anose="020B060403050404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8149729"/>
              </p:ext>
            </p:extLst>
          </p:nvPr>
        </p:nvGraphicFramePr>
        <p:xfrm>
          <a:off x="-396552" y="2276872"/>
          <a:ext cx="57122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87762909"/>
              </p:ext>
            </p:extLst>
          </p:nvPr>
        </p:nvGraphicFramePr>
        <p:xfrm>
          <a:off x="5304124" y="2564904"/>
          <a:ext cx="3816212" cy="392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837171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025" y="1268760"/>
            <a:ext cx="2605683" cy="936625"/>
          </a:xfrm>
        </p:spPr>
        <p:txBody>
          <a:bodyPr/>
          <a:lstStyle/>
          <a:p>
            <a:pPr marL="92075" eaLnBrk="1" hangingPunct="1">
              <a:defRPr b="0" i="0"/>
            </a:pPr>
            <a:r>
              <a:rPr lang="1036" altLang="en-US" sz="2800" b="1"/>
              <a:t>Outils d'appui de la PC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18BB479-22A4-47CE-AA0C-53170C448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8025" y="2348880"/>
            <a:ext cx="8435975" cy="4320480"/>
          </a:xfrm>
        </p:spPr>
        <p:txBody>
          <a:bodyPr/>
          <a:lstStyle/>
          <a:p>
            <a:pPr defTabSz="444500">
              <a:spcBef>
                <a:spcPct val="0"/>
              </a:spcBef>
              <a:spcAft>
                <a:spcPts val="600"/>
              </a:spcAft>
              <a:buClr>
                <a:srgbClr val="0F5494"/>
              </a:buClr>
              <a:defRPr b="0" i="0"/>
            </a:pPr>
            <a:r>
              <a:rPr lang="1036" i="0" dirty="0"/>
              <a:t>Orientation PC</a:t>
            </a:r>
          </a:p>
          <a:p>
            <a:pPr defTabSz="444500">
              <a:spcBef>
                <a:spcPct val="0"/>
              </a:spcBef>
              <a:spcAft>
                <a:spcPts val="600"/>
              </a:spcAft>
              <a:buClr>
                <a:srgbClr val="0F5494"/>
              </a:buClr>
              <a:defRPr b="0" i="0"/>
            </a:pPr>
            <a:r>
              <a:rPr lang="1036" i="0" dirty="0"/>
              <a:t>Outil de suivi PC / EU aid explorer</a:t>
            </a:r>
          </a:p>
          <a:p>
            <a:pPr defTabSz="444500">
              <a:spcBef>
                <a:spcPct val="0"/>
              </a:spcBef>
              <a:spcAft>
                <a:spcPts val="300"/>
              </a:spcAft>
              <a:buClr>
                <a:srgbClr val="0F5494"/>
              </a:buClr>
              <a:defRPr b="0" i="0"/>
            </a:pPr>
            <a:r>
              <a:rPr lang="1036" i="0" dirty="0"/>
              <a:t>Capacity4Dev</a:t>
            </a:r>
          </a:p>
          <a:p>
            <a:pPr lvl="1" defTabSz="444500">
              <a:spcBef>
                <a:spcPct val="0"/>
              </a:spcBef>
              <a:spcAft>
                <a:spcPts val="300"/>
              </a:spcAft>
              <a:buClr>
                <a:srgbClr val="0F5494"/>
              </a:buClr>
              <a:defRPr b="0" i="0"/>
            </a:pPr>
            <a:r>
              <a:rPr lang="1036" b="0" i="0" dirty="0"/>
              <a:t>Efficacité de l'aide et du développement </a:t>
            </a:r>
          </a:p>
          <a:p>
            <a:pPr lvl="1" defTabSz="444500">
              <a:spcBef>
                <a:spcPct val="0"/>
              </a:spcBef>
              <a:spcAft>
                <a:spcPts val="300"/>
              </a:spcAft>
              <a:buClr>
                <a:srgbClr val="0F5494"/>
              </a:buClr>
              <a:defRPr b="0" i="0"/>
            </a:pPr>
            <a:r>
              <a:rPr lang="1036" b="0" i="0" dirty="0"/>
              <a:t>Programmation conjointe </a:t>
            </a:r>
          </a:p>
          <a:p>
            <a:pPr lvl="1" defTabSz="444500">
              <a:spcBef>
                <a:spcPct val="0"/>
              </a:spcBef>
              <a:spcAft>
                <a:spcPts val="300"/>
              </a:spcAft>
              <a:buClr>
                <a:srgbClr val="0F5494"/>
              </a:buClr>
              <a:defRPr b="0" i="0"/>
            </a:pPr>
            <a:r>
              <a:rPr lang="1036" b="0" i="0" dirty="0"/>
              <a:t>Économie politique</a:t>
            </a:r>
          </a:p>
          <a:p>
            <a:pPr lvl="1" defTabSz="444500">
              <a:spcBef>
                <a:spcPct val="0"/>
              </a:spcBef>
              <a:spcAft>
                <a:spcPts val="600"/>
              </a:spcAft>
              <a:buClr>
                <a:srgbClr val="0F5494"/>
              </a:buClr>
              <a:defRPr b="0" i="0"/>
            </a:pPr>
            <a:r>
              <a:rPr lang="1036" b="0" i="0" dirty="0"/>
              <a:t>Instruments financiers (appui budgétaire etc.)</a:t>
            </a:r>
          </a:p>
          <a:p>
            <a:pPr defTabSz="444500">
              <a:spcBef>
                <a:spcPct val="0"/>
              </a:spcBef>
              <a:spcAft>
                <a:spcPts val="600"/>
              </a:spcAft>
              <a:buClr>
                <a:srgbClr val="0F5494"/>
              </a:buClr>
              <a:defRPr b="0" i="0"/>
            </a:pPr>
            <a:r>
              <a:rPr lang="1036" i="0" dirty="0"/>
              <a:t>DEVCO Academy (apprentissage en ligne, vidéos pays)</a:t>
            </a:r>
          </a:p>
          <a:p>
            <a:pPr defTabSz="444500">
              <a:spcBef>
                <a:spcPct val="0"/>
              </a:spcBef>
              <a:spcAft>
                <a:spcPts val="600"/>
              </a:spcAft>
              <a:buClr>
                <a:srgbClr val="0F5494"/>
              </a:buClr>
              <a:defRPr b="0" i="0"/>
            </a:pPr>
            <a:r>
              <a:rPr lang="1036" i="0" dirty="0"/>
              <a:t>Formations, par ex. sur le dialogue politique</a:t>
            </a:r>
          </a:p>
          <a:p>
            <a:pPr defTabSz="444500">
              <a:spcBef>
                <a:spcPct val="0"/>
              </a:spcBef>
              <a:spcAft>
                <a:spcPts val="600"/>
              </a:spcAft>
              <a:buClr>
                <a:srgbClr val="0F5494"/>
              </a:buClr>
              <a:defRPr b="0" i="0"/>
            </a:pPr>
            <a:r>
              <a:rPr lang="1036" i="0" dirty="0"/>
              <a:t>Systèmes d'information APD (OCDE, I</a:t>
            </a:r>
            <a:r>
              <a:rPr lang="es-ES" i="0" dirty="0"/>
              <a:t>ATI</a:t>
            </a:r>
            <a:r>
              <a:rPr lang="1036" i="0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F02468-F248-4C11-A4A7-33527AFD95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96"/>
          <a:stretch>
            <a:fillRect/>
          </a:stretch>
        </p:blipFill>
        <p:spPr>
          <a:xfrm>
            <a:off x="3923928" y="188640"/>
            <a:ext cx="4877916" cy="26642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815635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436D-74BA-48F7-B648-AFAF4F64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036" b="1"/>
              <a:t>Études et ressources pays </a:t>
            </a:r>
            <a:br>
              <a:rPr lang="1036" b="1"/>
            </a:br>
            <a:r>
              <a:rPr lang="1036" sz="2400" b="0"/>
              <a:t>Voir la liste de lectures dans votre dossier !</a:t>
            </a:r>
            <a:endParaRPr lang="en-GB" b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87F7-6848-48D2-AD68-EB3F1E875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960961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3E6FD2"/>
              </a:buClr>
              <a:buFont typeface="Verdana" panose="020B0604030504040204" pitchFamily="34" charset="0"/>
              <a:buChar char="•"/>
              <a:defRPr b="0" i="0"/>
            </a:pPr>
            <a:r>
              <a:rPr lang="1036" sz="2000" i="0" dirty="0"/>
              <a:t>Documents fondamentaux sur la PC et documents politiques</a:t>
            </a:r>
          </a:p>
          <a:p>
            <a:pPr lvl="1">
              <a:spcBef>
                <a:spcPct val="0"/>
              </a:spcBef>
              <a:buClr>
                <a:srgbClr val="3E6FD2"/>
              </a:buClr>
              <a:buFont typeface="Verdana" panose="020B0604030504040204" pitchFamily="34" charset="0"/>
              <a:buChar char="•"/>
              <a:defRPr b="0" i="0"/>
            </a:pPr>
            <a:r>
              <a:rPr lang="1036" sz="1800" b="0" i="0" dirty="0"/>
              <a:t>Orientation PC </a:t>
            </a:r>
          </a:p>
          <a:p>
            <a:pPr lvl="1">
              <a:spcBef>
                <a:spcPct val="0"/>
              </a:spcBef>
              <a:buClr>
                <a:srgbClr val="3E6FD2"/>
              </a:buClr>
              <a:buFont typeface="Verdana" panose="020B0604030504040204" pitchFamily="34" charset="0"/>
              <a:buChar char="•"/>
              <a:defRPr b="0" i="0"/>
            </a:pPr>
            <a:r>
              <a:rPr lang="1036" sz="1800" b="0" i="0" dirty="0"/>
              <a:t>Stratégie mondiale, Consensus sur le développement, renforcement PC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3E6FD2"/>
              </a:buClr>
              <a:buFont typeface="Verdana" panose="020B0604030504040204" pitchFamily="34" charset="0"/>
              <a:buChar char="•"/>
              <a:defRPr b="0" i="0"/>
            </a:pPr>
            <a:r>
              <a:rPr lang="1036" sz="1800" b="0" i="0" dirty="0"/>
              <a:t>Études thématiques PC (PRM, États fragiles, ODD)</a:t>
            </a:r>
          </a:p>
          <a:p>
            <a:pPr>
              <a:spcBef>
                <a:spcPct val="0"/>
              </a:spcBef>
              <a:buClr>
                <a:srgbClr val="3E6FD2"/>
              </a:buClr>
              <a:buFont typeface="Verdana" panose="020B0604030504040204" pitchFamily="34" charset="0"/>
              <a:buChar char="•"/>
              <a:defRPr b="0" i="0"/>
            </a:pPr>
            <a:r>
              <a:rPr lang="1036" sz="2000" i="0" dirty="0"/>
              <a:t>Accès Capacity4Dev (études et vidéos thématiques/pays)</a:t>
            </a:r>
          </a:p>
          <a:p>
            <a:pPr lvl="1">
              <a:spcBef>
                <a:spcPct val="0"/>
              </a:spcBef>
              <a:buClr>
                <a:srgbClr val="3E6FD2"/>
              </a:buClr>
              <a:buFont typeface="Verdana" panose="020B0604030504040204" pitchFamily="34" charset="0"/>
              <a:buChar char="•"/>
              <a:defRPr b="0" i="0"/>
            </a:pPr>
            <a:r>
              <a:rPr lang="1036" sz="1800" b="0"/>
              <a:t>Vidéos</a:t>
            </a:r>
          </a:p>
          <a:p>
            <a:pPr lvl="1">
              <a:spcBef>
                <a:spcPct val="0"/>
              </a:spcBef>
              <a:buClr>
                <a:srgbClr val="3E6FD2"/>
              </a:buClr>
              <a:buFont typeface="Verdana" panose="020B0604030504040204" pitchFamily="34" charset="0"/>
              <a:buChar char="•"/>
              <a:defRPr b="0" i="0"/>
            </a:pPr>
            <a:r>
              <a:rPr lang="1036" sz="1800" b="0" dirty="0"/>
              <a:t>Etudes de cas (mi-2019) Maroc (EFTP), Cambodge (GFP), Sénégal (Développement économique &amp; Appui budgétaire), Cameroun/RAC (gouvernance), Liban (eau-sanitaire)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3E6FD2"/>
              </a:buClr>
              <a:buFont typeface="Verdana" panose="020B0604030504040204" pitchFamily="34" charset="0"/>
              <a:buChar char="•"/>
              <a:defRPr b="0" i="0"/>
            </a:pPr>
            <a:r>
              <a:rPr lang="1036" sz="2000" i="0" dirty="0"/>
              <a:t>Agenda 2030 &amp; ODD – outils &amp; données</a:t>
            </a:r>
          </a:p>
          <a:p>
            <a:pPr>
              <a:spcBef>
                <a:spcPct val="0"/>
              </a:spcBef>
              <a:buClr>
                <a:srgbClr val="3E6FD2"/>
              </a:buClr>
              <a:buFont typeface="Verdana" panose="020B0604030504040204" pitchFamily="34" charset="0"/>
              <a:buChar char="•"/>
              <a:defRPr b="0" i="0"/>
            </a:pPr>
            <a:r>
              <a:rPr lang="1036" sz="2000" i="0" dirty="0"/>
              <a:t>Fragilité et situations de crise – notes sur les bonnes pratiques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2591716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E067224-00A7-41A9-A361-47E3FC666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24744"/>
            <a:ext cx="8229600" cy="936625"/>
          </a:xfrm>
        </p:spPr>
        <p:txBody>
          <a:bodyPr/>
          <a:lstStyle/>
          <a:p>
            <a:pPr marL="0" eaLnBrk="1" hangingPunct="1">
              <a:defRPr b="0" i="0"/>
            </a:pPr>
            <a:r>
              <a:rPr lang="1036" altLang="fr-BE" sz="2800" b="1"/>
              <a:t>Principaux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17CF9-0D90-441B-B219-49411ECC6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608512"/>
          </a:xfrm>
        </p:spPr>
        <p:txBody>
          <a:bodyPr/>
          <a:lstStyle/>
          <a:p>
            <a:pPr marL="441325" lvl="1" indent="-441325">
              <a:spcBef>
                <a:spcPct val="0"/>
              </a:spcBef>
              <a:spcAft>
                <a:spcPts val="1200"/>
              </a:spcAft>
              <a:defRPr b="0" i="0"/>
            </a:pPr>
            <a:r>
              <a:rPr lang="1036" b="0" dirty="0"/>
              <a:t>Etre intelligent et inventif sur le plan politique : observer le tableau politique complet</a:t>
            </a:r>
          </a:p>
          <a:p>
            <a:pPr marL="441325" lvl="1" indent="-441325">
              <a:spcBef>
                <a:spcPct val="0"/>
              </a:spcBef>
              <a:spcAft>
                <a:spcPts val="1200"/>
              </a:spcAft>
              <a:defRPr b="0" i="0"/>
            </a:pPr>
            <a:r>
              <a:rPr lang="1036" b="0" dirty="0"/>
              <a:t>Recourir aux ODD comme point d'entrée pour le plaidoyer et le "dialogue" politique</a:t>
            </a:r>
          </a:p>
          <a:p>
            <a:pPr marL="441325" lvl="1" indent="-441325">
              <a:spcBef>
                <a:spcPct val="0"/>
              </a:spcBef>
              <a:spcAft>
                <a:spcPts val="1200"/>
              </a:spcAft>
              <a:defRPr b="0" i="0"/>
            </a:pPr>
            <a:r>
              <a:rPr lang="1036" b="0" dirty="0"/>
              <a:t>Le processus anime &amp; institutionnalise le produit</a:t>
            </a:r>
          </a:p>
          <a:p>
            <a:pPr marL="441325" lvl="1" indent="-441325">
              <a:spcBef>
                <a:spcPct val="0"/>
              </a:spcBef>
              <a:spcAft>
                <a:spcPts val="1200"/>
              </a:spcAft>
              <a:defRPr b="0" i="0"/>
            </a:pPr>
            <a:r>
              <a:rPr lang="1036" b="0" dirty="0"/>
              <a:t>Collaborer davantage avec les gouvernements partenaires pour soutenir les priorités des pays et augmenter l</a:t>
            </a:r>
            <a:r>
              <a:rPr lang="es-ES" b="0" dirty="0" err="1"/>
              <a:t>eurs</a:t>
            </a:r>
            <a:r>
              <a:rPr lang="1036" b="0" dirty="0"/>
              <a:t> capacité</a:t>
            </a:r>
            <a:r>
              <a:rPr lang="es-ES" b="0" dirty="0"/>
              <a:t>s</a:t>
            </a:r>
            <a:endParaRPr lang="1036" b="0" dirty="0"/>
          </a:p>
          <a:p>
            <a:pPr marL="441325" lvl="1" indent="-441325">
              <a:spcBef>
                <a:spcPct val="0"/>
              </a:spcBef>
              <a:spcAft>
                <a:spcPts val="1200"/>
              </a:spcAft>
              <a:defRPr b="0" i="0"/>
            </a:pPr>
            <a:r>
              <a:rPr lang="1036" b="0" dirty="0"/>
              <a:t>Nombreux outils </a:t>
            </a:r>
            <a:r>
              <a:rPr lang="es-ES" b="0"/>
              <a:t>ODD </a:t>
            </a:r>
            <a:r>
              <a:rPr lang="1036" b="0"/>
              <a:t>à </a:t>
            </a:r>
            <a:r>
              <a:rPr lang="1036" b="0" dirty="0"/>
              <a:t>disposition – à adapter au contexte national</a:t>
            </a:r>
          </a:p>
          <a:p>
            <a:pPr marL="441325" lvl="1" indent="-441325">
              <a:spcBef>
                <a:spcPct val="0"/>
              </a:spcBef>
              <a:spcAft>
                <a:spcPts val="1200"/>
              </a:spcAft>
              <a:defRPr b="0" i="0"/>
            </a:pPr>
            <a:r>
              <a:rPr lang="1036" b="0" dirty="0"/>
              <a:t>Etre disposé à innover</a:t>
            </a:r>
          </a:p>
          <a:p>
            <a:pPr marL="441325" lvl="1" indent="-441325">
              <a:spcBef>
                <a:spcPct val="0"/>
              </a:spcBef>
              <a:spcAft>
                <a:spcPts val="1200"/>
              </a:spcAft>
              <a:defRPr b="0" i="0"/>
            </a:pPr>
            <a:r>
              <a:rPr lang="1036" b="0" dirty="0"/>
              <a:t>Partager les expériences et les enseignements</a:t>
            </a:r>
          </a:p>
        </p:txBody>
      </p:sp>
    </p:spTree>
    <p:extLst>
      <p:ext uri="{BB962C8B-B14F-4D97-AF65-F5344CB8AC3E}">
        <p14:creationId xmlns:p14="http://schemas.microsoft.com/office/powerpoint/2010/main" val="10891071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057275" y="908720"/>
          <a:ext cx="7920880" cy="5863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57973" y="174625"/>
            <a:ext cx="87296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r>
              <a:rPr kumimoji="0" lang="1036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Situation globale de la programmation conjointe</a:t>
            </a:r>
            <a:r>
              <a:rPr kumimoji="0" lang="1036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1036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(mars 2019)</a:t>
            </a:r>
            <a:r>
              <a:rPr kumimoji="0" lang="1036" alt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3316" name="Left Brace 6"/>
          <p:cNvSpPr/>
          <p:nvPr/>
        </p:nvSpPr>
        <p:spPr bwMode="auto">
          <a:xfrm>
            <a:off x="789782" y="1492107"/>
            <a:ext cx="233361" cy="1510327"/>
          </a:xfrm>
          <a:prstGeom prst="leftBrace">
            <a:avLst>
              <a:gd name="adj1" fmla="val 832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3E6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Chevron 7"/>
          <p:cNvSpPr/>
          <p:nvPr/>
        </p:nvSpPr>
        <p:spPr bwMode="auto">
          <a:xfrm>
            <a:off x="44640" y="1707508"/>
            <a:ext cx="745147" cy="1079500"/>
          </a:xfrm>
          <a:custGeom>
            <a:avLst/>
            <a:gdLst>
              <a:gd name="T0" fmla="*/ 0 w 589564"/>
              <a:gd name="T1" fmla="*/ 0 h 1080120"/>
              <a:gd name="T2" fmla="*/ 514499 w 589564"/>
              <a:gd name="T3" fmla="*/ 0 h 1080120"/>
              <a:gd name="T4" fmla="*/ 1028998 w 589564"/>
              <a:gd name="T5" fmla="*/ 539440 h 1080120"/>
              <a:gd name="T6" fmla="*/ 514499 w 589564"/>
              <a:gd name="T7" fmla="*/ 1078880 h 1080120"/>
              <a:gd name="T8" fmla="*/ 0 w 589564"/>
              <a:gd name="T9" fmla="*/ 1078880 h 1080120"/>
              <a:gd name="T10" fmla="*/ 4681 w 589564"/>
              <a:gd name="T11" fmla="*/ 539440 h 1080120"/>
              <a:gd name="T12" fmla="*/ 0 w 589564"/>
              <a:gd name="T13" fmla="*/ 0 h 1080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9564" h="1080120">
                <a:moveTo>
                  <a:pt x="0" y="0"/>
                </a:moveTo>
                <a:lnTo>
                  <a:pt x="294782" y="0"/>
                </a:lnTo>
                <a:lnTo>
                  <a:pt x="589564" y="540060"/>
                </a:lnTo>
                <a:lnTo>
                  <a:pt x="294782" y="1080120"/>
                </a:lnTo>
                <a:lnTo>
                  <a:pt x="0" y="1080120"/>
                </a:lnTo>
                <a:lnTo>
                  <a:pt x="2682" y="54006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r>
              <a:rPr kumimoji="0" lang="1036" sz="1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 </a:t>
            </a:r>
            <a:r>
              <a:rPr kumimoji="0" lang="1036" sz="13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 DANS </a:t>
            </a:r>
            <a:r>
              <a:rPr kumimoji="0" lang="1036" sz="1300" b="1" i="0" u="sng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6683" y="4941168"/>
            <a:ext cx="891577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r>
              <a:rPr kumimoji="0" lang="1036" sz="1400" b="1" i="0" u="none" strike="noStrike" kern="1200" cap="none" spc="0" normalizeH="0" baseline="0" noProof="0">
                <a:ln>
                  <a:noFill/>
                </a:ln>
                <a:solidFill>
                  <a:srgbClr val="3E6FD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56 pays actifs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682" y="6589796"/>
            <a:ext cx="6087756" cy="259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r>
              <a:rPr kumimoji="0" lang="1036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*projets	**2</a:t>
            </a:r>
            <a:r>
              <a:rPr kumimoji="0" lang="1036" sz="11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1036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document programmation conjointe en préparation</a:t>
            </a:r>
            <a:endParaRPr kumimoji="0" lang="en-GB" sz="1100" b="0" i="1" u="none" strike="noStrike" kern="1200" cap="none" spc="0" normalizeH="0" baseline="0" noProof="0">
              <a:ln>
                <a:noFill/>
              </a:ln>
              <a:solidFill>
                <a:srgbClr val="3166C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5188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4" y="1268413"/>
            <a:ext cx="8798371" cy="936625"/>
          </a:xfrm>
        </p:spPr>
        <p:txBody>
          <a:bodyPr/>
          <a:lstStyle/>
          <a:p>
            <a:pPr marL="92075" eaLnBrk="1" hangingPunct="1">
              <a:defRPr b="0" i="0"/>
            </a:pPr>
            <a:r>
              <a:rPr lang="1036" sz="2400" b="1" dirty="0"/>
              <a:t>Une vision commune et une UE mieux mise en avant</a:t>
            </a:r>
            <a:r>
              <a:rPr lang="1036" sz="2400" b="0" dirty="0"/>
              <a:t> </a:t>
            </a:r>
            <a:endParaRPr lang="en-GB" altLang="en-US" sz="2400" dirty="0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18BB479-22A4-47CE-AA0C-53170C448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05038"/>
            <a:ext cx="8676457" cy="4652962"/>
          </a:xfrm>
        </p:spPr>
        <p:txBody>
          <a:bodyPr/>
          <a:lstStyle/>
          <a:p>
            <a:pPr marL="0" indent="0" defTabSz="444500">
              <a:spcBef>
                <a:spcPct val="0"/>
              </a:spcBef>
              <a:spcAft>
                <a:spcPts val="800"/>
              </a:spcAft>
              <a:buClr>
                <a:srgbClr val="0F5494"/>
              </a:buClr>
              <a:buNone/>
              <a:defRPr b="0" i="0"/>
            </a:pPr>
            <a:r>
              <a:rPr lang="1036" sz="2000" i="0" dirty="0"/>
              <a:t>Selon une évaluation indépendante et l'examen par les pairs de l'OCDE :</a:t>
            </a:r>
          </a:p>
          <a:p>
            <a:pPr defTabSz="444500">
              <a:spcBef>
                <a:spcPct val="0"/>
              </a:spcBef>
              <a:spcAft>
                <a:spcPts val="800"/>
              </a:spcAft>
              <a:buClr>
                <a:srgbClr val="0F5494"/>
              </a:buClr>
              <a:defRPr b="0" i="0"/>
            </a:pPr>
            <a:r>
              <a:rPr lang="1036" sz="1600" i="0" dirty="0"/>
              <a:t>Une vision commune et des politiques cohérentes apportent de la valeur mais doivent s'inscrire dans une logique d’intervention plus claire </a:t>
            </a:r>
          </a:p>
          <a:p>
            <a:pPr defTabSz="444500">
              <a:spcBef>
                <a:spcPct val="0"/>
              </a:spcBef>
              <a:spcAft>
                <a:spcPts val="800"/>
              </a:spcAft>
              <a:buClr>
                <a:srgbClr val="0F5494"/>
              </a:buClr>
              <a:defRPr b="0" i="0"/>
            </a:pPr>
            <a:r>
              <a:rPr lang="1036" sz="1600" i="0" dirty="0"/>
              <a:t>Plus grand impact potentiel en coordonnant le développement, en s'attachant aux réformes et à travers des interventions politiquement stratégique</a:t>
            </a:r>
            <a:r>
              <a:rPr lang="es-ES" sz="1600" i="0" dirty="0"/>
              <a:t>s</a:t>
            </a:r>
            <a:endParaRPr lang="1036" sz="1600" i="0" dirty="0"/>
          </a:p>
          <a:p>
            <a:pPr marL="0" indent="0" defTabSz="444500">
              <a:spcBef>
                <a:spcPts val="600"/>
              </a:spcBef>
              <a:spcAft>
                <a:spcPts val="800"/>
              </a:spcAft>
              <a:buClr>
                <a:srgbClr val="0F5494"/>
              </a:buClr>
              <a:buNone/>
              <a:defRPr b="0" i="0"/>
            </a:pPr>
            <a:r>
              <a:rPr lang="1036" altLang="en-US" sz="1600" i="0" dirty="0"/>
              <a:t>“Étoffer et affiner la mise en œuvre” de la PC :</a:t>
            </a:r>
          </a:p>
          <a:p>
            <a:pPr defTabSz="444500">
              <a:spcBef>
                <a:spcPct val="0"/>
              </a:spcBef>
              <a:spcAft>
                <a:spcPts val="800"/>
              </a:spcAft>
              <a:buClr>
                <a:srgbClr val="0F5494"/>
              </a:buClr>
              <a:defRPr b="0" i="0"/>
            </a:pPr>
            <a:r>
              <a:rPr lang="1036" altLang="en-US" sz="1600" i="0" dirty="0"/>
              <a:t>Élargir la portée</a:t>
            </a:r>
            <a:r>
              <a:rPr lang="es-ES" altLang="en-US" sz="1600" i="0" dirty="0"/>
              <a:t> de la PC et</a:t>
            </a:r>
            <a:r>
              <a:rPr lang="1036" altLang="en-US" sz="1600" i="0" dirty="0"/>
              <a:t> renforcer l'appropriation par les pays partenaires</a:t>
            </a:r>
          </a:p>
          <a:p>
            <a:pPr defTabSz="444500">
              <a:spcBef>
                <a:spcPct val="0"/>
              </a:spcBef>
              <a:spcAft>
                <a:spcPts val="800"/>
              </a:spcAft>
              <a:buClr>
                <a:srgbClr val="0F5494"/>
              </a:buClr>
              <a:defRPr b="0" i="0"/>
            </a:pPr>
            <a:r>
              <a:rPr lang="1036" altLang="en-US" sz="1600" i="0" dirty="0"/>
              <a:t>Le processus est important : </a:t>
            </a:r>
            <a:r>
              <a:rPr lang="es-ES" altLang="en-US" sz="1600" i="0" dirty="0" err="1"/>
              <a:t>Mettre</a:t>
            </a:r>
            <a:r>
              <a:rPr lang="es-ES" altLang="en-US" sz="1600" i="0" dirty="0"/>
              <a:t> </a:t>
            </a:r>
            <a:r>
              <a:rPr lang="es-ES" altLang="en-US" sz="1600" i="0" dirty="0" err="1"/>
              <a:t>l´accent</a:t>
            </a:r>
            <a:r>
              <a:rPr lang="es-ES" altLang="en-US" sz="1600" i="0" dirty="0"/>
              <a:t> sur </a:t>
            </a:r>
            <a:r>
              <a:rPr lang="1036" altLang="en-US" sz="1600" i="0" dirty="0"/>
              <a:t>les approches basées sur les résultats </a:t>
            </a:r>
            <a:endParaRPr lang="en-GB" sz="1600" i="0" dirty="0"/>
          </a:p>
          <a:p>
            <a:pPr defTabSz="444500">
              <a:spcBef>
                <a:spcPct val="0"/>
              </a:spcBef>
              <a:spcAft>
                <a:spcPts val="1200"/>
              </a:spcAft>
              <a:buClr>
                <a:srgbClr val="0F5494"/>
              </a:buClr>
              <a:defRPr b="0" i="0"/>
            </a:pPr>
            <a:r>
              <a:rPr lang="1036" sz="1600" i="0" dirty="0"/>
              <a:t>Les ODD sont l'opportunité d'apporter de la cohérence (financement, dialogue politique, priorisation &amp; partenariat)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9D6B7-1D51-49CB-863A-5EDF2D6C424D}"/>
              </a:ext>
            </a:extLst>
          </p:cNvPr>
          <p:cNvSpPr txBox="1"/>
          <p:nvPr/>
        </p:nvSpPr>
        <p:spPr>
          <a:xfrm>
            <a:off x="2915816" y="6034217"/>
            <a:ext cx="5501850" cy="82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36" altLang="x-none" b="1" dirty="0">
                <a:solidFill>
                  <a:srgbClr val="000000"/>
                </a:solidFill>
                <a:latin typeface="Arial Narrow" charset="0"/>
              </a:rPr>
              <a:t>Évaluation du processus européen de programmation conjointe de la coopération au développement (2011-2015)</a:t>
            </a:r>
          </a:p>
          <a:p>
            <a:pPr>
              <a:defRPr b="0" i="0"/>
            </a:pPr>
            <a:r>
              <a:rPr lang="1036" altLang="x-none" b="1" dirty="0">
                <a:solidFill>
                  <a:srgbClr val="000000"/>
                </a:solidFill>
                <a:latin typeface="Arial Narrow" charset="0"/>
              </a:rPr>
              <a:t> Examen par les pairs de l'OCDE sur la coopération au développement de l'Union européenne 2018</a:t>
            </a:r>
            <a:endParaRPr lang="en-GB" b="1" dirty="0">
              <a:solidFill>
                <a:srgbClr val="00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525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704" y="1268413"/>
            <a:ext cx="8747791" cy="936625"/>
          </a:xfrm>
        </p:spPr>
        <p:txBody>
          <a:bodyPr/>
          <a:lstStyle/>
          <a:p>
            <a:pPr marL="92075" eaLnBrk="1" hangingPunct="1">
              <a:defRPr b="0" i="0"/>
            </a:pPr>
            <a:r>
              <a:rPr lang="fr-FR" altLang="en-US" sz="2600" b="1" dirty="0"/>
              <a:t>Atelier mondial : Messages pour sièges UE + Etats-Membres: </a:t>
            </a:r>
            <a:r>
              <a:rPr lang="fr-FR" altLang="en-US" sz="2600" dirty="0"/>
              <a:t> 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18BB479-22A4-47CE-AA0C-53170C448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2338200"/>
            <a:ext cx="7284048" cy="4251132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800"/>
              </a:spcAft>
              <a:buClr>
                <a:srgbClr val="2D5EC1"/>
              </a:buClr>
              <a:buNone/>
              <a:defRPr b="0" i="0"/>
            </a:pPr>
            <a:r>
              <a:rPr lang="fr-FR" b="1" i="0" dirty="0"/>
              <a:t>Inscrire la PC et ODD dans notre ADN</a:t>
            </a:r>
            <a:r>
              <a:rPr lang="fr-FR" b="0" i="0" dirty="0"/>
              <a:t> 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2D5EC1"/>
              </a:buClr>
              <a:defRPr b="0" i="0"/>
            </a:pPr>
            <a:r>
              <a:rPr lang="fr-FR" sz="1800" i="0" dirty="0"/>
              <a:t>Communiquer l'“approche privilégiée” aux EM plus efficacement et stratégiquement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2D5EC1"/>
              </a:buClr>
              <a:defRPr b="0" i="0"/>
            </a:pPr>
            <a:r>
              <a:rPr lang="fr-FR" sz="1800" i="0" dirty="0"/>
              <a:t>Opérationnaliser les engagements des sièges UE / EE.MM. en simplifiant les procédures d´approbation de la PC et en soutenant le processus  niveau pays. 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2D5EC1"/>
              </a:buClr>
              <a:defRPr b="0" i="0"/>
            </a:pPr>
            <a:r>
              <a:rPr lang="fr-FR" sz="1800" i="0" dirty="0"/>
              <a:t>Fournir des outils de soutien (opérationnaliser l'outil de suivi PC)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2D5EC1"/>
              </a:buClr>
              <a:defRPr b="0" i="0"/>
            </a:pPr>
            <a:r>
              <a:rPr lang="fr-FR" sz="1800" i="0" dirty="0"/>
              <a:t>Encourager le dialogue informel (UE et EM) entre officiers des secteurs et officiers géographiques</a:t>
            </a:r>
          </a:p>
          <a:p>
            <a:pPr marL="0" lvl="1" indent="0" eaLnBrk="1" hangingPunct="1">
              <a:lnSpc>
                <a:spcPct val="80000"/>
              </a:lnSpc>
              <a:buClr>
                <a:srgbClr val="2D5EC1"/>
              </a:buClr>
              <a:buNone/>
              <a:defRPr/>
            </a:pPr>
            <a:endParaRPr lang="fr-FR" sz="18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B7844-1CEC-492A-BB75-06BFB6C24F75}"/>
              </a:ext>
            </a:extLst>
          </p:cNvPr>
          <p:cNvSpPr txBox="1"/>
          <p:nvPr/>
        </p:nvSpPr>
        <p:spPr>
          <a:xfrm>
            <a:off x="3409010" y="6314738"/>
            <a:ext cx="5339253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b="0" i="0"/>
            </a:pPr>
            <a:r>
              <a:rPr lang="1036" b="1">
                <a:solidFill>
                  <a:srgbClr val="000000"/>
                </a:solidFill>
                <a:latin typeface="Arial Narrow" charset="0"/>
              </a:rPr>
              <a:t>Événement d'apprentissage PC mondial, Cambodge, du  4 au 6 décembre 2018</a:t>
            </a:r>
          </a:p>
        </p:txBody>
      </p:sp>
    </p:spTree>
    <p:extLst>
      <p:ext uri="{BB962C8B-B14F-4D97-AF65-F5344CB8AC3E}">
        <p14:creationId xmlns:p14="http://schemas.microsoft.com/office/powerpoint/2010/main" val="24570698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49361D7-D857-48E2-9A52-8AB357D2CFF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0928"/>
            <a:ext cx="1872208" cy="1815602"/>
          </a:xfrm>
          <a:prstGeom prst="rect">
            <a:avLst/>
          </a:prstGeom>
        </p:spPr>
      </p:pic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2759FD06-234E-47CC-8954-6884F611B180}"/>
              </a:ext>
            </a:extLst>
          </p:cNvPr>
          <p:cNvGraphicFramePr/>
          <p:nvPr>
            <p:extLst/>
          </p:nvPr>
        </p:nvGraphicFramePr>
        <p:xfrm>
          <a:off x="2248577" y="1871982"/>
          <a:ext cx="4646842" cy="392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A19F41D-B53D-40E8-A39D-86AE4950CAF7}"/>
              </a:ext>
            </a:extLst>
          </p:cNvPr>
          <p:cNvSpPr txBox="1"/>
          <p:nvPr/>
        </p:nvSpPr>
        <p:spPr>
          <a:xfrm>
            <a:off x="4139909" y="6561279"/>
            <a:ext cx="792131" cy="296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2D1E5-B7C9-43BB-AA77-3A74B25A2012}"/>
              </a:ext>
            </a:extLst>
          </p:cNvPr>
          <p:cNvSpPr txBox="1"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E6834-3AFA-4D27-A448-287A56EB26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9144000" cy="555625"/>
          </a:xfrm>
        </p:spPr>
        <p:txBody>
          <a:bodyPr/>
          <a:lstStyle/>
          <a:p>
            <a:pPr>
              <a:defRPr b="0" i="0"/>
            </a:pPr>
            <a:r>
              <a:rPr lang="1036" b="1"/>
              <a:t>Points d'entrée et valeur ajoutée de la PC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5ADE379-E977-4F02-991B-FF1BE8515CDC}"/>
              </a:ext>
            </a:extLst>
          </p:cNvPr>
          <p:cNvGraphicFramePr/>
          <p:nvPr>
            <p:extLst/>
          </p:nvPr>
        </p:nvGraphicFramePr>
        <p:xfrm>
          <a:off x="935594" y="983332"/>
          <a:ext cx="7272808" cy="586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020A047-F444-4BA1-8FE2-DF1E4BF0281A}"/>
              </a:ext>
            </a:extLst>
          </p:cNvPr>
          <p:cNvSpPr/>
          <p:nvPr/>
        </p:nvSpPr>
        <p:spPr bwMode="auto">
          <a:xfrm rot="12580640">
            <a:off x="3978477" y="1527644"/>
            <a:ext cx="2460717" cy="2357113"/>
          </a:xfrm>
          <a:prstGeom prst="triangle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D75ACDE-44AE-4D74-A5B1-F2FA1CF806CB}"/>
              </a:ext>
            </a:extLst>
          </p:cNvPr>
          <p:cNvSpPr/>
          <p:nvPr/>
        </p:nvSpPr>
        <p:spPr bwMode="auto">
          <a:xfrm rot="15131058">
            <a:off x="4870735" y="2273203"/>
            <a:ext cx="1982434" cy="2478757"/>
          </a:xfrm>
          <a:prstGeom prst="triangle">
            <a:avLst>
              <a:gd name="adj" fmla="val 59343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790789E-9DD8-442D-AF0F-0A084372E5F7}"/>
              </a:ext>
            </a:extLst>
          </p:cNvPr>
          <p:cNvSpPr/>
          <p:nvPr/>
        </p:nvSpPr>
        <p:spPr bwMode="auto">
          <a:xfrm rot="18476201">
            <a:off x="4245086" y="3241478"/>
            <a:ext cx="2691960" cy="2349723"/>
          </a:xfrm>
          <a:prstGeom prst="triangle">
            <a:avLst>
              <a:gd name="adj" fmla="val 49064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4809867-C3D5-4CCD-896E-61F659312BCE}"/>
              </a:ext>
            </a:extLst>
          </p:cNvPr>
          <p:cNvSpPr/>
          <p:nvPr/>
        </p:nvSpPr>
        <p:spPr bwMode="auto">
          <a:xfrm rot="21329282">
            <a:off x="3652890" y="3699062"/>
            <a:ext cx="2070687" cy="2536053"/>
          </a:xfrm>
          <a:prstGeom prst="triangle">
            <a:avLst>
              <a:gd name="adj" fmla="val 56678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6E821E1-9D8E-4489-9D1C-50020CCA3928}"/>
              </a:ext>
            </a:extLst>
          </p:cNvPr>
          <p:cNvSpPr/>
          <p:nvPr/>
        </p:nvSpPr>
        <p:spPr bwMode="auto">
          <a:xfrm rot="2817155">
            <a:off x="2409818" y="3290643"/>
            <a:ext cx="2617361" cy="2559386"/>
          </a:xfrm>
          <a:prstGeom prst="triangle">
            <a:avLst>
              <a:gd name="adj" fmla="val 54745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F2E121C-81A5-431E-BB17-DD88D9266DF2}"/>
              </a:ext>
            </a:extLst>
          </p:cNvPr>
          <p:cNvSpPr/>
          <p:nvPr/>
        </p:nvSpPr>
        <p:spPr bwMode="auto">
          <a:xfrm rot="6113285">
            <a:off x="2164207" y="2147778"/>
            <a:ext cx="2584462" cy="2657470"/>
          </a:xfrm>
          <a:prstGeom prst="triangle">
            <a:avLst>
              <a:gd name="adj" fmla="val 58754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B5BA0B7-A3C6-4376-9F8C-E57B776A6EE6}"/>
              </a:ext>
            </a:extLst>
          </p:cNvPr>
          <p:cNvSpPr/>
          <p:nvPr/>
        </p:nvSpPr>
        <p:spPr bwMode="auto">
          <a:xfrm rot="9032662">
            <a:off x="2897576" y="1585115"/>
            <a:ext cx="2659815" cy="2382175"/>
          </a:xfrm>
          <a:prstGeom prst="triangle">
            <a:avLst>
              <a:gd name="adj" fmla="val 55627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69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648" y="908720"/>
            <a:ext cx="8747791" cy="936625"/>
          </a:xfrm>
        </p:spPr>
        <p:txBody>
          <a:bodyPr/>
          <a:lstStyle/>
          <a:p>
            <a:pPr marL="92075" eaLnBrk="1" hangingPunct="1">
              <a:defRPr b="0" i="0"/>
            </a:pPr>
            <a:r>
              <a:rPr lang="fr-FR" altLang="en-US" sz="2200" b="1" dirty="0"/>
              <a:t>PC: QUI devrait s´engager et QUAND: </a:t>
            </a:r>
            <a:r>
              <a:rPr lang="fr-FR" altLang="en-US" sz="2200" dirty="0"/>
              <a:t> 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18BB479-22A4-47CE-AA0C-53170C448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221" y="1628800"/>
            <a:ext cx="8459558" cy="504056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800"/>
              </a:spcAft>
              <a:buClr>
                <a:srgbClr val="2D5EC1"/>
              </a:buClr>
              <a:defRPr b="0" i="0"/>
            </a:pPr>
            <a:r>
              <a:rPr lang="fr-FR" sz="1800" b="1" i="0" dirty="0"/>
              <a:t>Sièges UE / EEMM: </a:t>
            </a:r>
            <a:r>
              <a:rPr lang="fr-FR" sz="1800" i="0" dirty="0"/>
              <a:t>Régulièrement, pour faciliter les procédures d'approbation.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2D5EC1"/>
              </a:buClr>
              <a:defRPr b="0" i="0"/>
            </a:pPr>
            <a:r>
              <a:rPr lang="fr-FR" sz="1800" b="1" i="0" dirty="0"/>
              <a:t>Chef de délégation / chefs de mission </a:t>
            </a:r>
            <a:r>
              <a:rPr lang="fr-FR" sz="1800" i="0" dirty="0"/>
              <a:t>- devrait participer au moins à la sélection des priorités de l'UE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2D5EC1"/>
              </a:buClr>
              <a:defRPr b="0" i="0"/>
            </a:pPr>
            <a:r>
              <a:rPr lang="fr-FR" sz="1800" b="1" i="0" dirty="0"/>
              <a:t>Chefs de la coopération </a:t>
            </a:r>
            <a:r>
              <a:rPr lang="fr-FR" sz="1800" i="0" dirty="0"/>
              <a:t>(UE et États membres): "dirigent" l’ensemble du processus: rôle de coordination chef de la coopération de l’UE - mais rotation possible.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2D5EC1"/>
              </a:buClr>
              <a:defRPr b="0" i="0"/>
            </a:pPr>
            <a:r>
              <a:rPr lang="fr-FR" sz="1800" b="1" i="0" dirty="0"/>
              <a:t>Responsables politiques: </a:t>
            </a:r>
            <a:r>
              <a:rPr lang="fr-FR" sz="1800" i="0" dirty="0"/>
              <a:t>contribuent à la perspective politique - sélection des priorités de l'UE; questions politiques pendant la mise en œuvre.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2D5EC1"/>
              </a:buClr>
              <a:defRPr b="0" i="0"/>
            </a:pPr>
            <a:r>
              <a:rPr lang="fr-FR" sz="1800" b="1" i="0" dirty="0"/>
              <a:t>Gestionnaires de programmes / projets </a:t>
            </a:r>
            <a:r>
              <a:rPr lang="fr-FR" sz="1800" i="0" dirty="0"/>
              <a:t>- contribuent à des analyses conjointes, au cadre de résultats conjoint et l´identification d´opportunités en matière de mise en </a:t>
            </a:r>
            <a:r>
              <a:rPr lang="fr-FR" sz="1800" i="0" dirty="0" err="1"/>
              <a:t>oeuvre</a:t>
            </a:r>
            <a:r>
              <a:rPr lang="fr-FR" sz="1800" i="0" dirty="0"/>
              <a:t> conjointe.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2D5EC1"/>
              </a:buClr>
              <a:defRPr b="0" i="0"/>
            </a:pPr>
            <a:r>
              <a:rPr lang="fr-FR" sz="1800" b="1" i="0" dirty="0"/>
              <a:t>Autres parties prenantes</a:t>
            </a:r>
            <a:r>
              <a:rPr lang="fr-FR" sz="1800" i="0" dirty="0"/>
              <a:t> (gouvernements, sociétés civiles, secteur privé, Nations Unies, etc.): A consulter aussitôt que possible (sélection priorités). Utiliser groupes de référence existants.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394318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412776"/>
            <a:ext cx="5394412" cy="936625"/>
          </a:xfrm>
        </p:spPr>
        <p:txBody>
          <a:bodyPr/>
          <a:lstStyle/>
          <a:p>
            <a:pPr marL="92075" eaLnBrk="1" hangingPunct="1">
              <a:defRPr b="0" i="0"/>
            </a:pPr>
            <a:r>
              <a:rPr lang="1036" sz="2800" b="1"/>
              <a:t>Perspectives pays (4)</a:t>
            </a:r>
            <a:endParaRPr lang="en-GB" altLang="en-US" sz="280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4069C7-D586-450D-8194-0B9D5E5C17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926" t="26204" r="48424" b="26204"/>
          <a:stretch>
            <a:fillRect/>
          </a:stretch>
        </p:blipFill>
        <p:spPr>
          <a:xfrm>
            <a:off x="5985009" y="981075"/>
            <a:ext cx="3168352" cy="2447925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6BEF7A98-A1B5-4B29-86D7-1836EF15A7B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413" t="30400" r="52362" b="57000"/>
          <a:stretch>
            <a:fillRect/>
          </a:stretch>
        </p:blipFill>
        <p:spPr>
          <a:xfrm>
            <a:off x="755576" y="3573016"/>
            <a:ext cx="7360818" cy="14401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72736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E01D54E-9D28-4C87-BCB4-4E2499909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43996"/>
              </p:ext>
            </p:extLst>
          </p:nvPr>
        </p:nvGraphicFramePr>
        <p:xfrm>
          <a:off x="431540" y="1621297"/>
          <a:ext cx="8280920" cy="504024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720292">
                  <a:extLst>
                    <a:ext uri="{9D8B030D-6E8A-4147-A177-3AD203B41FA5}">
                      <a16:colId xmlns:a16="http://schemas.microsoft.com/office/drawing/2014/main" val="4001477166"/>
                    </a:ext>
                  </a:extLst>
                </a:gridCol>
                <a:gridCol w="5560628">
                  <a:extLst>
                    <a:ext uri="{9D8B030D-6E8A-4147-A177-3AD203B41FA5}">
                      <a16:colId xmlns:a16="http://schemas.microsoft.com/office/drawing/2014/main" val="18028835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noProof="0" dirty="0">
                          <a:effectLst/>
                        </a:rPr>
                        <a:t>Défis (exemples)</a:t>
                      </a:r>
                      <a:endParaRPr lang="fr-FR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noProof="0" dirty="0">
                          <a:effectLst/>
                        </a:rPr>
                        <a:t>Mitigation (+ exemples pays)</a:t>
                      </a:r>
                      <a:endParaRPr lang="fr-FR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494233"/>
                  </a:ext>
                </a:extLst>
              </a:tr>
              <a:tr h="42195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800" b="1" noProof="0" dirty="0">
                          <a:solidFill>
                            <a:srgbClr val="FF0000"/>
                          </a:solidFill>
                          <a:effectLst/>
                        </a:rPr>
                        <a:t>Peu de présence sur terrain </a:t>
                      </a:r>
                      <a:r>
                        <a:rPr lang="fr-FR" sz="1800" b="0" noProof="0" dirty="0">
                          <a:solidFill>
                            <a:schemeClr val="tx1"/>
                          </a:solidFill>
                          <a:effectLst/>
                        </a:rPr>
                        <a:t>ou de volume d´aides UE/ EEMM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800" b="1" noProof="0" dirty="0">
                          <a:solidFill>
                            <a:srgbClr val="FF0000"/>
                          </a:solidFill>
                          <a:effectLst/>
                        </a:rPr>
                        <a:t>Pas de gouvernement/ plan national de développement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800" b="1" noProof="0" dirty="0">
                          <a:solidFill>
                            <a:srgbClr val="FF0000"/>
                          </a:solidFill>
                          <a:effectLst/>
                        </a:rPr>
                        <a:t>Intérêts bilatéraux </a:t>
                      </a:r>
                      <a:r>
                        <a:rPr lang="fr-FR" sz="1800" b="0" noProof="0" dirty="0">
                          <a:solidFill>
                            <a:schemeClr val="tx1"/>
                          </a:solidFill>
                          <a:effectLst/>
                        </a:rPr>
                        <a:t>l´emportent sur intérêt PC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800" b="1" noProof="0" dirty="0">
                          <a:solidFill>
                            <a:srgbClr val="FF0000"/>
                          </a:solidFill>
                          <a:effectLst/>
                        </a:rPr>
                        <a:t>Perceptions erronées</a:t>
                      </a:r>
                      <a:r>
                        <a:rPr lang="fr-FR" sz="1800" b="0" noProof="0" dirty="0">
                          <a:effectLst/>
                        </a:rPr>
                        <a:t> de la PC</a:t>
                      </a:r>
                      <a:endParaRPr lang="fr-FR" sz="18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FR" sz="1800" noProof="0" dirty="0">
                          <a:effectLst/>
                        </a:rPr>
                        <a:t>Commencer avec ceux qui sont présents. Détacher participation PC des volumes d´aide </a:t>
                      </a:r>
                      <a:r>
                        <a:rPr lang="fr-FR" sz="1800" b="1" noProof="0" dirty="0">
                          <a:solidFill>
                            <a:srgbClr val="0070C0"/>
                          </a:solidFill>
                          <a:effectLst/>
                        </a:rPr>
                        <a:t>(Honduras)</a:t>
                      </a:r>
                      <a:r>
                        <a:rPr lang="fr-FR" sz="1800" noProof="0" dirty="0">
                          <a:effectLst/>
                        </a:rPr>
                        <a:t>. Utiliser des appels conférence (</a:t>
                      </a:r>
                      <a:r>
                        <a:rPr lang="fr-FR" sz="1800" b="1" noProof="0" dirty="0">
                          <a:solidFill>
                            <a:srgbClr val="0070C0"/>
                          </a:solidFill>
                          <a:effectLst/>
                        </a:rPr>
                        <a:t>Libye, Yémen</a:t>
                      </a:r>
                      <a:r>
                        <a:rPr lang="fr-FR" sz="1800" noProof="0" dirty="0">
                          <a:effectLst/>
                        </a:rPr>
                        <a:t>).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FR" sz="1800" noProof="0" dirty="0">
                          <a:effectLst/>
                        </a:rPr>
                        <a:t>Travailler avec les autorités locales/ ministères sectoriels / </a:t>
                      </a:r>
                      <a:r>
                        <a:rPr lang="fr-FR" sz="1800" noProof="0" dirty="0" err="1">
                          <a:effectLst/>
                        </a:rPr>
                        <a:t>gouvt</a:t>
                      </a:r>
                      <a:r>
                        <a:rPr lang="fr-FR" sz="1800" noProof="0" dirty="0">
                          <a:effectLst/>
                        </a:rPr>
                        <a:t>. provisoire, sur la base de plans locaux, politiques sectorielles </a:t>
                      </a:r>
                      <a:r>
                        <a:rPr lang="fr-FR" sz="1800" b="1" noProof="0" dirty="0">
                          <a:solidFill>
                            <a:srgbClr val="0070C0"/>
                          </a:solidFill>
                          <a:effectLst/>
                        </a:rPr>
                        <a:t>(Burundi, Yémen, Libye). </a:t>
                      </a:r>
                      <a:r>
                        <a:rPr lang="fr-FR" sz="1800" noProof="0" dirty="0">
                          <a:effectLst/>
                        </a:rPr>
                        <a:t>Si besoin, reporter date départ PC </a:t>
                      </a:r>
                      <a:r>
                        <a:rPr lang="fr-FR" sz="1800" b="1" noProof="0" dirty="0">
                          <a:solidFill>
                            <a:srgbClr val="0070C0"/>
                          </a:solidFill>
                          <a:effectLst/>
                        </a:rPr>
                        <a:t>(Cameroun)</a:t>
                      </a:r>
                      <a:r>
                        <a:rPr lang="fr-FR" sz="1800" noProof="0" dirty="0">
                          <a:effectLst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FR" sz="1800" noProof="0" dirty="0">
                          <a:effectLst/>
                        </a:rPr>
                        <a:t>Adresser ouvertement intérêts </a:t>
                      </a:r>
                      <a:r>
                        <a:rPr lang="fr-FR" sz="1800" noProof="0" dirty="0" err="1">
                          <a:effectLst/>
                        </a:rPr>
                        <a:t>bilateraux</a:t>
                      </a:r>
                      <a:r>
                        <a:rPr lang="fr-FR" sz="1800" noProof="0" dirty="0">
                          <a:effectLst/>
                        </a:rPr>
                        <a:t> </a:t>
                      </a:r>
                      <a:r>
                        <a:rPr lang="fr-FR" sz="1800" b="1" noProof="0" dirty="0">
                          <a:solidFill>
                            <a:srgbClr val="0070C0"/>
                          </a:solidFill>
                          <a:effectLst/>
                        </a:rPr>
                        <a:t>(e.g. Honduras, CAR, Cambodge).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800" noProof="0" dirty="0">
                          <a:effectLst/>
                        </a:rPr>
                        <a:t>Clarifier que PC n´est pas synonyme de synchronisation, ni mise en commun de fonds - principe: « Mieux travailler ensemble » (e.g. </a:t>
                      </a:r>
                      <a:r>
                        <a:rPr lang="fr-FR" sz="1800" b="1" noProof="0" dirty="0">
                          <a:solidFill>
                            <a:srgbClr val="0070C0"/>
                          </a:solidFill>
                          <a:effectLst/>
                        </a:rPr>
                        <a:t>Burundi, Honduras</a:t>
                      </a:r>
                      <a:r>
                        <a:rPr lang="fr-FR" sz="1800" noProof="0" dirty="0">
                          <a:effectLst/>
                        </a:rPr>
                        <a:t>).</a:t>
                      </a:r>
                      <a:endParaRPr lang="fr-FR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03758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FE1EA5C-8CAD-49D0-A878-FFB3E5D1DBB9}"/>
              </a:ext>
            </a:extLst>
          </p:cNvPr>
          <p:cNvSpPr txBox="1"/>
          <p:nvPr/>
        </p:nvSpPr>
        <p:spPr>
          <a:xfrm>
            <a:off x="1007604" y="126876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/>
              <a:t>DEFIS ET MITIGATION – Phase de démarrage </a:t>
            </a:r>
          </a:p>
        </p:txBody>
      </p:sp>
    </p:spTree>
    <p:extLst>
      <p:ext uri="{BB962C8B-B14F-4D97-AF65-F5344CB8AC3E}">
        <p14:creationId xmlns:p14="http://schemas.microsoft.com/office/powerpoint/2010/main" val="27952636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E01D54E-9D28-4C87-BCB4-4E2499909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796277"/>
              </p:ext>
            </p:extLst>
          </p:nvPr>
        </p:nvGraphicFramePr>
        <p:xfrm>
          <a:off x="539552" y="1772816"/>
          <a:ext cx="8280920" cy="482608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720292">
                  <a:extLst>
                    <a:ext uri="{9D8B030D-6E8A-4147-A177-3AD203B41FA5}">
                      <a16:colId xmlns:a16="http://schemas.microsoft.com/office/drawing/2014/main" val="4001477166"/>
                    </a:ext>
                  </a:extLst>
                </a:gridCol>
                <a:gridCol w="5560628">
                  <a:extLst>
                    <a:ext uri="{9D8B030D-6E8A-4147-A177-3AD203B41FA5}">
                      <a16:colId xmlns:a16="http://schemas.microsoft.com/office/drawing/2014/main" val="1802883500"/>
                    </a:ext>
                  </a:extLst>
                </a:gridCol>
              </a:tblGrid>
              <a:tr h="615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Défis (exemples)</a:t>
                      </a:r>
                      <a:endParaRPr lang="fr-FR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Mitigation (+ exemples pays)</a:t>
                      </a:r>
                      <a:endParaRPr lang="fr-FR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4" marR="646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494233"/>
                  </a:ext>
                </a:extLst>
              </a:tr>
              <a:tr h="39197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2000" b="1" noProof="0" dirty="0">
                          <a:solidFill>
                            <a:srgbClr val="FF0000"/>
                          </a:solidFill>
                          <a:effectLst/>
                        </a:rPr>
                        <a:t>Analyses existantes </a:t>
                      </a:r>
                      <a:r>
                        <a:rPr lang="fr-FR" sz="2000" b="0" noProof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fr-FR" sz="2000" b="0" noProof="0" dirty="0" err="1">
                          <a:solidFill>
                            <a:schemeClr val="tx1"/>
                          </a:solidFill>
                          <a:effectLst/>
                        </a:rPr>
                        <a:t>bilaterales</a:t>
                      </a:r>
                      <a:r>
                        <a:rPr lang="fr-FR" sz="2000" b="0" noProof="0" dirty="0">
                          <a:solidFill>
                            <a:schemeClr val="tx1"/>
                          </a:solidFill>
                          <a:effectLst/>
                        </a:rPr>
                        <a:t> ou nationales)</a:t>
                      </a:r>
                      <a:endParaRPr lang="fr-FR" sz="2000" b="1" noProof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2000" b="1" noProof="0" dirty="0">
                          <a:solidFill>
                            <a:srgbClr val="FF0000"/>
                          </a:solidFill>
                          <a:effectLst/>
                        </a:rPr>
                        <a:t>Manque de données fiables et actualisées/ </a:t>
                      </a:r>
                      <a:r>
                        <a:rPr lang="fr-FR" sz="2000" b="0" noProof="0" dirty="0">
                          <a:effectLst/>
                        </a:rPr>
                        <a:t>et </a:t>
                      </a:r>
                      <a:r>
                        <a:rPr lang="fr-FR" sz="2000" b="1" noProof="0" dirty="0">
                          <a:solidFill>
                            <a:srgbClr val="FF0000"/>
                          </a:solidFill>
                          <a:effectLst/>
                        </a:rPr>
                        <a:t>circonstances changeantes</a:t>
                      </a:r>
                      <a:endParaRPr lang="fr-FR" sz="2000" b="0" noProof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2000" b="1" noProof="0" dirty="0">
                          <a:solidFill>
                            <a:srgbClr val="FF0000"/>
                          </a:solidFill>
                          <a:effectLst/>
                        </a:rPr>
                        <a:t>Charge de travail </a:t>
                      </a:r>
                      <a:r>
                        <a:rPr lang="fr-FR" sz="2000" b="0" noProof="0" dirty="0">
                          <a:solidFill>
                            <a:schemeClr val="tx1"/>
                          </a:solidFill>
                          <a:effectLst/>
                        </a:rPr>
                        <a:t>groupe UE+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2000" noProof="0" dirty="0">
                          <a:effectLst/>
                        </a:rPr>
                        <a:t>Utiliser les analyses et les complémenter! (</a:t>
                      </a:r>
                      <a:r>
                        <a:rPr lang="fr-FR" sz="2000" b="1" noProof="0" dirty="0">
                          <a:solidFill>
                            <a:srgbClr val="0070C0"/>
                          </a:solidFill>
                          <a:effectLst/>
                        </a:rPr>
                        <a:t>Tunisie et autres</a:t>
                      </a:r>
                      <a:r>
                        <a:rPr lang="fr-FR" sz="2000" noProof="0" dirty="0">
                          <a:effectLst/>
                        </a:rPr>
                        <a:t>).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2000" noProof="0" dirty="0">
                          <a:effectLst/>
                        </a:rPr>
                        <a:t>Inviter autres parties prenantes a contribuer a l´analyse (OSC, NNUU,  </a:t>
                      </a:r>
                      <a:r>
                        <a:rPr lang="fr-FR" sz="2000" noProof="0" dirty="0" err="1">
                          <a:effectLst/>
                        </a:rPr>
                        <a:t>etc</a:t>
                      </a:r>
                      <a:r>
                        <a:rPr lang="fr-FR" sz="2000" noProof="0" dirty="0">
                          <a:effectLst/>
                        </a:rPr>
                        <a:t>) </a:t>
                      </a:r>
                      <a:r>
                        <a:rPr lang="fr-FR" sz="2000" b="1" noProof="0" dirty="0">
                          <a:solidFill>
                            <a:srgbClr val="0070C0"/>
                          </a:solidFill>
                          <a:effectLst/>
                        </a:rPr>
                        <a:t>(Libye, Yémen). </a:t>
                      </a:r>
                      <a:r>
                        <a:rPr lang="fr-FR" sz="2000" noProof="0" dirty="0">
                          <a:effectLst/>
                        </a:rPr>
                        <a:t>Inclure des réserves dans document PC + possibilités révisions régulières, si nécessaire (e.g. </a:t>
                      </a:r>
                      <a:r>
                        <a:rPr lang="fr-FR" sz="2000" b="1" noProof="0" dirty="0">
                          <a:solidFill>
                            <a:srgbClr val="0070C0"/>
                          </a:solidFill>
                          <a:effectLst/>
                        </a:rPr>
                        <a:t>Burundi: annuelle</a:t>
                      </a:r>
                      <a:r>
                        <a:rPr lang="fr-FR" sz="2000" noProof="0" dirty="0">
                          <a:effectLst/>
                        </a:rPr>
                        <a:t>).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2000" b="0" noProof="0" dirty="0">
                          <a:solidFill>
                            <a:schemeClr val="tx1"/>
                          </a:solidFill>
                          <a:effectLst/>
                        </a:rPr>
                        <a:t>Demande de support facilité DEVCO A2 </a:t>
                      </a:r>
                      <a:r>
                        <a:rPr lang="fr-FR" sz="2000" b="1" noProof="0" dirty="0">
                          <a:solidFill>
                            <a:srgbClr val="0070C0"/>
                          </a:solidFill>
                          <a:effectLst/>
                        </a:rPr>
                        <a:t>(ex. Benin).</a:t>
                      </a:r>
                      <a:endParaRPr lang="fr-FR" sz="2000" b="1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03758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FE1EA5C-8CAD-49D0-A878-FFB3E5D1DBB9}"/>
              </a:ext>
            </a:extLst>
          </p:cNvPr>
          <p:cNvSpPr txBox="1"/>
          <p:nvPr/>
        </p:nvSpPr>
        <p:spPr>
          <a:xfrm>
            <a:off x="1043608" y="12594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/>
              <a:t>DEFIS ET MITIGATION – </a:t>
            </a:r>
            <a:r>
              <a:rPr lang="es-ES" sz="1800" b="1" dirty="0" err="1"/>
              <a:t>Analyse</a:t>
            </a:r>
            <a:r>
              <a:rPr lang="es-ES" sz="1800" b="1" dirty="0"/>
              <a:t> </a:t>
            </a:r>
            <a:r>
              <a:rPr lang="es-ES" sz="1800" b="1" dirty="0" err="1"/>
              <a:t>Conjointe</a:t>
            </a: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112366805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JP template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P template" id="{B4B003FC-5915-4565-8986-C6AE40DE3B42}" vid="{C6730629-7B1D-4419-94E6-279C39770C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1580</Words>
  <Application>Microsoft Office PowerPoint</Application>
  <PresentationFormat>Presentación en pantalla (4:3)</PresentationFormat>
  <Paragraphs>179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Verdana</vt:lpstr>
      <vt:lpstr>JP template</vt:lpstr>
      <vt:lpstr>Office Theme</vt:lpstr>
      <vt:lpstr>Retirer les enseignements de la PC   Formation sur la programmation conjointe</vt:lpstr>
      <vt:lpstr>Presentación de PowerPoint</vt:lpstr>
      <vt:lpstr>Une vision commune et une UE mieux mise en avant </vt:lpstr>
      <vt:lpstr>Atelier mondial : Messages pour sièges UE + Etats-Membres:  </vt:lpstr>
      <vt:lpstr>Points d'entrée et valeur ajoutée de la PC</vt:lpstr>
      <vt:lpstr>PC: QUI devrait s´engager et QUAND:  </vt:lpstr>
      <vt:lpstr>Perspectives pays (4)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Plus impact grâce à plus de pertinence</vt:lpstr>
      <vt:lpstr>L'avis d'un expert !</vt:lpstr>
      <vt:lpstr>La programmation conjointe au Cambodge</vt:lpstr>
      <vt:lpstr>Outils d'appui de la PC</vt:lpstr>
      <vt:lpstr>Études et ressources pays  Voir la liste de lectures dans votre dossier !</vt:lpstr>
      <vt:lpstr>Principaux messages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alexanderoriordan@gmail.com</dc:creator>
  <cp:lastModifiedBy>Sibylle Koenig</cp:lastModifiedBy>
  <cp:revision>244</cp:revision>
  <dcterms:created xsi:type="dcterms:W3CDTF">2011-10-28T10:25:18Z</dcterms:created>
  <dcterms:modified xsi:type="dcterms:W3CDTF">2019-05-08T08:47:59Z</dcterms:modified>
</cp:coreProperties>
</file>