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4" r:id="rId2"/>
    <p:sldId id="314" r:id="rId3"/>
    <p:sldId id="336" r:id="rId4"/>
    <p:sldId id="337" r:id="rId5"/>
    <p:sldId id="335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44CE2-421B-4551-9E67-32DC7BA38E40}" v="2" dt="2019-05-07T14:14:20.017"/>
    <p1510:client id="{4372DC74-7249-4955-91B0-89425B79C092}" v="4" dt="2019-05-07T23:41:28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973" autoAdjust="0"/>
  </p:normalViewPr>
  <p:slideViewPr>
    <p:cSldViewPr snapToGrid="0">
      <p:cViewPr varScale="1">
        <p:scale>
          <a:sx n="46" d="100"/>
          <a:sy n="46" d="100"/>
        </p:scale>
        <p:origin x="18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22844CE2-421B-4551-9E67-32DC7BA38E40}"/>
    <pc:docChg chg="custSel delSld modSld">
      <pc:chgData name="Sibylle Koenig" userId="8e69258a572ead4b" providerId="LiveId" clId="{22844CE2-421B-4551-9E67-32DC7BA38E40}" dt="2019-05-07T14:19:10.114" v="131" actId="2696"/>
      <pc:docMkLst>
        <pc:docMk/>
      </pc:docMkLst>
      <pc:sldChg chg="modSp">
        <pc:chgData name="Sibylle Koenig" userId="8e69258a572ead4b" providerId="LiveId" clId="{22844CE2-421B-4551-9E67-32DC7BA38E40}" dt="2019-05-07T14:17:50.860" v="118" actId="20577"/>
        <pc:sldMkLst>
          <pc:docMk/>
          <pc:sldMk cId="0" sldId="314"/>
        </pc:sldMkLst>
        <pc:spChg chg="mod">
          <ac:chgData name="Sibylle Koenig" userId="8e69258a572ead4b" providerId="LiveId" clId="{22844CE2-421B-4551-9E67-32DC7BA38E40}" dt="2019-05-07T14:17:13.114" v="115" actId="20577"/>
          <ac:spMkLst>
            <pc:docMk/>
            <pc:sldMk cId="0" sldId="314"/>
            <ac:spMk id="65539" creationId="{842F91EB-A569-486C-95D2-0D8CEE91F642}"/>
          </ac:spMkLst>
        </pc:spChg>
        <pc:spChg chg="mod">
          <ac:chgData name="Sibylle Koenig" userId="8e69258a572ead4b" providerId="LiveId" clId="{22844CE2-421B-4551-9E67-32DC7BA38E40}" dt="2019-05-07T14:17:50.860" v="118" actId="20577"/>
          <ac:spMkLst>
            <pc:docMk/>
            <pc:sldMk cId="0" sldId="314"/>
            <ac:spMk id="83970" creationId="{2C27FB00-4115-4E9E-9E28-5C4E57279B70}"/>
          </ac:spMkLst>
        </pc:spChg>
      </pc:sldChg>
      <pc:sldChg chg="del">
        <pc:chgData name="Sibylle Koenig" userId="8e69258a572ead4b" providerId="LiveId" clId="{22844CE2-421B-4551-9E67-32DC7BA38E40}" dt="2019-05-07T14:19:10.114" v="131" actId="2696"/>
        <pc:sldMkLst>
          <pc:docMk/>
          <pc:sldMk cId="0" sldId="330"/>
        </pc:sldMkLst>
      </pc:sldChg>
      <pc:sldChg chg="modSp">
        <pc:chgData name="Sibylle Koenig" userId="8e69258a572ead4b" providerId="LiveId" clId="{22844CE2-421B-4551-9E67-32DC7BA38E40}" dt="2019-05-07T14:18:05.745" v="130" actId="20577"/>
        <pc:sldMkLst>
          <pc:docMk/>
          <pc:sldMk cId="1305442397" sldId="336"/>
        </pc:sldMkLst>
        <pc:spChg chg="mod">
          <ac:chgData name="Sibylle Koenig" userId="8e69258a572ead4b" providerId="LiveId" clId="{22844CE2-421B-4551-9E67-32DC7BA38E40}" dt="2019-05-07T14:18:05.745" v="130" actId="20577"/>
          <ac:spMkLst>
            <pc:docMk/>
            <pc:sldMk cId="1305442397" sldId="336"/>
            <ac:spMk id="31746" creationId="{84775290-0638-4986-8BF4-317E5943EF26}"/>
          </ac:spMkLst>
        </pc:spChg>
      </pc:sldChg>
    </pc:docChg>
  </pc:docChgLst>
  <pc:docChgLst>
    <pc:chgData name="Sibylle Koenig" userId="8e69258a572ead4b" providerId="LiveId" clId="{4372DC74-7249-4955-91B0-89425B79C092}"/>
    <pc:docChg chg="undo addSld modSld">
      <pc:chgData name="Sibylle Koenig" userId="8e69258a572ead4b" providerId="LiveId" clId="{4372DC74-7249-4955-91B0-89425B79C092}" dt="2019-05-07T23:44:45.734" v="91" actId="5793"/>
      <pc:docMkLst>
        <pc:docMk/>
      </pc:docMkLst>
      <pc:sldChg chg="addSp delSp modSp add modTransition">
        <pc:chgData name="Sibylle Koenig" userId="8e69258a572ead4b" providerId="LiveId" clId="{4372DC74-7249-4955-91B0-89425B79C092}" dt="2019-05-07T23:44:45.734" v="91" actId="5793"/>
        <pc:sldMkLst>
          <pc:docMk/>
          <pc:sldMk cId="2631288851" sldId="337"/>
        </pc:sldMkLst>
        <pc:spChg chg="add del">
          <ac:chgData name="Sibylle Koenig" userId="8e69258a572ead4b" providerId="LiveId" clId="{4372DC74-7249-4955-91B0-89425B79C092}" dt="2019-05-07T23:41:23.472" v="47"/>
          <ac:spMkLst>
            <pc:docMk/>
            <pc:sldMk cId="2631288851" sldId="337"/>
            <ac:spMk id="2" creationId="{20D1EF63-A824-42FA-920D-FAB7786F634A}"/>
          </ac:spMkLst>
        </pc:spChg>
        <pc:spChg chg="mod">
          <ac:chgData name="Sibylle Koenig" userId="8e69258a572ead4b" providerId="LiveId" clId="{4372DC74-7249-4955-91B0-89425B79C092}" dt="2019-05-07T23:44:45.734" v="91" actId="5793"/>
          <ac:spMkLst>
            <pc:docMk/>
            <pc:sldMk cId="2631288851" sldId="337"/>
            <ac:spMk id="65539" creationId="{842F91EB-A569-486C-95D2-0D8CEE91F642}"/>
          </ac:spMkLst>
        </pc:spChg>
        <pc:spChg chg="mod">
          <ac:chgData name="Sibylle Koenig" userId="8e69258a572ead4b" providerId="LiveId" clId="{4372DC74-7249-4955-91B0-89425B79C092}" dt="2019-05-07T23:39:05.376" v="45" actId="20577"/>
          <ac:spMkLst>
            <pc:docMk/>
            <pc:sldMk cId="2631288851" sldId="337"/>
            <ac:spMk id="83970" creationId="{2C27FB00-4115-4E9E-9E28-5C4E57279B70}"/>
          </ac:spMkLst>
        </pc:spChg>
      </pc:sldChg>
    </pc:docChg>
  </pc:docChgLst>
  <pc:docChgLst>
    <pc:chgData name="Sibylle Koenig" userId="8e69258a572ead4b" providerId="LiveId" clId="{A4DE219E-2387-4F7D-926F-DCA5380D8D0D}"/>
    <pc:docChg chg="modSld">
      <pc:chgData name="Sibylle Koenig" userId="8e69258a572ead4b" providerId="LiveId" clId="{A4DE219E-2387-4F7D-926F-DCA5380D8D0D}" dt="2019-04-03T14:36:38.430" v="4" actId="20577"/>
      <pc:docMkLst>
        <pc:docMk/>
      </pc:docMkLst>
      <pc:sldChg chg="modNotesTx">
        <pc:chgData name="Sibylle Koenig" userId="8e69258a572ead4b" providerId="LiveId" clId="{A4DE219E-2387-4F7D-926F-DCA5380D8D0D}" dt="2019-04-03T14:36:29.376" v="2" actId="20577"/>
        <pc:sldMkLst>
          <pc:docMk/>
          <pc:sldMk cId="0" sldId="314"/>
        </pc:sldMkLst>
      </pc:sldChg>
      <pc:sldChg chg="modNotesTx">
        <pc:chgData name="Sibylle Koenig" userId="8e69258a572ead4b" providerId="LiveId" clId="{A4DE219E-2387-4F7D-926F-DCA5380D8D0D}" dt="2019-04-03T14:36:21.518" v="0" actId="20577"/>
        <pc:sldMkLst>
          <pc:docMk/>
          <pc:sldMk cId="0" sldId="334"/>
        </pc:sldMkLst>
      </pc:sldChg>
      <pc:sldChg chg="modNotesTx">
        <pc:chgData name="Sibylle Koenig" userId="8e69258a572ead4b" providerId="LiveId" clId="{A4DE219E-2387-4F7D-926F-DCA5380D8D0D}" dt="2019-04-03T14:36:32.783" v="3" actId="20577"/>
        <pc:sldMkLst>
          <pc:docMk/>
          <pc:sldMk cId="1305442397" sldId="336"/>
        </pc:sldMkLst>
      </pc:sldChg>
    </pc:docChg>
  </pc:docChgLst>
  <pc:docChgLst>
    <pc:chgData name="Philip Courtnadge" userId="e9a94f418d2cecc2" providerId="LiveId" clId="{64E9282A-92EE-46AD-94EF-F306CDFA472F}"/>
    <pc:docChg chg="undo delSld modSld">
      <pc:chgData name="Philip Courtnadge" userId="e9a94f418d2cecc2" providerId="LiveId" clId="{64E9282A-92EE-46AD-94EF-F306CDFA472F}" dt="2019-03-11T15:56:46.570" v="4"/>
      <pc:docMkLst>
        <pc:docMk/>
      </pc:docMkLst>
    </pc:docChg>
  </pc:docChgLst>
  <pc:docChgLst>
    <pc:chgData name="Philip Courtnadge" userId="e9a94f418d2cecc2" providerId="LiveId" clId="{9A82EAD4-49BB-4FA8-B492-23E8818FE381}"/>
    <pc:docChg chg="undo custSel modSld modMainMaster">
      <pc:chgData name="Philip Courtnadge" userId="e9a94f418d2cecc2" providerId="LiveId" clId="{9A82EAD4-49BB-4FA8-B492-23E8818FE381}" dt="2019-03-13T21:05:28.610" v="923" actId="20577"/>
      <pc:docMkLst>
        <pc:docMk/>
      </pc:docMkLst>
      <pc:sldChg chg="modSp modNotesTx">
        <pc:chgData name="Philip Courtnadge" userId="e9a94f418d2cecc2" providerId="LiveId" clId="{9A82EAD4-49BB-4FA8-B492-23E8818FE381}" dt="2019-03-13T20:55:30.843" v="707" actId="6549"/>
        <pc:sldMkLst>
          <pc:docMk/>
          <pc:sldMk cId="0" sldId="314"/>
        </pc:sldMkLst>
        <pc:spChg chg="mod">
          <ac:chgData name="Philip Courtnadge" userId="e9a94f418d2cecc2" providerId="LiveId" clId="{9A82EAD4-49BB-4FA8-B492-23E8818FE381}" dt="2019-03-13T14:48:05.295" v="391" actId="20577"/>
          <ac:spMkLst>
            <pc:docMk/>
            <pc:sldMk cId="0" sldId="314"/>
            <ac:spMk id="65539" creationId="{842F91EB-A569-486C-95D2-0D8CEE91F642}"/>
          </ac:spMkLst>
        </pc:spChg>
        <pc:spChg chg="mod">
          <ac:chgData name="Philip Courtnadge" userId="e9a94f418d2cecc2" providerId="LiveId" clId="{9A82EAD4-49BB-4FA8-B492-23E8818FE381}" dt="2019-03-13T14:44:24.902" v="340" actId="255"/>
          <ac:spMkLst>
            <pc:docMk/>
            <pc:sldMk cId="0" sldId="314"/>
            <ac:spMk id="83970" creationId="{2C27FB00-4115-4E9E-9E28-5C4E57279B70}"/>
          </ac:spMkLst>
        </pc:spChg>
      </pc:sldChg>
      <pc:sldChg chg="modSp">
        <pc:chgData name="Philip Courtnadge" userId="e9a94f418d2cecc2" providerId="LiveId" clId="{9A82EAD4-49BB-4FA8-B492-23E8818FE381}" dt="2019-03-13T12:54:29.354" v="14"/>
        <pc:sldMkLst>
          <pc:docMk/>
          <pc:sldMk cId="0" sldId="334"/>
        </pc:sldMkLst>
        <pc:spChg chg="mod">
          <ac:chgData name="Philip Courtnadge" userId="e9a94f418d2cecc2" providerId="LiveId" clId="{9A82EAD4-49BB-4FA8-B492-23E8818FE381}" dt="2019-03-13T12:54:29.354" v="14"/>
          <ac:spMkLst>
            <pc:docMk/>
            <pc:sldMk cId="0" sldId="334"/>
            <ac:spMk id="22530" creationId="{3AE7A3B0-4FFF-4CC2-88D1-B0418A0597DA}"/>
          </ac:spMkLst>
        </pc:spChg>
      </pc:sldChg>
      <pc:sldChg chg="modSp">
        <pc:chgData name="Philip Courtnadge" userId="e9a94f418d2cecc2" providerId="LiveId" clId="{9A82EAD4-49BB-4FA8-B492-23E8818FE381}" dt="2019-03-13T12:54:29.354" v="14"/>
        <pc:sldMkLst>
          <pc:docMk/>
          <pc:sldMk cId="1751560701" sldId="335"/>
        </pc:sldMkLst>
        <pc:spChg chg="mod">
          <ac:chgData name="Philip Courtnadge" userId="e9a94f418d2cecc2" providerId="LiveId" clId="{9A82EAD4-49BB-4FA8-B492-23E8818FE381}" dt="2019-03-13T12:54:29.354" v="14"/>
          <ac:spMkLst>
            <pc:docMk/>
            <pc:sldMk cId="1751560701" sldId="335"/>
            <ac:spMk id="31746" creationId="{84775290-0638-4986-8BF4-317E5943EF26}"/>
          </ac:spMkLst>
        </pc:spChg>
      </pc:sldChg>
      <pc:sldChg chg="modSp">
        <pc:chgData name="Philip Courtnadge" userId="e9a94f418d2cecc2" providerId="LiveId" clId="{9A82EAD4-49BB-4FA8-B492-23E8818FE381}" dt="2019-03-13T12:55:10.978" v="16" actId="1076"/>
        <pc:sldMkLst>
          <pc:docMk/>
          <pc:sldMk cId="1305442397" sldId="336"/>
        </pc:sldMkLst>
        <pc:spChg chg="mod">
          <ac:chgData name="Philip Courtnadge" userId="e9a94f418d2cecc2" providerId="LiveId" clId="{9A82EAD4-49BB-4FA8-B492-23E8818FE381}" dt="2019-03-13T12:54:29.354" v="14"/>
          <ac:spMkLst>
            <pc:docMk/>
            <pc:sldMk cId="1305442397" sldId="336"/>
            <ac:spMk id="6" creationId="{80455B9A-D7E0-4734-8DD9-245939FA3ADE}"/>
          </ac:spMkLst>
        </pc:spChg>
        <pc:spChg chg="mod">
          <ac:chgData name="Philip Courtnadge" userId="e9a94f418d2cecc2" providerId="LiveId" clId="{9A82EAD4-49BB-4FA8-B492-23E8818FE381}" dt="2019-03-13T12:55:05.479" v="15" actId="20577"/>
          <ac:spMkLst>
            <pc:docMk/>
            <pc:sldMk cId="1305442397" sldId="336"/>
            <ac:spMk id="30723" creationId="{918BB479-22A4-47CE-AA0C-53170C4482E3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k cId="1305442397" sldId="336"/>
            <ac:spMk id="31746" creationId="{84775290-0638-4986-8BF4-317E5943EF26}"/>
          </ac:spMkLst>
        </pc:spChg>
        <pc:picChg chg="mod">
          <ac:chgData name="Philip Courtnadge" userId="e9a94f418d2cecc2" providerId="LiveId" clId="{9A82EAD4-49BB-4FA8-B492-23E8818FE381}" dt="2019-03-13T12:54:29.354" v="14"/>
          <ac:picMkLst>
            <pc:docMk/>
            <pc:sldMk cId="1305442397" sldId="336"/>
            <ac:picMk id="2" creationId="{1C4B7121-B23B-41E9-B04E-A2BA1A9E5965}"/>
          </ac:picMkLst>
        </pc:picChg>
        <pc:picChg chg="mod">
          <ac:chgData name="Philip Courtnadge" userId="e9a94f418d2cecc2" providerId="LiveId" clId="{9A82EAD4-49BB-4FA8-B492-23E8818FE381}" dt="2019-03-13T12:55:10.978" v="16" actId="1076"/>
          <ac:picMkLst>
            <pc:docMk/>
            <pc:sldMk cId="1305442397" sldId="336"/>
            <ac:picMk id="3" creationId="{36F98EA6-657D-453D-B2EF-4DB5FA0505A8}"/>
          </ac:picMkLst>
        </pc:picChg>
      </pc:sldChg>
      <pc:sldMasterChg chg="modSp modSldLayout">
        <pc:chgData name="Philip Courtnadge" userId="e9a94f418d2cecc2" providerId="LiveId" clId="{9A82EAD4-49BB-4FA8-B492-23E8818FE381}" dt="2019-03-13T12:54:29.354" v="14"/>
        <pc:sldMasterMkLst>
          <pc:docMk/>
          <pc:sldMasterMk cId="1943303738" sldId="2147483660"/>
        </pc:sldMasterMkLst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7" creationId="{7C19A1D4-539A-42D2-9766-A5AD067E0E02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5" creationId="{519A68A9-10DB-4A40-A22B-39D908809A49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026" creationId="{461D3BBF-082A-47C6-9465-BA5C7875780E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027" creationId="{5AC27604-A50E-451E-B067-CEC04575E5D7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028" creationId="{01CD2535-AAF4-4EE0-AFF5-5D766D694D06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029" creationId="{F954DF3D-FE49-4498-B72D-3B886495BFB8}"/>
          </ac:spMkLst>
        </pc:spChg>
        <pc:spChg chg="mod">
          <ac:chgData name="Philip Courtnadge" userId="e9a94f418d2cecc2" providerId="LiveId" clId="{9A82EAD4-49BB-4FA8-B492-23E8818FE381}" dt="2019-03-13T12:54:29.354" v="14"/>
          <ac:spMkLst>
            <pc:docMk/>
            <pc:sldMasterMk cId="1943303738" sldId="2147483660"/>
            <ac:spMk id="1030" creationId="{5B871A0E-CFAA-4A45-9DE9-DF61F5F85E05}"/>
          </ac:spMkLst>
        </pc:spChg>
        <pc:picChg chg="mod">
          <ac:chgData name="Philip Courtnadge" userId="e9a94f418d2cecc2" providerId="LiveId" clId="{9A82EAD4-49BB-4FA8-B492-23E8818FE381}" dt="2019-03-13T12:54:29.354" v="14"/>
          <ac:picMkLst>
            <pc:docMk/>
            <pc:sldMasterMk cId="1943303738" sldId="2147483660"/>
            <ac:picMk id="1033" creationId="{5122C4EF-242D-4B01-90DF-C4A84D4D31B0}"/>
          </ac:picMkLst>
        </pc:picChg>
        <pc:picChg chg="mod">
          <ac:chgData name="Philip Courtnadge" userId="e9a94f418d2cecc2" providerId="LiveId" clId="{9A82EAD4-49BB-4FA8-B492-23E8818FE381}" dt="2019-03-13T12:54:29.354" v="14"/>
          <ac:picMkLst>
            <pc:docMk/>
            <pc:sldMasterMk cId="1943303738" sldId="2147483660"/>
            <ac:picMk id="1034" creationId="{D35947CA-EA14-49AC-B3E7-7A112703E78F}"/>
          </ac:picMkLst>
        </pc:pic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2660533843" sldId="2147483661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2660533843" sldId="2147483661"/>
              <ac:spMk id="4" creationId="{C32456C5-8206-4653-8237-C471A3D32893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2660533843" sldId="2147483661"/>
              <ac:spMk id="6" creationId="{E3CE0052-0A77-408A-A6CE-A47E2C877115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2660533843" sldId="2147483661"/>
              <ac:spMk id="7" creationId="{6803EC5C-1854-4CB6-967E-BAF09F519964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2660533843" sldId="2147483661"/>
              <ac:spMk id="3076" creationId="{C4A9B37B-3444-4826-8C74-AC961E2BDACD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2660533843" sldId="2147483661"/>
              <ac:spMk id="3077" creationId="{9AB3C426-9910-4390-A324-7CDC6F26EBC8}"/>
            </ac:spMkLst>
          </pc:spChg>
          <pc:picChg chg="mod">
            <ac:chgData name="Philip Courtnadge" userId="e9a94f418d2cecc2" providerId="LiveId" clId="{9A82EAD4-49BB-4FA8-B492-23E8818FE381}" dt="2019-03-13T12:54:29.354" v="14"/>
            <ac:picMkLst>
              <pc:docMk/>
              <pc:sldMasterMk cId="1943303738" sldId="2147483660"/>
              <pc:sldLayoutMk cId="2660533843" sldId="2147483661"/>
              <ac:picMk id="5" creationId="{479A7679-D904-4D37-A76A-8715FD663DD6}"/>
            </ac:picMkLst>
          </pc:pic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2020902099" sldId="2147483662"/>
          </pc:sldLayoutMkLst>
          <pc:picChg chg="mod">
            <ac:chgData name="Philip Courtnadge" userId="e9a94f418d2cecc2" providerId="LiveId" clId="{9A82EAD4-49BB-4FA8-B492-23E8818FE381}" dt="2019-03-13T12:54:29.354" v="14"/>
            <ac:picMkLst>
              <pc:docMk/>
              <pc:sldMasterMk cId="1943303738" sldId="2147483660"/>
              <pc:sldLayoutMk cId="2020902099" sldId="2147483662"/>
              <ac:picMk id="4" creationId="{41315550-0658-4E99-8788-4DC485D7ACE3}"/>
            </ac:picMkLst>
          </pc:pic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76021314" sldId="2147483663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76021314" sldId="2147483663"/>
              <ac:spMk id="2" creationId="{A1B9A926-7E75-410B-8810-E61A7E099312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76021314" sldId="2147483663"/>
              <ac:spMk id="3" creationId="{72288546-FFAA-4A2E-89C7-B446EEE5FDA6}"/>
            </ac:spMkLst>
          </pc:sp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1288744134" sldId="2147483664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288744134" sldId="2147483664"/>
              <ac:spMk id="3" creationId="{35730DDF-3A76-4AC5-AAA2-8D21D6855A93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288744134" sldId="2147483664"/>
              <ac:spMk id="4" creationId="{7270287F-805D-4FD2-8C2E-A00640D9F6DF}"/>
            </ac:spMkLst>
          </pc:sp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3441618794" sldId="2147483665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441618794" sldId="2147483665"/>
              <ac:spMk id="2" creationId="{3716158B-3EEE-4933-B9A1-3505D422AC2F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441618794" sldId="2147483665"/>
              <ac:spMk id="3" creationId="{A6276EEF-E403-4371-8AAB-FEDF391F6BBC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441618794" sldId="2147483665"/>
              <ac:spMk id="4" creationId="{79CD54F2-BE4C-4DF8-9182-2F39E4CA3532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441618794" sldId="2147483665"/>
              <ac:spMk id="5" creationId="{CCC674B3-761A-41DE-9C44-509A0B97B82F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441618794" sldId="2147483665"/>
              <ac:spMk id="6" creationId="{8A09100C-4CD9-42AA-87FD-4C7A623FE84E}"/>
            </ac:spMkLst>
          </pc:sp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3167742496" sldId="2147483668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167742496" sldId="2147483668"/>
              <ac:spMk id="2" creationId="{5DC5E85B-0D2D-47CF-BB35-403B046E5A05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167742496" sldId="2147483668"/>
              <ac:spMk id="3" creationId="{FE2958FC-B541-43DE-9E41-B3FFA2409B58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3167742496" sldId="2147483668"/>
              <ac:spMk id="4" creationId="{FB097CA1-7D05-4244-826E-CD2385E5374E}"/>
            </ac:spMkLst>
          </pc:sp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1955174115" sldId="2147483669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955174115" sldId="2147483669"/>
              <ac:spMk id="2" creationId="{9641D8F2-3663-44F9-93F9-4FEFBF9D0C41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955174115" sldId="2147483669"/>
              <ac:spMk id="3" creationId="{2F4A156E-8527-4470-93A2-EA4A02C9F8DF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955174115" sldId="2147483669"/>
              <ac:spMk id="4" creationId="{2197982E-797B-4091-9045-FE16D0C80D1B}"/>
            </ac:spMkLst>
          </pc:spChg>
        </pc:sldLayoutChg>
        <pc:sldLayoutChg chg="modSp">
          <pc:chgData name="Philip Courtnadge" userId="e9a94f418d2cecc2" providerId="LiveId" clId="{9A82EAD4-49BB-4FA8-B492-23E8818FE381}" dt="2019-03-13T12:54:29.354" v="14"/>
          <pc:sldLayoutMkLst>
            <pc:docMk/>
            <pc:sldMasterMk cId="1943303738" sldId="2147483660"/>
            <pc:sldLayoutMk cId="152336735" sldId="2147483671"/>
          </pc:sldLayoutMkLst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52336735" sldId="2147483671"/>
              <ac:spMk id="2" creationId="{F930EBB8-3153-4B05-A0F5-0E37DFCADE15}"/>
            </ac:spMkLst>
          </pc:spChg>
          <pc:spChg chg="mod">
            <ac:chgData name="Philip Courtnadge" userId="e9a94f418d2cecc2" providerId="LiveId" clId="{9A82EAD4-49BB-4FA8-B492-23E8818FE381}" dt="2019-03-13T12:54:29.354" v="14"/>
            <ac:spMkLst>
              <pc:docMk/>
              <pc:sldMasterMk cId="1943303738" sldId="2147483660"/>
              <pc:sldLayoutMk cId="152336735" sldId="2147483671"/>
              <ac:spMk id="3" creationId="{37D4DF75-24DF-48E2-ABAF-9D80F65139C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7B13-6F5B-451D-95D2-0DEB92D642E1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B8330-DEB1-4577-9147-70CF14F3E3F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1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8EB76D-5C1F-4BF0-AF7F-019D04A7A84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2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32767F-D67E-423D-9E53-9417CB3A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6CF0A3A-F44D-43A0-94FC-C689C2410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i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341553E-DF6F-4580-AB11-10E6E4F0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1A4994C-9C6E-4375-98D1-C4ECA220F7B5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78CE92-2627-47E3-B3E1-92AD8A151B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9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A32767F-D67E-423D-9E53-9417CB3A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6CF0A3A-F44D-43A0-94FC-C689C2410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4478407"/>
          </a:xfrm>
          <a:noFill/>
        </p:spPr>
        <p:txBody>
          <a:bodyPr/>
          <a:lstStyle/>
          <a:p>
            <a:r>
              <a:rPr lang="en-GB" altLang="en-US" b="1" dirty="0"/>
              <a:t>Facilitator: </a:t>
            </a:r>
            <a:r>
              <a:rPr lang="en-GB" altLang="en-US" dirty="0"/>
              <a:t>These are some good practices taken from a very different area of life – the Arts. The lessons learnt on how artists best work together are very applicable to Joint Programming, as you can see: What you need is…  [READ slide]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341553E-DF6F-4580-AB11-10E6E4F0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1A4994C-9C6E-4375-98D1-C4ECA220F7B5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78CE92-2627-47E3-B3E1-92AD8A151B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4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5338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4733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367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9020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213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7441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6187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3891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9185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7424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74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35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0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269081" algn="l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2pPr>
      <a:lvl3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3pPr>
      <a:lvl4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4pPr>
      <a:lvl5pPr marL="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 kern="1200">
          <a:solidFill>
            <a:srgbClr val="0F5494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5514" y="2402682"/>
            <a:ext cx="5670947" cy="2268457"/>
          </a:xfrm>
        </p:spPr>
        <p:txBody>
          <a:bodyPr/>
          <a:lstStyle/>
          <a:p>
            <a:pPr marL="0" lvl="1">
              <a:defRPr b="0" i="0"/>
            </a:pPr>
            <a:r>
              <a:rPr lang="1036" altLang="en-US" sz="21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Travail de groupe : Se préparer à la programmation conjointe</a:t>
            </a:r>
            <a:br>
              <a:rPr lang="1036" altLang="en-US" sz="21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1036" altLang="en-US" sz="21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1036" altLang="en-US" sz="21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1036" sz="1500" b="1" kern="120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Formation sur la programmation conjointe</a:t>
            </a:r>
            <a:endParaRPr lang="en-US" altLang="en-US" sz="1500" kern="120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2C27FB00-4115-4E9E-9E28-5C4E5727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972" y="1442415"/>
            <a:ext cx="7903028" cy="702469"/>
          </a:xfrm>
        </p:spPr>
        <p:txBody>
          <a:bodyPr/>
          <a:lstStyle/>
          <a:p>
            <a:pPr eaLnBrk="1" hangingPunct="1">
              <a:defRPr b="0" i="0"/>
            </a:pPr>
            <a:r>
              <a:rPr lang="1036" altLang="en-US" sz="2800" b="1" dirty="0"/>
              <a:t>Synthèse des bonnes pratiques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42F91EB-A569-486C-95D2-0D8CEE91F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343" y="2369855"/>
            <a:ext cx="8447314" cy="4030945"/>
          </a:xfrm>
        </p:spPr>
        <p:txBody>
          <a:bodyPr>
            <a:normAutofit fontScale="90000"/>
          </a:bodyPr>
          <a:lstStyle/>
          <a:p>
            <a:pPr marL="0" indent="0">
              <a:spcBef>
                <a:spcPct val="0"/>
              </a:spcBef>
              <a:buNone/>
              <a:defRPr b="0" i="0"/>
            </a:pPr>
            <a:r>
              <a:rPr lang="1036" altLang="en-US" b="1" i="0" dirty="0"/>
              <a:t>1. Mieux travailler ensemble pour </a:t>
            </a:r>
            <a:r>
              <a:rPr lang="es-ES" altLang="en-US" b="1" i="0" dirty="0"/>
              <a:t>une</a:t>
            </a:r>
            <a:r>
              <a:rPr lang="1036" altLang="en-US" b="1" i="0" dirty="0"/>
              <a:t> cohérence</a:t>
            </a:r>
            <a:r>
              <a:rPr lang="es-ES" altLang="en-US" b="1" i="0" dirty="0"/>
              <a:t> </a:t>
            </a:r>
            <a:r>
              <a:rPr lang="es-ES" altLang="en-US" b="1" i="0" dirty="0" err="1"/>
              <a:t>accrue</a:t>
            </a:r>
            <a:r>
              <a:rPr lang="1036" altLang="en-US" b="1" i="0" dirty="0"/>
              <a:t> des politiques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Un consensus sur les priorités (négociées avec le gouvernement partenaire)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Une vision et des objectifs communs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Une approche stratégique conjointe qui appuie le cadre de résultats conjoints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Bonnes pratiques de collaboration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i="0" dirty="0"/>
          </a:p>
          <a:p>
            <a:pPr marL="0" indent="0">
              <a:spcBef>
                <a:spcPct val="0"/>
              </a:spcBef>
              <a:buNone/>
              <a:defRPr b="0" i="0"/>
            </a:pPr>
            <a:r>
              <a:rPr lang="1036" altLang="en-US" b="1" i="0" dirty="0"/>
              <a:t>2. Accroître la visibilité de l</a:t>
            </a:r>
            <a:r>
              <a:rPr lang="es-ES" altLang="en-US" b="1" i="0" dirty="0"/>
              <a:t>’</a:t>
            </a:r>
            <a:r>
              <a:rPr lang="1036" altLang="en-US" b="1" i="0" dirty="0"/>
              <a:t>U</a:t>
            </a:r>
            <a:r>
              <a:rPr lang="es-ES" altLang="en-US" b="1" i="0" dirty="0"/>
              <a:t>E et l´</a:t>
            </a:r>
            <a:r>
              <a:rPr lang="1036" altLang="en-US" b="1" i="0" dirty="0"/>
              <a:t>influence </a:t>
            </a:r>
            <a:r>
              <a:rPr lang="es-ES" altLang="en-US" b="1" i="0" dirty="0"/>
              <a:t>des </a:t>
            </a:r>
            <a:r>
              <a:rPr lang="1036" altLang="en-US" b="1" i="0" dirty="0"/>
              <a:t>priorités européennes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Atténuation d</a:t>
            </a:r>
            <a:r>
              <a:rPr lang="es-ES" altLang="en-US" i="0" dirty="0"/>
              <a:t>e</a:t>
            </a:r>
            <a:r>
              <a:rPr lang="1036" altLang="en-US" i="0" dirty="0"/>
              <a:t> risque</a:t>
            </a:r>
            <a:r>
              <a:rPr lang="es-ES" altLang="en-US" i="0" dirty="0"/>
              <a:t>s</a:t>
            </a:r>
            <a:r>
              <a:rPr lang="1036" altLang="en-US" i="0" dirty="0"/>
              <a:t> dans les environnements nouveaux ou à haut risque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i="0" dirty="0"/>
              <a:t>Au-delà de l'aide : </a:t>
            </a:r>
            <a:r>
              <a:rPr lang="es-ES" i="0" dirty="0" err="1"/>
              <a:t>adresser</a:t>
            </a:r>
            <a:r>
              <a:rPr lang="es-ES" i="0" dirty="0"/>
              <a:t> </a:t>
            </a:r>
            <a:r>
              <a:rPr lang="1036" i="0" dirty="0"/>
              <a:t>problèmes de politique commerciale et étrangère (migration, démocratie, droits humains, fragilité, climat).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Miser sur les nouveaux partenariats (secteur privé, société civile, agents du changement)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i="0" dirty="0"/>
          </a:p>
          <a:p>
            <a:pPr marL="0" indent="0">
              <a:spcBef>
                <a:spcPct val="0"/>
              </a:spcBef>
              <a:buNone/>
              <a:defRPr b="0" i="0"/>
            </a:pPr>
            <a:r>
              <a:rPr lang="1036" altLang="en-US" b="1" i="0" dirty="0"/>
              <a:t>3.  Flexibilité = “best fit” = pertinence pour le contexte </a:t>
            </a:r>
            <a:r>
              <a:rPr lang="es-ES" altLang="en-US" b="1" i="0" dirty="0"/>
              <a:t>-</a:t>
            </a:r>
            <a:r>
              <a:rPr lang="1036" altLang="en-US" b="1" i="0" dirty="0"/>
              <a:t> résultats ODD </a:t>
            </a:r>
          </a:p>
          <a:p>
            <a:pPr>
              <a:spcBef>
                <a:spcPct val="0"/>
              </a:spcBef>
              <a:buClr>
                <a:schemeClr val="accent6"/>
              </a:buClr>
              <a:defRPr b="0" i="0"/>
            </a:pPr>
            <a:r>
              <a:rPr lang="1036" altLang="en-US" i="0" dirty="0"/>
              <a:t>Le processus est déterminant </a:t>
            </a:r>
            <a:r>
              <a:rPr lang="es-ES" altLang="en-US" i="0" dirty="0"/>
              <a:t>– </a:t>
            </a:r>
            <a:r>
              <a:rPr lang="es-ES" altLang="en-US" i="0" dirty="0" err="1"/>
              <a:t>il</a:t>
            </a:r>
            <a:r>
              <a:rPr lang="es-ES" altLang="en-US" i="0" dirty="0"/>
              <a:t> </a:t>
            </a:r>
            <a:r>
              <a:rPr lang="es-ES" altLang="en-US" i="0" dirty="0" err="1"/>
              <a:t>est</a:t>
            </a:r>
            <a:r>
              <a:rPr lang="es-ES" altLang="en-US" i="0" dirty="0"/>
              <a:t> censé </a:t>
            </a:r>
            <a:r>
              <a:rPr lang="es-ES" altLang="en-US" i="0" dirty="0" err="1"/>
              <a:t>etre</a:t>
            </a:r>
            <a:r>
              <a:rPr lang="1036" altLang="en-US" i="0" dirty="0"/>
              <a:t> inclusif,</a:t>
            </a:r>
            <a:r>
              <a:rPr lang="es-ES" altLang="en-US" i="0" dirty="0"/>
              <a:t> </a:t>
            </a:r>
            <a:r>
              <a:rPr lang="1036" altLang="en-US" i="0" dirty="0"/>
              <a:t>lancer un élan</a:t>
            </a:r>
            <a:r>
              <a:rPr lang="es-ES" altLang="en-US" i="0" dirty="0"/>
              <a:t> et</a:t>
            </a:r>
            <a:r>
              <a:rPr lang="1036" altLang="en-US" i="0" dirty="0"/>
              <a:t> institutionnaliser la PC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1121"/>
            <a:ext cx="9144000" cy="419939"/>
          </a:xfrm>
        </p:spPr>
        <p:txBody>
          <a:bodyPr/>
          <a:lstStyle/>
          <a:p>
            <a:pPr algn="ctr" eaLnBrk="1" hangingPunct="1">
              <a:defRPr b="0" i="0"/>
            </a:pPr>
            <a:r>
              <a:rPr lang="1036" altLang="en-US" b="1" dirty="0"/>
              <a:t>Travai</a:t>
            </a:r>
            <a:r>
              <a:rPr lang="es-ES" altLang="en-US" b="1" dirty="0"/>
              <a:t>l en</a:t>
            </a:r>
            <a:r>
              <a:rPr lang="1036" altLang="en-US" b="1" dirty="0"/>
              <a:t> groupe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445" y="2340971"/>
            <a:ext cx="7859110" cy="1386227"/>
          </a:xfrm>
        </p:spPr>
        <p:txBody>
          <a:bodyPr/>
          <a:lstStyle/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 b="0" i="0"/>
            </a:pPr>
            <a:r>
              <a:rPr lang="1036" altLang="en-BE" i="0" dirty="0"/>
              <a:t>Utilisez la documentation de la formation pour vous organiser </a:t>
            </a:r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 b="0" i="0"/>
            </a:pPr>
            <a:r>
              <a:rPr lang="1036" altLang="en-BE" i="0" dirty="0"/>
              <a:t>Consultez l'animateur si nécessaire</a:t>
            </a:r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 b="0" i="0"/>
            </a:pPr>
            <a:r>
              <a:rPr lang="1036" altLang="en-US" i="0" dirty="0"/>
              <a:t>Utilisez les questions pour motiver la discussion (sans obligation)</a:t>
            </a:r>
            <a:endParaRPr lang="en-GB" altLang="en-BE" i="0" dirty="0"/>
          </a:p>
          <a:p>
            <a:pPr>
              <a:buClr>
                <a:srgbClr val="2D5EC1"/>
              </a:buClr>
              <a:buFont typeface="Arial" panose="020B0604020202020204" pitchFamily="34" charset="0"/>
              <a:buChar char="•"/>
              <a:defRPr b="0" i="0"/>
            </a:pPr>
            <a:r>
              <a:rPr lang="1036" altLang="en-BE" i="0" dirty="0"/>
              <a:t>Revenez dans une heure avec une présentation de 5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B7121-B23B-41E9-B04E-A2BA1A9E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3" y="3997254"/>
            <a:ext cx="3380408" cy="2188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98EA6-657D-453D-B2EF-4DB5FA050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77" y="4059143"/>
            <a:ext cx="2780724" cy="2064912"/>
          </a:xfrm>
          <a:prstGeom prst="rect">
            <a:avLst/>
          </a:prstGeom>
          <a:ln w="101600" cmpd="thickThin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455B9A-D7E0-4734-8DD9-245939FA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421" y="3908752"/>
            <a:ext cx="2442156" cy="158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D5EC1"/>
              </a:buClr>
              <a:buNone/>
              <a:defRPr b="0" i="0"/>
            </a:pPr>
            <a:r>
              <a:rPr lang="1036" altLang="en-BE" sz="1800" i="1"/>
              <a:t>Rappelez-vous…</a:t>
            </a:r>
          </a:p>
          <a:p>
            <a:pPr marL="0" indent="0">
              <a:buClr>
                <a:srgbClr val="2D5EC1"/>
              </a:buClr>
              <a:buNone/>
              <a:defRPr b="0" i="0"/>
            </a:pPr>
            <a:r>
              <a:rPr lang="1036" altLang="en-BE" sz="1800" i="1"/>
              <a:t>…soyez une mangouste. </a:t>
            </a:r>
          </a:p>
          <a:p>
            <a:pPr marL="0" indent="0">
              <a:buClr>
                <a:srgbClr val="2D5EC1"/>
              </a:buClr>
              <a:buNone/>
              <a:defRPr b="0" i="0"/>
            </a:pPr>
            <a:r>
              <a:rPr lang="1036" altLang="en-BE" sz="1800" i="1"/>
              <a:t>…ou une abeille. </a:t>
            </a:r>
          </a:p>
          <a:p>
            <a:pPr marL="0" indent="0">
              <a:buClr>
                <a:srgbClr val="2D5EC1"/>
              </a:buClr>
              <a:buNone/>
              <a:defRPr b="0" i="0"/>
            </a:pPr>
            <a:r>
              <a:rPr lang="1036" altLang="en-BE" sz="1800" i="1"/>
              <a:t>…ou ce que vous voudrez.</a:t>
            </a:r>
          </a:p>
        </p:txBody>
      </p:sp>
    </p:spTree>
    <p:extLst>
      <p:ext uri="{BB962C8B-B14F-4D97-AF65-F5344CB8AC3E}">
        <p14:creationId xmlns:p14="http://schemas.microsoft.com/office/powerpoint/2010/main" val="13054423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2C27FB00-4115-4E9E-9E28-5C4E5727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343" y="1442415"/>
            <a:ext cx="8577943" cy="702469"/>
          </a:xfrm>
        </p:spPr>
        <p:txBody>
          <a:bodyPr/>
          <a:lstStyle/>
          <a:p>
            <a:pPr eaLnBrk="1" hangingPunct="1"/>
            <a:r>
              <a:rPr lang="en-GB" altLang="en-US" sz="2800" dirty="0" err="1"/>
              <a:t>Bonnes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pratiques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en</a:t>
            </a:r>
            <a:r>
              <a:rPr lang="en-GB" altLang="en-US" sz="2800" dirty="0"/>
              <a:t> collaboration (Artistes)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842F91EB-A569-486C-95D2-0D8CEE91F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3657" y="2144884"/>
            <a:ext cx="8382000" cy="428494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tabLst>
                <a:tab pos="0" algn="l"/>
              </a:tabLst>
            </a:pPr>
            <a:endParaRPr lang="en-GB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1. Un Chef de File fort, transparent et ouvert aux nouvelles idées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2. Une vision partagée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3. Tout le monde a un rôle. pas de duplication; encourager les perspectives alternatives / la pensée créative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4. Retour constant dans la gestion du flux de travail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5. Réunions régulières axées sur la résolution de problèmes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6. Communication verbale - Courriers pour les décisions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7. Concentrez-vous sur des résultats amusants</a:t>
            </a:r>
          </a:p>
          <a:p>
            <a:pPr>
              <a:spcBef>
                <a:spcPts val="0"/>
              </a:spcBef>
              <a:tabLst>
                <a:tab pos="0" algn="l"/>
              </a:tabLst>
            </a:pPr>
            <a:endParaRPr lang="fr-FR" altLang="en-US" sz="2900" b="1" i="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fr-FR" altLang="en-US" sz="2900" b="1" i="0" dirty="0">
                <a:solidFill>
                  <a:srgbClr val="0070C0"/>
                </a:solidFill>
              </a:rPr>
              <a:t>8. Construire un groupe de champions.</a:t>
            </a:r>
            <a:endParaRPr lang="en-GB" alt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b="1" i="0" dirty="0"/>
              <a:t> </a:t>
            </a:r>
            <a:endParaRPr lang="en-GB" altLang="en-US" i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12888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19993"/>
            <a:ext cx="9144000" cy="3113314"/>
          </a:xfrm>
        </p:spPr>
        <p:txBody>
          <a:bodyPr/>
          <a:lstStyle/>
          <a:p>
            <a:pPr algn="ctr" eaLnBrk="1" hangingPunct="1">
              <a:defRPr b="0" i="0"/>
            </a:pPr>
            <a:r>
              <a:rPr lang="1036" sz="2400" b="1"/>
              <a:t>Objectif : s'axer sur les prochaines étapes en vue d'une PC comme "approche privilégiée" pour la mise en œuvre des ODD</a:t>
            </a:r>
            <a:br>
              <a:rPr lang="1036" sz="2400" b="1"/>
            </a:br>
            <a:br>
              <a:rPr lang="1036" sz="2400" b="1"/>
            </a:br>
            <a:r>
              <a:rPr lang="1036" sz="2400" b="1"/>
              <a:t>À dans une heure !</a:t>
            </a:r>
          </a:p>
        </p:txBody>
      </p:sp>
    </p:spTree>
    <p:extLst>
      <p:ext uri="{BB962C8B-B14F-4D97-AF65-F5344CB8AC3E}">
        <p14:creationId xmlns:p14="http://schemas.microsoft.com/office/powerpoint/2010/main" val="17515607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Presentación en pantalla (4:3)</PresentationFormat>
  <Paragraphs>49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JP template</vt:lpstr>
      <vt:lpstr>Travail de groupe : Se préparer à la programmation conjointe   Formation sur la programmation conjointe</vt:lpstr>
      <vt:lpstr>Synthèse des bonnes pratiques</vt:lpstr>
      <vt:lpstr>Travail en groupe</vt:lpstr>
      <vt:lpstr>Bonnes pratiques en collaboration (Artistes)</vt:lpstr>
      <vt:lpstr>Objectif : s'axer sur les prochaines étapes en vue d'une PC comme "approche privilégiée" pour la mise en œuvre des ODD  À dans une heure 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Courtnadge</dc:creator>
  <cp:lastModifiedBy>Sibylle Koenig</cp:lastModifiedBy>
  <cp:revision>4</cp:revision>
  <dcterms:created xsi:type="dcterms:W3CDTF">2019-03-01T08:59:30Z</dcterms:created>
  <dcterms:modified xsi:type="dcterms:W3CDTF">2019-05-07T23:44:48Z</dcterms:modified>
</cp:coreProperties>
</file>