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336" r:id="rId4"/>
    <p:sldId id="317" r:id="rId5"/>
    <p:sldId id="338" r:id="rId6"/>
    <p:sldId id="337" r:id="rId7"/>
  </p:sldIdLst>
  <p:sldSz cx="9144000" cy="6858000" type="screen4x3"/>
  <p:notesSz cx="6797675" cy="9926638"/>
  <p:custDataLst>
    <p:tags r:id="rId10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BDDEFF"/>
    <a:srgbClr val="3166CF"/>
    <a:srgbClr val="3E6FD2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30581E-11A4-402D-83A8-BE660A9669F3}" v="2" dt="2019-05-07T14:22:16.021"/>
    <p1510:client id="{2D940EFD-2036-4EC0-BD72-340FFBAAA41B}" v="4" dt="2019-05-07T23:53:56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3" autoAdjust="0"/>
    <p:restoredTop sz="72973" autoAdjust="0"/>
  </p:normalViewPr>
  <p:slideViewPr>
    <p:cSldViewPr>
      <p:cViewPr varScale="1">
        <p:scale>
          <a:sx n="46" d="100"/>
          <a:sy n="46" d="100"/>
        </p:scale>
        <p:origin x="1840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ylle Koenig" userId="8e69258a572ead4b" providerId="LiveId" clId="{AD70FFEF-9C1C-4DDD-BC37-C96D66699B8B}"/>
    <pc:docChg chg="modSld">
      <pc:chgData name="Sibylle Koenig" userId="8e69258a572ead4b" providerId="LiveId" clId="{AD70FFEF-9C1C-4DDD-BC37-C96D66699B8B}" dt="2019-04-03T14:37:18.027" v="2" actId="20577"/>
      <pc:docMkLst>
        <pc:docMk/>
      </pc:docMkLst>
      <pc:sldChg chg="modNotesTx">
        <pc:chgData name="Sibylle Koenig" userId="8e69258a572ead4b" providerId="LiveId" clId="{AD70FFEF-9C1C-4DDD-BC37-C96D66699B8B}" dt="2019-04-03T14:37:10.883" v="0" actId="20577"/>
        <pc:sldMkLst>
          <pc:docMk/>
          <pc:sldMk cId="0" sldId="258"/>
        </pc:sldMkLst>
      </pc:sldChg>
      <pc:sldChg chg="modNotesTx">
        <pc:chgData name="Sibylle Koenig" userId="8e69258a572ead4b" providerId="LiveId" clId="{AD70FFEF-9C1C-4DDD-BC37-C96D66699B8B}" dt="2019-04-03T14:37:18.027" v="2" actId="20577"/>
        <pc:sldMkLst>
          <pc:docMk/>
          <pc:sldMk cId="0" sldId="317"/>
        </pc:sldMkLst>
      </pc:sldChg>
      <pc:sldChg chg="modNotesTx">
        <pc:chgData name="Sibylle Koenig" userId="8e69258a572ead4b" providerId="LiveId" clId="{AD70FFEF-9C1C-4DDD-BC37-C96D66699B8B}" dt="2019-04-03T14:37:14.732" v="1" actId="20577"/>
        <pc:sldMkLst>
          <pc:docMk/>
          <pc:sldMk cId="0" sldId="336"/>
        </pc:sldMkLst>
      </pc:sldChg>
    </pc:docChg>
  </pc:docChgLst>
  <pc:docChgLst>
    <pc:chgData name="Sibylle Koenig" userId="8e69258a572ead4b" providerId="LiveId" clId="{4F30581E-11A4-402D-83A8-BE660A9669F3}"/>
    <pc:docChg chg="custSel modSld">
      <pc:chgData name="Sibylle Koenig" userId="8e69258a572ead4b" providerId="LiveId" clId="{4F30581E-11A4-402D-83A8-BE660A9669F3}" dt="2019-05-07T14:22:16.021" v="6" actId="1076"/>
      <pc:docMkLst>
        <pc:docMk/>
      </pc:docMkLst>
      <pc:sldChg chg="modSp">
        <pc:chgData name="Sibylle Koenig" userId="8e69258a572ead4b" providerId="LiveId" clId="{4F30581E-11A4-402D-83A8-BE660A9669F3}" dt="2019-05-07T14:21:06.903" v="3" actId="313"/>
        <pc:sldMkLst>
          <pc:docMk/>
          <pc:sldMk cId="0" sldId="258"/>
        </pc:sldMkLst>
        <pc:spChg chg="mod">
          <ac:chgData name="Sibylle Koenig" userId="8e69258a572ead4b" providerId="LiveId" clId="{4F30581E-11A4-402D-83A8-BE660A9669F3}" dt="2019-05-07T14:21:06.903" v="3" actId="313"/>
          <ac:spMkLst>
            <pc:docMk/>
            <pc:sldMk cId="0" sldId="258"/>
            <ac:spMk id="25603" creationId="{64F9D02C-07D5-4E5A-8C36-8F54B107F10C}"/>
          </ac:spMkLst>
        </pc:spChg>
      </pc:sldChg>
      <pc:sldChg chg="modSp">
        <pc:chgData name="Sibylle Koenig" userId="8e69258a572ead4b" providerId="LiveId" clId="{4F30581E-11A4-402D-83A8-BE660A9669F3}" dt="2019-05-07T14:22:16.021" v="6" actId="1076"/>
        <pc:sldMkLst>
          <pc:docMk/>
          <pc:sldMk cId="0" sldId="317"/>
        </pc:sldMkLst>
        <pc:spChg chg="mod">
          <ac:chgData name="Sibylle Koenig" userId="8e69258a572ead4b" providerId="LiveId" clId="{4F30581E-11A4-402D-83A8-BE660A9669F3}" dt="2019-05-07T14:22:16.021" v="6" actId="1076"/>
          <ac:spMkLst>
            <pc:docMk/>
            <pc:sldMk cId="0" sldId="317"/>
            <ac:spMk id="90115" creationId="{CB87B477-8AE9-4EB8-89E6-D267D1F8EB90}"/>
          </ac:spMkLst>
        </pc:spChg>
      </pc:sldChg>
    </pc:docChg>
  </pc:docChgLst>
  <pc:docChgLst>
    <pc:chgData name="Philip Courtnadge" userId="e9a94f418d2cecc2" providerId="LiveId" clId="{A6939EC9-FD94-436D-B7C0-8B383CED51FF}"/>
    <pc:docChg chg="modSld">
      <pc:chgData name="Philip Courtnadge" userId="e9a94f418d2cecc2" providerId="LiveId" clId="{A6939EC9-FD94-436D-B7C0-8B383CED51FF}" dt="2019-03-13T21:07:41.888" v="121" actId="6549"/>
      <pc:docMkLst>
        <pc:docMk/>
      </pc:docMkLst>
      <pc:sldChg chg="addSp modSp modNotesTx">
        <pc:chgData name="Philip Courtnadge" userId="e9a94f418d2cecc2" providerId="LiveId" clId="{A6939EC9-FD94-436D-B7C0-8B383CED51FF}" dt="2019-03-13T21:07:41.888" v="121" actId="6549"/>
        <pc:sldMkLst>
          <pc:docMk/>
          <pc:sldMk cId="0" sldId="258"/>
        </pc:sldMkLst>
        <pc:spChg chg="add mod">
          <ac:chgData name="Philip Courtnadge" userId="e9a94f418d2cecc2" providerId="LiveId" clId="{A6939EC9-FD94-436D-B7C0-8B383CED51FF}" dt="2019-03-13T12:56:52.696" v="53" actId="1076"/>
          <ac:spMkLst>
            <pc:docMk/>
            <pc:sldMk cId="0" sldId="258"/>
            <ac:spMk id="2" creationId="{B01B7619-F66F-4AF0-AB8F-807DAE9E8281}"/>
          </ac:spMkLst>
        </pc:spChg>
        <pc:spChg chg="mod">
          <ac:chgData name="Philip Courtnadge" userId="e9a94f418d2cecc2" providerId="LiveId" clId="{A6939EC9-FD94-436D-B7C0-8B383CED51FF}" dt="2019-03-13T12:57:31.584" v="56" actId="20577"/>
          <ac:spMkLst>
            <pc:docMk/>
            <pc:sldMk cId="0" sldId="258"/>
            <ac:spMk id="25603" creationId="{64F9D02C-07D5-4E5A-8C36-8F54B107F10C}"/>
          </ac:spMkLst>
        </pc:spChg>
        <pc:picChg chg="add mod">
          <ac:chgData name="Philip Courtnadge" userId="e9a94f418d2cecc2" providerId="LiveId" clId="{A6939EC9-FD94-436D-B7C0-8B383CED51FF}" dt="2019-03-12T21:40:58.982" v="8" actId="14100"/>
          <ac:picMkLst>
            <pc:docMk/>
            <pc:sldMk cId="0" sldId="258"/>
            <ac:picMk id="3" creationId="{D98B02F2-963C-4D87-9F62-F3DD5B4C08F9}"/>
          </ac:picMkLst>
        </pc:picChg>
      </pc:sldChg>
      <pc:sldChg chg="modSp">
        <pc:chgData name="Philip Courtnadge" userId="e9a94f418d2cecc2" providerId="LiveId" clId="{A6939EC9-FD94-436D-B7C0-8B383CED51FF}" dt="2019-03-12T21:24:11.308" v="2" actId="20577"/>
        <pc:sldMkLst>
          <pc:docMk/>
          <pc:sldMk cId="0" sldId="317"/>
        </pc:sldMkLst>
        <pc:spChg chg="mod">
          <ac:chgData name="Philip Courtnadge" userId="e9a94f418d2cecc2" providerId="LiveId" clId="{A6939EC9-FD94-436D-B7C0-8B383CED51FF}" dt="2019-03-12T21:24:11.308" v="2" actId="20577"/>
          <ac:spMkLst>
            <pc:docMk/>
            <pc:sldMk cId="0" sldId="317"/>
            <ac:spMk id="90115" creationId="{CB87B477-8AE9-4EB8-89E6-D267D1F8EB90}"/>
          </ac:spMkLst>
        </pc:spChg>
      </pc:sldChg>
      <pc:sldChg chg="modSp">
        <pc:chgData name="Philip Courtnadge" userId="e9a94f418d2cecc2" providerId="LiveId" clId="{A6939EC9-FD94-436D-B7C0-8B383CED51FF}" dt="2019-03-13T12:57:57.660" v="57" actId="20577"/>
        <pc:sldMkLst>
          <pc:docMk/>
          <pc:sldMk cId="0" sldId="336"/>
        </pc:sldMkLst>
        <pc:spChg chg="mod">
          <ac:chgData name="Philip Courtnadge" userId="e9a94f418d2cecc2" providerId="LiveId" clId="{A6939EC9-FD94-436D-B7C0-8B383CED51FF}" dt="2019-03-13T12:57:57.660" v="57" actId="20577"/>
          <ac:spMkLst>
            <pc:docMk/>
            <pc:sldMk cId="0" sldId="336"/>
            <ac:spMk id="72707" creationId="{0E17C6FF-7EB1-4CFF-BB0B-E089BC78F630}"/>
          </ac:spMkLst>
        </pc:spChg>
      </pc:sldChg>
    </pc:docChg>
  </pc:docChgLst>
  <pc:docChgLst>
    <pc:chgData name="Philip Courtnadge" userId="e9a94f418d2cecc2" providerId="LiveId" clId="{F1696CB2-A7DF-4D79-BB20-33E84B2F86C3}"/>
    <pc:docChg chg="modSld">
      <pc:chgData name="Philip Courtnadge" userId="e9a94f418d2cecc2" providerId="LiveId" clId="{F1696CB2-A7DF-4D79-BB20-33E84B2F86C3}" dt="2019-03-09T17:54:01.350" v="7" actId="948"/>
      <pc:docMkLst>
        <pc:docMk/>
      </pc:docMkLst>
      <pc:sldChg chg="modSp">
        <pc:chgData name="Philip Courtnadge" userId="e9a94f418d2cecc2" providerId="LiveId" clId="{F1696CB2-A7DF-4D79-BB20-33E84B2F86C3}" dt="2019-03-09T17:52:53.925" v="3" actId="948"/>
        <pc:sldMkLst>
          <pc:docMk/>
          <pc:sldMk cId="0" sldId="336"/>
        </pc:sldMkLst>
        <pc:spChg chg="mod">
          <ac:chgData name="Philip Courtnadge" userId="e9a94f418d2cecc2" providerId="LiveId" clId="{F1696CB2-A7DF-4D79-BB20-33E84B2F86C3}" dt="2019-03-09T17:52:53.925" v="3" actId="948"/>
          <ac:spMkLst>
            <pc:docMk/>
            <pc:sldMk cId="0" sldId="336"/>
            <ac:spMk id="72707" creationId="{0E17C6FF-7EB1-4CFF-BB0B-E089BC78F630}"/>
          </ac:spMkLst>
        </pc:spChg>
      </pc:sldChg>
      <pc:sldChg chg="modSp">
        <pc:chgData name="Philip Courtnadge" userId="e9a94f418d2cecc2" providerId="LiveId" clId="{F1696CB2-A7DF-4D79-BB20-33E84B2F86C3}" dt="2019-03-09T17:54:01.350" v="7" actId="948"/>
        <pc:sldMkLst>
          <pc:docMk/>
          <pc:sldMk cId="2162097769" sldId="337"/>
        </pc:sldMkLst>
        <pc:spChg chg="mod">
          <ac:chgData name="Philip Courtnadge" userId="e9a94f418d2cecc2" providerId="LiveId" clId="{F1696CB2-A7DF-4D79-BB20-33E84B2F86C3}" dt="2019-03-09T17:54:01.350" v="7" actId="948"/>
          <ac:spMkLst>
            <pc:docMk/>
            <pc:sldMk cId="2162097769" sldId="337"/>
            <ac:spMk id="90115" creationId="{CB87B477-8AE9-4EB8-89E6-D267D1F8EB90}"/>
          </ac:spMkLst>
        </pc:spChg>
      </pc:sldChg>
    </pc:docChg>
  </pc:docChgLst>
  <pc:docChgLst>
    <pc:chgData name="Sibylle Koenig" userId="8e69258a572ead4b" providerId="LiveId" clId="{2D940EFD-2036-4EC0-BD72-340FFBAAA41B}"/>
    <pc:docChg chg="addSld modSld sldOrd">
      <pc:chgData name="Sibylle Koenig" userId="8e69258a572ead4b" providerId="LiveId" clId="{2D940EFD-2036-4EC0-BD72-340FFBAAA41B}" dt="2019-05-07T23:53:56.480" v="65"/>
      <pc:docMkLst>
        <pc:docMk/>
      </pc:docMkLst>
      <pc:sldChg chg="modSp add ord">
        <pc:chgData name="Sibylle Koenig" userId="8e69258a572ead4b" providerId="LiveId" clId="{2D940EFD-2036-4EC0-BD72-340FFBAAA41B}" dt="2019-05-07T23:53:56.480" v="65"/>
        <pc:sldMkLst>
          <pc:docMk/>
          <pc:sldMk cId="2662268949" sldId="338"/>
        </pc:sldMkLst>
        <pc:spChg chg="mod">
          <ac:chgData name="Sibylle Koenig" userId="8e69258a572ead4b" providerId="LiveId" clId="{2D940EFD-2036-4EC0-BD72-340FFBAAA41B}" dt="2019-05-07T23:53:56.480" v="65"/>
          <ac:spMkLst>
            <pc:docMk/>
            <pc:sldMk cId="2662268949" sldId="338"/>
            <ac:spMk id="2" creationId="{C5F6B865-D138-45B5-B928-475D65899C5D}"/>
          </ac:spMkLst>
        </pc:spChg>
        <pc:spChg chg="mod">
          <ac:chgData name="Sibylle Koenig" userId="8e69258a572ead4b" providerId="LiveId" clId="{2D940EFD-2036-4EC0-BD72-340FFBAAA41B}" dt="2019-05-07T23:53:18.782" v="64" actId="20577"/>
          <ac:spMkLst>
            <pc:docMk/>
            <pc:sldMk cId="2662268949" sldId="338"/>
            <ac:spMk id="3" creationId="{082F15F7-0364-4117-9224-540CA85D655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7365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D18DEE56-7D70-42C6-8D2C-B50BC58C9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45460A68-F13C-42FB-8944-91BED19F9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sz="1200" i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D09937EE-3E66-4569-A647-E2362CAE9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A4621080-938D-4D5A-AFA4-A532B02C2B9F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2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>
            <a:extLst>
              <a:ext uri="{FF2B5EF4-FFF2-40B4-BE49-F238E27FC236}">
                <a16:creationId xmlns:a16="http://schemas.microsoft.com/office/drawing/2014/main" id="{3E137E8C-4432-4A1E-B9E8-D8D7DD635B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9091" name="Notes Placeholder 2">
            <a:extLst>
              <a:ext uri="{FF2B5EF4-FFF2-40B4-BE49-F238E27FC236}">
                <a16:creationId xmlns:a16="http://schemas.microsoft.com/office/drawing/2014/main" id="{52A71252-3D09-48EE-877B-398567A1FE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9092" name="Slide Number Placeholder 3">
            <a:extLst>
              <a:ext uri="{FF2B5EF4-FFF2-40B4-BE49-F238E27FC236}">
                <a16:creationId xmlns:a16="http://schemas.microsoft.com/office/drawing/2014/main" id="{4B9A283D-E4C4-49C3-8EB3-5734A24D3B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27075" indent="-2794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20775" indent="-223838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570038" indent="-223838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17713" indent="-223838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4749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321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3893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46513" indent="-2238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25EACFD-BAD6-4425-A597-090FE48B8476}" type="slidenum">
              <a:rPr lang="en-GB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fld>
            <a:endParaRPr lang="en-GB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8F007979-4147-43C2-9464-48F8804A5B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FF155661-692E-4294-BB39-791E6094C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35C62897-553B-431C-8DE5-C79385462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92AED1AC-0311-48AC-BC86-D13457BC19CC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4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 err="1"/>
              <a:t>Facilitator</a:t>
            </a:r>
            <a:r>
              <a:rPr lang="es-ES" b="1" dirty="0"/>
              <a:t>: </a:t>
            </a:r>
          </a:p>
          <a:p>
            <a:endParaRPr lang="es-ES" dirty="0"/>
          </a:p>
          <a:p>
            <a:r>
              <a:rPr lang="es-ES" dirty="0" err="1"/>
              <a:t>Foresee</a:t>
            </a:r>
            <a:r>
              <a:rPr lang="es-ES" dirty="0"/>
              <a:t> 30-60 min. at </a:t>
            </a:r>
            <a:r>
              <a:rPr lang="es-ES" dirty="0" err="1"/>
              <a:t>end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day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in agenda.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19641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8F007979-4147-43C2-9464-48F8804A5B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FF155661-692E-4294-BB39-791E6094C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35C62897-553B-431C-8DE5-C79385462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92AED1AC-0311-48AC-BC86-D13457BC19CC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6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8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ransition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DEVCO-Joint-Programming-Support@ec.europa.e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EAR-Joint-Programming@ec.europa.eu" TargetMode="External"/><Relationship Id="rId4" Type="http://schemas.openxmlformats.org/officeDocument/2006/relationships/hyperlink" Target="mailto:JOINT-PROGRAMMING-SUPPORT@eeas.europa.e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EVCO-Joint-Programming-Support@ec.europa.e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EAR-Joint-Programming@ec.europa.eu" TargetMode="External"/><Relationship Id="rId4" Type="http://schemas.openxmlformats.org/officeDocument/2006/relationships/hyperlink" Target="mailto:JOINT-PROGRAMMING-SUPPORT@eeas.europa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2060574"/>
            <a:ext cx="7561263" cy="3024609"/>
          </a:xfrm>
        </p:spPr>
        <p:txBody>
          <a:bodyPr/>
          <a:lstStyle/>
          <a:p>
            <a:pPr marL="0" lvl="1">
              <a:spcBef>
                <a:spcPts val="1200"/>
              </a:spcBef>
              <a:defRPr b="0" i="0"/>
            </a:pPr>
            <a: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Conclusion de notre formation</a:t>
            </a: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	</a:t>
            </a:r>
            <a:r>
              <a:rPr lang="1036" altLang="en-US" sz="24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Qu'avons-nous appris ?</a:t>
            </a:r>
            <a:br>
              <a:rPr lang="1036" altLang="en-US" sz="24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1036" altLang="en-US" sz="24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	Et ensuite ?</a:t>
            </a: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1036" sz="20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Formation sur la programmation conjointe</a:t>
            </a:r>
            <a:endParaRPr lang="en-US" altLang="en-US" sz="2000" kern="120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F24D4C0-487F-478C-9455-7A5CD7EF5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341438"/>
            <a:ext cx="8929563" cy="935037"/>
          </a:xfrm>
        </p:spPr>
        <p:txBody>
          <a:bodyPr/>
          <a:lstStyle/>
          <a:p>
            <a:pPr eaLnBrk="1" hangingPunct="1">
              <a:defRPr b="0" i="0"/>
            </a:pPr>
            <a:r>
              <a:rPr lang="1036" altLang="en-US" sz="3200" b="1"/>
              <a:t>Avons-nous atteint nos objectifs ?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64F9D02C-07D5-4E5A-8C36-8F54B107F1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0249" y="2492897"/>
            <a:ext cx="5235972" cy="3744416"/>
          </a:xfrm>
        </p:spPr>
        <p:txBody>
          <a:bodyPr/>
          <a:lstStyle/>
          <a:p>
            <a:pPr marL="0" lvl="0" indent="0">
              <a:buNone/>
              <a:defRPr b="0" i="0"/>
            </a:pPr>
            <a:r>
              <a:rPr lang="1036" sz="2000" b="1" i="0" dirty="0"/>
              <a:t>Pour vous</a:t>
            </a:r>
          </a:p>
          <a:p>
            <a:pPr marL="444500" lvl="1" indent="-261938">
              <a:buFont typeface="Wingdings" panose="05000000000000000000" pitchFamily="2" charset="2"/>
              <a:buChar char="§"/>
              <a:defRPr b="0" i="0"/>
            </a:pPr>
            <a:r>
              <a:rPr lang="1036" sz="1800" b="0" i="0" dirty="0"/>
              <a:t>Mieux cerner la PC comme approche utile et pertinente</a:t>
            </a:r>
          </a:p>
          <a:p>
            <a:pPr marL="444500" lvl="1" indent="-261938">
              <a:buFont typeface="Wingdings" panose="05000000000000000000" pitchFamily="2" charset="2"/>
              <a:buChar char="§"/>
              <a:defRPr b="0" i="0"/>
            </a:pPr>
            <a:r>
              <a:rPr lang="1036" sz="1800" b="0" i="0" dirty="0"/>
              <a:t>Identifier des points d'entrée &amp; des outils pour soutenir les ODD </a:t>
            </a:r>
          </a:p>
          <a:p>
            <a:pPr marL="444500" lvl="1" indent="-261938">
              <a:buFont typeface="Wingdings" panose="05000000000000000000" pitchFamily="2" charset="2"/>
              <a:buChar char="§"/>
              <a:defRPr b="0" i="0"/>
            </a:pPr>
            <a:r>
              <a:rPr lang="1036" sz="1800" b="0" i="0" dirty="0"/>
              <a:t>Acquérir des compétences et connaissances en vue de </a:t>
            </a:r>
            <a:r>
              <a:rPr lang="es-ES" sz="1800" b="0" i="0" dirty="0"/>
              <a:t>“</a:t>
            </a:r>
            <a:r>
              <a:rPr lang="1036" sz="1800" b="0" i="0" dirty="0"/>
              <a:t>Mieux travailler ensemble</a:t>
            </a:r>
            <a:r>
              <a:rPr lang="es-ES" sz="1800" b="0" i="0" dirty="0"/>
              <a:t>”</a:t>
            </a:r>
            <a:endParaRPr lang="1036" sz="1800" b="0" i="0" dirty="0"/>
          </a:p>
          <a:p>
            <a:pPr marL="0" lvl="0" indent="0">
              <a:buNone/>
              <a:defRPr b="0" i="0"/>
            </a:pPr>
            <a:r>
              <a:rPr lang="1036" sz="2000" b="1" i="0" dirty="0"/>
              <a:t>Pour nous</a:t>
            </a:r>
          </a:p>
          <a:p>
            <a:pPr marL="444500" lvl="1" indent="-261938">
              <a:buFont typeface="Wingdings" panose="05000000000000000000" pitchFamily="2" charset="2"/>
              <a:buChar char="§"/>
              <a:defRPr b="0" i="0"/>
            </a:pPr>
            <a:r>
              <a:rPr lang="1036" b="0" dirty="0"/>
              <a:t>Comprendre les difficultés de mise en œuvre et besoins futurs en matière de connaissances/apprentissage</a:t>
            </a:r>
            <a:endParaRPr lang="en-US" altLang="en-US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8B02F2-963C-4D87-9F62-F3DD5B4C0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64904"/>
            <a:ext cx="3521671" cy="3744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1B7619-F66F-4AF0-AB8F-807DAE9E8281}"/>
              </a:ext>
            </a:extLst>
          </p:cNvPr>
          <p:cNvSpPr txBox="1"/>
          <p:nvPr/>
        </p:nvSpPr>
        <p:spPr>
          <a:xfrm>
            <a:off x="6865950" y="3764940"/>
            <a:ext cx="649369" cy="118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1036" sz="7200" b="1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Content Placeholder 2">
            <a:extLst>
              <a:ext uri="{FF2B5EF4-FFF2-40B4-BE49-F238E27FC236}">
                <a16:creationId xmlns:a16="http://schemas.microsoft.com/office/drawing/2014/main" id="{0E17C6FF-7EB1-4CFF-BB0B-E089BC78F6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9081" y="2276475"/>
            <a:ext cx="8605838" cy="4463826"/>
          </a:xfrm>
        </p:spPr>
        <p:txBody>
          <a:bodyPr rtlCol="0">
            <a:noAutofit/>
          </a:bodyPr>
          <a:lstStyle/>
          <a:p>
            <a:pPr lvl="1" eaLnBrk="1" fontAlgn="auto" hangingPunct="1">
              <a:spcBef>
                <a:spcPct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sz="1800" b="0" dirty="0"/>
              <a:t>Votre clé USB contient de nombreuses ressources et références</a:t>
            </a:r>
          </a:p>
          <a:p>
            <a:pPr lvl="1" eaLnBrk="1" fontAlgn="auto" hangingPunct="1">
              <a:spcBef>
                <a:spcPct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sz="1800" b="0" dirty="0"/>
              <a:t>Réunion semestrielle des États membres de l'UE à Bruxelles</a:t>
            </a:r>
          </a:p>
          <a:p>
            <a:pPr lvl="1" eaLnBrk="1" fontAlgn="auto" hangingPunct="1">
              <a:spcBef>
                <a:spcPct val="0"/>
              </a:spcBef>
              <a:spcAft>
                <a:spcPts val="40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sz="1800" b="0" dirty="0"/>
              <a:t>Assistance technique (DEVCO A1 &amp; A2, experts PC) </a:t>
            </a:r>
          </a:p>
          <a:p>
            <a:pPr marL="1528763" lvl="2" indent="-182563" eaLnBrk="1" fontAlgn="auto" hangingPunct="1">
              <a:spcBef>
                <a:spcPct val="0"/>
              </a:spcBef>
              <a:spcAft>
                <a:spcPct val="0"/>
              </a:spcAft>
              <a:defRPr b="0" i="0"/>
            </a:pPr>
            <a:r>
              <a:rPr lang="1036" altLang="en-US" sz="1800" dirty="0">
                <a:hlinkClick r:id="rId3"/>
              </a:rPr>
              <a:t>DEVCO-Joint-Programming-Support@ec.europa.eu </a:t>
            </a:r>
          </a:p>
          <a:p>
            <a:pPr marL="1528763" lvl="2" indent="-182563" eaLnBrk="1" fontAlgn="auto" hangingPunct="1">
              <a:spcBef>
                <a:spcPct val="0"/>
              </a:spcBef>
              <a:spcAft>
                <a:spcPct val="0"/>
              </a:spcAft>
              <a:defRPr b="0" i="0"/>
            </a:pPr>
            <a:r>
              <a:rPr lang="1036" altLang="en-US" sz="1800" dirty="0">
                <a:hlinkClick r:id="rId4"/>
              </a:rPr>
              <a:t>JOINT-PROGRAMMING-SUPPORT@eeas.europa.eu</a:t>
            </a:r>
            <a:endParaRPr lang="en-GB" altLang="en-US" sz="1800" dirty="0"/>
          </a:p>
          <a:p>
            <a:pPr marL="1528763" lvl="2" indent="-182563" eaLnBrk="1" fontAlgn="auto" hangingPunct="1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altLang="en-US" sz="1800" dirty="0">
                <a:hlinkClick r:id="rId5"/>
              </a:rPr>
              <a:t>NEAR-Joint-Programming@ec.europa.eu </a:t>
            </a:r>
          </a:p>
          <a:p>
            <a:pPr lvl="1" eaLnBrk="1" fontAlgn="auto" hangingPunct="1">
              <a:spcBef>
                <a:spcPct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sz="1800" b="0" dirty="0"/>
              <a:t>Missions PC-ODD basées dans les pays</a:t>
            </a:r>
          </a:p>
          <a:p>
            <a:pPr lvl="1" eaLnBrk="1" fontAlgn="auto" hangingPunct="1">
              <a:spcBef>
                <a:spcPct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sz="1800" b="0" dirty="0"/>
              <a:t>Missions conjointes avec les États membres de l'UE dans les pays partenaires</a:t>
            </a:r>
          </a:p>
          <a:p>
            <a:pPr lvl="1" eaLnBrk="1" fontAlgn="auto" hangingPunct="1">
              <a:spcBef>
                <a:spcPct val="0"/>
              </a:spcBef>
              <a:spcAft>
                <a:spcPts val="70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sz="1800" b="0" dirty="0"/>
              <a:t>D'autres formations pour les services de l'UE et des EM en 2019 peuvent être organisées par une Délégation</a:t>
            </a:r>
          </a:p>
          <a:p>
            <a:pPr lvl="1" eaLnBrk="1" fontAlgn="auto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sz="1800" b="0" dirty="0"/>
              <a:t>Outils en ligne (Capacity4Dev, outil de suivi PC, DEVCO Academy) pour des documents/études/vidéos partageables avec les EM </a:t>
            </a:r>
            <a:endParaRPr lang="en-GB" altLang="en-US" sz="1800" b="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0FCBF5F-64A3-4F1A-B5CC-115F532DE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341438"/>
            <a:ext cx="8929563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 b="0" i="0"/>
            </a:pPr>
            <a:r>
              <a:rPr lang="1036" altLang="en-US" sz="3200" b="1"/>
              <a:t>Accéder à du soutien supplémentaire…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:p15="http://schemas.microsoft.com/office/powerpoint/2012/main" xmlns="">
      <p:transition spd="slow" advClick="0"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>
            <a:extLst>
              <a:ext uri="{FF2B5EF4-FFF2-40B4-BE49-F238E27FC236}">
                <a16:creationId xmlns:a16="http://schemas.microsoft.com/office/drawing/2014/main" id="{FD6E69DA-A340-4E43-92EF-2502F3112B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 b="0" i="0"/>
            </a:pPr>
            <a:r>
              <a:rPr lang="1036" altLang="en-US" b="1"/>
              <a:t>Évaluation de la formation</a:t>
            </a:r>
          </a:p>
        </p:txBody>
      </p:sp>
      <p:sp>
        <p:nvSpPr>
          <p:cNvPr id="90115" name="Content Placeholder 2">
            <a:extLst>
              <a:ext uri="{FF2B5EF4-FFF2-40B4-BE49-F238E27FC236}">
                <a16:creationId xmlns:a16="http://schemas.microsoft.com/office/drawing/2014/main" id="{CB87B477-8AE9-4EB8-89E6-D267D1F8E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132856"/>
            <a:ext cx="8229600" cy="4322018"/>
          </a:xfrm>
        </p:spPr>
        <p:txBody>
          <a:bodyPr/>
          <a:lstStyle/>
          <a:p>
            <a:pPr lvl="1" eaLnBrk="1" hangingPunct="1">
              <a:defRPr b="0" i="0"/>
            </a:pPr>
            <a:r>
              <a:rPr lang="1036" altLang="en-US" sz="2400" b="0" dirty="0"/>
              <a:t>Qu'avez-vous apprécié ?</a:t>
            </a:r>
          </a:p>
          <a:p>
            <a:pPr lvl="1" eaLnBrk="1" hangingPunct="1">
              <a:defRPr b="0" i="0"/>
            </a:pPr>
            <a:r>
              <a:rPr lang="1036" altLang="en-US" sz="2400" b="0" dirty="0"/>
              <a:t>Qu'avez-vous moins apprécié ?</a:t>
            </a:r>
          </a:p>
          <a:p>
            <a:pPr lvl="1" eaLnBrk="1" hangingPunct="1">
              <a:defRPr b="0" i="0"/>
            </a:pPr>
            <a:r>
              <a:rPr lang="1036" altLang="en-US" sz="2400" b="0" dirty="0"/>
              <a:t>Que manquait-il ?</a:t>
            </a:r>
          </a:p>
          <a:p>
            <a:pPr lvl="1" eaLnBrk="1" hangingPunct="1">
              <a:defRPr b="0" i="0"/>
            </a:pPr>
            <a:r>
              <a:rPr lang="1036" altLang="en-US" sz="2400" b="0" dirty="0"/>
              <a:t>Comment pouvons-nous faire mieux ?</a:t>
            </a:r>
          </a:p>
          <a:p>
            <a:pPr eaLnBrk="1" hangingPunct="1"/>
            <a:endParaRPr lang="en-GB" altLang="en-US" dirty="0"/>
          </a:p>
          <a:p>
            <a:pPr marL="0" indent="0" algn="ctr" eaLnBrk="1" hangingPunct="1">
              <a:buNone/>
              <a:defRPr b="0" i="0"/>
            </a:pPr>
            <a:r>
              <a:rPr lang="1036" altLang="en-US" i="1" dirty="0"/>
              <a:t>Ve</a:t>
            </a:r>
            <a:r>
              <a:rPr lang="es-ES" altLang="en-US" i="1" dirty="0"/>
              <a:t>u</a:t>
            </a:r>
            <a:r>
              <a:rPr lang="1036" altLang="en-US" i="1" dirty="0"/>
              <a:t>illez compléter le formulaire et nous le remettre. </a:t>
            </a:r>
          </a:p>
          <a:p>
            <a:pPr marL="0" indent="0" algn="ctr" eaLnBrk="1" hangingPunct="1">
              <a:buNone/>
              <a:defRPr b="0" i="0"/>
            </a:pPr>
            <a:r>
              <a:rPr lang="1036" altLang="en-US" sz="2200" i="1" dirty="0"/>
              <a:t>Merci !</a:t>
            </a:r>
          </a:p>
          <a:p>
            <a:pPr eaLnBrk="1" hangingPunct="1"/>
            <a:endParaRPr lang="en-GB" altLang="en-US" sz="1100" dirty="0"/>
          </a:p>
          <a:p>
            <a:pPr marL="0" indent="0" eaLnBrk="1" hangingPunct="1">
              <a:buNone/>
              <a:defRPr b="0" i="0"/>
            </a:pPr>
            <a:r>
              <a:rPr lang="1036" altLang="en-US" sz="2000" i="1" dirty="0"/>
              <a:t>Contactez-nous à l'adresse Joint-Programming-Support@eeas.europa.eu</a:t>
            </a:r>
          </a:p>
          <a:p>
            <a:pPr eaLnBrk="1" hangingPunct="1"/>
            <a:endParaRPr lang="en-GB" altLang="en-US" sz="2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F6B865-D138-45B5-B928-475D65899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 intérêt pour le coaching?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2F15F7-0364-4117-9224-540CA85D6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Nous avons un peu de temps après cette formation pour un coaching individuel par nos experts PC et les représentants de DEVCO / EEAS dans la salle.</a:t>
            </a:r>
          </a:p>
          <a:p>
            <a:endParaRPr lang="fr-FR" dirty="0"/>
          </a:p>
          <a:p>
            <a:r>
              <a:rPr lang="fr-FR" dirty="0"/>
              <a:t>Qui est intéressé? Sur quel sujet?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226894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>
            <a:extLst>
              <a:ext uri="{FF2B5EF4-FFF2-40B4-BE49-F238E27FC236}">
                <a16:creationId xmlns:a16="http://schemas.microsoft.com/office/drawing/2014/main" id="{FD6E69DA-A340-4E43-92EF-2502F3112B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 b="0" i="0"/>
            </a:pPr>
            <a:r>
              <a:rPr lang="1036" altLang="en-US" sz="3600" b="1"/>
              <a:t>Merci !</a:t>
            </a:r>
          </a:p>
        </p:txBody>
      </p:sp>
      <p:sp>
        <p:nvSpPr>
          <p:cNvPr id="90115" name="Content Placeholder 2">
            <a:extLst>
              <a:ext uri="{FF2B5EF4-FFF2-40B4-BE49-F238E27FC236}">
                <a16:creationId xmlns:a16="http://schemas.microsoft.com/office/drawing/2014/main" id="{CB87B477-8AE9-4EB8-89E6-D267D1F8EB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584" y="2419350"/>
            <a:ext cx="7814766" cy="3889970"/>
          </a:xfrm>
        </p:spPr>
        <p:txBody>
          <a:bodyPr/>
          <a:lstStyle/>
          <a:p>
            <a:pPr marL="0" indent="0" eaLnBrk="1" hangingPunct="1">
              <a:buNone/>
              <a:defRPr b="0" i="0"/>
            </a:pPr>
            <a:r>
              <a:rPr lang="1036" altLang="en-US" sz="2200" i="1"/>
              <a:t>N'hésitez pas à nous contacter :</a:t>
            </a:r>
          </a:p>
          <a:p>
            <a:pPr eaLnBrk="1" hangingPunct="1"/>
            <a:endParaRPr lang="en-GB" altLang="en-US" sz="2200"/>
          </a:p>
          <a:p>
            <a:pPr lvl="1" eaLnBrk="1" fontAlgn="auto" hangingPunct="1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 b="0" i="0"/>
            </a:pPr>
            <a:r>
              <a:rPr lang="1036" altLang="en-US" b="0"/>
              <a:t>DEVCO A1 &amp; A2, experts PC </a:t>
            </a:r>
          </a:p>
          <a:p>
            <a:pPr marL="1528763" lvl="2" indent="-457200" eaLnBrk="1" fontAlgn="auto" hangingPunct="1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altLang="en-US" sz="1800">
                <a:hlinkClick r:id="rId3"/>
              </a:rPr>
              <a:t>DEVCO-Joint-Programming-Support@ec.europa.eu </a:t>
            </a:r>
          </a:p>
          <a:p>
            <a:pPr marL="1528763" lvl="2" indent="-457200" eaLnBrk="1" fontAlgn="auto" hangingPunct="1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altLang="en-US" sz="1800">
                <a:hlinkClick r:id="rId4"/>
              </a:rPr>
              <a:t>JOINT-PROGRAMMING-SUPPORT@eeas.europa.eu</a:t>
            </a:r>
            <a:endParaRPr lang="en-GB" altLang="en-US" sz="1800"/>
          </a:p>
          <a:p>
            <a:pPr marL="1528763" lvl="2" indent="-457200" eaLnBrk="1" fontAlgn="auto" hangingPunct="1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altLang="en-US" sz="1800">
                <a:hlinkClick r:id="rId5"/>
              </a:rPr>
              <a:t>NEAR-Joint-Programming@ec.europa.eu </a:t>
            </a:r>
          </a:p>
        </p:txBody>
      </p:sp>
    </p:spTree>
    <p:extLst>
      <p:ext uri="{BB962C8B-B14F-4D97-AF65-F5344CB8AC3E}">
        <p14:creationId xmlns:p14="http://schemas.microsoft.com/office/powerpoint/2010/main" val="216209776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4.09"/>
  <p:tag name="AS_TITLE" val="Aspose.Slides for .NET 4.0 Client Profile"/>
  <p:tag name="AS_VERSION" val="18.4"/>
</p:tagLst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Presentación en pantalla (4:3)</PresentationFormat>
  <Paragraphs>50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Verdana</vt:lpstr>
      <vt:lpstr>Wingdings</vt:lpstr>
      <vt:lpstr>JP template</vt:lpstr>
      <vt:lpstr>Conclusion de notre formation  Qu'avons-nous appris ?  Et ensuite ?   Formation sur la programmation conjointe</vt:lpstr>
      <vt:lpstr>Avons-nous atteint nos objectifs ?</vt:lpstr>
      <vt:lpstr>Presentación de PowerPoint</vt:lpstr>
      <vt:lpstr>Évaluation de la formation</vt:lpstr>
      <vt:lpstr>Un intérêt pour le coaching?</vt:lpstr>
      <vt:lpstr>Merci 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alexanderoriordan@gmail.com</dc:creator>
  <cp:lastModifiedBy>Sibylle Koenig</cp:lastModifiedBy>
  <cp:revision>227</cp:revision>
  <dcterms:created xsi:type="dcterms:W3CDTF">2011-10-28T10:25:18Z</dcterms:created>
  <dcterms:modified xsi:type="dcterms:W3CDTF">2019-05-07T23:53:58Z</dcterms:modified>
</cp:coreProperties>
</file>