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336" r:id="rId4"/>
    <p:sldId id="317" r:id="rId5"/>
    <p:sldId id="338" r:id="rId6"/>
    <p:sldId id="337" r:id="rId7"/>
  </p:sldIdLst>
  <p:sldSz cx="9144000" cy="6858000" type="screen4x3"/>
  <p:notesSz cx="6797675" cy="9926638"/>
  <p:custDataLst>
    <p:tags r:id="rId10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ra de Bournonvill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2D5EC1"/>
    <a:srgbClr val="BDDEFF"/>
    <a:srgbClr val="3166CF"/>
    <a:srgbClr val="3E6FD2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30581E-11A4-402D-83A8-BE660A9669F3}" v="2" dt="2019-05-07T14:22:16.021"/>
    <p1510:client id="{2D940EFD-2036-4EC0-BD72-340FFBAAA41B}" v="4" dt="2019-05-07T23:53:56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3" autoAdjust="0"/>
    <p:restoredTop sz="72973" autoAdjust="0"/>
  </p:normalViewPr>
  <p:slideViewPr>
    <p:cSldViewPr>
      <p:cViewPr varScale="1">
        <p:scale>
          <a:sx n="46" d="100"/>
          <a:sy n="46" d="100"/>
        </p:scale>
        <p:origin x="184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bylle Koenig" userId="8e69258a572ead4b" providerId="LiveId" clId="{AD70FFEF-9C1C-4DDD-BC37-C96D66699B8B}"/>
    <pc:docChg chg="modSld">
      <pc:chgData name="Sibylle Koenig" userId="8e69258a572ead4b" providerId="LiveId" clId="{AD70FFEF-9C1C-4DDD-BC37-C96D66699B8B}" dt="2019-04-03T14:37:18.027" v="2" actId="20577"/>
      <pc:docMkLst>
        <pc:docMk/>
      </pc:docMkLst>
      <pc:sldChg chg="modNotesTx">
        <pc:chgData name="Sibylle Koenig" userId="8e69258a572ead4b" providerId="LiveId" clId="{AD70FFEF-9C1C-4DDD-BC37-C96D66699B8B}" dt="2019-04-03T14:37:10.883" v="0" actId="20577"/>
        <pc:sldMkLst>
          <pc:docMk/>
          <pc:sldMk cId="0" sldId="258"/>
        </pc:sldMkLst>
      </pc:sldChg>
      <pc:sldChg chg="modNotesTx">
        <pc:chgData name="Sibylle Koenig" userId="8e69258a572ead4b" providerId="LiveId" clId="{AD70FFEF-9C1C-4DDD-BC37-C96D66699B8B}" dt="2019-04-03T14:37:18.027" v="2" actId="20577"/>
        <pc:sldMkLst>
          <pc:docMk/>
          <pc:sldMk cId="0" sldId="317"/>
        </pc:sldMkLst>
      </pc:sldChg>
      <pc:sldChg chg="modNotesTx">
        <pc:chgData name="Sibylle Koenig" userId="8e69258a572ead4b" providerId="LiveId" clId="{AD70FFEF-9C1C-4DDD-BC37-C96D66699B8B}" dt="2019-04-03T14:37:14.732" v="1" actId="20577"/>
        <pc:sldMkLst>
          <pc:docMk/>
          <pc:sldMk cId="0" sldId="336"/>
        </pc:sldMkLst>
      </pc:sldChg>
    </pc:docChg>
  </pc:docChgLst>
  <pc:docChgLst>
    <pc:chgData name="Sibylle Koenig" userId="8e69258a572ead4b" providerId="LiveId" clId="{4F30581E-11A4-402D-83A8-BE660A9669F3}"/>
    <pc:docChg chg="custSel modSld">
      <pc:chgData name="Sibylle Koenig" userId="8e69258a572ead4b" providerId="LiveId" clId="{4F30581E-11A4-402D-83A8-BE660A9669F3}" dt="2019-05-07T14:22:16.021" v="6" actId="1076"/>
      <pc:docMkLst>
        <pc:docMk/>
      </pc:docMkLst>
      <pc:sldChg chg="modSp">
        <pc:chgData name="Sibylle Koenig" userId="8e69258a572ead4b" providerId="LiveId" clId="{4F30581E-11A4-402D-83A8-BE660A9669F3}" dt="2019-05-07T14:21:06.903" v="3" actId="313"/>
        <pc:sldMkLst>
          <pc:docMk/>
          <pc:sldMk cId="0" sldId="258"/>
        </pc:sldMkLst>
        <pc:spChg chg="mod">
          <ac:chgData name="Sibylle Koenig" userId="8e69258a572ead4b" providerId="LiveId" clId="{4F30581E-11A4-402D-83A8-BE660A9669F3}" dt="2019-05-07T14:21:06.903" v="3" actId="313"/>
          <ac:spMkLst>
            <pc:docMk/>
            <pc:sldMk cId="0" sldId="258"/>
            <ac:spMk id="25603" creationId="{64F9D02C-07D5-4E5A-8C36-8F54B107F10C}"/>
          </ac:spMkLst>
        </pc:spChg>
      </pc:sldChg>
      <pc:sldChg chg="modSp">
        <pc:chgData name="Sibylle Koenig" userId="8e69258a572ead4b" providerId="LiveId" clId="{4F30581E-11A4-402D-83A8-BE660A9669F3}" dt="2019-05-07T14:22:16.021" v="6" actId="1076"/>
        <pc:sldMkLst>
          <pc:docMk/>
          <pc:sldMk cId="0" sldId="317"/>
        </pc:sldMkLst>
        <pc:spChg chg="mod">
          <ac:chgData name="Sibylle Koenig" userId="8e69258a572ead4b" providerId="LiveId" clId="{4F30581E-11A4-402D-83A8-BE660A9669F3}" dt="2019-05-07T14:22:16.021" v="6" actId="1076"/>
          <ac:spMkLst>
            <pc:docMk/>
            <pc:sldMk cId="0" sldId="317"/>
            <ac:spMk id="90115" creationId="{CB87B477-8AE9-4EB8-89E6-D267D1F8EB90}"/>
          </ac:spMkLst>
        </pc:spChg>
      </pc:sldChg>
    </pc:docChg>
  </pc:docChgLst>
  <pc:docChgLst>
    <pc:chgData name="Philip Courtnadge" userId="e9a94f418d2cecc2" providerId="LiveId" clId="{A6939EC9-FD94-436D-B7C0-8B383CED51FF}"/>
    <pc:docChg chg="modSld">
      <pc:chgData name="Philip Courtnadge" userId="e9a94f418d2cecc2" providerId="LiveId" clId="{A6939EC9-FD94-436D-B7C0-8B383CED51FF}" dt="2019-03-13T21:07:41.888" v="121" actId="6549"/>
      <pc:docMkLst>
        <pc:docMk/>
      </pc:docMkLst>
      <pc:sldChg chg="addSp modSp modNotesTx">
        <pc:chgData name="Philip Courtnadge" userId="e9a94f418d2cecc2" providerId="LiveId" clId="{A6939EC9-FD94-436D-B7C0-8B383CED51FF}" dt="2019-03-13T21:07:41.888" v="121" actId="6549"/>
        <pc:sldMkLst>
          <pc:docMk/>
          <pc:sldMk cId="0" sldId="258"/>
        </pc:sldMkLst>
        <pc:spChg chg="add mod">
          <ac:chgData name="Philip Courtnadge" userId="e9a94f418d2cecc2" providerId="LiveId" clId="{A6939EC9-FD94-436D-B7C0-8B383CED51FF}" dt="2019-03-13T12:56:52.696" v="53" actId="1076"/>
          <ac:spMkLst>
            <pc:docMk/>
            <pc:sldMk cId="0" sldId="258"/>
            <ac:spMk id="2" creationId="{B01B7619-F66F-4AF0-AB8F-807DAE9E8281}"/>
          </ac:spMkLst>
        </pc:spChg>
        <pc:spChg chg="mod">
          <ac:chgData name="Philip Courtnadge" userId="e9a94f418d2cecc2" providerId="LiveId" clId="{A6939EC9-FD94-436D-B7C0-8B383CED51FF}" dt="2019-03-13T12:57:31.584" v="56" actId="20577"/>
          <ac:spMkLst>
            <pc:docMk/>
            <pc:sldMk cId="0" sldId="258"/>
            <ac:spMk id="25603" creationId="{64F9D02C-07D5-4E5A-8C36-8F54B107F10C}"/>
          </ac:spMkLst>
        </pc:spChg>
        <pc:picChg chg="add mod">
          <ac:chgData name="Philip Courtnadge" userId="e9a94f418d2cecc2" providerId="LiveId" clId="{A6939EC9-FD94-436D-B7C0-8B383CED51FF}" dt="2019-03-12T21:40:58.982" v="8" actId="14100"/>
          <ac:picMkLst>
            <pc:docMk/>
            <pc:sldMk cId="0" sldId="258"/>
            <ac:picMk id="3" creationId="{D98B02F2-963C-4D87-9F62-F3DD5B4C08F9}"/>
          </ac:picMkLst>
        </pc:picChg>
      </pc:sldChg>
      <pc:sldChg chg="modSp">
        <pc:chgData name="Philip Courtnadge" userId="e9a94f418d2cecc2" providerId="LiveId" clId="{A6939EC9-FD94-436D-B7C0-8B383CED51FF}" dt="2019-03-12T21:24:11.308" v="2" actId="20577"/>
        <pc:sldMkLst>
          <pc:docMk/>
          <pc:sldMk cId="0" sldId="317"/>
        </pc:sldMkLst>
        <pc:spChg chg="mod">
          <ac:chgData name="Philip Courtnadge" userId="e9a94f418d2cecc2" providerId="LiveId" clId="{A6939EC9-FD94-436D-B7C0-8B383CED51FF}" dt="2019-03-12T21:24:11.308" v="2" actId="20577"/>
          <ac:spMkLst>
            <pc:docMk/>
            <pc:sldMk cId="0" sldId="317"/>
            <ac:spMk id="90115" creationId="{CB87B477-8AE9-4EB8-89E6-D267D1F8EB90}"/>
          </ac:spMkLst>
        </pc:spChg>
      </pc:sldChg>
      <pc:sldChg chg="modSp">
        <pc:chgData name="Philip Courtnadge" userId="e9a94f418d2cecc2" providerId="LiveId" clId="{A6939EC9-FD94-436D-B7C0-8B383CED51FF}" dt="2019-03-13T12:57:57.660" v="57" actId="20577"/>
        <pc:sldMkLst>
          <pc:docMk/>
          <pc:sldMk cId="0" sldId="336"/>
        </pc:sldMkLst>
        <pc:spChg chg="mod">
          <ac:chgData name="Philip Courtnadge" userId="e9a94f418d2cecc2" providerId="LiveId" clId="{A6939EC9-FD94-436D-B7C0-8B383CED51FF}" dt="2019-03-13T12:57:57.660" v="57" actId="20577"/>
          <ac:spMkLst>
            <pc:docMk/>
            <pc:sldMk cId="0" sldId="336"/>
            <ac:spMk id="72707" creationId="{0E17C6FF-7EB1-4CFF-BB0B-E089BC78F630}"/>
          </ac:spMkLst>
        </pc:spChg>
      </pc:sldChg>
    </pc:docChg>
  </pc:docChgLst>
  <pc:docChgLst>
    <pc:chgData name="Philip Courtnadge" userId="e9a94f418d2cecc2" providerId="LiveId" clId="{F1696CB2-A7DF-4D79-BB20-33E84B2F86C3}"/>
    <pc:docChg chg="modSld">
      <pc:chgData name="Philip Courtnadge" userId="e9a94f418d2cecc2" providerId="LiveId" clId="{F1696CB2-A7DF-4D79-BB20-33E84B2F86C3}" dt="2019-03-09T17:54:01.350" v="7" actId="948"/>
      <pc:docMkLst>
        <pc:docMk/>
      </pc:docMkLst>
      <pc:sldChg chg="modSp">
        <pc:chgData name="Philip Courtnadge" userId="e9a94f418d2cecc2" providerId="LiveId" clId="{F1696CB2-A7DF-4D79-BB20-33E84B2F86C3}" dt="2019-03-09T17:52:53.925" v="3" actId="948"/>
        <pc:sldMkLst>
          <pc:docMk/>
          <pc:sldMk cId="0" sldId="336"/>
        </pc:sldMkLst>
        <pc:spChg chg="mod">
          <ac:chgData name="Philip Courtnadge" userId="e9a94f418d2cecc2" providerId="LiveId" clId="{F1696CB2-A7DF-4D79-BB20-33E84B2F86C3}" dt="2019-03-09T17:52:53.925" v="3" actId="948"/>
          <ac:spMkLst>
            <pc:docMk/>
            <pc:sldMk cId="0" sldId="336"/>
            <ac:spMk id="72707" creationId="{0E17C6FF-7EB1-4CFF-BB0B-E089BC78F630}"/>
          </ac:spMkLst>
        </pc:spChg>
      </pc:sldChg>
      <pc:sldChg chg="modSp">
        <pc:chgData name="Philip Courtnadge" userId="e9a94f418d2cecc2" providerId="LiveId" clId="{F1696CB2-A7DF-4D79-BB20-33E84B2F86C3}" dt="2019-03-09T17:54:01.350" v="7" actId="948"/>
        <pc:sldMkLst>
          <pc:docMk/>
          <pc:sldMk cId="2162097769" sldId="337"/>
        </pc:sldMkLst>
        <pc:spChg chg="mod">
          <ac:chgData name="Philip Courtnadge" userId="e9a94f418d2cecc2" providerId="LiveId" clId="{F1696CB2-A7DF-4D79-BB20-33E84B2F86C3}" dt="2019-03-09T17:54:01.350" v="7" actId="948"/>
          <ac:spMkLst>
            <pc:docMk/>
            <pc:sldMk cId="2162097769" sldId="337"/>
            <ac:spMk id="90115" creationId="{CB87B477-8AE9-4EB8-89E6-D267D1F8EB90}"/>
          </ac:spMkLst>
        </pc:spChg>
      </pc:sldChg>
    </pc:docChg>
  </pc:docChgLst>
  <pc:docChgLst>
    <pc:chgData name="Sibylle Koenig" userId="8e69258a572ead4b" providerId="LiveId" clId="{2D940EFD-2036-4EC0-BD72-340FFBAAA41B}"/>
    <pc:docChg chg="addSld modSld sldOrd">
      <pc:chgData name="Sibylle Koenig" userId="8e69258a572ead4b" providerId="LiveId" clId="{2D940EFD-2036-4EC0-BD72-340FFBAAA41B}" dt="2019-05-07T23:53:56.480" v="65"/>
      <pc:docMkLst>
        <pc:docMk/>
      </pc:docMkLst>
      <pc:sldChg chg="modSp add ord">
        <pc:chgData name="Sibylle Koenig" userId="8e69258a572ead4b" providerId="LiveId" clId="{2D940EFD-2036-4EC0-BD72-340FFBAAA41B}" dt="2019-05-07T23:53:56.480" v="65"/>
        <pc:sldMkLst>
          <pc:docMk/>
          <pc:sldMk cId="2662268949" sldId="338"/>
        </pc:sldMkLst>
        <pc:spChg chg="mod">
          <ac:chgData name="Sibylle Koenig" userId="8e69258a572ead4b" providerId="LiveId" clId="{2D940EFD-2036-4EC0-BD72-340FFBAAA41B}" dt="2019-05-07T23:53:56.480" v="65"/>
          <ac:spMkLst>
            <pc:docMk/>
            <pc:sldMk cId="2662268949" sldId="338"/>
            <ac:spMk id="2" creationId="{C5F6B865-D138-45B5-B928-475D65899C5D}"/>
          </ac:spMkLst>
        </pc:spChg>
        <pc:spChg chg="mod">
          <ac:chgData name="Sibylle Koenig" userId="8e69258a572ead4b" providerId="LiveId" clId="{2D940EFD-2036-4EC0-BD72-340FFBAAA41B}" dt="2019-05-07T23:53:18.782" v="64" actId="20577"/>
          <ac:spMkLst>
            <pc:docMk/>
            <pc:sldMk cId="2662268949" sldId="338"/>
            <ac:spMk id="3" creationId="{082F15F7-0364-4117-9224-540CA85D655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92F739-4542-492B-85E6-8BCFB10701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09C6C7C-FC43-448E-B08F-3BF3F4AB7A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5212ABC-2445-47CE-8392-C539724E89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8B48FFE6-F610-4FC9-86EF-9DE69851AD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97D2C6-5FF1-4A15-BA7D-6781955FCEA9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A730B9C-1A23-47FC-8E93-ADD015819A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E31ACBD-7F01-4B6D-8F35-000606928A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C931FC89-72B2-4BF0-A82A-6DA70FB98F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CC87510B-5293-4C3C-926D-F126D56161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A2AEB13C-0B54-4264-BED9-1DAABE146C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35A5BE4-415F-4A12-AB20-4C267F060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8EB76D-5C1F-4BF0-AF7F-019D04A7A84C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7365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18DEE56-7D70-42C6-8D2C-B50BC58C9B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45460A68-F13C-42FB-8944-91BED19F9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z="1200" i="0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09937EE-3E66-4569-A647-E2362CAE9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A4621080-938D-4D5A-AFA4-A532B02C2B9F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t>2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3E137E8C-4432-4A1E-B9E8-D8D7DD635B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52A71252-3D09-48EE-877B-398567A1F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4B9A283D-E4C4-49C3-8EB3-5734A24D3B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27075" indent="-2794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20775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570038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17713" indent="-223838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4749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321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3893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46513" indent="-223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125EACFD-BAD6-4425-A597-090FE48B8476}" type="slidenum">
              <a:rPr lang="en-GB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F007979-4147-43C2-9464-48F8804A5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FF155661-692E-4294-BB39-791E6094C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35C62897-553B-431C-8DE5-C79385462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92AED1AC-0311-48AC-BC86-D13457BC19CC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t>4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 err="1"/>
              <a:t>Facilitator</a:t>
            </a:r>
            <a:r>
              <a:rPr lang="es-ES" b="1" dirty="0"/>
              <a:t>: </a:t>
            </a:r>
          </a:p>
          <a:p>
            <a:endParaRPr lang="es-ES" dirty="0"/>
          </a:p>
          <a:p>
            <a:r>
              <a:rPr lang="es-ES" dirty="0" err="1"/>
              <a:t>Foresee</a:t>
            </a:r>
            <a:r>
              <a:rPr lang="es-ES" dirty="0"/>
              <a:t> 30-60 min. at </a:t>
            </a:r>
            <a:r>
              <a:rPr lang="es-ES" dirty="0" err="1"/>
              <a:t>end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day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in agenda.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19641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8F007979-4147-43C2-9464-48F8804A5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FF155661-692E-4294-BB39-791E6094C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35C62897-553B-431C-8DE5-C79385462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92AED1AC-0311-48AC-BC86-D13457BC19CC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t>6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8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2456C5-8206-4653-8237-C471A3D3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>
            <a:extLst>
              <a:ext uri="{FF2B5EF4-FFF2-40B4-BE49-F238E27FC236}">
                <a16:creationId xmlns:a16="http://schemas.microsoft.com/office/drawing/2014/main" id="{479A7679-D904-4D37-A76A-8715FD663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CE0052-0A77-408A-A6CE-A47E2C877115}"/>
              </a:ext>
            </a:extLst>
          </p:cNvPr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03EC5C-1854-4CB6-967E-BAF09F519964}"/>
              </a:ext>
            </a:extLst>
          </p:cNvPr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4A9B37B-3444-4826-8C74-AC961E2BDA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AB3C426-9910-4390-A324-7CDC6F26EB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F0D5C610-C791-40D9-95FB-2EBCC92B88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37F4D43-756D-4E16-8AC8-9DDDC1A97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69753E01-F5B4-4A5D-A62F-56EA69D44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0586F46-3874-4B5B-A3CB-BDA77BB4201E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39013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E2FB-F04E-412F-813C-EC44AACF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CBE06-9A66-4E66-9770-47EC2F341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F0064C-FD2F-466E-BB59-73097C34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76BEEF-0951-4735-8447-5522BC0871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802CC-83C9-4A08-91C1-23F39F927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E2D2B-4585-4C8A-8336-06FD7979924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800555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0EBB8-3153-4B05-A0F5-0E37DFCAD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DF75-24DF-48E2-ABAF-9D80F651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9ECEC-FFED-4908-8FE3-3D11173CC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9023A4-FFC8-49C3-A985-BD1CD0F8A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72D75-7D75-4D15-9CB0-3B8D487C6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8B27-4642-49C4-BE28-3F2776E7162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038925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uropa.eu/capacity4dev/sites/default/files/media/1468582236_jp_logo2_0.png">
            <a:extLst>
              <a:ext uri="{FF2B5EF4-FFF2-40B4-BE49-F238E27FC236}">
                <a16:creationId xmlns:a16="http://schemas.microsoft.com/office/drawing/2014/main" id="{41315550-0658-4E99-8788-4DC485D7AC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050"/>
            <a:ext cx="202882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14ECA-798F-4DD2-8815-56CE684B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662F-B796-4F43-838C-D378F246F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C719D-AC49-4B7E-806E-43DEB7919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96916-CAB6-4533-A4DE-BE32C59381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00B8C-9473-400D-817B-F71DA051F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659C-3D38-4E4F-91F9-267FCA14B95C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31098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A926-7E75-410B-8810-E61A7E09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88546-FFAA-4A2E-89C7-B446EEE5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D3F8F-7CC9-4C28-AADD-4B5A9A2F6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313B5F-C8C6-4033-A3B7-F5906DA99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93238-119E-4ED5-B579-69EBFCBC5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BAE70-68DF-464C-9ACC-F8FADB03AE1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46963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A17B-7898-44A9-9018-2CCDDBF4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30DDF-3A76-4AC5-AAA2-8D21D6855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0287F-805D-4FD2-8C2E-A00640D9F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26E3E8-65BE-4AE8-B2E6-D5892D3BE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3DF1D-53D8-4D3A-AA47-99AD2E352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E44FB-B436-4312-B782-1F0983205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2CD08-F572-4E4A-B2E5-3D29B9EA1C1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34812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158B-3EEE-4933-B9A1-3505D422A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76EEF-E403-4371-8AAB-FEDF391F6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D54F2-BE4C-4DF8-9182-2F39E4CA3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C674B3-761A-41DE-9C44-509A0B97B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9100C-4CD9-42AA-87FD-4C7A623FE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0E5A3A-84FA-44D7-97F0-68B743BE7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C6926D-A2C6-4699-9287-02CA49EE6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84F4EB-3C93-40B8-9546-B935D5D23D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BCCC8-3740-49C7-BF37-B913918F9B61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38217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955A-BC61-4F70-A9DD-BB6D9E2D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F30B3B-E49E-45F7-8833-8DC4A50E6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B62A3C-4743-48FE-B97F-DA536E131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B530BF-D41F-495B-8C03-10D49042C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3416A-1084-44FF-8707-66B38F1EFEE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56962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5060E4-69DE-4B22-BE0A-1E0DF35D5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1793C0-1D8B-4C86-99EA-843E7E4F4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D61DD2-32B5-42DF-B382-021A7F79F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53BBA-A67C-4A84-969B-74A85F3878D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32021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E85B-0D2D-47CF-BB35-403B046E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58FC-B541-43DE-9E41-B3FFA2409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97CA1-7D05-4244-826E-CD2385E53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D6E25-32B1-4660-8564-AD008DE47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A658A-A07C-432A-A513-7608A227C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1E688-7C24-42AD-B425-8B92230D1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EF738-462C-40F4-98C5-DE94908FE64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194137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D8F2-3663-44F9-93F9-4FEFBF9D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A156E-8527-4470-93A2-EA4A02C9F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7982E-797B-4091-9045-FE16D0C8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F681C-E057-4DF7-AC61-E405F46A2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B1C39-A44B-4B05-9A3C-70CFA7CED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F6D2A-DF09-44F3-B321-E07AE85EB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DB62E-712F-4937-A066-50E0036B8B65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8513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1D3BBF-082A-47C6-9465-BA5C78757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27604-A50E-451E-B067-CEC04575E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CD2535-AAF4-4EE0-AFF5-5D766D694D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54DF3D-FE49-4498-B72D-3B886495BF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871A0E-CFAA-4A45-9DE9-DF61F5F85E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045B3DF-AB00-4AE5-9703-6B8D2CECDA4E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9A68A9-10DB-4A40-A22B-39D908809A49}"/>
              </a:ext>
            </a:extLst>
          </p:cNvPr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19A1D4-539A-42D2-9766-A5AD067E0E02}"/>
              </a:ext>
            </a:extLst>
          </p:cNvPr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>
            <a:extLst>
              <a:ext uri="{FF2B5EF4-FFF2-40B4-BE49-F238E27FC236}">
                <a16:creationId xmlns:a16="http://schemas.microsoft.com/office/drawing/2014/main" id="{5122C4EF-242D-4B01-90DF-C4A84D4D3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7" descr="LOGO CE_Vertical_EN_NEG_quadri_HR">
            <a:extLst>
              <a:ext uri="{FF2B5EF4-FFF2-40B4-BE49-F238E27FC236}">
                <a16:creationId xmlns:a16="http://schemas.microsoft.com/office/drawing/2014/main" id="{D35947CA-EA14-49AC-B3E7-7A112703E7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775" r:id="rId3"/>
    <p:sldLayoutId id="2147484776" r:id="rId4"/>
    <p:sldLayoutId id="2147484777" r:id="rId5"/>
    <p:sldLayoutId id="2147484778" r:id="rId6"/>
    <p:sldLayoutId id="2147484779" r:id="rId7"/>
    <p:sldLayoutId id="2147484780" r:id="rId8"/>
    <p:sldLayoutId id="2147484781" r:id="rId9"/>
    <p:sldLayoutId id="2147484782" r:id="rId10"/>
    <p:sldLayoutId id="2147484783" r:id="rId11"/>
  </p:sldLayoutIdLst>
  <p:transition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EVCO-Joint-Programming-Support@ec.europa.e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EAR-Joint-Programming@ec.europa.eu" TargetMode="External"/><Relationship Id="rId4" Type="http://schemas.openxmlformats.org/officeDocument/2006/relationships/hyperlink" Target="mailto:JOINT-PROGRAMMING-SUPPORT@eeas.europa.e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EVCO-Joint-Programming-Support@ec.europa.e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EAR-Joint-Programming@ec.europa.eu" TargetMode="External"/><Relationship Id="rId4" Type="http://schemas.openxmlformats.org/officeDocument/2006/relationships/hyperlink" Target="mailto:JOINT-PROGRAMMING-SUPPORT@eeas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3AE7A3B0-4FFF-4CC2-88D1-B0418A0597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3350" y="2060574"/>
            <a:ext cx="7561263" cy="3024609"/>
          </a:xfrm>
        </p:spPr>
        <p:txBody>
          <a:bodyPr/>
          <a:lstStyle/>
          <a:p>
            <a:pPr marL="0" lvl="1">
              <a:spcBef>
                <a:spcPts val="1200"/>
              </a:spcBef>
              <a:defRPr b="0" i="0"/>
            </a:pPr>
            <a: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Conclusion de notre formation</a:t>
            </a: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	</a:t>
            </a:r>
            <a:r>
              <a:rPr lang="1036" altLang="en-US" sz="24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Qu'avons-nous appris ?</a:t>
            </a:r>
            <a:br>
              <a:rPr lang="1036" altLang="en-US" sz="24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1036" altLang="en-US" sz="24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	Et ensuite ?</a:t>
            </a: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1036" sz="20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Formation sur la programmation conjointe</a:t>
            </a:r>
            <a:endParaRPr lang="en-US" altLang="en-US" sz="2000" kern="1200">
              <a:solidFill>
                <a:srgbClr val="FFD624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F24D4C0-487F-478C-9455-7A5CD7EF5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1341438"/>
            <a:ext cx="8929563" cy="935037"/>
          </a:xfrm>
        </p:spPr>
        <p:txBody>
          <a:bodyPr/>
          <a:lstStyle/>
          <a:p>
            <a:pPr eaLnBrk="1" hangingPunct="1">
              <a:defRPr b="0" i="0"/>
            </a:pPr>
            <a:r>
              <a:rPr lang="1036" altLang="en-US" sz="3200" b="1"/>
              <a:t>Avons-nous atteint nos objectifs ?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64F9D02C-07D5-4E5A-8C36-8F54B107F1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0249" y="2492897"/>
            <a:ext cx="5235972" cy="3744416"/>
          </a:xfrm>
        </p:spPr>
        <p:txBody>
          <a:bodyPr/>
          <a:lstStyle/>
          <a:p>
            <a:pPr marL="0" lvl="0" indent="0">
              <a:buNone/>
              <a:defRPr b="0" i="0"/>
            </a:pPr>
            <a:r>
              <a:rPr lang="1036" sz="2000" b="1" i="0" dirty="0"/>
              <a:t>Pour vous</a:t>
            </a:r>
          </a:p>
          <a:p>
            <a:pPr marL="444500" lvl="1" indent="-261938">
              <a:buFont typeface="Wingdings" panose="05000000000000000000" pitchFamily="2" charset="2"/>
              <a:buChar char="§"/>
              <a:defRPr b="0" i="0"/>
            </a:pPr>
            <a:r>
              <a:rPr lang="1036" sz="1800" b="0" i="0" dirty="0"/>
              <a:t>Mieux cerner la PC comme approche utile et pertinente</a:t>
            </a:r>
          </a:p>
          <a:p>
            <a:pPr marL="444500" lvl="1" indent="-261938">
              <a:buFont typeface="Wingdings" panose="05000000000000000000" pitchFamily="2" charset="2"/>
              <a:buChar char="§"/>
              <a:defRPr b="0" i="0"/>
            </a:pPr>
            <a:r>
              <a:rPr lang="1036" sz="1800" b="0" i="0" dirty="0"/>
              <a:t>Identifier des points d'entrée &amp; des outils pour soutenir les ODD </a:t>
            </a:r>
          </a:p>
          <a:p>
            <a:pPr marL="444500" lvl="1" indent="-261938">
              <a:buFont typeface="Wingdings" panose="05000000000000000000" pitchFamily="2" charset="2"/>
              <a:buChar char="§"/>
              <a:defRPr b="0" i="0"/>
            </a:pPr>
            <a:r>
              <a:rPr lang="1036" sz="1800" b="0" i="0" dirty="0"/>
              <a:t>Acquérir des compétences et connaissances en vue de </a:t>
            </a:r>
            <a:r>
              <a:rPr lang="es-ES" sz="1800" b="0" i="0" dirty="0"/>
              <a:t>“</a:t>
            </a:r>
            <a:r>
              <a:rPr lang="1036" sz="1800" b="0" i="0" dirty="0"/>
              <a:t>Mieux travailler ensemble</a:t>
            </a:r>
            <a:r>
              <a:rPr lang="es-ES" sz="1800" b="0" i="0" dirty="0"/>
              <a:t>”</a:t>
            </a:r>
            <a:endParaRPr lang="1036" sz="1800" b="0" i="0" dirty="0"/>
          </a:p>
          <a:p>
            <a:pPr marL="0" lvl="0" indent="0">
              <a:buNone/>
              <a:defRPr b="0" i="0"/>
            </a:pPr>
            <a:r>
              <a:rPr lang="1036" sz="2000" b="1" i="0" dirty="0"/>
              <a:t>Pour nous</a:t>
            </a:r>
          </a:p>
          <a:p>
            <a:pPr marL="444500" lvl="1" indent="-261938">
              <a:buFont typeface="Wingdings" panose="05000000000000000000" pitchFamily="2" charset="2"/>
              <a:buChar char="§"/>
              <a:defRPr b="0" i="0"/>
            </a:pPr>
            <a:r>
              <a:rPr lang="1036" b="0" dirty="0"/>
              <a:t>Comprendre les difficultés de mise en œuvre et besoins futurs en matière de connaissances/apprentissage</a:t>
            </a:r>
            <a:endParaRPr lang="en-US" altLang="en-US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8B02F2-963C-4D87-9F62-F3DD5B4C0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564904"/>
            <a:ext cx="3521671" cy="37444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1B7619-F66F-4AF0-AB8F-807DAE9E8281}"/>
              </a:ext>
            </a:extLst>
          </p:cNvPr>
          <p:cNvSpPr txBox="1"/>
          <p:nvPr/>
        </p:nvSpPr>
        <p:spPr>
          <a:xfrm>
            <a:off x="6865950" y="3764940"/>
            <a:ext cx="649369" cy="118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b="0" i="0"/>
            </a:pPr>
            <a:r>
              <a:rPr lang="1036" sz="7200" b="1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Content Placeholder 2">
            <a:extLst>
              <a:ext uri="{FF2B5EF4-FFF2-40B4-BE49-F238E27FC236}">
                <a16:creationId xmlns:a16="http://schemas.microsoft.com/office/drawing/2014/main" id="{0E17C6FF-7EB1-4CFF-BB0B-E089BC78F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9081" y="2276475"/>
            <a:ext cx="8605838" cy="4463826"/>
          </a:xfrm>
        </p:spPr>
        <p:txBody>
          <a:bodyPr rtlCol="0">
            <a:noAutofit/>
          </a:bodyPr>
          <a:lstStyle/>
          <a:p>
            <a:pPr lvl="1" eaLnBrk="1" fontAlgn="auto" hangingPunct="1">
              <a:spcBef>
                <a:spcPct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Votre clé USB contient de nombreuses ressources et références</a:t>
            </a:r>
          </a:p>
          <a:p>
            <a:pPr lvl="1" eaLnBrk="1" fontAlgn="auto" hangingPunct="1">
              <a:spcBef>
                <a:spcPct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Réunion semestrielle des États membres de l'UE à Bruxelles</a:t>
            </a:r>
          </a:p>
          <a:p>
            <a:pPr lvl="1" eaLnBrk="1" fontAlgn="auto" hangingPunct="1">
              <a:spcBef>
                <a:spcPct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Assistance technique (DEVCO A1 &amp; A2, experts PC) </a:t>
            </a:r>
          </a:p>
          <a:p>
            <a:pPr marL="1528763" lvl="2" indent="-182563" eaLnBrk="1" fontAlgn="auto" hangingPunct="1">
              <a:spcBef>
                <a:spcPct val="0"/>
              </a:spcBef>
              <a:spcAft>
                <a:spcPct val="0"/>
              </a:spcAft>
              <a:defRPr b="0" i="0"/>
            </a:pPr>
            <a:r>
              <a:rPr lang="1036" altLang="en-US" sz="1800" dirty="0">
                <a:hlinkClick r:id="rId3"/>
              </a:rPr>
              <a:t>DEVCO-Joint-Programming-Support@ec.europa.eu </a:t>
            </a:r>
          </a:p>
          <a:p>
            <a:pPr marL="1528763" lvl="2" indent="-182563" eaLnBrk="1" fontAlgn="auto" hangingPunct="1">
              <a:spcBef>
                <a:spcPct val="0"/>
              </a:spcBef>
              <a:spcAft>
                <a:spcPct val="0"/>
              </a:spcAft>
              <a:defRPr b="0" i="0"/>
            </a:pPr>
            <a:r>
              <a:rPr lang="1036" altLang="en-US" sz="1800" dirty="0">
                <a:hlinkClick r:id="rId4"/>
              </a:rPr>
              <a:t>JOINT-PROGRAMMING-SUPPORT@eeas.europa.eu</a:t>
            </a:r>
            <a:endParaRPr lang="en-GB" altLang="en-US" sz="1800" dirty="0"/>
          </a:p>
          <a:p>
            <a:pPr marL="1528763" lvl="2" indent="-182563" eaLnBrk="1" fontAlgn="auto" hangingPunct="1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1036" altLang="en-US" sz="1800" dirty="0">
                <a:hlinkClick r:id="rId5"/>
              </a:rPr>
              <a:t>NEAR-Joint-Programming@ec.europa.eu </a:t>
            </a:r>
          </a:p>
          <a:p>
            <a:pPr lvl="1" eaLnBrk="1" fontAlgn="auto" hangingPunct="1">
              <a:spcBef>
                <a:spcPct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Missions PC-ODD basées dans les pays</a:t>
            </a:r>
          </a:p>
          <a:p>
            <a:pPr lvl="1" eaLnBrk="1" fontAlgn="auto" hangingPunct="1">
              <a:spcBef>
                <a:spcPct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Missions conjointes avec les États membres de l'UE dans les pays partenaires</a:t>
            </a:r>
          </a:p>
          <a:p>
            <a:pPr lvl="1" eaLnBrk="1" fontAlgn="auto" hangingPunct="1">
              <a:spcBef>
                <a:spcPct val="0"/>
              </a:spcBef>
              <a:spcAft>
                <a:spcPts val="7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D'autres formations pour les services de l'UE et des EM en 2019 peuvent être organisées par une Délégation</a:t>
            </a:r>
          </a:p>
          <a:p>
            <a:pPr lvl="1" eaLnBrk="1" fontAlgn="auto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sz="1800" b="0" dirty="0"/>
              <a:t>Outils en ligne (Capacity4Dev, outil de suivi PC, DEVCO Academy) pour des documents/études/vidéos partageables avec les EM </a:t>
            </a:r>
            <a:endParaRPr lang="en-GB" altLang="en-US" sz="1800" b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FCBF5F-64A3-4F1A-B5CC-115F532DE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341438"/>
            <a:ext cx="8929563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defRPr b="0" i="0"/>
            </a:pPr>
            <a:r>
              <a:rPr lang="1036" altLang="en-US" sz="3200" b="1"/>
              <a:t>Accéder à du soutien supplémentaire…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:p15="http://schemas.microsoft.com/office/powerpoint/2012/main" xmlns="">
      <p:transition spd="slow" advClick="0" advTm="1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>
            <a:extLst>
              <a:ext uri="{FF2B5EF4-FFF2-40B4-BE49-F238E27FC236}">
                <a16:creationId xmlns:a16="http://schemas.microsoft.com/office/drawing/2014/main" id="{FD6E69DA-A340-4E43-92EF-2502F3112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 b="0" i="0"/>
            </a:pPr>
            <a:r>
              <a:rPr lang="1036" altLang="en-US" b="1"/>
              <a:t>Évaluation de la formation</a:t>
            </a:r>
          </a:p>
        </p:txBody>
      </p:sp>
      <p:sp>
        <p:nvSpPr>
          <p:cNvPr id="90115" name="Content Placeholder 2">
            <a:extLst>
              <a:ext uri="{FF2B5EF4-FFF2-40B4-BE49-F238E27FC236}">
                <a16:creationId xmlns:a16="http://schemas.microsoft.com/office/drawing/2014/main" id="{CB87B477-8AE9-4EB8-89E6-D267D1F8E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132856"/>
            <a:ext cx="8229600" cy="4322018"/>
          </a:xfrm>
        </p:spPr>
        <p:txBody>
          <a:bodyPr/>
          <a:lstStyle/>
          <a:p>
            <a:pPr lvl="1" eaLnBrk="1" hangingPunct="1">
              <a:defRPr b="0" i="0"/>
            </a:pPr>
            <a:r>
              <a:rPr lang="1036" altLang="en-US" sz="2400" b="0" dirty="0"/>
              <a:t>Qu'avez-vous apprécié ?</a:t>
            </a:r>
          </a:p>
          <a:p>
            <a:pPr lvl="1" eaLnBrk="1" hangingPunct="1">
              <a:defRPr b="0" i="0"/>
            </a:pPr>
            <a:r>
              <a:rPr lang="1036" altLang="en-US" sz="2400" b="0" dirty="0"/>
              <a:t>Qu'avez-vous moins apprécié ?</a:t>
            </a:r>
          </a:p>
          <a:p>
            <a:pPr lvl="1" eaLnBrk="1" hangingPunct="1">
              <a:defRPr b="0" i="0"/>
            </a:pPr>
            <a:r>
              <a:rPr lang="1036" altLang="en-US" sz="2400" b="0" dirty="0"/>
              <a:t>Que manquait-il ?</a:t>
            </a:r>
          </a:p>
          <a:p>
            <a:pPr lvl="1" eaLnBrk="1" hangingPunct="1">
              <a:defRPr b="0" i="0"/>
            </a:pPr>
            <a:r>
              <a:rPr lang="1036" altLang="en-US" sz="2400" b="0" dirty="0"/>
              <a:t>Comment pouvons-nous faire mieux ?</a:t>
            </a:r>
          </a:p>
          <a:p>
            <a:pPr eaLnBrk="1" hangingPunct="1"/>
            <a:endParaRPr lang="en-GB" altLang="en-US" dirty="0"/>
          </a:p>
          <a:p>
            <a:pPr marL="0" indent="0" algn="ctr" eaLnBrk="1" hangingPunct="1">
              <a:buNone/>
              <a:defRPr b="0" i="0"/>
            </a:pPr>
            <a:r>
              <a:rPr lang="1036" altLang="en-US" i="1" dirty="0"/>
              <a:t>Ve</a:t>
            </a:r>
            <a:r>
              <a:rPr lang="es-ES" altLang="en-US" i="1" dirty="0"/>
              <a:t>u</a:t>
            </a:r>
            <a:r>
              <a:rPr lang="1036" altLang="en-US" i="1" dirty="0"/>
              <a:t>illez compléter le formulaire et nous le remettre. </a:t>
            </a:r>
          </a:p>
          <a:p>
            <a:pPr marL="0" indent="0" algn="ctr" eaLnBrk="1" hangingPunct="1">
              <a:buNone/>
              <a:defRPr b="0" i="0"/>
            </a:pPr>
            <a:r>
              <a:rPr lang="1036" altLang="en-US" sz="2200" i="1" dirty="0"/>
              <a:t>Merci !</a:t>
            </a:r>
          </a:p>
          <a:p>
            <a:pPr eaLnBrk="1" hangingPunct="1"/>
            <a:endParaRPr lang="en-GB" altLang="en-US" sz="1100" dirty="0"/>
          </a:p>
          <a:p>
            <a:pPr marL="0" indent="0" eaLnBrk="1" hangingPunct="1">
              <a:buNone/>
              <a:defRPr b="0" i="0"/>
            </a:pPr>
            <a:r>
              <a:rPr lang="1036" altLang="en-US" sz="2000" i="1" dirty="0"/>
              <a:t>Contactez-nous à l'adresse Joint-Programming-Support@eeas.europa.eu</a:t>
            </a:r>
          </a:p>
          <a:p>
            <a:pPr eaLnBrk="1" hangingPunct="1"/>
            <a:endParaRPr lang="en-GB" alt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6B865-D138-45B5-B928-475D65899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intérêt pour le coaching?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2F15F7-0364-4117-9224-540CA85D6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Nous avons un peu de temps après cette formation pour un coaching individuel par nos experts PC et les représentants de DEVCO / EEAS dans la salle.</a:t>
            </a:r>
          </a:p>
          <a:p>
            <a:endParaRPr lang="fr-FR" dirty="0"/>
          </a:p>
          <a:p>
            <a:r>
              <a:rPr lang="fr-FR" dirty="0"/>
              <a:t>Qui est intéressé? Sur quel sujet?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26894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>
            <a:extLst>
              <a:ext uri="{FF2B5EF4-FFF2-40B4-BE49-F238E27FC236}">
                <a16:creationId xmlns:a16="http://schemas.microsoft.com/office/drawing/2014/main" id="{FD6E69DA-A340-4E43-92EF-2502F3112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 b="0" i="0"/>
            </a:pPr>
            <a:r>
              <a:rPr lang="1036" altLang="en-US" sz="3600" b="1"/>
              <a:t>Merci !</a:t>
            </a:r>
          </a:p>
        </p:txBody>
      </p:sp>
      <p:sp>
        <p:nvSpPr>
          <p:cNvPr id="90115" name="Content Placeholder 2">
            <a:extLst>
              <a:ext uri="{FF2B5EF4-FFF2-40B4-BE49-F238E27FC236}">
                <a16:creationId xmlns:a16="http://schemas.microsoft.com/office/drawing/2014/main" id="{CB87B477-8AE9-4EB8-89E6-D267D1F8E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2419350"/>
            <a:ext cx="7814766" cy="3889970"/>
          </a:xfrm>
        </p:spPr>
        <p:txBody>
          <a:bodyPr/>
          <a:lstStyle/>
          <a:p>
            <a:pPr marL="0" indent="0" eaLnBrk="1" hangingPunct="1">
              <a:buNone/>
              <a:defRPr b="0" i="0"/>
            </a:pPr>
            <a:r>
              <a:rPr lang="1036" altLang="en-US" sz="2200" i="1"/>
              <a:t>N'hésitez pas à nous contacter :</a:t>
            </a:r>
          </a:p>
          <a:p>
            <a:pPr eaLnBrk="1" hangingPunct="1"/>
            <a:endParaRPr lang="en-GB" altLang="en-US" sz="2200"/>
          </a:p>
          <a:p>
            <a:pPr lvl="1" eaLnBrk="1" fontAlgn="auto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  <a:defRPr b="0" i="0"/>
            </a:pPr>
            <a:r>
              <a:rPr lang="1036" altLang="en-US" b="0"/>
              <a:t>DEVCO A1 &amp; A2, experts PC </a:t>
            </a:r>
          </a:p>
          <a:p>
            <a:pPr marL="1528763" lvl="2" indent="-457200" eaLnBrk="1" fontAlgn="auto" hangingPunct="1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1036" altLang="en-US" sz="1800">
                <a:hlinkClick r:id="rId3"/>
              </a:rPr>
              <a:t>DEVCO-Joint-Programming-Support@ec.europa.eu </a:t>
            </a:r>
          </a:p>
          <a:p>
            <a:pPr marL="1528763" lvl="2" indent="-457200" eaLnBrk="1" fontAlgn="auto" hangingPunct="1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1036" altLang="en-US" sz="1800">
                <a:hlinkClick r:id="rId4"/>
              </a:rPr>
              <a:t>JOINT-PROGRAMMING-SUPPORT@eeas.europa.eu</a:t>
            </a:r>
            <a:endParaRPr lang="en-GB" altLang="en-US" sz="1800"/>
          </a:p>
          <a:p>
            <a:pPr marL="1528763" lvl="2" indent="-457200" eaLnBrk="1" fontAlgn="auto" hangingPunct="1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1036" altLang="en-US" sz="1800">
                <a:hlinkClick r:id="rId5"/>
              </a:rPr>
              <a:t>NEAR-Joint-Programming@ec.europa.eu </a:t>
            </a:r>
          </a:p>
        </p:txBody>
      </p:sp>
    </p:spTree>
    <p:extLst>
      <p:ext uri="{BB962C8B-B14F-4D97-AF65-F5344CB8AC3E}">
        <p14:creationId xmlns:p14="http://schemas.microsoft.com/office/powerpoint/2010/main" val="216209776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8.04.09"/>
  <p:tag name="AS_TITLE" val="Aspose.Slides for .NET 4.0 Client Profile"/>
  <p:tag name="AS_VERSION" val="18.4"/>
</p:tagLst>
</file>

<file path=ppt/theme/theme1.xml><?xml version="1.0" encoding="utf-8"?>
<a:theme xmlns:a="http://schemas.openxmlformats.org/drawingml/2006/main" name="JP template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P template" id="{B4B003FC-5915-4565-8986-C6AE40DE3B42}" vid="{C6730629-7B1D-4419-94E6-279C39770C6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Presentación en pantalla (4:3)</PresentationFormat>
  <Paragraphs>50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JP template</vt:lpstr>
      <vt:lpstr>Conclusion de notre formation  Qu'avons-nous appris ?  Et ensuite ?   Formation sur la programmation conjointe</vt:lpstr>
      <vt:lpstr>Avons-nous atteint nos objectifs ?</vt:lpstr>
      <vt:lpstr>Presentación de PowerPoint</vt:lpstr>
      <vt:lpstr>Évaluation de la formation</vt:lpstr>
      <vt:lpstr>Un intérêt pour le coaching?</vt:lpstr>
      <vt:lpstr>Merci 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alexanderoriordan@gmail.com</dc:creator>
  <cp:lastModifiedBy>Sibylle Koenig</cp:lastModifiedBy>
  <cp:revision>227</cp:revision>
  <dcterms:created xsi:type="dcterms:W3CDTF">2011-10-28T10:25:18Z</dcterms:created>
  <dcterms:modified xsi:type="dcterms:W3CDTF">2019-05-07T23:53:58Z</dcterms:modified>
</cp:coreProperties>
</file>