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515" r:id="rId2"/>
    <p:sldId id="383" r:id="rId3"/>
    <p:sldId id="555" r:id="rId4"/>
    <p:sldId id="550" r:id="rId5"/>
    <p:sldId id="538" r:id="rId6"/>
    <p:sldId id="554" r:id="rId7"/>
    <p:sldId id="561" r:id="rId8"/>
    <p:sldId id="560" r:id="rId9"/>
    <p:sldId id="557" r:id="rId10"/>
    <p:sldId id="558" r:id="rId11"/>
    <p:sldId id="559" r:id="rId12"/>
    <p:sldId id="564" r:id="rId13"/>
    <p:sldId id="565" r:id="rId14"/>
    <p:sldId id="574" r:id="rId15"/>
    <p:sldId id="575" r:id="rId16"/>
    <p:sldId id="576" r:id="rId17"/>
    <p:sldId id="568" r:id="rId18"/>
    <p:sldId id="572" r:id="rId19"/>
    <p:sldId id="573" r:id="rId20"/>
  </p:sldIdLst>
  <p:sldSz cx="9144000" cy="6858000" type="screen4x3"/>
  <p:notesSz cx="6797675" cy="9926638"/>
  <p:defaultTextStyle>
    <a:defPPr>
      <a:defRPr lang="en-GB"/>
    </a:defPPr>
    <a:lvl1pPr algn="l" rtl="0" fontAlgn="base">
      <a:spcBef>
        <a:spcPct val="0"/>
      </a:spcBef>
      <a:spcAft>
        <a:spcPct val="0"/>
      </a:spcAft>
      <a:defRPr sz="1200" kern="1200">
        <a:solidFill>
          <a:srgbClr val="0F5494"/>
        </a:solidFill>
        <a:latin typeface="Verdana" pitchFamily="34" charset="0"/>
        <a:ea typeface="+mn-ea"/>
        <a:cs typeface="Arial" charset="0"/>
      </a:defRPr>
    </a:lvl1pPr>
    <a:lvl2pPr marL="457200" algn="l" rtl="0" fontAlgn="base">
      <a:spcBef>
        <a:spcPct val="0"/>
      </a:spcBef>
      <a:spcAft>
        <a:spcPct val="0"/>
      </a:spcAft>
      <a:defRPr sz="1200" kern="1200">
        <a:solidFill>
          <a:srgbClr val="0F5494"/>
        </a:solidFill>
        <a:latin typeface="Verdana" pitchFamily="34" charset="0"/>
        <a:ea typeface="+mn-ea"/>
        <a:cs typeface="Arial" charset="0"/>
      </a:defRPr>
    </a:lvl2pPr>
    <a:lvl3pPr marL="914400" algn="l" rtl="0" fontAlgn="base">
      <a:spcBef>
        <a:spcPct val="0"/>
      </a:spcBef>
      <a:spcAft>
        <a:spcPct val="0"/>
      </a:spcAft>
      <a:defRPr sz="1200" kern="1200">
        <a:solidFill>
          <a:srgbClr val="0F5494"/>
        </a:solidFill>
        <a:latin typeface="Verdana" pitchFamily="34" charset="0"/>
        <a:ea typeface="+mn-ea"/>
        <a:cs typeface="Arial" charset="0"/>
      </a:defRPr>
    </a:lvl3pPr>
    <a:lvl4pPr marL="1371600" algn="l" rtl="0" fontAlgn="base">
      <a:spcBef>
        <a:spcPct val="0"/>
      </a:spcBef>
      <a:spcAft>
        <a:spcPct val="0"/>
      </a:spcAft>
      <a:defRPr sz="1200" kern="1200">
        <a:solidFill>
          <a:srgbClr val="0F5494"/>
        </a:solidFill>
        <a:latin typeface="Verdana" pitchFamily="34" charset="0"/>
        <a:ea typeface="+mn-ea"/>
        <a:cs typeface="Arial" charset="0"/>
      </a:defRPr>
    </a:lvl4pPr>
    <a:lvl5pPr marL="1828800" algn="l" rtl="0" fontAlgn="base">
      <a:spcBef>
        <a:spcPct val="0"/>
      </a:spcBef>
      <a:spcAft>
        <a:spcPct val="0"/>
      </a:spcAft>
      <a:defRPr sz="1200" kern="1200">
        <a:solidFill>
          <a:srgbClr val="0F5494"/>
        </a:solidFill>
        <a:latin typeface="Verdana" pitchFamily="34" charset="0"/>
        <a:ea typeface="+mn-ea"/>
        <a:cs typeface="Arial" charset="0"/>
      </a:defRPr>
    </a:lvl5pPr>
    <a:lvl6pPr marL="2286000" algn="l" defTabSz="914400" rtl="0" eaLnBrk="1" latinLnBrk="0" hangingPunct="1">
      <a:defRPr sz="1200" kern="1200">
        <a:solidFill>
          <a:srgbClr val="0F5494"/>
        </a:solidFill>
        <a:latin typeface="Verdana" pitchFamily="34" charset="0"/>
        <a:ea typeface="+mn-ea"/>
        <a:cs typeface="Arial" charset="0"/>
      </a:defRPr>
    </a:lvl6pPr>
    <a:lvl7pPr marL="2743200" algn="l" defTabSz="914400" rtl="0" eaLnBrk="1" latinLnBrk="0" hangingPunct="1">
      <a:defRPr sz="1200" kern="1200">
        <a:solidFill>
          <a:srgbClr val="0F5494"/>
        </a:solidFill>
        <a:latin typeface="Verdana" pitchFamily="34" charset="0"/>
        <a:ea typeface="+mn-ea"/>
        <a:cs typeface="Arial" charset="0"/>
      </a:defRPr>
    </a:lvl7pPr>
    <a:lvl8pPr marL="3200400" algn="l" defTabSz="914400" rtl="0" eaLnBrk="1" latinLnBrk="0" hangingPunct="1">
      <a:defRPr sz="1200" kern="1200">
        <a:solidFill>
          <a:srgbClr val="0F5494"/>
        </a:solidFill>
        <a:latin typeface="Verdana" pitchFamily="34" charset="0"/>
        <a:ea typeface="+mn-ea"/>
        <a:cs typeface="Arial" charset="0"/>
      </a:defRPr>
    </a:lvl8pPr>
    <a:lvl9pPr marL="3657600" algn="l" defTabSz="914400" rtl="0" eaLnBrk="1" latinLnBrk="0" hangingPunct="1">
      <a:defRPr sz="1200" kern="1200">
        <a:solidFill>
          <a:srgbClr val="0F5494"/>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1728">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 CONINCK Sophie (DEVCO)" initials="DCS(" lastIdx="1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B7BA"/>
    <a:srgbClr val="FF9966"/>
    <a:srgbClr val="EE5050"/>
    <a:srgbClr val="45A4C7"/>
    <a:srgbClr val="0F5494"/>
    <a:srgbClr val="0F54A1"/>
    <a:srgbClr val="FFFFFF"/>
    <a:srgbClr val="FFFF99"/>
    <a:srgbClr val="FF660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16" autoAdjust="0"/>
    <p:restoredTop sz="90399" autoAdjust="0"/>
  </p:normalViewPr>
  <p:slideViewPr>
    <p:cSldViewPr>
      <p:cViewPr varScale="1">
        <p:scale>
          <a:sx n="124" d="100"/>
          <a:sy n="124" d="100"/>
        </p:scale>
        <p:origin x="184" y="224"/>
      </p:cViewPr>
      <p:guideLst>
        <p:guide orient="horz" pos="172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Chart%20in%20Microsoft%20PowerPoint"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Users\raffaella\Dropbox\01_Work\03-Agrotec-Mainstreaming\Result_05\Rio-Markers_EU-Budget\03_Data_Analysis\05_Data_Analysis_Cumulative\new-template\Rio-Markers-Statistics-2014-17\Statistics-Rio-Markers-2014-17(20180605).xlsb"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5E5-D74C-825E-EF1CD497C33E}"/>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5E5-D74C-825E-EF1CD497C33E}"/>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B5E5-D74C-825E-EF1CD497C33E}"/>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B5E5-D74C-825E-EF1CD497C33E}"/>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B5E5-D74C-825E-EF1CD497C33E}"/>
              </c:ext>
            </c:extLst>
          </c:dPt>
          <c:dLbls>
            <c:dLbl>
              <c:idx val="2"/>
              <c:layout>
                <c:manualLayout>
                  <c:x val="-7.0928604759682712E-2"/>
                  <c:y val="7.429420505200594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5E5-D74C-825E-EF1CD497C33E}"/>
                </c:ext>
              </c:extLst>
            </c:dLbl>
            <c:dLbl>
              <c:idx val="3"/>
              <c:layout>
                <c:manualLayout>
                  <c:x val="-3.9197386840877306E-2"/>
                  <c:y val="5.9435364041604752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5E5-D74C-825E-EF1CD497C33E}"/>
                </c:ext>
              </c:extLst>
            </c:dLbl>
            <c:dLbl>
              <c:idx val="4"/>
              <c:layout>
                <c:manualLayout>
                  <c:x val="0.10265982267848811"/>
                  <c:y val="-1.9316493313521546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spc="0" baseline="0">
                      <a:solidFill>
                        <a:schemeClr val="tx1"/>
                      </a:solidFill>
                      <a:latin typeface="+mn-lt"/>
                      <a:ea typeface="+mn-ea"/>
                      <a:cs typeface="+mn-cs"/>
                    </a:defRPr>
                  </a:pPr>
                  <a:endParaRPr lang="es-ES"/>
                </a:p>
              </c:txPr>
              <c:dLblPos val="bestFit"/>
              <c:showLegendKey val="0"/>
              <c:showVal val="0"/>
              <c:showCatName val="1"/>
              <c:showSerName val="0"/>
              <c:showPercent val="1"/>
              <c:showBubbleSize val="0"/>
              <c:extLst>
                <c:ext xmlns:c15="http://schemas.microsoft.com/office/drawing/2012/chart" uri="{CE6537A1-D6FC-4f65-9D91-7224C49458BB}">
                  <c15:layout>
                    <c:manualLayout>
                      <c:w val="0.26161455902939806"/>
                      <c:h val="9.0014858841010403E-2"/>
                    </c:manualLayout>
                  </c15:layout>
                </c:ext>
                <c:ext xmlns:c16="http://schemas.microsoft.com/office/drawing/2014/chart" uri="{C3380CC4-5D6E-409C-BE32-E72D297353CC}">
                  <c16:uniqueId val="{00000009-B5E5-D74C-825E-EF1CD497C33E}"/>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tx1"/>
                    </a:solidFill>
                    <a:latin typeface="+mn-lt"/>
                    <a:ea typeface="+mn-ea"/>
                    <a:cs typeface="+mn-cs"/>
                  </a:defRPr>
                </a:pPr>
                <a:endParaRPr lang="es-E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 in Microsoft PowerPoint]Sheet1'!$A$2:$A$6</c:f>
              <c:strCache>
                <c:ptCount val="5"/>
                <c:pt idx="0">
                  <c:v>General Environmental protection</c:v>
                </c:pt>
                <c:pt idx="1">
                  <c:v>Agriculture and Food Security</c:v>
                </c:pt>
                <c:pt idx="2">
                  <c:v>Other purpose sectors</c:v>
                </c:pt>
                <c:pt idx="3">
                  <c:v>Water and sanitation</c:v>
                </c:pt>
                <c:pt idx="4">
                  <c:v>Disaster Risk Reduction</c:v>
                </c:pt>
              </c:strCache>
            </c:strRef>
          </c:cat>
          <c:val>
            <c:numRef>
              <c:f>'[Chart in Microsoft PowerPoint]Sheet1'!$B$2:$B$6</c:f>
              <c:numCache>
                <c:formatCode>_-* #,##0_-;\-* #,##0_-;_-* "-"??_-;_-@_-</c:formatCode>
                <c:ptCount val="5"/>
                <c:pt idx="0">
                  <c:v>779.57944009599998</c:v>
                </c:pt>
                <c:pt idx="1">
                  <c:v>428.91648165399999</c:v>
                </c:pt>
                <c:pt idx="2">
                  <c:v>97.594876799999994</c:v>
                </c:pt>
                <c:pt idx="3">
                  <c:v>75.36</c:v>
                </c:pt>
                <c:pt idx="4">
                  <c:v>32.636000000000003</c:v>
                </c:pt>
              </c:numCache>
            </c:numRef>
          </c:val>
          <c:extLst>
            <c:ext xmlns:c16="http://schemas.microsoft.com/office/drawing/2014/chart" uri="{C3380CC4-5D6E-409C-BE32-E72D297353CC}">
              <c16:uniqueId val="{0000000A-B5E5-D74C-825E-EF1CD497C33E}"/>
            </c:ext>
          </c:extLst>
        </c:ser>
        <c:ser>
          <c:idx val="1"/>
          <c:order val="1"/>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C-B5E5-D74C-825E-EF1CD497C33E}"/>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E-B5E5-D74C-825E-EF1CD497C33E}"/>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0-B5E5-D74C-825E-EF1CD497C33E}"/>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2-B5E5-D74C-825E-EF1CD497C33E}"/>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4-B5E5-D74C-825E-EF1CD497C33E}"/>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S"/>
                </a:p>
              </c:txPr>
              <c:dLblPos val="outEnd"/>
              <c:showLegendKey val="0"/>
              <c:showVal val="0"/>
              <c:showCatName val="1"/>
              <c:showSerName val="0"/>
              <c:showPercent val="1"/>
              <c:showBubbleSize val="0"/>
              <c:extLst>
                <c:ext xmlns:c16="http://schemas.microsoft.com/office/drawing/2014/chart" uri="{C3380CC4-5D6E-409C-BE32-E72D297353CC}">
                  <c16:uniqueId val="{0000000C-B5E5-D74C-825E-EF1CD497C33E}"/>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s-ES"/>
                </a:p>
              </c:txPr>
              <c:dLblPos val="outEnd"/>
              <c:showLegendKey val="0"/>
              <c:showVal val="0"/>
              <c:showCatName val="1"/>
              <c:showSerName val="0"/>
              <c:showPercent val="1"/>
              <c:showBubbleSize val="0"/>
              <c:extLst>
                <c:ext xmlns:c16="http://schemas.microsoft.com/office/drawing/2014/chart" uri="{C3380CC4-5D6E-409C-BE32-E72D297353CC}">
                  <c16:uniqueId val="{0000000E-B5E5-D74C-825E-EF1CD497C33E}"/>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s-ES"/>
                </a:p>
              </c:txPr>
              <c:dLblPos val="outEnd"/>
              <c:showLegendKey val="0"/>
              <c:showVal val="0"/>
              <c:showCatName val="1"/>
              <c:showSerName val="0"/>
              <c:showPercent val="1"/>
              <c:showBubbleSize val="0"/>
              <c:extLst>
                <c:ext xmlns:c16="http://schemas.microsoft.com/office/drawing/2014/chart" uri="{C3380CC4-5D6E-409C-BE32-E72D297353CC}">
                  <c16:uniqueId val="{00000010-B5E5-D74C-825E-EF1CD497C33E}"/>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s-ES"/>
                </a:p>
              </c:txPr>
              <c:dLblPos val="outEnd"/>
              <c:showLegendKey val="0"/>
              <c:showVal val="0"/>
              <c:showCatName val="1"/>
              <c:showSerName val="0"/>
              <c:showPercent val="1"/>
              <c:showBubbleSize val="0"/>
              <c:extLst>
                <c:ext xmlns:c16="http://schemas.microsoft.com/office/drawing/2014/chart" uri="{C3380CC4-5D6E-409C-BE32-E72D297353CC}">
                  <c16:uniqueId val="{00000012-B5E5-D74C-825E-EF1CD497C33E}"/>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s-ES"/>
                </a:p>
              </c:txPr>
              <c:dLblPos val="outEnd"/>
              <c:showLegendKey val="0"/>
              <c:showVal val="0"/>
              <c:showCatName val="1"/>
              <c:showSerName val="0"/>
              <c:showPercent val="1"/>
              <c:showBubbleSize val="0"/>
              <c:extLst>
                <c:ext xmlns:c16="http://schemas.microsoft.com/office/drawing/2014/chart" uri="{C3380CC4-5D6E-409C-BE32-E72D297353CC}">
                  <c16:uniqueId val="{00000014-B5E5-D74C-825E-EF1CD497C33E}"/>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 in Microsoft PowerPoint]Sheet1'!$A$2:$A$6</c:f>
              <c:strCache>
                <c:ptCount val="5"/>
                <c:pt idx="0">
                  <c:v>General Environmental protection</c:v>
                </c:pt>
                <c:pt idx="1">
                  <c:v>Agriculture and Food Security</c:v>
                </c:pt>
                <c:pt idx="2">
                  <c:v>Other purpose sectors</c:v>
                </c:pt>
                <c:pt idx="3">
                  <c:v>Water and sanitation</c:v>
                </c:pt>
                <c:pt idx="4">
                  <c:v>Disaster Risk Reduction</c:v>
                </c:pt>
              </c:strCache>
            </c:strRef>
          </c:cat>
          <c:val>
            <c:numRef>
              <c:f>'[Chart in Microsoft PowerPoint]Sheet1'!$C$2:$C$6</c:f>
              <c:numCache>
                <c:formatCode>0\ %</c:formatCode>
                <c:ptCount val="5"/>
                <c:pt idx="0">
                  <c:v>0.55129532423001071</c:v>
                </c:pt>
                <c:pt idx="1">
                  <c:v>0.30331694072373039</c:v>
                </c:pt>
                <c:pt idx="2">
                  <c:v>6.9016185498707347E-2</c:v>
                </c:pt>
                <c:pt idx="3">
                  <c:v>5.3292343919251563E-2</c:v>
                </c:pt>
                <c:pt idx="4">
                  <c:v>2.3079205628300084E-2</c:v>
                </c:pt>
              </c:numCache>
            </c:numRef>
          </c:val>
          <c:extLst>
            <c:ext xmlns:c16="http://schemas.microsoft.com/office/drawing/2014/chart" uri="{C3380CC4-5D6E-409C-BE32-E72D297353CC}">
              <c16:uniqueId val="{00000015-B5E5-D74C-825E-EF1CD497C33E}"/>
            </c:ext>
          </c:extLst>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8488519354661"/>
          <c:y val="0.15221049749733664"/>
          <c:w val="0.53427847742808376"/>
          <c:h val="0.80848489176948124"/>
        </c:manualLayout>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D3A-3E47-B4A2-63FC06A9B50C}"/>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D3A-3E47-B4A2-63FC06A9B50C}"/>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9D3A-3E47-B4A2-63FC06A9B50C}"/>
              </c:ext>
            </c:extLst>
          </c:dPt>
          <c:dPt>
            <c:idx val="3"/>
            <c:bubble3D val="0"/>
            <c:spPr>
              <a:solidFill>
                <a:srgbClr val="00B05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9D3A-3E47-B4A2-63FC06A9B50C}"/>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9D3A-3E47-B4A2-63FC06A9B50C}"/>
              </c:ext>
            </c:extLst>
          </c:dPt>
          <c:dPt>
            <c:idx val="5"/>
            <c:bubble3D val="0"/>
            <c:spPr>
              <a:solidFill>
                <a:srgbClr val="FFC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9D3A-3E47-B4A2-63FC06A9B50C}"/>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9D3A-3E47-B4A2-63FC06A9B50C}"/>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9D3A-3E47-B4A2-63FC06A9B50C}"/>
              </c:ext>
            </c:extLst>
          </c:dPt>
          <c:dLbls>
            <c:dLbl>
              <c:idx val="1"/>
              <c:layout>
                <c:manualLayout>
                  <c:x val="0.19980019980019981"/>
                  <c:y val="-2.116402116402127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D3A-3E47-B4A2-63FC06A9B50C}"/>
                </c:ext>
              </c:extLst>
            </c:dLbl>
            <c:dLbl>
              <c:idx val="4"/>
              <c:layout>
                <c:manualLayout>
                  <c:x val="-4.9950049950049931E-2"/>
                  <c:y val="2.721088435374146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D3A-3E47-B4A2-63FC06A9B50C}"/>
                </c:ext>
              </c:extLst>
            </c:dLbl>
            <c:dLbl>
              <c:idx val="5"/>
              <c:layout>
                <c:manualLayout>
                  <c:x val="-8.6913086913086912E-2"/>
                  <c:y val="-3.3257747543461828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474824388210215"/>
                      <c:h val="0.11977336166312544"/>
                    </c:manualLayout>
                  </c15:layout>
                </c:ext>
                <c:ext xmlns:c16="http://schemas.microsoft.com/office/drawing/2014/chart" uri="{C3380CC4-5D6E-409C-BE32-E72D297353CC}">
                  <c16:uniqueId val="{0000000B-9D3A-3E47-B4A2-63FC06A9B50C}"/>
                </c:ext>
              </c:extLst>
            </c:dLbl>
            <c:dLbl>
              <c:idx val="7"/>
              <c:layout>
                <c:manualLayout>
                  <c:x val="0.16783216783216789"/>
                  <c:y val="1.814058956916099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9D3A-3E47-B4A2-63FC06A9B50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es-E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'CC-Graph-table'!$I$59:$I$66</c:f>
              <c:strCache>
                <c:ptCount val="8"/>
                <c:pt idx="0">
                  <c:v>Agriculture and Food Security</c:v>
                </c:pt>
                <c:pt idx="1">
                  <c:v>Other purpose sectors</c:v>
                </c:pt>
                <c:pt idx="2">
                  <c:v>Energy</c:v>
                </c:pt>
                <c:pt idx="3">
                  <c:v>General environmental protection</c:v>
                </c:pt>
                <c:pt idx="4">
                  <c:v>Water and sanitation</c:v>
                </c:pt>
                <c:pt idx="5">
                  <c:v>Disaster Risk Reduction</c:v>
                </c:pt>
                <c:pt idx="6">
                  <c:v>Private Sector Development</c:v>
                </c:pt>
                <c:pt idx="7">
                  <c:v>Transport and storage</c:v>
                </c:pt>
              </c:strCache>
            </c:strRef>
          </c:cat>
          <c:val>
            <c:numRef>
              <c:f>'CC-Graph-table'!$J$59:$J$66</c:f>
              <c:numCache>
                <c:formatCode>#\ ##0</c:formatCode>
                <c:ptCount val="8"/>
                <c:pt idx="0">
                  <c:v>2408.5209410500001</c:v>
                </c:pt>
                <c:pt idx="1">
                  <c:v>1273.315851712</c:v>
                </c:pt>
                <c:pt idx="2">
                  <c:v>1114.54801832</c:v>
                </c:pt>
                <c:pt idx="3">
                  <c:v>753.84184009600017</c:v>
                </c:pt>
                <c:pt idx="4">
                  <c:v>330.41999999999996</c:v>
                </c:pt>
                <c:pt idx="5">
                  <c:v>178.49</c:v>
                </c:pt>
                <c:pt idx="6">
                  <c:v>165.76284920000001</c:v>
                </c:pt>
                <c:pt idx="7">
                  <c:v>132.232</c:v>
                </c:pt>
              </c:numCache>
            </c:numRef>
          </c:val>
          <c:extLst>
            <c:ext xmlns:c16="http://schemas.microsoft.com/office/drawing/2014/chart" uri="{C3380CC4-5D6E-409C-BE32-E72D297353CC}">
              <c16:uniqueId val="{00000010-9D3A-3E47-B4A2-63FC06A9B50C}"/>
            </c:ext>
          </c:extLst>
        </c:ser>
        <c:ser>
          <c:idx val="1"/>
          <c:order val="1"/>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2-9D3A-3E47-B4A2-63FC06A9B50C}"/>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4-9D3A-3E47-B4A2-63FC06A9B50C}"/>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6-9D3A-3E47-B4A2-63FC06A9B50C}"/>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8-9D3A-3E47-B4A2-63FC06A9B50C}"/>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A-9D3A-3E47-B4A2-63FC06A9B50C}"/>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C-9D3A-3E47-B4A2-63FC06A9B50C}"/>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E-9D3A-3E47-B4A2-63FC06A9B50C}"/>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0-9D3A-3E47-B4A2-63FC06A9B50C}"/>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S"/>
                </a:p>
              </c:txPr>
              <c:dLblPos val="outEnd"/>
              <c:showLegendKey val="0"/>
              <c:showVal val="0"/>
              <c:showCatName val="1"/>
              <c:showSerName val="0"/>
              <c:showPercent val="1"/>
              <c:showBubbleSize val="0"/>
              <c:extLst>
                <c:ext xmlns:c16="http://schemas.microsoft.com/office/drawing/2014/chart" uri="{C3380CC4-5D6E-409C-BE32-E72D297353CC}">
                  <c16:uniqueId val="{00000012-9D3A-3E47-B4A2-63FC06A9B50C}"/>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s-ES"/>
                </a:p>
              </c:txPr>
              <c:dLblPos val="outEnd"/>
              <c:showLegendKey val="0"/>
              <c:showVal val="0"/>
              <c:showCatName val="1"/>
              <c:showSerName val="0"/>
              <c:showPercent val="1"/>
              <c:showBubbleSize val="0"/>
              <c:extLst>
                <c:ext xmlns:c16="http://schemas.microsoft.com/office/drawing/2014/chart" uri="{C3380CC4-5D6E-409C-BE32-E72D297353CC}">
                  <c16:uniqueId val="{00000014-9D3A-3E47-B4A2-63FC06A9B50C}"/>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s-ES"/>
                </a:p>
              </c:txPr>
              <c:dLblPos val="outEnd"/>
              <c:showLegendKey val="0"/>
              <c:showVal val="0"/>
              <c:showCatName val="1"/>
              <c:showSerName val="0"/>
              <c:showPercent val="1"/>
              <c:showBubbleSize val="0"/>
              <c:extLst>
                <c:ext xmlns:c16="http://schemas.microsoft.com/office/drawing/2014/chart" uri="{C3380CC4-5D6E-409C-BE32-E72D297353CC}">
                  <c16:uniqueId val="{00000016-9D3A-3E47-B4A2-63FC06A9B50C}"/>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s-ES"/>
                </a:p>
              </c:txPr>
              <c:dLblPos val="outEnd"/>
              <c:showLegendKey val="0"/>
              <c:showVal val="0"/>
              <c:showCatName val="1"/>
              <c:showSerName val="0"/>
              <c:showPercent val="1"/>
              <c:showBubbleSize val="0"/>
              <c:extLst>
                <c:ext xmlns:c16="http://schemas.microsoft.com/office/drawing/2014/chart" uri="{C3380CC4-5D6E-409C-BE32-E72D297353CC}">
                  <c16:uniqueId val="{00000018-9D3A-3E47-B4A2-63FC06A9B50C}"/>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s-ES"/>
                </a:p>
              </c:txPr>
              <c:dLblPos val="outEnd"/>
              <c:showLegendKey val="0"/>
              <c:showVal val="0"/>
              <c:showCatName val="1"/>
              <c:showSerName val="0"/>
              <c:showPercent val="1"/>
              <c:showBubbleSize val="0"/>
              <c:extLst>
                <c:ext xmlns:c16="http://schemas.microsoft.com/office/drawing/2014/chart" uri="{C3380CC4-5D6E-409C-BE32-E72D297353CC}">
                  <c16:uniqueId val="{0000001A-9D3A-3E47-B4A2-63FC06A9B50C}"/>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s-ES"/>
                </a:p>
              </c:txPr>
              <c:dLblPos val="outEnd"/>
              <c:showLegendKey val="0"/>
              <c:showVal val="0"/>
              <c:showCatName val="1"/>
              <c:showSerName val="0"/>
              <c:showPercent val="1"/>
              <c:showBubbleSize val="0"/>
              <c:extLst>
                <c:ext xmlns:c16="http://schemas.microsoft.com/office/drawing/2014/chart" uri="{C3380CC4-5D6E-409C-BE32-E72D297353CC}">
                  <c16:uniqueId val="{0000001C-9D3A-3E47-B4A2-63FC06A9B50C}"/>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es-ES"/>
                </a:p>
              </c:txPr>
              <c:dLblPos val="outEnd"/>
              <c:showLegendKey val="0"/>
              <c:showVal val="0"/>
              <c:showCatName val="1"/>
              <c:showSerName val="0"/>
              <c:showPercent val="1"/>
              <c:showBubbleSize val="0"/>
              <c:extLst>
                <c:ext xmlns:c16="http://schemas.microsoft.com/office/drawing/2014/chart" uri="{C3380CC4-5D6E-409C-BE32-E72D297353CC}">
                  <c16:uniqueId val="{0000001E-9D3A-3E47-B4A2-63FC06A9B50C}"/>
                </c:ext>
              </c:extLst>
            </c:dLbl>
            <c:dLbl>
              <c:idx val="7"/>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es-ES"/>
                </a:p>
              </c:txPr>
              <c:dLblPos val="outEnd"/>
              <c:showLegendKey val="0"/>
              <c:showVal val="0"/>
              <c:showCatName val="1"/>
              <c:showSerName val="0"/>
              <c:showPercent val="1"/>
              <c:showBubbleSize val="0"/>
              <c:extLst>
                <c:ext xmlns:c16="http://schemas.microsoft.com/office/drawing/2014/chart" uri="{C3380CC4-5D6E-409C-BE32-E72D297353CC}">
                  <c16:uniqueId val="{00000020-9D3A-3E47-B4A2-63FC06A9B50C}"/>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'CC-Graph-table'!$I$59:$I$66</c:f>
              <c:strCache>
                <c:ptCount val="8"/>
                <c:pt idx="0">
                  <c:v>Agriculture and Food Security</c:v>
                </c:pt>
                <c:pt idx="1">
                  <c:v>Other purpose sectors</c:v>
                </c:pt>
                <c:pt idx="2">
                  <c:v>Energy</c:v>
                </c:pt>
                <c:pt idx="3">
                  <c:v>General environmental protection</c:v>
                </c:pt>
                <c:pt idx="4">
                  <c:v>Water and sanitation</c:v>
                </c:pt>
                <c:pt idx="5">
                  <c:v>Disaster Risk Reduction</c:v>
                </c:pt>
                <c:pt idx="6">
                  <c:v>Private Sector Development</c:v>
                </c:pt>
                <c:pt idx="7">
                  <c:v>Transport and storage</c:v>
                </c:pt>
              </c:strCache>
            </c:strRef>
          </c:cat>
          <c:val>
            <c:numRef>
              <c:f>'CC-Graph-table'!$K$59:$K$66</c:f>
              <c:numCache>
                <c:formatCode>0%</c:formatCode>
                <c:ptCount val="8"/>
                <c:pt idx="0">
                  <c:v>0.37886913947065398</c:v>
                </c:pt>
                <c:pt idx="1">
                  <c:v>0.20029723337267566</c:v>
                </c:pt>
                <c:pt idx="2">
                  <c:v>0.17532247339129733</c:v>
                </c:pt>
                <c:pt idx="3">
                  <c:v>0.11858207432883465</c:v>
                </c:pt>
                <c:pt idx="4">
                  <c:v>5.1976272628677406E-2</c:v>
                </c:pt>
                <c:pt idx="5">
                  <c:v>2.8077128810279739E-2</c:v>
                </c:pt>
                <c:pt idx="6">
                  <c:v>2.6075101512394956E-2</c:v>
                </c:pt>
                <c:pt idx="7">
                  <c:v>2.0800576485186344E-2</c:v>
                </c:pt>
              </c:numCache>
            </c:numRef>
          </c:val>
          <c:extLst>
            <c:ext xmlns:c16="http://schemas.microsoft.com/office/drawing/2014/chart" uri="{C3380CC4-5D6E-409C-BE32-E72D297353CC}">
              <c16:uniqueId val="{00000021-9D3A-3E47-B4A2-63FC06A9B50C}"/>
            </c:ext>
          </c:extLst>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3900AB-3EDA-CB47-B9E9-82CD1898BE01}"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A54775AE-6C49-7B4F-9B25-0F680B346940}">
      <dgm:prSet/>
      <dgm:spPr>
        <a:solidFill>
          <a:srgbClr val="45A4C7"/>
        </a:solidFill>
      </dgm:spPr>
      <dgm:t>
        <a:bodyPr/>
        <a:lstStyle/>
        <a:p>
          <a:pPr rtl="0"/>
          <a:r>
            <a:rPr lang="en-GB" b="1" dirty="0"/>
            <a:t>EU founding Treaties and policies</a:t>
          </a:r>
        </a:p>
      </dgm:t>
    </dgm:pt>
    <dgm:pt modelId="{9FE306B6-AD1B-6C46-8900-6E83A2503044}" type="parTrans" cxnId="{8FC54454-63AB-B24F-AC36-7182BCAA1B52}">
      <dgm:prSet/>
      <dgm:spPr/>
      <dgm:t>
        <a:bodyPr/>
        <a:lstStyle/>
        <a:p>
          <a:endParaRPr lang="en-US" b="1"/>
        </a:p>
      </dgm:t>
    </dgm:pt>
    <dgm:pt modelId="{98D7C7A5-DA39-7D40-8D9A-F9ADB88628D7}" type="sibTrans" cxnId="{8FC54454-63AB-B24F-AC36-7182BCAA1B52}">
      <dgm:prSet/>
      <dgm:spPr/>
      <dgm:t>
        <a:bodyPr/>
        <a:lstStyle/>
        <a:p>
          <a:endParaRPr lang="en-US" b="1"/>
        </a:p>
      </dgm:t>
    </dgm:pt>
    <dgm:pt modelId="{B2663637-CC2D-874A-BAB2-A376B97C3237}">
      <dgm:prSet/>
      <dgm:spPr>
        <a:solidFill>
          <a:schemeClr val="accent2">
            <a:lumMod val="40000"/>
            <a:lumOff val="60000"/>
          </a:schemeClr>
        </a:solidFill>
      </dgm:spPr>
      <dgm:t>
        <a:bodyPr/>
        <a:lstStyle/>
        <a:p>
          <a:pPr rtl="0"/>
          <a:r>
            <a:rPr lang="en-GB" b="1" dirty="0"/>
            <a:t>Regulations and guidelines that govern EU development cooperation </a:t>
          </a:r>
        </a:p>
      </dgm:t>
    </dgm:pt>
    <dgm:pt modelId="{88909212-DAE0-164D-84AC-0CA76EC097F0}" type="parTrans" cxnId="{959B58DD-EF15-6848-962E-CE60A1EDA391}">
      <dgm:prSet/>
      <dgm:spPr/>
      <dgm:t>
        <a:bodyPr/>
        <a:lstStyle/>
        <a:p>
          <a:endParaRPr lang="en-US" b="1"/>
        </a:p>
      </dgm:t>
    </dgm:pt>
    <dgm:pt modelId="{7B82E5D6-C1F7-0546-8839-1262121096BE}" type="sibTrans" cxnId="{959B58DD-EF15-6848-962E-CE60A1EDA391}">
      <dgm:prSet/>
      <dgm:spPr/>
      <dgm:t>
        <a:bodyPr/>
        <a:lstStyle/>
        <a:p>
          <a:endParaRPr lang="en-US" b="1"/>
        </a:p>
      </dgm:t>
    </dgm:pt>
    <dgm:pt modelId="{F4F75066-F8A8-A340-A1C4-D79F0FD9A12A}">
      <dgm:prSet/>
      <dgm:spPr/>
      <dgm:t>
        <a:bodyPr/>
        <a:lstStyle/>
        <a:p>
          <a:pPr rtl="0"/>
          <a:r>
            <a:rPr lang="en-GB" b="1" dirty="0"/>
            <a:t>Multilateral agreements and development agenda</a:t>
          </a:r>
        </a:p>
      </dgm:t>
    </dgm:pt>
    <dgm:pt modelId="{4E433E3B-FB7B-394D-841C-F9E4F103858E}" type="parTrans" cxnId="{AEA09B89-BC89-AF4B-AE6D-D5E21005C075}">
      <dgm:prSet/>
      <dgm:spPr/>
      <dgm:t>
        <a:bodyPr/>
        <a:lstStyle/>
        <a:p>
          <a:endParaRPr lang="en-US" b="1"/>
        </a:p>
      </dgm:t>
    </dgm:pt>
    <dgm:pt modelId="{94DC5342-24BD-C041-AC08-1800A14C86AD}" type="sibTrans" cxnId="{AEA09B89-BC89-AF4B-AE6D-D5E21005C075}">
      <dgm:prSet/>
      <dgm:spPr/>
      <dgm:t>
        <a:bodyPr/>
        <a:lstStyle/>
        <a:p>
          <a:endParaRPr lang="en-US" b="1"/>
        </a:p>
      </dgm:t>
    </dgm:pt>
    <dgm:pt modelId="{D246C1DE-B912-5449-99FC-7954D69F7C61}" type="pres">
      <dgm:prSet presAssocID="{F53900AB-3EDA-CB47-B9E9-82CD1898BE01}" presName="linearFlow" presStyleCnt="0">
        <dgm:presLayoutVars>
          <dgm:dir/>
          <dgm:resizeHandles val="exact"/>
        </dgm:presLayoutVars>
      </dgm:prSet>
      <dgm:spPr/>
    </dgm:pt>
    <dgm:pt modelId="{366C0DCF-C725-7744-9DB6-DB62CC810C27}" type="pres">
      <dgm:prSet presAssocID="{A54775AE-6C49-7B4F-9B25-0F680B346940}" presName="composite" presStyleCnt="0"/>
      <dgm:spPr/>
    </dgm:pt>
    <dgm:pt modelId="{0145CD98-98E4-A043-A152-A5780EAAB862}" type="pres">
      <dgm:prSet presAssocID="{A54775AE-6C49-7B4F-9B25-0F680B346940}"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6049DF1C-AA8A-1647-994F-47BA946CCC17}" type="pres">
      <dgm:prSet presAssocID="{A54775AE-6C49-7B4F-9B25-0F680B346940}" presName="txShp" presStyleLbl="node1" presStyleIdx="0" presStyleCnt="3">
        <dgm:presLayoutVars>
          <dgm:bulletEnabled val="1"/>
        </dgm:presLayoutVars>
      </dgm:prSet>
      <dgm:spPr/>
    </dgm:pt>
    <dgm:pt modelId="{A643DF83-ECA1-9844-BC17-330BA5AAF265}" type="pres">
      <dgm:prSet presAssocID="{98D7C7A5-DA39-7D40-8D9A-F9ADB88628D7}" presName="spacing" presStyleCnt="0"/>
      <dgm:spPr/>
    </dgm:pt>
    <dgm:pt modelId="{940F43AD-CB1D-DB4F-8082-A91986BEDF0D}" type="pres">
      <dgm:prSet presAssocID="{B2663637-CC2D-874A-BAB2-A376B97C3237}" presName="composite" presStyleCnt="0"/>
      <dgm:spPr/>
    </dgm:pt>
    <dgm:pt modelId="{74EE1146-B0DC-D44B-BAB5-3EA937329A8B}" type="pres">
      <dgm:prSet presAssocID="{B2663637-CC2D-874A-BAB2-A376B97C3237}" presName="imgShp" presStyleLbl="fgImgPlace1" presStyleIdx="1" presStyleCnt="3" custScaleX="113279" custScaleY="129889"/>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904A584D-CDB9-AC47-BED0-81CF7467243B}" type="pres">
      <dgm:prSet presAssocID="{B2663637-CC2D-874A-BAB2-A376B97C3237}" presName="txShp" presStyleLbl="node1" presStyleIdx="1" presStyleCnt="3">
        <dgm:presLayoutVars>
          <dgm:bulletEnabled val="1"/>
        </dgm:presLayoutVars>
      </dgm:prSet>
      <dgm:spPr/>
    </dgm:pt>
    <dgm:pt modelId="{80ABD06A-2BAB-2E45-99CC-AB40E50D6BD4}" type="pres">
      <dgm:prSet presAssocID="{7B82E5D6-C1F7-0546-8839-1262121096BE}" presName="spacing" presStyleCnt="0"/>
      <dgm:spPr/>
    </dgm:pt>
    <dgm:pt modelId="{A8AA9945-DB26-444A-B736-B5393D042ABE}" type="pres">
      <dgm:prSet presAssocID="{F4F75066-F8A8-A340-A1C4-D79F0FD9A12A}" presName="composite" presStyleCnt="0"/>
      <dgm:spPr/>
    </dgm:pt>
    <dgm:pt modelId="{EEF9C830-E68E-D649-833E-BEF65D6D8A50}" type="pres">
      <dgm:prSet presAssocID="{F4F75066-F8A8-A340-A1C4-D79F0FD9A12A}" presName="imgShp" presStyleLbl="fgImgPlace1" presStyleIdx="2" presStyleCnt="3" custScaleX="100047" custLinFactNeighborX="-2340" custLinFactNeighborY="16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EB965B0E-5F79-EF40-AC60-DD76F2E37137}" type="pres">
      <dgm:prSet presAssocID="{F4F75066-F8A8-A340-A1C4-D79F0FD9A12A}" presName="txShp" presStyleLbl="node1" presStyleIdx="2" presStyleCnt="3">
        <dgm:presLayoutVars>
          <dgm:bulletEnabled val="1"/>
        </dgm:presLayoutVars>
      </dgm:prSet>
      <dgm:spPr/>
    </dgm:pt>
  </dgm:ptLst>
  <dgm:cxnLst>
    <dgm:cxn modelId="{66715613-1CE9-47B4-A3B9-90C3574CE558}" type="presOf" srcId="{F53900AB-3EDA-CB47-B9E9-82CD1898BE01}" destId="{D246C1DE-B912-5449-99FC-7954D69F7C61}" srcOrd="0" destOrd="0" presId="urn:microsoft.com/office/officeart/2005/8/layout/vList3"/>
    <dgm:cxn modelId="{D51D6C18-0DB7-42B8-A133-734C12BB3C9C}" type="presOf" srcId="{A54775AE-6C49-7B4F-9B25-0F680B346940}" destId="{6049DF1C-AA8A-1647-994F-47BA946CCC17}" srcOrd="0" destOrd="0" presId="urn:microsoft.com/office/officeart/2005/8/layout/vList3"/>
    <dgm:cxn modelId="{8FC54454-63AB-B24F-AC36-7182BCAA1B52}" srcId="{F53900AB-3EDA-CB47-B9E9-82CD1898BE01}" destId="{A54775AE-6C49-7B4F-9B25-0F680B346940}" srcOrd="0" destOrd="0" parTransId="{9FE306B6-AD1B-6C46-8900-6E83A2503044}" sibTransId="{98D7C7A5-DA39-7D40-8D9A-F9ADB88628D7}"/>
    <dgm:cxn modelId="{AEA09B89-BC89-AF4B-AE6D-D5E21005C075}" srcId="{F53900AB-3EDA-CB47-B9E9-82CD1898BE01}" destId="{F4F75066-F8A8-A340-A1C4-D79F0FD9A12A}" srcOrd="2" destOrd="0" parTransId="{4E433E3B-FB7B-394D-841C-F9E4F103858E}" sibTransId="{94DC5342-24BD-C041-AC08-1800A14C86AD}"/>
    <dgm:cxn modelId="{6650E48D-73A1-4E92-8D3D-F4C1C5A416A6}" type="presOf" srcId="{B2663637-CC2D-874A-BAB2-A376B97C3237}" destId="{904A584D-CDB9-AC47-BED0-81CF7467243B}" srcOrd="0" destOrd="0" presId="urn:microsoft.com/office/officeart/2005/8/layout/vList3"/>
    <dgm:cxn modelId="{959B58DD-EF15-6848-962E-CE60A1EDA391}" srcId="{F53900AB-3EDA-CB47-B9E9-82CD1898BE01}" destId="{B2663637-CC2D-874A-BAB2-A376B97C3237}" srcOrd="1" destOrd="0" parTransId="{88909212-DAE0-164D-84AC-0CA76EC097F0}" sibTransId="{7B82E5D6-C1F7-0546-8839-1262121096BE}"/>
    <dgm:cxn modelId="{04FBC0E3-8286-4FB4-90D6-F37D01B76A8F}" type="presOf" srcId="{F4F75066-F8A8-A340-A1C4-D79F0FD9A12A}" destId="{EB965B0E-5F79-EF40-AC60-DD76F2E37137}" srcOrd="0" destOrd="0" presId="urn:microsoft.com/office/officeart/2005/8/layout/vList3"/>
    <dgm:cxn modelId="{D4EDAD22-F85A-447A-A99C-A76316E12D74}" type="presParOf" srcId="{D246C1DE-B912-5449-99FC-7954D69F7C61}" destId="{366C0DCF-C725-7744-9DB6-DB62CC810C27}" srcOrd="0" destOrd="0" presId="urn:microsoft.com/office/officeart/2005/8/layout/vList3"/>
    <dgm:cxn modelId="{1D59CDA4-7169-4EB6-8EFA-CEDA6C180D38}" type="presParOf" srcId="{366C0DCF-C725-7744-9DB6-DB62CC810C27}" destId="{0145CD98-98E4-A043-A152-A5780EAAB862}" srcOrd="0" destOrd="0" presId="urn:microsoft.com/office/officeart/2005/8/layout/vList3"/>
    <dgm:cxn modelId="{590FFFA7-EECA-4D06-BC79-63CA68963B0C}" type="presParOf" srcId="{366C0DCF-C725-7744-9DB6-DB62CC810C27}" destId="{6049DF1C-AA8A-1647-994F-47BA946CCC17}" srcOrd="1" destOrd="0" presId="urn:microsoft.com/office/officeart/2005/8/layout/vList3"/>
    <dgm:cxn modelId="{E2EB8AF4-03C4-4BAF-88A5-657DD15DBA7D}" type="presParOf" srcId="{D246C1DE-B912-5449-99FC-7954D69F7C61}" destId="{A643DF83-ECA1-9844-BC17-330BA5AAF265}" srcOrd="1" destOrd="0" presId="urn:microsoft.com/office/officeart/2005/8/layout/vList3"/>
    <dgm:cxn modelId="{76A3BA31-950D-478A-9FB5-05F092096999}" type="presParOf" srcId="{D246C1DE-B912-5449-99FC-7954D69F7C61}" destId="{940F43AD-CB1D-DB4F-8082-A91986BEDF0D}" srcOrd="2" destOrd="0" presId="urn:microsoft.com/office/officeart/2005/8/layout/vList3"/>
    <dgm:cxn modelId="{C15CF2E3-DD13-4E78-B1CA-5C8C1F32553D}" type="presParOf" srcId="{940F43AD-CB1D-DB4F-8082-A91986BEDF0D}" destId="{74EE1146-B0DC-D44B-BAB5-3EA937329A8B}" srcOrd="0" destOrd="0" presId="urn:microsoft.com/office/officeart/2005/8/layout/vList3"/>
    <dgm:cxn modelId="{1517F96C-97B5-4DE5-A202-63E5AE369F5B}" type="presParOf" srcId="{940F43AD-CB1D-DB4F-8082-A91986BEDF0D}" destId="{904A584D-CDB9-AC47-BED0-81CF7467243B}" srcOrd="1" destOrd="0" presId="urn:microsoft.com/office/officeart/2005/8/layout/vList3"/>
    <dgm:cxn modelId="{61DE8F82-9751-4877-833A-CD4F19632261}" type="presParOf" srcId="{D246C1DE-B912-5449-99FC-7954D69F7C61}" destId="{80ABD06A-2BAB-2E45-99CC-AB40E50D6BD4}" srcOrd="3" destOrd="0" presId="urn:microsoft.com/office/officeart/2005/8/layout/vList3"/>
    <dgm:cxn modelId="{50E47856-600A-476B-9522-87F90C5E2058}" type="presParOf" srcId="{D246C1DE-B912-5449-99FC-7954D69F7C61}" destId="{A8AA9945-DB26-444A-B736-B5393D042ABE}" srcOrd="4" destOrd="0" presId="urn:microsoft.com/office/officeart/2005/8/layout/vList3"/>
    <dgm:cxn modelId="{75F904A6-E070-49B6-8FA5-5DA885A1CDB2}" type="presParOf" srcId="{A8AA9945-DB26-444A-B736-B5393D042ABE}" destId="{EEF9C830-E68E-D649-833E-BEF65D6D8A50}" srcOrd="0" destOrd="0" presId="urn:microsoft.com/office/officeart/2005/8/layout/vList3"/>
    <dgm:cxn modelId="{9B663A49-3B4C-4872-9772-D3E38DCB95CF}" type="presParOf" srcId="{A8AA9945-DB26-444A-B736-B5393D042ABE}" destId="{EB965B0E-5F79-EF40-AC60-DD76F2E3713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9DF1C-AA8A-1647-994F-47BA946CCC17}">
      <dsp:nvSpPr>
        <dsp:cNvPr id="0" name=""/>
        <dsp:cNvSpPr/>
      </dsp:nvSpPr>
      <dsp:spPr>
        <a:xfrm rot="10800000">
          <a:off x="1795615" y="400"/>
          <a:ext cx="6080760" cy="1055980"/>
        </a:xfrm>
        <a:prstGeom prst="homePlate">
          <a:avLst/>
        </a:prstGeom>
        <a:solidFill>
          <a:srgbClr val="45A4C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5658" tIns="80010" rIns="149352" bIns="80010" numCol="1" spcCol="1270" anchor="ctr" anchorCtr="0">
          <a:noAutofit/>
        </a:bodyPr>
        <a:lstStyle/>
        <a:p>
          <a:pPr marL="0" lvl="0" indent="0" algn="ctr" defTabSz="933450" rtl="0">
            <a:lnSpc>
              <a:spcPct val="90000"/>
            </a:lnSpc>
            <a:spcBef>
              <a:spcPct val="0"/>
            </a:spcBef>
            <a:spcAft>
              <a:spcPct val="35000"/>
            </a:spcAft>
            <a:buNone/>
          </a:pPr>
          <a:r>
            <a:rPr lang="en-GB" sz="2100" b="1" kern="1200" dirty="0"/>
            <a:t>EU founding Treaties and policies</a:t>
          </a:r>
        </a:p>
      </dsp:txBody>
      <dsp:txXfrm rot="10800000">
        <a:off x="2059610" y="400"/>
        <a:ext cx="5816765" cy="1055980"/>
      </dsp:txXfrm>
    </dsp:sp>
    <dsp:sp modelId="{0145CD98-98E4-A043-A152-A5780EAAB862}">
      <dsp:nvSpPr>
        <dsp:cNvPr id="0" name=""/>
        <dsp:cNvSpPr/>
      </dsp:nvSpPr>
      <dsp:spPr>
        <a:xfrm>
          <a:off x="1267624" y="400"/>
          <a:ext cx="1055980" cy="105598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4A584D-CDB9-AC47-BED0-81CF7467243B}">
      <dsp:nvSpPr>
        <dsp:cNvPr id="0" name=""/>
        <dsp:cNvSpPr/>
      </dsp:nvSpPr>
      <dsp:spPr>
        <a:xfrm rot="10800000">
          <a:off x="1830670" y="1529409"/>
          <a:ext cx="6080760" cy="1055980"/>
        </a:xfrm>
        <a:prstGeom prst="homePlat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5658" tIns="80010" rIns="149352" bIns="80010" numCol="1" spcCol="1270" anchor="ctr" anchorCtr="0">
          <a:noAutofit/>
        </a:bodyPr>
        <a:lstStyle/>
        <a:p>
          <a:pPr marL="0" lvl="0" indent="0" algn="ctr" defTabSz="933450" rtl="0">
            <a:lnSpc>
              <a:spcPct val="90000"/>
            </a:lnSpc>
            <a:spcBef>
              <a:spcPct val="0"/>
            </a:spcBef>
            <a:spcAft>
              <a:spcPct val="35000"/>
            </a:spcAft>
            <a:buNone/>
          </a:pPr>
          <a:r>
            <a:rPr lang="en-GB" sz="2100" b="1" kern="1200" dirty="0"/>
            <a:t>Regulations and guidelines that govern EU development cooperation </a:t>
          </a:r>
        </a:p>
      </dsp:txBody>
      <dsp:txXfrm rot="10800000">
        <a:off x="2094665" y="1529409"/>
        <a:ext cx="5816765" cy="1055980"/>
      </dsp:txXfrm>
    </dsp:sp>
    <dsp:sp modelId="{74EE1146-B0DC-D44B-BAB5-3EA937329A8B}">
      <dsp:nvSpPr>
        <dsp:cNvPr id="0" name=""/>
        <dsp:cNvSpPr/>
      </dsp:nvSpPr>
      <dsp:spPr>
        <a:xfrm>
          <a:off x="1232569" y="1371598"/>
          <a:ext cx="1196203" cy="137160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965B0E-5F79-EF40-AC60-DD76F2E37137}">
      <dsp:nvSpPr>
        <dsp:cNvPr id="0" name=""/>
        <dsp:cNvSpPr/>
      </dsp:nvSpPr>
      <dsp:spPr>
        <a:xfrm rot="10800000">
          <a:off x="1795739" y="3058419"/>
          <a:ext cx="6080760" cy="1055980"/>
        </a:xfrm>
        <a:prstGeom prst="homePlate">
          <a:avLst/>
        </a:prstGeom>
        <a:solidFill>
          <a:schemeClr val="accent5">
            <a:hueOff val="3257026"/>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5658" tIns="80010" rIns="149352" bIns="80010" numCol="1" spcCol="1270" anchor="ctr" anchorCtr="0">
          <a:noAutofit/>
        </a:bodyPr>
        <a:lstStyle/>
        <a:p>
          <a:pPr marL="0" lvl="0" indent="0" algn="ctr" defTabSz="933450" rtl="0">
            <a:lnSpc>
              <a:spcPct val="90000"/>
            </a:lnSpc>
            <a:spcBef>
              <a:spcPct val="0"/>
            </a:spcBef>
            <a:spcAft>
              <a:spcPct val="35000"/>
            </a:spcAft>
            <a:buNone/>
          </a:pPr>
          <a:r>
            <a:rPr lang="en-GB" sz="2100" b="1" kern="1200" dirty="0"/>
            <a:t>Multilateral agreements and development agenda</a:t>
          </a:r>
        </a:p>
      </dsp:txBody>
      <dsp:txXfrm rot="10800000">
        <a:off x="2059734" y="3058419"/>
        <a:ext cx="5816765" cy="1055980"/>
      </dsp:txXfrm>
    </dsp:sp>
    <dsp:sp modelId="{EEF9C830-E68E-D649-833E-BEF65D6D8A50}">
      <dsp:nvSpPr>
        <dsp:cNvPr id="0" name=""/>
        <dsp:cNvSpPr/>
      </dsp:nvSpPr>
      <dsp:spPr>
        <a:xfrm>
          <a:off x="1242790" y="3058819"/>
          <a:ext cx="1056476" cy="1055980"/>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latin typeface="Arial" pitchFamily="34" charset="0"/>
                <a:cs typeface="+mn-cs"/>
              </a:defRPr>
            </a:lvl1pPr>
          </a:lstStyle>
          <a:p>
            <a:pPr>
              <a:defRPr/>
            </a:pPr>
            <a:endParaRPr lang="en-GB"/>
          </a:p>
        </p:txBody>
      </p:sp>
      <p:sp>
        <p:nvSpPr>
          <p:cNvPr id="3789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solidFill>
                  <a:schemeClr val="tx1"/>
                </a:solidFill>
                <a:latin typeface="Arial" pitchFamily="34" charset="0"/>
                <a:cs typeface="+mn-cs"/>
              </a:defRPr>
            </a:lvl1pPr>
          </a:lstStyle>
          <a:p>
            <a:pPr>
              <a:defRPr/>
            </a:pPr>
            <a:endParaRPr lang="en-GB"/>
          </a:p>
        </p:txBody>
      </p:sp>
      <p:sp>
        <p:nvSpPr>
          <p:cNvPr id="3789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pitchFamily="34" charset="0"/>
                <a:cs typeface="+mn-cs"/>
              </a:defRPr>
            </a:lvl1pPr>
          </a:lstStyle>
          <a:p>
            <a:pPr>
              <a:defRPr/>
            </a:pPr>
            <a:endParaRPr lang="en-GB"/>
          </a:p>
        </p:txBody>
      </p:sp>
      <p:sp>
        <p:nvSpPr>
          <p:cNvPr id="3789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1"/>
                </a:solidFill>
                <a:latin typeface="Arial" pitchFamily="34" charset="0"/>
                <a:cs typeface="+mn-cs"/>
              </a:defRPr>
            </a:lvl1pPr>
          </a:lstStyle>
          <a:p>
            <a:pPr>
              <a:defRPr/>
            </a:pPr>
            <a:fld id="{4D19F820-A8B6-4F25-8AAC-6E5E45EC0740}" type="slidenum">
              <a:rPr lang="en-GB"/>
              <a:pPr>
                <a:defRPr/>
              </a:pPr>
              <a:t>‹Nº›</a:t>
            </a:fld>
            <a:endParaRPr lang="en-GB" dirty="0"/>
          </a:p>
        </p:txBody>
      </p:sp>
    </p:spTree>
    <p:extLst>
      <p:ext uri="{BB962C8B-B14F-4D97-AF65-F5344CB8AC3E}">
        <p14:creationId xmlns:p14="http://schemas.microsoft.com/office/powerpoint/2010/main" val="1491380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latin typeface="Arial" pitchFamily="34" charset="0"/>
                <a:cs typeface="+mn-cs"/>
              </a:defRPr>
            </a:lvl1pPr>
          </a:lstStyle>
          <a:p>
            <a:pPr>
              <a:defRPr/>
            </a:pPr>
            <a:endParaRPr lang="en-GB"/>
          </a:p>
        </p:txBody>
      </p:sp>
      <p:sp>
        <p:nvSpPr>
          <p:cNvPr id="36867"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solidFill>
                  <a:schemeClr val="tx1"/>
                </a:solidFill>
                <a:latin typeface="Arial" pitchFamily="34" charset="0"/>
                <a:cs typeface="+mn-cs"/>
              </a:defRPr>
            </a:lvl1pPr>
          </a:lstStyle>
          <a:p>
            <a:pPr>
              <a:defRPr/>
            </a:pPr>
            <a:endParaRPr lang="en-GB"/>
          </a:p>
        </p:txBody>
      </p:sp>
      <p:sp>
        <p:nvSpPr>
          <p:cNvPr id="67588"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9"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6870"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pitchFamily="34" charset="0"/>
                <a:cs typeface="+mn-cs"/>
              </a:defRPr>
            </a:lvl1pPr>
          </a:lstStyle>
          <a:p>
            <a:pPr>
              <a:defRPr/>
            </a:pPr>
            <a:endParaRPr lang="en-GB"/>
          </a:p>
        </p:txBody>
      </p:sp>
      <p:sp>
        <p:nvSpPr>
          <p:cNvPr id="36871"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1"/>
                </a:solidFill>
                <a:latin typeface="Arial" pitchFamily="34" charset="0"/>
                <a:cs typeface="+mn-cs"/>
              </a:defRPr>
            </a:lvl1pPr>
          </a:lstStyle>
          <a:p>
            <a:pPr>
              <a:defRPr/>
            </a:pPr>
            <a:fld id="{0165C11E-01E4-4D4B-A500-9DCF6D771C32}" type="slidenum">
              <a:rPr lang="en-GB"/>
              <a:pPr>
                <a:defRPr/>
              </a:pPr>
              <a:t>‹Nº›</a:t>
            </a:fld>
            <a:endParaRPr lang="en-GB" dirty="0"/>
          </a:p>
        </p:txBody>
      </p:sp>
    </p:spTree>
    <p:extLst>
      <p:ext uri="{BB962C8B-B14F-4D97-AF65-F5344CB8AC3E}">
        <p14:creationId xmlns:p14="http://schemas.microsoft.com/office/powerpoint/2010/main" val="28405541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climat.be/files/8513/8479/2884/Mette_Quinn_European_Commission.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Intervention logic as theory of change - LFA here</a:t>
            </a:r>
          </a:p>
          <a:p>
            <a:r>
              <a:rPr lang="en-GB" sz="1200" kern="1200" dirty="0">
                <a:solidFill>
                  <a:schemeClr val="tx1"/>
                </a:solidFill>
                <a:effectLst/>
                <a:latin typeface="+mn-lt"/>
                <a:ea typeface="+mn-ea"/>
                <a:cs typeface="+mn-cs"/>
              </a:rPr>
              <a:t>B. Phases (start with exercise )</a:t>
            </a:r>
          </a:p>
          <a:p>
            <a:pPr lvl="0"/>
            <a:r>
              <a:rPr lang="en-GB" dirty="0">
                <a:effectLst/>
              </a:rPr>
              <a:t>Programming</a:t>
            </a:r>
          </a:p>
          <a:p>
            <a:pPr lvl="0"/>
            <a:r>
              <a:rPr lang="en-GB" dirty="0">
                <a:effectLst/>
              </a:rPr>
              <a:t>Identification and Formulation</a:t>
            </a:r>
          </a:p>
          <a:p>
            <a:pPr lvl="0"/>
            <a:r>
              <a:rPr lang="en-GB" dirty="0">
                <a:effectLst/>
              </a:rPr>
              <a:t>Implementation</a:t>
            </a:r>
          </a:p>
          <a:p>
            <a:pPr lvl="0"/>
            <a:r>
              <a:rPr lang="en-GB" dirty="0">
                <a:effectLst/>
              </a:rPr>
              <a:t>Completion/Closure and Follow up</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C. Important choices to be made during the phases of development actions	 (exercise on stakeholder analysis and choice of partners – force field diagram)</a:t>
            </a:r>
          </a:p>
          <a:p>
            <a:r>
              <a:rPr lang="en-GB" sz="1200" kern="1200" dirty="0">
                <a:solidFill>
                  <a:schemeClr val="tx1"/>
                </a:solidFill>
                <a:effectLst/>
                <a:latin typeface="+mn-lt"/>
                <a:ea typeface="+mn-ea"/>
                <a:cs typeface="+mn-cs"/>
              </a:rPr>
              <a:t>Aid modalities as one choice to make</a:t>
            </a:r>
          </a:p>
          <a:p>
            <a:r>
              <a:rPr lang="en-GB" sz="1200" kern="1200" dirty="0">
                <a:solidFill>
                  <a:schemeClr val="tx1"/>
                </a:solidFill>
                <a:effectLst/>
                <a:latin typeface="+mn-lt"/>
                <a:ea typeface="+mn-ea"/>
                <a:cs typeface="+mn-cs"/>
              </a:rPr>
              <a:t>D. Stakeholder analysis (light)</a:t>
            </a:r>
          </a:p>
          <a:p>
            <a:r>
              <a:rPr lang="en-GB" sz="1200" kern="1200" dirty="0">
                <a:solidFill>
                  <a:schemeClr val="tx1"/>
                </a:solidFill>
                <a:effectLst/>
                <a:latin typeface="+mn-lt"/>
                <a:ea typeface="+mn-ea"/>
                <a:cs typeface="+mn-cs"/>
              </a:rPr>
              <a:t>E. Policy dialogue (light)</a:t>
            </a:r>
            <a:endParaRPr lang="en-GB" dirty="0"/>
          </a:p>
        </p:txBody>
      </p:sp>
      <p:sp>
        <p:nvSpPr>
          <p:cNvPr id="4" name="Slide Number Placeholder 3"/>
          <p:cNvSpPr>
            <a:spLocks noGrp="1"/>
          </p:cNvSpPr>
          <p:nvPr>
            <p:ph type="sldNum" sz="quarter" idx="10"/>
          </p:nvPr>
        </p:nvSpPr>
        <p:spPr/>
        <p:txBody>
          <a:bodyPr/>
          <a:lstStyle/>
          <a:p>
            <a:fld id="{A23B61BA-BC8E-9343-8767-AC4364421968}" type="slidenum">
              <a:rPr lang="en-US" smtClean="0"/>
              <a:t>1</a:t>
            </a:fld>
            <a:endParaRPr lang="en-US"/>
          </a:p>
        </p:txBody>
      </p:sp>
    </p:spTree>
    <p:extLst>
      <p:ext uri="{BB962C8B-B14F-4D97-AF65-F5344CB8AC3E}">
        <p14:creationId xmlns:p14="http://schemas.microsoft.com/office/powerpoint/2010/main" val="3600545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1F788439-E27F-E94B-81A8-41CDDB26849E}"/>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898C9009-77BE-1E43-9731-9129D76202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s-ES_tradnl">
              <a:latin typeface="Arial" panose="020B0604020202020204" pitchFamily="34" charset="0"/>
            </a:endParaRPr>
          </a:p>
        </p:txBody>
      </p:sp>
      <p:sp>
        <p:nvSpPr>
          <p:cNvPr id="38916" name="Slide Number Placeholder 3">
            <a:extLst>
              <a:ext uri="{FF2B5EF4-FFF2-40B4-BE49-F238E27FC236}">
                <a16:creationId xmlns:a16="http://schemas.microsoft.com/office/drawing/2014/main" id="{41619678-68CB-8B4B-B76E-D9C5510D56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A79A384-5E5C-8C46-ADF5-9382DD6E06FE}" type="slidenum">
              <a:rPr lang="en-GB" altLang="es-ES_tradnl"/>
              <a:pPr>
                <a:spcBef>
                  <a:spcPct val="0"/>
                </a:spcBef>
              </a:pPr>
              <a:t>2</a:t>
            </a:fld>
            <a:endParaRPr lang="en-GB" altLang="es-ES_tradnl"/>
          </a:p>
        </p:txBody>
      </p:sp>
    </p:spTree>
    <p:extLst>
      <p:ext uri="{BB962C8B-B14F-4D97-AF65-F5344CB8AC3E}">
        <p14:creationId xmlns:p14="http://schemas.microsoft.com/office/powerpoint/2010/main" val="1079776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919163" y="746125"/>
            <a:ext cx="4970462" cy="3729038"/>
          </a:xfrm>
          <a:ln/>
        </p:spPr>
      </p:sp>
      <p:sp>
        <p:nvSpPr>
          <p:cNvPr id="44034" name="Rectangle 3"/>
          <p:cNvSpPr>
            <a:spLocks noGrp="1" noChangeArrowheads="1"/>
          </p:cNvSpPr>
          <p:nvPr>
            <p:ph type="body" idx="1"/>
          </p:nvPr>
        </p:nvSpPr>
        <p:spPr>
          <a:xfrm>
            <a:off x="908050" y="4722813"/>
            <a:ext cx="4989513"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x-none" b="1">
                <a:solidFill>
                  <a:srgbClr val="000000"/>
                </a:solidFill>
                <a:latin typeface="Arial" charset="0"/>
                <a:ea typeface="MS PGothic" charset="-128"/>
              </a:rPr>
              <a:t>Expansion </a:t>
            </a:r>
          </a:p>
          <a:p>
            <a:r>
              <a:rPr lang="en-GB" altLang="x-none" u="sng">
                <a:solidFill>
                  <a:srgbClr val="000000"/>
                </a:solidFill>
                <a:latin typeface="Arial" charset="0"/>
                <a:ea typeface="MS PGothic" charset="-128"/>
                <a:hlinkClick r:id="rId3"/>
              </a:rPr>
              <a:t>http://www.climat.be/files/8513/8479/2884/Mette_Quinn_European_Commission.pdf</a:t>
            </a:r>
            <a:r>
              <a:rPr lang="en-GB" altLang="x-none">
                <a:solidFill>
                  <a:srgbClr val="000000"/>
                </a:solidFill>
                <a:latin typeface="Arial" charset="0"/>
                <a:ea typeface="MS PGothic" charset="-128"/>
              </a:rPr>
              <a:t> </a:t>
            </a:r>
          </a:p>
          <a:p>
            <a:r>
              <a:rPr lang="en-GB" altLang="x-none" b="1">
                <a:solidFill>
                  <a:srgbClr val="000000"/>
                </a:solidFill>
                <a:latin typeface="Arial" charset="0"/>
                <a:ea typeface="MS PGothic" charset="-128"/>
              </a:rPr>
              <a:t>Examples:</a:t>
            </a:r>
          </a:p>
          <a:p>
            <a:endParaRPr lang="en-GB" altLang="x-none" b="1">
              <a:solidFill>
                <a:srgbClr val="000000"/>
              </a:solidFill>
              <a:latin typeface="Arial" charset="0"/>
              <a:ea typeface="MS PGothic" charset="-128"/>
            </a:endParaRPr>
          </a:p>
          <a:p>
            <a:r>
              <a:rPr lang="en-GB" altLang="x-none" b="1">
                <a:solidFill>
                  <a:srgbClr val="000000"/>
                </a:solidFill>
                <a:latin typeface="Arial" charset="0"/>
                <a:ea typeface="MS PGothic" charset="-128"/>
              </a:rPr>
              <a:t>Groupwork / discussion</a:t>
            </a:r>
          </a:p>
        </p:txBody>
      </p:sp>
      <p:sp>
        <p:nvSpPr>
          <p:cNvPr id="44035" name="Espace réservé du pied de page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charset="0"/>
                <a:ea typeface="MS PGothic" charset="-128"/>
              </a:defRPr>
            </a:lvl1pPr>
            <a:lvl2pPr marL="742950" indent="-285750">
              <a:defRPr sz="1200">
                <a:solidFill>
                  <a:srgbClr val="0F5494"/>
                </a:solidFill>
                <a:latin typeface="Verdana" charset="0"/>
                <a:ea typeface="MS PGothic" charset="-128"/>
              </a:defRPr>
            </a:lvl2pPr>
            <a:lvl3pPr marL="1143000" indent="-228600">
              <a:defRPr sz="1200">
                <a:solidFill>
                  <a:srgbClr val="0F5494"/>
                </a:solidFill>
                <a:latin typeface="Verdana" charset="0"/>
                <a:ea typeface="MS PGothic" charset="-128"/>
              </a:defRPr>
            </a:lvl3pPr>
            <a:lvl4pPr marL="1600200" indent="-228600">
              <a:defRPr sz="1200">
                <a:solidFill>
                  <a:srgbClr val="0F5494"/>
                </a:solidFill>
                <a:latin typeface="Verdana" charset="0"/>
                <a:ea typeface="MS PGothic" charset="-128"/>
              </a:defRPr>
            </a:lvl4pPr>
            <a:lvl5pPr marL="2057400" indent="-228600">
              <a:defRPr sz="1200">
                <a:solidFill>
                  <a:srgbClr val="0F5494"/>
                </a:solidFill>
                <a:latin typeface="Verdana" charset="0"/>
                <a:ea typeface="MS PGothic" charset="-128"/>
              </a:defRPr>
            </a:lvl5pPr>
            <a:lvl6pPr marL="2514600" indent="-228600" eaLnBrk="0" fontAlgn="base" hangingPunct="0">
              <a:spcBef>
                <a:spcPct val="0"/>
              </a:spcBef>
              <a:spcAft>
                <a:spcPct val="0"/>
              </a:spcAft>
              <a:defRPr sz="1200">
                <a:solidFill>
                  <a:srgbClr val="0F5494"/>
                </a:solidFill>
                <a:latin typeface="Verdana" charset="0"/>
                <a:ea typeface="MS PGothic" charset="-128"/>
              </a:defRPr>
            </a:lvl6pPr>
            <a:lvl7pPr marL="2971800" indent="-228600" eaLnBrk="0" fontAlgn="base" hangingPunct="0">
              <a:spcBef>
                <a:spcPct val="0"/>
              </a:spcBef>
              <a:spcAft>
                <a:spcPct val="0"/>
              </a:spcAft>
              <a:defRPr sz="1200">
                <a:solidFill>
                  <a:srgbClr val="0F5494"/>
                </a:solidFill>
                <a:latin typeface="Verdana" charset="0"/>
                <a:ea typeface="MS PGothic" charset="-128"/>
              </a:defRPr>
            </a:lvl7pPr>
            <a:lvl8pPr marL="3429000" indent="-228600" eaLnBrk="0" fontAlgn="base" hangingPunct="0">
              <a:spcBef>
                <a:spcPct val="0"/>
              </a:spcBef>
              <a:spcAft>
                <a:spcPct val="0"/>
              </a:spcAft>
              <a:defRPr sz="1200">
                <a:solidFill>
                  <a:srgbClr val="0F5494"/>
                </a:solidFill>
                <a:latin typeface="Verdana" charset="0"/>
                <a:ea typeface="MS PGothic" charset="-128"/>
              </a:defRPr>
            </a:lvl8pPr>
            <a:lvl9pPr marL="3886200" indent="-228600" eaLnBrk="0" fontAlgn="base" hangingPunct="0">
              <a:spcBef>
                <a:spcPct val="0"/>
              </a:spcBef>
              <a:spcAft>
                <a:spcPct val="0"/>
              </a:spcAft>
              <a:defRPr sz="1200">
                <a:solidFill>
                  <a:srgbClr val="0F5494"/>
                </a:solidFill>
                <a:latin typeface="Verdana" charset="0"/>
                <a:ea typeface="MS PGothic" charset="-128"/>
              </a:defRPr>
            </a:lvl9pPr>
          </a:lstStyle>
          <a:p>
            <a:pPr eaLnBrk="0" hangingPunct="0"/>
            <a:r>
              <a:rPr lang="en-GB" altLang="x-none">
                <a:solidFill>
                  <a:srgbClr val="000000"/>
                </a:solidFill>
                <a:latin typeface="Arial" charset="0"/>
              </a:rPr>
              <a:t>Environment Integration in EC Development Co-operation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Arial" pitchFamily="34" charset="0"/>
                <a:ea typeface="+mn-ea"/>
                <a:cs typeface="+mn-cs"/>
              </a:rPr>
              <a:t>A chlorofluorocarbon (</a:t>
            </a:r>
            <a:r>
              <a:rPr lang="en-GB" sz="1200" b="1" kern="1200" dirty="0">
                <a:solidFill>
                  <a:schemeClr val="tx1"/>
                </a:solidFill>
                <a:effectLst/>
                <a:latin typeface="Arial" pitchFamily="34" charset="0"/>
                <a:ea typeface="+mn-ea"/>
                <a:cs typeface="+mn-cs"/>
              </a:rPr>
              <a:t>CFC</a:t>
            </a:r>
            <a:r>
              <a:rPr lang="en-GB" sz="1200" b="0" kern="1200" dirty="0">
                <a:solidFill>
                  <a:schemeClr val="tx1"/>
                </a:solidFill>
                <a:effectLst/>
                <a:latin typeface="Arial" pitchFamily="34" charset="0"/>
                <a:ea typeface="+mn-ea"/>
                <a:cs typeface="+mn-cs"/>
              </a:rPr>
              <a:t>) is an organic compound that contains only carbon, chlorine, and fluorine, produced as a volatile derivative of methane, ethane, and propane.</a:t>
            </a:r>
            <a:endParaRPr lang="en-GB" dirty="0"/>
          </a:p>
        </p:txBody>
      </p:sp>
      <p:sp>
        <p:nvSpPr>
          <p:cNvPr id="4" name="Slide Number Placeholder 3"/>
          <p:cNvSpPr>
            <a:spLocks noGrp="1"/>
          </p:cNvSpPr>
          <p:nvPr>
            <p:ph type="sldNum" sz="quarter" idx="10"/>
          </p:nvPr>
        </p:nvSpPr>
        <p:spPr/>
        <p:txBody>
          <a:bodyPr/>
          <a:lstStyle/>
          <a:p>
            <a:pPr>
              <a:defRPr/>
            </a:pPr>
            <a:fld id="{0165C11E-01E4-4D4B-A500-9DCF6D771C32}" type="slidenum">
              <a:rPr lang="en-GB" smtClean="0"/>
              <a:pPr>
                <a:defRPr/>
              </a:pPr>
              <a:t>5</a:t>
            </a:fld>
            <a:endParaRPr lang="en-GB" dirty="0"/>
          </a:p>
        </p:txBody>
      </p:sp>
    </p:spTree>
    <p:extLst>
      <p:ext uri="{BB962C8B-B14F-4D97-AF65-F5344CB8AC3E}">
        <p14:creationId xmlns:p14="http://schemas.microsoft.com/office/powerpoint/2010/main" val="2148989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x-none">
                <a:solidFill>
                  <a:srgbClr val="000000"/>
                </a:solidFill>
                <a:latin typeface="Arial" charset="0"/>
                <a:ea typeface="MS PGothic" charset="-128"/>
              </a:rPr>
              <a:t>Within the definition of </a:t>
            </a:r>
            <a:r>
              <a:rPr lang="ja-JP" altLang="en-GB">
                <a:solidFill>
                  <a:srgbClr val="000000"/>
                </a:solidFill>
                <a:latin typeface="Arial" charset="0"/>
                <a:ea typeface="MS PGothic" charset="-128"/>
              </a:rPr>
              <a:t>“</a:t>
            </a:r>
            <a:r>
              <a:rPr lang="en-GB" altLang="ja-JP">
                <a:solidFill>
                  <a:srgbClr val="000000"/>
                </a:solidFill>
                <a:latin typeface="Arial" charset="0"/>
                <a:ea typeface="MS PGothic" charset="-128"/>
              </a:rPr>
              <a:t>Disaster Risk Reduction</a:t>
            </a:r>
            <a:r>
              <a:rPr lang="ja-JP" altLang="en-GB">
                <a:solidFill>
                  <a:srgbClr val="000000"/>
                </a:solidFill>
                <a:latin typeface="Arial" charset="0"/>
                <a:ea typeface="MS PGothic" charset="-128"/>
              </a:rPr>
              <a:t>”</a:t>
            </a:r>
            <a:r>
              <a:rPr lang="en-GB" altLang="ja-JP">
                <a:solidFill>
                  <a:srgbClr val="000000"/>
                </a:solidFill>
                <a:latin typeface="Arial" charset="0"/>
                <a:ea typeface="MS PGothic" charset="-128"/>
              </a:rPr>
              <a:t> of UNISDR (2009), wise management of land and the environment are explicitly mentioned as a way of reducing factor of risk.  </a:t>
            </a:r>
          </a:p>
          <a:p>
            <a:endParaRPr lang="en-GB" altLang="ja-JP">
              <a:solidFill>
                <a:srgbClr val="000000"/>
              </a:solidFill>
              <a:latin typeface="Arial" charset="0"/>
              <a:ea typeface="MS PGothic" charset="-128"/>
            </a:endParaRPr>
          </a:p>
          <a:p>
            <a:r>
              <a:rPr lang="en-GB" altLang="ja-JP">
                <a:solidFill>
                  <a:srgbClr val="000000"/>
                </a:solidFill>
                <a:latin typeface="Arial" charset="0"/>
                <a:ea typeface="MS PGothic" charset="-128"/>
              </a:rPr>
              <a:t>CDN Contribuciones Determinadas Nacionales</a:t>
            </a:r>
          </a:p>
          <a:p>
            <a:r>
              <a:rPr lang="en-GB" altLang="x-none" b="1">
                <a:latin typeface="Arial" charset="0"/>
                <a:ea typeface="MS PGothic" charset="-128"/>
              </a:rPr>
              <a:t>Gestión Integrada de Recursos Hídricos</a:t>
            </a:r>
            <a:r>
              <a:rPr lang="en-GB" altLang="x-none">
                <a:latin typeface="Arial" charset="0"/>
                <a:ea typeface="MS PGothic" charset="-128"/>
              </a:rPr>
              <a:t> (</a:t>
            </a:r>
            <a:r>
              <a:rPr lang="en-GB" altLang="x-none" b="1">
                <a:latin typeface="Arial" charset="0"/>
                <a:ea typeface="MS PGothic" charset="-128"/>
              </a:rPr>
              <a:t>GIRH</a:t>
            </a:r>
            <a:r>
              <a:rPr lang="en-GB" altLang="x-none">
                <a:latin typeface="Arial" charset="0"/>
                <a:ea typeface="MS PGothic" charset="-128"/>
              </a:rPr>
              <a:t>)</a:t>
            </a:r>
            <a:endParaRPr lang="en-GB" altLang="ja-JP">
              <a:solidFill>
                <a:srgbClr val="000000"/>
              </a:solidFill>
              <a:latin typeface="Arial" charset="0"/>
              <a:ea typeface="MS PGothic" charset="-128"/>
            </a:endParaRPr>
          </a:p>
          <a:p>
            <a:r>
              <a:rPr lang="en-GB" altLang="x-none">
                <a:solidFill>
                  <a:srgbClr val="000000"/>
                </a:solidFill>
                <a:latin typeface="Arial" charset="0"/>
                <a:ea typeface="MS PGothic" charset="-128"/>
              </a:rPr>
              <a:t>In the Hyogo Framework for Action 2005 – 2015, an expected outcome is </a:t>
            </a:r>
            <a:r>
              <a:rPr lang="ja-JP" altLang="en-GB">
                <a:solidFill>
                  <a:srgbClr val="000000"/>
                </a:solidFill>
                <a:latin typeface="Arial" charset="0"/>
                <a:ea typeface="MS PGothic" charset="-128"/>
              </a:rPr>
              <a:t>“</a:t>
            </a:r>
            <a:r>
              <a:rPr lang="en-GB" altLang="ja-JP">
                <a:solidFill>
                  <a:srgbClr val="000000"/>
                </a:solidFill>
                <a:latin typeface="Arial" charset="0"/>
                <a:ea typeface="MS PGothic" charset="-128"/>
              </a:rPr>
              <a:t>The substantial reduction of disaster losses, in lives and in the social, economic and environmental assets of communities and countries</a:t>
            </a:r>
            <a:r>
              <a:rPr lang="ja-JP" altLang="en-GB">
                <a:solidFill>
                  <a:srgbClr val="000000"/>
                </a:solidFill>
                <a:latin typeface="Arial" charset="0"/>
                <a:ea typeface="MS PGothic" charset="-128"/>
              </a:rPr>
              <a:t>”</a:t>
            </a:r>
            <a:r>
              <a:rPr lang="en-GB" altLang="ja-JP">
                <a:solidFill>
                  <a:srgbClr val="000000"/>
                </a:solidFill>
                <a:latin typeface="Arial" charset="0"/>
                <a:ea typeface="MS PGothic" charset="-128"/>
              </a:rPr>
              <a:t>, and priorities for action include </a:t>
            </a:r>
            <a:r>
              <a:rPr lang="ja-JP" altLang="en-GB">
                <a:solidFill>
                  <a:srgbClr val="000000"/>
                </a:solidFill>
                <a:latin typeface="Arial" charset="0"/>
                <a:ea typeface="MS PGothic" charset="-128"/>
              </a:rPr>
              <a:t>“</a:t>
            </a:r>
            <a:r>
              <a:rPr lang="en-GB" altLang="ja-JP">
                <a:solidFill>
                  <a:srgbClr val="000000"/>
                </a:solidFill>
                <a:latin typeface="Arial" charset="0"/>
                <a:ea typeface="MS PGothic" charset="-128"/>
              </a:rPr>
              <a:t>sustainable ecosystems and environmental management</a:t>
            </a:r>
            <a:r>
              <a:rPr lang="ja-JP" altLang="en-GB">
                <a:solidFill>
                  <a:srgbClr val="000000"/>
                </a:solidFill>
                <a:latin typeface="Arial" charset="0"/>
                <a:ea typeface="MS PGothic" charset="-128"/>
              </a:rPr>
              <a:t>”</a:t>
            </a:r>
            <a:r>
              <a:rPr lang="en-GB" altLang="ja-JP">
                <a:solidFill>
                  <a:srgbClr val="000000"/>
                </a:solidFill>
                <a:latin typeface="Arial" charset="0"/>
                <a:ea typeface="MS PGothic" charset="-128"/>
              </a:rPr>
              <a:t>.</a:t>
            </a:r>
          </a:p>
          <a:p>
            <a:r>
              <a:rPr lang="en-GB" altLang="x-none">
                <a:solidFill>
                  <a:srgbClr val="000000"/>
                </a:solidFill>
                <a:latin typeface="Arial" charset="0"/>
                <a:ea typeface="MS PGothic" charset="-128"/>
              </a:rPr>
              <a:t>This illustrates the strong link between environment quality and reducing disaster risk . Included in slide notes</a:t>
            </a: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charset="0"/>
                <a:ea typeface="MS PGothic" charset="-128"/>
              </a:defRPr>
            </a:lvl1pPr>
            <a:lvl2pPr marL="742950" indent="-285750">
              <a:defRPr sz="1200">
                <a:solidFill>
                  <a:srgbClr val="0F5494"/>
                </a:solidFill>
                <a:latin typeface="Verdana" charset="0"/>
                <a:ea typeface="MS PGothic" charset="-128"/>
              </a:defRPr>
            </a:lvl2pPr>
            <a:lvl3pPr marL="1143000" indent="-228600">
              <a:defRPr sz="1200">
                <a:solidFill>
                  <a:srgbClr val="0F5494"/>
                </a:solidFill>
                <a:latin typeface="Verdana" charset="0"/>
                <a:ea typeface="MS PGothic" charset="-128"/>
              </a:defRPr>
            </a:lvl3pPr>
            <a:lvl4pPr marL="1600200" indent="-228600">
              <a:defRPr sz="1200">
                <a:solidFill>
                  <a:srgbClr val="0F5494"/>
                </a:solidFill>
                <a:latin typeface="Verdana" charset="0"/>
                <a:ea typeface="MS PGothic" charset="-128"/>
              </a:defRPr>
            </a:lvl4pPr>
            <a:lvl5pPr marL="2057400" indent="-228600">
              <a:defRPr sz="1200">
                <a:solidFill>
                  <a:srgbClr val="0F5494"/>
                </a:solidFill>
                <a:latin typeface="Verdana" charset="0"/>
                <a:ea typeface="MS PGothic" charset="-128"/>
              </a:defRPr>
            </a:lvl5pPr>
            <a:lvl6pPr marL="2514600" indent="-228600" eaLnBrk="0" fontAlgn="base" hangingPunct="0">
              <a:spcBef>
                <a:spcPct val="0"/>
              </a:spcBef>
              <a:spcAft>
                <a:spcPct val="0"/>
              </a:spcAft>
              <a:defRPr sz="1200">
                <a:solidFill>
                  <a:srgbClr val="0F5494"/>
                </a:solidFill>
                <a:latin typeface="Verdana" charset="0"/>
                <a:ea typeface="MS PGothic" charset="-128"/>
              </a:defRPr>
            </a:lvl6pPr>
            <a:lvl7pPr marL="2971800" indent="-228600" eaLnBrk="0" fontAlgn="base" hangingPunct="0">
              <a:spcBef>
                <a:spcPct val="0"/>
              </a:spcBef>
              <a:spcAft>
                <a:spcPct val="0"/>
              </a:spcAft>
              <a:defRPr sz="1200">
                <a:solidFill>
                  <a:srgbClr val="0F5494"/>
                </a:solidFill>
                <a:latin typeface="Verdana" charset="0"/>
                <a:ea typeface="MS PGothic" charset="-128"/>
              </a:defRPr>
            </a:lvl7pPr>
            <a:lvl8pPr marL="3429000" indent="-228600" eaLnBrk="0" fontAlgn="base" hangingPunct="0">
              <a:spcBef>
                <a:spcPct val="0"/>
              </a:spcBef>
              <a:spcAft>
                <a:spcPct val="0"/>
              </a:spcAft>
              <a:defRPr sz="1200">
                <a:solidFill>
                  <a:srgbClr val="0F5494"/>
                </a:solidFill>
                <a:latin typeface="Verdana" charset="0"/>
                <a:ea typeface="MS PGothic" charset="-128"/>
              </a:defRPr>
            </a:lvl8pPr>
            <a:lvl9pPr marL="3886200" indent="-228600" eaLnBrk="0" fontAlgn="base" hangingPunct="0">
              <a:spcBef>
                <a:spcPct val="0"/>
              </a:spcBef>
              <a:spcAft>
                <a:spcPct val="0"/>
              </a:spcAft>
              <a:defRPr sz="1200">
                <a:solidFill>
                  <a:srgbClr val="0F5494"/>
                </a:solidFill>
                <a:latin typeface="Verdana" charset="0"/>
                <a:ea typeface="MS PGothic" charset="-128"/>
              </a:defRPr>
            </a:lvl9pPr>
          </a:lstStyle>
          <a:p>
            <a:pPr eaLnBrk="0" hangingPunct="0"/>
            <a:fld id="{A5123BE1-35A6-2543-940C-70660D311B96}" type="slidenum">
              <a:rPr lang="en-GB" altLang="x-none">
                <a:solidFill>
                  <a:srgbClr val="000000"/>
                </a:solidFill>
                <a:latin typeface="Arial" charset="0"/>
              </a:rPr>
              <a:pPr eaLnBrk="0" hangingPunct="0"/>
              <a:t>7</a:t>
            </a:fld>
            <a:endParaRPr lang="en-GB" altLang="x-none">
              <a:solidFill>
                <a:srgbClr val="000000"/>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MS PGothic" charset="0"/>
            </a:endParaRP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charset="0"/>
                <a:ea typeface="MS PGothic" charset="0"/>
                <a:cs typeface="MS PGothic" charset="0"/>
              </a:defRPr>
            </a:lvl1pPr>
            <a:lvl2pPr marL="742950" indent="-285750">
              <a:defRPr sz="1200">
                <a:solidFill>
                  <a:srgbClr val="0F5494"/>
                </a:solidFill>
                <a:latin typeface="Verdana" charset="0"/>
                <a:ea typeface="MS PGothic" charset="0"/>
                <a:cs typeface="MS PGothic" charset="0"/>
              </a:defRPr>
            </a:lvl2pPr>
            <a:lvl3pPr marL="1143000" indent="-228600">
              <a:defRPr sz="1200">
                <a:solidFill>
                  <a:srgbClr val="0F5494"/>
                </a:solidFill>
                <a:latin typeface="Verdana" charset="0"/>
                <a:ea typeface="MS PGothic" charset="0"/>
                <a:cs typeface="MS PGothic" charset="0"/>
              </a:defRPr>
            </a:lvl3pPr>
            <a:lvl4pPr marL="1600200" indent="-228600">
              <a:defRPr sz="1200">
                <a:solidFill>
                  <a:srgbClr val="0F5494"/>
                </a:solidFill>
                <a:latin typeface="Verdana" charset="0"/>
                <a:ea typeface="MS PGothic" charset="0"/>
                <a:cs typeface="MS PGothic" charset="0"/>
              </a:defRPr>
            </a:lvl4pPr>
            <a:lvl5pPr marL="2057400" indent="-228600">
              <a:defRPr sz="1200">
                <a:solidFill>
                  <a:srgbClr val="0F5494"/>
                </a:solidFill>
                <a:latin typeface="Verdana" charset="0"/>
                <a:ea typeface="MS PGothic" charset="0"/>
                <a:cs typeface="MS PGothic" charset="0"/>
              </a:defRPr>
            </a:lvl5pPr>
            <a:lvl6pPr marL="2514600" indent="-228600" eaLnBrk="0" fontAlgn="base" hangingPunct="0">
              <a:spcBef>
                <a:spcPct val="0"/>
              </a:spcBef>
              <a:spcAft>
                <a:spcPct val="0"/>
              </a:spcAft>
              <a:defRPr sz="1200">
                <a:solidFill>
                  <a:srgbClr val="0F5494"/>
                </a:solidFill>
                <a:latin typeface="Verdana" charset="0"/>
                <a:ea typeface="MS PGothic" charset="0"/>
                <a:cs typeface="MS PGothic" charset="0"/>
              </a:defRPr>
            </a:lvl6pPr>
            <a:lvl7pPr marL="2971800" indent="-228600" eaLnBrk="0" fontAlgn="base" hangingPunct="0">
              <a:spcBef>
                <a:spcPct val="0"/>
              </a:spcBef>
              <a:spcAft>
                <a:spcPct val="0"/>
              </a:spcAft>
              <a:defRPr sz="1200">
                <a:solidFill>
                  <a:srgbClr val="0F5494"/>
                </a:solidFill>
                <a:latin typeface="Verdana" charset="0"/>
                <a:ea typeface="MS PGothic" charset="0"/>
                <a:cs typeface="MS PGothic" charset="0"/>
              </a:defRPr>
            </a:lvl7pPr>
            <a:lvl8pPr marL="3429000" indent="-228600" eaLnBrk="0" fontAlgn="base" hangingPunct="0">
              <a:spcBef>
                <a:spcPct val="0"/>
              </a:spcBef>
              <a:spcAft>
                <a:spcPct val="0"/>
              </a:spcAft>
              <a:defRPr sz="1200">
                <a:solidFill>
                  <a:srgbClr val="0F5494"/>
                </a:solidFill>
                <a:latin typeface="Verdana" charset="0"/>
                <a:ea typeface="MS PGothic" charset="0"/>
                <a:cs typeface="MS PGothic" charset="0"/>
              </a:defRPr>
            </a:lvl8pPr>
            <a:lvl9pPr marL="3886200" indent="-228600" eaLnBrk="0" fontAlgn="base" hangingPunct="0">
              <a:spcBef>
                <a:spcPct val="0"/>
              </a:spcBef>
              <a:spcAft>
                <a:spcPct val="0"/>
              </a:spcAft>
              <a:defRPr sz="1200">
                <a:solidFill>
                  <a:srgbClr val="0F5494"/>
                </a:solidFill>
                <a:latin typeface="Verdana" charset="0"/>
                <a:ea typeface="MS PGothic" charset="0"/>
                <a:cs typeface="MS PGothic" charset="0"/>
              </a:defRPr>
            </a:lvl9pPr>
          </a:lstStyle>
          <a:p>
            <a:fld id="{FBC60E00-13E7-7646-9508-8AAF81BC72A5}" type="slidenum">
              <a:rPr lang="en-GB">
                <a:solidFill>
                  <a:schemeClr val="tx1"/>
                </a:solidFill>
                <a:latin typeface="Arial" charset="0"/>
              </a:rPr>
              <a:pPr/>
              <a:t>9</a:t>
            </a:fld>
            <a:endParaRPr lang="en-GB">
              <a:solidFill>
                <a:schemeClr val="tx1"/>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8"/>
              </a:srgbClr>
            </a:outerShdw>
          </a:effectLst>
        </p:spPr>
        <p:txBody>
          <a:bodyPr anchor="ctr"/>
          <a:lstStyle/>
          <a:p>
            <a:pPr algn="ctr" defTabSz="457200"/>
            <a:endParaRPr lang="en-GB" sz="1800" noProof="0" dirty="0">
              <a:solidFill>
                <a:srgbClr val="FFFFFF"/>
              </a:solidFill>
            </a:endParaRPr>
          </a:p>
        </p:txBody>
      </p:sp>
      <p:pic>
        <p:nvPicPr>
          <p:cNvPr id="5"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GB" sz="1800" noProof="0" dirty="0"/>
          </a:p>
        </p:txBody>
      </p:sp>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r>
              <a:rPr lang="en-GB" noProof="0" dirty="0"/>
              <a:t>Title</a:t>
            </a:r>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r>
              <a:rPr lang="en-GB" noProof="0" dirty="0"/>
              <a:t>Subtitle</a:t>
            </a:r>
          </a:p>
        </p:txBody>
      </p:sp>
      <p:sp>
        <p:nvSpPr>
          <p:cNvPr id="7" name="Rectangle 6"/>
          <p:cNvSpPr>
            <a:spLocks noGrp="1" noChangeArrowheads="1"/>
          </p:cNvSpPr>
          <p:nvPr>
            <p:ph type="dt" sz="half" idx="10"/>
          </p:nvPr>
        </p:nvSpPr>
        <p:spPr/>
        <p:txBody>
          <a:bodyPr/>
          <a:lstStyle>
            <a:lvl1pPr>
              <a:defRPr sz="1200" b="1">
                <a:solidFill>
                  <a:schemeClr val="bg1"/>
                </a:solidFill>
                <a:latin typeface="+mn-lt"/>
              </a:defRPr>
            </a:lvl1pPr>
          </a:lstStyle>
          <a:p>
            <a:pPr>
              <a:defRPr/>
            </a:pPr>
            <a:endParaRPr lang="en-GB" noProof="0" dirty="0"/>
          </a:p>
        </p:txBody>
      </p:sp>
      <p:sp>
        <p:nvSpPr>
          <p:cNvPr id="8" name="Rectangle 7"/>
          <p:cNvSpPr>
            <a:spLocks noGrp="1" noChangeArrowheads="1"/>
          </p:cNvSpPr>
          <p:nvPr>
            <p:ph type="ftr" sz="quarter" idx="11"/>
          </p:nvPr>
        </p:nvSpPr>
        <p:spPr/>
        <p:txBody>
          <a:bodyPr/>
          <a:lstStyle>
            <a:lvl1pPr>
              <a:defRPr>
                <a:solidFill>
                  <a:schemeClr val="bg1"/>
                </a:solidFill>
                <a:latin typeface="+mn-lt"/>
              </a:defRPr>
            </a:lvl1pPr>
          </a:lstStyle>
          <a:p>
            <a:pPr>
              <a:defRPr/>
            </a:pPr>
            <a:endParaRPr lang="en-GB" noProof="0" dirty="0"/>
          </a:p>
        </p:txBody>
      </p:sp>
      <p:sp>
        <p:nvSpPr>
          <p:cNvPr id="9" name="Rectangle 8"/>
          <p:cNvSpPr>
            <a:spLocks noGrp="1" noChangeArrowheads="1"/>
          </p:cNvSpPr>
          <p:nvPr>
            <p:ph type="sldNum" sz="quarter" idx="12"/>
          </p:nvPr>
        </p:nvSpPr>
        <p:spPr/>
        <p:txBody>
          <a:bodyPr/>
          <a:lstStyle>
            <a:lvl1pPr>
              <a:defRPr>
                <a:solidFill>
                  <a:schemeClr val="bg1"/>
                </a:solidFill>
                <a:latin typeface="+mn-lt"/>
              </a:defRPr>
            </a:lvl1pPr>
          </a:lstStyle>
          <a:p>
            <a:pPr>
              <a:defRPr/>
            </a:pPr>
            <a:fld id="{866E24AB-CEF4-4470-9806-4CF3C7CFBE3B}" type="slidenum">
              <a:rPr lang="en-GB" noProof="0"/>
              <a:pPr>
                <a:defRPr/>
              </a:pPr>
              <a:t>‹Nº›</a:t>
            </a:fld>
            <a:endParaRPr lang="en-GB" noProof="0" dirty="0"/>
          </a:p>
        </p:txBody>
      </p:sp>
    </p:spTree>
    <p:extLst>
      <p:ext uri="{BB962C8B-B14F-4D97-AF65-F5344CB8AC3E}">
        <p14:creationId xmlns:p14="http://schemas.microsoft.com/office/powerpoint/2010/main" val="1840918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8F6F238-D46E-4DCA-B114-DAD4A707219F}" type="slidenum">
              <a:rPr lang="en-GB"/>
              <a:pPr>
                <a:defRPr/>
              </a:pPr>
              <a:t>‹Nº›</a:t>
            </a:fld>
            <a:endParaRPr lang="en-GB" dirty="0"/>
          </a:p>
        </p:txBody>
      </p:sp>
    </p:spTree>
    <p:extLst>
      <p:ext uri="{BB962C8B-B14F-4D97-AF65-F5344CB8AC3E}">
        <p14:creationId xmlns:p14="http://schemas.microsoft.com/office/powerpoint/2010/main" val="1121775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6251EDE-CF77-4071-AECF-FE0BE75127DA}" type="slidenum">
              <a:rPr lang="en-GB"/>
              <a:pPr>
                <a:defRPr/>
              </a:pPr>
              <a:t>‹Nº›</a:t>
            </a:fld>
            <a:endParaRPr lang="en-GB" dirty="0"/>
          </a:p>
        </p:txBody>
      </p:sp>
    </p:spTree>
    <p:extLst>
      <p:ext uri="{BB962C8B-B14F-4D97-AF65-F5344CB8AC3E}">
        <p14:creationId xmlns:p14="http://schemas.microsoft.com/office/powerpoint/2010/main" val="2825470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pSp>
        <p:nvGrpSpPr>
          <p:cNvPr id="4" name="Group 9"/>
          <p:cNvGrpSpPr>
            <a:grpSpLocks/>
          </p:cNvGrpSpPr>
          <p:nvPr userDrawn="1"/>
        </p:nvGrpSpPr>
        <p:grpSpPr bwMode="auto">
          <a:xfrm>
            <a:off x="8316913" y="0"/>
            <a:ext cx="863600" cy="6884988"/>
            <a:chOff x="5225" y="0"/>
            <a:chExt cx="544" cy="4320"/>
          </a:xfrm>
        </p:grpSpPr>
        <p:sp>
          <p:nvSpPr>
            <p:cNvPr id="5" name="Rectangle 10"/>
            <p:cNvSpPr>
              <a:spLocks noChangeArrowheads="1"/>
            </p:cNvSpPr>
            <p:nvPr/>
          </p:nvSpPr>
          <p:spPr bwMode="auto">
            <a:xfrm>
              <a:off x="5533" y="0"/>
              <a:ext cx="227" cy="4320"/>
            </a:xfrm>
            <a:prstGeom prst="rect">
              <a:avLst/>
            </a:prstGeom>
            <a:solidFill>
              <a:srgbClr val="103C7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BE">
                <a:latin typeface="Arial" charset="0"/>
              </a:endParaRPr>
            </a:p>
          </p:txBody>
        </p:sp>
        <p:grpSp>
          <p:nvGrpSpPr>
            <p:cNvPr id="6" name="Group 11"/>
            <p:cNvGrpSpPr>
              <a:grpSpLocks/>
            </p:cNvGrpSpPr>
            <p:nvPr/>
          </p:nvGrpSpPr>
          <p:grpSpPr bwMode="auto">
            <a:xfrm>
              <a:off x="5225" y="430"/>
              <a:ext cx="544" cy="771"/>
              <a:chOff x="5225" y="430"/>
              <a:chExt cx="544" cy="771"/>
            </a:xfrm>
          </p:grpSpPr>
          <p:sp>
            <p:nvSpPr>
              <p:cNvPr id="7" name="Rectangle 12"/>
              <p:cNvSpPr>
                <a:spLocks noChangeArrowheads="1"/>
              </p:cNvSpPr>
              <p:nvPr/>
            </p:nvSpPr>
            <p:spPr bwMode="auto">
              <a:xfrm>
                <a:off x="5225" y="1020"/>
                <a:ext cx="544" cy="181"/>
              </a:xfrm>
              <a:prstGeom prst="rect">
                <a:avLst/>
              </a:prstGeom>
              <a:solidFill>
                <a:srgbClr val="F3D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BE">
                  <a:latin typeface="Arial" charset="0"/>
                </a:endParaRPr>
              </a:p>
            </p:txBody>
          </p:sp>
          <p:sp>
            <p:nvSpPr>
              <p:cNvPr id="8" name="Rectangle 13"/>
              <p:cNvSpPr>
                <a:spLocks noChangeArrowheads="1"/>
              </p:cNvSpPr>
              <p:nvPr/>
            </p:nvSpPr>
            <p:spPr bwMode="auto">
              <a:xfrm>
                <a:off x="5225" y="725"/>
                <a:ext cx="544" cy="181"/>
              </a:xfrm>
              <a:prstGeom prst="rect">
                <a:avLst/>
              </a:prstGeom>
              <a:solidFill>
                <a:srgbClr val="F3D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BE">
                  <a:latin typeface="Arial" charset="0"/>
                </a:endParaRPr>
              </a:p>
            </p:txBody>
          </p:sp>
          <p:sp>
            <p:nvSpPr>
              <p:cNvPr id="9" name="Rectangle 14"/>
              <p:cNvSpPr>
                <a:spLocks noChangeArrowheads="1"/>
              </p:cNvSpPr>
              <p:nvPr/>
            </p:nvSpPr>
            <p:spPr bwMode="auto">
              <a:xfrm>
                <a:off x="5225" y="430"/>
                <a:ext cx="544" cy="181"/>
              </a:xfrm>
              <a:prstGeom prst="rect">
                <a:avLst/>
              </a:prstGeom>
              <a:solidFill>
                <a:srgbClr val="F3D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fr-FR" sz="1300" b="1">
                    <a:solidFill>
                      <a:srgbClr val="103C72"/>
                    </a:solidFill>
                    <a:latin typeface="Century Gothic" pitchFamily="34" charset="0"/>
                    <a:ea typeface="ＭＳ Ｐゴシック" pitchFamily="34" charset="-128"/>
                  </a:rPr>
                  <a:t>EuropeAid</a:t>
                </a:r>
                <a:endParaRPr lang="en-GB">
                  <a:latin typeface="Arial" charset="0"/>
                  <a:ea typeface="ＭＳ Ｐゴシック" pitchFamily="34" charset="-128"/>
                </a:endParaRPr>
              </a:p>
            </p:txBody>
          </p:sp>
        </p:grpSp>
      </p:grpSp>
      <p:sp>
        <p:nvSpPr>
          <p:cNvPr id="10" name="Rectangle 6"/>
          <p:cNvSpPr txBox="1">
            <a:spLocks noChangeArrowheads="1"/>
          </p:cNvSpPr>
          <p:nvPr userDrawn="1"/>
        </p:nvSpPr>
        <p:spPr>
          <a:xfrm>
            <a:off x="6553200" y="6272213"/>
            <a:ext cx="2133600" cy="476250"/>
          </a:xfrm>
          <a:prstGeom prst="rect">
            <a:avLst/>
          </a:prstGeom>
          <a:ln algn="ctr"/>
        </p:spPr>
        <p:txBody>
          <a:bodyPr anchor="ctr"/>
          <a:lstStyle>
            <a:lvl1pPr eaLnBrk="0" hangingPunct="0">
              <a:lnSpc>
                <a:spcPts val="1400"/>
              </a:lnSpc>
              <a:defRPr>
                <a:solidFill>
                  <a:srgbClr val="103C72"/>
                </a:solidFill>
              </a:defRPr>
            </a:lvl1pPr>
          </a:lstStyle>
          <a:p>
            <a:pPr algn="r" fontAlgn="auto">
              <a:spcBef>
                <a:spcPts val="0"/>
              </a:spcBef>
              <a:spcAft>
                <a:spcPts val="0"/>
              </a:spcAft>
              <a:defRPr/>
            </a:pPr>
            <a:fld id="{FF2CDBB1-1A33-401D-9A89-E58501E2AF08}" type="slidenum">
              <a:rPr lang="en-GB" smtClean="0">
                <a:latin typeface="+mn-lt"/>
                <a:cs typeface="+mn-cs"/>
              </a:rPr>
              <a:pPr algn="r" fontAlgn="auto">
                <a:spcBef>
                  <a:spcPts val="0"/>
                </a:spcBef>
                <a:spcAft>
                  <a:spcPts val="0"/>
                </a:spcAft>
                <a:defRPr/>
              </a:pPr>
              <a:t>‹Nº›</a:t>
            </a:fld>
            <a:endParaRPr lang="en-GB">
              <a:latin typeface="+mn-lt"/>
              <a:cs typeface="+mn-cs"/>
            </a:endParaRPr>
          </a:p>
        </p:txBody>
      </p:sp>
      <p:sp>
        <p:nvSpPr>
          <p:cNvPr id="13" name="Rectangle 2"/>
          <p:cNvSpPr>
            <a:spLocks noGrp="1" noChangeArrowheads="1"/>
          </p:cNvSpPr>
          <p:nvPr>
            <p:ph type="ctrTitle"/>
          </p:nvPr>
        </p:nvSpPr>
        <p:spPr>
          <a:xfrm>
            <a:off x="685800" y="2157809"/>
            <a:ext cx="7772400" cy="938213"/>
          </a:xfrm>
          <a:ln algn="ctr"/>
        </p:spPr>
        <p:txBody>
          <a:bodyPr/>
          <a:lstStyle>
            <a:lvl1pPr>
              <a:defRPr>
                <a:solidFill>
                  <a:srgbClr val="103C72"/>
                </a:solidFill>
              </a:defRPr>
            </a:lvl1pPr>
          </a:lstStyle>
          <a:p>
            <a:r>
              <a:rPr lang="en-GB" dirty="0"/>
              <a:t>Click to edit Master title style</a:t>
            </a:r>
          </a:p>
        </p:txBody>
      </p:sp>
      <p:sp>
        <p:nvSpPr>
          <p:cNvPr id="14" name="Rectangle 3"/>
          <p:cNvSpPr>
            <a:spLocks noGrp="1" noChangeArrowheads="1"/>
          </p:cNvSpPr>
          <p:nvPr>
            <p:ph type="subTitle" idx="1"/>
          </p:nvPr>
        </p:nvSpPr>
        <p:spPr>
          <a:xfrm>
            <a:off x="684213" y="3311922"/>
            <a:ext cx="7088187" cy="865187"/>
          </a:xfrm>
        </p:spPr>
        <p:txBody>
          <a:bodyPr/>
          <a:lstStyle>
            <a:lvl1pPr marL="0" indent="0">
              <a:buFont typeface="Times" charset="0"/>
              <a:buNone/>
              <a:defRPr/>
            </a:lvl1pPr>
          </a:lstStyle>
          <a:p>
            <a:r>
              <a:rPr lang="en-GB"/>
              <a:t>Click to edit Master subtitle style</a:t>
            </a:r>
          </a:p>
        </p:txBody>
      </p:sp>
      <p:sp>
        <p:nvSpPr>
          <p:cNvPr id="11" name="Date Placeholder 3"/>
          <p:cNvSpPr>
            <a:spLocks noGrp="1"/>
          </p:cNvSpPr>
          <p:nvPr>
            <p:ph type="dt" sz="half" idx="10"/>
          </p:nvPr>
        </p:nvSpPr>
        <p:spPr/>
        <p:txBody>
          <a:bodyPr/>
          <a:lstStyle>
            <a:lvl1pPr>
              <a:defRPr/>
            </a:lvl1pPr>
          </a:lstStyle>
          <a:p>
            <a:pPr>
              <a:defRPr/>
            </a:pPr>
            <a:fld id="{424CD2B1-A1AF-4BA1-80E5-B76C25BBC1C2}" type="datetimeFigureOut">
              <a:rPr lang="en-US"/>
              <a:pPr>
                <a:defRPr/>
              </a:pPr>
              <a:t>3/8/19</a:t>
            </a:fld>
            <a:endParaRPr lang="en-US"/>
          </a:p>
        </p:txBody>
      </p:sp>
      <p:sp>
        <p:nvSpPr>
          <p:cNvPr id="12" name="Footer Placeholder 4"/>
          <p:cNvSpPr>
            <a:spLocks noGrp="1"/>
          </p:cNvSpPr>
          <p:nvPr>
            <p:ph type="ftr" sz="quarter" idx="11"/>
          </p:nvPr>
        </p:nvSpPr>
        <p:spPr/>
        <p:txBody>
          <a:bodyPr/>
          <a:lstStyle>
            <a:lvl1pPr>
              <a:defRPr/>
            </a:lvl1pPr>
          </a:lstStyle>
          <a:p>
            <a:pPr>
              <a:defRPr/>
            </a:pPr>
            <a:endParaRPr lang="en-US"/>
          </a:p>
        </p:txBody>
      </p:sp>
      <p:sp>
        <p:nvSpPr>
          <p:cNvPr id="15" name="Slide Number Placeholder 5"/>
          <p:cNvSpPr>
            <a:spLocks noGrp="1"/>
          </p:cNvSpPr>
          <p:nvPr>
            <p:ph type="sldNum" sz="quarter" idx="12"/>
          </p:nvPr>
        </p:nvSpPr>
        <p:spPr/>
        <p:txBody>
          <a:bodyPr/>
          <a:lstStyle>
            <a:lvl1pPr>
              <a:defRPr/>
            </a:lvl1pPr>
          </a:lstStyle>
          <a:p>
            <a:pPr>
              <a:defRPr/>
            </a:pPr>
            <a:fld id="{E96F2BE1-4630-4C13-85CC-E4C297AADCBB}" type="slidenum">
              <a:rPr lang="en-US"/>
              <a:pPr>
                <a:defRPr/>
              </a:pPr>
              <a:t>‹Nº›</a:t>
            </a:fld>
            <a:endParaRPr lang="en-US"/>
          </a:p>
        </p:txBody>
      </p:sp>
    </p:spTree>
    <p:extLst>
      <p:ext uri="{BB962C8B-B14F-4D97-AF65-F5344CB8AC3E}">
        <p14:creationId xmlns:p14="http://schemas.microsoft.com/office/powerpoint/2010/main" val="35888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3" name="Content Placeholder 2"/>
          <p:cNvSpPr>
            <a:spLocks noGrp="1"/>
          </p:cNvSpPr>
          <p:nvPr>
            <p:ph idx="1"/>
          </p:nvPr>
        </p:nvSpPr>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noProof="0"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noProof="0" dirty="0"/>
          </a:p>
        </p:txBody>
      </p:sp>
      <p:sp>
        <p:nvSpPr>
          <p:cNvPr id="6" name="Rectangle 6"/>
          <p:cNvSpPr>
            <a:spLocks noGrp="1" noChangeArrowheads="1"/>
          </p:cNvSpPr>
          <p:nvPr>
            <p:ph type="sldNum" sz="quarter" idx="12"/>
          </p:nvPr>
        </p:nvSpPr>
        <p:spPr>
          <a:ln/>
        </p:spPr>
        <p:txBody>
          <a:bodyPr/>
          <a:lstStyle>
            <a:lvl1pPr>
              <a:defRPr/>
            </a:lvl1pPr>
          </a:lstStyle>
          <a:p>
            <a:pPr>
              <a:defRPr/>
            </a:pPr>
            <a:fld id="{3839187B-0BD1-4BBE-BEA7-010AD5111062}" type="slidenum">
              <a:rPr lang="en-GB" noProof="0"/>
              <a:pPr>
                <a:defRPr/>
              </a:pPr>
              <a:t>‹Nº›</a:t>
            </a:fld>
            <a:endParaRPr lang="en-GB" noProof="0" dirty="0"/>
          </a:p>
        </p:txBody>
      </p:sp>
    </p:spTree>
    <p:extLst>
      <p:ext uri="{BB962C8B-B14F-4D97-AF65-F5344CB8AC3E}">
        <p14:creationId xmlns:p14="http://schemas.microsoft.com/office/powerpoint/2010/main" val="998618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09BFE71-0FC0-49A6-B79F-258A47664088}" type="slidenum">
              <a:rPr lang="en-GB"/>
              <a:pPr>
                <a:defRPr/>
              </a:pPr>
              <a:t>‹Nº›</a:t>
            </a:fld>
            <a:endParaRPr lang="en-GB" dirty="0"/>
          </a:p>
        </p:txBody>
      </p:sp>
    </p:spTree>
    <p:extLst>
      <p:ext uri="{BB962C8B-B14F-4D97-AF65-F5344CB8AC3E}">
        <p14:creationId xmlns:p14="http://schemas.microsoft.com/office/powerpoint/2010/main" val="2249263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9EBC242-8238-4168-97B7-E184E596777A}" type="slidenum">
              <a:rPr lang="en-GB"/>
              <a:pPr>
                <a:defRPr/>
              </a:pPr>
              <a:t>‹Nº›</a:t>
            </a:fld>
            <a:endParaRPr lang="en-GB" dirty="0"/>
          </a:p>
        </p:txBody>
      </p:sp>
    </p:spTree>
    <p:extLst>
      <p:ext uri="{BB962C8B-B14F-4D97-AF65-F5344CB8AC3E}">
        <p14:creationId xmlns:p14="http://schemas.microsoft.com/office/powerpoint/2010/main" val="211669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5C5C6CA4-4232-4AF0-BCDA-7B421027C85B}" type="slidenum">
              <a:rPr lang="en-GB"/>
              <a:pPr>
                <a:defRPr/>
              </a:pPr>
              <a:t>‹Nº›</a:t>
            </a:fld>
            <a:endParaRPr lang="en-GB" dirty="0"/>
          </a:p>
        </p:txBody>
      </p:sp>
    </p:spTree>
    <p:extLst>
      <p:ext uri="{BB962C8B-B14F-4D97-AF65-F5344CB8AC3E}">
        <p14:creationId xmlns:p14="http://schemas.microsoft.com/office/powerpoint/2010/main" val="36677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EC401C0D-2536-4557-876A-36C4DD155A24}" type="slidenum">
              <a:rPr lang="en-GB"/>
              <a:pPr>
                <a:defRPr/>
              </a:pPr>
              <a:t>‹Nº›</a:t>
            </a:fld>
            <a:endParaRPr lang="en-GB" dirty="0"/>
          </a:p>
        </p:txBody>
      </p:sp>
    </p:spTree>
    <p:extLst>
      <p:ext uri="{BB962C8B-B14F-4D97-AF65-F5344CB8AC3E}">
        <p14:creationId xmlns:p14="http://schemas.microsoft.com/office/powerpoint/2010/main" val="1215480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AFCA31CE-AB29-4DE0-BD92-61B8B8B38FA4}" type="slidenum">
              <a:rPr lang="en-GB"/>
              <a:pPr>
                <a:defRPr/>
              </a:pPr>
              <a:t>‹Nº›</a:t>
            </a:fld>
            <a:endParaRPr lang="en-GB" dirty="0"/>
          </a:p>
        </p:txBody>
      </p:sp>
    </p:spTree>
    <p:extLst>
      <p:ext uri="{BB962C8B-B14F-4D97-AF65-F5344CB8AC3E}">
        <p14:creationId xmlns:p14="http://schemas.microsoft.com/office/powerpoint/2010/main" val="1071841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09289E8-D9C5-4E1E-BAA5-16FE916D2B20}" type="slidenum">
              <a:rPr lang="en-GB"/>
              <a:pPr>
                <a:defRPr/>
              </a:pPr>
              <a:t>‹Nº›</a:t>
            </a:fld>
            <a:endParaRPr lang="en-GB" dirty="0"/>
          </a:p>
        </p:txBody>
      </p:sp>
    </p:spTree>
    <p:extLst>
      <p:ext uri="{BB962C8B-B14F-4D97-AF65-F5344CB8AC3E}">
        <p14:creationId xmlns:p14="http://schemas.microsoft.com/office/powerpoint/2010/main" val="201325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47DC4D3-D742-4198-A328-EB947699515D}" type="slidenum">
              <a:rPr lang="en-GB"/>
              <a:pPr>
                <a:defRPr/>
              </a:pPr>
              <a:t>‹Nº›</a:t>
            </a:fld>
            <a:endParaRPr lang="en-GB" dirty="0"/>
          </a:p>
        </p:txBody>
      </p:sp>
    </p:spTree>
    <p:extLst>
      <p:ext uri="{BB962C8B-B14F-4D97-AF65-F5344CB8AC3E}">
        <p14:creationId xmlns:p14="http://schemas.microsoft.com/office/powerpoint/2010/main" val="3020125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BE"/>
              <a:t>Second level</a:t>
            </a:r>
            <a:endParaRPr lang="en-GB"/>
          </a:p>
          <a:p>
            <a:pPr lvl="1"/>
            <a:r>
              <a:rPr lang="en-GB"/>
              <a:t>Third level</a:t>
            </a:r>
          </a:p>
          <a:p>
            <a:pPr lvl="2"/>
            <a:r>
              <a:rPr lang="en-GB"/>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itchFamily="34" charset="0"/>
                <a:cs typeface="+mn-cs"/>
              </a:defRPr>
            </a:lvl1pPr>
          </a:lstStyle>
          <a:p>
            <a:pPr>
              <a:defRPr/>
            </a:pPr>
            <a:fld id="{59409FB3-B05E-4E39-8C3A-B75646C8D7CD}" type="slidenum">
              <a:rPr lang="en-GB"/>
              <a:pPr>
                <a:defRPr/>
              </a:pPr>
              <a:t>‹Nº›</a:t>
            </a:fld>
            <a:endParaRPr lang="en-GB" dirty="0"/>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p>
        </p:txBody>
      </p:sp>
      <p:pic>
        <p:nvPicPr>
          <p:cNvPr id="1033" name="Picture 17" descr="LOGO CE_Vertical_EN_NEG_quadri_H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3.tiff"/><Relationship Id="rId4" Type="http://schemas.openxmlformats.org/officeDocument/2006/relationships/image" Target="../media/image12.tiff"/></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Grp="1" noChangeArrowheads="1"/>
          </p:cNvSpPr>
          <p:nvPr>
            <p:ph type="subTitle" idx="1"/>
          </p:nvPr>
        </p:nvSpPr>
        <p:spPr>
          <a:xfrm>
            <a:off x="260310" y="4692210"/>
            <a:ext cx="8532812" cy="1081087"/>
          </a:xfrm>
        </p:spPr>
        <p:txBody>
          <a:bodyPr/>
          <a:lstStyle/>
          <a:p>
            <a:pPr algn="ctr" eaLnBrk="1" hangingPunct="1"/>
            <a:r>
              <a:rPr lang="fr-BE" dirty="0">
                <a:solidFill>
                  <a:srgbClr val="FFFFFF"/>
                </a:solidFill>
                <a:latin typeface="Verdana" charset="0"/>
                <a:ea typeface="ＭＳ Ｐゴシック" charset="0"/>
              </a:rPr>
              <a:t>Module 1: </a:t>
            </a:r>
          </a:p>
          <a:p>
            <a:pPr algn="ctr" eaLnBrk="1" hangingPunct="1"/>
            <a:r>
              <a:rPr lang="fr-BE" dirty="0" err="1">
                <a:solidFill>
                  <a:srgbClr val="FFFFFF"/>
                </a:solidFill>
                <a:latin typeface="Verdana" charset="0"/>
                <a:ea typeface="ＭＳ Ｐゴシック" charset="0"/>
              </a:rPr>
              <a:t>Mainstreaming</a:t>
            </a:r>
            <a:r>
              <a:rPr lang="fr-BE" dirty="0">
                <a:solidFill>
                  <a:srgbClr val="FFFFFF"/>
                </a:solidFill>
                <a:latin typeface="Verdana" charset="0"/>
                <a:ea typeface="ＭＳ Ｐゴシック" charset="0"/>
              </a:rPr>
              <a:t> and </a:t>
            </a:r>
            <a:r>
              <a:rPr lang="fr-BE" dirty="0" err="1">
                <a:solidFill>
                  <a:srgbClr val="FFFFFF"/>
                </a:solidFill>
                <a:latin typeface="Verdana" charset="0"/>
                <a:ea typeface="ＭＳ Ｐゴシック" charset="0"/>
              </a:rPr>
              <a:t>its</a:t>
            </a:r>
            <a:r>
              <a:rPr lang="fr-BE" dirty="0">
                <a:solidFill>
                  <a:srgbClr val="FFFFFF"/>
                </a:solidFill>
                <a:latin typeface="Verdana" charset="0"/>
                <a:ea typeface="ＭＳ Ｐゴシック" charset="0"/>
              </a:rPr>
              <a:t> </a:t>
            </a:r>
            <a:r>
              <a:rPr lang="fr-BE" dirty="0" err="1">
                <a:solidFill>
                  <a:srgbClr val="FFFFFF"/>
                </a:solidFill>
                <a:latin typeface="Verdana" charset="0"/>
                <a:ea typeface="ＭＳ Ｐゴシック" charset="0"/>
              </a:rPr>
              <a:t>policy</a:t>
            </a:r>
            <a:r>
              <a:rPr lang="fr-BE" dirty="0">
                <a:solidFill>
                  <a:srgbClr val="FFFFFF"/>
                </a:solidFill>
                <a:latin typeface="Verdana" charset="0"/>
                <a:ea typeface="ＭＳ Ｐゴシック" charset="0"/>
              </a:rPr>
              <a:t> basis</a:t>
            </a:r>
            <a:endParaRPr lang="en-GB" dirty="0">
              <a:latin typeface="Verdana" charset="0"/>
              <a:ea typeface="ＭＳ Ｐゴシック" charset="0"/>
            </a:endParaRPr>
          </a:p>
        </p:txBody>
      </p:sp>
      <p:sp>
        <p:nvSpPr>
          <p:cNvPr id="3075" name="Rectangle 2"/>
          <p:cNvSpPr>
            <a:spLocks noGrp="1" noChangeArrowheads="1"/>
          </p:cNvSpPr>
          <p:nvPr>
            <p:ph type="ctrTitle"/>
          </p:nvPr>
        </p:nvSpPr>
        <p:spPr>
          <a:xfrm>
            <a:off x="381000" y="2209800"/>
            <a:ext cx="8412122" cy="790575"/>
          </a:xfrm>
        </p:spPr>
        <p:txBody>
          <a:bodyPr/>
          <a:lstStyle/>
          <a:p>
            <a:pPr marL="0" indent="1588" algn="ctr" eaLnBrk="1" hangingPunct="1"/>
            <a:r>
              <a:rPr lang="en-GB" sz="3200" dirty="0">
                <a:latin typeface="Verdana" charset="0"/>
                <a:ea typeface="ＭＳ Ｐゴシック" charset="0"/>
              </a:rPr>
              <a:t>Towards Sustainable Development – </a:t>
            </a:r>
            <a:br>
              <a:rPr lang="en-GB" sz="3200" dirty="0">
                <a:latin typeface="Verdana" charset="0"/>
                <a:ea typeface="ＭＳ Ｐゴシック" charset="0"/>
              </a:rPr>
            </a:br>
            <a:r>
              <a:rPr lang="en-GB" sz="3200" dirty="0">
                <a:latin typeface="Verdana" charset="0"/>
                <a:ea typeface="ＭＳ Ｐゴシック" charset="0"/>
              </a:rPr>
              <a:t>Greening EU Development Cooperation</a:t>
            </a:r>
            <a:endParaRPr lang="en-GB" sz="3600" dirty="0">
              <a:latin typeface="Verdana" charset="0"/>
              <a:ea typeface="ＭＳ Ｐゴシック" charset="0"/>
            </a:endParaRPr>
          </a:p>
        </p:txBody>
      </p:sp>
    </p:spTree>
    <p:extLst>
      <p:ext uri="{BB962C8B-B14F-4D97-AF65-F5344CB8AC3E}">
        <p14:creationId xmlns:p14="http://schemas.microsoft.com/office/powerpoint/2010/main" val="2074201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solidFill>
            <a:srgbClr val="CCCCFF"/>
          </a:solidFill>
        </p:spPr>
        <p:txBody>
          <a:bodyPr/>
          <a:lstStyle/>
          <a:p>
            <a:pPr algn="ctr"/>
            <a:r>
              <a:rPr lang="en-GB" dirty="0">
                <a:latin typeface="Verdana" charset="0"/>
                <a:ea typeface="MS PGothic" charset="0"/>
              </a:rPr>
              <a:t>Where do contributions to </a:t>
            </a:r>
            <a:r>
              <a:rPr lang="en-GB" dirty="0">
                <a:solidFill>
                  <a:srgbClr val="FF9900"/>
                </a:solidFill>
                <a:latin typeface="Verdana" charset="0"/>
                <a:ea typeface="MS PGothic" charset="0"/>
              </a:rPr>
              <a:t>biodiversity</a:t>
            </a:r>
            <a:r>
              <a:rPr lang="en-GB" dirty="0">
                <a:latin typeface="Verdana" charset="0"/>
                <a:ea typeface="MS PGothic" charset="0"/>
              </a:rPr>
              <a:t> come from?</a:t>
            </a:r>
          </a:p>
        </p:txBody>
      </p:sp>
      <p:sp>
        <p:nvSpPr>
          <p:cNvPr id="3379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charset="0"/>
                <a:ea typeface="MS PGothic" charset="0"/>
                <a:cs typeface="MS PGothic" charset="0"/>
              </a:defRPr>
            </a:lvl1pPr>
            <a:lvl2pPr marL="742950" indent="-285750">
              <a:defRPr sz="1200">
                <a:solidFill>
                  <a:srgbClr val="0F5494"/>
                </a:solidFill>
                <a:latin typeface="Verdana" charset="0"/>
                <a:ea typeface="MS PGothic" charset="0"/>
                <a:cs typeface="MS PGothic" charset="0"/>
              </a:defRPr>
            </a:lvl2pPr>
            <a:lvl3pPr marL="1143000" indent="-228600">
              <a:defRPr sz="1200">
                <a:solidFill>
                  <a:srgbClr val="0F5494"/>
                </a:solidFill>
                <a:latin typeface="Verdana" charset="0"/>
                <a:ea typeface="MS PGothic" charset="0"/>
                <a:cs typeface="MS PGothic" charset="0"/>
              </a:defRPr>
            </a:lvl3pPr>
            <a:lvl4pPr marL="1600200" indent="-228600">
              <a:defRPr sz="1200">
                <a:solidFill>
                  <a:srgbClr val="0F5494"/>
                </a:solidFill>
                <a:latin typeface="Verdana" charset="0"/>
                <a:ea typeface="MS PGothic" charset="0"/>
                <a:cs typeface="MS PGothic" charset="0"/>
              </a:defRPr>
            </a:lvl4pPr>
            <a:lvl5pPr marL="2057400" indent="-228600">
              <a:defRPr sz="1200">
                <a:solidFill>
                  <a:srgbClr val="0F5494"/>
                </a:solidFill>
                <a:latin typeface="Verdana" charset="0"/>
                <a:ea typeface="MS PGothic" charset="0"/>
                <a:cs typeface="MS PGothic" charset="0"/>
              </a:defRPr>
            </a:lvl5pPr>
            <a:lvl6pPr marL="2514600" indent="-228600" eaLnBrk="0" fontAlgn="base" hangingPunct="0">
              <a:spcBef>
                <a:spcPct val="0"/>
              </a:spcBef>
              <a:spcAft>
                <a:spcPct val="0"/>
              </a:spcAft>
              <a:defRPr sz="1200">
                <a:solidFill>
                  <a:srgbClr val="0F5494"/>
                </a:solidFill>
                <a:latin typeface="Verdana" charset="0"/>
                <a:ea typeface="MS PGothic" charset="0"/>
                <a:cs typeface="MS PGothic" charset="0"/>
              </a:defRPr>
            </a:lvl6pPr>
            <a:lvl7pPr marL="2971800" indent="-228600" eaLnBrk="0" fontAlgn="base" hangingPunct="0">
              <a:spcBef>
                <a:spcPct val="0"/>
              </a:spcBef>
              <a:spcAft>
                <a:spcPct val="0"/>
              </a:spcAft>
              <a:defRPr sz="1200">
                <a:solidFill>
                  <a:srgbClr val="0F5494"/>
                </a:solidFill>
                <a:latin typeface="Verdana" charset="0"/>
                <a:ea typeface="MS PGothic" charset="0"/>
                <a:cs typeface="MS PGothic" charset="0"/>
              </a:defRPr>
            </a:lvl7pPr>
            <a:lvl8pPr marL="3429000" indent="-228600" eaLnBrk="0" fontAlgn="base" hangingPunct="0">
              <a:spcBef>
                <a:spcPct val="0"/>
              </a:spcBef>
              <a:spcAft>
                <a:spcPct val="0"/>
              </a:spcAft>
              <a:defRPr sz="1200">
                <a:solidFill>
                  <a:srgbClr val="0F5494"/>
                </a:solidFill>
                <a:latin typeface="Verdana" charset="0"/>
                <a:ea typeface="MS PGothic" charset="0"/>
                <a:cs typeface="MS PGothic" charset="0"/>
              </a:defRPr>
            </a:lvl8pPr>
            <a:lvl9pPr marL="3886200" indent="-228600" eaLnBrk="0" fontAlgn="base" hangingPunct="0">
              <a:spcBef>
                <a:spcPct val="0"/>
              </a:spcBef>
              <a:spcAft>
                <a:spcPct val="0"/>
              </a:spcAft>
              <a:defRPr sz="1200">
                <a:solidFill>
                  <a:srgbClr val="0F5494"/>
                </a:solidFill>
                <a:latin typeface="Verdana" charset="0"/>
                <a:ea typeface="MS PGothic" charset="0"/>
                <a:cs typeface="MS PGothic" charset="0"/>
              </a:defRPr>
            </a:lvl9pPr>
          </a:lstStyle>
          <a:p>
            <a:fld id="{91EE0EA3-CB16-0F45-8BEC-505D46287206}" type="slidenum">
              <a:rPr lang="en-GB" sz="1400">
                <a:solidFill>
                  <a:schemeClr val="tx1"/>
                </a:solidFill>
                <a:latin typeface="Arial" charset="0"/>
              </a:rPr>
              <a:pPr/>
              <a:t>10</a:t>
            </a:fld>
            <a:endParaRPr lang="en-GB" sz="1400">
              <a:solidFill>
                <a:schemeClr val="tx1"/>
              </a:solidFill>
              <a:latin typeface="Arial" charset="0"/>
            </a:endParaRPr>
          </a:p>
        </p:txBody>
      </p:sp>
      <p:graphicFrame>
        <p:nvGraphicFramePr>
          <p:cNvPr id="5" name="Chart 4">
            <a:extLst>
              <a:ext uri="{FF2B5EF4-FFF2-40B4-BE49-F238E27FC236}">
                <a16:creationId xmlns:a16="http://schemas.microsoft.com/office/drawing/2014/main" id="{233D7D97-32D9-1045-9574-5F3C01D9A702}"/>
              </a:ext>
            </a:extLst>
          </p:cNvPr>
          <p:cNvGraphicFramePr>
            <a:graphicFrameLocks/>
          </p:cNvGraphicFramePr>
          <p:nvPr>
            <p:extLst>
              <p:ext uri="{D42A27DB-BD31-4B8C-83A1-F6EECF244321}">
                <p14:modId xmlns:p14="http://schemas.microsoft.com/office/powerpoint/2010/main" val="3696463939"/>
              </p:ext>
            </p:extLst>
          </p:nvPr>
        </p:nvGraphicFramePr>
        <p:xfrm>
          <a:off x="1169987" y="2362200"/>
          <a:ext cx="6804025" cy="42735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3417247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solidFill>
            <a:srgbClr val="CCCCFF"/>
          </a:solidFill>
        </p:spPr>
        <p:txBody>
          <a:bodyPr/>
          <a:lstStyle/>
          <a:p>
            <a:pPr algn="ctr"/>
            <a:r>
              <a:rPr lang="en-GB" dirty="0">
                <a:latin typeface="Verdana" charset="0"/>
                <a:ea typeface="MS PGothic" charset="0"/>
              </a:rPr>
              <a:t>Where do contributions to </a:t>
            </a:r>
            <a:r>
              <a:rPr lang="en-GB" dirty="0">
                <a:solidFill>
                  <a:srgbClr val="FF9900"/>
                </a:solidFill>
                <a:latin typeface="Verdana" charset="0"/>
                <a:ea typeface="MS PGothic" charset="0"/>
              </a:rPr>
              <a:t>climate action </a:t>
            </a:r>
            <a:r>
              <a:rPr lang="en-GB" dirty="0">
                <a:latin typeface="Verdana" charset="0"/>
                <a:ea typeface="MS PGothic" charset="0"/>
              </a:rPr>
              <a:t>come from?</a:t>
            </a:r>
          </a:p>
        </p:txBody>
      </p:sp>
      <p:sp>
        <p:nvSpPr>
          <p:cNvPr id="3481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charset="0"/>
                <a:ea typeface="MS PGothic" charset="0"/>
                <a:cs typeface="MS PGothic" charset="0"/>
              </a:defRPr>
            </a:lvl1pPr>
            <a:lvl2pPr marL="742950" indent="-285750">
              <a:defRPr sz="1200">
                <a:solidFill>
                  <a:srgbClr val="0F5494"/>
                </a:solidFill>
                <a:latin typeface="Verdana" charset="0"/>
                <a:ea typeface="MS PGothic" charset="0"/>
                <a:cs typeface="MS PGothic" charset="0"/>
              </a:defRPr>
            </a:lvl2pPr>
            <a:lvl3pPr marL="1143000" indent="-228600">
              <a:defRPr sz="1200">
                <a:solidFill>
                  <a:srgbClr val="0F5494"/>
                </a:solidFill>
                <a:latin typeface="Verdana" charset="0"/>
                <a:ea typeface="MS PGothic" charset="0"/>
                <a:cs typeface="MS PGothic" charset="0"/>
              </a:defRPr>
            </a:lvl3pPr>
            <a:lvl4pPr marL="1600200" indent="-228600">
              <a:defRPr sz="1200">
                <a:solidFill>
                  <a:srgbClr val="0F5494"/>
                </a:solidFill>
                <a:latin typeface="Verdana" charset="0"/>
                <a:ea typeface="MS PGothic" charset="0"/>
                <a:cs typeface="MS PGothic" charset="0"/>
              </a:defRPr>
            </a:lvl4pPr>
            <a:lvl5pPr marL="2057400" indent="-228600">
              <a:defRPr sz="1200">
                <a:solidFill>
                  <a:srgbClr val="0F5494"/>
                </a:solidFill>
                <a:latin typeface="Verdana" charset="0"/>
                <a:ea typeface="MS PGothic" charset="0"/>
                <a:cs typeface="MS PGothic" charset="0"/>
              </a:defRPr>
            </a:lvl5pPr>
            <a:lvl6pPr marL="2514600" indent="-228600" eaLnBrk="0" fontAlgn="base" hangingPunct="0">
              <a:spcBef>
                <a:spcPct val="0"/>
              </a:spcBef>
              <a:spcAft>
                <a:spcPct val="0"/>
              </a:spcAft>
              <a:defRPr sz="1200">
                <a:solidFill>
                  <a:srgbClr val="0F5494"/>
                </a:solidFill>
                <a:latin typeface="Verdana" charset="0"/>
                <a:ea typeface="MS PGothic" charset="0"/>
                <a:cs typeface="MS PGothic" charset="0"/>
              </a:defRPr>
            </a:lvl6pPr>
            <a:lvl7pPr marL="2971800" indent="-228600" eaLnBrk="0" fontAlgn="base" hangingPunct="0">
              <a:spcBef>
                <a:spcPct val="0"/>
              </a:spcBef>
              <a:spcAft>
                <a:spcPct val="0"/>
              </a:spcAft>
              <a:defRPr sz="1200">
                <a:solidFill>
                  <a:srgbClr val="0F5494"/>
                </a:solidFill>
                <a:latin typeface="Verdana" charset="0"/>
                <a:ea typeface="MS PGothic" charset="0"/>
                <a:cs typeface="MS PGothic" charset="0"/>
              </a:defRPr>
            </a:lvl7pPr>
            <a:lvl8pPr marL="3429000" indent="-228600" eaLnBrk="0" fontAlgn="base" hangingPunct="0">
              <a:spcBef>
                <a:spcPct val="0"/>
              </a:spcBef>
              <a:spcAft>
                <a:spcPct val="0"/>
              </a:spcAft>
              <a:defRPr sz="1200">
                <a:solidFill>
                  <a:srgbClr val="0F5494"/>
                </a:solidFill>
                <a:latin typeface="Verdana" charset="0"/>
                <a:ea typeface="MS PGothic" charset="0"/>
                <a:cs typeface="MS PGothic" charset="0"/>
              </a:defRPr>
            </a:lvl8pPr>
            <a:lvl9pPr marL="3886200" indent="-228600" eaLnBrk="0" fontAlgn="base" hangingPunct="0">
              <a:spcBef>
                <a:spcPct val="0"/>
              </a:spcBef>
              <a:spcAft>
                <a:spcPct val="0"/>
              </a:spcAft>
              <a:defRPr sz="1200">
                <a:solidFill>
                  <a:srgbClr val="0F5494"/>
                </a:solidFill>
                <a:latin typeface="Verdana" charset="0"/>
                <a:ea typeface="MS PGothic" charset="0"/>
                <a:cs typeface="MS PGothic" charset="0"/>
              </a:defRPr>
            </a:lvl9pPr>
          </a:lstStyle>
          <a:p>
            <a:fld id="{8C877F59-5878-644B-BD7D-B123AFD6647C}" type="slidenum">
              <a:rPr lang="en-GB" sz="1400">
                <a:solidFill>
                  <a:schemeClr val="tx1"/>
                </a:solidFill>
                <a:latin typeface="Arial" charset="0"/>
              </a:rPr>
              <a:pPr/>
              <a:t>11</a:t>
            </a:fld>
            <a:endParaRPr lang="en-GB" sz="1400">
              <a:solidFill>
                <a:schemeClr val="tx1"/>
              </a:solidFill>
              <a:latin typeface="Arial" charset="0"/>
            </a:endParaRPr>
          </a:p>
        </p:txBody>
      </p:sp>
      <p:graphicFrame>
        <p:nvGraphicFramePr>
          <p:cNvPr id="5" name="Chart 4">
            <a:extLst>
              <a:ext uri="{FF2B5EF4-FFF2-40B4-BE49-F238E27FC236}">
                <a16:creationId xmlns:a16="http://schemas.microsoft.com/office/drawing/2014/main" id="{D52D6FF7-46D4-D841-B15F-D3B7227AF4F6}"/>
              </a:ext>
            </a:extLst>
          </p:cNvPr>
          <p:cNvGraphicFramePr>
            <a:graphicFrameLocks/>
          </p:cNvGraphicFramePr>
          <p:nvPr>
            <p:extLst>
              <p:ext uri="{D42A27DB-BD31-4B8C-83A1-F6EECF244321}">
                <p14:modId xmlns:p14="http://schemas.microsoft.com/office/powerpoint/2010/main" val="1839497580"/>
              </p:ext>
            </p:extLst>
          </p:nvPr>
        </p:nvGraphicFramePr>
        <p:xfrm>
          <a:off x="1393825" y="2438400"/>
          <a:ext cx="6356350" cy="42005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7264362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55637" y="1201541"/>
            <a:ext cx="8086721" cy="523220"/>
          </a:xfrm>
          <a:prstGeom prst="rect">
            <a:avLst/>
          </a:prstGeom>
          <a:noFill/>
        </p:spPr>
        <p:txBody>
          <a:bodyPr wrap="square" rtlCol="0">
            <a:spAutoFit/>
          </a:bodyPr>
          <a:lstStyle/>
          <a:p>
            <a:pPr algn="ctr"/>
            <a:r>
              <a:rPr lang="es-ES_tradnl" sz="2800" b="1" dirty="0">
                <a:latin typeface="Corbel" charset="0"/>
                <a:ea typeface="Corbel" charset="0"/>
                <a:cs typeface="Corbel" charset="0"/>
              </a:rPr>
              <a:t>DEVCO </a:t>
            </a:r>
            <a:r>
              <a:rPr lang="es-ES_tradnl" sz="2800" b="1" dirty="0" err="1">
                <a:latin typeface="Corbel" charset="0"/>
                <a:ea typeface="Corbel" charset="0"/>
                <a:cs typeface="Corbel" charset="0"/>
              </a:rPr>
              <a:t>commitments</a:t>
            </a:r>
            <a:r>
              <a:rPr lang="es-ES_tradnl" sz="2800" b="1" dirty="0">
                <a:latin typeface="Corbel" charset="0"/>
                <a:ea typeface="Corbel" charset="0"/>
                <a:cs typeface="Corbel" charset="0"/>
              </a:rPr>
              <a:t> </a:t>
            </a:r>
            <a:r>
              <a:rPr lang="es-ES_tradnl" sz="2800" b="1" dirty="0">
                <a:latin typeface="Arial" charset="0"/>
                <a:ea typeface="Arial" charset="0"/>
                <a:cs typeface="Arial" charset="0"/>
              </a:rPr>
              <a:t>2014-2017</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6872288" cy="2503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471" y="4082684"/>
            <a:ext cx="4814887" cy="2788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6828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9BB3028-06ED-C54C-8CA1-89B41EDCB4E4}" type="slidenum">
              <a:rPr lang="en-GB" altLang="x-none" smtClean="0"/>
              <a:pPr>
                <a:defRPr/>
              </a:pPr>
              <a:t>13</a:t>
            </a:fld>
            <a:endParaRPr lang="en-GB" altLang="x-none"/>
          </a:p>
        </p:txBody>
      </p:sp>
      <p:sp>
        <p:nvSpPr>
          <p:cNvPr id="5" name="Title 1"/>
          <p:cNvSpPr>
            <a:spLocks noGrp="1"/>
          </p:cNvSpPr>
          <p:nvPr>
            <p:ph type="title"/>
          </p:nvPr>
        </p:nvSpPr>
        <p:spPr>
          <a:xfrm>
            <a:off x="395288" y="1219200"/>
            <a:ext cx="8229600" cy="936625"/>
          </a:xfrm>
        </p:spPr>
        <p:txBody>
          <a:bodyPr/>
          <a:lstStyle/>
          <a:p>
            <a:pPr algn="ctr"/>
            <a:r>
              <a:rPr lang="es-ES_tradnl" altLang="x-none" sz="2400" dirty="0" err="1">
                <a:ea typeface="MS PGothic" charset="-128"/>
              </a:rPr>
              <a:t>Financial</a:t>
            </a:r>
            <a:r>
              <a:rPr lang="es-ES_tradnl" altLang="x-none" sz="2400" dirty="0">
                <a:ea typeface="MS PGothic" charset="-128"/>
              </a:rPr>
              <a:t> </a:t>
            </a:r>
            <a:r>
              <a:rPr lang="es-ES_tradnl" altLang="x-none" sz="2400" dirty="0" err="1">
                <a:ea typeface="MS PGothic" charset="-128"/>
              </a:rPr>
              <a:t>flows</a:t>
            </a:r>
            <a:r>
              <a:rPr lang="es-ES_tradnl" altLang="x-none" sz="2400" dirty="0">
                <a:ea typeface="MS PGothic" charset="-128"/>
              </a:rPr>
              <a:t> to </a:t>
            </a:r>
            <a:r>
              <a:rPr lang="es-ES_tradnl" altLang="x-none" sz="2400" dirty="0" err="1">
                <a:ea typeface="MS PGothic" charset="-128"/>
              </a:rPr>
              <a:t>biodiversity</a:t>
            </a:r>
            <a:endParaRPr lang="es-ES_tradnl" altLang="x-none" sz="2400" dirty="0">
              <a:ea typeface="MS PGothic" charset="-12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133600"/>
            <a:ext cx="6858000" cy="433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2378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9BB3028-06ED-C54C-8CA1-89B41EDCB4E4}" type="slidenum">
              <a:rPr lang="en-GB" altLang="x-none" smtClean="0"/>
              <a:pPr>
                <a:defRPr/>
              </a:pPr>
              <a:t>14</a:t>
            </a:fld>
            <a:endParaRPr lang="en-GB" altLang="x-none"/>
          </a:p>
        </p:txBody>
      </p:sp>
      <p:sp>
        <p:nvSpPr>
          <p:cNvPr id="5" name="Title 1"/>
          <p:cNvSpPr>
            <a:spLocks noGrp="1"/>
          </p:cNvSpPr>
          <p:nvPr>
            <p:ph type="title"/>
          </p:nvPr>
        </p:nvSpPr>
        <p:spPr>
          <a:xfrm>
            <a:off x="395288" y="1219200"/>
            <a:ext cx="8229600" cy="936625"/>
          </a:xfrm>
        </p:spPr>
        <p:txBody>
          <a:bodyPr/>
          <a:lstStyle/>
          <a:p>
            <a:pPr algn="ctr"/>
            <a:r>
              <a:rPr lang="es-ES_tradnl" altLang="x-none" sz="2400" dirty="0" err="1">
                <a:ea typeface="MS PGothic" charset="-128"/>
              </a:rPr>
              <a:t>Financial</a:t>
            </a:r>
            <a:r>
              <a:rPr lang="es-ES_tradnl" altLang="x-none" sz="2400" dirty="0">
                <a:ea typeface="MS PGothic" charset="-128"/>
              </a:rPr>
              <a:t> </a:t>
            </a:r>
            <a:r>
              <a:rPr lang="es-ES_tradnl" altLang="x-none" sz="2400" dirty="0" err="1">
                <a:ea typeface="MS PGothic" charset="-128"/>
              </a:rPr>
              <a:t>flows</a:t>
            </a:r>
            <a:r>
              <a:rPr lang="es-ES_tradnl" altLang="x-none" sz="2400" dirty="0">
                <a:ea typeface="MS PGothic" charset="-128"/>
              </a:rPr>
              <a:t> to </a:t>
            </a:r>
            <a:r>
              <a:rPr lang="es-ES_tradnl" altLang="x-none" sz="2400" dirty="0" err="1">
                <a:ea typeface="MS PGothic" charset="-128"/>
              </a:rPr>
              <a:t>desertification</a:t>
            </a:r>
            <a:endParaRPr lang="es-ES_tradnl" altLang="x-none" sz="2400" dirty="0">
              <a:ea typeface="MS PGothic" charset="-128"/>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057400"/>
            <a:ext cx="7391400" cy="467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6489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9BB3028-06ED-C54C-8CA1-89B41EDCB4E4}" type="slidenum">
              <a:rPr lang="en-GB" altLang="x-none" smtClean="0"/>
              <a:pPr>
                <a:defRPr/>
              </a:pPr>
              <a:t>15</a:t>
            </a:fld>
            <a:endParaRPr lang="en-GB" altLang="x-none"/>
          </a:p>
        </p:txBody>
      </p:sp>
      <p:sp>
        <p:nvSpPr>
          <p:cNvPr id="5" name="Title 1"/>
          <p:cNvSpPr>
            <a:spLocks noGrp="1"/>
          </p:cNvSpPr>
          <p:nvPr>
            <p:ph type="title"/>
          </p:nvPr>
        </p:nvSpPr>
        <p:spPr>
          <a:xfrm>
            <a:off x="395288" y="1143000"/>
            <a:ext cx="8229600" cy="936625"/>
          </a:xfrm>
        </p:spPr>
        <p:txBody>
          <a:bodyPr/>
          <a:lstStyle/>
          <a:p>
            <a:pPr algn="ctr"/>
            <a:r>
              <a:rPr lang="es-ES_tradnl" altLang="x-none" sz="2400" dirty="0" err="1">
                <a:ea typeface="MS PGothic" charset="-128"/>
              </a:rPr>
              <a:t>Financial</a:t>
            </a:r>
            <a:r>
              <a:rPr lang="es-ES_tradnl" altLang="x-none" sz="2400" dirty="0">
                <a:ea typeface="MS PGothic" charset="-128"/>
              </a:rPr>
              <a:t> </a:t>
            </a:r>
            <a:r>
              <a:rPr lang="es-ES_tradnl" altLang="x-none" sz="2400" dirty="0" err="1">
                <a:ea typeface="MS PGothic" charset="-128"/>
              </a:rPr>
              <a:t>flows</a:t>
            </a:r>
            <a:r>
              <a:rPr lang="es-ES_tradnl" altLang="x-none" sz="2400" dirty="0">
                <a:ea typeface="MS PGothic" charset="-128"/>
              </a:rPr>
              <a:t> to </a:t>
            </a:r>
            <a:r>
              <a:rPr lang="es-ES_tradnl" altLang="x-none" sz="2400" dirty="0" err="1">
                <a:ea typeface="MS PGothic" charset="-128"/>
              </a:rPr>
              <a:t>climate</a:t>
            </a:r>
            <a:r>
              <a:rPr lang="es-ES_tradnl" altLang="x-none" sz="2400" dirty="0">
                <a:ea typeface="MS PGothic" charset="-128"/>
              </a:rPr>
              <a:t> </a:t>
            </a:r>
            <a:r>
              <a:rPr lang="es-ES_tradnl" altLang="x-none" sz="2400" dirty="0" err="1">
                <a:ea typeface="MS PGothic" charset="-128"/>
              </a:rPr>
              <a:t>change</a:t>
            </a:r>
            <a:endParaRPr lang="es-ES_tradnl" altLang="x-none" sz="2400" dirty="0">
              <a:ea typeface="MS PGothic" charset="-128"/>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54213"/>
            <a:ext cx="7467600" cy="4712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1654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9BB3028-06ED-C54C-8CA1-89B41EDCB4E4}" type="slidenum">
              <a:rPr lang="en-GB" altLang="x-none" smtClean="0"/>
              <a:pPr>
                <a:defRPr/>
              </a:pPr>
              <a:t>16</a:t>
            </a:fld>
            <a:endParaRPr lang="en-GB" altLang="x-none"/>
          </a:p>
        </p:txBody>
      </p:sp>
      <p:sp>
        <p:nvSpPr>
          <p:cNvPr id="5" name="Title 1"/>
          <p:cNvSpPr>
            <a:spLocks noGrp="1"/>
          </p:cNvSpPr>
          <p:nvPr>
            <p:ph type="title"/>
          </p:nvPr>
        </p:nvSpPr>
        <p:spPr>
          <a:xfrm>
            <a:off x="395288" y="1143000"/>
            <a:ext cx="8229600" cy="936625"/>
          </a:xfrm>
        </p:spPr>
        <p:txBody>
          <a:bodyPr/>
          <a:lstStyle/>
          <a:p>
            <a:pPr algn="ctr"/>
            <a:r>
              <a:rPr lang="es-ES_tradnl" altLang="x-none" sz="2400" dirty="0" err="1">
                <a:ea typeface="MS PGothic" charset="-128"/>
              </a:rPr>
              <a:t>Financial</a:t>
            </a:r>
            <a:r>
              <a:rPr lang="es-ES_tradnl" altLang="x-none" sz="2400" dirty="0">
                <a:ea typeface="MS PGothic" charset="-128"/>
              </a:rPr>
              <a:t> </a:t>
            </a:r>
            <a:r>
              <a:rPr lang="es-ES_tradnl" altLang="x-none" sz="2400" dirty="0" err="1">
                <a:ea typeface="MS PGothic" charset="-128"/>
              </a:rPr>
              <a:t>flows</a:t>
            </a:r>
            <a:r>
              <a:rPr lang="es-ES_tradnl" altLang="x-none" sz="2400" dirty="0">
                <a:ea typeface="MS PGothic" charset="-128"/>
              </a:rPr>
              <a:t> to </a:t>
            </a:r>
            <a:r>
              <a:rPr lang="es-ES_tradnl" altLang="x-none" sz="2400" dirty="0" err="1">
                <a:ea typeface="MS PGothic" charset="-128"/>
              </a:rPr>
              <a:t>climate</a:t>
            </a:r>
            <a:r>
              <a:rPr lang="es-ES_tradnl" altLang="x-none" sz="2400" dirty="0">
                <a:ea typeface="MS PGothic" charset="-128"/>
              </a:rPr>
              <a:t> </a:t>
            </a:r>
            <a:r>
              <a:rPr lang="es-ES_tradnl" altLang="x-none" sz="2400" dirty="0" err="1">
                <a:ea typeface="MS PGothic" charset="-128"/>
              </a:rPr>
              <a:t>change</a:t>
            </a:r>
            <a:r>
              <a:rPr lang="es-ES_tradnl" altLang="x-none" sz="2400" dirty="0">
                <a:ea typeface="MS PGothic" charset="-128"/>
              </a:rPr>
              <a:t> </a:t>
            </a:r>
            <a:r>
              <a:rPr lang="es-ES_tradnl" altLang="x-none" sz="2400" dirty="0" err="1">
                <a:ea typeface="MS PGothic" charset="-128"/>
              </a:rPr>
              <a:t>mitigation</a:t>
            </a:r>
            <a:r>
              <a:rPr lang="es-ES_tradnl" altLang="x-none" sz="2400" dirty="0">
                <a:ea typeface="MS PGothic" charset="-128"/>
              </a:rPr>
              <a:t>/</a:t>
            </a:r>
            <a:r>
              <a:rPr lang="es-ES_tradnl" altLang="x-none" sz="2400" dirty="0" err="1">
                <a:ea typeface="MS PGothic" charset="-128"/>
              </a:rPr>
              <a:t>adaptation</a:t>
            </a:r>
            <a:endParaRPr lang="es-ES_tradnl" altLang="x-none" sz="2400" dirty="0">
              <a:ea typeface="MS PGothic" charset="-128"/>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1951038"/>
            <a:ext cx="4792663" cy="303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687" y="3827463"/>
            <a:ext cx="4786313" cy="303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0099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395288" y="1196975"/>
            <a:ext cx="8229600" cy="936625"/>
          </a:xfrm>
        </p:spPr>
        <p:txBody>
          <a:bodyPr/>
          <a:lstStyle/>
          <a:p>
            <a:pPr algn="ctr"/>
            <a:r>
              <a:rPr lang="en-GB" altLang="x-none" sz="2800" dirty="0">
                <a:ea typeface="MS PGothic" charset="-128"/>
              </a:rPr>
              <a:t>Contributions to climate relevant action (2014-2017)</a:t>
            </a:r>
          </a:p>
        </p:txBody>
      </p:sp>
      <p:sp>
        <p:nvSpPr>
          <p:cNvPr id="5325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1"/>
              </a:buClr>
              <a:buChar char="•"/>
              <a:defRPr sz="2400" i="1">
                <a:solidFill>
                  <a:srgbClr val="0F5494"/>
                </a:solidFill>
                <a:latin typeface="Verdana" charset="0"/>
                <a:ea typeface="MS PGothic" charset="-128"/>
              </a:defRPr>
            </a:lvl1pPr>
            <a:lvl2pPr marL="742950" indent="-285750">
              <a:spcBef>
                <a:spcPct val="20000"/>
              </a:spcBef>
              <a:buClr>
                <a:srgbClr val="009FBA"/>
              </a:buClr>
              <a:buChar char="•"/>
              <a:defRPr sz="2000" b="1">
                <a:solidFill>
                  <a:srgbClr val="0F5494"/>
                </a:solidFill>
                <a:latin typeface="Verdana" charset="0"/>
                <a:ea typeface="MS PGothic" charset="-128"/>
              </a:defRPr>
            </a:lvl2pPr>
            <a:lvl3pPr marL="1143000" indent="-228600">
              <a:spcBef>
                <a:spcPct val="20000"/>
              </a:spcBef>
              <a:defRPr sz="1400">
                <a:solidFill>
                  <a:srgbClr val="0F5494"/>
                </a:solidFill>
                <a:latin typeface="Verdana"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0" hangingPunct="0">
              <a:spcBef>
                <a:spcPct val="0"/>
              </a:spcBef>
              <a:buClrTx/>
              <a:buFontTx/>
              <a:buNone/>
            </a:pPr>
            <a:fld id="{F48CE4A8-5209-A541-A2F5-C2E206944AB3}" type="slidenum">
              <a:rPr lang="en-GB" altLang="x-none" sz="1400" i="0">
                <a:solidFill>
                  <a:srgbClr val="000000"/>
                </a:solidFill>
                <a:latin typeface="Arial" charset="0"/>
              </a:rPr>
              <a:pPr eaLnBrk="0" hangingPunct="0">
                <a:spcBef>
                  <a:spcPct val="0"/>
                </a:spcBef>
                <a:buClrTx/>
                <a:buFontTx/>
                <a:buNone/>
              </a:pPr>
              <a:t>17</a:t>
            </a:fld>
            <a:endParaRPr lang="en-GB" altLang="x-none" sz="1400" i="0">
              <a:solidFill>
                <a:srgbClr val="000000"/>
              </a:solidFill>
              <a:latin typeface="Arial"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165777"/>
            <a:ext cx="8077200" cy="4692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2487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Content Placeholder 2"/>
          <p:cNvSpPr txBox="1">
            <a:spLocks/>
          </p:cNvSpPr>
          <p:nvPr/>
        </p:nvSpPr>
        <p:spPr bwMode="auto">
          <a:xfrm>
            <a:off x="377825" y="1371600"/>
            <a:ext cx="4498975"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bg1"/>
              </a:buClr>
              <a:buChar char="•"/>
              <a:defRPr sz="2400" i="1">
                <a:solidFill>
                  <a:srgbClr val="0F5494"/>
                </a:solidFill>
                <a:latin typeface="Verdana" charset="0"/>
                <a:ea typeface="MS PGothic" charset="-128"/>
              </a:defRPr>
            </a:lvl1pPr>
            <a:lvl2pPr marL="742950" indent="-285750">
              <a:spcBef>
                <a:spcPct val="20000"/>
              </a:spcBef>
              <a:buClr>
                <a:srgbClr val="009FBA"/>
              </a:buClr>
              <a:buChar char="•"/>
              <a:defRPr sz="2000" b="1">
                <a:solidFill>
                  <a:srgbClr val="0F5494"/>
                </a:solidFill>
                <a:latin typeface="Verdana" charset="0"/>
                <a:ea typeface="MS PGothic" charset="-128"/>
              </a:defRPr>
            </a:lvl2pPr>
            <a:lvl3pPr marL="1143000" indent="-228600">
              <a:spcBef>
                <a:spcPct val="20000"/>
              </a:spcBef>
              <a:defRPr sz="1400">
                <a:solidFill>
                  <a:srgbClr val="0F5494"/>
                </a:solidFill>
                <a:latin typeface="Verdana"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buClr>
                <a:srgbClr val="2D5EC1"/>
              </a:buClr>
            </a:pPr>
            <a:r>
              <a:rPr lang="en-GB" altLang="x-none" sz="1800" i="0" dirty="0"/>
              <a:t>Purpose and background</a:t>
            </a:r>
          </a:p>
          <a:p>
            <a:pPr>
              <a:buClr>
                <a:srgbClr val="2D5EC1"/>
              </a:buClr>
            </a:pPr>
            <a:r>
              <a:rPr lang="en-GB" altLang="x-none" sz="1800" i="0" dirty="0"/>
              <a:t>The case for environment and climate change mainstreaming</a:t>
            </a:r>
          </a:p>
          <a:p>
            <a:pPr>
              <a:buClr>
                <a:srgbClr val="2D5EC1"/>
              </a:buClr>
            </a:pPr>
            <a:r>
              <a:rPr lang="en-GB" altLang="x-none" sz="1800" i="0" dirty="0"/>
              <a:t>Mainstreaming in practice</a:t>
            </a:r>
          </a:p>
          <a:p>
            <a:pPr>
              <a:buClr>
                <a:srgbClr val="2D5EC1"/>
              </a:buClr>
            </a:pPr>
            <a:r>
              <a:rPr lang="en-GB" altLang="x-none" sz="1800" i="0" dirty="0"/>
              <a:t>Annexes</a:t>
            </a:r>
          </a:p>
        </p:txBody>
      </p:sp>
      <p:sp>
        <p:nvSpPr>
          <p:cNvPr id="54274" name="Content Placeholder 2"/>
          <p:cNvSpPr txBox="1">
            <a:spLocks/>
          </p:cNvSpPr>
          <p:nvPr/>
        </p:nvSpPr>
        <p:spPr bwMode="auto">
          <a:xfrm>
            <a:off x="304800" y="3097213"/>
            <a:ext cx="4597400" cy="285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bg1"/>
              </a:buClr>
              <a:buChar char="•"/>
              <a:defRPr sz="2400" i="1">
                <a:solidFill>
                  <a:srgbClr val="0F5494"/>
                </a:solidFill>
                <a:latin typeface="Verdana" charset="0"/>
                <a:ea typeface="MS PGothic" charset="-128"/>
              </a:defRPr>
            </a:lvl1pPr>
            <a:lvl2pPr marL="742950" indent="-285750">
              <a:spcBef>
                <a:spcPct val="20000"/>
              </a:spcBef>
              <a:buClr>
                <a:srgbClr val="009FBA"/>
              </a:buClr>
              <a:buChar char="•"/>
              <a:defRPr sz="2000" b="1">
                <a:solidFill>
                  <a:srgbClr val="0F5494"/>
                </a:solidFill>
                <a:latin typeface="Verdana" charset="0"/>
                <a:ea typeface="MS PGothic" charset="-128"/>
              </a:defRPr>
            </a:lvl2pPr>
            <a:lvl3pPr marL="1143000" indent="-228600">
              <a:spcBef>
                <a:spcPct val="20000"/>
              </a:spcBef>
              <a:defRPr sz="1400">
                <a:solidFill>
                  <a:srgbClr val="0F5494"/>
                </a:solidFill>
                <a:latin typeface="Verdana"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lvl="1">
              <a:buClr>
                <a:srgbClr val="2D5EC1"/>
              </a:buClr>
            </a:pPr>
            <a:r>
              <a:rPr lang="en-GB" altLang="x-none" sz="1400" b="0" dirty="0">
                <a:solidFill>
                  <a:srgbClr val="0070C0"/>
                </a:solidFill>
              </a:rPr>
              <a:t>SDGs and targets relevant to mainstreaming</a:t>
            </a:r>
          </a:p>
          <a:p>
            <a:pPr lvl="1">
              <a:buClr>
                <a:srgbClr val="2D5EC1"/>
              </a:buClr>
            </a:pPr>
            <a:r>
              <a:rPr lang="en-GB" altLang="x-none" sz="1400" b="0" dirty="0" err="1">
                <a:solidFill>
                  <a:srgbClr val="0070C0"/>
                </a:solidFill>
              </a:rPr>
              <a:t>ToR</a:t>
            </a:r>
            <a:r>
              <a:rPr lang="en-GB" altLang="x-none" sz="1400" b="0" dirty="0">
                <a:solidFill>
                  <a:srgbClr val="0070C0"/>
                </a:solidFill>
              </a:rPr>
              <a:t> for a CEP</a:t>
            </a:r>
          </a:p>
          <a:p>
            <a:pPr lvl="1">
              <a:buClr>
                <a:srgbClr val="2D5EC1"/>
              </a:buClr>
            </a:pPr>
            <a:r>
              <a:rPr lang="en-GB" altLang="x-none" sz="1400" b="0" dirty="0">
                <a:solidFill>
                  <a:srgbClr val="0070C0"/>
                </a:solidFill>
              </a:rPr>
              <a:t>Environment and climate risk screening</a:t>
            </a:r>
          </a:p>
          <a:p>
            <a:pPr lvl="1">
              <a:buClr>
                <a:srgbClr val="2D5EC1"/>
              </a:buClr>
            </a:pPr>
            <a:r>
              <a:rPr lang="en-GB" altLang="x-none" sz="1400" b="0" dirty="0">
                <a:solidFill>
                  <a:srgbClr val="0070C0"/>
                </a:solidFill>
              </a:rPr>
              <a:t>Guidance for integration in formulation</a:t>
            </a:r>
          </a:p>
          <a:p>
            <a:pPr lvl="1">
              <a:buClr>
                <a:srgbClr val="2D5EC1"/>
              </a:buClr>
            </a:pPr>
            <a:r>
              <a:rPr lang="en-GB" altLang="x-none" sz="1400" b="0" dirty="0">
                <a:solidFill>
                  <a:srgbClr val="0070C0"/>
                </a:solidFill>
              </a:rPr>
              <a:t>SEA </a:t>
            </a:r>
            <a:r>
              <a:rPr lang="en-GB" altLang="x-none" sz="1400" b="0" dirty="0" err="1">
                <a:solidFill>
                  <a:srgbClr val="0070C0"/>
                </a:solidFill>
              </a:rPr>
              <a:t>ToR</a:t>
            </a:r>
            <a:endParaRPr lang="en-GB" altLang="x-none" sz="1400" b="0" dirty="0">
              <a:solidFill>
                <a:srgbClr val="0070C0"/>
              </a:solidFill>
            </a:endParaRPr>
          </a:p>
          <a:p>
            <a:pPr lvl="1">
              <a:buClr>
                <a:srgbClr val="2D5EC1"/>
              </a:buClr>
            </a:pPr>
            <a:r>
              <a:rPr lang="en-GB" altLang="x-none" sz="1400" b="0" dirty="0">
                <a:solidFill>
                  <a:srgbClr val="0070C0"/>
                </a:solidFill>
              </a:rPr>
              <a:t>EIA </a:t>
            </a:r>
            <a:r>
              <a:rPr lang="en-GB" altLang="x-none" sz="1400" b="0" dirty="0" err="1">
                <a:solidFill>
                  <a:srgbClr val="0070C0"/>
                </a:solidFill>
              </a:rPr>
              <a:t>ToR</a:t>
            </a:r>
            <a:endParaRPr lang="en-GB" altLang="x-none" sz="1400" b="0" dirty="0">
              <a:solidFill>
                <a:srgbClr val="0070C0"/>
              </a:solidFill>
            </a:endParaRPr>
          </a:p>
          <a:p>
            <a:pPr lvl="1">
              <a:buClr>
                <a:srgbClr val="2D5EC1"/>
              </a:buClr>
            </a:pPr>
            <a:r>
              <a:rPr lang="en-GB" altLang="x-none" sz="1400" b="0" dirty="0">
                <a:solidFill>
                  <a:srgbClr val="0070C0"/>
                </a:solidFill>
              </a:rPr>
              <a:t>Monitoring and indicators</a:t>
            </a:r>
          </a:p>
          <a:p>
            <a:pPr lvl="1">
              <a:buClr>
                <a:srgbClr val="2D5EC1"/>
              </a:buClr>
            </a:pPr>
            <a:r>
              <a:rPr lang="en-GB" altLang="x-none" sz="1400" b="0" dirty="0">
                <a:solidFill>
                  <a:srgbClr val="0070C0"/>
                </a:solidFill>
              </a:rPr>
              <a:t>Rio and aid to environment markers</a:t>
            </a:r>
          </a:p>
          <a:p>
            <a:pPr lvl="1">
              <a:buClr>
                <a:srgbClr val="2D5EC1"/>
              </a:buClr>
            </a:pPr>
            <a:r>
              <a:rPr lang="en-GB" altLang="x-none" sz="1400" b="0" dirty="0" err="1">
                <a:solidFill>
                  <a:srgbClr val="0070C0"/>
                </a:solidFill>
              </a:rPr>
              <a:t>ToR</a:t>
            </a:r>
            <a:r>
              <a:rPr lang="en-GB" altLang="x-none" sz="1400" b="0" dirty="0">
                <a:solidFill>
                  <a:srgbClr val="0070C0"/>
                </a:solidFill>
              </a:rPr>
              <a:t> for a CRA</a:t>
            </a:r>
          </a:p>
          <a:p>
            <a:pPr>
              <a:buClr>
                <a:srgbClr val="2D5EC1"/>
              </a:buClr>
            </a:pPr>
            <a:endParaRPr lang="en-GB" altLang="x-none" sz="1400" i="0" dirty="0">
              <a:solidFill>
                <a:srgbClr val="0070C0"/>
              </a:solidFill>
            </a:endParaRPr>
          </a:p>
        </p:txBody>
      </p:sp>
      <p:pic>
        <p:nvPicPr>
          <p:cNvPr id="54275" name="Picture 2" descr="C:\Users\palerju\Desktop\Guidelin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128713"/>
            <a:ext cx="3840163" cy="543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4388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395288" y="1120775"/>
            <a:ext cx="8229600" cy="936625"/>
          </a:xfrm>
        </p:spPr>
        <p:txBody>
          <a:bodyPr/>
          <a:lstStyle/>
          <a:p>
            <a:pPr algn="ctr"/>
            <a:r>
              <a:rPr lang="es-ES_tradnl" altLang="x-none" dirty="0">
                <a:ea typeface="MS PGothic" charset="-128"/>
              </a:rPr>
              <a:t>Sector Notes</a:t>
            </a:r>
          </a:p>
        </p:txBody>
      </p:sp>
      <p:pic>
        <p:nvPicPr>
          <p:cNvPr id="5529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981200"/>
            <a:ext cx="2447925" cy="345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9" name="Picture 3" descr="C:\Users\palerju\Desktop\Water S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1063" y="3200400"/>
            <a:ext cx="2420937"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2" descr="C:\Users\palerju\Desktop\Agriculture S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1993900"/>
            <a:ext cx="2420938"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4" descr="C:\Users\palerju\Desktop\Energy S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3073400"/>
            <a:ext cx="2424113"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3668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a:extLst>
              <a:ext uri="{FF2B5EF4-FFF2-40B4-BE49-F238E27FC236}">
                <a16:creationId xmlns:a16="http://schemas.microsoft.com/office/drawing/2014/main" id="{3DA12BDE-4483-EA4F-A6CD-13824DAB692B}"/>
              </a:ext>
            </a:extLst>
          </p:cNvPr>
          <p:cNvSpPr>
            <a:spLocks noGrp="1"/>
          </p:cNvSpPr>
          <p:nvPr>
            <p:ph idx="1"/>
          </p:nvPr>
        </p:nvSpPr>
        <p:spPr>
          <a:xfrm>
            <a:off x="2819400" y="1349375"/>
            <a:ext cx="5715000" cy="4060825"/>
          </a:xfrm>
        </p:spPr>
        <p:txBody>
          <a:bodyPr/>
          <a:lstStyle/>
          <a:p>
            <a:pPr marL="0" indent="0">
              <a:buClrTx/>
              <a:buNone/>
              <a:defRPr/>
            </a:pPr>
            <a:r>
              <a:rPr lang="en-GB" i="0" dirty="0">
                <a:solidFill>
                  <a:srgbClr val="7030A0"/>
                </a:solidFill>
                <a:ea typeface="ＭＳ Ｐゴシック" charset="0"/>
              </a:rPr>
              <a:t>MAINSTREAMING</a:t>
            </a:r>
            <a:r>
              <a:rPr lang="en-GB" i="0" dirty="0">
                <a:ea typeface="ＭＳ Ｐゴシック" charset="0"/>
              </a:rPr>
              <a:t> </a:t>
            </a:r>
          </a:p>
          <a:p>
            <a:pPr>
              <a:buClrTx/>
              <a:defRPr/>
            </a:pPr>
            <a:r>
              <a:rPr lang="en-GB" i="0" dirty="0">
                <a:ea typeface="ＭＳ Ｐゴシック" charset="0"/>
              </a:rPr>
              <a:t>A long-term, iterative process aimed at:</a:t>
            </a:r>
          </a:p>
          <a:p>
            <a:pPr lvl="1">
              <a:buClrTx/>
              <a:buFont typeface="Verdana" charset="0"/>
              <a:buChar char="-"/>
              <a:defRPr/>
            </a:pPr>
            <a:r>
              <a:rPr lang="en-GB" b="0" dirty="0">
                <a:ea typeface="ＭＳ Ｐゴシック" charset="0"/>
              </a:rPr>
              <a:t>transforming ideas </a:t>
            </a:r>
          </a:p>
          <a:p>
            <a:pPr lvl="1">
              <a:buClrTx/>
              <a:buFont typeface="Verdana" charset="0"/>
              <a:buChar char="-"/>
              <a:defRPr/>
            </a:pPr>
            <a:r>
              <a:rPr lang="en-GB" b="0" dirty="0">
                <a:ea typeface="ＭＳ Ｐゴシック" charset="0"/>
              </a:rPr>
              <a:t>transforming policies, resource allocations and practices</a:t>
            </a:r>
          </a:p>
          <a:p>
            <a:pPr>
              <a:buClrTx/>
              <a:defRPr/>
            </a:pPr>
            <a:r>
              <a:rPr lang="en-GB" i="0" dirty="0">
                <a:ea typeface="ＭＳ Ｐゴシック" charset="0"/>
              </a:rPr>
              <a:t>in order to:</a:t>
            </a:r>
          </a:p>
          <a:p>
            <a:pPr lvl="1">
              <a:buClrTx/>
              <a:buFont typeface="Verdana" charset="0"/>
              <a:buChar char="-"/>
              <a:defRPr/>
            </a:pPr>
            <a:r>
              <a:rPr lang="en-GB" b="0" dirty="0">
                <a:ea typeface="ＭＳ Ｐゴシック" charset="0"/>
              </a:rPr>
              <a:t>promote desired developmental outcomes</a:t>
            </a:r>
          </a:p>
          <a:p>
            <a:pPr lvl="1">
              <a:buClrTx/>
              <a:buFont typeface="Verdana" charset="0"/>
              <a:buChar char="-"/>
              <a:defRPr/>
            </a:pPr>
            <a:r>
              <a:rPr lang="en-GB" b="0" dirty="0">
                <a:ea typeface="ＭＳ Ｐゴシック" charset="0"/>
              </a:rPr>
              <a:t>and support integrated solutions to </a:t>
            </a:r>
          </a:p>
          <a:p>
            <a:pPr marL="457200" lvl="1" indent="0">
              <a:buClrTx/>
              <a:buFontTx/>
              <a:buNone/>
              <a:defRPr/>
            </a:pPr>
            <a:r>
              <a:rPr lang="en-GB" b="0" dirty="0">
                <a:ea typeface="ＭＳ Ｐゴシック" charset="0"/>
              </a:rPr>
              <a:t>   human problems</a:t>
            </a:r>
          </a:p>
        </p:txBody>
      </p:sp>
      <p:sp>
        <p:nvSpPr>
          <p:cNvPr id="26628" name="Slide Number Placeholder 4">
            <a:extLst>
              <a:ext uri="{FF2B5EF4-FFF2-40B4-BE49-F238E27FC236}">
                <a16:creationId xmlns:a16="http://schemas.microsoft.com/office/drawing/2014/main" id="{818529B1-CC8B-8A40-9F5A-B5F7DAECA82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FontTx/>
              <a:buNone/>
            </a:pPr>
            <a:fld id="{68D8D114-1742-E647-B7A9-EEAD3EAA676A}" type="slidenum">
              <a:rPr lang="en-US" altLang="es-ES_tradnl" sz="1400" i="0">
                <a:solidFill>
                  <a:schemeClr val="tx1"/>
                </a:solidFill>
                <a:latin typeface="Arial" panose="020B0604020202020204" pitchFamily="34" charset="0"/>
              </a:rPr>
              <a:pPr>
                <a:spcBef>
                  <a:spcPct val="0"/>
                </a:spcBef>
                <a:buClrTx/>
                <a:buFontTx/>
                <a:buNone/>
              </a:pPr>
              <a:t>2</a:t>
            </a:fld>
            <a:endParaRPr lang="en-US" altLang="es-ES_tradnl" sz="1400" i="0">
              <a:solidFill>
                <a:schemeClr val="tx1"/>
              </a:solidFill>
              <a:latin typeface="Arial" panose="020B0604020202020204" pitchFamily="34" charset="0"/>
            </a:endParaRPr>
          </a:p>
        </p:txBody>
      </p:sp>
      <p:pic>
        <p:nvPicPr>
          <p:cNvPr id="26629" name="Picture 4">
            <a:extLst>
              <a:ext uri="{FF2B5EF4-FFF2-40B4-BE49-F238E27FC236}">
                <a16:creationId xmlns:a16="http://schemas.microsoft.com/office/drawing/2014/main" id="{7D7CEE52-C532-D549-92E4-834EF30609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183871"/>
            <a:ext cx="2553788" cy="164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02C58321-A533-204E-BF41-249FC7A7F12A}"/>
              </a:ext>
            </a:extLst>
          </p:cNvPr>
          <p:cNvPicPr>
            <a:picLocks noChangeAspect="1"/>
          </p:cNvPicPr>
          <p:nvPr/>
        </p:nvPicPr>
        <p:blipFill>
          <a:blip r:embed="rId4"/>
          <a:stretch>
            <a:fillRect/>
          </a:stretch>
        </p:blipFill>
        <p:spPr>
          <a:xfrm>
            <a:off x="5080" y="1016000"/>
            <a:ext cx="2523671" cy="2717800"/>
          </a:xfrm>
          <a:prstGeom prst="rect">
            <a:avLst/>
          </a:prstGeom>
        </p:spPr>
      </p:pic>
      <p:pic>
        <p:nvPicPr>
          <p:cNvPr id="5" name="Imagen 4">
            <a:extLst>
              <a:ext uri="{FF2B5EF4-FFF2-40B4-BE49-F238E27FC236}">
                <a16:creationId xmlns:a16="http://schemas.microsoft.com/office/drawing/2014/main" id="{3337F712-FEAC-0247-A693-56737160FE40}"/>
              </a:ext>
            </a:extLst>
          </p:cNvPr>
          <p:cNvPicPr>
            <a:picLocks noChangeAspect="1"/>
          </p:cNvPicPr>
          <p:nvPr/>
        </p:nvPicPr>
        <p:blipFill>
          <a:blip r:embed="rId5"/>
          <a:stretch>
            <a:fillRect/>
          </a:stretch>
        </p:blipFill>
        <p:spPr>
          <a:xfrm>
            <a:off x="5080" y="3550421"/>
            <a:ext cx="2545579" cy="2545579"/>
          </a:xfrm>
          <a:prstGeom prst="rect">
            <a:avLst/>
          </a:prstGeom>
        </p:spPr>
      </p:pic>
    </p:spTree>
    <p:extLst>
      <p:ext uri="{BB962C8B-B14F-4D97-AF65-F5344CB8AC3E}">
        <p14:creationId xmlns:p14="http://schemas.microsoft.com/office/powerpoint/2010/main" val="191347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0">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530">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53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228600" y="1338263"/>
            <a:ext cx="8382000" cy="871537"/>
          </a:xfrm>
        </p:spPr>
        <p:txBody>
          <a:bodyPr/>
          <a:lstStyle/>
          <a:p>
            <a:pPr indent="0"/>
            <a:r>
              <a:rPr lang="en-GB" altLang="x-none" sz="2400" dirty="0">
                <a:ea typeface="MS PGothic" charset="-128"/>
              </a:rPr>
              <a:t>Environmental integration in EU development policy</a:t>
            </a:r>
          </a:p>
        </p:txBody>
      </p:sp>
      <p:sp>
        <p:nvSpPr>
          <p:cNvPr id="43010" name="Espace réservé du numéro de diapositive 5"/>
          <p:cNvSpPr>
            <a:spLocks noGrp="1"/>
          </p:cNvSpPr>
          <p:nvPr>
            <p:ph type="sldNum" sz="quarter" idx="12"/>
          </p:nvPr>
        </p:nvSpPr>
        <p:spPr>
          <a:xfrm>
            <a:off x="8458200" y="6245225"/>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1"/>
              </a:buClr>
              <a:buChar char="•"/>
              <a:defRPr sz="2400" i="1">
                <a:solidFill>
                  <a:srgbClr val="0F5494"/>
                </a:solidFill>
                <a:latin typeface="Verdana" charset="0"/>
                <a:ea typeface="MS PGothic" charset="-128"/>
              </a:defRPr>
            </a:lvl1pPr>
            <a:lvl2pPr marL="742950" indent="-285750">
              <a:spcBef>
                <a:spcPct val="20000"/>
              </a:spcBef>
              <a:buClr>
                <a:srgbClr val="009FBA"/>
              </a:buClr>
              <a:buChar char="•"/>
              <a:defRPr sz="2000" b="1">
                <a:solidFill>
                  <a:srgbClr val="0F5494"/>
                </a:solidFill>
                <a:latin typeface="Verdana" charset="0"/>
                <a:ea typeface="MS PGothic" charset="-128"/>
              </a:defRPr>
            </a:lvl2pPr>
            <a:lvl3pPr marL="1143000" indent="-228600">
              <a:spcBef>
                <a:spcPct val="20000"/>
              </a:spcBef>
              <a:defRPr sz="1400">
                <a:solidFill>
                  <a:srgbClr val="0F5494"/>
                </a:solidFill>
                <a:latin typeface="Verdana"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0" hangingPunct="0">
              <a:spcBef>
                <a:spcPct val="0"/>
              </a:spcBef>
              <a:buClrTx/>
              <a:buFontTx/>
              <a:buNone/>
            </a:pPr>
            <a:fld id="{8BB37DCA-4306-B142-AE87-22263D568046}" type="slidenum">
              <a:rPr lang="en-GB" altLang="x-none" sz="1400" i="0">
                <a:solidFill>
                  <a:srgbClr val="000000"/>
                </a:solidFill>
              </a:rPr>
              <a:pPr eaLnBrk="0" hangingPunct="0">
                <a:spcBef>
                  <a:spcPct val="0"/>
                </a:spcBef>
                <a:buClrTx/>
                <a:buFontTx/>
                <a:buNone/>
              </a:pPr>
              <a:t>3</a:t>
            </a:fld>
            <a:endParaRPr lang="en-GB" altLang="x-none" sz="1400" i="0">
              <a:solidFill>
                <a:srgbClr val="000000"/>
              </a:solidFill>
            </a:endParaRPr>
          </a:p>
        </p:txBody>
      </p:sp>
      <p:graphicFrame>
        <p:nvGraphicFramePr>
          <p:cNvPr id="4" name="Diagram 3"/>
          <p:cNvGraphicFramePr/>
          <p:nvPr>
            <p:extLst>
              <p:ext uri="{D42A27DB-BD31-4B8C-83A1-F6EECF244321}">
                <p14:modId xmlns:p14="http://schemas.microsoft.com/office/powerpoint/2010/main" val="3387713963"/>
              </p:ext>
            </p:extLst>
          </p:nvPr>
        </p:nvGraphicFramePr>
        <p:xfrm>
          <a:off x="0" y="2438400"/>
          <a:ext cx="91440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948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2">
            <a:extLst>
              <a:ext uri="{FF2B5EF4-FFF2-40B4-BE49-F238E27FC236}">
                <a16:creationId xmlns:a16="http://schemas.microsoft.com/office/drawing/2014/main" id="{FC3ED1FB-0830-6445-972D-748EC7C64DE8}"/>
              </a:ext>
            </a:extLst>
          </p:cNvPr>
          <p:cNvPicPr>
            <a:picLocks noChangeAspect="1"/>
          </p:cNvPicPr>
          <p:nvPr/>
        </p:nvPicPr>
        <p:blipFill rotWithShape="1">
          <a:blip r:embed="rId2"/>
          <a:srcRect l="7535" r="7609" b="2332"/>
          <a:stretch/>
        </p:blipFill>
        <p:spPr>
          <a:xfrm>
            <a:off x="1721712" y="1371600"/>
            <a:ext cx="7498488" cy="5943600"/>
          </a:xfrm>
          <a:prstGeom prst="rect">
            <a:avLst/>
          </a:prstGeom>
        </p:spPr>
      </p:pic>
      <p:sp>
        <p:nvSpPr>
          <p:cNvPr id="1945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1"/>
              </a:buClr>
              <a:buChar char="•"/>
              <a:defRPr sz="2400" i="1">
                <a:solidFill>
                  <a:srgbClr val="0F5494"/>
                </a:solidFill>
                <a:latin typeface="Verdana" charset="0"/>
                <a:ea typeface="MS PGothic" charset="-128"/>
              </a:defRPr>
            </a:lvl1pPr>
            <a:lvl2pPr marL="742950" indent="-285750">
              <a:spcBef>
                <a:spcPct val="20000"/>
              </a:spcBef>
              <a:buClr>
                <a:srgbClr val="009FBA"/>
              </a:buClr>
              <a:buChar char="•"/>
              <a:defRPr sz="2000" b="1">
                <a:solidFill>
                  <a:srgbClr val="0F5494"/>
                </a:solidFill>
                <a:latin typeface="Verdana" charset="0"/>
                <a:ea typeface="MS PGothic" charset="-128"/>
              </a:defRPr>
            </a:lvl2pPr>
            <a:lvl3pPr marL="1143000" indent="-228600">
              <a:spcBef>
                <a:spcPct val="20000"/>
              </a:spcBef>
              <a:defRPr sz="1400">
                <a:solidFill>
                  <a:srgbClr val="0F5494"/>
                </a:solidFill>
                <a:latin typeface="Verdana"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ClrTx/>
              <a:buFontTx/>
              <a:buNone/>
            </a:pPr>
            <a:fld id="{13D66388-261F-0844-A8DF-50134EEAC4A7}" type="slidenum">
              <a:rPr lang="en-GB" altLang="x-none" sz="1400" i="0">
                <a:solidFill>
                  <a:schemeClr val="tx1"/>
                </a:solidFill>
                <a:latin typeface="Arial" charset="0"/>
              </a:rPr>
              <a:pPr>
                <a:spcBef>
                  <a:spcPct val="0"/>
                </a:spcBef>
                <a:buClrTx/>
                <a:buFontTx/>
                <a:buNone/>
              </a:pPr>
              <a:t>4</a:t>
            </a:fld>
            <a:endParaRPr lang="en-GB" altLang="x-none" sz="1400" i="0">
              <a:solidFill>
                <a:schemeClr val="tx1"/>
              </a:solidFill>
              <a:latin typeface="Arial" charset="0"/>
            </a:endParaRPr>
          </a:p>
        </p:txBody>
      </p:sp>
      <p:pic>
        <p:nvPicPr>
          <p:cNvPr id="1026" name="Picture 2" desc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19200"/>
            <a:ext cx="3654425" cy="689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663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143000"/>
            <a:ext cx="8229600" cy="936625"/>
          </a:xfrm>
        </p:spPr>
        <p:txBody>
          <a:bodyPr/>
          <a:lstStyle/>
          <a:p>
            <a:r>
              <a:rPr lang="en-GB" dirty="0">
                <a:solidFill>
                  <a:srgbClr val="7030A0"/>
                </a:solidFill>
              </a:rPr>
              <a:t>Rio conventions </a:t>
            </a:r>
          </a:p>
        </p:txBody>
      </p:sp>
      <p:sp>
        <p:nvSpPr>
          <p:cNvPr id="3" name="Slide Number Placeholder 2"/>
          <p:cNvSpPr>
            <a:spLocks noGrp="1"/>
          </p:cNvSpPr>
          <p:nvPr>
            <p:ph type="sldNum" sz="quarter" idx="12"/>
          </p:nvPr>
        </p:nvSpPr>
        <p:spPr/>
        <p:txBody>
          <a:bodyPr/>
          <a:lstStyle/>
          <a:p>
            <a:pPr>
              <a:defRPr/>
            </a:pPr>
            <a:fld id="{EC401C0D-2536-4557-876A-36C4DD155A24}" type="slidenum">
              <a:rPr lang="en-GB" smtClean="0"/>
              <a:pPr>
                <a:defRPr/>
              </a:pPr>
              <a:t>5</a:t>
            </a:fld>
            <a:endParaRPr lang="en-GB" dirty="0"/>
          </a:p>
        </p:txBody>
      </p:sp>
      <p:pic>
        <p:nvPicPr>
          <p:cNvPr id="8" name="Imagen 7">
            <a:extLst>
              <a:ext uri="{FF2B5EF4-FFF2-40B4-BE49-F238E27FC236}">
                <a16:creationId xmlns:a16="http://schemas.microsoft.com/office/drawing/2014/main" id="{D06DDC15-D4E1-F048-B1B9-34C25C2471F7}"/>
              </a:ext>
            </a:extLst>
          </p:cNvPr>
          <p:cNvPicPr>
            <a:picLocks noChangeAspect="1"/>
          </p:cNvPicPr>
          <p:nvPr/>
        </p:nvPicPr>
        <p:blipFill>
          <a:blip r:embed="rId3"/>
          <a:stretch>
            <a:fillRect/>
          </a:stretch>
        </p:blipFill>
        <p:spPr>
          <a:xfrm>
            <a:off x="5562600" y="4160639"/>
            <a:ext cx="3505200" cy="2697361"/>
          </a:xfrm>
          <a:prstGeom prst="rect">
            <a:avLst/>
          </a:prstGeom>
        </p:spPr>
      </p:pic>
      <p:pic>
        <p:nvPicPr>
          <p:cNvPr id="9" name="Imagen 8">
            <a:extLst>
              <a:ext uri="{FF2B5EF4-FFF2-40B4-BE49-F238E27FC236}">
                <a16:creationId xmlns:a16="http://schemas.microsoft.com/office/drawing/2014/main" id="{835FEA7C-968C-B04C-8BF8-A983A730B63E}"/>
              </a:ext>
            </a:extLst>
          </p:cNvPr>
          <p:cNvPicPr>
            <a:picLocks noChangeAspect="1"/>
          </p:cNvPicPr>
          <p:nvPr/>
        </p:nvPicPr>
        <p:blipFill>
          <a:blip r:embed="rId4"/>
          <a:stretch>
            <a:fillRect/>
          </a:stretch>
        </p:blipFill>
        <p:spPr>
          <a:xfrm>
            <a:off x="304800" y="4575175"/>
            <a:ext cx="4754563" cy="1901825"/>
          </a:xfrm>
          <a:prstGeom prst="rect">
            <a:avLst/>
          </a:prstGeom>
        </p:spPr>
      </p:pic>
      <p:pic>
        <p:nvPicPr>
          <p:cNvPr id="10" name="Imagen 9">
            <a:extLst>
              <a:ext uri="{FF2B5EF4-FFF2-40B4-BE49-F238E27FC236}">
                <a16:creationId xmlns:a16="http://schemas.microsoft.com/office/drawing/2014/main" id="{195BBE1C-F2F4-F848-BA29-79E091C73E47}"/>
              </a:ext>
            </a:extLst>
          </p:cNvPr>
          <p:cNvPicPr>
            <a:picLocks noChangeAspect="1"/>
          </p:cNvPicPr>
          <p:nvPr/>
        </p:nvPicPr>
        <p:blipFill>
          <a:blip r:embed="rId5"/>
          <a:stretch>
            <a:fillRect/>
          </a:stretch>
        </p:blipFill>
        <p:spPr>
          <a:xfrm>
            <a:off x="3214688" y="2079625"/>
            <a:ext cx="2590800" cy="2590800"/>
          </a:xfrm>
          <a:prstGeom prst="rect">
            <a:avLst/>
          </a:prstGeom>
        </p:spPr>
      </p:pic>
    </p:spTree>
    <p:extLst>
      <p:ext uri="{BB962C8B-B14F-4D97-AF65-F5344CB8AC3E}">
        <p14:creationId xmlns:p14="http://schemas.microsoft.com/office/powerpoint/2010/main" val="1759694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395288" y="1143000"/>
            <a:ext cx="8229600" cy="936625"/>
          </a:xfrm>
        </p:spPr>
        <p:txBody>
          <a:bodyPr/>
          <a:lstStyle/>
          <a:p>
            <a:pPr algn="ctr"/>
            <a:r>
              <a:rPr lang="en-GB" altLang="x-none" dirty="0">
                <a:solidFill>
                  <a:srgbClr val="7030A0"/>
                </a:solidFill>
                <a:ea typeface="MS PGothic" charset="-128"/>
              </a:rPr>
              <a:t>Convention on Biological Diversity</a:t>
            </a:r>
          </a:p>
        </p:txBody>
      </p:sp>
      <p:sp>
        <p:nvSpPr>
          <p:cNvPr id="4096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1"/>
              </a:buClr>
              <a:buChar char="•"/>
              <a:defRPr sz="2400" i="1">
                <a:solidFill>
                  <a:srgbClr val="0F5494"/>
                </a:solidFill>
                <a:latin typeface="Verdana" charset="0"/>
                <a:ea typeface="MS PGothic" charset="-128"/>
              </a:defRPr>
            </a:lvl1pPr>
            <a:lvl2pPr marL="742950" indent="-285750">
              <a:spcBef>
                <a:spcPct val="20000"/>
              </a:spcBef>
              <a:buClr>
                <a:srgbClr val="009FBA"/>
              </a:buClr>
              <a:buChar char="•"/>
              <a:defRPr sz="2000" b="1">
                <a:solidFill>
                  <a:srgbClr val="0F5494"/>
                </a:solidFill>
                <a:latin typeface="Verdana" charset="0"/>
                <a:ea typeface="MS PGothic" charset="-128"/>
              </a:defRPr>
            </a:lvl2pPr>
            <a:lvl3pPr marL="1143000" indent="-228600">
              <a:spcBef>
                <a:spcPct val="20000"/>
              </a:spcBef>
              <a:defRPr sz="1400">
                <a:solidFill>
                  <a:srgbClr val="0F5494"/>
                </a:solidFill>
                <a:latin typeface="Verdana"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ClrTx/>
              <a:buFontTx/>
              <a:buNone/>
            </a:pPr>
            <a:fld id="{7579F5BF-056D-1D45-B4D9-1D484D4AF293}" type="slidenum">
              <a:rPr lang="en-GB" altLang="x-none" sz="1400" i="0">
                <a:solidFill>
                  <a:schemeClr val="tx1"/>
                </a:solidFill>
                <a:latin typeface="Arial" charset="0"/>
              </a:rPr>
              <a:pPr>
                <a:spcBef>
                  <a:spcPct val="0"/>
                </a:spcBef>
                <a:buClrTx/>
                <a:buFontTx/>
                <a:buNone/>
              </a:pPr>
              <a:t>6</a:t>
            </a:fld>
            <a:endParaRPr lang="en-GB" altLang="x-none" sz="1400" i="0" dirty="0">
              <a:solidFill>
                <a:schemeClr val="tx1"/>
              </a:solidFill>
              <a:latin typeface="Arial" charset="0"/>
            </a:endParaRPr>
          </a:p>
        </p:txBody>
      </p:sp>
      <p:sp>
        <p:nvSpPr>
          <p:cNvPr id="40963" name="Rectangle 3"/>
          <p:cNvSpPr>
            <a:spLocks noChangeArrowheads="1"/>
          </p:cNvSpPr>
          <p:nvPr/>
        </p:nvSpPr>
        <p:spPr bwMode="auto">
          <a:xfrm>
            <a:off x="395288" y="2057400"/>
            <a:ext cx="3948112"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1"/>
              </a:buClr>
              <a:buChar char="•"/>
              <a:defRPr sz="2400" i="1">
                <a:solidFill>
                  <a:srgbClr val="0F5494"/>
                </a:solidFill>
                <a:latin typeface="Verdana" charset="0"/>
                <a:ea typeface="MS PGothic" charset="-128"/>
              </a:defRPr>
            </a:lvl1pPr>
            <a:lvl2pPr marL="742950" indent="-285750">
              <a:spcBef>
                <a:spcPct val="20000"/>
              </a:spcBef>
              <a:buClr>
                <a:srgbClr val="009FBA"/>
              </a:buClr>
              <a:buChar char="•"/>
              <a:defRPr sz="2000" b="1">
                <a:solidFill>
                  <a:srgbClr val="0F5494"/>
                </a:solidFill>
                <a:latin typeface="Verdana" charset="0"/>
                <a:ea typeface="MS PGothic" charset="-128"/>
              </a:defRPr>
            </a:lvl2pPr>
            <a:lvl3pPr marL="1143000" indent="-228600">
              <a:spcBef>
                <a:spcPct val="20000"/>
              </a:spcBef>
              <a:defRPr sz="1400">
                <a:solidFill>
                  <a:srgbClr val="0F5494"/>
                </a:solidFill>
                <a:latin typeface="Verdana"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150000"/>
              </a:lnSpc>
              <a:spcBef>
                <a:spcPct val="0"/>
              </a:spcBef>
              <a:buClrTx/>
              <a:buFontTx/>
              <a:buNone/>
            </a:pPr>
            <a:r>
              <a:rPr lang="en-GB" altLang="x-none" sz="1600" b="1" i="0" dirty="0"/>
              <a:t>COP13 (2016) Decision XIII/3</a:t>
            </a:r>
          </a:p>
          <a:p>
            <a:pPr>
              <a:spcBef>
                <a:spcPct val="0"/>
              </a:spcBef>
              <a:buClrTx/>
              <a:buNone/>
            </a:pPr>
            <a:r>
              <a:rPr lang="en-GB" altLang="en-US" sz="1600" dirty="0"/>
              <a:t>”</a:t>
            </a:r>
            <a:r>
              <a:rPr lang="en-GB" altLang="ja-JP" sz="1600" dirty="0"/>
              <a:t>urges Parties…to strengthen their efforts to mainstream conservation and sustainable use of biodiversity within and across various sectors, including agriculture, forestry, fisheries and aquaculture, and tourism at all levels and scales…"</a:t>
            </a:r>
          </a:p>
          <a:p>
            <a:pPr>
              <a:spcBef>
                <a:spcPct val="0"/>
              </a:spcBef>
              <a:buClrTx/>
            </a:pPr>
            <a:endParaRPr lang="en-GB" altLang="x-none" sz="1600" dirty="0"/>
          </a:p>
          <a:p>
            <a:pPr>
              <a:spcBef>
                <a:spcPct val="0"/>
              </a:spcBef>
              <a:buClrTx/>
              <a:buNone/>
            </a:pPr>
            <a:r>
              <a:rPr lang="en-GB" altLang="en-US" sz="1600" dirty="0"/>
              <a:t>”Encourages Parties…to develop coherent and comprehensive policy frameworks that integrate biodiversity across sectors</a:t>
            </a:r>
            <a:r>
              <a:rPr lang="is-IS" altLang="ja-JP" sz="1600" dirty="0"/>
              <a:t>...</a:t>
            </a:r>
            <a:r>
              <a:rPr lang="en-GB" altLang="ja-JP" sz="1600" dirty="0"/>
              <a:t> "</a:t>
            </a:r>
          </a:p>
          <a:p>
            <a:pPr>
              <a:lnSpc>
                <a:spcPct val="150000"/>
              </a:lnSpc>
              <a:spcBef>
                <a:spcPct val="0"/>
              </a:spcBef>
              <a:buClrTx/>
              <a:buFontTx/>
              <a:buNone/>
            </a:pPr>
            <a:r>
              <a:rPr lang="en-GB" altLang="x-none" sz="1600" i="0" dirty="0"/>
              <a:t> </a:t>
            </a:r>
          </a:p>
          <a:p>
            <a:pPr>
              <a:spcBef>
                <a:spcPct val="0"/>
              </a:spcBef>
              <a:buClrTx/>
              <a:buFontTx/>
              <a:buNone/>
            </a:pPr>
            <a:endParaRPr lang="en-GB" altLang="x-none" sz="1600" b="1" i="0" dirty="0"/>
          </a:p>
        </p:txBody>
      </p:sp>
      <p:pic>
        <p:nvPicPr>
          <p:cNvPr id="40964" name="Picture 2" descr="C:\Users\palerju\Desktop\COP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682" y="5575663"/>
            <a:ext cx="2538318" cy="121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a16="http://schemas.microsoft.com/office/drawing/2014/main" id="{2CD1B542-7B8C-1F48-935C-A32E7A5E81DB}"/>
              </a:ext>
            </a:extLst>
          </p:cNvPr>
          <p:cNvPicPr>
            <a:picLocks noChangeAspect="1"/>
          </p:cNvPicPr>
          <p:nvPr/>
        </p:nvPicPr>
        <p:blipFill>
          <a:blip r:embed="rId3"/>
          <a:stretch>
            <a:fillRect/>
          </a:stretch>
        </p:blipFill>
        <p:spPr>
          <a:xfrm>
            <a:off x="5533484" y="5257800"/>
            <a:ext cx="2467516" cy="1386430"/>
          </a:xfrm>
          <a:prstGeom prst="rect">
            <a:avLst/>
          </a:prstGeom>
        </p:spPr>
      </p:pic>
      <p:sp>
        <p:nvSpPr>
          <p:cNvPr id="7" name="Rectangle 3">
            <a:extLst>
              <a:ext uri="{FF2B5EF4-FFF2-40B4-BE49-F238E27FC236}">
                <a16:creationId xmlns:a16="http://schemas.microsoft.com/office/drawing/2014/main" id="{3FCBF760-58B0-1842-9085-CBCA489BC158}"/>
              </a:ext>
            </a:extLst>
          </p:cNvPr>
          <p:cNvSpPr>
            <a:spLocks noChangeArrowheads="1"/>
          </p:cNvSpPr>
          <p:nvPr/>
        </p:nvSpPr>
        <p:spPr bwMode="auto">
          <a:xfrm>
            <a:off x="4891088" y="2052816"/>
            <a:ext cx="37338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1"/>
              </a:buClr>
              <a:buChar char="•"/>
              <a:defRPr sz="2400" i="1">
                <a:solidFill>
                  <a:srgbClr val="0F5494"/>
                </a:solidFill>
                <a:latin typeface="Verdana" charset="0"/>
                <a:ea typeface="MS PGothic" charset="-128"/>
              </a:defRPr>
            </a:lvl1pPr>
            <a:lvl2pPr marL="742950" indent="-285750">
              <a:spcBef>
                <a:spcPct val="20000"/>
              </a:spcBef>
              <a:buClr>
                <a:srgbClr val="009FBA"/>
              </a:buClr>
              <a:buChar char="•"/>
              <a:defRPr sz="2000" b="1">
                <a:solidFill>
                  <a:srgbClr val="0F5494"/>
                </a:solidFill>
                <a:latin typeface="Verdana" charset="0"/>
                <a:ea typeface="MS PGothic" charset="-128"/>
              </a:defRPr>
            </a:lvl2pPr>
            <a:lvl3pPr marL="1143000" indent="-228600">
              <a:spcBef>
                <a:spcPct val="20000"/>
              </a:spcBef>
              <a:defRPr sz="1400">
                <a:solidFill>
                  <a:srgbClr val="0F5494"/>
                </a:solidFill>
                <a:latin typeface="Verdana"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lnSpc>
                <a:spcPct val="150000"/>
              </a:lnSpc>
              <a:spcBef>
                <a:spcPct val="0"/>
              </a:spcBef>
              <a:buClrTx/>
              <a:buFontTx/>
              <a:buNone/>
            </a:pPr>
            <a:r>
              <a:rPr lang="en-GB" altLang="x-none" sz="1600" b="1" i="0" dirty="0"/>
              <a:t>COP14 (2018) Decision 14/3</a:t>
            </a:r>
          </a:p>
          <a:p>
            <a:pPr>
              <a:spcBef>
                <a:spcPct val="0"/>
              </a:spcBef>
              <a:buClrTx/>
              <a:buNone/>
            </a:pPr>
            <a:r>
              <a:rPr lang="es-ES" altLang="ja-JP" sz="1600" i="0" dirty="0" err="1"/>
              <a:t>Promotes</a:t>
            </a:r>
            <a:r>
              <a:rPr lang="es-ES" altLang="ja-JP" sz="1600" i="0" dirty="0"/>
              <a:t> </a:t>
            </a:r>
            <a:r>
              <a:rPr lang="es-ES" altLang="ja-JP" sz="1600" i="0" dirty="0" err="1"/>
              <a:t>mainstreaming</a:t>
            </a:r>
            <a:r>
              <a:rPr lang="es-ES" altLang="ja-JP" sz="1600" i="0" dirty="0"/>
              <a:t> of </a:t>
            </a:r>
            <a:r>
              <a:rPr lang="es-ES" altLang="ja-JP" sz="1600" i="0" dirty="0" err="1"/>
              <a:t>biodiversity</a:t>
            </a:r>
            <a:r>
              <a:rPr lang="es-ES" altLang="ja-JP" sz="1600" i="0" dirty="0"/>
              <a:t> in </a:t>
            </a:r>
            <a:r>
              <a:rPr lang="es-ES" altLang="ja-JP" sz="1600" i="0" dirty="0" err="1"/>
              <a:t>the</a:t>
            </a:r>
            <a:r>
              <a:rPr lang="es-ES" altLang="ja-JP" sz="1600" i="0" dirty="0"/>
              <a:t> </a:t>
            </a:r>
            <a:r>
              <a:rPr lang="es-ES" altLang="ja-JP" sz="1600" i="0" dirty="0" err="1"/>
              <a:t>energy</a:t>
            </a:r>
            <a:r>
              <a:rPr lang="es-ES" altLang="ja-JP" sz="1600" i="0" dirty="0"/>
              <a:t> and </a:t>
            </a:r>
            <a:r>
              <a:rPr lang="es-ES" altLang="ja-JP" sz="1600" i="0" dirty="0" err="1"/>
              <a:t>mining</a:t>
            </a:r>
            <a:r>
              <a:rPr lang="es-ES" altLang="ja-JP" sz="1600" i="0" dirty="0"/>
              <a:t>, </a:t>
            </a:r>
            <a:r>
              <a:rPr lang="es-ES" altLang="ja-JP" sz="1600" i="0" dirty="0" err="1"/>
              <a:t>infrastructure</a:t>
            </a:r>
            <a:r>
              <a:rPr lang="es-ES" altLang="ja-JP" sz="1600" i="0" dirty="0"/>
              <a:t>, </a:t>
            </a:r>
            <a:r>
              <a:rPr lang="es-ES" altLang="ja-JP" sz="1600" i="0" dirty="0" err="1"/>
              <a:t>manufacturing</a:t>
            </a:r>
            <a:r>
              <a:rPr lang="es-ES" altLang="ja-JP" sz="1600" i="0" dirty="0"/>
              <a:t> and </a:t>
            </a:r>
            <a:r>
              <a:rPr lang="es-ES" altLang="ja-JP" sz="1600" i="0" dirty="0" err="1"/>
              <a:t>processing</a:t>
            </a:r>
            <a:r>
              <a:rPr lang="es-ES" altLang="ja-JP" sz="1600" i="0" dirty="0"/>
              <a:t> </a:t>
            </a:r>
            <a:r>
              <a:rPr lang="es-ES" altLang="ja-JP" sz="1600" i="0" dirty="0" err="1"/>
              <a:t>sectors</a:t>
            </a:r>
            <a:endParaRPr lang="es-ES" altLang="ja-JP" sz="1600" i="0" dirty="0"/>
          </a:p>
          <a:p>
            <a:pPr>
              <a:spcBef>
                <a:spcPct val="0"/>
              </a:spcBef>
              <a:buClrTx/>
              <a:buNone/>
            </a:pPr>
            <a:endParaRPr lang="es-ES" altLang="ja-JP" sz="1600" i="0" dirty="0"/>
          </a:p>
          <a:p>
            <a:pPr>
              <a:spcBef>
                <a:spcPct val="0"/>
              </a:spcBef>
              <a:buClrTx/>
              <a:buNone/>
            </a:pPr>
            <a:r>
              <a:rPr lang="es-ES" altLang="ja-JP" sz="1600" i="0" dirty="0" err="1"/>
              <a:t>Makes</a:t>
            </a:r>
            <a:r>
              <a:rPr lang="es-ES" altLang="ja-JP" sz="1600" i="0" dirty="0"/>
              <a:t> a </a:t>
            </a:r>
            <a:r>
              <a:rPr lang="es-ES" altLang="ja-JP" sz="1600" i="0" dirty="0" err="1"/>
              <a:t>proposal</a:t>
            </a:r>
            <a:r>
              <a:rPr lang="es-ES" altLang="ja-JP" sz="1600" i="0" dirty="0"/>
              <a:t> </a:t>
            </a:r>
            <a:r>
              <a:rPr lang="es-ES" altLang="ja-JP" sz="1600" i="0" dirty="0" err="1"/>
              <a:t>for</a:t>
            </a:r>
            <a:r>
              <a:rPr lang="es-ES" altLang="ja-JP" sz="1600" i="0" dirty="0"/>
              <a:t> a </a:t>
            </a:r>
            <a:r>
              <a:rPr lang="es-ES" altLang="ja-JP" sz="1600" dirty="0"/>
              <a:t>Long-</a:t>
            </a:r>
            <a:r>
              <a:rPr lang="es-ES" altLang="ja-JP" sz="1600" dirty="0" err="1"/>
              <a:t>term</a:t>
            </a:r>
            <a:r>
              <a:rPr lang="es-ES" altLang="ja-JP" sz="1600" dirty="0"/>
              <a:t> </a:t>
            </a:r>
            <a:r>
              <a:rPr lang="es-ES" altLang="ja-JP" sz="1600" dirty="0" err="1"/>
              <a:t>Strategic</a:t>
            </a:r>
            <a:r>
              <a:rPr lang="es-ES" altLang="ja-JP" sz="1600" dirty="0"/>
              <a:t> </a:t>
            </a:r>
            <a:r>
              <a:rPr lang="es-ES" altLang="ja-JP" sz="1600" dirty="0" err="1"/>
              <a:t>Approach</a:t>
            </a:r>
            <a:r>
              <a:rPr lang="es-ES" altLang="ja-JP" sz="1600" dirty="0"/>
              <a:t> to </a:t>
            </a:r>
            <a:r>
              <a:rPr lang="es-ES" altLang="ja-JP" sz="1600" dirty="0" err="1"/>
              <a:t>Mainstreaming</a:t>
            </a:r>
            <a:r>
              <a:rPr lang="es-ES" altLang="ja-JP" sz="1600" dirty="0"/>
              <a:t> </a:t>
            </a:r>
            <a:r>
              <a:rPr lang="es-ES" altLang="ja-JP" sz="1600" dirty="0" err="1"/>
              <a:t>Biodiversity</a:t>
            </a:r>
            <a:endParaRPr lang="en-GB" altLang="ja-JP" sz="1600" i="0" dirty="0"/>
          </a:p>
          <a:p>
            <a:pPr>
              <a:lnSpc>
                <a:spcPct val="150000"/>
              </a:lnSpc>
              <a:spcBef>
                <a:spcPct val="0"/>
              </a:spcBef>
              <a:buClrTx/>
              <a:buFontTx/>
              <a:buNone/>
            </a:pPr>
            <a:r>
              <a:rPr lang="en-GB" altLang="x-none" sz="1600" i="0" dirty="0"/>
              <a:t> </a:t>
            </a:r>
          </a:p>
          <a:p>
            <a:pPr>
              <a:spcBef>
                <a:spcPct val="0"/>
              </a:spcBef>
              <a:buClrTx/>
              <a:buFontTx/>
              <a:buNone/>
            </a:pPr>
            <a:endParaRPr lang="en-GB" altLang="x-none" sz="1600" b="1" i="0" dirty="0"/>
          </a:p>
        </p:txBody>
      </p:sp>
    </p:spTree>
    <p:extLst>
      <p:ext uri="{BB962C8B-B14F-4D97-AF65-F5344CB8AC3E}">
        <p14:creationId xmlns:p14="http://schemas.microsoft.com/office/powerpoint/2010/main" val="2812890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1"/>
              </a:buClr>
              <a:buChar char="•"/>
              <a:defRPr sz="2400" i="1">
                <a:solidFill>
                  <a:srgbClr val="0F5494"/>
                </a:solidFill>
                <a:latin typeface="Verdana" charset="0"/>
                <a:ea typeface="MS PGothic" charset="-128"/>
              </a:defRPr>
            </a:lvl1pPr>
            <a:lvl2pPr marL="742950" indent="-285750">
              <a:spcBef>
                <a:spcPct val="20000"/>
              </a:spcBef>
              <a:buClr>
                <a:srgbClr val="009FBA"/>
              </a:buClr>
              <a:buChar char="•"/>
              <a:defRPr sz="2000" b="1">
                <a:solidFill>
                  <a:srgbClr val="0F5494"/>
                </a:solidFill>
                <a:latin typeface="Verdana" charset="0"/>
                <a:ea typeface="MS PGothic" charset="-128"/>
              </a:defRPr>
            </a:lvl2pPr>
            <a:lvl3pPr marL="1143000" indent="-228600">
              <a:spcBef>
                <a:spcPct val="20000"/>
              </a:spcBef>
              <a:defRPr sz="1400">
                <a:solidFill>
                  <a:srgbClr val="0F5494"/>
                </a:solidFill>
                <a:latin typeface="Verdana"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0" hangingPunct="0">
              <a:spcBef>
                <a:spcPct val="0"/>
              </a:spcBef>
              <a:buClrTx/>
              <a:buFontTx/>
              <a:buNone/>
            </a:pPr>
            <a:fld id="{20F4A453-6AA7-9044-BDA5-DAB6504F16D1}" type="slidenum">
              <a:rPr lang="en-GB" altLang="x-none" sz="1400" i="0">
                <a:solidFill>
                  <a:srgbClr val="000000"/>
                </a:solidFill>
                <a:latin typeface="Arial" charset="0"/>
              </a:rPr>
              <a:pPr eaLnBrk="0" hangingPunct="0">
                <a:spcBef>
                  <a:spcPct val="0"/>
                </a:spcBef>
                <a:buClrTx/>
                <a:buFontTx/>
                <a:buNone/>
              </a:pPr>
              <a:t>7</a:t>
            </a:fld>
            <a:endParaRPr lang="en-GB" altLang="x-none" sz="1400" i="0" dirty="0">
              <a:solidFill>
                <a:srgbClr val="000000"/>
              </a:solidFill>
              <a:latin typeface="Arial" charset="0"/>
            </a:endParaRPr>
          </a:p>
        </p:txBody>
      </p:sp>
      <p:sp>
        <p:nvSpPr>
          <p:cNvPr id="48131" name="TextBox 4"/>
          <p:cNvSpPr txBox="1">
            <a:spLocks noChangeArrowheads="1"/>
          </p:cNvSpPr>
          <p:nvPr/>
        </p:nvSpPr>
        <p:spPr bwMode="auto">
          <a:xfrm>
            <a:off x="3429001" y="1143000"/>
            <a:ext cx="5334000" cy="518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chemeClr val="bg1"/>
              </a:buClr>
              <a:buChar char="•"/>
              <a:defRPr sz="2400" i="1">
                <a:solidFill>
                  <a:srgbClr val="0F5494"/>
                </a:solidFill>
                <a:latin typeface="Verdana" charset="0"/>
                <a:ea typeface="MS PGothic" charset="-128"/>
              </a:defRPr>
            </a:lvl1pPr>
            <a:lvl2pPr marL="742950" indent="-285750">
              <a:spcBef>
                <a:spcPct val="20000"/>
              </a:spcBef>
              <a:buClr>
                <a:srgbClr val="009FBA"/>
              </a:buClr>
              <a:buChar char="•"/>
              <a:defRPr sz="2000" b="1">
                <a:solidFill>
                  <a:srgbClr val="0F5494"/>
                </a:solidFill>
                <a:latin typeface="Verdana" charset="0"/>
                <a:ea typeface="MS PGothic" charset="-128"/>
              </a:defRPr>
            </a:lvl2pPr>
            <a:lvl3pPr marL="1143000" indent="-228600">
              <a:spcBef>
                <a:spcPct val="20000"/>
              </a:spcBef>
              <a:defRPr sz="1400">
                <a:solidFill>
                  <a:srgbClr val="0F5494"/>
                </a:solidFill>
                <a:latin typeface="Verdana"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ClrTx/>
            </a:pPr>
            <a:endParaRPr lang="en-GB" altLang="x-none" sz="1800" i="0" dirty="0"/>
          </a:p>
          <a:p>
            <a:pPr>
              <a:spcBef>
                <a:spcPct val="0"/>
              </a:spcBef>
              <a:spcAft>
                <a:spcPts val="600"/>
              </a:spcAft>
              <a:buClrTx/>
            </a:pPr>
            <a:r>
              <a:rPr lang="en-GB" altLang="x-none" sz="1800" i="0" dirty="0"/>
              <a:t>Emphasises implementation of </a:t>
            </a:r>
            <a:r>
              <a:rPr lang="en-GB" altLang="x-none" sz="1800" b="1" i="0" dirty="0">
                <a:solidFill>
                  <a:srgbClr val="008000"/>
                </a:solidFill>
              </a:rPr>
              <a:t>Agenda 2030</a:t>
            </a:r>
            <a:r>
              <a:rPr lang="en-GB" altLang="x-none" sz="1800" b="1" i="0" dirty="0"/>
              <a:t>  </a:t>
            </a:r>
            <a:r>
              <a:rPr lang="en-GB" altLang="x-none" sz="1800" i="0" dirty="0"/>
              <a:t>and the </a:t>
            </a:r>
            <a:r>
              <a:rPr lang="en-GB" altLang="x-none" sz="1800" b="1" i="0" dirty="0">
                <a:solidFill>
                  <a:srgbClr val="008000"/>
                </a:solidFill>
              </a:rPr>
              <a:t>Paris Agreement</a:t>
            </a:r>
            <a:endParaRPr lang="en-GB" altLang="x-none" sz="1800" i="0" dirty="0"/>
          </a:p>
          <a:p>
            <a:pPr>
              <a:spcBef>
                <a:spcPct val="0"/>
              </a:spcBef>
              <a:spcAft>
                <a:spcPts val="600"/>
              </a:spcAft>
              <a:buClrTx/>
            </a:pPr>
            <a:r>
              <a:rPr lang="en-GB" altLang="x-none" sz="1800" i="0" dirty="0"/>
              <a:t>Promotes </a:t>
            </a:r>
            <a:r>
              <a:rPr lang="en-GB" altLang="x-none" sz="1800" b="1" i="0" dirty="0">
                <a:solidFill>
                  <a:srgbClr val="008000"/>
                </a:solidFill>
              </a:rPr>
              <a:t>integration of environment and climate change </a:t>
            </a:r>
            <a:r>
              <a:rPr lang="en-GB" altLang="x-none" sz="1800" i="0" dirty="0"/>
              <a:t>in all development cooperation sectors</a:t>
            </a:r>
          </a:p>
          <a:p>
            <a:pPr>
              <a:spcBef>
                <a:spcPct val="0"/>
              </a:spcBef>
              <a:spcAft>
                <a:spcPts val="600"/>
              </a:spcAft>
              <a:buClrTx/>
            </a:pPr>
            <a:r>
              <a:rPr lang="en-GB" altLang="x-none" sz="1800" i="0" dirty="0"/>
              <a:t>Promotes </a:t>
            </a:r>
            <a:r>
              <a:rPr lang="en-GB" altLang="x-none" sz="1800" b="1" i="0" dirty="0">
                <a:solidFill>
                  <a:srgbClr val="008000"/>
                </a:solidFill>
              </a:rPr>
              <a:t>resource use efficiency</a:t>
            </a:r>
            <a:r>
              <a:rPr lang="en-GB" altLang="x-none" sz="1800" i="0" dirty="0"/>
              <a:t>, sustainable consumption and production, uncoupling of economic growth from environmental degradation</a:t>
            </a:r>
            <a:endParaRPr lang="is-IS" altLang="x-none" sz="1800" i="0" dirty="0"/>
          </a:p>
          <a:p>
            <a:pPr>
              <a:spcBef>
                <a:spcPct val="0"/>
              </a:spcBef>
              <a:spcAft>
                <a:spcPts val="600"/>
              </a:spcAft>
              <a:buClrTx/>
            </a:pPr>
            <a:r>
              <a:rPr lang="is-IS" altLang="x-none" sz="1800" i="0" dirty="0"/>
              <a:t>Promotes integration of environment in </a:t>
            </a:r>
            <a:r>
              <a:rPr lang="is-IS" altLang="x-none" sz="1800" b="1" i="0" dirty="0">
                <a:solidFill>
                  <a:srgbClr val="008000"/>
                </a:solidFill>
              </a:rPr>
              <a:t>policy dialogue</a:t>
            </a:r>
          </a:p>
          <a:p>
            <a:pPr>
              <a:spcBef>
                <a:spcPct val="0"/>
              </a:spcBef>
              <a:spcAft>
                <a:spcPts val="600"/>
              </a:spcAft>
              <a:buClrTx/>
            </a:pPr>
            <a:r>
              <a:rPr lang="is-IS" altLang="x-none" sz="1800" i="0" dirty="0"/>
              <a:t>Supports implementation of </a:t>
            </a:r>
            <a:r>
              <a:rPr lang="is-IS" altLang="x-none" sz="1800" b="1" i="0" dirty="0">
                <a:solidFill>
                  <a:srgbClr val="008000"/>
                </a:solidFill>
              </a:rPr>
              <a:t>NDCs</a:t>
            </a:r>
          </a:p>
          <a:p>
            <a:pPr>
              <a:spcBef>
                <a:spcPct val="0"/>
              </a:spcBef>
              <a:spcAft>
                <a:spcPts val="600"/>
              </a:spcAft>
              <a:buClrTx/>
            </a:pPr>
            <a:r>
              <a:rPr lang="is-IS" altLang="x-none" sz="1800" i="0" dirty="0"/>
              <a:t>Promotes clean energy, sustainable agriculture, IWRM, resilient infrastructure, green and circular economy...</a:t>
            </a:r>
          </a:p>
        </p:txBody>
      </p:sp>
      <p:pic>
        <p:nvPicPr>
          <p:cNvPr id="5" name="Picture 2" descr="C:\Users\Kensuke.Matsueda\Desktop\unofficial languages\Dr Nabarro\Infographic_five_elements (1).png">
            <a:extLst>
              <a:ext uri="{FF2B5EF4-FFF2-40B4-BE49-F238E27FC236}">
                <a16:creationId xmlns:a16="http://schemas.microsoft.com/office/drawing/2014/main" id="{B3E7362A-4EBC-8140-83D2-BE9966347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124200"/>
            <a:ext cx="3275102" cy="3275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95017935-6FBA-7440-A3A0-7C4C18DF5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2208"/>
            <a:ext cx="2750819" cy="1827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6066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468313" y="1143000"/>
            <a:ext cx="8223250" cy="930275"/>
          </a:xfrm>
        </p:spPr>
        <p:txBody>
          <a:bodyPr/>
          <a:lstStyle/>
          <a:p>
            <a:pPr algn="ctr"/>
            <a:r>
              <a:rPr lang="en-GB" altLang="x-none" dirty="0">
                <a:solidFill>
                  <a:srgbClr val="7030A0"/>
                </a:solidFill>
                <a:ea typeface="MS PGothic" charset="-128"/>
              </a:rPr>
              <a:t>Financial commitments</a:t>
            </a:r>
          </a:p>
        </p:txBody>
      </p:sp>
      <p:sp>
        <p:nvSpPr>
          <p:cNvPr id="36866" name="TextBox 4"/>
          <p:cNvSpPr txBox="1">
            <a:spLocks noChangeArrowheads="1"/>
          </p:cNvSpPr>
          <p:nvPr/>
        </p:nvSpPr>
        <p:spPr bwMode="auto">
          <a:xfrm>
            <a:off x="304800" y="2327275"/>
            <a:ext cx="55626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charset="0"/>
                <a:ea typeface="MS PGothic" charset="-128"/>
              </a:defRPr>
            </a:lvl1pPr>
            <a:lvl2pPr marL="742950" indent="-285750">
              <a:defRPr sz="1200">
                <a:solidFill>
                  <a:srgbClr val="0F5494"/>
                </a:solidFill>
                <a:latin typeface="Verdana" charset="0"/>
                <a:ea typeface="MS PGothic" charset="-128"/>
              </a:defRPr>
            </a:lvl2pPr>
            <a:lvl3pPr marL="1143000" indent="-228600">
              <a:defRPr sz="1200">
                <a:solidFill>
                  <a:srgbClr val="0F5494"/>
                </a:solidFill>
                <a:latin typeface="Verdana" charset="0"/>
                <a:ea typeface="MS PGothic" charset="-128"/>
              </a:defRPr>
            </a:lvl3pPr>
            <a:lvl4pPr marL="1600200" indent="-228600">
              <a:defRPr sz="1200">
                <a:solidFill>
                  <a:srgbClr val="0F5494"/>
                </a:solidFill>
                <a:latin typeface="Verdana" charset="0"/>
                <a:ea typeface="MS PGothic" charset="-128"/>
              </a:defRPr>
            </a:lvl4pPr>
            <a:lvl5pPr marL="2057400" indent="-228600">
              <a:defRPr sz="1200">
                <a:solidFill>
                  <a:srgbClr val="0F5494"/>
                </a:solidFill>
                <a:latin typeface="Verdana" charset="0"/>
                <a:ea typeface="MS PGothic" charset="-128"/>
              </a:defRPr>
            </a:lvl5pPr>
            <a:lvl6pPr marL="2514600" indent="-228600" eaLnBrk="0" fontAlgn="base" hangingPunct="0">
              <a:spcBef>
                <a:spcPct val="0"/>
              </a:spcBef>
              <a:spcAft>
                <a:spcPct val="0"/>
              </a:spcAft>
              <a:defRPr sz="1200">
                <a:solidFill>
                  <a:srgbClr val="0F5494"/>
                </a:solidFill>
                <a:latin typeface="Verdana" charset="0"/>
                <a:ea typeface="MS PGothic" charset="-128"/>
              </a:defRPr>
            </a:lvl6pPr>
            <a:lvl7pPr marL="2971800" indent="-228600" eaLnBrk="0" fontAlgn="base" hangingPunct="0">
              <a:spcBef>
                <a:spcPct val="0"/>
              </a:spcBef>
              <a:spcAft>
                <a:spcPct val="0"/>
              </a:spcAft>
              <a:defRPr sz="1200">
                <a:solidFill>
                  <a:srgbClr val="0F5494"/>
                </a:solidFill>
                <a:latin typeface="Verdana" charset="0"/>
                <a:ea typeface="MS PGothic" charset="-128"/>
              </a:defRPr>
            </a:lvl7pPr>
            <a:lvl8pPr marL="3429000" indent="-228600" eaLnBrk="0" fontAlgn="base" hangingPunct="0">
              <a:spcBef>
                <a:spcPct val="0"/>
              </a:spcBef>
              <a:spcAft>
                <a:spcPct val="0"/>
              </a:spcAft>
              <a:defRPr sz="1200">
                <a:solidFill>
                  <a:srgbClr val="0F5494"/>
                </a:solidFill>
                <a:latin typeface="Verdana" charset="0"/>
                <a:ea typeface="MS PGothic" charset="-128"/>
              </a:defRPr>
            </a:lvl8pPr>
            <a:lvl9pPr marL="3886200" indent="-228600" eaLnBrk="0" fontAlgn="base" hangingPunct="0">
              <a:spcBef>
                <a:spcPct val="0"/>
              </a:spcBef>
              <a:spcAft>
                <a:spcPct val="0"/>
              </a:spcAft>
              <a:defRPr sz="1200">
                <a:solidFill>
                  <a:srgbClr val="0F5494"/>
                </a:solidFill>
                <a:latin typeface="Verdana" charset="0"/>
                <a:ea typeface="MS PGothic" charset="-128"/>
              </a:defRPr>
            </a:lvl9pPr>
          </a:lstStyle>
          <a:p>
            <a:pPr>
              <a:defRPr/>
            </a:pPr>
            <a:r>
              <a:rPr lang="en-GB" altLang="x-none" sz="1800" b="1" dirty="0">
                <a:solidFill>
                  <a:srgbClr val="395879"/>
                </a:solidFill>
                <a:latin typeface="+mn-lt"/>
              </a:rPr>
              <a:t>Dedicate at least 20% of EU budget (2014-2020) to climate-related actions</a:t>
            </a:r>
            <a:endParaRPr lang="en-GB" altLang="x-none" sz="1800" b="1" dirty="0">
              <a:latin typeface="+mn-lt"/>
            </a:endParaRPr>
          </a:p>
          <a:p>
            <a:pPr>
              <a:defRPr/>
            </a:pPr>
            <a:endParaRPr lang="en-GB" altLang="x-none" sz="1600" dirty="0"/>
          </a:p>
        </p:txBody>
      </p:sp>
      <p:sp>
        <p:nvSpPr>
          <p:cNvPr id="36867" name="TextBox 5"/>
          <p:cNvSpPr txBox="1">
            <a:spLocks noChangeArrowheads="1"/>
          </p:cNvSpPr>
          <p:nvPr/>
        </p:nvSpPr>
        <p:spPr bwMode="auto">
          <a:xfrm>
            <a:off x="5257800" y="4136775"/>
            <a:ext cx="3657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0F5494"/>
                </a:solidFill>
                <a:latin typeface="Verdana" charset="0"/>
                <a:ea typeface="MS PGothic" charset="-128"/>
              </a:defRPr>
            </a:lvl1pPr>
            <a:lvl2pPr marL="742950" indent="-285750">
              <a:defRPr sz="1200">
                <a:solidFill>
                  <a:srgbClr val="0F5494"/>
                </a:solidFill>
                <a:latin typeface="Verdana" charset="0"/>
                <a:ea typeface="MS PGothic" charset="-128"/>
              </a:defRPr>
            </a:lvl2pPr>
            <a:lvl3pPr marL="1143000" indent="-228600">
              <a:defRPr sz="1200">
                <a:solidFill>
                  <a:srgbClr val="0F5494"/>
                </a:solidFill>
                <a:latin typeface="Verdana" charset="0"/>
                <a:ea typeface="MS PGothic" charset="-128"/>
              </a:defRPr>
            </a:lvl3pPr>
            <a:lvl4pPr marL="1600200" indent="-228600">
              <a:defRPr sz="1200">
                <a:solidFill>
                  <a:srgbClr val="0F5494"/>
                </a:solidFill>
                <a:latin typeface="Verdana" charset="0"/>
                <a:ea typeface="MS PGothic" charset="-128"/>
              </a:defRPr>
            </a:lvl4pPr>
            <a:lvl5pPr marL="2057400" indent="-228600">
              <a:defRPr sz="1200">
                <a:solidFill>
                  <a:srgbClr val="0F5494"/>
                </a:solidFill>
                <a:latin typeface="Verdana" charset="0"/>
                <a:ea typeface="MS PGothic" charset="-128"/>
              </a:defRPr>
            </a:lvl5pPr>
            <a:lvl6pPr marL="2514600" indent="-228600" eaLnBrk="0" fontAlgn="base" hangingPunct="0">
              <a:spcBef>
                <a:spcPct val="0"/>
              </a:spcBef>
              <a:spcAft>
                <a:spcPct val="0"/>
              </a:spcAft>
              <a:defRPr sz="1200">
                <a:solidFill>
                  <a:srgbClr val="0F5494"/>
                </a:solidFill>
                <a:latin typeface="Verdana" charset="0"/>
                <a:ea typeface="MS PGothic" charset="-128"/>
              </a:defRPr>
            </a:lvl6pPr>
            <a:lvl7pPr marL="2971800" indent="-228600" eaLnBrk="0" fontAlgn="base" hangingPunct="0">
              <a:spcBef>
                <a:spcPct val="0"/>
              </a:spcBef>
              <a:spcAft>
                <a:spcPct val="0"/>
              </a:spcAft>
              <a:defRPr sz="1200">
                <a:solidFill>
                  <a:srgbClr val="0F5494"/>
                </a:solidFill>
                <a:latin typeface="Verdana" charset="0"/>
                <a:ea typeface="MS PGothic" charset="-128"/>
              </a:defRPr>
            </a:lvl7pPr>
            <a:lvl8pPr marL="3429000" indent="-228600" eaLnBrk="0" fontAlgn="base" hangingPunct="0">
              <a:spcBef>
                <a:spcPct val="0"/>
              </a:spcBef>
              <a:spcAft>
                <a:spcPct val="0"/>
              </a:spcAft>
              <a:defRPr sz="1200">
                <a:solidFill>
                  <a:srgbClr val="0F5494"/>
                </a:solidFill>
                <a:latin typeface="Verdana" charset="0"/>
                <a:ea typeface="MS PGothic" charset="-128"/>
              </a:defRPr>
            </a:lvl8pPr>
            <a:lvl9pPr marL="3886200" indent="-228600" eaLnBrk="0" fontAlgn="base" hangingPunct="0">
              <a:spcBef>
                <a:spcPct val="0"/>
              </a:spcBef>
              <a:spcAft>
                <a:spcPct val="0"/>
              </a:spcAft>
              <a:defRPr sz="1200">
                <a:solidFill>
                  <a:srgbClr val="0F5494"/>
                </a:solidFill>
                <a:latin typeface="Verdana" charset="0"/>
                <a:ea typeface="MS PGothic" charset="-128"/>
              </a:defRPr>
            </a:lvl9pPr>
          </a:lstStyle>
          <a:p>
            <a:pPr>
              <a:defRPr/>
            </a:pPr>
            <a:r>
              <a:rPr lang="en-GB" altLang="x-none" sz="2000" b="1" dirty="0">
                <a:solidFill>
                  <a:srgbClr val="395879"/>
                </a:solidFill>
                <a:latin typeface="+mn-lt"/>
              </a:rPr>
              <a:t>Double financial flows to biodiversity in developing countries by 2015 and up to 2020</a:t>
            </a:r>
          </a:p>
        </p:txBody>
      </p:sp>
      <p:grpSp>
        <p:nvGrpSpPr>
          <p:cNvPr id="50180" name="Group 6"/>
          <p:cNvGrpSpPr>
            <a:grpSpLocks/>
          </p:cNvGrpSpPr>
          <p:nvPr/>
        </p:nvGrpSpPr>
        <p:grpSpPr bwMode="auto">
          <a:xfrm>
            <a:off x="457994" y="3672689"/>
            <a:ext cx="4429125" cy="1787525"/>
            <a:chOff x="24179" y="3311870"/>
            <a:chExt cx="6204091" cy="2338225"/>
          </a:xfrm>
        </p:grpSpPr>
        <p:pic>
          <p:nvPicPr>
            <p:cNvPr id="50184" name="Picture 7" descr="A picture containing headdress, clothing&#10;&#10;Description generated with high confidence"/>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79" y="3311870"/>
              <a:ext cx="6204091" cy="23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Rectangle 8"/>
            <p:cNvSpPr>
              <a:spLocks noChangeArrowheads="1"/>
            </p:cNvSpPr>
            <p:nvPr/>
          </p:nvSpPr>
          <p:spPr bwMode="auto">
            <a:xfrm>
              <a:off x="2692456" y="4209063"/>
              <a:ext cx="3206425" cy="60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Char char="•"/>
                <a:defRPr sz="2400" i="1">
                  <a:solidFill>
                    <a:srgbClr val="0F5494"/>
                  </a:solidFill>
                  <a:latin typeface="Verdana" charset="0"/>
                  <a:ea typeface="MS PGothic" charset="-128"/>
                </a:defRPr>
              </a:lvl1pPr>
              <a:lvl2pPr marL="742950" indent="-285750">
                <a:spcBef>
                  <a:spcPct val="20000"/>
                </a:spcBef>
                <a:buClr>
                  <a:srgbClr val="009FBA"/>
                </a:buClr>
                <a:buChar char="•"/>
                <a:defRPr sz="2000" b="1">
                  <a:solidFill>
                    <a:srgbClr val="0F5494"/>
                  </a:solidFill>
                  <a:latin typeface="Verdana" charset="0"/>
                  <a:ea typeface="MS PGothic" charset="-128"/>
                </a:defRPr>
              </a:lvl2pPr>
              <a:lvl3pPr marL="1143000" indent="-228600">
                <a:spcBef>
                  <a:spcPct val="20000"/>
                </a:spcBef>
                <a:defRPr sz="1400">
                  <a:solidFill>
                    <a:srgbClr val="0F5494"/>
                  </a:solidFill>
                  <a:latin typeface="Verdana"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ClrTx/>
                <a:buFontTx/>
                <a:buNone/>
              </a:pPr>
              <a:r>
                <a:rPr lang="en-GB" altLang="x-none" b="1" i="0">
                  <a:solidFill>
                    <a:schemeClr val="bg1"/>
                  </a:solidFill>
                </a:rPr>
                <a:t>&gt;332 M</a:t>
              </a:r>
              <a:r>
                <a:rPr lang="es-ES" altLang="x-none" b="1" i="0">
                  <a:solidFill>
                    <a:schemeClr val="bg1"/>
                  </a:solidFill>
                </a:rPr>
                <a:t>€/yr</a:t>
              </a:r>
              <a:endParaRPr lang="en-US" altLang="x-none" i="0"/>
            </a:p>
          </p:txBody>
        </p:sp>
      </p:grpSp>
      <p:grpSp>
        <p:nvGrpSpPr>
          <p:cNvPr id="50181" name="Group 9"/>
          <p:cNvGrpSpPr>
            <a:grpSpLocks/>
          </p:cNvGrpSpPr>
          <p:nvPr/>
        </p:nvGrpSpPr>
        <p:grpSpPr bwMode="auto">
          <a:xfrm>
            <a:off x="7080250" y="1821051"/>
            <a:ext cx="1530350" cy="1905000"/>
            <a:chOff x="8612422" y="1754377"/>
            <a:chExt cx="1910903" cy="2241543"/>
          </a:xfrm>
        </p:grpSpPr>
        <p:pic>
          <p:nvPicPr>
            <p:cNvPr id="50182"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2422" y="1754377"/>
              <a:ext cx="1910903" cy="224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Rectangle 11"/>
            <p:cNvSpPr>
              <a:spLocks noChangeArrowheads="1"/>
            </p:cNvSpPr>
            <p:nvPr/>
          </p:nvSpPr>
          <p:spPr bwMode="auto">
            <a:xfrm>
              <a:off x="9073188" y="3336044"/>
              <a:ext cx="11519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Char char="•"/>
                <a:defRPr sz="2400" i="1">
                  <a:solidFill>
                    <a:srgbClr val="0F5494"/>
                  </a:solidFill>
                  <a:latin typeface="Verdana" charset="0"/>
                  <a:ea typeface="MS PGothic" charset="-128"/>
                </a:defRPr>
              </a:lvl1pPr>
              <a:lvl2pPr marL="742950" indent="-285750">
                <a:spcBef>
                  <a:spcPct val="20000"/>
                </a:spcBef>
                <a:buClr>
                  <a:srgbClr val="009FBA"/>
                </a:buClr>
                <a:buChar char="•"/>
                <a:defRPr sz="2000" b="1">
                  <a:solidFill>
                    <a:srgbClr val="0F5494"/>
                  </a:solidFill>
                  <a:latin typeface="Verdana" charset="0"/>
                  <a:ea typeface="MS PGothic" charset="-128"/>
                </a:defRPr>
              </a:lvl2pPr>
              <a:lvl3pPr marL="1143000" indent="-228600">
                <a:spcBef>
                  <a:spcPct val="20000"/>
                </a:spcBef>
                <a:defRPr sz="1400">
                  <a:solidFill>
                    <a:srgbClr val="0F5494"/>
                  </a:solidFill>
                  <a:latin typeface="Verdana"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ClrTx/>
                <a:buFontTx/>
                <a:buNone/>
              </a:pPr>
              <a:r>
                <a:rPr lang="en-GB" altLang="x-none" sz="2800" b="1" i="0" dirty="0">
                  <a:solidFill>
                    <a:schemeClr val="bg1"/>
                  </a:solidFill>
                </a:rPr>
                <a:t>20%</a:t>
              </a:r>
            </a:p>
          </p:txBody>
        </p:sp>
      </p:grpSp>
      <p:sp>
        <p:nvSpPr>
          <p:cNvPr id="11" name="Title 1">
            <a:extLst>
              <a:ext uri="{FF2B5EF4-FFF2-40B4-BE49-F238E27FC236}">
                <a16:creationId xmlns:a16="http://schemas.microsoft.com/office/drawing/2014/main" id="{EDFFFB4B-85DE-9C44-A129-673C9F9FA6F3}"/>
              </a:ext>
            </a:extLst>
          </p:cNvPr>
          <p:cNvSpPr txBox="1">
            <a:spLocks/>
          </p:cNvSpPr>
          <p:nvPr/>
        </p:nvSpPr>
        <p:spPr bwMode="auto">
          <a:xfrm>
            <a:off x="810376" y="6019800"/>
            <a:ext cx="7467600" cy="814136"/>
          </a:xfrm>
          <a:prstGeom prst="rect">
            <a:avLst/>
          </a:prstGeom>
          <a:solidFill>
            <a:schemeClr val="accent5">
              <a:lumMod val="25000"/>
            </a:schemeClr>
          </a:solidFill>
          <a:ln>
            <a:noFill/>
          </a:ln>
          <a:extLst/>
        </p:spPr>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r>
              <a:rPr lang="en-GB" altLang="x-none" sz="2400" kern="0" dirty="0">
                <a:solidFill>
                  <a:schemeClr val="bg1"/>
                </a:solidFill>
                <a:ea typeface="MS PGothic" charset="-128"/>
              </a:rPr>
              <a:t>More ambitious commitments expected for 2021-2027!!</a:t>
            </a:r>
          </a:p>
        </p:txBody>
      </p:sp>
    </p:spTree>
    <p:extLst>
      <p:ext uri="{BB962C8B-B14F-4D97-AF65-F5344CB8AC3E}">
        <p14:creationId xmlns:p14="http://schemas.microsoft.com/office/powerpoint/2010/main" val="4077069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13"/>
          <p:cNvGrpSpPr>
            <a:grpSpLocks/>
          </p:cNvGrpSpPr>
          <p:nvPr/>
        </p:nvGrpSpPr>
        <p:grpSpPr bwMode="auto">
          <a:xfrm>
            <a:off x="165100" y="2487613"/>
            <a:ext cx="4551363" cy="3826689"/>
            <a:chOff x="450023" y="2539571"/>
            <a:chExt cx="4550393" cy="3827053"/>
          </a:xfrm>
        </p:grpSpPr>
        <p:sp>
          <p:nvSpPr>
            <p:cNvPr id="8196" name="TextBox 6"/>
            <p:cNvSpPr txBox="1">
              <a:spLocks noChangeArrowheads="1"/>
            </p:cNvSpPr>
            <p:nvPr/>
          </p:nvSpPr>
          <p:spPr bwMode="auto">
            <a:xfrm>
              <a:off x="483354" y="2539571"/>
              <a:ext cx="4517062" cy="3827053"/>
            </a:xfrm>
            <a:prstGeom prst="rect">
              <a:avLst/>
            </a:prstGeom>
            <a:noFill/>
            <a:ln>
              <a:noFill/>
            </a:ln>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800100" indent="-34290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FontTx/>
                <a:buNone/>
                <a:defRPr/>
              </a:pPr>
              <a:r>
                <a:rPr lang="en-GB" altLang="en-US" sz="2000" b="1" i="0" dirty="0">
                  <a:solidFill>
                    <a:srgbClr val="78B832"/>
                  </a:solidFill>
                  <a:cs typeface="+mn-cs"/>
                  <a:sym typeface="Helvetica Light"/>
                </a:rPr>
                <a:t>DEDICATED PROGRAMMES</a:t>
              </a:r>
            </a:p>
            <a:p>
              <a:pPr marL="1079500">
                <a:spcBef>
                  <a:spcPct val="0"/>
                </a:spcBef>
                <a:buClrTx/>
                <a:buFontTx/>
                <a:buNone/>
                <a:defRPr/>
              </a:pPr>
              <a:endParaRPr lang="en-GB" altLang="en-US" sz="1600" i="0" dirty="0">
                <a:cs typeface="+mn-cs"/>
              </a:endParaRPr>
            </a:p>
            <a:p>
              <a:pPr marL="1079500">
                <a:spcBef>
                  <a:spcPct val="0"/>
                </a:spcBef>
                <a:spcAft>
                  <a:spcPts val="2000"/>
                </a:spcAft>
                <a:buClrTx/>
                <a:buFontTx/>
                <a:buNone/>
                <a:defRPr/>
              </a:pPr>
              <a:r>
                <a:rPr lang="en-GB" altLang="en-US" sz="1700" i="0" dirty="0">
                  <a:latin typeface="EC Square Sans Pro" panose="020B0506040000020004" pitchFamily="34" charset="0"/>
                  <a:cs typeface="+mn-cs"/>
                </a:rPr>
                <a:t>Global Climate Change Alliance</a:t>
              </a:r>
            </a:p>
            <a:p>
              <a:pPr marL="1079500">
                <a:spcBef>
                  <a:spcPct val="0"/>
                </a:spcBef>
                <a:buClrTx/>
                <a:buFontTx/>
                <a:buNone/>
                <a:defRPr/>
              </a:pPr>
              <a:endParaRPr lang="en-GB" altLang="en-US" sz="500" i="0" dirty="0">
                <a:latin typeface="EC Square Sans Pro" panose="020B0506040000020004" pitchFamily="34" charset="0"/>
                <a:cs typeface="+mn-cs"/>
              </a:endParaRPr>
            </a:p>
            <a:p>
              <a:pPr marL="1079500">
                <a:spcBef>
                  <a:spcPct val="0"/>
                </a:spcBef>
                <a:spcAft>
                  <a:spcPts val="1800"/>
                </a:spcAft>
                <a:buClrTx/>
                <a:buFontTx/>
                <a:buNone/>
                <a:defRPr/>
              </a:pPr>
              <a:r>
                <a:rPr lang="en-GB" altLang="en-US" sz="1800" i="0" dirty="0">
                  <a:latin typeface="EC Square Sans Pro" panose="020B0506040000020004" pitchFamily="34" charset="0"/>
                  <a:cs typeface="+mn-cs"/>
                </a:rPr>
                <a:t>Switch to Green</a:t>
              </a:r>
            </a:p>
            <a:p>
              <a:pPr marL="1079500">
                <a:spcBef>
                  <a:spcPct val="0"/>
                </a:spcBef>
                <a:spcAft>
                  <a:spcPts val="1800"/>
                </a:spcAft>
                <a:buClrTx/>
                <a:buFontTx/>
                <a:buNone/>
                <a:defRPr/>
              </a:pPr>
              <a:endParaRPr lang="en-GB" altLang="en-US" sz="300" i="0" dirty="0">
                <a:latin typeface="EC Square Sans Pro" panose="020B0506040000020004" pitchFamily="34" charset="0"/>
                <a:cs typeface="+mn-cs"/>
              </a:endParaRPr>
            </a:p>
            <a:p>
              <a:pPr marL="1079500">
                <a:spcBef>
                  <a:spcPct val="0"/>
                </a:spcBef>
                <a:spcAft>
                  <a:spcPts val="1800"/>
                </a:spcAft>
                <a:buClrTx/>
                <a:buFontTx/>
                <a:buNone/>
                <a:defRPr/>
              </a:pPr>
              <a:r>
                <a:rPr lang="en-GB" altLang="en-US" sz="1800" i="0" dirty="0">
                  <a:latin typeface="EC Square Sans Pro" panose="020B0506040000020004" pitchFamily="34" charset="0"/>
                  <a:cs typeface="+mn-cs"/>
                </a:rPr>
                <a:t>Biodiversity for Life</a:t>
              </a:r>
            </a:p>
            <a:p>
              <a:pPr marL="1079500">
                <a:spcBef>
                  <a:spcPct val="0"/>
                </a:spcBef>
                <a:spcAft>
                  <a:spcPts val="1800"/>
                </a:spcAft>
                <a:buClrTx/>
                <a:buFontTx/>
                <a:buNone/>
                <a:defRPr/>
              </a:pPr>
              <a:endParaRPr lang="en-GB" altLang="en-US" sz="1800" i="0" dirty="0">
                <a:latin typeface="EC Square Sans Pro" panose="020B0506040000020004" pitchFamily="34" charset="0"/>
                <a:cs typeface="+mn-cs"/>
              </a:endParaRPr>
            </a:p>
            <a:p>
              <a:pPr marL="1079500">
                <a:spcBef>
                  <a:spcPct val="0"/>
                </a:spcBef>
                <a:spcAft>
                  <a:spcPts val="1800"/>
                </a:spcAft>
                <a:buClrTx/>
                <a:buFontTx/>
                <a:buNone/>
                <a:defRPr/>
              </a:pPr>
              <a:r>
                <a:rPr lang="en-GB" altLang="en-US" sz="1800" i="0" dirty="0">
                  <a:latin typeface="EC Square Sans Pro" panose="020B0506040000020004" pitchFamily="34" charset="0"/>
                  <a:cs typeface="+mn-cs"/>
                </a:rPr>
                <a:t>FLEGT</a:t>
              </a:r>
            </a:p>
            <a:p>
              <a:pPr marL="1079500">
                <a:spcBef>
                  <a:spcPct val="0"/>
                </a:spcBef>
                <a:spcAft>
                  <a:spcPts val="1800"/>
                </a:spcAft>
                <a:buClrTx/>
                <a:buFontTx/>
                <a:buNone/>
                <a:defRPr/>
              </a:pPr>
              <a:r>
                <a:rPr lang="en-GB" altLang="en-US" sz="1800" i="0" dirty="0">
                  <a:latin typeface="EC Square Sans Pro" panose="020B0506040000020004" pitchFamily="34" charset="0"/>
                  <a:cs typeface="+mn-cs"/>
                </a:rPr>
                <a:t>Geographical programmes</a:t>
              </a:r>
              <a:endParaRPr lang="en-GB" altLang="en-US" sz="1800" i="0" dirty="0">
                <a:cs typeface="+mn-cs"/>
              </a:endParaRPr>
            </a:p>
          </p:txBody>
        </p:sp>
        <p:pic>
          <p:nvPicPr>
            <p:cNvPr id="31762" name="Picture 9"/>
            <p:cNvPicPr>
              <a:picLocks noChangeAspect="1"/>
            </p:cNvPicPr>
            <p:nvPr/>
          </p:nvPicPr>
          <p:blipFill>
            <a:blip r:embed="rId3" cstate="print">
              <a:extLst>
                <a:ext uri="{28A0092B-C50C-407E-A947-70E740481C1C}">
                  <a14:useLocalDpi xmlns:a14="http://schemas.microsoft.com/office/drawing/2010/main" val="0"/>
                </a:ext>
              </a:extLst>
            </a:blip>
            <a:srcRect l="15440" t="15430" r="21919" b="32719"/>
            <a:stretch>
              <a:fillRect/>
            </a:stretch>
          </p:blipFill>
          <p:spPr bwMode="auto">
            <a:xfrm>
              <a:off x="539552" y="4388428"/>
              <a:ext cx="653023" cy="54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3" name="Picture 4"/>
            <p:cNvPicPr>
              <a:picLocks noChangeAspect="1"/>
            </p:cNvPicPr>
            <p:nvPr/>
          </p:nvPicPr>
          <p:blipFill>
            <a:blip r:embed="rId4" cstate="print">
              <a:extLst>
                <a:ext uri="{28A0092B-C50C-407E-A947-70E740481C1C}">
                  <a14:useLocalDpi xmlns:a14="http://schemas.microsoft.com/office/drawing/2010/main" val="0"/>
                </a:ext>
              </a:extLst>
            </a:blip>
            <a:srcRect l="15434" t="24184" r="15446" b="26253"/>
            <a:stretch>
              <a:fillRect/>
            </a:stretch>
          </p:blipFill>
          <p:spPr bwMode="auto">
            <a:xfrm>
              <a:off x="539552" y="3068960"/>
              <a:ext cx="653012" cy="4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4" name="Picture 6"/>
            <p:cNvPicPr>
              <a:picLocks noChangeAspect="1"/>
            </p:cNvPicPr>
            <p:nvPr/>
          </p:nvPicPr>
          <p:blipFill>
            <a:blip r:embed="rId5" cstate="print">
              <a:extLst>
                <a:ext uri="{28A0092B-C50C-407E-A947-70E740481C1C}">
                  <a14:useLocalDpi xmlns:a14="http://schemas.microsoft.com/office/drawing/2010/main" val="0"/>
                </a:ext>
              </a:extLst>
            </a:blip>
            <a:srcRect l="11121" t="30560" r="11121" b="30560"/>
            <a:stretch>
              <a:fillRect/>
            </a:stretch>
          </p:blipFill>
          <p:spPr bwMode="auto">
            <a:xfrm>
              <a:off x="450023" y="3662787"/>
              <a:ext cx="1008250" cy="50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6" name="Slide Number Placeholder 3"/>
          <p:cNvSpPr>
            <a:spLocks noGrp="1"/>
          </p:cNvSpPr>
          <p:nvPr>
            <p:ph type="sldNum" sz="quarter" idx="12"/>
          </p:nvPr>
        </p:nvSpPr>
        <p:spPr>
          <a:xfrm>
            <a:off x="8388350" y="6408738"/>
            <a:ext cx="431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charset="0"/>
                <a:ea typeface="MS PGothic" charset="0"/>
                <a:cs typeface="MS PGothic" charset="0"/>
              </a:defRPr>
            </a:lvl1pPr>
            <a:lvl2pPr marL="742950" indent="-285750">
              <a:defRPr sz="1200">
                <a:solidFill>
                  <a:srgbClr val="0F5494"/>
                </a:solidFill>
                <a:latin typeface="Verdana" charset="0"/>
                <a:ea typeface="MS PGothic" charset="0"/>
                <a:cs typeface="MS PGothic" charset="0"/>
              </a:defRPr>
            </a:lvl2pPr>
            <a:lvl3pPr marL="1143000" indent="-228600">
              <a:defRPr sz="1200">
                <a:solidFill>
                  <a:srgbClr val="0F5494"/>
                </a:solidFill>
                <a:latin typeface="Verdana" charset="0"/>
                <a:ea typeface="MS PGothic" charset="0"/>
                <a:cs typeface="MS PGothic" charset="0"/>
              </a:defRPr>
            </a:lvl3pPr>
            <a:lvl4pPr marL="1600200" indent="-228600">
              <a:defRPr sz="1200">
                <a:solidFill>
                  <a:srgbClr val="0F5494"/>
                </a:solidFill>
                <a:latin typeface="Verdana" charset="0"/>
                <a:ea typeface="MS PGothic" charset="0"/>
                <a:cs typeface="MS PGothic" charset="0"/>
              </a:defRPr>
            </a:lvl4pPr>
            <a:lvl5pPr marL="2057400" indent="-228600">
              <a:defRPr sz="1200">
                <a:solidFill>
                  <a:srgbClr val="0F5494"/>
                </a:solidFill>
                <a:latin typeface="Verdana" charset="0"/>
                <a:ea typeface="MS PGothic" charset="0"/>
                <a:cs typeface="MS PGothic" charset="0"/>
              </a:defRPr>
            </a:lvl5pPr>
            <a:lvl6pPr marL="2514600" indent="-228600" eaLnBrk="0" fontAlgn="base" hangingPunct="0">
              <a:spcBef>
                <a:spcPct val="0"/>
              </a:spcBef>
              <a:spcAft>
                <a:spcPct val="0"/>
              </a:spcAft>
              <a:defRPr sz="1200">
                <a:solidFill>
                  <a:srgbClr val="0F5494"/>
                </a:solidFill>
                <a:latin typeface="Verdana" charset="0"/>
                <a:ea typeface="MS PGothic" charset="0"/>
                <a:cs typeface="MS PGothic" charset="0"/>
              </a:defRPr>
            </a:lvl6pPr>
            <a:lvl7pPr marL="2971800" indent="-228600" eaLnBrk="0" fontAlgn="base" hangingPunct="0">
              <a:spcBef>
                <a:spcPct val="0"/>
              </a:spcBef>
              <a:spcAft>
                <a:spcPct val="0"/>
              </a:spcAft>
              <a:defRPr sz="1200">
                <a:solidFill>
                  <a:srgbClr val="0F5494"/>
                </a:solidFill>
                <a:latin typeface="Verdana" charset="0"/>
                <a:ea typeface="MS PGothic" charset="0"/>
                <a:cs typeface="MS PGothic" charset="0"/>
              </a:defRPr>
            </a:lvl7pPr>
            <a:lvl8pPr marL="3429000" indent="-228600" eaLnBrk="0" fontAlgn="base" hangingPunct="0">
              <a:spcBef>
                <a:spcPct val="0"/>
              </a:spcBef>
              <a:spcAft>
                <a:spcPct val="0"/>
              </a:spcAft>
              <a:defRPr sz="1200">
                <a:solidFill>
                  <a:srgbClr val="0F5494"/>
                </a:solidFill>
                <a:latin typeface="Verdana" charset="0"/>
                <a:ea typeface="MS PGothic" charset="0"/>
                <a:cs typeface="MS PGothic" charset="0"/>
              </a:defRPr>
            </a:lvl8pPr>
            <a:lvl9pPr marL="3886200" indent="-228600" eaLnBrk="0" fontAlgn="base" hangingPunct="0">
              <a:spcBef>
                <a:spcPct val="0"/>
              </a:spcBef>
              <a:spcAft>
                <a:spcPct val="0"/>
              </a:spcAft>
              <a:defRPr sz="1200">
                <a:solidFill>
                  <a:srgbClr val="0F5494"/>
                </a:solidFill>
                <a:latin typeface="Verdana" charset="0"/>
                <a:ea typeface="MS PGothic" charset="0"/>
                <a:cs typeface="MS PGothic" charset="0"/>
              </a:defRPr>
            </a:lvl9pPr>
          </a:lstStyle>
          <a:p>
            <a:fld id="{76497ECC-3262-A146-8236-6E5A3AA7B569}" type="slidenum">
              <a:rPr lang="en-GB" sz="1400">
                <a:solidFill>
                  <a:srgbClr val="006EB7"/>
                </a:solidFill>
                <a:latin typeface="Arial" charset="0"/>
              </a:rPr>
              <a:pPr/>
              <a:t>9</a:t>
            </a:fld>
            <a:endParaRPr lang="en-GB" sz="1400">
              <a:solidFill>
                <a:srgbClr val="006EB7"/>
              </a:solidFill>
              <a:latin typeface="Arial" charset="0"/>
            </a:endParaRPr>
          </a:p>
        </p:txBody>
      </p:sp>
      <p:sp>
        <p:nvSpPr>
          <p:cNvPr id="31747" name="Title 2"/>
          <p:cNvSpPr>
            <a:spLocks noGrp="1"/>
          </p:cNvSpPr>
          <p:nvPr>
            <p:ph type="title"/>
          </p:nvPr>
        </p:nvSpPr>
        <p:spPr>
          <a:xfrm>
            <a:off x="0" y="1268413"/>
            <a:ext cx="9324975" cy="936625"/>
          </a:xfrm>
        </p:spPr>
        <p:txBody>
          <a:bodyPr/>
          <a:lstStyle/>
          <a:p>
            <a:pPr marL="0" indent="0" algn="ctr"/>
            <a:r>
              <a:rPr lang="fr-BE" sz="2600" dirty="0">
                <a:latin typeface="Verdana" charset="0"/>
                <a:ea typeface="MS PGothic" charset="0"/>
              </a:rPr>
              <a:t>How to </a:t>
            </a:r>
            <a:r>
              <a:rPr lang="fr-BE" sz="2600" dirty="0" err="1">
                <a:latin typeface="Verdana" charset="0"/>
                <a:ea typeface="MS PGothic" charset="0"/>
              </a:rPr>
              <a:t>achieve</a:t>
            </a:r>
            <a:r>
              <a:rPr lang="fr-BE" sz="2600" dirty="0">
                <a:latin typeface="Verdana" charset="0"/>
                <a:ea typeface="MS PGothic" charset="0"/>
              </a:rPr>
              <a:t> </a:t>
            </a:r>
            <a:r>
              <a:rPr lang="fr-BE" sz="2600" dirty="0" err="1">
                <a:latin typeface="Verdana" charset="0"/>
                <a:ea typeface="MS PGothic" charset="0"/>
              </a:rPr>
              <a:t>mainstreaming</a:t>
            </a:r>
            <a:r>
              <a:rPr lang="fr-BE" sz="2600" dirty="0">
                <a:latin typeface="Verdana" charset="0"/>
                <a:ea typeface="MS PGothic" charset="0"/>
              </a:rPr>
              <a:t>?</a:t>
            </a:r>
            <a:endParaRPr lang="en-US" sz="2600" dirty="0">
              <a:latin typeface="Verdana" charset="0"/>
              <a:ea typeface="MS PGothic" charset="0"/>
            </a:endParaRPr>
          </a:p>
        </p:txBody>
      </p:sp>
      <p:sp>
        <p:nvSpPr>
          <p:cNvPr id="9" name="TextBox 6"/>
          <p:cNvSpPr txBox="1">
            <a:spLocks noChangeArrowheads="1"/>
          </p:cNvSpPr>
          <p:nvPr/>
        </p:nvSpPr>
        <p:spPr bwMode="auto">
          <a:xfrm>
            <a:off x="4775200" y="2487613"/>
            <a:ext cx="3916363" cy="3754874"/>
          </a:xfrm>
          <a:prstGeom prst="rect">
            <a:avLst/>
          </a:prstGeom>
          <a:noFill/>
          <a:ln>
            <a:noFill/>
          </a:ln>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800100" indent="-34290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FontTx/>
              <a:buNone/>
              <a:defRPr/>
            </a:pPr>
            <a:r>
              <a:rPr lang="en-GB" altLang="en-US" sz="2000" b="1" i="0" dirty="0">
                <a:solidFill>
                  <a:srgbClr val="009FBA"/>
                </a:solidFill>
                <a:latin typeface="+mn-lt"/>
                <a:ea typeface="+mn-ea"/>
                <a:cs typeface="+mn-cs"/>
              </a:rPr>
              <a:t>INTEGRATION</a:t>
            </a:r>
          </a:p>
          <a:p>
            <a:pPr>
              <a:spcBef>
                <a:spcPct val="0"/>
              </a:spcBef>
              <a:buClrTx/>
              <a:buFontTx/>
              <a:buNone/>
              <a:defRPr/>
            </a:pPr>
            <a:endParaRPr lang="en-GB" altLang="en-US" sz="1600" i="0" dirty="0">
              <a:cs typeface="+mn-cs"/>
            </a:endParaRPr>
          </a:p>
          <a:p>
            <a:pPr marL="627063">
              <a:spcBef>
                <a:spcPct val="0"/>
              </a:spcBef>
              <a:spcAft>
                <a:spcPts val="600"/>
              </a:spcAft>
              <a:buClrTx/>
              <a:buFontTx/>
              <a:buNone/>
              <a:defRPr/>
            </a:pPr>
            <a:r>
              <a:rPr lang="en-GB" altLang="en-US" sz="1800" i="0" dirty="0">
                <a:latin typeface="EC Square Sans Pro" panose="020B0506040000020004" pitchFamily="34" charset="0"/>
                <a:cs typeface="+mn-cs"/>
              </a:rPr>
              <a:t>Agriculture &amp; Food Security</a:t>
            </a:r>
          </a:p>
          <a:p>
            <a:pPr marL="627063">
              <a:spcBef>
                <a:spcPct val="0"/>
              </a:spcBef>
              <a:spcAft>
                <a:spcPts val="600"/>
              </a:spcAft>
              <a:buClrTx/>
              <a:buFontTx/>
              <a:buNone/>
              <a:defRPr/>
            </a:pPr>
            <a:endParaRPr lang="en-GB" altLang="en-US" sz="1800" i="0" dirty="0">
              <a:latin typeface="EC Square Sans Pro" panose="020B0506040000020004" pitchFamily="34" charset="0"/>
              <a:cs typeface="+mn-cs"/>
            </a:endParaRPr>
          </a:p>
          <a:p>
            <a:pPr marL="627063">
              <a:spcBef>
                <a:spcPct val="0"/>
              </a:spcBef>
              <a:spcAft>
                <a:spcPts val="600"/>
              </a:spcAft>
              <a:buClrTx/>
              <a:buFontTx/>
              <a:buNone/>
              <a:defRPr/>
            </a:pPr>
            <a:r>
              <a:rPr lang="en-GB" altLang="en-US" sz="1800" i="0" dirty="0">
                <a:latin typeface="EC Square Sans Pro" panose="020B0506040000020004" pitchFamily="34" charset="0"/>
                <a:cs typeface="+mn-cs"/>
              </a:rPr>
              <a:t>Private Sector Development</a:t>
            </a:r>
          </a:p>
          <a:p>
            <a:pPr marL="627063">
              <a:spcBef>
                <a:spcPct val="0"/>
              </a:spcBef>
              <a:spcAft>
                <a:spcPts val="600"/>
              </a:spcAft>
              <a:buClrTx/>
              <a:buFontTx/>
              <a:buNone/>
              <a:defRPr/>
            </a:pPr>
            <a:endParaRPr lang="en-GB" altLang="en-US" sz="1800" i="0" dirty="0">
              <a:latin typeface="EC Square Sans Pro" panose="020B0506040000020004" pitchFamily="34" charset="0"/>
              <a:cs typeface="+mn-cs"/>
            </a:endParaRPr>
          </a:p>
          <a:p>
            <a:pPr marL="627063">
              <a:spcBef>
                <a:spcPct val="0"/>
              </a:spcBef>
              <a:spcAft>
                <a:spcPts val="600"/>
              </a:spcAft>
              <a:buClrTx/>
              <a:buFontTx/>
              <a:buNone/>
              <a:defRPr/>
            </a:pPr>
            <a:r>
              <a:rPr lang="en-GB" altLang="en-US" sz="1800" i="0" dirty="0">
                <a:latin typeface="EC Square Sans Pro" panose="020B0506040000020004" pitchFamily="34" charset="0"/>
                <a:cs typeface="+mn-cs"/>
              </a:rPr>
              <a:t>Water &amp; Sanitation</a:t>
            </a:r>
          </a:p>
          <a:p>
            <a:pPr marL="627063">
              <a:spcBef>
                <a:spcPct val="0"/>
              </a:spcBef>
              <a:spcAft>
                <a:spcPts val="600"/>
              </a:spcAft>
              <a:buClrTx/>
              <a:buFontTx/>
              <a:buNone/>
              <a:defRPr/>
            </a:pPr>
            <a:endParaRPr lang="en-GB" altLang="en-US" sz="1800" i="0" dirty="0">
              <a:latin typeface="EC Square Sans Pro" panose="020B0506040000020004" pitchFamily="34" charset="0"/>
              <a:cs typeface="+mn-cs"/>
            </a:endParaRPr>
          </a:p>
          <a:p>
            <a:pPr marL="627063">
              <a:spcBef>
                <a:spcPct val="0"/>
              </a:spcBef>
              <a:spcAft>
                <a:spcPts val="600"/>
              </a:spcAft>
              <a:buClrTx/>
              <a:buFontTx/>
              <a:buNone/>
              <a:defRPr/>
            </a:pPr>
            <a:r>
              <a:rPr lang="en-GB" altLang="en-US" sz="1800" i="0" dirty="0">
                <a:latin typeface="EC Square Sans Pro" panose="020B0506040000020004" pitchFamily="34" charset="0"/>
                <a:cs typeface="+mn-cs"/>
              </a:rPr>
              <a:t>Infrastructure &amp; Transport</a:t>
            </a:r>
          </a:p>
          <a:p>
            <a:pPr marL="627063">
              <a:spcBef>
                <a:spcPct val="0"/>
              </a:spcBef>
              <a:spcAft>
                <a:spcPts val="600"/>
              </a:spcAft>
              <a:buClrTx/>
              <a:buFontTx/>
              <a:buNone/>
              <a:defRPr/>
            </a:pPr>
            <a:endParaRPr lang="en-GB" altLang="en-US" sz="1800" i="0" dirty="0">
              <a:latin typeface="EC Square Sans Pro" panose="020B0506040000020004" pitchFamily="34" charset="0"/>
              <a:cs typeface="+mn-cs"/>
            </a:endParaRPr>
          </a:p>
          <a:p>
            <a:pPr marL="627063">
              <a:spcBef>
                <a:spcPct val="0"/>
              </a:spcBef>
              <a:spcAft>
                <a:spcPts val="600"/>
              </a:spcAft>
              <a:buClrTx/>
              <a:buFontTx/>
              <a:buNone/>
              <a:defRPr/>
            </a:pPr>
            <a:r>
              <a:rPr lang="en-GB" altLang="en-US" sz="1800" i="0" dirty="0">
                <a:latin typeface="EC Square Sans Pro" panose="020B0506040000020004" pitchFamily="34" charset="0"/>
                <a:cs typeface="+mn-cs"/>
              </a:rPr>
              <a:t>Energy</a:t>
            </a:r>
            <a:endParaRPr lang="en-GB" altLang="en-US" sz="1800" i="0" dirty="0">
              <a:cs typeface="+mn-cs"/>
            </a:endParaRPr>
          </a:p>
        </p:txBody>
      </p:sp>
      <p:pic>
        <p:nvPicPr>
          <p:cNvPr id="31749"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392738"/>
            <a:ext cx="10302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27"/>
          <p:cNvSpPr>
            <a:spLocks noChangeArrowheads="1"/>
          </p:cNvSpPr>
          <p:nvPr/>
        </p:nvSpPr>
        <p:spPr bwMode="auto">
          <a:xfrm>
            <a:off x="104775" y="2401888"/>
            <a:ext cx="4395788" cy="3890962"/>
          </a:xfrm>
          <a:prstGeom prst="rect">
            <a:avLst/>
          </a:prstGeom>
          <a:noFill/>
          <a:ln w="9525">
            <a:solidFill>
              <a:srgbClr val="6EAC1C"/>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pPr marL="3175" eaLnBrk="1" hangingPunct="1"/>
            <a:endParaRPr lang="en-US"/>
          </a:p>
        </p:txBody>
      </p:sp>
      <p:sp>
        <p:nvSpPr>
          <p:cNvPr id="31751" name="Rectangle 36"/>
          <p:cNvSpPr>
            <a:spLocks noChangeArrowheads="1"/>
          </p:cNvSpPr>
          <p:nvPr/>
        </p:nvSpPr>
        <p:spPr bwMode="auto">
          <a:xfrm>
            <a:off x="4641850" y="2401888"/>
            <a:ext cx="4394200" cy="3890962"/>
          </a:xfrm>
          <a:prstGeom prst="rect">
            <a:avLst/>
          </a:prstGeom>
          <a:noFill/>
          <a:ln w="9525">
            <a:solidFill>
              <a:srgbClr val="00B0F0"/>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pPr marL="3175" eaLnBrk="1" hangingPunct="1"/>
            <a:endParaRPr lang="en-US"/>
          </a:p>
        </p:txBody>
      </p:sp>
      <p:grpSp>
        <p:nvGrpSpPr>
          <p:cNvPr id="31752" name="Grupo 2"/>
          <p:cNvGrpSpPr>
            <a:grpSpLocks/>
          </p:cNvGrpSpPr>
          <p:nvPr/>
        </p:nvGrpSpPr>
        <p:grpSpPr bwMode="auto">
          <a:xfrm>
            <a:off x="4830763" y="3505200"/>
            <a:ext cx="463550" cy="608012"/>
            <a:chOff x="4768851" y="3478619"/>
            <a:chExt cx="546100" cy="714413"/>
          </a:xfrm>
        </p:grpSpPr>
        <p:pic>
          <p:nvPicPr>
            <p:cNvPr id="31759"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68851" y="3501008"/>
              <a:ext cx="546100" cy="69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0" name="Imagen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80941" y="3478619"/>
              <a:ext cx="251232" cy="20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53" name="Imagen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10125" y="4373563"/>
            <a:ext cx="50482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Imagen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05375" y="2997200"/>
            <a:ext cx="4381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Imagen 1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48225" y="5183187"/>
            <a:ext cx="446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6" name="Grupo 3"/>
          <p:cNvGrpSpPr>
            <a:grpSpLocks/>
          </p:cNvGrpSpPr>
          <p:nvPr/>
        </p:nvGrpSpPr>
        <p:grpSpPr bwMode="auto">
          <a:xfrm>
            <a:off x="4827588" y="5715000"/>
            <a:ext cx="515937" cy="511175"/>
            <a:chOff x="4889500" y="5260975"/>
            <a:chExt cx="516654" cy="511175"/>
          </a:xfrm>
        </p:grpSpPr>
        <p:pic>
          <p:nvPicPr>
            <p:cNvPr id="31757" name="Imagen 14"/>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89500" y="5260975"/>
              <a:ext cx="36036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Imagen 14"/>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69771" y="5260975"/>
              <a:ext cx="236383" cy="33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37208452"/>
      </p:ext>
    </p:extLst>
  </p:cSld>
  <p:clrMapOvr>
    <a:masterClrMapping/>
  </p:clrMapOvr>
  <p:transition spd="slow"/>
</p:sld>
</file>

<file path=ppt/theme/theme1.xml><?xml version="1.0" encoding="utf-8"?>
<a:theme xmlns:a="http://schemas.openxmlformats.org/drawingml/2006/main" name="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91440" tIns="45720" rIns="91440" bIns="45720" numCol="1" anchor="ctr" anchorCtr="0" compatLnSpc="1">
        <a:prstTxWarp prst="textNoShape">
          <a:avLst/>
        </a:prstTxWarp>
      </a:bodyPr>
      <a:lstStyle>
        <a:defPPr algn="ctr">
          <a:defRPr kern="0" dirty="0" smtClean="0">
            <a:solidFill>
              <a:srgbClr val="7030A0"/>
            </a:solidFill>
            <a:ea typeface="MS PGothic" charset="-128"/>
          </a:defRPr>
        </a:defPPr>
      </a:lstStyle>
    </a:tx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Fresh</Template>
  <TotalTime>6567</TotalTime>
  <Words>586</Words>
  <Application>Microsoft Macintosh PowerPoint</Application>
  <PresentationFormat>Presentación en pantalla (4:3)</PresentationFormat>
  <Paragraphs>134</Paragraphs>
  <Slides>19</Slides>
  <Notes>6</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19</vt:i4>
      </vt:variant>
    </vt:vector>
  </HeadingPairs>
  <TitlesOfParts>
    <vt:vector size="30" baseType="lpstr">
      <vt:lpstr>MS PGothic</vt:lpstr>
      <vt:lpstr>MS PGothic</vt:lpstr>
      <vt:lpstr>Arial</vt:lpstr>
      <vt:lpstr>Calibri</vt:lpstr>
      <vt:lpstr>Century Gothic</vt:lpstr>
      <vt:lpstr>Corbel</vt:lpstr>
      <vt:lpstr>EC Square Sans Pro</vt:lpstr>
      <vt:lpstr>Helvetica Light</vt:lpstr>
      <vt:lpstr>Times</vt:lpstr>
      <vt:lpstr>Verdana</vt:lpstr>
      <vt:lpstr>Slide_Master</vt:lpstr>
      <vt:lpstr>Towards Sustainable Development –  Greening EU Development Cooperation</vt:lpstr>
      <vt:lpstr>Presentación de PowerPoint</vt:lpstr>
      <vt:lpstr>Environmental integration in EU development policy</vt:lpstr>
      <vt:lpstr>Presentación de PowerPoint</vt:lpstr>
      <vt:lpstr>Rio conventions </vt:lpstr>
      <vt:lpstr>Convention on Biological Diversity</vt:lpstr>
      <vt:lpstr>Presentación de PowerPoint</vt:lpstr>
      <vt:lpstr>Financial commitments</vt:lpstr>
      <vt:lpstr>How to achieve mainstreaming?</vt:lpstr>
      <vt:lpstr>Where do contributions to biodiversity come from?</vt:lpstr>
      <vt:lpstr>Where do contributions to climate action come from?</vt:lpstr>
      <vt:lpstr>Presentación de PowerPoint</vt:lpstr>
      <vt:lpstr>Financial flows to biodiversity</vt:lpstr>
      <vt:lpstr>Financial flows to desertification</vt:lpstr>
      <vt:lpstr>Financial flows to climate change</vt:lpstr>
      <vt:lpstr>Financial flows to climate change mitigation/adaptation</vt:lpstr>
      <vt:lpstr>Contributions to climate relevant action (2014-2017)</vt:lpstr>
      <vt:lpstr>Presentación de PowerPoint</vt:lpstr>
      <vt:lpstr>Sector Notes</vt:lpstr>
    </vt:vector>
  </TitlesOfParts>
  <Company>European Commission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Eric Buhl-Nielsen</dc:creator>
  <cp:lastModifiedBy>Usuario de Microsoft Office</cp:lastModifiedBy>
  <cp:revision>346</cp:revision>
  <dcterms:created xsi:type="dcterms:W3CDTF">2013-05-15T10:37:27Z</dcterms:created>
  <dcterms:modified xsi:type="dcterms:W3CDTF">2019-03-08T12:35:02Z</dcterms:modified>
</cp:coreProperties>
</file>