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handoutMasterIdLst>
    <p:handoutMasterId r:id="rId9"/>
  </p:handoutMasterIdLst>
  <p:sldIdLst>
    <p:sldId id="515" r:id="rId2"/>
    <p:sldId id="561" r:id="rId3"/>
    <p:sldId id="557" r:id="rId4"/>
    <p:sldId id="577" r:id="rId5"/>
    <p:sldId id="560" r:id="rId6"/>
    <p:sldId id="578" r:id="rId7"/>
  </p:sldIdLst>
  <p:sldSz cx="9144000" cy="6858000" type="screen4x3"/>
  <p:notesSz cx="6797675" cy="9926638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+mn-ea"/>
        <a:cs typeface="Arial" charset="0"/>
      </a:defRPr>
    </a:lvl6pPr>
    <a:lvl7pPr marL="27432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+mn-ea"/>
        <a:cs typeface="Arial" charset="0"/>
      </a:defRPr>
    </a:lvl7pPr>
    <a:lvl8pPr marL="32004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+mn-ea"/>
        <a:cs typeface="Arial" charset="0"/>
      </a:defRPr>
    </a:lvl8pPr>
    <a:lvl9pPr marL="36576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1728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DE CONINCK Sophie (DEVCO)" initials="DCS(" lastIdx="17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6B7BA"/>
    <a:srgbClr val="FF9966"/>
    <a:srgbClr val="EE5050"/>
    <a:srgbClr val="45A4C7"/>
    <a:srgbClr val="0F5494"/>
    <a:srgbClr val="0F54A1"/>
    <a:srgbClr val="FFFFFF"/>
    <a:srgbClr val="FFFF99"/>
    <a:srgbClr val="FF6600"/>
    <a:srgbClr val="96969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5526" autoAdjust="0"/>
    <p:restoredTop sz="90413" autoAdjust="0"/>
  </p:normalViewPr>
  <p:slideViewPr>
    <p:cSldViewPr>
      <p:cViewPr varScale="1">
        <p:scale>
          <a:sx n="89" d="100"/>
          <a:sy n="89" d="100"/>
        </p:scale>
        <p:origin x="184" y="792"/>
      </p:cViewPr>
      <p:guideLst>
        <p:guide orient="horz" pos="1728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-394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pitchFamily="34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789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789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pitchFamily="34" charset="0"/>
                <a:cs typeface="+mn-cs"/>
              </a:defRPr>
            </a:lvl1pPr>
          </a:lstStyle>
          <a:p>
            <a:pPr>
              <a:defRPr/>
            </a:pPr>
            <a:fld id="{4D19F820-A8B6-4F25-8AAC-6E5E45EC0740}" type="slidenum">
              <a:rPr lang="en-GB"/>
              <a:pPr>
                <a:defRPr/>
              </a:pPr>
              <a:t>‹Nº›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9138001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pitchFamily="34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758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7575" y="744538"/>
            <a:ext cx="4964113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68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0" y="4714875"/>
            <a:ext cx="5438775" cy="446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/>
              <a:t>Click to 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368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68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pitchFamily="34" charset="0"/>
                <a:cs typeface="+mn-cs"/>
              </a:defRPr>
            </a:lvl1pPr>
          </a:lstStyle>
          <a:p>
            <a:pPr>
              <a:defRPr/>
            </a:pPr>
            <a:fld id="{0165C11E-01E4-4D4B-A500-9DCF6D771C32}" type="slidenum">
              <a:rPr lang="en-GB"/>
              <a:pPr>
                <a:defRPr/>
              </a:pPr>
              <a:t>‹Nº›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4055413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A. Intervention logic as theory of change - LFA here</a:t>
            </a:r>
          </a:p>
          <a:p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B. Phases (start with exercise )</a:t>
            </a:r>
          </a:p>
          <a:p>
            <a:pPr lvl="0"/>
            <a:r>
              <a:rPr lang="en-GB" dirty="0">
                <a:effectLst/>
              </a:rPr>
              <a:t>Programming</a:t>
            </a:r>
          </a:p>
          <a:p>
            <a:pPr lvl="0"/>
            <a:r>
              <a:rPr lang="en-GB" dirty="0">
                <a:effectLst/>
              </a:rPr>
              <a:t>Identification and Formulation</a:t>
            </a:r>
          </a:p>
          <a:p>
            <a:pPr lvl="0"/>
            <a:r>
              <a:rPr lang="en-GB" dirty="0">
                <a:effectLst/>
              </a:rPr>
              <a:t>Implementation</a:t>
            </a:r>
          </a:p>
          <a:p>
            <a:pPr lvl="0"/>
            <a:r>
              <a:rPr lang="en-GB" dirty="0">
                <a:effectLst/>
              </a:rPr>
              <a:t>Completion/Closure and Follow up</a:t>
            </a:r>
          </a:p>
          <a:p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C. Important choices to be made during the phases of development actions	 (exercise on stakeholder analysis and choice of partners – force field diagram)</a:t>
            </a:r>
          </a:p>
          <a:p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Aid modalities as one choice to make</a:t>
            </a:r>
          </a:p>
          <a:p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D. Stakeholder analysis (light)</a:t>
            </a:r>
          </a:p>
          <a:p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E. Policy dialogue (light)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3B61BA-BC8E-9343-8767-AC4364421968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05457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9154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GB" altLang="x-none">
                <a:solidFill>
                  <a:srgbClr val="000000"/>
                </a:solidFill>
                <a:latin typeface="Arial" charset="0"/>
                <a:ea typeface="MS PGothic" charset="-128"/>
              </a:rPr>
              <a:t>Within the definition of </a:t>
            </a:r>
            <a:r>
              <a:rPr lang="ja-JP" altLang="en-GB">
                <a:solidFill>
                  <a:srgbClr val="000000"/>
                </a:solidFill>
                <a:latin typeface="Arial" charset="0"/>
                <a:ea typeface="MS PGothic" charset="-128"/>
              </a:rPr>
              <a:t>“</a:t>
            </a:r>
            <a:r>
              <a:rPr lang="en-GB" altLang="ja-JP">
                <a:solidFill>
                  <a:srgbClr val="000000"/>
                </a:solidFill>
                <a:latin typeface="Arial" charset="0"/>
                <a:ea typeface="MS PGothic" charset="-128"/>
              </a:rPr>
              <a:t>Disaster Risk Reduction</a:t>
            </a:r>
            <a:r>
              <a:rPr lang="ja-JP" altLang="en-GB">
                <a:solidFill>
                  <a:srgbClr val="000000"/>
                </a:solidFill>
                <a:latin typeface="Arial" charset="0"/>
                <a:ea typeface="MS PGothic" charset="-128"/>
              </a:rPr>
              <a:t>”</a:t>
            </a:r>
            <a:r>
              <a:rPr lang="en-GB" altLang="ja-JP">
                <a:solidFill>
                  <a:srgbClr val="000000"/>
                </a:solidFill>
                <a:latin typeface="Arial" charset="0"/>
                <a:ea typeface="MS PGothic" charset="-128"/>
              </a:rPr>
              <a:t> of UNISDR (2009), wise management of land and the environment are explicitly mentioned as a way of reducing factor of risk.  </a:t>
            </a:r>
          </a:p>
          <a:p>
            <a:endParaRPr lang="en-GB" altLang="ja-JP">
              <a:solidFill>
                <a:srgbClr val="000000"/>
              </a:solidFill>
              <a:latin typeface="Arial" charset="0"/>
              <a:ea typeface="MS PGothic" charset="-128"/>
            </a:endParaRPr>
          </a:p>
          <a:p>
            <a:r>
              <a:rPr lang="en-GB" altLang="ja-JP">
                <a:solidFill>
                  <a:srgbClr val="000000"/>
                </a:solidFill>
                <a:latin typeface="Arial" charset="0"/>
                <a:ea typeface="MS PGothic" charset="-128"/>
              </a:rPr>
              <a:t>CDN Contribuciones Determinadas Nacionales</a:t>
            </a:r>
          </a:p>
          <a:p>
            <a:r>
              <a:rPr lang="en-GB" altLang="x-none" b="1">
                <a:latin typeface="Arial" charset="0"/>
                <a:ea typeface="MS PGothic" charset="-128"/>
              </a:rPr>
              <a:t>Gestión Integrada de Recursos Hídricos</a:t>
            </a:r>
            <a:r>
              <a:rPr lang="en-GB" altLang="x-none">
                <a:latin typeface="Arial" charset="0"/>
                <a:ea typeface="MS PGothic" charset="-128"/>
              </a:rPr>
              <a:t> (</a:t>
            </a:r>
            <a:r>
              <a:rPr lang="en-GB" altLang="x-none" b="1">
                <a:latin typeface="Arial" charset="0"/>
                <a:ea typeface="MS PGothic" charset="-128"/>
              </a:rPr>
              <a:t>GIRH</a:t>
            </a:r>
            <a:r>
              <a:rPr lang="en-GB" altLang="x-none">
                <a:latin typeface="Arial" charset="0"/>
                <a:ea typeface="MS PGothic" charset="-128"/>
              </a:rPr>
              <a:t>)</a:t>
            </a:r>
            <a:endParaRPr lang="en-GB" altLang="ja-JP">
              <a:solidFill>
                <a:srgbClr val="000000"/>
              </a:solidFill>
              <a:latin typeface="Arial" charset="0"/>
              <a:ea typeface="MS PGothic" charset="-128"/>
            </a:endParaRPr>
          </a:p>
          <a:p>
            <a:r>
              <a:rPr lang="en-GB" altLang="x-none">
                <a:solidFill>
                  <a:srgbClr val="000000"/>
                </a:solidFill>
                <a:latin typeface="Arial" charset="0"/>
                <a:ea typeface="MS PGothic" charset="-128"/>
              </a:rPr>
              <a:t>In the Hyogo Framework for Action 2005 – 2015, an expected outcome is </a:t>
            </a:r>
            <a:r>
              <a:rPr lang="ja-JP" altLang="en-GB">
                <a:solidFill>
                  <a:srgbClr val="000000"/>
                </a:solidFill>
                <a:latin typeface="Arial" charset="0"/>
                <a:ea typeface="MS PGothic" charset="-128"/>
              </a:rPr>
              <a:t>“</a:t>
            </a:r>
            <a:r>
              <a:rPr lang="en-GB" altLang="ja-JP">
                <a:solidFill>
                  <a:srgbClr val="000000"/>
                </a:solidFill>
                <a:latin typeface="Arial" charset="0"/>
                <a:ea typeface="MS PGothic" charset="-128"/>
              </a:rPr>
              <a:t>The substantial reduction of disaster losses, in lives and in the social, economic and environmental assets of communities and countries</a:t>
            </a:r>
            <a:r>
              <a:rPr lang="ja-JP" altLang="en-GB">
                <a:solidFill>
                  <a:srgbClr val="000000"/>
                </a:solidFill>
                <a:latin typeface="Arial" charset="0"/>
                <a:ea typeface="MS PGothic" charset="-128"/>
              </a:rPr>
              <a:t>”</a:t>
            </a:r>
            <a:r>
              <a:rPr lang="en-GB" altLang="ja-JP">
                <a:solidFill>
                  <a:srgbClr val="000000"/>
                </a:solidFill>
                <a:latin typeface="Arial" charset="0"/>
                <a:ea typeface="MS PGothic" charset="-128"/>
              </a:rPr>
              <a:t>, and priorities for action include </a:t>
            </a:r>
            <a:r>
              <a:rPr lang="ja-JP" altLang="en-GB">
                <a:solidFill>
                  <a:srgbClr val="000000"/>
                </a:solidFill>
                <a:latin typeface="Arial" charset="0"/>
                <a:ea typeface="MS PGothic" charset="-128"/>
              </a:rPr>
              <a:t>“</a:t>
            </a:r>
            <a:r>
              <a:rPr lang="en-GB" altLang="ja-JP">
                <a:solidFill>
                  <a:srgbClr val="000000"/>
                </a:solidFill>
                <a:latin typeface="Arial" charset="0"/>
                <a:ea typeface="MS PGothic" charset="-128"/>
              </a:rPr>
              <a:t>sustainable ecosystems and environmental management</a:t>
            </a:r>
            <a:r>
              <a:rPr lang="ja-JP" altLang="en-GB">
                <a:solidFill>
                  <a:srgbClr val="000000"/>
                </a:solidFill>
                <a:latin typeface="Arial" charset="0"/>
                <a:ea typeface="MS PGothic" charset="-128"/>
              </a:rPr>
              <a:t>”</a:t>
            </a:r>
            <a:r>
              <a:rPr lang="en-GB" altLang="ja-JP">
                <a:solidFill>
                  <a:srgbClr val="000000"/>
                </a:solidFill>
                <a:latin typeface="Arial" charset="0"/>
                <a:ea typeface="MS PGothic" charset="-128"/>
              </a:rPr>
              <a:t>.</a:t>
            </a:r>
          </a:p>
          <a:p>
            <a:r>
              <a:rPr lang="en-GB" altLang="x-none">
                <a:solidFill>
                  <a:srgbClr val="000000"/>
                </a:solidFill>
                <a:latin typeface="Arial" charset="0"/>
                <a:ea typeface="MS PGothic" charset="-128"/>
              </a:rPr>
              <a:t>This illustrates the strong link between environment quality and reducing disaster risk . Included in slide notes</a:t>
            </a:r>
          </a:p>
        </p:txBody>
      </p:sp>
      <p:sp>
        <p:nvSpPr>
          <p:cNvPr id="49155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200">
                <a:solidFill>
                  <a:srgbClr val="0F5494"/>
                </a:solidFill>
                <a:latin typeface="Verdana" charset="0"/>
                <a:ea typeface="MS PGothic" charset="-128"/>
              </a:defRPr>
            </a:lvl1pPr>
            <a:lvl2pPr marL="742950" indent="-285750">
              <a:defRPr sz="1200">
                <a:solidFill>
                  <a:srgbClr val="0F5494"/>
                </a:solidFill>
                <a:latin typeface="Verdana" charset="0"/>
                <a:ea typeface="MS PGothic" charset="-128"/>
              </a:defRPr>
            </a:lvl2pPr>
            <a:lvl3pPr marL="1143000" indent="-228600">
              <a:defRPr sz="1200">
                <a:solidFill>
                  <a:srgbClr val="0F5494"/>
                </a:solidFill>
                <a:latin typeface="Verdana" charset="0"/>
                <a:ea typeface="MS PGothic" charset="-128"/>
              </a:defRPr>
            </a:lvl3pPr>
            <a:lvl4pPr marL="1600200" indent="-228600">
              <a:defRPr sz="1200">
                <a:solidFill>
                  <a:srgbClr val="0F5494"/>
                </a:solidFill>
                <a:latin typeface="Verdana" charset="0"/>
                <a:ea typeface="MS PGothic" charset="-128"/>
              </a:defRPr>
            </a:lvl4pPr>
            <a:lvl5pPr marL="2057400" indent="-228600">
              <a:defRPr sz="1200">
                <a:solidFill>
                  <a:srgbClr val="0F5494"/>
                </a:solidFill>
                <a:latin typeface="Verdana" charset="0"/>
                <a:ea typeface="MS PGothic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-128"/>
              </a:defRPr>
            </a:lvl9pPr>
          </a:lstStyle>
          <a:p>
            <a:pPr eaLnBrk="0" hangingPunct="0"/>
            <a:fld id="{A5123BE1-35A6-2543-940C-70660D311B96}" type="slidenum">
              <a:rPr lang="en-GB" altLang="x-none">
                <a:solidFill>
                  <a:srgbClr val="000000"/>
                </a:solidFill>
                <a:latin typeface="Arial" charset="0"/>
              </a:rPr>
              <a:pPr eaLnBrk="0" hangingPunct="0"/>
              <a:t>2</a:t>
            </a:fld>
            <a:endParaRPr lang="en-GB" altLang="x-none">
              <a:solidFill>
                <a:srgbClr val="000000"/>
              </a:solidFill>
              <a:latin typeface="Arial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2770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latin typeface="Arial" charset="0"/>
              <a:ea typeface="MS PGothic" charset="0"/>
            </a:endParaRPr>
          </a:p>
        </p:txBody>
      </p:sp>
      <p:sp>
        <p:nvSpPr>
          <p:cNvPr id="32771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1pPr>
            <a:lvl2pPr marL="742950" indent="-28575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2pPr>
            <a:lvl3pPr marL="1143000" indent="-22860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3pPr>
            <a:lvl4pPr marL="1600200" indent="-22860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4pPr>
            <a:lvl5pPr marL="2057400" indent="-22860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9pPr>
          </a:lstStyle>
          <a:p>
            <a:fld id="{FBC60E00-13E7-7646-9508-8AAF81BC72A5}" type="slidenum">
              <a:rPr lang="en-GB">
                <a:solidFill>
                  <a:schemeClr val="tx1"/>
                </a:solidFill>
                <a:latin typeface="Arial" charset="0"/>
              </a:rPr>
              <a:pPr/>
              <a:t>3</a:t>
            </a:fld>
            <a:endParaRPr lang="en-GB">
              <a:solidFill>
                <a:schemeClr val="tx1"/>
              </a:solidFill>
              <a:latin typeface="Arial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2770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latin typeface="Arial" charset="0"/>
              <a:ea typeface="MS PGothic" charset="0"/>
            </a:endParaRPr>
          </a:p>
        </p:txBody>
      </p:sp>
      <p:sp>
        <p:nvSpPr>
          <p:cNvPr id="32771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1pPr>
            <a:lvl2pPr marL="742950" indent="-28575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2pPr>
            <a:lvl3pPr marL="1143000" indent="-22860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3pPr>
            <a:lvl4pPr marL="1600200" indent="-22860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4pPr>
            <a:lvl5pPr marL="2057400" indent="-22860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9pPr>
          </a:lstStyle>
          <a:p>
            <a:fld id="{FBC60E00-13E7-7646-9508-8AAF81BC72A5}" type="slidenum">
              <a:rPr lang="en-GB">
                <a:solidFill>
                  <a:schemeClr val="tx1"/>
                </a:solidFill>
                <a:latin typeface="Arial" charset="0"/>
              </a:rPr>
              <a:pPr/>
              <a:t>4</a:t>
            </a:fld>
            <a:endParaRPr lang="en-GB">
              <a:solidFill>
                <a:schemeClr val="tx1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942201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9154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GB" altLang="x-none">
                <a:solidFill>
                  <a:srgbClr val="000000"/>
                </a:solidFill>
                <a:latin typeface="Arial" charset="0"/>
                <a:ea typeface="MS PGothic" charset="-128"/>
              </a:rPr>
              <a:t>Within the definition of </a:t>
            </a:r>
            <a:r>
              <a:rPr lang="ja-JP" altLang="en-GB">
                <a:solidFill>
                  <a:srgbClr val="000000"/>
                </a:solidFill>
                <a:latin typeface="Arial" charset="0"/>
                <a:ea typeface="MS PGothic" charset="-128"/>
              </a:rPr>
              <a:t>“</a:t>
            </a:r>
            <a:r>
              <a:rPr lang="en-GB" altLang="ja-JP">
                <a:solidFill>
                  <a:srgbClr val="000000"/>
                </a:solidFill>
                <a:latin typeface="Arial" charset="0"/>
                <a:ea typeface="MS PGothic" charset="-128"/>
              </a:rPr>
              <a:t>Disaster Risk Reduction</a:t>
            </a:r>
            <a:r>
              <a:rPr lang="ja-JP" altLang="en-GB">
                <a:solidFill>
                  <a:srgbClr val="000000"/>
                </a:solidFill>
                <a:latin typeface="Arial" charset="0"/>
                <a:ea typeface="MS PGothic" charset="-128"/>
              </a:rPr>
              <a:t>”</a:t>
            </a:r>
            <a:r>
              <a:rPr lang="en-GB" altLang="ja-JP">
                <a:solidFill>
                  <a:srgbClr val="000000"/>
                </a:solidFill>
                <a:latin typeface="Arial" charset="0"/>
                <a:ea typeface="MS PGothic" charset="-128"/>
              </a:rPr>
              <a:t> of UNISDR (2009), wise management of land and the environment are explicitly mentioned as a way of reducing factor of risk.  </a:t>
            </a:r>
          </a:p>
          <a:p>
            <a:endParaRPr lang="en-GB" altLang="ja-JP">
              <a:solidFill>
                <a:srgbClr val="000000"/>
              </a:solidFill>
              <a:latin typeface="Arial" charset="0"/>
              <a:ea typeface="MS PGothic" charset="-128"/>
            </a:endParaRPr>
          </a:p>
          <a:p>
            <a:r>
              <a:rPr lang="en-GB" altLang="ja-JP">
                <a:solidFill>
                  <a:srgbClr val="000000"/>
                </a:solidFill>
                <a:latin typeface="Arial" charset="0"/>
                <a:ea typeface="MS PGothic" charset="-128"/>
              </a:rPr>
              <a:t>CDN Contribuciones Determinadas Nacionales</a:t>
            </a:r>
          </a:p>
          <a:p>
            <a:r>
              <a:rPr lang="en-GB" altLang="x-none" b="1">
                <a:latin typeface="Arial" charset="0"/>
                <a:ea typeface="MS PGothic" charset="-128"/>
              </a:rPr>
              <a:t>Gestión Integrada de Recursos Hídricos</a:t>
            </a:r>
            <a:r>
              <a:rPr lang="en-GB" altLang="x-none">
                <a:latin typeface="Arial" charset="0"/>
                <a:ea typeface="MS PGothic" charset="-128"/>
              </a:rPr>
              <a:t> (</a:t>
            </a:r>
            <a:r>
              <a:rPr lang="en-GB" altLang="x-none" b="1">
                <a:latin typeface="Arial" charset="0"/>
                <a:ea typeface="MS PGothic" charset="-128"/>
              </a:rPr>
              <a:t>GIRH</a:t>
            </a:r>
            <a:r>
              <a:rPr lang="en-GB" altLang="x-none">
                <a:latin typeface="Arial" charset="0"/>
                <a:ea typeface="MS PGothic" charset="-128"/>
              </a:rPr>
              <a:t>)</a:t>
            </a:r>
            <a:endParaRPr lang="en-GB" altLang="ja-JP">
              <a:solidFill>
                <a:srgbClr val="000000"/>
              </a:solidFill>
              <a:latin typeface="Arial" charset="0"/>
              <a:ea typeface="MS PGothic" charset="-128"/>
            </a:endParaRPr>
          </a:p>
          <a:p>
            <a:r>
              <a:rPr lang="en-GB" altLang="x-none">
                <a:solidFill>
                  <a:srgbClr val="000000"/>
                </a:solidFill>
                <a:latin typeface="Arial" charset="0"/>
                <a:ea typeface="MS PGothic" charset="-128"/>
              </a:rPr>
              <a:t>In the Hyogo Framework for Action 2005 – 2015, an expected outcome is </a:t>
            </a:r>
            <a:r>
              <a:rPr lang="ja-JP" altLang="en-GB">
                <a:solidFill>
                  <a:srgbClr val="000000"/>
                </a:solidFill>
                <a:latin typeface="Arial" charset="0"/>
                <a:ea typeface="MS PGothic" charset="-128"/>
              </a:rPr>
              <a:t>“</a:t>
            </a:r>
            <a:r>
              <a:rPr lang="en-GB" altLang="ja-JP">
                <a:solidFill>
                  <a:srgbClr val="000000"/>
                </a:solidFill>
                <a:latin typeface="Arial" charset="0"/>
                <a:ea typeface="MS PGothic" charset="-128"/>
              </a:rPr>
              <a:t>The substantial reduction of disaster losses, in lives and in the social, economic and environmental assets of communities and countries</a:t>
            </a:r>
            <a:r>
              <a:rPr lang="ja-JP" altLang="en-GB">
                <a:solidFill>
                  <a:srgbClr val="000000"/>
                </a:solidFill>
                <a:latin typeface="Arial" charset="0"/>
                <a:ea typeface="MS PGothic" charset="-128"/>
              </a:rPr>
              <a:t>”</a:t>
            </a:r>
            <a:r>
              <a:rPr lang="en-GB" altLang="ja-JP">
                <a:solidFill>
                  <a:srgbClr val="000000"/>
                </a:solidFill>
                <a:latin typeface="Arial" charset="0"/>
                <a:ea typeface="MS PGothic" charset="-128"/>
              </a:rPr>
              <a:t>, and priorities for action include </a:t>
            </a:r>
            <a:r>
              <a:rPr lang="ja-JP" altLang="en-GB">
                <a:solidFill>
                  <a:srgbClr val="000000"/>
                </a:solidFill>
                <a:latin typeface="Arial" charset="0"/>
                <a:ea typeface="MS PGothic" charset="-128"/>
              </a:rPr>
              <a:t>“</a:t>
            </a:r>
            <a:r>
              <a:rPr lang="en-GB" altLang="ja-JP">
                <a:solidFill>
                  <a:srgbClr val="000000"/>
                </a:solidFill>
                <a:latin typeface="Arial" charset="0"/>
                <a:ea typeface="MS PGothic" charset="-128"/>
              </a:rPr>
              <a:t>sustainable ecosystems and environmental management</a:t>
            </a:r>
            <a:r>
              <a:rPr lang="ja-JP" altLang="en-GB">
                <a:solidFill>
                  <a:srgbClr val="000000"/>
                </a:solidFill>
                <a:latin typeface="Arial" charset="0"/>
                <a:ea typeface="MS PGothic" charset="-128"/>
              </a:rPr>
              <a:t>”</a:t>
            </a:r>
            <a:r>
              <a:rPr lang="en-GB" altLang="ja-JP">
                <a:solidFill>
                  <a:srgbClr val="000000"/>
                </a:solidFill>
                <a:latin typeface="Arial" charset="0"/>
                <a:ea typeface="MS PGothic" charset="-128"/>
              </a:rPr>
              <a:t>.</a:t>
            </a:r>
          </a:p>
          <a:p>
            <a:r>
              <a:rPr lang="en-GB" altLang="x-none">
                <a:solidFill>
                  <a:srgbClr val="000000"/>
                </a:solidFill>
                <a:latin typeface="Arial" charset="0"/>
                <a:ea typeface="MS PGothic" charset="-128"/>
              </a:rPr>
              <a:t>This illustrates the strong link between environment quality and reducing disaster risk . Included in slide notes</a:t>
            </a:r>
          </a:p>
        </p:txBody>
      </p:sp>
      <p:sp>
        <p:nvSpPr>
          <p:cNvPr id="49155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200">
                <a:solidFill>
                  <a:srgbClr val="0F5494"/>
                </a:solidFill>
                <a:latin typeface="Verdana" charset="0"/>
                <a:ea typeface="MS PGothic" charset="-128"/>
              </a:defRPr>
            </a:lvl1pPr>
            <a:lvl2pPr marL="742950" indent="-285750">
              <a:defRPr sz="1200">
                <a:solidFill>
                  <a:srgbClr val="0F5494"/>
                </a:solidFill>
                <a:latin typeface="Verdana" charset="0"/>
                <a:ea typeface="MS PGothic" charset="-128"/>
              </a:defRPr>
            </a:lvl2pPr>
            <a:lvl3pPr marL="1143000" indent="-228600">
              <a:defRPr sz="1200">
                <a:solidFill>
                  <a:srgbClr val="0F5494"/>
                </a:solidFill>
                <a:latin typeface="Verdana" charset="0"/>
                <a:ea typeface="MS PGothic" charset="-128"/>
              </a:defRPr>
            </a:lvl3pPr>
            <a:lvl4pPr marL="1600200" indent="-228600">
              <a:defRPr sz="1200">
                <a:solidFill>
                  <a:srgbClr val="0F5494"/>
                </a:solidFill>
                <a:latin typeface="Verdana" charset="0"/>
                <a:ea typeface="MS PGothic" charset="-128"/>
              </a:defRPr>
            </a:lvl4pPr>
            <a:lvl5pPr marL="2057400" indent="-228600">
              <a:defRPr sz="1200">
                <a:solidFill>
                  <a:srgbClr val="0F5494"/>
                </a:solidFill>
                <a:latin typeface="Verdana" charset="0"/>
                <a:ea typeface="MS PGothic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-128"/>
              </a:defRPr>
            </a:lvl9pPr>
          </a:lstStyle>
          <a:p>
            <a:pPr eaLnBrk="0" hangingPunct="0"/>
            <a:fld id="{A5123BE1-35A6-2543-940C-70660D311B96}" type="slidenum">
              <a:rPr lang="en-GB" altLang="x-none">
                <a:solidFill>
                  <a:srgbClr val="000000"/>
                </a:solidFill>
                <a:latin typeface="Arial" charset="0"/>
              </a:rPr>
              <a:pPr eaLnBrk="0" hangingPunct="0"/>
              <a:t>6</a:t>
            </a:fld>
            <a:endParaRPr lang="en-GB" altLang="x-none">
              <a:solidFill>
                <a:srgbClr val="000000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67031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9"/>
          <p:cNvSpPr>
            <a:spLocks noChangeArrowheads="1"/>
          </p:cNvSpPr>
          <p:nvPr/>
        </p:nvSpPr>
        <p:spPr bwMode="auto">
          <a:xfrm>
            <a:off x="0" y="981075"/>
            <a:ext cx="9180513" cy="5876925"/>
          </a:xfrm>
          <a:prstGeom prst="rect">
            <a:avLst/>
          </a:prstGeom>
          <a:solidFill>
            <a:srgbClr val="0F5494"/>
          </a:solidFill>
          <a:ln w="25400" algn="ctr">
            <a:solidFill>
              <a:srgbClr val="0F5494"/>
            </a:solidFill>
            <a:miter lim="800000"/>
            <a:headEnd/>
            <a:tailEnd/>
          </a:ln>
          <a:effectLst>
            <a:outerShdw dist="23000" dir="5400000" rotWithShape="0">
              <a:srgbClr val="000000">
                <a:alpha val="34998"/>
              </a:srgbClr>
            </a:outerShdw>
          </a:effectLst>
        </p:spPr>
        <p:txBody>
          <a:bodyPr anchor="ctr"/>
          <a:lstStyle/>
          <a:p>
            <a:pPr algn="ctr" defTabSz="457200"/>
            <a:endParaRPr lang="en-GB" sz="1800" noProof="0" dirty="0">
              <a:solidFill>
                <a:srgbClr val="FFFFFF"/>
              </a:solidFill>
            </a:endParaRPr>
          </a:p>
        </p:txBody>
      </p:sp>
      <p:pic>
        <p:nvPicPr>
          <p:cNvPr id="5" name="Picture 6" descr="LOGO CE-EN-quadri.eps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7638" y="258763"/>
            <a:ext cx="1436687" cy="998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5"/>
          <p:cNvSpPr/>
          <p:nvPr userDrawn="1"/>
        </p:nvSpPr>
        <p:spPr>
          <a:xfrm>
            <a:off x="4267200" y="6659563"/>
            <a:ext cx="611188" cy="215900"/>
          </a:xfrm>
          <a:prstGeom prst="rect">
            <a:avLst/>
          </a:prstGeom>
          <a:solidFill>
            <a:srgbClr val="133176"/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1800" noProof="0" dirty="0"/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ctrTitle"/>
          </p:nvPr>
        </p:nvSpPr>
        <p:spPr>
          <a:xfrm>
            <a:off x="3995738" y="2565400"/>
            <a:ext cx="5040312" cy="790575"/>
          </a:xfrm>
        </p:spPr>
        <p:txBody>
          <a:bodyPr/>
          <a:lstStyle>
            <a:lvl1pPr marL="3175">
              <a:defRPr sz="7600">
                <a:solidFill>
                  <a:srgbClr val="FFD624"/>
                </a:solidFill>
              </a:defRPr>
            </a:lvl1pPr>
          </a:lstStyle>
          <a:p>
            <a:r>
              <a:rPr lang="en-GB" noProof="0" dirty="0"/>
              <a:t>Title</a:t>
            </a:r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611188" y="3716338"/>
            <a:ext cx="8532812" cy="1728787"/>
          </a:xfrm>
        </p:spPr>
        <p:txBody>
          <a:bodyPr/>
          <a:lstStyle>
            <a:lvl1pPr marL="0" indent="0">
              <a:buFontTx/>
              <a:buNone/>
              <a:defRPr sz="3000" b="1" i="0">
                <a:solidFill>
                  <a:schemeClr val="bg1"/>
                </a:solidFill>
              </a:defRPr>
            </a:lvl1pPr>
          </a:lstStyle>
          <a:p>
            <a:r>
              <a:rPr lang="en-GB" noProof="0" dirty="0"/>
              <a:t>Subtitle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sz="1200" b="1"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endParaRPr lang="en-GB" noProof="0" dirty="0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endParaRPr lang="en-GB" noProof="0" dirty="0"/>
          </a:p>
        </p:txBody>
      </p:sp>
      <p:sp>
        <p:nvSpPr>
          <p:cNvPr id="9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fld id="{866E24AB-CEF4-4470-9806-4CF3C7CFBE3B}" type="slidenum">
              <a:rPr lang="en-GB" noProof="0"/>
              <a:pPr>
                <a:defRPr/>
              </a:pPr>
              <a:t>‹Nº›</a:t>
            </a:fld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18409187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F6F238-D46E-4DCA-B114-DAD4A707219F}" type="slidenum">
              <a:rPr lang="en-GB"/>
              <a:pPr>
                <a:defRPr/>
              </a:pPr>
              <a:t>‹Nº›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217750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15113" y="1339850"/>
            <a:ext cx="2071687" cy="46815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95288" y="1339850"/>
            <a:ext cx="6067425" cy="46815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251EDE-CF77-4071-AECF-FE0BE75127DA}" type="slidenum">
              <a:rPr lang="en-GB"/>
              <a:pPr>
                <a:defRPr/>
              </a:pPr>
              <a:t>‹Nº›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2547040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9"/>
          <p:cNvGrpSpPr>
            <a:grpSpLocks/>
          </p:cNvGrpSpPr>
          <p:nvPr userDrawn="1"/>
        </p:nvGrpSpPr>
        <p:grpSpPr bwMode="auto">
          <a:xfrm>
            <a:off x="8316913" y="0"/>
            <a:ext cx="863600" cy="6884988"/>
            <a:chOff x="5225" y="0"/>
            <a:chExt cx="544" cy="4320"/>
          </a:xfrm>
        </p:grpSpPr>
        <p:sp>
          <p:nvSpPr>
            <p:cNvPr id="5" name="Rectangle 10"/>
            <p:cNvSpPr>
              <a:spLocks noChangeArrowheads="1"/>
            </p:cNvSpPr>
            <p:nvPr/>
          </p:nvSpPr>
          <p:spPr bwMode="auto">
            <a:xfrm>
              <a:off x="5533" y="0"/>
              <a:ext cx="227" cy="4320"/>
            </a:xfrm>
            <a:prstGeom prst="rect">
              <a:avLst/>
            </a:prstGeom>
            <a:solidFill>
              <a:srgbClr val="103C7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fr-BE">
                <a:latin typeface="Arial" charset="0"/>
              </a:endParaRPr>
            </a:p>
          </p:txBody>
        </p:sp>
        <p:grpSp>
          <p:nvGrpSpPr>
            <p:cNvPr id="6" name="Group 11"/>
            <p:cNvGrpSpPr>
              <a:grpSpLocks/>
            </p:cNvGrpSpPr>
            <p:nvPr/>
          </p:nvGrpSpPr>
          <p:grpSpPr bwMode="auto">
            <a:xfrm>
              <a:off x="5225" y="430"/>
              <a:ext cx="544" cy="771"/>
              <a:chOff x="5225" y="430"/>
              <a:chExt cx="544" cy="771"/>
            </a:xfrm>
          </p:grpSpPr>
          <p:sp>
            <p:nvSpPr>
              <p:cNvPr id="7" name="Rectangle 12"/>
              <p:cNvSpPr>
                <a:spLocks noChangeArrowheads="1"/>
              </p:cNvSpPr>
              <p:nvPr/>
            </p:nvSpPr>
            <p:spPr bwMode="auto">
              <a:xfrm>
                <a:off x="5225" y="1020"/>
                <a:ext cx="544" cy="181"/>
              </a:xfrm>
              <a:prstGeom prst="rect">
                <a:avLst/>
              </a:prstGeom>
              <a:solidFill>
                <a:srgbClr val="F3D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fr-BE">
                  <a:latin typeface="Arial" charset="0"/>
                </a:endParaRPr>
              </a:p>
            </p:txBody>
          </p:sp>
          <p:sp>
            <p:nvSpPr>
              <p:cNvPr id="8" name="Rectangle 13"/>
              <p:cNvSpPr>
                <a:spLocks noChangeArrowheads="1"/>
              </p:cNvSpPr>
              <p:nvPr/>
            </p:nvSpPr>
            <p:spPr bwMode="auto">
              <a:xfrm>
                <a:off x="5225" y="725"/>
                <a:ext cx="544" cy="181"/>
              </a:xfrm>
              <a:prstGeom prst="rect">
                <a:avLst/>
              </a:prstGeom>
              <a:solidFill>
                <a:srgbClr val="F3D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fr-BE">
                  <a:latin typeface="Arial" charset="0"/>
                </a:endParaRPr>
              </a:p>
            </p:txBody>
          </p:sp>
          <p:sp>
            <p:nvSpPr>
              <p:cNvPr id="9" name="Rectangle 14"/>
              <p:cNvSpPr>
                <a:spLocks noChangeArrowheads="1"/>
              </p:cNvSpPr>
              <p:nvPr/>
            </p:nvSpPr>
            <p:spPr bwMode="auto">
              <a:xfrm>
                <a:off x="5225" y="430"/>
                <a:ext cx="544" cy="181"/>
              </a:xfrm>
              <a:prstGeom prst="rect">
                <a:avLst/>
              </a:prstGeom>
              <a:solidFill>
                <a:srgbClr val="F3D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r>
                  <a:rPr lang="fr-FR" sz="1300" b="1">
                    <a:solidFill>
                      <a:srgbClr val="103C72"/>
                    </a:solidFill>
                    <a:latin typeface="Century Gothic" pitchFamily="34" charset="0"/>
                    <a:ea typeface="ＭＳ Ｐゴシック" pitchFamily="34" charset="-128"/>
                  </a:rPr>
                  <a:t>EuropeAid</a:t>
                </a:r>
                <a:endParaRPr lang="en-GB">
                  <a:latin typeface="Arial" charset="0"/>
                  <a:ea typeface="ＭＳ Ｐゴシック" pitchFamily="34" charset="-128"/>
                </a:endParaRPr>
              </a:p>
            </p:txBody>
          </p:sp>
        </p:grpSp>
      </p:grpSp>
      <p:sp>
        <p:nvSpPr>
          <p:cNvPr id="10" name="Rectangle 6"/>
          <p:cNvSpPr txBox="1">
            <a:spLocks noChangeArrowheads="1"/>
          </p:cNvSpPr>
          <p:nvPr userDrawn="1"/>
        </p:nvSpPr>
        <p:spPr>
          <a:xfrm>
            <a:off x="6553200" y="6272213"/>
            <a:ext cx="2133600" cy="476250"/>
          </a:xfrm>
          <a:prstGeom prst="rect">
            <a:avLst/>
          </a:prstGeom>
          <a:ln algn="ctr"/>
        </p:spPr>
        <p:txBody>
          <a:bodyPr anchor="ctr"/>
          <a:lstStyle>
            <a:lvl1pPr eaLnBrk="0" hangingPunct="0">
              <a:lnSpc>
                <a:spcPts val="1400"/>
              </a:lnSpc>
              <a:defRPr>
                <a:solidFill>
                  <a:srgbClr val="103C72"/>
                </a:solidFill>
              </a:defRPr>
            </a:lvl1pPr>
          </a:lstStyle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FF2CDBB1-1A33-401D-9A89-E58501E2AF08}" type="slidenum">
              <a:rPr lang="en-GB" smtClean="0">
                <a:latin typeface="+mn-lt"/>
                <a:cs typeface="+mn-cs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‹Nº›</a:t>
            </a:fld>
            <a:endParaRPr lang="en-GB">
              <a:latin typeface="+mn-lt"/>
              <a:cs typeface="+mn-cs"/>
            </a:endParaRPr>
          </a:p>
        </p:txBody>
      </p:sp>
      <p:sp>
        <p:nvSpPr>
          <p:cNvPr id="13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157809"/>
            <a:ext cx="7772400" cy="938213"/>
          </a:xfrm>
          <a:ln algn="ctr"/>
        </p:spPr>
        <p:txBody>
          <a:bodyPr/>
          <a:lstStyle>
            <a:lvl1pPr>
              <a:defRPr>
                <a:solidFill>
                  <a:srgbClr val="103C72"/>
                </a:solidFill>
              </a:defRPr>
            </a:lvl1pPr>
          </a:lstStyle>
          <a:p>
            <a:r>
              <a:rPr lang="en-GB" dirty="0"/>
              <a:t>Click to edit Master title style</a:t>
            </a:r>
          </a:p>
        </p:txBody>
      </p:sp>
      <p:sp>
        <p:nvSpPr>
          <p:cNvPr id="14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4213" y="3311922"/>
            <a:ext cx="7088187" cy="865187"/>
          </a:xfrm>
        </p:spPr>
        <p:txBody>
          <a:bodyPr/>
          <a:lstStyle>
            <a:lvl1pPr marL="0" indent="0">
              <a:buFont typeface="Times" charset="0"/>
              <a:buNone/>
              <a:defRPr/>
            </a:lvl1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11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4CD2B1-A1AF-4BA1-80E5-B76C25BBC1C2}" type="datetimeFigureOut">
              <a:rPr lang="en-US"/>
              <a:pPr>
                <a:defRPr/>
              </a:pPr>
              <a:t>3/15/19</a:t>
            </a:fld>
            <a:endParaRPr lang="en-US"/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6F2BE1-4630-4C13-85CC-E4C297AADCBB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885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noProof="0" dirty="0"/>
              <a:t>Click to edit Master text styles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3"/>
            <a:r>
              <a:rPr lang="en-GB" noProof="0" dirty="0"/>
              <a:t>Fourth level</a:t>
            </a:r>
          </a:p>
          <a:p>
            <a:pPr lvl="4"/>
            <a:r>
              <a:rPr lang="en-GB" noProof="0" dirty="0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noProof="0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noProof="0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839187B-0BD1-4BBE-BEA7-010AD5111062}" type="slidenum">
              <a:rPr lang="en-GB" noProof="0"/>
              <a:pPr>
                <a:defRPr/>
              </a:pPr>
              <a:t>‹Nº›</a:t>
            </a:fld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9986183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09BFE71-0FC0-49A6-B79F-258A47664088}" type="slidenum">
              <a:rPr lang="en-GB"/>
              <a:pPr>
                <a:defRPr/>
              </a:pPr>
              <a:t>‹Nº›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492637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492375"/>
            <a:ext cx="4038600" cy="35290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492375"/>
            <a:ext cx="4038600" cy="35290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EBC242-8238-4168-97B7-E184E596777A}" type="slidenum">
              <a:rPr lang="en-GB"/>
              <a:pPr>
                <a:defRPr/>
              </a:pPr>
              <a:t>‹Nº›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16695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C5C6CA4-4232-4AF0-BCDA-7B421027C85B}" type="slidenum">
              <a:rPr lang="en-GB"/>
              <a:pPr>
                <a:defRPr/>
              </a:pPr>
              <a:t>‹Nº›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6774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401C0D-2536-4557-876A-36C4DD155A24}" type="slidenum">
              <a:rPr lang="en-GB"/>
              <a:pPr>
                <a:defRPr/>
              </a:pPr>
              <a:t>‹Nº›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154805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FCA31CE-AB29-4DE0-BD92-61B8B8B38FA4}" type="slidenum">
              <a:rPr lang="en-GB"/>
              <a:pPr>
                <a:defRPr/>
              </a:pPr>
              <a:t>‹Nº›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718414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09289E8-D9C5-4E1E-BAA5-16FE916D2B20}" type="slidenum">
              <a:rPr lang="en-GB"/>
              <a:pPr>
                <a:defRPr/>
              </a:pPr>
              <a:t>‹Nº›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13251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7DC4D3-D742-4198-A328-EB947699515D}" type="slidenum">
              <a:rPr lang="en-GB"/>
              <a:pPr>
                <a:defRPr/>
              </a:pPr>
              <a:t>‹Nº›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201257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95288" y="1339850"/>
            <a:ext cx="8229600" cy="93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Title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2492375"/>
            <a:ext cx="8229600" cy="3529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BE"/>
              <a:t>Second level</a:t>
            </a:r>
            <a:endParaRPr lang="en-GB"/>
          </a:p>
          <a:p>
            <a:pPr lvl="1"/>
            <a:r>
              <a:rPr lang="en-GB"/>
              <a:t>Third level</a:t>
            </a:r>
          </a:p>
          <a:p>
            <a:pPr lvl="2"/>
            <a:r>
              <a:rPr lang="en-GB"/>
              <a:t>- Fourth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chemeClr val="tx1"/>
                </a:solidFill>
                <a:latin typeface="Arial" pitchFamily="34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chemeClr val="tx1"/>
                </a:solidFill>
                <a:latin typeface="Arial" pitchFamily="34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chemeClr val="tx1"/>
                </a:solidFill>
                <a:latin typeface="Arial" pitchFamily="34" charset="0"/>
                <a:cs typeface="+mn-cs"/>
              </a:defRPr>
            </a:lvl1pPr>
          </a:lstStyle>
          <a:p>
            <a:pPr>
              <a:defRPr/>
            </a:pPr>
            <a:fld id="{59409FB3-B05E-4E39-8C3A-B75646C8D7CD}" type="slidenum">
              <a:rPr lang="en-GB"/>
              <a:pPr>
                <a:defRPr/>
              </a:pPr>
              <a:t>‹Nº›</a:t>
            </a:fld>
            <a:endParaRPr lang="en-GB" dirty="0"/>
          </a:p>
        </p:txBody>
      </p:sp>
      <p:sp>
        <p:nvSpPr>
          <p:cNvPr id="15" name="Rectangle 14"/>
          <p:cNvSpPr/>
          <p:nvPr/>
        </p:nvSpPr>
        <p:spPr>
          <a:xfrm>
            <a:off x="0" y="0"/>
            <a:ext cx="9144000" cy="957263"/>
          </a:xfrm>
          <a:prstGeom prst="rect">
            <a:avLst/>
          </a:prstGeom>
          <a:solidFill>
            <a:srgbClr val="0F5494"/>
          </a:solidFill>
          <a:ln>
            <a:solidFill>
              <a:srgbClr val="0F549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dirty="0"/>
          </a:p>
        </p:txBody>
      </p:sp>
      <p:sp>
        <p:nvSpPr>
          <p:cNvPr id="7" name="Rectangle 6"/>
          <p:cNvSpPr/>
          <p:nvPr/>
        </p:nvSpPr>
        <p:spPr>
          <a:xfrm>
            <a:off x="4262438" y="6659563"/>
            <a:ext cx="611187" cy="198437"/>
          </a:xfrm>
          <a:prstGeom prst="rect">
            <a:avLst/>
          </a:prstGeom>
          <a:solidFill>
            <a:srgbClr val="133176"/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dirty="0"/>
          </a:p>
        </p:txBody>
      </p:sp>
      <p:pic>
        <p:nvPicPr>
          <p:cNvPr id="1033" name="Picture 17" descr="LOGO CE_Vertical_EN_NEG_quadri_HR"/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7638" y="258763"/>
            <a:ext cx="1436687" cy="1004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hdr="0" ftr="0" dt="0"/>
  <p:txStyles>
    <p:titleStyle>
      <a:lvl1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+mj-lt"/>
          <a:ea typeface="+mj-ea"/>
          <a:cs typeface="+mj-cs"/>
        </a:defRPr>
      </a:lvl1pPr>
      <a:lvl2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2pPr>
      <a:lvl3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3pPr>
      <a:lvl4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4pPr>
      <a:lvl5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5pPr>
      <a:lvl6pPr marL="8159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6pPr>
      <a:lvl7pPr marL="12731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7pPr>
      <a:lvl8pPr marL="17303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8pPr>
      <a:lvl9pPr marL="21875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bg1"/>
        </a:buClr>
        <a:buChar char="•"/>
        <a:defRPr sz="2400" i="1">
          <a:solidFill>
            <a:srgbClr val="0F5494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009FBA"/>
        </a:buClr>
        <a:buChar char="•"/>
        <a:defRPr sz="2000" b="1">
          <a:solidFill>
            <a:srgbClr val="0F5494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defRPr sz="1400">
          <a:solidFill>
            <a:srgbClr val="0F5494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260310" y="4692210"/>
            <a:ext cx="8532812" cy="1081087"/>
          </a:xfrm>
        </p:spPr>
        <p:txBody>
          <a:bodyPr/>
          <a:lstStyle/>
          <a:p>
            <a:pPr algn="ctr" eaLnBrk="1" hangingPunct="1"/>
            <a:r>
              <a:rPr lang="fr-BE" dirty="0">
                <a:solidFill>
                  <a:srgbClr val="FFFFFF"/>
                </a:solidFill>
                <a:latin typeface="Verdana" charset="0"/>
                <a:ea typeface="ＭＳ Ｐゴシック" charset="0"/>
              </a:rPr>
              <a:t>Module 5: </a:t>
            </a:r>
          </a:p>
          <a:p>
            <a:pPr algn="ctr" eaLnBrk="1" hangingPunct="1"/>
            <a:r>
              <a:rPr lang="fr-BE" dirty="0" err="1">
                <a:solidFill>
                  <a:srgbClr val="FFFFFF"/>
                </a:solidFill>
                <a:latin typeface="Verdana" charset="0"/>
                <a:ea typeface="ＭＳ Ｐゴシック" charset="0"/>
              </a:rPr>
              <a:t>Mainstreaming</a:t>
            </a:r>
            <a:r>
              <a:rPr lang="fr-BE" dirty="0">
                <a:solidFill>
                  <a:srgbClr val="FFFFFF"/>
                </a:solidFill>
                <a:latin typeface="Verdana" charset="0"/>
                <a:ea typeface="ＭＳ Ｐゴシック" charset="0"/>
              </a:rPr>
              <a:t> in </a:t>
            </a:r>
            <a:r>
              <a:rPr lang="fr-BE" dirty="0" err="1">
                <a:solidFill>
                  <a:srgbClr val="FFFFFF"/>
                </a:solidFill>
                <a:latin typeface="Verdana" charset="0"/>
                <a:ea typeface="ＭＳ Ｐゴシック" charset="0"/>
              </a:rPr>
              <a:t>Programming</a:t>
            </a:r>
            <a:endParaRPr lang="en-GB" dirty="0">
              <a:latin typeface="Verdana" charset="0"/>
              <a:ea typeface="ＭＳ Ｐゴシック" charset="0"/>
            </a:endParaRPr>
          </a:p>
        </p:txBody>
      </p:sp>
      <p:sp>
        <p:nvSpPr>
          <p:cNvPr id="3075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81000" y="2209800"/>
            <a:ext cx="8412122" cy="790575"/>
          </a:xfrm>
        </p:spPr>
        <p:txBody>
          <a:bodyPr/>
          <a:lstStyle/>
          <a:p>
            <a:pPr marL="0" indent="1588" algn="ctr" eaLnBrk="1" hangingPunct="1"/>
            <a:r>
              <a:rPr lang="en-GB" sz="3200" dirty="0">
                <a:latin typeface="Verdana" charset="0"/>
                <a:ea typeface="ＭＳ Ｐゴシック" charset="0"/>
              </a:rPr>
              <a:t>Towards Sustainable Development – </a:t>
            </a:r>
            <a:br>
              <a:rPr lang="en-GB" sz="3200" dirty="0">
                <a:latin typeface="Verdana" charset="0"/>
                <a:ea typeface="ＭＳ Ｐゴシック" charset="0"/>
              </a:rPr>
            </a:br>
            <a:r>
              <a:rPr lang="en-GB" sz="3200" dirty="0">
                <a:latin typeface="Verdana" charset="0"/>
                <a:ea typeface="ＭＳ Ｐゴシック" charset="0"/>
              </a:rPr>
              <a:t>Greening EU Development Cooperation</a:t>
            </a:r>
            <a:endParaRPr lang="en-GB" sz="3600" dirty="0">
              <a:latin typeface="Verdana" charset="0"/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42010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Slide Number Placeholder 2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charset="0"/>
                <a:ea typeface="MS PGothic" charset="-128"/>
              </a:defRPr>
            </a:lvl1pPr>
            <a:lvl2pPr marL="742950" indent="-28575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charset="0"/>
                <a:ea typeface="MS PGothic" charset="-128"/>
              </a:defRPr>
            </a:lvl2pPr>
            <a:lvl3pPr marL="1143000" indent="-228600">
              <a:spcBef>
                <a:spcPct val="20000"/>
              </a:spcBef>
              <a:defRPr sz="1400">
                <a:solidFill>
                  <a:srgbClr val="0F5494"/>
                </a:solidFill>
                <a:latin typeface="Verdana" charset="0"/>
                <a:ea typeface="MS PGothic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ea typeface="MS PGothic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ea typeface="MS PGothic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MS PGothic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MS PGothic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MS PGothic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MS PGothic" charset="-128"/>
              </a:defRPr>
            </a:lvl9pPr>
          </a:lstStyle>
          <a:p>
            <a:pPr eaLnBrk="0" hangingPunct="0">
              <a:spcBef>
                <a:spcPct val="0"/>
              </a:spcBef>
              <a:buClrTx/>
              <a:buFontTx/>
              <a:buNone/>
            </a:pPr>
            <a:fld id="{20F4A453-6AA7-9044-BDA5-DAB6504F16D1}" type="slidenum">
              <a:rPr lang="en-GB" altLang="x-none" sz="1400" i="0">
                <a:solidFill>
                  <a:srgbClr val="000000"/>
                </a:solidFill>
                <a:latin typeface="Arial" charset="0"/>
              </a:rPr>
              <a:pPr eaLnBrk="0" hangingPunct="0">
                <a:spcBef>
                  <a:spcPct val="0"/>
                </a:spcBef>
                <a:buClrTx/>
                <a:buFontTx/>
                <a:buNone/>
              </a:pPr>
              <a:t>2</a:t>
            </a:fld>
            <a:endParaRPr lang="en-GB" altLang="x-none" sz="1400" i="0" dirty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48131" name="TextBox 4"/>
          <p:cNvSpPr txBox="1">
            <a:spLocks noChangeArrowheads="1"/>
          </p:cNvSpPr>
          <p:nvPr/>
        </p:nvSpPr>
        <p:spPr bwMode="auto">
          <a:xfrm>
            <a:off x="457200" y="1143000"/>
            <a:ext cx="8305801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85750" indent="-285750"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charset="0"/>
                <a:ea typeface="MS PGothic" charset="-128"/>
              </a:defRPr>
            </a:lvl1pPr>
            <a:lvl2pPr marL="742950" indent="-28575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charset="0"/>
                <a:ea typeface="MS PGothic" charset="-128"/>
              </a:defRPr>
            </a:lvl2pPr>
            <a:lvl3pPr marL="1143000" indent="-228600">
              <a:spcBef>
                <a:spcPct val="20000"/>
              </a:spcBef>
              <a:defRPr sz="1400">
                <a:solidFill>
                  <a:srgbClr val="0F5494"/>
                </a:solidFill>
                <a:latin typeface="Verdana" charset="0"/>
                <a:ea typeface="MS PGothic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ea typeface="MS PGothic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ea typeface="MS PGothic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MS PGothic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MS PGothic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MS PGothic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MS PGothic" charset="-128"/>
              </a:defRPr>
            </a:lvl9pPr>
          </a:lstStyle>
          <a:p>
            <a:pPr>
              <a:spcBef>
                <a:spcPct val="0"/>
              </a:spcBef>
              <a:buClrTx/>
            </a:pPr>
            <a:endParaRPr lang="en-GB" altLang="x-none" sz="1800" i="0" dirty="0"/>
          </a:p>
          <a:p>
            <a:pPr>
              <a:spcBef>
                <a:spcPct val="0"/>
              </a:spcBef>
              <a:spcAft>
                <a:spcPts val="600"/>
              </a:spcAft>
              <a:buClrTx/>
            </a:pPr>
            <a:r>
              <a:rPr lang="es-ES" altLang="x-none" sz="1800" i="0" dirty="0" err="1"/>
              <a:t>Ambitiou</a:t>
            </a:r>
            <a:r>
              <a:rPr lang="es-ES" altLang="x-none" sz="1800" i="0" dirty="0"/>
              <a:t> in </a:t>
            </a:r>
            <a:r>
              <a:rPr lang="es-ES" altLang="x-none" sz="1800" i="0" dirty="0" err="1"/>
              <a:t>the</a:t>
            </a:r>
            <a:r>
              <a:rPr lang="es-ES" altLang="x-none" sz="1800" i="0" dirty="0"/>
              <a:t> new </a:t>
            </a:r>
            <a:r>
              <a:rPr lang="es-ES" altLang="x-none" sz="1800" i="0" dirty="0" err="1"/>
              <a:t>programming</a:t>
            </a:r>
            <a:r>
              <a:rPr lang="es-ES" altLang="x-none" sz="1800" i="0" dirty="0"/>
              <a:t> </a:t>
            </a:r>
            <a:r>
              <a:rPr lang="es-ES" altLang="x-none" sz="1800" i="0" dirty="0" err="1"/>
              <a:t>cycle</a:t>
            </a:r>
            <a:endParaRPr lang="is-IS" altLang="x-none" sz="1800" i="0" dirty="0"/>
          </a:p>
        </p:txBody>
      </p:sp>
    </p:spTree>
    <p:extLst>
      <p:ext uri="{BB962C8B-B14F-4D97-AF65-F5344CB8AC3E}">
        <p14:creationId xmlns:p14="http://schemas.microsoft.com/office/powerpoint/2010/main" val="20060667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lipse 2">
            <a:extLst>
              <a:ext uri="{FF2B5EF4-FFF2-40B4-BE49-F238E27FC236}">
                <a16:creationId xmlns:a16="http://schemas.microsoft.com/office/drawing/2014/main" id="{005ED2F0-228C-8C41-B506-829ADA3C45E2}"/>
              </a:ext>
            </a:extLst>
          </p:cNvPr>
          <p:cNvSpPr/>
          <p:nvPr/>
        </p:nvSpPr>
        <p:spPr bwMode="auto">
          <a:xfrm>
            <a:off x="671511" y="2667000"/>
            <a:ext cx="3519489" cy="3505200"/>
          </a:xfrm>
          <a:prstGeom prst="ellipse">
            <a:avLst/>
          </a:prstGeom>
          <a:solidFill>
            <a:schemeClr val="accent1">
              <a:lumMod val="2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sz="1200" b="0" i="0" u="none" strike="noStrike" cap="none" normalizeH="0" baseline="0" dirty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  <p:sp>
        <p:nvSpPr>
          <p:cNvPr id="8196" name="TextBox 6"/>
          <p:cNvSpPr txBox="1">
            <a:spLocks noChangeArrowheads="1"/>
          </p:cNvSpPr>
          <p:nvPr/>
        </p:nvSpPr>
        <p:spPr bwMode="auto">
          <a:xfrm>
            <a:off x="945355" y="4022922"/>
            <a:ext cx="2819400" cy="954107"/>
          </a:xfrm>
          <a:prstGeom prst="rect">
            <a:avLst/>
          </a:prstGeom>
          <a:noFill/>
          <a:ln>
            <a:noFill/>
          </a:ln>
          <a:extLst/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800100" indent="-34290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defRPr sz="1400">
                <a:solidFill>
                  <a:srgbClr val="0F5494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  <a:defRPr/>
            </a:pPr>
            <a:r>
              <a:rPr lang="en-GB" altLang="en-US" sz="2000" b="1" i="0" dirty="0">
                <a:solidFill>
                  <a:schemeClr val="bg1"/>
                </a:solidFill>
                <a:cs typeface="+mn-cs"/>
                <a:sym typeface="Helvetica Light"/>
              </a:rPr>
              <a:t>DEDICATED </a:t>
            </a:r>
          </a:p>
          <a:p>
            <a:pPr algn="ctr">
              <a:spcBef>
                <a:spcPct val="0"/>
              </a:spcBef>
              <a:buClrTx/>
              <a:buFontTx/>
              <a:buNone/>
              <a:defRPr/>
            </a:pPr>
            <a:r>
              <a:rPr lang="en-GB" altLang="en-US" sz="2000" b="1" i="0" dirty="0">
                <a:solidFill>
                  <a:schemeClr val="bg1"/>
                </a:solidFill>
                <a:cs typeface="+mn-cs"/>
                <a:sym typeface="Helvetica Light"/>
              </a:rPr>
              <a:t>PROGRAMMES</a:t>
            </a:r>
          </a:p>
          <a:p>
            <a:pPr marL="1079500">
              <a:spcBef>
                <a:spcPct val="0"/>
              </a:spcBef>
              <a:buClrTx/>
              <a:buFontTx/>
              <a:buNone/>
              <a:defRPr/>
            </a:pPr>
            <a:endParaRPr lang="en-GB" altLang="en-US" sz="1600" i="0" dirty="0">
              <a:cs typeface="+mn-cs"/>
            </a:endParaRPr>
          </a:p>
        </p:txBody>
      </p:sp>
      <p:sp>
        <p:nvSpPr>
          <p:cNvPr id="31746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388350" y="6408738"/>
            <a:ext cx="431800" cy="4762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1pPr>
            <a:lvl2pPr marL="742950" indent="-28575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2pPr>
            <a:lvl3pPr marL="1143000" indent="-22860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3pPr>
            <a:lvl4pPr marL="1600200" indent="-22860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4pPr>
            <a:lvl5pPr marL="2057400" indent="-22860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9pPr>
          </a:lstStyle>
          <a:p>
            <a:fld id="{76497ECC-3262-A146-8236-6E5A3AA7B569}" type="slidenum">
              <a:rPr lang="en-GB" sz="1400">
                <a:solidFill>
                  <a:srgbClr val="006EB7"/>
                </a:solidFill>
                <a:latin typeface="Arial" charset="0"/>
              </a:rPr>
              <a:pPr/>
              <a:t>3</a:t>
            </a:fld>
            <a:endParaRPr lang="en-GB" sz="1400">
              <a:solidFill>
                <a:srgbClr val="006EB7"/>
              </a:solidFill>
              <a:latin typeface="Arial" charset="0"/>
            </a:endParaRPr>
          </a:p>
        </p:txBody>
      </p:sp>
      <p:sp>
        <p:nvSpPr>
          <p:cNvPr id="31747" name="Title 2"/>
          <p:cNvSpPr>
            <a:spLocks noGrp="1"/>
          </p:cNvSpPr>
          <p:nvPr>
            <p:ph type="title"/>
          </p:nvPr>
        </p:nvSpPr>
        <p:spPr>
          <a:xfrm>
            <a:off x="104774" y="1349375"/>
            <a:ext cx="8931275" cy="936625"/>
          </a:xfrm>
        </p:spPr>
        <p:txBody>
          <a:bodyPr/>
          <a:lstStyle/>
          <a:p>
            <a:pPr marL="0" indent="0" algn="ctr"/>
            <a:r>
              <a:rPr lang="fr-BE" sz="2600" dirty="0" err="1">
                <a:latin typeface="Verdana" charset="0"/>
                <a:ea typeface="MS PGothic" charset="0"/>
              </a:rPr>
              <a:t>Two</a:t>
            </a:r>
            <a:r>
              <a:rPr lang="fr-BE" sz="2600" dirty="0">
                <a:latin typeface="Verdana" charset="0"/>
                <a:ea typeface="MS PGothic" charset="0"/>
              </a:rPr>
              <a:t> </a:t>
            </a:r>
            <a:r>
              <a:rPr lang="fr-BE" sz="2600" dirty="0" err="1">
                <a:latin typeface="Verdana" charset="0"/>
                <a:ea typeface="MS PGothic" charset="0"/>
              </a:rPr>
              <a:t>approaches</a:t>
            </a:r>
            <a:r>
              <a:rPr lang="fr-BE" sz="2600" dirty="0">
                <a:latin typeface="Verdana" charset="0"/>
                <a:ea typeface="MS PGothic" charset="0"/>
              </a:rPr>
              <a:t> to </a:t>
            </a:r>
            <a:r>
              <a:rPr lang="fr-BE" sz="2600" dirty="0" err="1">
                <a:latin typeface="Verdana" charset="0"/>
                <a:ea typeface="MS PGothic" charset="0"/>
              </a:rPr>
              <a:t>contribute</a:t>
            </a:r>
            <a:r>
              <a:rPr lang="fr-BE" sz="2600" dirty="0">
                <a:latin typeface="Verdana" charset="0"/>
                <a:ea typeface="MS PGothic" charset="0"/>
              </a:rPr>
              <a:t> to </a:t>
            </a:r>
            <a:r>
              <a:rPr lang="fr-BE" sz="2600" dirty="0" err="1">
                <a:latin typeface="Verdana" charset="0"/>
                <a:ea typeface="MS PGothic" charset="0"/>
              </a:rPr>
              <a:t>environmental</a:t>
            </a:r>
            <a:r>
              <a:rPr lang="fr-BE" sz="2600" dirty="0">
                <a:latin typeface="Verdana" charset="0"/>
                <a:ea typeface="MS PGothic" charset="0"/>
              </a:rPr>
              <a:t> </a:t>
            </a:r>
            <a:r>
              <a:rPr lang="fr-BE" sz="2600" dirty="0" err="1">
                <a:latin typeface="Verdana" charset="0"/>
                <a:ea typeface="MS PGothic" charset="0"/>
              </a:rPr>
              <a:t>sustainability</a:t>
            </a:r>
            <a:r>
              <a:rPr lang="fr-BE" sz="2600" dirty="0">
                <a:latin typeface="Verdana" charset="0"/>
                <a:ea typeface="MS PGothic" charset="0"/>
              </a:rPr>
              <a:t> + </a:t>
            </a:r>
            <a:r>
              <a:rPr lang="fr-BE" sz="2600" dirty="0" err="1">
                <a:latin typeface="Verdana" charset="0"/>
                <a:ea typeface="MS PGothic" charset="0"/>
              </a:rPr>
              <a:t>climate</a:t>
            </a:r>
            <a:r>
              <a:rPr lang="fr-BE" sz="2600" dirty="0">
                <a:latin typeface="Verdana" charset="0"/>
                <a:ea typeface="MS PGothic" charset="0"/>
              </a:rPr>
              <a:t> action</a:t>
            </a:r>
            <a:endParaRPr lang="en-US" sz="2600" dirty="0">
              <a:latin typeface="Verdana" charset="0"/>
              <a:ea typeface="MS PGothic" charset="0"/>
            </a:endParaRPr>
          </a:p>
        </p:txBody>
      </p:sp>
      <p:sp>
        <p:nvSpPr>
          <p:cNvPr id="2" name="Elipse 1">
            <a:extLst>
              <a:ext uri="{FF2B5EF4-FFF2-40B4-BE49-F238E27FC236}">
                <a16:creationId xmlns:a16="http://schemas.microsoft.com/office/drawing/2014/main" id="{F1D2DC5F-14E6-5C42-B7C3-43BC46ED3BBD}"/>
              </a:ext>
            </a:extLst>
          </p:cNvPr>
          <p:cNvSpPr/>
          <p:nvPr/>
        </p:nvSpPr>
        <p:spPr bwMode="auto">
          <a:xfrm>
            <a:off x="76200" y="3657600"/>
            <a:ext cx="4267200" cy="1219200"/>
          </a:xfrm>
          <a:prstGeom prst="ellipse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sz="1200" b="0" i="0" u="none" strike="noStrike" cap="none" normalizeH="0" baseline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  <p:sp>
        <p:nvSpPr>
          <p:cNvPr id="25" name="Elipse 24">
            <a:extLst>
              <a:ext uri="{FF2B5EF4-FFF2-40B4-BE49-F238E27FC236}">
                <a16:creationId xmlns:a16="http://schemas.microsoft.com/office/drawing/2014/main" id="{AED9C7E8-D8B6-FD48-9F96-3F02A9D81312}"/>
              </a:ext>
            </a:extLst>
          </p:cNvPr>
          <p:cNvSpPr/>
          <p:nvPr/>
        </p:nvSpPr>
        <p:spPr bwMode="auto">
          <a:xfrm>
            <a:off x="4938711" y="2667000"/>
            <a:ext cx="3519489" cy="3505200"/>
          </a:xfrm>
          <a:prstGeom prst="ellipse">
            <a:avLst/>
          </a:prstGeom>
          <a:solidFill>
            <a:schemeClr val="accent2">
              <a:lumMod val="7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sz="1200" b="0" i="0" u="none" strike="noStrike" cap="none" normalizeH="0" baseline="0" dirty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  <p:sp>
        <p:nvSpPr>
          <p:cNvPr id="26" name="TextBox 6">
            <a:extLst>
              <a:ext uri="{FF2B5EF4-FFF2-40B4-BE49-F238E27FC236}">
                <a16:creationId xmlns:a16="http://schemas.microsoft.com/office/drawing/2014/main" id="{92E1341C-ED0A-964D-A084-8CE124BE0BF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88755" y="4176809"/>
            <a:ext cx="2819400" cy="646331"/>
          </a:xfrm>
          <a:prstGeom prst="rect">
            <a:avLst/>
          </a:prstGeom>
          <a:noFill/>
          <a:ln>
            <a:noFill/>
          </a:ln>
          <a:extLst/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800100" indent="-34290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defRPr sz="1400">
                <a:solidFill>
                  <a:srgbClr val="0F5494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  <a:defRPr/>
            </a:pPr>
            <a:r>
              <a:rPr lang="en-GB" altLang="en-US" sz="2000" b="1" i="0" dirty="0">
                <a:solidFill>
                  <a:schemeClr val="bg1"/>
                </a:solidFill>
                <a:cs typeface="+mn-cs"/>
                <a:sym typeface="Helvetica Light"/>
              </a:rPr>
              <a:t>MAINSTREAMING</a:t>
            </a:r>
          </a:p>
          <a:p>
            <a:pPr marL="1079500">
              <a:spcBef>
                <a:spcPct val="0"/>
              </a:spcBef>
              <a:buClrTx/>
              <a:buFontTx/>
              <a:buNone/>
              <a:defRPr/>
            </a:pPr>
            <a:endParaRPr lang="en-GB" altLang="en-US" sz="1600" i="0" dirty="0">
              <a:cs typeface="+mn-cs"/>
            </a:endParaRPr>
          </a:p>
        </p:txBody>
      </p:sp>
      <p:sp>
        <p:nvSpPr>
          <p:cNvPr id="27" name="Elipse 26">
            <a:extLst>
              <a:ext uri="{FF2B5EF4-FFF2-40B4-BE49-F238E27FC236}">
                <a16:creationId xmlns:a16="http://schemas.microsoft.com/office/drawing/2014/main" id="{0908B8C4-3082-704D-8352-39E0D5B4A6DB}"/>
              </a:ext>
            </a:extLst>
          </p:cNvPr>
          <p:cNvSpPr/>
          <p:nvPr/>
        </p:nvSpPr>
        <p:spPr bwMode="auto">
          <a:xfrm>
            <a:off x="4343400" y="3681412"/>
            <a:ext cx="4267200" cy="1219200"/>
          </a:xfrm>
          <a:prstGeom prst="ellipse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sz="1200" b="0" i="0" u="none" strike="noStrike" cap="none" normalizeH="0" baseline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7208452"/>
      </p:ext>
    </p:extLst>
  </p:cSld>
  <p:clrMapOvr>
    <a:masterClrMapping/>
  </p:clrMapOvr>
  <p:transition spd="slow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lipse 2">
            <a:extLst>
              <a:ext uri="{FF2B5EF4-FFF2-40B4-BE49-F238E27FC236}">
                <a16:creationId xmlns:a16="http://schemas.microsoft.com/office/drawing/2014/main" id="{005ED2F0-228C-8C41-B506-829ADA3C45E2}"/>
              </a:ext>
            </a:extLst>
          </p:cNvPr>
          <p:cNvSpPr/>
          <p:nvPr/>
        </p:nvSpPr>
        <p:spPr bwMode="auto">
          <a:xfrm>
            <a:off x="1600200" y="2895600"/>
            <a:ext cx="1828800" cy="1828800"/>
          </a:xfrm>
          <a:prstGeom prst="ellipse">
            <a:avLst/>
          </a:prstGeom>
          <a:solidFill>
            <a:schemeClr val="accent1">
              <a:lumMod val="2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sz="1200" b="0" i="0" u="none" strike="noStrike" cap="none" normalizeH="0" baseline="0" dirty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  <p:sp>
        <p:nvSpPr>
          <p:cNvPr id="8196" name="TextBox 6"/>
          <p:cNvSpPr txBox="1">
            <a:spLocks noChangeArrowheads="1"/>
          </p:cNvSpPr>
          <p:nvPr/>
        </p:nvSpPr>
        <p:spPr bwMode="auto">
          <a:xfrm>
            <a:off x="1066800" y="3393261"/>
            <a:ext cx="2819400" cy="830997"/>
          </a:xfrm>
          <a:prstGeom prst="rect">
            <a:avLst/>
          </a:prstGeom>
          <a:noFill/>
          <a:ln>
            <a:noFill/>
          </a:ln>
          <a:extLst/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800100" indent="-34290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defRPr sz="1400">
                <a:solidFill>
                  <a:srgbClr val="0F5494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  <a:defRPr/>
            </a:pPr>
            <a:r>
              <a:rPr lang="en-GB" altLang="en-US" sz="1600" b="1" i="0" dirty="0">
                <a:solidFill>
                  <a:schemeClr val="bg1"/>
                </a:solidFill>
                <a:cs typeface="+mn-cs"/>
                <a:sym typeface="Helvetica Light"/>
              </a:rPr>
              <a:t>DEDICATED </a:t>
            </a:r>
          </a:p>
          <a:p>
            <a:pPr algn="ctr">
              <a:spcBef>
                <a:spcPct val="0"/>
              </a:spcBef>
              <a:buClrTx/>
              <a:buFontTx/>
              <a:buNone/>
              <a:defRPr/>
            </a:pPr>
            <a:r>
              <a:rPr lang="en-GB" altLang="en-US" sz="1600" b="1" i="0" dirty="0">
                <a:solidFill>
                  <a:schemeClr val="bg1"/>
                </a:solidFill>
                <a:cs typeface="+mn-cs"/>
                <a:sym typeface="Helvetica Light"/>
              </a:rPr>
              <a:t>PROGRAMMES</a:t>
            </a:r>
          </a:p>
          <a:p>
            <a:pPr marL="1079500">
              <a:spcBef>
                <a:spcPct val="0"/>
              </a:spcBef>
              <a:buClrTx/>
              <a:buFontTx/>
              <a:buNone/>
              <a:defRPr/>
            </a:pPr>
            <a:endParaRPr lang="en-GB" altLang="en-US" sz="1600" i="0" dirty="0">
              <a:cs typeface="+mn-cs"/>
            </a:endParaRPr>
          </a:p>
        </p:txBody>
      </p:sp>
      <p:sp>
        <p:nvSpPr>
          <p:cNvPr id="31746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778750" y="6408738"/>
            <a:ext cx="431800" cy="4762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1pPr>
            <a:lvl2pPr marL="742950" indent="-28575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2pPr>
            <a:lvl3pPr marL="1143000" indent="-22860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3pPr>
            <a:lvl4pPr marL="1600200" indent="-22860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4pPr>
            <a:lvl5pPr marL="2057400" indent="-22860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9pPr>
          </a:lstStyle>
          <a:p>
            <a:fld id="{76497ECC-3262-A146-8236-6E5A3AA7B569}" type="slidenum">
              <a:rPr lang="en-GB" sz="1400">
                <a:solidFill>
                  <a:srgbClr val="006EB7"/>
                </a:solidFill>
                <a:latin typeface="Arial" charset="0"/>
              </a:rPr>
              <a:pPr/>
              <a:t>4</a:t>
            </a:fld>
            <a:endParaRPr lang="en-GB" sz="1400">
              <a:solidFill>
                <a:srgbClr val="006EB7"/>
              </a:solidFill>
              <a:latin typeface="Arial" charset="0"/>
            </a:endParaRPr>
          </a:p>
        </p:txBody>
      </p:sp>
      <p:sp>
        <p:nvSpPr>
          <p:cNvPr id="31747" name="Title 2"/>
          <p:cNvSpPr>
            <a:spLocks noGrp="1"/>
          </p:cNvSpPr>
          <p:nvPr>
            <p:ph type="title"/>
          </p:nvPr>
        </p:nvSpPr>
        <p:spPr>
          <a:xfrm>
            <a:off x="104774" y="1349375"/>
            <a:ext cx="8931275" cy="936625"/>
          </a:xfrm>
        </p:spPr>
        <p:txBody>
          <a:bodyPr/>
          <a:lstStyle/>
          <a:p>
            <a:pPr marL="0" indent="0" algn="ctr"/>
            <a:r>
              <a:rPr lang="fr-BE" sz="2600" dirty="0">
                <a:latin typeface="Verdana" charset="0"/>
                <a:ea typeface="MS PGothic" charset="0"/>
              </a:rPr>
              <a:t>Under ”</a:t>
            </a:r>
            <a:r>
              <a:rPr lang="fr-BE" sz="2600" dirty="0" err="1">
                <a:latin typeface="Verdana" charset="0"/>
                <a:ea typeface="MS PGothic" charset="0"/>
              </a:rPr>
              <a:t>geographisation</a:t>
            </a:r>
            <a:r>
              <a:rPr lang="fr-BE" sz="2600" dirty="0">
                <a:latin typeface="Verdana" charset="0"/>
                <a:ea typeface="MS PGothic" charset="0"/>
              </a:rPr>
              <a:t>"…</a:t>
            </a:r>
            <a:endParaRPr lang="en-US" sz="2600" dirty="0">
              <a:latin typeface="Verdana" charset="0"/>
              <a:ea typeface="MS PGothic" charset="0"/>
            </a:endParaRPr>
          </a:p>
        </p:txBody>
      </p:sp>
      <p:sp>
        <p:nvSpPr>
          <p:cNvPr id="2" name="Elipse 1">
            <a:extLst>
              <a:ext uri="{FF2B5EF4-FFF2-40B4-BE49-F238E27FC236}">
                <a16:creationId xmlns:a16="http://schemas.microsoft.com/office/drawing/2014/main" id="{F1D2DC5F-14E6-5C42-B7C3-43BC46ED3BBD}"/>
              </a:ext>
            </a:extLst>
          </p:cNvPr>
          <p:cNvSpPr/>
          <p:nvPr/>
        </p:nvSpPr>
        <p:spPr bwMode="auto">
          <a:xfrm>
            <a:off x="76200" y="3657600"/>
            <a:ext cx="4267200" cy="1219200"/>
          </a:xfrm>
          <a:prstGeom prst="ellipse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sz="1200" b="0" i="0" u="none" strike="noStrike" cap="none" normalizeH="0" baseline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  <p:sp>
        <p:nvSpPr>
          <p:cNvPr id="25" name="Elipse 24">
            <a:extLst>
              <a:ext uri="{FF2B5EF4-FFF2-40B4-BE49-F238E27FC236}">
                <a16:creationId xmlns:a16="http://schemas.microsoft.com/office/drawing/2014/main" id="{AED9C7E8-D8B6-FD48-9F96-3F02A9D81312}"/>
              </a:ext>
            </a:extLst>
          </p:cNvPr>
          <p:cNvSpPr/>
          <p:nvPr/>
        </p:nvSpPr>
        <p:spPr bwMode="auto">
          <a:xfrm>
            <a:off x="4329111" y="2667000"/>
            <a:ext cx="3519489" cy="3505200"/>
          </a:xfrm>
          <a:prstGeom prst="ellipse">
            <a:avLst/>
          </a:prstGeom>
          <a:solidFill>
            <a:schemeClr val="accent2">
              <a:lumMod val="7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sz="1200" b="0" i="0" u="none" strike="noStrike" cap="none" normalizeH="0" baseline="0" dirty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  <p:sp>
        <p:nvSpPr>
          <p:cNvPr id="26" name="TextBox 6">
            <a:extLst>
              <a:ext uri="{FF2B5EF4-FFF2-40B4-BE49-F238E27FC236}">
                <a16:creationId xmlns:a16="http://schemas.microsoft.com/office/drawing/2014/main" id="{92E1341C-ED0A-964D-A084-8CE124BE0BF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79155" y="4176809"/>
            <a:ext cx="2819400" cy="646331"/>
          </a:xfrm>
          <a:prstGeom prst="rect">
            <a:avLst/>
          </a:prstGeom>
          <a:noFill/>
          <a:ln>
            <a:noFill/>
          </a:ln>
          <a:extLst/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800100" indent="-34290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defRPr sz="1400">
                <a:solidFill>
                  <a:srgbClr val="0F5494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  <a:defRPr/>
            </a:pPr>
            <a:r>
              <a:rPr lang="en-GB" altLang="en-US" sz="2000" b="1" i="0" dirty="0">
                <a:solidFill>
                  <a:schemeClr val="bg1"/>
                </a:solidFill>
                <a:cs typeface="+mn-cs"/>
                <a:sym typeface="Helvetica Light"/>
              </a:rPr>
              <a:t>MAINSTREAMING</a:t>
            </a:r>
          </a:p>
          <a:p>
            <a:pPr marL="1079500">
              <a:spcBef>
                <a:spcPct val="0"/>
              </a:spcBef>
              <a:buClrTx/>
              <a:buFontTx/>
              <a:buNone/>
              <a:defRPr/>
            </a:pPr>
            <a:endParaRPr lang="en-GB" altLang="en-US" sz="1600" i="0" dirty="0">
              <a:cs typeface="+mn-cs"/>
            </a:endParaRPr>
          </a:p>
        </p:txBody>
      </p:sp>
      <p:sp>
        <p:nvSpPr>
          <p:cNvPr id="27" name="Elipse 26">
            <a:extLst>
              <a:ext uri="{FF2B5EF4-FFF2-40B4-BE49-F238E27FC236}">
                <a16:creationId xmlns:a16="http://schemas.microsoft.com/office/drawing/2014/main" id="{0908B8C4-3082-704D-8352-39E0D5B4A6DB}"/>
              </a:ext>
            </a:extLst>
          </p:cNvPr>
          <p:cNvSpPr/>
          <p:nvPr/>
        </p:nvSpPr>
        <p:spPr bwMode="auto">
          <a:xfrm>
            <a:off x="3733800" y="3681412"/>
            <a:ext cx="4267200" cy="1219200"/>
          </a:xfrm>
          <a:prstGeom prst="ellipse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sz="1200" b="0" i="0" u="none" strike="noStrike" cap="none" normalizeH="0" baseline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238232"/>
      </p:ext>
    </p:extLst>
  </p:cSld>
  <p:clrMapOvr>
    <a:masterClrMapping/>
  </p:clrMapOvr>
  <p:transition spd="slow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Title 1"/>
          <p:cNvSpPr>
            <a:spLocks noGrp="1"/>
          </p:cNvSpPr>
          <p:nvPr>
            <p:ph type="title"/>
          </p:nvPr>
        </p:nvSpPr>
        <p:spPr>
          <a:xfrm>
            <a:off x="468313" y="1143000"/>
            <a:ext cx="8223250" cy="930275"/>
          </a:xfrm>
        </p:spPr>
        <p:txBody>
          <a:bodyPr/>
          <a:lstStyle/>
          <a:p>
            <a:pPr algn="ctr"/>
            <a:r>
              <a:rPr lang="en-GB" altLang="x-none" dirty="0">
                <a:solidFill>
                  <a:srgbClr val="7030A0"/>
                </a:solidFill>
                <a:ea typeface="MS PGothic" charset="-128"/>
              </a:rPr>
              <a:t>Financial commitments</a:t>
            </a:r>
          </a:p>
        </p:txBody>
      </p:sp>
      <p:sp>
        <p:nvSpPr>
          <p:cNvPr id="36866" name="TextBox 4"/>
          <p:cNvSpPr txBox="1">
            <a:spLocks noChangeArrowheads="1"/>
          </p:cNvSpPr>
          <p:nvPr/>
        </p:nvSpPr>
        <p:spPr bwMode="auto">
          <a:xfrm>
            <a:off x="304800" y="2327275"/>
            <a:ext cx="5562600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200">
                <a:solidFill>
                  <a:srgbClr val="0F5494"/>
                </a:solidFill>
                <a:latin typeface="Verdana" charset="0"/>
                <a:ea typeface="MS PGothic" charset="-128"/>
              </a:defRPr>
            </a:lvl1pPr>
            <a:lvl2pPr marL="742950" indent="-285750">
              <a:defRPr sz="1200">
                <a:solidFill>
                  <a:srgbClr val="0F5494"/>
                </a:solidFill>
                <a:latin typeface="Verdana" charset="0"/>
                <a:ea typeface="MS PGothic" charset="-128"/>
              </a:defRPr>
            </a:lvl2pPr>
            <a:lvl3pPr marL="1143000" indent="-228600">
              <a:defRPr sz="1200">
                <a:solidFill>
                  <a:srgbClr val="0F5494"/>
                </a:solidFill>
                <a:latin typeface="Verdana" charset="0"/>
                <a:ea typeface="MS PGothic" charset="-128"/>
              </a:defRPr>
            </a:lvl3pPr>
            <a:lvl4pPr marL="1600200" indent="-228600">
              <a:defRPr sz="1200">
                <a:solidFill>
                  <a:srgbClr val="0F5494"/>
                </a:solidFill>
                <a:latin typeface="Verdana" charset="0"/>
                <a:ea typeface="MS PGothic" charset="-128"/>
              </a:defRPr>
            </a:lvl4pPr>
            <a:lvl5pPr marL="2057400" indent="-228600">
              <a:defRPr sz="1200">
                <a:solidFill>
                  <a:srgbClr val="0F5494"/>
                </a:solidFill>
                <a:latin typeface="Verdana" charset="0"/>
                <a:ea typeface="MS PGothic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-128"/>
              </a:defRPr>
            </a:lvl9pPr>
          </a:lstStyle>
          <a:p>
            <a:pPr>
              <a:defRPr/>
            </a:pPr>
            <a:r>
              <a:rPr lang="en-GB" altLang="x-none" sz="2800" b="1" dirty="0">
                <a:solidFill>
                  <a:srgbClr val="395879"/>
                </a:solidFill>
                <a:latin typeface="+mn-lt"/>
              </a:rPr>
              <a:t>Climate Action: at least…</a:t>
            </a:r>
            <a:endParaRPr lang="en-GB" altLang="x-none" sz="2800" b="1" dirty="0">
              <a:latin typeface="+mn-lt"/>
            </a:endParaRPr>
          </a:p>
          <a:p>
            <a:pPr>
              <a:defRPr/>
            </a:pPr>
            <a:endParaRPr lang="en-GB" altLang="x-none" sz="1600" dirty="0"/>
          </a:p>
        </p:txBody>
      </p:sp>
      <p:pic>
        <p:nvPicPr>
          <p:cNvPr id="50184" name="Picture 7" descr="A picture containing headdress, clothing&#10;&#10;Description generated with high confidence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994" y="3672689"/>
            <a:ext cx="4429125" cy="1787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50181" name="Group 9"/>
          <p:cNvGrpSpPr>
            <a:grpSpLocks/>
          </p:cNvGrpSpPr>
          <p:nvPr/>
        </p:nvGrpSpPr>
        <p:grpSpPr bwMode="auto">
          <a:xfrm>
            <a:off x="6747626" y="2080985"/>
            <a:ext cx="1530350" cy="1905000"/>
            <a:chOff x="8612422" y="1754377"/>
            <a:chExt cx="1910903" cy="2241543"/>
          </a:xfrm>
        </p:grpSpPr>
        <p:pic>
          <p:nvPicPr>
            <p:cNvPr id="50182" name="Picture 10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612422" y="1754377"/>
              <a:ext cx="1910903" cy="224154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0183" name="Rectangle 11"/>
            <p:cNvSpPr>
              <a:spLocks noChangeArrowheads="1"/>
            </p:cNvSpPr>
            <p:nvPr/>
          </p:nvSpPr>
          <p:spPr bwMode="auto">
            <a:xfrm>
              <a:off x="9073188" y="3336044"/>
              <a:ext cx="1437566" cy="6156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bg1"/>
                </a:buClr>
                <a:buChar char="•"/>
                <a:defRPr sz="2400" i="1">
                  <a:solidFill>
                    <a:srgbClr val="0F5494"/>
                  </a:solidFill>
                  <a:latin typeface="Verdana" charset="0"/>
                  <a:ea typeface="MS PGothic" charset="-128"/>
                </a:defRPr>
              </a:lvl1pPr>
              <a:lvl2pPr marL="742950" indent="-285750">
                <a:spcBef>
                  <a:spcPct val="20000"/>
                </a:spcBef>
                <a:buClr>
                  <a:srgbClr val="009FBA"/>
                </a:buClr>
                <a:buChar char="•"/>
                <a:defRPr sz="2000" b="1">
                  <a:solidFill>
                    <a:srgbClr val="0F5494"/>
                  </a:solidFill>
                  <a:latin typeface="Verdana" charset="0"/>
                  <a:ea typeface="MS PGothic" charset="-128"/>
                </a:defRPr>
              </a:lvl2pPr>
              <a:lvl3pPr marL="1143000" indent="-228600">
                <a:spcBef>
                  <a:spcPct val="20000"/>
                </a:spcBef>
                <a:defRPr sz="1400">
                  <a:solidFill>
                    <a:srgbClr val="0F5494"/>
                  </a:solidFill>
                  <a:latin typeface="Verdana" charset="0"/>
                  <a:ea typeface="MS PGothic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  <a:ea typeface="MS PGothic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  <a:ea typeface="MS PGothic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ea typeface="MS PGothic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ea typeface="MS PGothic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ea typeface="MS PGothic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  <a:ea typeface="MS PGothic" charset="-128"/>
                </a:defRPr>
              </a:lvl9pPr>
            </a:lstStyle>
            <a:p>
              <a:pPr>
                <a:spcBef>
                  <a:spcPct val="0"/>
                </a:spcBef>
                <a:buClrTx/>
                <a:buFontTx/>
                <a:buNone/>
              </a:pPr>
              <a:r>
                <a:rPr lang="en-GB" altLang="x-none" sz="2800" b="1" i="0" dirty="0">
                  <a:solidFill>
                    <a:schemeClr val="bg1"/>
                  </a:solidFill>
                </a:rPr>
                <a:t>25%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0770699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Slide Number Placeholder 2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charset="0"/>
                <a:ea typeface="MS PGothic" charset="-128"/>
              </a:defRPr>
            </a:lvl1pPr>
            <a:lvl2pPr marL="742950" indent="-28575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charset="0"/>
                <a:ea typeface="MS PGothic" charset="-128"/>
              </a:defRPr>
            </a:lvl2pPr>
            <a:lvl3pPr marL="1143000" indent="-228600">
              <a:spcBef>
                <a:spcPct val="20000"/>
              </a:spcBef>
              <a:defRPr sz="1400">
                <a:solidFill>
                  <a:srgbClr val="0F5494"/>
                </a:solidFill>
                <a:latin typeface="Verdana" charset="0"/>
                <a:ea typeface="MS PGothic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ea typeface="MS PGothic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ea typeface="MS PGothic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MS PGothic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MS PGothic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MS PGothic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MS PGothic" charset="-128"/>
              </a:defRPr>
            </a:lvl9pPr>
          </a:lstStyle>
          <a:p>
            <a:pPr eaLnBrk="0" hangingPunct="0">
              <a:spcBef>
                <a:spcPct val="0"/>
              </a:spcBef>
              <a:buClrTx/>
              <a:buFontTx/>
              <a:buNone/>
            </a:pPr>
            <a:fld id="{20F4A453-6AA7-9044-BDA5-DAB6504F16D1}" type="slidenum">
              <a:rPr lang="en-GB" altLang="x-none" sz="1400" i="0">
                <a:solidFill>
                  <a:srgbClr val="000000"/>
                </a:solidFill>
                <a:latin typeface="Arial" charset="0"/>
              </a:rPr>
              <a:pPr eaLnBrk="0" hangingPunct="0">
                <a:spcBef>
                  <a:spcPct val="0"/>
                </a:spcBef>
                <a:buClrTx/>
                <a:buFontTx/>
                <a:buNone/>
              </a:pPr>
              <a:t>6</a:t>
            </a:fld>
            <a:endParaRPr lang="en-GB" altLang="x-none" sz="1400" i="0" dirty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48131" name="TextBox 4"/>
          <p:cNvSpPr txBox="1">
            <a:spLocks noChangeArrowheads="1"/>
          </p:cNvSpPr>
          <p:nvPr/>
        </p:nvSpPr>
        <p:spPr bwMode="auto">
          <a:xfrm>
            <a:off x="347661" y="2209800"/>
            <a:ext cx="8305801" cy="22159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85750" indent="-285750"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charset="0"/>
                <a:ea typeface="MS PGothic" charset="-128"/>
              </a:defRPr>
            </a:lvl1pPr>
            <a:lvl2pPr marL="742950" indent="-28575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charset="0"/>
                <a:ea typeface="MS PGothic" charset="-128"/>
              </a:defRPr>
            </a:lvl2pPr>
            <a:lvl3pPr marL="1143000" indent="-228600">
              <a:spcBef>
                <a:spcPct val="20000"/>
              </a:spcBef>
              <a:defRPr sz="1400">
                <a:solidFill>
                  <a:srgbClr val="0F5494"/>
                </a:solidFill>
                <a:latin typeface="Verdana" charset="0"/>
                <a:ea typeface="MS PGothic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ea typeface="MS PGothic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ea typeface="MS PGothic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MS PGothic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MS PGothic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MS PGothic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MS PGothic" charset="-128"/>
              </a:defRPr>
            </a:lvl9pPr>
          </a:lstStyle>
          <a:p>
            <a:pPr>
              <a:spcBef>
                <a:spcPct val="0"/>
              </a:spcBef>
              <a:buClrTx/>
            </a:pPr>
            <a:endParaRPr lang="en-GB" altLang="x-none" sz="1800" i="0" dirty="0"/>
          </a:p>
          <a:p>
            <a:pPr>
              <a:spcBef>
                <a:spcPct val="0"/>
              </a:spcBef>
              <a:spcAft>
                <a:spcPts val="600"/>
              </a:spcAft>
              <a:buClrTx/>
            </a:pPr>
            <a:r>
              <a:rPr lang="es-ES" altLang="x-none" sz="2000" i="0" dirty="0"/>
              <a:t>Jobs &amp; </a:t>
            </a:r>
            <a:r>
              <a:rPr lang="es-ES" altLang="x-none" sz="2000" i="0" dirty="0" err="1"/>
              <a:t>Growth</a:t>
            </a:r>
            <a:r>
              <a:rPr lang="es-ES" altLang="x-none" sz="2000" i="0" dirty="0"/>
              <a:t> Compacts</a:t>
            </a:r>
          </a:p>
          <a:p>
            <a:pPr>
              <a:spcBef>
                <a:spcPct val="0"/>
              </a:spcBef>
              <a:spcAft>
                <a:spcPts val="600"/>
              </a:spcAft>
              <a:buClrTx/>
            </a:pPr>
            <a:r>
              <a:rPr lang="es-ES" altLang="x-none" sz="2000" i="0" dirty="0"/>
              <a:t>SDG Dialogue </a:t>
            </a:r>
            <a:r>
              <a:rPr lang="es-ES" altLang="x-none" sz="2000" i="0" dirty="0" err="1"/>
              <a:t>Profiles</a:t>
            </a:r>
            <a:endParaRPr lang="es-ES" altLang="x-none" sz="2000" i="0" dirty="0"/>
          </a:p>
          <a:p>
            <a:pPr>
              <a:spcBef>
                <a:spcPct val="0"/>
              </a:spcBef>
              <a:spcAft>
                <a:spcPts val="600"/>
              </a:spcAft>
              <a:buClrTx/>
            </a:pPr>
            <a:r>
              <a:rPr lang="es-ES" altLang="x-none" sz="2000" i="0" dirty="0"/>
              <a:t>Country </a:t>
            </a:r>
            <a:r>
              <a:rPr lang="es-ES" altLang="x-none" sz="2000" i="0" dirty="0" err="1"/>
              <a:t>Assessments</a:t>
            </a:r>
            <a:endParaRPr lang="es-ES" altLang="x-none" sz="2000" i="0" dirty="0"/>
          </a:p>
          <a:p>
            <a:pPr>
              <a:spcBef>
                <a:spcPct val="0"/>
              </a:spcBef>
              <a:spcAft>
                <a:spcPts val="600"/>
              </a:spcAft>
              <a:buClrTx/>
            </a:pPr>
            <a:r>
              <a:rPr lang="es-ES" altLang="x-none" sz="2000" i="0" dirty="0"/>
              <a:t>Country </a:t>
            </a:r>
            <a:r>
              <a:rPr lang="es-ES" altLang="x-none" sz="2000" i="0" dirty="0" err="1"/>
              <a:t>Environmental</a:t>
            </a:r>
            <a:r>
              <a:rPr lang="es-ES" altLang="x-none" sz="2000" i="0" dirty="0"/>
              <a:t> </a:t>
            </a:r>
            <a:r>
              <a:rPr lang="es-ES" altLang="x-none" sz="2000" i="0" dirty="0" err="1"/>
              <a:t>Profiles</a:t>
            </a:r>
            <a:endParaRPr lang="es-ES" altLang="x-none" sz="2000" i="0" dirty="0"/>
          </a:p>
          <a:p>
            <a:pPr>
              <a:spcBef>
                <a:spcPct val="0"/>
              </a:spcBef>
              <a:spcAft>
                <a:spcPts val="600"/>
              </a:spcAft>
              <a:buClrTx/>
            </a:pPr>
            <a:r>
              <a:rPr lang="es-ES" altLang="x-none" sz="2000" i="0" dirty="0"/>
              <a:t>NDC / </a:t>
            </a:r>
            <a:r>
              <a:rPr lang="es-ES" altLang="x-none" sz="2000" i="0" dirty="0" err="1"/>
              <a:t>Environmental</a:t>
            </a:r>
            <a:r>
              <a:rPr lang="es-ES" altLang="x-none" sz="2000" i="0" dirty="0"/>
              <a:t> </a:t>
            </a:r>
            <a:r>
              <a:rPr lang="es-ES" altLang="x-none" sz="2000" i="0" dirty="0" err="1"/>
              <a:t>analyses</a:t>
            </a:r>
            <a:endParaRPr lang="is-IS" altLang="x-none" sz="1800" i="0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96509AE5-C13E-4A48-885D-6266DEB205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8313" y="1279525"/>
            <a:ext cx="8223250" cy="930275"/>
          </a:xfrm>
        </p:spPr>
        <p:txBody>
          <a:bodyPr/>
          <a:lstStyle/>
          <a:p>
            <a:pPr algn="ctr"/>
            <a:r>
              <a:rPr lang="en-GB" altLang="x-none" dirty="0">
                <a:solidFill>
                  <a:srgbClr val="7030A0"/>
                </a:solidFill>
                <a:ea typeface="MS PGothic" charset="-128"/>
              </a:rPr>
              <a:t>Background analyses</a:t>
            </a:r>
          </a:p>
        </p:txBody>
      </p:sp>
    </p:spTree>
    <p:extLst>
      <p:ext uri="{BB962C8B-B14F-4D97-AF65-F5344CB8AC3E}">
        <p14:creationId xmlns:p14="http://schemas.microsoft.com/office/powerpoint/2010/main" val="1296145018"/>
      </p:ext>
    </p:extLst>
  </p:cSld>
  <p:clrMapOvr>
    <a:masterClrMapping/>
  </p:clrMapOvr>
</p:sld>
</file>

<file path=ppt/theme/theme1.xml><?xml version="1.0" encoding="utf-8"?>
<a:theme xmlns:a="http://schemas.openxmlformats.org/drawingml/2006/main" name="Slide_Master">
  <a:themeElements>
    <a:clrScheme name="Slide_Master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lide_Master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 smtClean="0">
            <a:ln>
              <a:noFill/>
            </a:ln>
            <a:solidFill>
              <a:srgbClr val="0F5494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 smtClean="0">
            <a:ln>
              <a:noFill/>
            </a:ln>
            <a:solidFill>
              <a:srgbClr val="0F5494"/>
            </a:solidFill>
            <a:effectLst/>
            <a:latin typeface="Verdana" pitchFamily="34" charset="0"/>
          </a:defRPr>
        </a:defPPr>
      </a:lstStyle>
    </a:lnDef>
    <a:txDef>
      <a:spPr bwMode="auto">
        <a:noFill/>
        <a:ln>
          <a:noFill/>
        </a:ln>
        <a:extLst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  <a:ext uri="{91240B29-F687-4F45-9708-019B960494DF}">
            <a14:hiddenLine xmlns:a14="http://schemas.microsoft.com/office/drawing/2010/main" w="9525">
              <a:solidFill>
                <a:srgbClr val="000000"/>
              </a:solidFill>
              <a:miter lim="800000"/>
              <a:headEnd/>
              <a:tailEnd/>
            </a14:hiddenLine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algn="ctr">
          <a:defRPr kern="0" dirty="0" smtClean="0">
            <a:solidFill>
              <a:srgbClr val="7030A0"/>
            </a:solidFill>
            <a:ea typeface="MS PGothic" charset="-128"/>
          </a:defRPr>
        </a:defPPr>
      </a:lstStyle>
    </a:txDef>
  </a:objectDefaults>
  <a:extraClrSchemeLst>
    <a:extraClrScheme>
      <a:clrScheme name="Slide_Master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Fresh</Template>
  <TotalTime>6585</TotalTime>
  <Words>187</Words>
  <Application>Microsoft Macintosh PowerPoint</Application>
  <PresentationFormat>Presentación en pantalla (4:3)</PresentationFormat>
  <Paragraphs>55</Paragraphs>
  <Slides>6</Slides>
  <Notes>5</Notes>
  <HiddenSlides>0</HiddenSlides>
  <MMClips>0</MMClips>
  <ScaleCrop>false</ScaleCrop>
  <HeadingPairs>
    <vt:vector size="6" baseType="variant">
      <vt:variant>
        <vt:lpstr>Fuentes usadas</vt:lpstr>
      </vt:variant>
      <vt:variant>
        <vt:i4>8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6</vt:i4>
      </vt:variant>
    </vt:vector>
  </HeadingPairs>
  <TitlesOfParts>
    <vt:vector size="15" baseType="lpstr">
      <vt:lpstr>ＭＳ Ｐゴシック</vt:lpstr>
      <vt:lpstr>ＭＳ Ｐゴシック</vt:lpstr>
      <vt:lpstr>Arial</vt:lpstr>
      <vt:lpstr>Calibri</vt:lpstr>
      <vt:lpstr>Century Gothic</vt:lpstr>
      <vt:lpstr>Helvetica Light</vt:lpstr>
      <vt:lpstr>Times</vt:lpstr>
      <vt:lpstr>Verdana</vt:lpstr>
      <vt:lpstr>Slide_Master</vt:lpstr>
      <vt:lpstr>Towards Sustainable Development –  Greening EU Development Cooperation</vt:lpstr>
      <vt:lpstr>Presentación de PowerPoint</vt:lpstr>
      <vt:lpstr>Two approaches to contribute to environmental sustainability + climate action</vt:lpstr>
      <vt:lpstr>Under ”geographisation"…</vt:lpstr>
      <vt:lpstr>Financial commitments</vt:lpstr>
      <vt:lpstr>Background analyses</vt:lpstr>
    </vt:vector>
  </TitlesOfParts>
  <Company>European Commission</Company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Eric Buhl-Nielsen</dc:creator>
  <cp:lastModifiedBy>Usuario de Microsoft Office</cp:lastModifiedBy>
  <cp:revision>348</cp:revision>
  <dcterms:created xsi:type="dcterms:W3CDTF">2013-05-15T10:37:27Z</dcterms:created>
  <dcterms:modified xsi:type="dcterms:W3CDTF">2019-03-15T11:24:26Z</dcterms:modified>
</cp:coreProperties>
</file>