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887" r:id="rId2"/>
    <p:sldId id="874" r:id="rId3"/>
    <p:sldId id="847" r:id="rId4"/>
    <p:sldId id="570" r:id="rId5"/>
    <p:sldId id="796" r:id="rId6"/>
    <p:sldId id="869" r:id="rId7"/>
    <p:sldId id="721" r:id="rId8"/>
    <p:sldId id="722" r:id="rId9"/>
    <p:sldId id="723" r:id="rId10"/>
    <p:sldId id="824" r:id="rId11"/>
    <p:sldId id="870" r:id="rId12"/>
    <p:sldId id="802" r:id="rId13"/>
    <p:sldId id="803" r:id="rId14"/>
    <p:sldId id="872" r:id="rId15"/>
    <p:sldId id="818" r:id="rId16"/>
    <p:sldId id="819" r:id="rId17"/>
    <p:sldId id="817" r:id="rId18"/>
    <p:sldId id="572" r:id="rId19"/>
    <p:sldId id="877" r:id="rId20"/>
    <p:sldId id="274" r:id="rId21"/>
    <p:sldId id="634" r:id="rId22"/>
    <p:sldId id="636" r:id="rId23"/>
    <p:sldId id="871" r:id="rId24"/>
    <p:sldId id="813" r:id="rId25"/>
    <p:sldId id="815" r:id="rId26"/>
    <p:sldId id="822" r:id="rId27"/>
    <p:sldId id="873" r:id="rId28"/>
    <p:sldId id="565" r:id="rId29"/>
    <p:sldId id="792" r:id="rId30"/>
    <p:sldId id="354" r:id="rId31"/>
    <p:sldId id="878" r:id="rId32"/>
  </p:sldIdLst>
  <p:sldSz cx="9144000" cy="6858000" type="screen4x3"/>
  <p:notesSz cx="9926638" cy="6797675"/>
  <p:defaultTextStyle>
    <a:defPPr>
      <a:defRPr lang="en-GB"/>
    </a:defPPr>
    <a:lvl1pPr algn="l" rtl="0" eaLnBrk="0" fontAlgn="base" hangingPunct="0">
      <a:spcBef>
        <a:spcPct val="0"/>
      </a:spcBef>
      <a:spcAft>
        <a:spcPct val="0"/>
      </a:spcAft>
      <a:defRPr sz="1200" kern="1200">
        <a:solidFill>
          <a:srgbClr val="0F5494"/>
        </a:solidFill>
        <a:latin typeface="Verdana" pitchFamily="-107" charset="0"/>
        <a:ea typeface="ＭＳ Ｐゴシック" pitchFamily="-107" charset="-128"/>
        <a:cs typeface="ＭＳ Ｐゴシック" pitchFamily="-107" charset="-128"/>
      </a:defRPr>
    </a:lvl1pPr>
    <a:lvl2pPr marL="457200" algn="l" rtl="0" eaLnBrk="0" fontAlgn="base" hangingPunct="0">
      <a:spcBef>
        <a:spcPct val="0"/>
      </a:spcBef>
      <a:spcAft>
        <a:spcPct val="0"/>
      </a:spcAft>
      <a:defRPr sz="1200" kern="1200">
        <a:solidFill>
          <a:srgbClr val="0F5494"/>
        </a:solidFill>
        <a:latin typeface="Verdana" pitchFamily="-107" charset="0"/>
        <a:ea typeface="ＭＳ Ｐゴシック" pitchFamily="-107" charset="-128"/>
        <a:cs typeface="ＭＳ Ｐゴシック" pitchFamily="-107" charset="-128"/>
      </a:defRPr>
    </a:lvl2pPr>
    <a:lvl3pPr marL="914400" algn="l" rtl="0" eaLnBrk="0" fontAlgn="base" hangingPunct="0">
      <a:spcBef>
        <a:spcPct val="0"/>
      </a:spcBef>
      <a:spcAft>
        <a:spcPct val="0"/>
      </a:spcAft>
      <a:defRPr sz="1200" kern="1200">
        <a:solidFill>
          <a:srgbClr val="0F5494"/>
        </a:solidFill>
        <a:latin typeface="Verdana" pitchFamily="-107" charset="0"/>
        <a:ea typeface="ＭＳ Ｐゴシック" pitchFamily="-107" charset="-128"/>
        <a:cs typeface="ＭＳ Ｐゴシック" pitchFamily="-107" charset="-128"/>
      </a:defRPr>
    </a:lvl3pPr>
    <a:lvl4pPr marL="1371600" algn="l" rtl="0" eaLnBrk="0" fontAlgn="base" hangingPunct="0">
      <a:spcBef>
        <a:spcPct val="0"/>
      </a:spcBef>
      <a:spcAft>
        <a:spcPct val="0"/>
      </a:spcAft>
      <a:defRPr sz="1200" kern="1200">
        <a:solidFill>
          <a:srgbClr val="0F5494"/>
        </a:solidFill>
        <a:latin typeface="Verdana" pitchFamily="-107" charset="0"/>
        <a:ea typeface="ＭＳ Ｐゴシック" pitchFamily="-107" charset="-128"/>
        <a:cs typeface="ＭＳ Ｐゴシック" pitchFamily="-107" charset="-128"/>
      </a:defRPr>
    </a:lvl4pPr>
    <a:lvl5pPr marL="1828800" algn="l" rtl="0" eaLnBrk="0" fontAlgn="base" hangingPunct="0">
      <a:spcBef>
        <a:spcPct val="0"/>
      </a:spcBef>
      <a:spcAft>
        <a:spcPct val="0"/>
      </a:spcAft>
      <a:defRPr sz="1200" kern="1200">
        <a:solidFill>
          <a:srgbClr val="0F5494"/>
        </a:solidFill>
        <a:latin typeface="Verdana" pitchFamily="-107" charset="0"/>
        <a:ea typeface="ＭＳ Ｐゴシック" pitchFamily="-107" charset="-128"/>
        <a:cs typeface="ＭＳ Ｐゴシック" pitchFamily="-107" charset="-128"/>
      </a:defRPr>
    </a:lvl5pPr>
    <a:lvl6pPr marL="2286000" algn="l" defTabSz="457200" rtl="0" eaLnBrk="1" latinLnBrk="0" hangingPunct="1">
      <a:defRPr sz="1200" kern="1200">
        <a:solidFill>
          <a:srgbClr val="0F5494"/>
        </a:solidFill>
        <a:latin typeface="Verdana" pitchFamily="-107" charset="0"/>
        <a:ea typeface="ＭＳ Ｐゴシック" pitchFamily="-107" charset="-128"/>
        <a:cs typeface="ＭＳ Ｐゴシック" pitchFamily="-107" charset="-128"/>
      </a:defRPr>
    </a:lvl6pPr>
    <a:lvl7pPr marL="2743200" algn="l" defTabSz="457200" rtl="0" eaLnBrk="1" latinLnBrk="0" hangingPunct="1">
      <a:defRPr sz="1200" kern="1200">
        <a:solidFill>
          <a:srgbClr val="0F5494"/>
        </a:solidFill>
        <a:latin typeface="Verdana" pitchFamily="-107" charset="0"/>
        <a:ea typeface="ＭＳ Ｐゴシック" pitchFamily="-107" charset="-128"/>
        <a:cs typeface="ＭＳ Ｐゴシック" pitchFamily="-107" charset="-128"/>
      </a:defRPr>
    </a:lvl7pPr>
    <a:lvl8pPr marL="3200400" algn="l" defTabSz="457200" rtl="0" eaLnBrk="1" latinLnBrk="0" hangingPunct="1">
      <a:defRPr sz="1200" kern="1200">
        <a:solidFill>
          <a:srgbClr val="0F5494"/>
        </a:solidFill>
        <a:latin typeface="Verdana" pitchFamily="-107" charset="0"/>
        <a:ea typeface="ＭＳ Ｐゴシック" pitchFamily="-107" charset="-128"/>
        <a:cs typeface="ＭＳ Ｐゴシック" pitchFamily="-107" charset="-128"/>
      </a:defRPr>
    </a:lvl8pPr>
    <a:lvl9pPr marL="3657600" algn="l" defTabSz="457200" rtl="0" eaLnBrk="1" latinLnBrk="0" hangingPunct="1">
      <a:defRPr sz="1200" kern="1200">
        <a:solidFill>
          <a:srgbClr val="0F5494"/>
        </a:solidFill>
        <a:latin typeface="Verdana" pitchFamily="-107" charset="0"/>
        <a:ea typeface="ＭＳ Ｐゴシック" pitchFamily="-107" charset="-128"/>
        <a:cs typeface="ＭＳ Ｐゴシック" pitchFamily="-107"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400">
          <p15:clr>
            <a:srgbClr val="A4A3A4"/>
          </p15:clr>
        </p15:guide>
        <p15:guide id="4" pos="26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Maria" initials="" lastIdx="44" clrIdx="0"/>
  <p:cmAuthor id="1" name="Joan" initials="" lastIdx="38" clrIdx="1"/>
  <p:cmAuthor id="2" name="Manuel Nogareda Bertoa" initials="MNB" lastIdx="16" clrIdx="2"/>
  <p:cmAuthor id="3" name="jerome dendura" initials="" lastIdx="14"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FFBD"/>
    <a:srgbClr val="EAFDC1"/>
    <a:srgbClr val="FFC612"/>
    <a:srgbClr val="F7F3DF"/>
    <a:srgbClr val="9BBB59"/>
    <a:srgbClr val="FFFFFF"/>
    <a:srgbClr val="9DDD8C"/>
    <a:srgbClr val="F2DEB9"/>
    <a:srgbClr val="FEB7C5"/>
    <a:srgbClr val="F2DE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8" autoAdjust="0"/>
    <p:restoredTop sz="95337" autoAdjust="0"/>
  </p:normalViewPr>
  <p:slideViewPr>
    <p:cSldViewPr showGuides="1">
      <p:cViewPr varScale="1">
        <p:scale>
          <a:sx n="116" d="100"/>
          <a:sy n="116" d="100"/>
        </p:scale>
        <p:origin x="1530" y="84"/>
      </p:cViewPr>
      <p:guideLst>
        <p:guide orient="horz" pos="2160"/>
        <p:guide pos="2880"/>
        <p:guide orient="horz" pos="2400"/>
        <p:guide pos="2688"/>
      </p:guideLst>
    </p:cSldViewPr>
  </p:slideViewPr>
  <p:notesTextViewPr>
    <p:cViewPr>
      <p:scale>
        <a:sx n="100" d="100"/>
        <a:sy n="100" d="100"/>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A58CEC-D488-E947-A53B-317A68448E77}" type="doc">
      <dgm:prSet loTypeId="urn:microsoft.com/office/officeart/2008/layout/LinedList" loCatId="" qsTypeId="urn:microsoft.com/office/officeart/2005/8/quickstyle/simple4" qsCatId="simple" csTypeId="urn:microsoft.com/office/officeart/2005/8/colors/colorful1" csCatId="colorful" phldr="1"/>
      <dgm:spPr/>
      <dgm:t>
        <a:bodyPr/>
        <a:lstStyle/>
        <a:p>
          <a:endParaRPr lang="en-GB"/>
        </a:p>
      </dgm:t>
    </dgm:pt>
    <dgm:pt modelId="{0CE0A179-6A3C-4548-8530-180369D84FB7}">
      <dgm:prSet phldrT="[Text]" custT="1"/>
      <dgm:spPr/>
      <dgm:t>
        <a:bodyPr/>
        <a:lstStyle/>
        <a:p>
          <a:r>
            <a:rPr lang="en-GB" altLang="x-none" sz="1200" i="0" dirty="0">
              <a:solidFill>
                <a:srgbClr val="333399"/>
              </a:solidFill>
              <a:latin typeface="+mn-lt"/>
              <a:ea typeface="Wingdings"/>
              <a:cs typeface="Wingdings"/>
              <a:sym typeface="Wingdings"/>
            </a:rPr>
            <a:t> </a:t>
          </a:r>
          <a:r>
            <a:rPr lang="en-GB" altLang="x-none" sz="1200" i="0" dirty="0">
              <a:solidFill>
                <a:srgbClr val="333399"/>
              </a:solidFill>
              <a:latin typeface="+mn-lt"/>
              <a:cs typeface="Avenir Book"/>
            </a:rPr>
            <a:t>In order to facilitate effective donor-donor relations as the basis of effective donor- government relations, the </a:t>
          </a:r>
          <a:r>
            <a:rPr lang="en-GB" altLang="x-none" sz="1200" b="1" i="0" dirty="0">
              <a:solidFill>
                <a:srgbClr val="333399"/>
              </a:solidFill>
              <a:latin typeface="+mn-lt"/>
              <a:cs typeface="Avenir Book"/>
            </a:rPr>
            <a:t>number of donors, involved in GBS and SBS dialogue </a:t>
          </a:r>
          <a:r>
            <a:rPr lang="en-GB" altLang="x-none" sz="1200" b="1" i="0" dirty="0" err="1">
              <a:solidFill>
                <a:srgbClr val="333399"/>
              </a:solidFill>
              <a:latin typeface="+mn-lt"/>
              <a:cs typeface="Avenir Book"/>
            </a:rPr>
            <a:t>fora</a:t>
          </a:r>
          <a:r>
            <a:rPr lang="en-GB" altLang="x-none" sz="1200" b="1" i="0" dirty="0">
              <a:solidFill>
                <a:srgbClr val="333399"/>
              </a:solidFill>
              <a:latin typeface="+mn-lt"/>
              <a:cs typeface="Avenir Book"/>
            </a:rPr>
            <a:t> should be limited. </a:t>
          </a:r>
          <a:endParaRPr lang="en-GB" sz="1200" dirty="0">
            <a:solidFill>
              <a:srgbClr val="333399"/>
            </a:solidFill>
            <a:latin typeface="+mn-lt"/>
            <a:cs typeface="Avenir Book"/>
          </a:endParaRPr>
        </a:p>
      </dgm:t>
    </dgm:pt>
    <dgm:pt modelId="{6DB1F78C-3593-8743-BEE4-8D12964FE188}" type="parTrans" cxnId="{CD88F5AA-F187-1C43-A97F-7EA4CCECED8D}">
      <dgm:prSet/>
      <dgm:spPr/>
      <dgm:t>
        <a:bodyPr/>
        <a:lstStyle/>
        <a:p>
          <a:endParaRPr lang="en-GB" sz="1200">
            <a:solidFill>
              <a:srgbClr val="333399"/>
            </a:solidFill>
            <a:latin typeface="+mn-lt"/>
            <a:cs typeface="Avenir Book"/>
          </a:endParaRPr>
        </a:p>
      </dgm:t>
    </dgm:pt>
    <dgm:pt modelId="{024B3C1D-CC9E-B147-A2ED-75B71483DA6D}" type="sibTrans" cxnId="{CD88F5AA-F187-1C43-A97F-7EA4CCECED8D}">
      <dgm:prSet/>
      <dgm:spPr/>
      <dgm:t>
        <a:bodyPr/>
        <a:lstStyle/>
        <a:p>
          <a:endParaRPr lang="en-GB" sz="1200">
            <a:solidFill>
              <a:srgbClr val="333399"/>
            </a:solidFill>
            <a:latin typeface="+mn-lt"/>
            <a:cs typeface="Avenir Book"/>
          </a:endParaRPr>
        </a:p>
      </dgm:t>
    </dgm:pt>
    <dgm:pt modelId="{68116298-DB9A-0548-8C40-796B56C77521}">
      <dgm:prSet phldrT="[Text]" custT="1"/>
      <dgm:spPr/>
      <dgm:t>
        <a:bodyPr/>
        <a:lstStyle/>
        <a:p>
          <a:r>
            <a:rPr lang="en-GB" altLang="x-none" sz="1200" i="0" dirty="0">
              <a:solidFill>
                <a:srgbClr val="333399"/>
              </a:solidFill>
              <a:latin typeface="+mn-lt"/>
              <a:ea typeface="Wingdings"/>
              <a:cs typeface="Wingdings"/>
              <a:sym typeface="Wingdings"/>
            </a:rPr>
            <a:t> </a:t>
          </a:r>
          <a:r>
            <a:rPr lang="en-GB" altLang="x-none" sz="1200" i="0" dirty="0">
              <a:solidFill>
                <a:srgbClr val="333399"/>
              </a:solidFill>
              <a:latin typeface="+mn-lt"/>
              <a:cs typeface="Avenir Book"/>
            </a:rPr>
            <a:t>Introduction of a </a:t>
          </a:r>
          <a:r>
            <a:rPr lang="en-GB" altLang="x-none" sz="1200" b="1" i="0" dirty="0">
              <a:solidFill>
                <a:srgbClr val="333399"/>
              </a:solidFill>
              <a:latin typeface="+mn-lt"/>
              <a:cs typeface="Avenir Book"/>
            </a:rPr>
            <a:t>clear division of labour between donors</a:t>
          </a:r>
          <a:r>
            <a:rPr lang="en-GB" altLang="x-none" sz="1200" i="0" dirty="0">
              <a:solidFill>
                <a:srgbClr val="333399"/>
              </a:solidFill>
              <a:latin typeface="+mn-lt"/>
              <a:cs typeface="Avenir Book"/>
            </a:rPr>
            <a:t>.   </a:t>
          </a:r>
          <a:endParaRPr lang="en-GB" sz="1200" dirty="0">
            <a:solidFill>
              <a:srgbClr val="333399"/>
            </a:solidFill>
            <a:latin typeface="+mn-lt"/>
            <a:cs typeface="Avenir Book"/>
          </a:endParaRPr>
        </a:p>
      </dgm:t>
    </dgm:pt>
    <dgm:pt modelId="{50864B5B-E8B7-EF44-AB39-3D4C67F06B14}" type="parTrans" cxnId="{2D34EBDA-1E06-0B4B-B588-17031777E7AD}">
      <dgm:prSet/>
      <dgm:spPr/>
      <dgm:t>
        <a:bodyPr/>
        <a:lstStyle/>
        <a:p>
          <a:endParaRPr lang="en-GB" sz="1200">
            <a:solidFill>
              <a:srgbClr val="333399"/>
            </a:solidFill>
            <a:latin typeface="+mn-lt"/>
            <a:cs typeface="Avenir Book"/>
          </a:endParaRPr>
        </a:p>
      </dgm:t>
    </dgm:pt>
    <dgm:pt modelId="{502A5536-C97A-3E4F-B8F9-D3876F31CA40}" type="sibTrans" cxnId="{2D34EBDA-1E06-0B4B-B588-17031777E7AD}">
      <dgm:prSet/>
      <dgm:spPr/>
      <dgm:t>
        <a:bodyPr/>
        <a:lstStyle/>
        <a:p>
          <a:endParaRPr lang="en-GB" sz="1200">
            <a:solidFill>
              <a:srgbClr val="333399"/>
            </a:solidFill>
            <a:latin typeface="+mn-lt"/>
            <a:cs typeface="Avenir Book"/>
          </a:endParaRPr>
        </a:p>
      </dgm:t>
    </dgm:pt>
    <dgm:pt modelId="{0CCE35A4-A131-7E4F-8104-D289C2771DE6}">
      <dgm:prSet custT="1"/>
      <dgm:spPr/>
      <dgm:t>
        <a:bodyPr/>
        <a:lstStyle/>
        <a:p>
          <a:r>
            <a:rPr lang="en-GB" altLang="x-none" sz="1200" i="0" dirty="0">
              <a:solidFill>
                <a:srgbClr val="333399"/>
              </a:solidFill>
              <a:latin typeface="+mn-lt"/>
              <a:ea typeface="Wingdings"/>
              <a:cs typeface="Wingdings"/>
              <a:sym typeface="Wingdings"/>
            </a:rPr>
            <a:t> </a:t>
          </a:r>
          <a:r>
            <a:rPr lang="en-GB" altLang="x-none" sz="1200" i="0" dirty="0">
              <a:solidFill>
                <a:srgbClr val="333399"/>
              </a:solidFill>
              <a:latin typeface="+mn-lt"/>
              <a:cs typeface="Avenir Book"/>
            </a:rPr>
            <a:t>Re-assert the fundamental importance of </a:t>
          </a:r>
          <a:r>
            <a:rPr lang="en-GB" altLang="x-none" sz="1200" b="1" i="0" dirty="0">
              <a:solidFill>
                <a:srgbClr val="C00000"/>
              </a:solidFill>
              <a:latin typeface="+mn-lt"/>
              <a:cs typeface="Avenir Book"/>
            </a:rPr>
            <a:t>respect for the ownership of the policy agenda </a:t>
          </a:r>
          <a:r>
            <a:rPr lang="en-GB" altLang="x-none" sz="1200" i="0" dirty="0">
              <a:solidFill>
                <a:srgbClr val="333399"/>
              </a:solidFill>
              <a:latin typeface="+mn-lt"/>
              <a:cs typeface="Avenir Book"/>
            </a:rPr>
            <a:t>by the partner government.</a:t>
          </a:r>
          <a:endParaRPr lang="en-GB" sz="1200" dirty="0">
            <a:solidFill>
              <a:srgbClr val="333399"/>
            </a:solidFill>
            <a:latin typeface="+mn-lt"/>
            <a:cs typeface="Avenir Book"/>
          </a:endParaRPr>
        </a:p>
      </dgm:t>
    </dgm:pt>
    <dgm:pt modelId="{D223D357-B594-6345-81EF-916E6E5D76BF}" type="parTrans" cxnId="{8BF6490C-AF89-B44E-8034-312D7C630FC8}">
      <dgm:prSet/>
      <dgm:spPr/>
      <dgm:t>
        <a:bodyPr/>
        <a:lstStyle/>
        <a:p>
          <a:endParaRPr lang="en-GB" sz="1200">
            <a:solidFill>
              <a:srgbClr val="333399"/>
            </a:solidFill>
            <a:latin typeface="+mn-lt"/>
            <a:cs typeface="Avenir Book"/>
          </a:endParaRPr>
        </a:p>
      </dgm:t>
    </dgm:pt>
    <dgm:pt modelId="{52706B8C-3C9B-CA48-ADFA-040AD28E6B25}" type="sibTrans" cxnId="{8BF6490C-AF89-B44E-8034-312D7C630FC8}">
      <dgm:prSet/>
      <dgm:spPr/>
      <dgm:t>
        <a:bodyPr/>
        <a:lstStyle/>
        <a:p>
          <a:endParaRPr lang="en-GB" sz="1200">
            <a:solidFill>
              <a:srgbClr val="333399"/>
            </a:solidFill>
            <a:latin typeface="+mn-lt"/>
            <a:cs typeface="Avenir Book"/>
          </a:endParaRPr>
        </a:p>
      </dgm:t>
    </dgm:pt>
    <dgm:pt modelId="{F8958783-F4F4-4F4A-9D65-AF0C5441CCA9}">
      <dgm:prSet custT="1"/>
      <dgm:spPr/>
      <dgm:t>
        <a:bodyPr/>
        <a:lstStyle/>
        <a:p>
          <a:r>
            <a:rPr lang="en-GB" altLang="x-none" sz="1200" i="0" dirty="0">
              <a:solidFill>
                <a:srgbClr val="333399"/>
              </a:solidFill>
              <a:latin typeface="+mn-lt"/>
              <a:ea typeface="Wingdings"/>
              <a:cs typeface="Wingdings"/>
              <a:sym typeface="Wingdings"/>
            </a:rPr>
            <a:t> </a:t>
          </a:r>
          <a:r>
            <a:rPr lang="en-GB" altLang="x-none" sz="1200" i="0" dirty="0" err="1">
              <a:solidFill>
                <a:srgbClr val="333399"/>
              </a:solidFill>
              <a:latin typeface="+mn-lt"/>
              <a:cs typeface="Avenir Book"/>
            </a:rPr>
            <a:t>MoU</a:t>
          </a:r>
          <a:r>
            <a:rPr lang="en-GB" altLang="x-none" sz="1200" i="0" dirty="0">
              <a:solidFill>
                <a:srgbClr val="333399"/>
              </a:solidFill>
              <a:latin typeface="+mn-lt"/>
              <a:cs typeface="Avenir Book"/>
            </a:rPr>
            <a:t> for BS, so as to ensure that disbursements are </a:t>
          </a:r>
          <a:r>
            <a:rPr lang="en-GB" altLang="x-none" sz="1200" b="1" i="0" dirty="0">
              <a:solidFill>
                <a:srgbClr val="333399"/>
              </a:solidFill>
              <a:latin typeface="+mn-lt"/>
              <a:cs typeface="Avenir Book"/>
            </a:rPr>
            <a:t>only suspended when justified</a:t>
          </a:r>
          <a:r>
            <a:rPr lang="en-GB" altLang="x-none" sz="1200" i="0" dirty="0">
              <a:solidFill>
                <a:srgbClr val="333399"/>
              </a:solidFill>
              <a:latin typeface="+mn-lt"/>
              <a:cs typeface="Avenir Book"/>
            </a:rPr>
            <a:t> based upon the agreed provisions,  processes and procedures.  </a:t>
          </a:r>
          <a:endParaRPr lang="en-GB" sz="1200" dirty="0">
            <a:solidFill>
              <a:srgbClr val="333399"/>
            </a:solidFill>
            <a:latin typeface="+mn-lt"/>
            <a:cs typeface="Avenir Book"/>
          </a:endParaRPr>
        </a:p>
      </dgm:t>
    </dgm:pt>
    <dgm:pt modelId="{F6218F4A-3A36-AF46-8BF2-770604C945D1}" type="parTrans" cxnId="{E6671414-DF7C-5043-8E64-DEE117EE5F94}">
      <dgm:prSet/>
      <dgm:spPr/>
      <dgm:t>
        <a:bodyPr/>
        <a:lstStyle/>
        <a:p>
          <a:endParaRPr lang="en-GB" sz="1200">
            <a:solidFill>
              <a:srgbClr val="333399"/>
            </a:solidFill>
            <a:latin typeface="+mn-lt"/>
            <a:cs typeface="Avenir Book"/>
          </a:endParaRPr>
        </a:p>
      </dgm:t>
    </dgm:pt>
    <dgm:pt modelId="{62D854DF-FCD6-6E4A-90BA-D0100B0F6AC1}" type="sibTrans" cxnId="{E6671414-DF7C-5043-8E64-DEE117EE5F94}">
      <dgm:prSet/>
      <dgm:spPr/>
      <dgm:t>
        <a:bodyPr/>
        <a:lstStyle/>
        <a:p>
          <a:endParaRPr lang="en-GB" sz="1200">
            <a:solidFill>
              <a:srgbClr val="333399"/>
            </a:solidFill>
            <a:latin typeface="+mn-lt"/>
            <a:cs typeface="Avenir Book"/>
          </a:endParaRPr>
        </a:p>
      </dgm:t>
    </dgm:pt>
    <dgm:pt modelId="{3D7FDD2F-AACF-2D4D-AD49-C037D98E740C}">
      <dgm:prSet custT="1"/>
      <dgm:spPr/>
      <dgm:t>
        <a:bodyPr/>
        <a:lstStyle/>
        <a:p>
          <a:r>
            <a:rPr lang="en-GB" altLang="x-none" sz="1200" i="0" dirty="0">
              <a:solidFill>
                <a:srgbClr val="333399"/>
              </a:solidFill>
              <a:latin typeface="+mn-lt"/>
              <a:ea typeface="Wingdings"/>
              <a:cs typeface="Wingdings"/>
              <a:sym typeface="Wingdings"/>
            </a:rPr>
            <a:t> </a:t>
          </a:r>
          <a:r>
            <a:rPr lang="en-GB" altLang="x-none" sz="1200" i="0" dirty="0">
              <a:solidFill>
                <a:srgbClr val="333399"/>
              </a:solidFill>
              <a:latin typeface="+mn-lt"/>
              <a:cs typeface="Avenir Book"/>
            </a:rPr>
            <a:t>Where possible, seek to develop linkages between budget support operations and </a:t>
          </a:r>
          <a:r>
            <a:rPr lang="en-GB" altLang="x-none" sz="1200" b="1" i="0" dirty="0">
              <a:solidFill>
                <a:srgbClr val="333399"/>
              </a:solidFill>
              <a:latin typeface="+mn-lt"/>
              <a:cs typeface="Avenir Book"/>
            </a:rPr>
            <a:t>wider strategic cooperation frameworks</a:t>
          </a:r>
          <a:endParaRPr lang="en-GB" sz="1200" dirty="0">
            <a:solidFill>
              <a:srgbClr val="333399"/>
            </a:solidFill>
            <a:latin typeface="+mn-lt"/>
            <a:cs typeface="Avenir Book"/>
          </a:endParaRPr>
        </a:p>
      </dgm:t>
    </dgm:pt>
    <dgm:pt modelId="{62BB390A-C59B-EC45-9D52-B2DF4EC1E4E5}" type="parTrans" cxnId="{DEDED6B6-A796-014A-BE2A-60378F424CBA}">
      <dgm:prSet/>
      <dgm:spPr/>
      <dgm:t>
        <a:bodyPr/>
        <a:lstStyle/>
        <a:p>
          <a:endParaRPr lang="en-GB" sz="1200">
            <a:solidFill>
              <a:srgbClr val="333399"/>
            </a:solidFill>
            <a:latin typeface="+mn-lt"/>
            <a:cs typeface="Avenir Book"/>
          </a:endParaRPr>
        </a:p>
      </dgm:t>
    </dgm:pt>
    <dgm:pt modelId="{EA658373-10CD-0448-B839-0ED23D960C2C}" type="sibTrans" cxnId="{DEDED6B6-A796-014A-BE2A-60378F424CBA}">
      <dgm:prSet/>
      <dgm:spPr/>
      <dgm:t>
        <a:bodyPr/>
        <a:lstStyle/>
        <a:p>
          <a:endParaRPr lang="en-GB" sz="1200">
            <a:solidFill>
              <a:srgbClr val="333399"/>
            </a:solidFill>
            <a:latin typeface="+mn-lt"/>
            <a:cs typeface="Avenir Book"/>
          </a:endParaRPr>
        </a:p>
      </dgm:t>
    </dgm:pt>
    <dgm:pt modelId="{2DB4879C-96D6-F04C-B865-B9FFD044CDB8}">
      <dgm:prSet phldrT="[Text]" custT="1"/>
      <dgm:spPr/>
      <dgm:t>
        <a:bodyPr/>
        <a:lstStyle/>
        <a:p>
          <a:r>
            <a:rPr lang="en-GB" altLang="x-none" sz="1200" i="0" dirty="0">
              <a:solidFill>
                <a:srgbClr val="333399"/>
              </a:solidFill>
              <a:latin typeface="+mn-lt"/>
              <a:ea typeface="Wingdings"/>
              <a:cs typeface="Wingdings"/>
              <a:sym typeface="Wingdings"/>
            </a:rPr>
            <a:t> </a:t>
          </a:r>
          <a:r>
            <a:rPr lang="en-GB" altLang="x-none" sz="1200" i="0" dirty="0">
              <a:solidFill>
                <a:srgbClr val="333399"/>
              </a:solidFill>
              <a:latin typeface="+mn-lt"/>
              <a:cs typeface="Avenir Book"/>
            </a:rPr>
            <a:t>The design of BS, its disbursement conditions and management processes should all have a </a:t>
          </a:r>
          <a:r>
            <a:rPr lang="en-GB" altLang="x-none" sz="1200" b="1" i="0" dirty="0">
              <a:solidFill>
                <a:srgbClr val="C00000"/>
              </a:solidFill>
              <a:latin typeface="+mn-lt"/>
              <a:cs typeface="Avenir Book"/>
            </a:rPr>
            <a:t>strategic problem solving and policy oriented focus</a:t>
          </a:r>
          <a:r>
            <a:rPr lang="en-GB" altLang="x-none" sz="1200" i="0" dirty="0">
              <a:solidFill>
                <a:srgbClr val="333399"/>
              </a:solidFill>
              <a:latin typeface="+mn-lt"/>
              <a:cs typeface="Avenir Book"/>
            </a:rPr>
            <a:t>. </a:t>
          </a:r>
          <a:endParaRPr lang="en-GB" sz="1200" dirty="0">
            <a:solidFill>
              <a:srgbClr val="333399"/>
            </a:solidFill>
            <a:latin typeface="+mn-lt"/>
            <a:cs typeface="Avenir Book"/>
          </a:endParaRPr>
        </a:p>
      </dgm:t>
    </dgm:pt>
    <dgm:pt modelId="{ADC404E0-34A4-3C42-93C8-5C87E611FEFD}" type="sibTrans" cxnId="{E5830B1D-9198-2B42-8843-24452D364FF1}">
      <dgm:prSet/>
      <dgm:spPr/>
      <dgm:t>
        <a:bodyPr/>
        <a:lstStyle/>
        <a:p>
          <a:endParaRPr lang="en-GB" sz="1200">
            <a:solidFill>
              <a:srgbClr val="333399"/>
            </a:solidFill>
            <a:latin typeface="+mn-lt"/>
            <a:cs typeface="Avenir Book"/>
          </a:endParaRPr>
        </a:p>
      </dgm:t>
    </dgm:pt>
    <dgm:pt modelId="{CE2688B2-BA7D-2F4F-B122-B03BF3A90ADB}" type="parTrans" cxnId="{E5830B1D-9198-2B42-8843-24452D364FF1}">
      <dgm:prSet/>
      <dgm:spPr/>
      <dgm:t>
        <a:bodyPr/>
        <a:lstStyle/>
        <a:p>
          <a:endParaRPr lang="en-GB" sz="1200">
            <a:solidFill>
              <a:srgbClr val="333399"/>
            </a:solidFill>
            <a:latin typeface="+mn-lt"/>
            <a:cs typeface="Avenir Book"/>
          </a:endParaRPr>
        </a:p>
      </dgm:t>
    </dgm:pt>
    <dgm:pt modelId="{7F957286-597E-F744-B550-67E88585869A}" type="pres">
      <dgm:prSet presAssocID="{1BA58CEC-D488-E947-A53B-317A68448E77}" presName="vert0" presStyleCnt="0">
        <dgm:presLayoutVars>
          <dgm:dir/>
          <dgm:animOne val="branch"/>
          <dgm:animLvl val="lvl"/>
        </dgm:presLayoutVars>
      </dgm:prSet>
      <dgm:spPr/>
      <dgm:t>
        <a:bodyPr/>
        <a:lstStyle/>
        <a:p>
          <a:endParaRPr lang="fr-BE"/>
        </a:p>
      </dgm:t>
    </dgm:pt>
    <dgm:pt modelId="{8A4E5C48-7EF1-3748-A353-37C6B05BA825}" type="pres">
      <dgm:prSet presAssocID="{2DB4879C-96D6-F04C-B865-B9FFD044CDB8}" presName="thickLine" presStyleLbl="alignNode1" presStyleIdx="0" presStyleCnt="6"/>
      <dgm:spPr/>
    </dgm:pt>
    <dgm:pt modelId="{7D7ECF65-6B83-894E-9BDF-80992AE88819}" type="pres">
      <dgm:prSet presAssocID="{2DB4879C-96D6-F04C-B865-B9FFD044CDB8}" presName="horz1" presStyleCnt="0"/>
      <dgm:spPr/>
    </dgm:pt>
    <dgm:pt modelId="{920920D4-7813-E049-951D-8BB6965D270F}" type="pres">
      <dgm:prSet presAssocID="{2DB4879C-96D6-F04C-B865-B9FFD044CDB8}" presName="tx1" presStyleLbl="revTx" presStyleIdx="0" presStyleCnt="6" custScaleX="500000"/>
      <dgm:spPr/>
      <dgm:t>
        <a:bodyPr/>
        <a:lstStyle/>
        <a:p>
          <a:endParaRPr lang="fr-BE"/>
        </a:p>
      </dgm:t>
    </dgm:pt>
    <dgm:pt modelId="{8CE6B5D2-E341-A840-B9F0-8EC314895A18}" type="pres">
      <dgm:prSet presAssocID="{2DB4879C-96D6-F04C-B865-B9FFD044CDB8}" presName="vert1" presStyleCnt="0"/>
      <dgm:spPr/>
    </dgm:pt>
    <dgm:pt modelId="{22D419E6-C2E8-324F-AD2E-61712942FDBF}" type="pres">
      <dgm:prSet presAssocID="{0CCE35A4-A131-7E4F-8104-D289C2771DE6}" presName="thickLine" presStyleLbl="alignNode1" presStyleIdx="1" presStyleCnt="6"/>
      <dgm:spPr/>
    </dgm:pt>
    <dgm:pt modelId="{57666008-4CF7-9B46-997E-CF482975DF97}" type="pres">
      <dgm:prSet presAssocID="{0CCE35A4-A131-7E4F-8104-D289C2771DE6}" presName="horz1" presStyleCnt="0"/>
      <dgm:spPr/>
    </dgm:pt>
    <dgm:pt modelId="{251716F7-81EB-0C4F-9DD6-8CDC817590FD}" type="pres">
      <dgm:prSet presAssocID="{0CCE35A4-A131-7E4F-8104-D289C2771DE6}" presName="tx1" presStyleLbl="revTx" presStyleIdx="1" presStyleCnt="6" custScaleX="500000"/>
      <dgm:spPr/>
      <dgm:t>
        <a:bodyPr/>
        <a:lstStyle/>
        <a:p>
          <a:endParaRPr lang="fr-BE"/>
        </a:p>
      </dgm:t>
    </dgm:pt>
    <dgm:pt modelId="{A78FB305-0760-154B-B2D0-2782989ADC00}" type="pres">
      <dgm:prSet presAssocID="{0CCE35A4-A131-7E4F-8104-D289C2771DE6}" presName="vert1" presStyleCnt="0"/>
      <dgm:spPr/>
    </dgm:pt>
    <dgm:pt modelId="{6262CB7D-6F25-0142-8980-ADC57F789C67}" type="pres">
      <dgm:prSet presAssocID="{F8958783-F4F4-4F4A-9D65-AF0C5441CCA9}" presName="thickLine" presStyleLbl="alignNode1" presStyleIdx="2" presStyleCnt="6"/>
      <dgm:spPr/>
    </dgm:pt>
    <dgm:pt modelId="{1497F24D-99F5-0144-A26B-1D094E2F46D6}" type="pres">
      <dgm:prSet presAssocID="{F8958783-F4F4-4F4A-9D65-AF0C5441CCA9}" presName="horz1" presStyleCnt="0"/>
      <dgm:spPr/>
    </dgm:pt>
    <dgm:pt modelId="{4A6D8C17-FD64-0547-9579-72097CD4ADE9}" type="pres">
      <dgm:prSet presAssocID="{F8958783-F4F4-4F4A-9D65-AF0C5441CCA9}" presName="tx1" presStyleLbl="revTx" presStyleIdx="2" presStyleCnt="6" custScaleX="500000"/>
      <dgm:spPr/>
      <dgm:t>
        <a:bodyPr/>
        <a:lstStyle/>
        <a:p>
          <a:endParaRPr lang="fr-BE"/>
        </a:p>
      </dgm:t>
    </dgm:pt>
    <dgm:pt modelId="{9F5F1376-8BDC-974E-A8CB-09801E2DBB0C}" type="pres">
      <dgm:prSet presAssocID="{F8958783-F4F4-4F4A-9D65-AF0C5441CCA9}" presName="vert1" presStyleCnt="0"/>
      <dgm:spPr/>
    </dgm:pt>
    <dgm:pt modelId="{562495F4-F0DC-EB4B-8781-A1D3F57371F4}" type="pres">
      <dgm:prSet presAssocID="{3D7FDD2F-AACF-2D4D-AD49-C037D98E740C}" presName="thickLine" presStyleLbl="alignNode1" presStyleIdx="3" presStyleCnt="6"/>
      <dgm:spPr/>
    </dgm:pt>
    <dgm:pt modelId="{EC887B4D-9CC4-4A42-B718-AAEFA4E55386}" type="pres">
      <dgm:prSet presAssocID="{3D7FDD2F-AACF-2D4D-AD49-C037D98E740C}" presName="horz1" presStyleCnt="0"/>
      <dgm:spPr/>
    </dgm:pt>
    <dgm:pt modelId="{5AEF4E4B-58AF-AA40-8016-8423BD983B52}" type="pres">
      <dgm:prSet presAssocID="{3D7FDD2F-AACF-2D4D-AD49-C037D98E740C}" presName="tx1" presStyleLbl="revTx" presStyleIdx="3" presStyleCnt="6" custScaleX="500000"/>
      <dgm:spPr/>
      <dgm:t>
        <a:bodyPr/>
        <a:lstStyle/>
        <a:p>
          <a:endParaRPr lang="fr-BE"/>
        </a:p>
      </dgm:t>
    </dgm:pt>
    <dgm:pt modelId="{1E1F7E2B-0537-9C4B-8F99-E9D357791F83}" type="pres">
      <dgm:prSet presAssocID="{3D7FDD2F-AACF-2D4D-AD49-C037D98E740C}" presName="vert1" presStyleCnt="0"/>
      <dgm:spPr/>
    </dgm:pt>
    <dgm:pt modelId="{5AB538B0-70EB-9849-965A-CD599B6B4210}" type="pres">
      <dgm:prSet presAssocID="{0CE0A179-6A3C-4548-8530-180369D84FB7}" presName="thickLine" presStyleLbl="alignNode1" presStyleIdx="4" presStyleCnt="6"/>
      <dgm:spPr/>
    </dgm:pt>
    <dgm:pt modelId="{0F5BE952-42A8-4B4A-BCB5-2C0D529B0CCA}" type="pres">
      <dgm:prSet presAssocID="{0CE0A179-6A3C-4548-8530-180369D84FB7}" presName="horz1" presStyleCnt="0"/>
      <dgm:spPr/>
    </dgm:pt>
    <dgm:pt modelId="{AA75B17C-3904-9840-B975-D9637A465AB3}" type="pres">
      <dgm:prSet presAssocID="{0CE0A179-6A3C-4548-8530-180369D84FB7}" presName="tx1" presStyleLbl="revTx" presStyleIdx="4" presStyleCnt="6" custScaleX="500000"/>
      <dgm:spPr/>
      <dgm:t>
        <a:bodyPr/>
        <a:lstStyle/>
        <a:p>
          <a:endParaRPr lang="fr-BE"/>
        </a:p>
      </dgm:t>
    </dgm:pt>
    <dgm:pt modelId="{65186531-E53F-7E45-A8C3-AFA41C8A9EDA}" type="pres">
      <dgm:prSet presAssocID="{0CE0A179-6A3C-4548-8530-180369D84FB7}" presName="vert1" presStyleCnt="0"/>
      <dgm:spPr/>
    </dgm:pt>
    <dgm:pt modelId="{A1ECBAAD-DDDF-B540-83E1-C03D78F32480}" type="pres">
      <dgm:prSet presAssocID="{68116298-DB9A-0548-8C40-796B56C77521}" presName="thickLine" presStyleLbl="alignNode1" presStyleIdx="5" presStyleCnt="6"/>
      <dgm:spPr/>
    </dgm:pt>
    <dgm:pt modelId="{B32E97BE-8C79-874C-BEF3-BDCF0AE9C029}" type="pres">
      <dgm:prSet presAssocID="{68116298-DB9A-0548-8C40-796B56C77521}" presName="horz1" presStyleCnt="0"/>
      <dgm:spPr/>
    </dgm:pt>
    <dgm:pt modelId="{8B31B592-A0E3-C34F-B4B3-F2AFD3139B17}" type="pres">
      <dgm:prSet presAssocID="{68116298-DB9A-0548-8C40-796B56C77521}" presName="tx1" presStyleLbl="revTx" presStyleIdx="5" presStyleCnt="6" custScaleX="901408"/>
      <dgm:spPr/>
      <dgm:t>
        <a:bodyPr/>
        <a:lstStyle/>
        <a:p>
          <a:endParaRPr lang="fr-BE"/>
        </a:p>
      </dgm:t>
    </dgm:pt>
    <dgm:pt modelId="{B2B1D223-7052-1647-92BA-EA3850575B03}" type="pres">
      <dgm:prSet presAssocID="{68116298-DB9A-0548-8C40-796B56C77521}" presName="vert1" presStyleCnt="0"/>
      <dgm:spPr/>
    </dgm:pt>
  </dgm:ptLst>
  <dgm:cxnLst>
    <dgm:cxn modelId="{AFDB9736-6837-7441-9B96-5C6F700CF2BB}" type="presOf" srcId="{1BA58CEC-D488-E947-A53B-317A68448E77}" destId="{7F957286-597E-F744-B550-67E88585869A}" srcOrd="0" destOrd="0" presId="urn:microsoft.com/office/officeart/2008/layout/LinedList"/>
    <dgm:cxn modelId="{CD88F5AA-F187-1C43-A97F-7EA4CCECED8D}" srcId="{1BA58CEC-D488-E947-A53B-317A68448E77}" destId="{0CE0A179-6A3C-4548-8530-180369D84FB7}" srcOrd="4" destOrd="0" parTransId="{6DB1F78C-3593-8743-BEE4-8D12964FE188}" sibTransId="{024B3C1D-CC9E-B147-A2ED-75B71483DA6D}"/>
    <dgm:cxn modelId="{8D2CA3AA-E5CE-144A-AAB9-94C7C973DC1D}" type="presOf" srcId="{3D7FDD2F-AACF-2D4D-AD49-C037D98E740C}" destId="{5AEF4E4B-58AF-AA40-8016-8423BD983B52}" srcOrd="0" destOrd="0" presId="urn:microsoft.com/office/officeart/2008/layout/LinedList"/>
    <dgm:cxn modelId="{E6671414-DF7C-5043-8E64-DEE117EE5F94}" srcId="{1BA58CEC-D488-E947-A53B-317A68448E77}" destId="{F8958783-F4F4-4F4A-9D65-AF0C5441CCA9}" srcOrd="2" destOrd="0" parTransId="{F6218F4A-3A36-AF46-8BF2-770604C945D1}" sibTransId="{62D854DF-FCD6-6E4A-90BA-D0100B0F6AC1}"/>
    <dgm:cxn modelId="{C7641400-ED4F-1E4B-9A8B-F1B5529D2D47}" type="presOf" srcId="{F8958783-F4F4-4F4A-9D65-AF0C5441CCA9}" destId="{4A6D8C17-FD64-0547-9579-72097CD4ADE9}" srcOrd="0" destOrd="0" presId="urn:microsoft.com/office/officeart/2008/layout/LinedList"/>
    <dgm:cxn modelId="{ADDD547D-386D-DC44-91F9-A01609076FEE}" type="presOf" srcId="{0CCE35A4-A131-7E4F-8104-D289C2771DE6}" destId="{251716F7-81EB-0C4F-9DD6-8CDC817590FD}" srcOrd="0" destOrd="0" presId="urn:microsoft.com/office/officeart/2008/layout/LinedList"/>
    <dgm:cxn modelId="{38E8B018-902A-F04F-9A72-685631FC5EE6}" type="presOf" srcId="{68116298-DB9A-0548-8C40-796B56C77521}" destId="{8B31B592-A0E3-C34F-B4B3-F2AFD3139B17}" srcOrd="0" destOrd="0" presId="urn:microsoft.com/office/officeart/2008/layout/LinedList"/>
    <dgm:cxn modelId="{4975886E-C27B-A348-93C8-2BC4A85C099A}" type="presOf" srcId="{0CE0A179-6A3C-4548-8530-180369D84FB7}" destId="{AA75B17C-3904-9840-B975-D9637A465AB3}" srcOrd="0" destOrd="0" presId="urn:microsoft.com/office/officeart/2008/layout/LinedList"/>
    <dgm:cxn modelId="{2D34EBDA-1E06-0B4B-B588-17031777E7AD}" srcId="{1BA58CEC-D488-E947-A53B-317A68448E77}" destId="{68116298-DB9A-0548-8C40-796B56C77521}" srcOrd="5" destOrd="0" parTransId="{50864B5B-E8B7-EF44-AB39-3D4C67F06B14}" sibTransId="{502A5536-C97A-3E4F-B8F9-D3876F31CA40}"/>
    <dgm:cxn modelId="{DEDED6B6-A796-014A-BE2A-60378F424CBA}" srcId="{1BA58CEC-D488-E947-A53B-317A68448E77}" destId="{3D7FDD2F-AACF-2D4D-AD49-C037D98E740C}" srcOrd="3" destOrd="0" parTransId="{62BB390A-C59B-EC45-9D52-B2DF4EC1E4E5}" sibTransId="{EA658373-10CD-0448-B839-0ED23D960C2C}"/>
    <dgm:cxn modelId="{884E2516-B876-7244-AE58-4C5BA34A146E}" type="presOf" srcId="{2DB4879C-96D6-F04C-B865-B9FFD044CDB8}" destId="{920920D4-7813-E049-951D-8BB6965D270F}" srcOrd="0" destOrd="0" presId="urn:microsoft.com/office/officeart/2008/layout/LinedList"/>
    <dgm:cxn modelId="{E5830B1D-9198-2B42-8843-24452D364FF1}" srcId="{1BA58CEC-D488-E947-A53B-317A68448E77}" destId="{2DB4879C-96D6-F04C-B865-B9FFD044CDB8}" srcOrd="0" destOrd="0" parTransId="{CE2688B2-BA7D-2F4F-B122-B03BF3A90ADB}" sibTransId="{ADC404E0-34A4-3C42-93C8-5C87E611FEFD}"/>
    <dgm:cxn modelId="{8BF6490C-AF89-B44E-8034-312D7C630FC8}" srcId="{1BA58CEC-D488-E947-A53B-317A68448E77}" destId="{0CCE35A4-A131-7E4F-8104-D289C2771DE6}" srcOrd="1" destOrd="0" parTransId="{D223D357-B594-6345-81EF-916E6E5D76BF}" sibTransId="{52706B8C-3C9B-CA48-ADFA-040AD28E6B25}"/>
    <dgm:cxn modelId="{25C44671-5FC7-CA46-AADF-4BFBB1014225}" type="presParOf" srcId="{7F957286-597E-F744-B550-67E88585869A}" destId="{8A4E5C48-7EF1-3748-A353-37C6B05BA825}" srcOrd="0" destOrd="0" presId="urn:microsoft.com/office/officeart/2008/layout/LinedList"/>
    <dgm:cxn modelId="{51D291C0-6C52-3E46-BA26-A34032DC4B03}" type="presParOf" srcId="{7F957286-597E-F744-B550-67E88585869A}" destId="{7D7ECF65-6B83-894E-9BDF-80992AE88819}" srcOrd="1" destOrd="0" presId="urn:microsoft.com/office/officeart/2008/layout/LinedList"/>
    <dgm:cxn modelId="{8036C673-9911-254D-98CD-682BD8A361F2}" type="presParOf" srcId="{7D7ECF65-6B83-894E-9BDF-80992AE88819}" destId="{920920D4-7813-E049-951D-8BB6965D270F}" srcOrd="0" destOrd="0" presId="urn:microsoft.com/office/officeart/2008/layout/LinedList"/>
    <dgm:cxn modelId="{ABC6A496-429C-C54D-9495-7E8124A2BC22}" type="presParOf" srcId="{7D7ECF65-6B83-894E-9BDF-80992AE88819}" destId="{8CE6B5D2-E341-A840-B9F0-8EC314895A18}" srcOrd="1" destOrd="0" presId="urn:microsoft.com/office/officeart/2008/layout/LinedList"/>
    <dgm:cxn modelId="{8D81DE4E-C911-9C41-A5F6-C072FD418413}" type="presParOf" srcId="{7F957286-597E-F744-B550-67E88585869A}" destId="{22D419E6-C2E8-324F-AD2E-61712942FDBF}" srcOrd="2" destOrd="0" presId="urn:microsoft.com/office/officeart/2008/layout/LinedList"/>
    <dgm:cxn modelId="{2E9C27FE-8B83-B544-8AFA-2384D6801288}" type="presParOf" srcId="{7F957286-597E-F744-B550-67E88585869A}" destId="{57666008-4CF7-9B46-997E-CF482975DF97}" srcOrd="3" destOrd="0" presId="urn:microsoft.com/office/officeart/2008/layout/LinedList"/>
    <dgm:cxn modelId="{69B55D62-1CFE-5646-BBC8-508D668DD18B}" type="presParOf" srcId="{57666008-4CF7-9B46-997E-CF482975DF97}" destId="{251716F7-81EB-0C4F-9DD6-8CDC817590FD}" srcOrd="0" destOrd="0" presId="urn:microsoft.com/office/officeart/2008/layout/LinedList"/>
    <dgm:cxn modelId="{8FBC3AFD-1570-EC4D-A41D-6D45816370D2}" type="presParOf" srcId="{57666008-4CF7-9B46-997E-CF482975DF97}" destId="{A78FB305-0760-154B-B2D0-2782989ADC00}" srcOrd="1" destOrd="0" presId="urn:microsoft.com/office/officeart/2008/layout/LinedList"/>
    <dgm:cxn modelId="{0E04084A-E846-E54F-936D-9CEB0B26151C}" type="presParOf" srcId="{7F957286-597E-F744-B550-67E88585869A}" destId="{6262CB7D-6F25-0142-8980-ADC57F789C67}" srcOrd="4" destOrd="0" presId="urn:microsoft.com/office/officeart/2008/layout/LinedList"/>
    <dgm:cxn modelId="{431E5E6A-4665-4049-85A2-C0E062234A2E}" type="presParOf" srcId="{7F957286-597E-F744-B550-67E88585869A}" destId="{1497F24D-99F5-0144-A26B-1D094E2F46D6}" srcOrd="5" destOrd="0" presId="urn:microsoft.com/office/officeart/2008/layout/LinedList"/>
    <dgm:cxn modelId="{11776283-02B4-B64B-B82D-79303282D318}" type="presParOf" srcId="{1497F24D-99F5-0144-A26B-1D094E2F46D6}" destId="{4A6D8C17-FD64-0547-9579-72097CD4ADE9}" srcOrd="0" destOrd="0" presId="urn:microsoft.com/office/officeart/2008/layout/LinedList"/>
    <dgm:cxn modelId="{E6F7A2CC-3046-EC49-8C11-1BF0B7C973F4}" type="presParOf" srcId="{1497F24D-99F5-0144-A26B-1D094E2F46D6}" destId="{9F5F1376-8BDC-974E-A8CB-09801E2DBB0C}" srcOrd="1" destOrd="0" presId="urn:microsoft.com/office/officeart/2008/layout/LinedList"/>
    <dgm:cxn modelId="{2D8060D0-13EE-ED44-B3A1-B9B36B42E32B}" type="presParOf" srcId="{7F957286-597E-F744-B550-67E88585869A}" destId="{562495F4-F0DC-EB4B-8781-A1D3F57371F4}" srcOrd="6" destOrd="0" presId="urn:microsoft.com/office/officeart/2008/layout/LinedList"/>
    <dgm:cxn modelId="{8C229E3C-BB49-F949-AC99-EDEB150143E7}" type="presParOf" srcId="{7F957286-597E-F744-B550-67E88585869A}" destId="{EC887B4D-9CC4-4A42-B718-AAEFA4E55386}" srcOrd="7" destOrd="0" presId="urn:microsoft.com/office/officeart/2008/layout/LinedList"/>
    <dgm:cxn modelId="{06C154C8-760F-C445-AE23-C2A34F0E6F40}" type="presParOf" srcId="{EC887B4D-9CC4-4A42-B718-AAEFA4E55386}" destId="{5AEF4E4B-58AF-AA40-8016-8423BD983B52}" srcOrd="0" destOrd="0" presId="urn:microsoft.com/office/officeart/2008/layout/LinedList"/>
    <dgm:cxn modelId="{BF5A1E42-61D0-6A44-BAC7-006E59A126D2}" type="presParOf" srcId="{EC887B4D-9CC4-4A42-B718-AAEFA4E55386}" destId="{1E1F7E2B-0537-9C4B-8F99-E9D357791F83}" srcOrd="1" destOrd="0" presId="urn:microsoft.com/office/officeart/2008/layout/LinedList"/>
    <dgm:cxn modelId="{193D72C4-C045-0849-A5D1-65DDE7B1AF06}" type="presParOf" srcId="{7F957286-597E-F744-B550-67E88585869A}" destId="{5AB538B0-70EB-9849-965A-CD599B6B4210}" srcOrd="8" destOrd="0" presId="urn:microsoft.com/office/officeart/2008/layout/LinedList"/>
    <dgm:cxn modelId="{69224F75-CBA6-C545-AA85-AD0CD49FD6B5}" type="presParOf" srcId="{7F957286-597E-F744-B550-67E88585869A}" destId="{0F5BE952-42A8-4B4A-BCB5-2C0D529B0CCA}" srcOrd="9" destOrd="0" presId="urn:microsoft.com/office/officeart/2008/layout/LinedList"/>
    <dgm:cxn modelId="{B547C54A-ABDF-6547-AE11-36ED9FE83196}" type="presParOf" srcId="{0F5BE952-42A8-4B4A-BCB5-2C0D529B0CCA}" destId="{AA75B17C-3904-9840-B975-D9637A465AB3}" srcOrd="0" destOrd="0" presId="urn:microsoft.com/office/officeart/2008/layout/LinedList"/>
    <dgm:cxn modelId="{0C82B69B-551B-D141-91D4-46E2566C7192}" type="presParOf" srcId="{0F5BE952-42A8-4B4A-BCB5-2C0D529B0CCA}" destId="{65186531-E53F-7E45-A8C3-AFA41C8A9EDA}" srcOrd="1" destOrd="0" presId="urn:microsoft.com/office/officeart/2008/layout/LinedList"/>
    <dgm:cxn modelId="{9C0758E9-8392-3C49-89F8-3E8EFEDCDF01}" type="presParOf" srcId="{7F957286-597E-F744-B550-67E88585869A}" destId="{A1ECBAAD-DDDF-B540-83E1-C03D78F32480}" srcOrd="10" destOrd="0" presId="urn:microsoft.com/office/officeart/2008/layout/LinedList"/>
    <dgm:cxn modelId="{B39BC838-4859-3D48-8A99-575827C1D3BB}" type="presParOf" srcId="{7F957286-597E-F744-B550-67E88585869A}" destId="{B32E97BE-8C79-874C-BEF3-BDCF0AE9C029}" srcOrd="11" destOrd="0" presId="urn:microsoft.com/office/officeart/2008/layout/LinedList"/>
    <dgm:cxn modelId="{0F9DF3D1-A088-0E4D-91BE-7E0D9863AA4F}" type="presParOf" srcId="{B32E97BE-8C79-874C-BEF3-BDCF0AE9C029}" destId="{8B31B592-A0E3-C34F-B4B3-F2AFD3139B17}" srcOrd="0" destOrd="0" presId="urn:microsoft.com/office/officeart/2008/layout/LinedList"/>
    <dgm:cxn modelId="{7A2FF060-F228-3644-BB10-33CF6602C079}" type="presParOf" srcId="{B32E97BE-8C79-874C-BEF3-BDCF0AE9C029}" destId="{B2B1D223-7052-1647-92BA-EA3850575B0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A58CEC-D488-E947-A53B-317A68448E77}" type="doc">
      <dgm:prSet loTypeId="urn:microsoft.com/office/officeart/2008/layout/LinedList" loCatId="" qsTypeId="urn:microsoft.com/office/officeart/2005/8/quickstyle/simple4" qsCatId="simple" csTypeId="urn:microsoft.com/office/officeart/2005/8/colors/colorful1" csCatId="colorful" phldr="1"/>
      <dgm:spPr/>
      <dgm:t>
        <a:bodyPr/>
        <a:lstStyle/>
        <a:p>
          <a:endParaRPr lang="en-GB"/>
        </a:p>
      </dgm:t>
    </dgm:pt>
    <dgm:pt modelId="{2DB4879C-96D6-F04C-B865-B9FFD044CDB8}">
      <dgm:prSet phldrT="[Text]" custT="1"/>
      <dgm:spPr/>
      <dgm:t>
        <a:bodyPr/>
        <a:lstStyle/>
        <a:p>
          <a:r>
            <a:rPr lang="en-GB" altLang="x-none" sz="1200" i="0" dirty="0">
              <a:solidFill>
                <a:srgbClr val="333399"/>
              </a:solidFill>
              <a:latin typeface="+mn-lt"/>
              <a:ea typeface="Wingdings"/>
              <a:cs typeface="Avenir Book"/>
              <a:sym typeface="Wingdings"/>
            </a:rPr>
            <a:t> </a:t>
          </a:r>
          <a:r>
            <a:rPr lang="en-GB" altLang="x-none" sz="1200" b="1" i="0" dirty="0">
              <a:solidFill>
                <a:srgbClr val="333399"/>
              </a:solidFill>
              <a:latin typeface="+mn-lt"/>
              <a:cs typeface="Avenir Book"/>
            </a:rPr>
            <a:t>The</a:t>
          </a:r>
          <a:r>
            <a:rPr lang="en-GB" altLang="x-none" sz="1200" i="0" dirty="0">
              <a:solidFill>
                <a:srgbClr val="333399"/>
              </a:solidFill>
              <a:latin typeface="+mn-lt"/>
              <a:cs typeface="Avenir Book"/>
            </a:rPr>
            <a:t> </a:t>
          </a:r>
          <a:r>
            <a:rPr lang="en-GB" altLang="x-none" sz="1200" b="1" i="0" dirty="0">
              <a:solidFill>
                <a:srgbClr val="333399"/>
              </a:solidFill>
              <a:latin typeface="+mn-lt"/>
              <a:cs typeface="Avenir Book"/>
            </a:rPr>
            <a:t>design of budget support, its disbursement conditions and management processes should all have a strategic problem solving and policy oriented focus.</a:t>
          </a:r>
          <a:endParaRPr lang="en-GB" sz="1200" b="1" i="0" dirty="0">
            <a:solidFill>
              <a:srgbClr val="333399"/>
            </a:solidFill>
            <a:latin typeface="+mn-lt"/>
            <a:cs typeface="Avenir Book"/>
          </a:endParaRPr>
        </a:p>
      </dgm:t>
    </dgm:pt>
    <dgm:pt modelId="{CE2688B2-BA7D-2F4F-B122-B03BF3A90ADB}" type="parTrans" cxnId="{E5830B1D-9198-2B42-8843-24452D364FF1}">
      <dgm:prSet/>
      <dgm:spPr/>
      <dgm:t>
        <a:bodyPr/>
        <a:lstStyle/>
        <a:p>
          <a:endParaRPr lang="en-GB" sz="1200">
            <a:solidFill>
              <a:srgbClr val="333399"/>
            </a:solidFill>
            <a:latin typeface="+mn-lt"/>
            <a:cs typeface="Avenir Book"/>
          </a:endParaRPr>
        </a:p>
      </dgm:t>
    </dgm:pt>
    <dgm:pt modelId="{ADC404E0-34A4-3C42-93C8-5C87E611FEFD}" type="sibTrans" cxnId="{E5830B1D-9198-2B42-8843-24452D364FF1}">
      <dgm:prSet/>
      <dgm:spPr/>
      <dgm:t>
        <a:bodyPr/>
        <a:lstStyle/>
        <a:p>
          <a:endParaRPr lang="en-GB" sz="1200">
            <a:solidFill>
              <a:srgbClr val="333399"/>
            </a:solidFill>
            <a:latin typeface="+mn-lt"/>
            <a:cs typeface="Avenir Book"/>
          </a:endParaRPr>
        </a:p>
      </dgm:t>
    </dgm:pt>
    <dgm:pt modelId="{0CE0A179-6A3C-4548-8530-180369D84FB7}">
      <dgm:prSet phldrT="[Text]" custT="1"/>
      <dgm:spPr/>
      <dgm:t>
        <a:bodyPr/>
        <a:lstStyle/>
        <a:p>
          <a:r>
            <a:rPr lang="en-GB" altLang="x-none" sz="1200" i="0" dirty="0">
              <a:solidFill>
                <a:srgbClr val="333399"/>
              </a:solidFill>
              <a:latin typeface="+mn-lt"/>
              <a:ea typeface="Wingdings"/>
              <a:cs typeface="Avenir Book"/>
              <a:sym typeface="Wingdings"/>
            </a:rPr>
            <a:t> </a:t>
          </a:r>
          <a:r>
            <a:rPr lang="en-GB" altLang="x-none" sz="1200" i="0" dirty="0">
              <a:solidFill>
                <a:srgbClr val="333399"/>
              </a:solidFill>
              <a:latin typeface="+mn-lt"/>
              <a:cs typeface="Avenir Book"/>
            </a:rPr>
            <a:t>P</a:t>
          </a:r>
          <a:r>
            <a:rPr lang="en-GB" altLang="x-none" sz="1200" b="1" i="0" dirty="0">
              <a:solidFill>
                <a:srgbClr val="333399"/>
              </a:solidFill>
              <a:latin typeface="+mn-lt"/>
              <a:cs typeface="Avenir Book"/>
            </a:rPr>
            <a:t>rogramme of research and evaluation work </a:t>
          </a:r>
          <a:r>
            <a:rPr lang="en-GB" altLang="x-none" sz="1200" i="0" dirty="0">
              <a:solidFill>
                <a:srgbClr val="333399"/>
              </a:solidFill>
              <a:latin typeface="+mn-lt"/>
              <a:cs typeface="Avenir Book"/>
            </a:rPr>
            <a:t>to </a:t>
          </a:r>
          <a:r>
            <a:rPr lang="en-GB" altLang="x-none" sz="1200" b="1" i="0" dirty="0">
              <a:solidFill>
                <a:srgbClr val="C00000"/>
              </a:solidFill>
              <a:latin typeface="+mn-lt"/>
              <a:cs typeface="Avenir Book"/>
            </a:rPr>
            <a:t>strengthen continuously the  analytical basis of the policy dialogue. </a:t>
          </a:r>
          <a:r>
            <a:rPr lang="en-GB" altLang="x-none" sz="1200" i="0" dirty="0">
              <a:solidFill>
                <a:srgbClr val="C00000"/>
              </a:solidFill>
              <a:latin typeface="+mn-lt"/>
              <a:cs typeface="Avenir Book"/>
            </a:rPr>
            <a:t> </a:t>
          </a:r>
          <a:endParaRPr lang="en-GB" sz="1200" dirty="0">
            <a:solidFill>
              <a:srgbClr val="C00000"/>
            </a:solidFill>
            <a:latin typeface="+mn-lt"/>
            <a:cs typeface="Avenir Book"/>
          </a:endParaRPr>
        </a:p>
      </dgm:t>
    </dgm:pt>
    <dgm:pt modelId="{6DB1F78C-3593-8743-BEE4-8D12964FE188}" type="parTrans" cxnId="{CD88F5AA-F187-1C43-A97F-7EA4CCECED8D}">
      <dgm:prSet/>
      <dgm:spPr/>
      <dgm:t>
        <a:bodyPr/>
        <a:lstStyle/>
        <a:p>
          <a:endParaRPr lang="en-GB" sz="1200">
            <a:solidFill>
              <a:srgbClr val="333399"/>
            </a:solidFill>
            <a:latin typeface="+mn-lt"/>
            <a:cs typeface="Avenir Book"/>
          </a:endParaRPr>
        </a:p>
      </dgm:t>
    </dgm:pt>
    <dgm:pt modelId="{024B3C1D-CC9E-B147-A2ED-75B71483DA6D}" type="sibTrans" cxnId="{CD88F5AA-F187-1C43-A97F-7EA4CCECED8D}">
      <dgm:prSet/>
      <dgm:spPr/>
      <dgm:t>
        <a:bodyPr/>
        <a:lstStyle/>
        <a:p>
          <a:endParaRPr lang="en-GB" sz="1200">
            <a:solidFill>
              <a:srgbClr val="333399"/>
            </a:solidFill>
            <a:latin typeface="+mn-lt"/>
            <a:cs typeface="Avenir Book"/>
          </a:endParaRPr>
        </a:p>
      </dgm:t>
    </dgm:pt>
    <dgm:pt modelId="{68116298-DB9A-0548-8C40-796B56C77521}">
      <dgm:prSet phldrT="[Text]" custT="1"/>
      <dgm:spPr/>
      <dgm:t>
        <a:bodyPr/>
        <a:lstStyle/>
        <a:p>
          <a:r>
            <a:rPr lang="en-GB" altLang="x-none" sz="1200" i="0" dirty="0">
              <a:solidFill>
                <a:srgbClr val="333399"/>
              </a:solidFill>
              <a:latin typeface="+mn-lt"/>
              <a:ea typeface="Wingdings"/>
              <a:cs typeface="Avenir Book"/>
              <a:sym typeface="Wingdings"/>
            </a:rPr>
            <a:t> </a:t>
          </a:r>
          <a:r>
            <a:rPr lang="en-GB" altLang="x-none" sz="1200" b="1" i="0" dirty="0">
              <a:solidFill>
                <a:srgbClr val="333399"/>
              </a:solidFill>
              <a:latin typeface="+mn-lt"/>
              <a:cs typeface="Avenir Book"/>
            </a:rPr>
            <a:t>Donors to strengthen their expertise </a:t>
          </a:r>
          <a:r>
            <a:rPr lang="en-GB" altLang="x-none" sz="1200" i="0" dirty="0">
              <a:solidFill>
                <a:srgbClr val="333399"/>
              </a:solidFill>
              <a:latin typeface="+mn-lt"/>
              <a:cs typeface="Avenir Book"/>
            </a:rPr>
            <a:t>in policy  analysis and dialogue, including: division of labour,  recruitment, placement  and training of staff, share good practices across countries </a:t>
          </a:r>
          <a:endParaRPr lang="en-GB" sz="1200" dirty="0">
            <a:solidFill>
              <a:srgbClr val="333399"/>
            </a:solidFill>
            <a:latin typeface="+mn-lt"/>
            <a:cs typeface="Avenir Book"/>
          </a:endParaRPr>
        </a:p>
      </dgm:t>
    </dgm:pt>
    <dgm:pt modelId="{50864B5B-E8B7-EF44-AB39-3D4C67F06B14}" type="parTrans" cxnId="{2D34EBDA-1E06-0B4B-B588-17031777E7AD}">
      <dgm:prSet/>
      <dgm:spPr/>
      <dgm:t>
        <a:bodyPr/>
        <a:lstStyle/>
        <a:p>
          <a:endParaRPr lang="en-GB" sz="1200">
            <a:solidFill>
              <a:srgbClr val="333399"/>
            </a:solidFill>
            <a:latin typeface="+mn-lt"/>
            <a:cs typeface="Avenir Book"/>
          </a:endParaRPr>
        </a:p>
      </dgm:t>
    </dgm:pt>
    <dgm:pt modelId="{502A5536-C97A-3E4F-B8F9-D3876F31CA40}" type="sibTrans" cxnId="{2D34EBDA-1E06-0B4B-B588-17031777E7AD}">
      <dgm:prSet/>
      <dgm:spPr/>
      <dgm:t>
        <a:bodyPr/>
        <a:lstStyle/>
        <a:p>
          <a:endParaRPr lang="en-GB" sz="1200">
            <a:solidFill>
              <a:srgbClr val="333399"/>
            </a:solidFill>
            <a:latin typeface="+mn-lt"/>
            <a:cs typeface="Avenir Book"/>
          </a:endParaRPr>
        </a:p>
      </dgm:t>
    </dgm:pt>
    <dgm:pt modelId="{0CCE35A4-A131-7E4F-8104-D289C2771DE6}">
      <dgm:prSet custT="1"/>
      <dgm:spPr/>
      <dgm:t>
        <a:bodyPr/>
        <a:lstStyle/>
        <a:p>
          <a:r>
            <a:rPr lang="en-GB" altLang="x-none" sz="1200" i="0" dirty="0">
              <a:solidFill>
                <a:srgbClr val="333399"/>
              </a:solidFill>
              <a:latin typeface="+mn-lt"/>
              <a:ea typeface="Wingdings"/>
              <a:cs typeface="Avenir Book"/>
              <a:sym typeface="Wingdings"/>
            </a:rPr>
            <a:t> </a:t>
          </a:r>
          <a:r>
            <a:rPr lang="en-GB" altLang="x-none" sz="1200" i="0" dirty="0">
              <a:solidFill>
                <a:srgbClr val="333399"/>
              </a:solidFill>
              <a:latin typeface="+mn-lt"/>
              <a:cs typeface="Avenir Book"/>
            </a:rPr>
            <a:t>The overall scope of dialogue should be limited so as to be </a:t>
          </a:r>
          <a:r>
            <a:rPr lang="en-GB" altLang="x-none" sz="1200" b="1" i="0" dirty="0">
              <a:solidFill>
                <a:srgbClr val="333399"/>
              </a:solidFill>
              <a:latin typeface="+mn-lt"/>
              <a:cs typeface="Avenir Book"/>
            </a:rPr>
            <a:t>consistent with the capacity and expertise </a:t>
          </a:r>
          <a:r>
            <a:rPr lang="en-GB" altLang="x-none" sz="1200" i="0" dirty="0">
              <a:solidFill>
                <a:srgbClr val="333399"/>
              </a:solidFill>
              <a:latin typeface="+mn-lt"/>
              <a:cs typeface="Avenir Book"/>
            </a:rPr>
            <a:t>of the partner government</a:t>
          </a:r>
          <a:endParaRPr lang="en-GB" sz="1200" dirty="0">
            <a:solidFill>
              <a:srgbClr val="333399"/>
            </a:solidFill>
            <a:latin typeface="+mn-lt"/>
            <a:cs typeface="Avenir Book"/>
          </a:endParaRPr>
        </a:p>
      </dgm:t>
    </dgm:pt>
    <dgm:pt modelId="{D223D357-B594-6345-81EF-916E6E5D76BF}" type="parTrans" cxnId="{8BF6490C-AF89-B44E-8034-312D7C630FC8}">
      <dgm:prSet/>
      <dgm:spPr/>
      <dgm:t>
        <a:bodyPr/>
        <a:lstStyle/>
        <a:p>
          <a:endParaRPr lang="en-GB" sz="1200">
            <a:solidFill>
              <a:srgbClr val="333399"/>
            </a:solidFill>
            <a:latin typeface="+mn-lt"/>
            <a:cs typeface="Avenir Book"/>
          </a:endParaRPr>
        </a:p>
      </dgm:t>
    </dgm:pt>
    <dgm:pt modelId="{52706B8C-3C9B-CA48-ADFA-040AD28E6B25}" type="sibTrans" cxnId="{8BF6490C-AF89-B44E-8034-312D7C630FC8}">
      <dgm:prSet/>
      <dgm:spPr/>
      <dgm:t>
        <a:bodyPr/>
        <a:lstStyle/>
        <a:p>
          <a:endParaRPr lang="en-GB" sz="1200">
            <a:solidFill>
              <a:srgbClr val="333399"/>
            </a:solidFill>
            <a:latin typeface="+mn-lt"/>
            <a:cs typeface="Avenir Book"/>
          </a:endParaRPr>
        </a:p>
      </dgm:t>
    </dgm:pt>
    <dgm:pt modelId="{F8958783-F4F4-4F4A-9D65-AF0C5441CCA9}">
      <dgm:prSet custT="1"/>
      <dgm:spPr/>
      <dgm:t>
        <a:bodyPr/>
        <a:lstStyle/>
        <a:p>
          <a:r>
            <a:rPr lang="en-GB" altLang="x-none" sz="1200" i="0" dirty="0">
              <a:solidFill>
                <a:srgbClr val="333399"/>
              </a:solidFill>
              <a:latin typeface="+mn-lt"/>
              <a:ea typeface="Wingdings"/>
              <a:cs typeface="Avenir Book"/>
              <a:sym typeface="Wingdings"/>
            </a:rPr>
            <a:t> </a:t>
          </a:r>
          <a:r>
            <a:rPr lang="en-GB" altLang="x-none" sz="1200" i="0" dirty="0">
              <a:solidFill>
                <a:srgbClr val="333399"/>
              </a:solidFill>
              <a:latin typeface="+mn-lt"/>
              <a:cs typeface="Avenir Book"/>
            </a:rPr>
            <a:t>A </a:t>
          </a:r>
          <a:r>
            <a:rPr lang="en-GB" altLang="x-none" sz="1200" b="1" i="0" dirty="0">
              <a:solidFill>
                <a:srgbClr val="C00000"/>
              </a:solidFill>
              <a:latin typeface="+mn-lt"/>
              <a:cs typeface="Avenir Book"/>
            </a:rPr>
            <a:t>separation between the forward-thinking dialogue and the process of “auditing” progress </a:t>
          </a:r>
          <a:r>
            <a:rPr lang="en-GB" altLang="x-none" sz="1200" i="0" dirty="0">
              <a:solidFill>
                <a:srgbClr val="333399"/>
              </a:solidFill>
              <a:latin typeface="+mn-lt"/>
              <a:cs typeface="Avenir Book"/>
            </a:rPr>
            <a:t>to decide on disbursements  </a:t>
          </a:r>
          <a:endParaRPr lang="en-GB" sz="1200" dirty="0">
            <a:solidFill>
              <a:srgbClr val="333399"/>
            </a:solidFill>
            <a:latin typeface="+mn-lt"/>
            <a:cs typeface="Avenir Book"/>
          </a:endParaRPr>
        </a:p>
      </dgm:t>
    </dgm:pt>
    <dgm:pt modelId="{F6218F4A-3A36-AF46-8BF2-770604C945D1}" type="parTrans" cxnId="{E6671414-DF7C-5043-8E64-DEE117EE5F94}">
      <dgm:prSet/>
      <dgm:spPr/>
      <dgm:t>
        <a:bodyPr/>
        <a:lstStyle/>
        <a:p>
          <a:endParaRPr lang="en-GB" sz="1200">
            <a:solidFill>
              <a:srgbClr val="333399"/>
            </a:solidFill>
            <a:latin typeface="+mn-lt"/>
            <a:cs typeface="Avenir Book"/>
          </a:endParaRPr>
        </a:p>
      </dgm:t>
    </dgm:pt>
    <dgm:pt modelId="{62D854DF-FCD6-6E4A-90BA-D0100B0F6AC1}" type="sibTrans" cxnId="{E6671414-DF7C-5043-8E64-DEE117EE5F94}">
      <dgm:prSet/>
      <dgm:spPr/>
      <dgm:t>
        <a:bodyPr/>
        <a:lstStyle/>
        <a:p>
          <a:endParaRPr lang="en-GB" sz="1200">
            <a:solidFill>
              <a:srgbClr val="333399"/>
            </a:solidFill>
            <a:latin typeface="+mn-lt"/>
            <a:cs typeface="Avenir Book"/>
          </a:endParaRPr>
        </a:p>
      </dgm:t>
    </dgm:pt>
    <dgm:pt modelId="{3D7FDD2F-AACF-2D4D-AD49-C037D98E740C}">
      <dgm:prSet custT="1"/>
      <dgm:spPr/>
      <dgm:t>
        <a:bodyPr/>
        <a:lstStyle/>
        <a:p>
          <a:r>
            <a:rPr lang="en-GB" altLang="x-none" sz="1200" i="0" dirty="0">
              <a:solidFill>
                <a:srgbClr val="333399"/>
              </a:solidFill>
              <a:latin typeface="+mn-lt"/>
              <a:ea typeface="Wingdings"/>
              <a:cs typeface="Avenir Book"/>
              <a:sym typeface="Wingdings"/>
            </a:rPr>
            <a:t> </a:t>
          </a:r>
          <a:r>
            <a:rPr lang="en-GB" altLang="x-none" sz="1200" i="0" dirty="0">
              <a:solidFill>
                <a:srgbClr val="333399"/>
              </a:solidFill>
              <a:latin typeface="+mn-lt"/>
              <a:cs typeface="Avenir Book"/>
            </a:rPr>
            <a:t>Problem-solving discussion to </a:t>
          </a:r>
          <a:r>
            <a:rPr lang="en-GB" altLang="x-none" sz="1200" b="1" i="0" dirty="0">
              <a:solidFill>
                <a:srgbClr val="C00000"/>
              </a:solidFill>
              <a:latin typeface="+mn-lt"/>
              <a:cs typeface="Avenir Book"/>
            </a:rPr>
            <a:t>include external ‘third-party’ stakeholders</a:t>
          </a:r>
          <a:r>
            <a:rPr lang="en-GB" altLang="x-none" sz="1200" i="0" dirty="0">
              <a:solidFill>
                <a:srgbClr val="333399"/>
              </a:solidFill>
              <a:latin typeface="+mn-lt"/>
              <a:cs typeface="Avenir Book"/>
            </a:rPr>
            <a:t>, such as academics or subject matter specialists</a:t>
          </a:r>
          <a:endParaRPr lang="en-GB" sz="1200" dirty="0">
            <a:solidFill>
              <a:srgbClr val="333399"/>
            </a:solidFill>
            <a:latin typeface="+mn-lt"/>
            <a:cs typeface="Avenir Book"/>
          </a:endParaRPr>
        </a:p>
      </dgm:t>
    </dgm:pt>
    <dgm:pt modelId="{62BB390A-C59B-EC45-9D52-B2DF4EC1E4E5}" type="parTrans" cxnId="{DEDED6B6-A796-014A-BE2A-60378F424CBA}">
      <dgm:prSet/>
      <dgm:spPr/>
      <dgm:t>
        <a:bodyPr/>
        <a:lstStyle/>
        <a:p>
          <a:endParaRPr lang="en-GB" sz="1200">
            <a:solidFill>
              <a:srgbClr val="333399"/>
            </a:solidFill>
            <a:latin typeface="+mn-lt"/>
            <a:cs typeface="Avenir Book"/>
          </a:endParaRPr>
        </a:p>
      </dgm:t>
    </dgm:pt>
    <dgm:pt modelId="{EA658373-10CD-0448-B839-0ED23D960C2C}" type="sibTrans" cxnId="{DEDED6B6-A796-014A-BE2A-60378F424CBA}">
      <dgm:prSet/>
      <dgm:spPr/>
      <dgm:t>
        <a:bodyPr/>
        <a:lstStyle/>
        <a:p>
          <a:endParaRPr lang="en-GB" sz="1200">
            <a:solidFill>
              <a:srgbClr val="333399"/>
            </a:solidFill>
            <a:latin typeface="+mn-lt"/>
            <a:cs typeface="Avenir Book"/>
          </a:endParaRPr>
        </a:p>
      </dgm:t>
    </dgm:pt>
    <dgm:pt modelId="{7F957286-597E-F744-B550-67E88585869A}" type="pres">
      <dgm:prSet presAssocID="{1BA58CEC-D488-E947-A53B-317A68448E77}" presName="vert0" presStyleCnt="0">
        <dgm:presLayoutVars>
          <dgm:dir/>
          <dgm:animOne val="branch"/>
          <dgm:animLvl val="lvl"/>
        </dgm:presLayoutVars>
      </dgm:prSet>
      <dgm:spPr/>
      <dgm:t>
        <a:bodyPr/>
        <a:lstStyle/>
        <a:p>
          <a:endParaRPr lang="fr-BE"/>
        </a:p>
      </dgm:t>
    </dgm:pt>
    <dgm:pt modelId="{8A4E5C48-7EF1-3748-A353-37C6B05BA825}" type="pres">
      <dgm:prSet presAssocID="{2DB4879C-96D6-F04C-B865-B9FFD044CDB8}" presName="thickLine" presStyleLbl="alignNode1" presStyleIdx="0" presStyleCnt="6"/>
      <dgm:spPr/>
    </dgm:pt>
    <dgm:pt modelId="{7D7ECF65-6B83-894E-9BDF-80992AE88819}" type="pres">
      <dgm:prSet presAssocID="{2DB4879C-96D6-F04C-B865-B9FFD044CDB8}" presName="horz1" presStyleCnt="0"/>
      <dgm:spPr/>
    </dgm:pt>
    <dgm:pt modelId="{920920D4-7813-E049-951D-8BB6965D270F}" type="pres">
      <dgm:prSet presAssocID="{2DB4879C-96D6-F04C-B865-B9FFD044CDB8}" presName="tx1" presStyleLbl="revTx" presStyleIdx="0" presStyleCnt="6" custScaleX="500000"/>
      <dgm:spPr/>
      <dgm:t>
        <a:bodyPr/>
        <a:lstStyle/>
        <a:p>
          <a:endParaRPr lang="fr-BE"/>
        </a:p>
      </dgm:t>
    </dgm:pt>
    <dgm:pt modelId="{8CE6B5D2-E341-A840-B9F0-8EC314895A18}" type="pres">
      <dgm:prSet presAssocID="{2DB4879C-96D6-F04C-B865-B9FFD044CDB8}" presName="vert1" presStyleCnt="0"/>
      <dgm:spPr/>
    </dgm:pt>
    <dgm:pt modelId="{22D419E6-C2E8-324F-AD2E-61712942FDBF}" type="pres">
      <dgm:prSet presAssocID="{0CCE35A4-A131-7E4F-8104-D289C2771DE6}" presName="thickLine" presStyleLbl="alignNode1" presStyleIdx="1" presStyleCnt="6"/>
      <dgm:spPr/>
    </dgm:pt>
    <dgm:pt modelId="{57666008-4CF7-9B46-997E-CF482975DF97}" type="pres">
      <dgm:prSet presAssocID="{0CCE35A4-A131-7E4F-8104-D289C2771DE6}" presName="horz1" presStyleCnt="0"/>
      <dgm:spPr/>
    </dgm:pt>
    <dgm:pt modelId="{251716F7-81EB-0C4F-9DD6-8CDC817590FD}" type="pres">
      <dgm:prSet presAssocID="{0CCE35A4-A131-7E4F-8104-D289C2771DE6}" presName="tx1" presStyleLbl="revTx" presStyleIdx="1" presStyleCnt="6" custScaleX="500000"/>
      <dgm:spPr/>
      <dgm:t>
        <a:bodyPr/>
        <a:lstStyle/>
        <a:p>
          <a:endParaRPr lang="fr-BE"/>
        </a:p>
      </dgm:t>
    </dgm:pt>
    <dgm:pt modelId="{A78FB305-0760-154B-B2D0-2782989ADC00}" type="pres">
      <dgm:prSet presAssocID="{0CCE35A4-A131-7E4F-8104-D289C2771DE6}" presName="vert1" presStyleCnt="0"/>
      <dgm:spPr/>
    </dgm:pt>
    <dgm:pt modelId="{6262CB7D-6F25-0142-8980-ADC57F789C67}" type="pres">
      <dgm:prSet presAssocID="{F8958783-F4F4-4F4A-9D65-AF0C5441CCA9}" presName="thickLine" presStyleLbl="alignNode1" presStyleIdx="2" presStyleCnt="6"/>
      <dgm:spPr/>
    </dgm:pt>
    <dgm:pt modelId="{1497F24D-99F5-0144-A26B-1D094E2F46D6}" type="pres">
      <dgm:prSet presAssocID="{F8958783-F4F4-4F4A-9D65-AF0C5441CCA9}" presName="horz1" presStyleCnt="0"/>
      <dgm:spPr/>
    </dgm:pt>
    <dgm:pt modelId="{4A6D8C17-FD64-0547-9579-72097CD4ADE9}" type="pres">
      <dgm:prSet presAssocID="{F8958783-F4F4-4F4A-9D65-AF0C5441CCA9}" presName="tx1" presStyleLbl="revTx" presStyleIdx="2" presStyleCnt="6" custScaleX="500000"/>
      <dgm:spPr/>
      <dgm:t>
        <a:bodyPr/>
        <a:lstStyle/>
        <a:p>
          <a:endParaRPr lang="fr-BE"/>
        </a:p>
      </dgm:t>
    </dgm:pt>
    <dgm:pt modelId="{9F5F1376-8BDC-974E-A8CB-09801E2DBB0C}" type="pres">
      <dgm:prSet presAssocID="{F8958783-F4F4-4F4A-9D65-AF0C5441CCA9}" presName="vert1" presStyleCnt="0"/>
      <dgm:spPr/>
    </dgm:pt>
    <dgm:pt modelId="{562495F4-F0DC-EB4B-8781-A1D3F57371F4}" type="pres">
      <dgm:prSet presAssocID="{3D7FDD2F-AACF-2D4D-AD49-C037D98E740C}" presName="thickLine" presStyleLbl="alignNode1" presStyleIdx="3" presStyleCnt="6"/>
      <dgm:spPr/>
    </dgm:pt>
    <dgm:pt modelId="{EC887B4D-9CC4-4A42-B718-AAEFA4E55386}" type="pres">
      <dgm:prSet presAssocID="{3D7FDD2F-AACF-2D4D-AD49-C037D98E740C}" presName="horz1" presStyleCnt="0"/>
      <dgm:spPr/>
    </dgm:pt>
    <dgm:pt modelId="{5AEF4E4B-58AF-AA40-8016-8423BD983B52}" type="pres">
      <dgm:prSet presAssocID="{3D7FDD2F-AACF-2D4D-AD49-C037D98E740C}" presName="tx1" presStyleLbl="revTx" presStyleIdx="3" presStyleCnt="6" custScaleX="500000"/>
      <dgm:spPr/>
      <dgm:t>
        <a:bodyPr/>
        <a:lstStyle/>
        <a:p>
          <a:endParaRPr lang="fr-BE"/>
        </a:p>
      </dgm:t>
    </dgm:pt>
    <dgm:pt modelId="{1E1F7E2B-0537-9C4B-8F99-E9D357791F83}" type="pres">
      <dgm:prSet presAssocID="{3D7FDD2F-AACF-2D4D-AD49-C037D98E740C}" presName="vert1" presStyleCnt="0"/>
      <dgm:spPr/>
    </dgm:pt>
    <dgm:pt modelId="{5AB538B0-70EB-9849-965A-CD599B6B4210}" type="pres">
      <dgm:prSet presAssocID="{0CE0A179-6A3C-4548-8530-180369D84FB7}" presName="thickLine" presStyleLbl="alignNode1" presStyleIdx="4" presStyleCnt="6"/>
      <dgm:spPr/>
    </dgm:pt>
    <dgm:pt modelId="{0F5BE952-42A8-4B4A-BCB5-2C0D529B0CCA}" type="pres">
      <dgm:prSet presAssocID="{0CE0A179-6A3C-4548-8530-180369D84FB7}" presName="horz1" presStyleCnt="0"/>
      <dgm:spPr/>
    </dgm:pt>
    <dgm:pt modelId="{AA75B17C-3904-9840-B975-D9637A465AB3}" type="pres">
      <dgm:prSet presAssocID="{0CE0A179-6A3C-4548-8530-180369D84FB7}" presName="tx1" presStyleLbl="revTx" presStyleIdx="4" presStyleCnt="6" custScaleX="500000"/>
      <dgm:spPr/>
      <dgm:t>
        <a:bodyPr/>
        <a:lstStyle/>
        <a:p>
          <a:endParaRPr lang="fr-BE"/>
        </a:p>
      </dgm:t>
    </dgm:pt>
    <dgm:pt modelId="{65186531-E53F-7E45-A8C3-AFA41C8A9EDA}" type="pres">
      <dgm:prSet presAssocID="{0CE0A179-6A3C-4548-8530-180369D84FB7}" presName="vert1" presStyleCnt="0"/>
      <dgm:spPr/>
    </dgm:pt>
    <dgm:pt modelId="{A1ECBAAD-DDDF-B540-83E1-C03D78F32480}" type="pres">
      <dgm:prSet presAssocID="{68116298-DB9A-0548-8C40-796B56C77521}" presName="thickLine" presStyleLbl="alignNode1" presStyleIdx="5" presStyleCnt="6"/>
      <dgm:spPr/>
    </dgm:pt>
    <dgm:pt modelId="{B32E97BE-8C79-874C-BEF3-BDCF0AE9C029}" type="pres">
      <dgm:prSet presAssocID="{68116298-DB9A-0548-8C40-796B56C77521}" presName="horz1" presStyleCnt="0"/>
      <dgm:spPr/>
    </dgm:pt>
    <dgm:pt modelId="{8B31B592-A0E3-C34F-B4B3-F2AFD3139B17}" type="pres">
      <dgm:prSet presAssocID="{68116298-DB9A-0548-8C40-796B56C77521}" presName="tx1" presStyleLbl="revTx" presStyleIdx="5" presStyleCnt="6" custScaleX="2000000"/>
      <dgm:spPr/>
      <dgm:t>
        <a:bodyPr/>
        <a:lstStyle/>
        <a:p>
          <a:endParaRPr lang="fr-BE"/>
        </a:p>
      </dgm:t>
    </dgm:pt>
    <dgm:pt modelId="{B2B1D223-7052-1647-92BA-EA3850575B03}" type="pres">
      <dgm:prSet presAssocID="{68116298-DB9A-0548-8C40-796B56C77521}" presName="vert1" presStyleCnt="0"/>
      <dgm:spPr/>
    </dgm:pt>
  </dgm:ptLst>
  <dgm:cxnLst>
    <dgm:cxn modelId="{CD88F5AA-F187-1C43-A97F-7EA4CCECED8D}" srcId="{1BA58CEC-D488-E947-A53B-317A68448E77}" destId="{0CE0A179-6A3C-4548-8530-180369D84FB7}" srcOrd="4" destOrd="0" parTransId="{6DB1F78C-3593-8743-BEE4-8D12964FE188}" sibTransId="{024B3C1D-CC9E-B147-A2ED-75B71483DA6D}"/>
    <dgm:cxn modelId="{FA3EACD0-666A-F14A-89FA-53798D06A9B0}" type="presOf" srcId="{0CE0A179-6A3C-4548-8530-180369D84FB7}" destId="{AA75B17C-3904-9840-B975-D9637A465AB3}" srcOrd="0" destOrd="0" presId="urn:microsoft.com/office/officeart/2008/layout/LinedList"/>
    <dgm:cxn modelId="{FE5F299A-4272-E147-A770-BF2A05F29D19}" type="presOf" srcId="{0CCE35A4-A131-7E4F-8104-D289C2771DE6}" destId="{251716F7-81EB-0C4F-9DD6-8CDC817590FD}" srcOrd="0" destOrd="0" presId="urn:microsoft.com/office/officeart/2008/layout/LinedList"/>
    <dgm:cxn modelId="{3F09EEB8-0177-1D48-B782-D3DD2079CBAF}" type="presOf" srcId="{1BA58CEC-D488-E947-A53B-317A68448E77}" destId="{7F957286-597E-F744-B550-67E88585869A}" srcOrd="0" destOrd="0" presId="urn:microsoft.com/office/officeart/2008/layout/LinedList"/>
    <dgm:cxn modelId="{E6671414-DF7C-5043-8E64-DEE117EE5F94}" srcId="{1BA58CEC-D488-E947-A53B-317A68448E77}" destId="{F8958783-F4F4-4F4A-9D65-AF0C5441CCA9}" srcOrd="2" destOrd="0" parTransId="{F6218F4A-3A36-AF46-8BF2-770604C945D1}" sibTransId="{62D854DF-FCD6-6E4A-90BA-D0100B0F6AC1}"/>
    <dgm:cxn modelId="{FD05DB87-3728-3B48-B8B5-9886CC0F38FC}" type="presOf" srcId="{F8958783-F4F4-4F4A-9D65-AF0C5441CCA9}" destId="{4A6D8C17-FD64-0547-9579-72097CD4ADE9}" srcOrd="0" destOrd="0" presId="urn:microsoft.com/office/officeart/2008/layout/LinedList"/>
    <dgm:cxn modelId="{0BBB1F40-FE4C-1D46-89E8-77437FD11E2F}" type="presOf" srcId="{68116298-DB9A-0548-8C40-796B56C77521}" destId="{8B31B592-A0E3-C34F-B4B3-F2AFD3139B17}" srcOrd="0" destOrd="0" presId="urn:microsoft.com/office/officeart/2008/layout/LinedList"/>
    <dgm:cxn modelId="{2D34EBDA-1E06-0B4B-B588-17031777E7AD}" srcId="{1BA58CEC-D488-E947-A53B-317A68448E77}" destId="{68116298-DB9A-0548-8C40-796B56C77521}" srcOrd="5" destOrd="0" parTransId="{50864B5B-E8B7-EF44-AB39-3D4C67F06B14}" sibTransId="{502A5536-C97A-3E4F-B8F9-D3876F31CA40}"/>
    <dgm:cxn modelId="{DEDED6B6-A796-014A-BE2A-60378F424CBA}" srcId="{1BA58CEC-D488-E947-A53B-317A68448E77}" destId="{3D7FDD2F-AACF-2D4D-AD49-C037D98E740C}" srcOrd="3" destOrd="0" parTransId="{62BB390A-C59B-EC45-9D52-B2DF4EC1E4E5}" sibTransId="{EA658373-10CD-0448-B839-0ED23D960C2C}"/>
    <dgm:cxn modelId="{02D84C16-8E4A-B44C-8506-75165F30B896}" type="presOf" srcId="{2DB4879C-96D6-F04C-B865-B9FFD044CDB8}" destId="{920920D4-7813-E049-951D-8BB6965D270F}" srcOrd="0" destOrd="0" presId="urn:microsoft.com/office/officeart/2008/layout/LinedList"/>
    <dgm:cxn modelId="{E5830B1D-9198-2B42-8843-24452D364FF1}" srcId="{1BA58CEC-D488-E947-A53B-317A68448E77}" destId="{2DB4879C-96D6-F04C-B865-B9FFD044CDB8}" srcOrd="0" destOrd="0" parTransId="{CE2688B2-BA7D-2F4F-B122-B03BF3A90ADB}" sibTransId="{ADC404E0-34A4-3C42-93C8-5C87E611FEFD}"/>
    <dgm:cxn modelId="{FC3A9DC8-B192-AC4E-938A-0F0E565C2AB1}" type="presOf" srcId="{3D7FDD2F-AACF-2D4D-AD49-C037D98E740C}" destId="{5AEF4E4B-58AF-AA40-8016-8423BD983B52}" srcOrd="0" destOrd="0" presId="urn:microsoft.com/office/officeart/2008/layout/LinedList"/>
    <dgm:cxn modelId="{8BF6490C-AF89-B44E-8034-312D7C630FC8}" srcId="{1BA58CEC-D488-E947-A53B-317A68448E77}" destId="{0CCE35A4-A131-7E4F-8104-D289C2771DE6}" srcOrd="1" destOrd="0" parTransId="{D223D357-B594-6345-81EF-916E6E5D76BF}" sibTransId="{52706B8C-3C9B-CA48-ADFA-040AD28E6B25}"/>
    <dgm:cxn modelId="{E928F812-3F53-814F-9B72-A3361488A356}" type="presParOf" srcId="{7F957286-597E-F744-B550-67E88585869A}" destId="{8A4E5C48-7EF1-3748-A353-37C6B05BA825}" srcOrd="0" destOrd="0" presId="urn:microsoft.com/office/officeart/2008/layout/LinedList"/>
    <dgm:cxn modelId="{BFFA78C0-E98C-2C45-B7A4-78090FC1EF62}" type="presParOf" srcId="{7F957286-597E-F744-B550-67E88585869A}" destId="{7D7ECF65-6B83-894E-9BDF-80992AE88819}" srcOrd="1" destOrd="0" presId="urn:microsoft.com/office/officeart/2008/layout/LinedList"/>
    <dgm:cxn modelId="{4FC58EBA-97EC-0748-B5C3-118DB433C80A}" type="presParOf" srcId="{7D7ECF65-6B83-894E-9BDF-80992AE88819}" destId="{920920D4-7813-E049-951D-8BB6965D270F}" srcOrd="0" destOrd="0" presId="urn:microsoft.com/office/officeart/2008/layout/LinedList"/>
    <dgm:cxn modelId="{B62FDFB6-0C0D-9D40-A277-662D5FB315E9}" type="presParOf" srcId="{7D7ECF65-6B83-894E-9BDF-80992AE88819}" destId="{8CE6B5D2-E341-A840-B9F0-8EC314895A18}" srcOrd="1" destOrd="0" presId="urn:microsoft.com/office/officeart/2008/layout/LinedList"/>
    <dgm:cxn modelId="{E9352719-85E6-EB40-920C-09C404E1A9E9}" type="presParOf" srcId="{7F957286-597E-F744-B550-67E88585869A}" destId="{22D419E6-C2E8-324F-AD2E-61712942FDBF}" srcOrd="2" destOrd="0" presId="urn:microsoft.com/office/officeart/2008/layout/LinedList"/>
    <dgm:cxn modelId="{B63A0D8B-B397-6742-A723-AFA664DBA03D}" type="presParOf" srcId="{7F957286-597E-F744-B550-67E88585869A}" destId="{57666008-4CF7-9B46-997E-CF482975DF97}" srcOrd="3" destOrd="0" presId="urn:microsoft.com/office/officeart/2008/layout/LinedList"/>
    <dgm:cxn modelId="{E614AFF4-9D55-B644-BBBF-7169C208F622}" type="presParOf" srcId="{57666008-4CF7-9B46-997E-CF482975DF97}" destId="{251716F7-81EB-0C4F-9DD6-8CDC817590FD}" srcOrd="0" destOrd="0" presId="urn:microsoft.com/office/officeart/2008/layout/LinedList"/>
    <dgm:cxn modelId="{0CDFEB18-F9A8-D746-B2B3-D072564C8968}" type="presParOf" srcId="{57666008-4CF7-9B46-997E-CF482975DF97}" destId="{A78FB305-0760-154B-B2D0-2782989ADC00}" srcOrd="1" destOrd="0" presId="urn:microsoft.com/office/officeart/2008/layout/LinedList"/>
    <dgm:cxn modelId="{B80B2CF0-0D89-BA4C-9676-6995D2B659CB}" type="presParOf" srcId="{7F957286-597E-F744-B550-67E88585869A}" destId="{6262CB7D-6F25-0142-8980-ADC57F789C67}" srcOrd="4" destOrd="0" presId="urn:microsoft.com/office/officeart/2008/layout/LinedList"/>
    <dgm:cxn modelId="{1DD175C4-FA48-4A45-8C71-573D94CE8F17}" type="presParOf" srcId="{7F957286-597E-F744-B550-67E88585869A}" destId="{1497F24D-99F5-0144-A26B-1D094E2F46D6}" srcOrd="5" destOrd="0" presId="urn:microsoft.com/office/officeart/2008/layout/LinedList"/>
    <dgm:cxn modelId="{E7F4387B-70D7-6E4E-99EA-2D83A7778AEF}" type="presParOf" srcId="{1497F24D-99F5-0144-A26B-1D094E2F46D6}" destId="{4A6D8C17-FD64-0547-9579-72097CD4ADE9}" srcOrd="0" destOrd="0" presId="urn:microsoft.com/office/officeart/2008/layout/LinedList"/>
    <dgm:cxn modelId="{ADC73C2B-8DC5-F64E-90CC-7AE132F4DC74}" type="presParOf" srcId="{1497F24D-99F5-0144-A26B-1D094E2F46D6}" destId="{9F5F1376-8BDC-974E-A8CB-09801E2DBB0C}" srcOrd="1" destOrd="0" presId="urn:microsoft.com/office/officeart/2008/layout/LinedList"/>
    <dgm:cxn modelId="{6AEB4DBA-13FE-3B4F-AD80-CA7AED6B2AD9}" type="presParOf" srcId="{7F957286-597E-F744-B550-67E88585869A}" destId="{562495F4-F0DC-EB4B-8781-A1D3F57371F4}" srcOrd="6" destOrd="0" presId="urn:microsoft.com/office/officeart/2008/layout/LinedList"/>
    <dgm:cxn modelId="{01403053-BDBD-5F43-9952-74B4A4EBD962}" type="presParOf" srcId="{7F957286-597E-F744-B550-67E88585869A}" destId="{EC887B4D-9CC4-4A42-B718-AAEFA4E55386}" srcOrd="7" destOrd="0" presId="urn:microsoft.com/office/officeart/2008/layout/LinedList"/>
    <dgm:cxn modelId="{439E7A6F-C324-8447-B53D-F1F90FBA8A9F}" type="presParOf" srcId="{EC887B4D-9CC4-4A42-B718-AAEFA4E55386}" destId="{5AEF4E4B-58AF-AA40-8016-8423BD983B52}" srcOrd="0" destOrd="0" presId="urn:microsoft.com/office/officeart/2008/layout/LinedList"/>
    <dgm:cxn modelId="{F02F30CA-2373-704F-B9FA-FFBB76A65E38}" type="presParOf" srcId="{EC887B4D-9CC4-4A42-B718-AAEFA4E55386}" destId="{1E1F7E2B-0537-9C4B-8F99-E9D357791F83}" srcOrd="1" destOrd="0" presId="urn:microsoft.com/office/officeart/2008/layout/LinedList"/>
    <dgm:cxn modelId="{1CA6EE3B-DAE2-AE46-A8C1-F4758CA991F0}" type="presParOf" srcId="{7F957286-597E-F744-B550-67E88585869A}" destId="{5AB538B0-70EB-9849-965A-CD599B6B4210}" srcOrd="8" destOrd="0" presId="urn:microsoft.com/office/officeart/2008/layout/LinedList"/>
    <dgm:cxn modelId="{0A9967BD-3F8F-CC4B-BBC8-500E6255F0FC}" type="presParOf" srcId="{7F957286-597E-F744-B550-67E88585869A}" destId="{0F5BE952-42A8-4B4A-BCB5-2C0D529B0CCA}" srcOrd="9" destOrd="0" presId="urn:microsoft.com/office/officeart/2008/layout/LinedList"/>
    <dgm:cxn modelId="{54A44DD8-49C6-0843-AD84-0CF8230ECB2F}" type="presParOf" srcId="{0F5BE952-42A8-4B4A-BCB5-2C0D529B0CCA}" destId="{AA75B17C-3904-9840-B975-D9637A465AB3}" srcOrd="0" destOrd="0" presId="urn:microsoft.com/office/officeart/2008/layout/LinedList"/>
    <dgm:cxn modelId="{C9A8ABE4-7176-3444-A5DD-56610FC9A902}" type="presParOf" srcId="{0F5BE952-42A8-4B4A-BCB5-2C0D529B0CCA}" destId="{65186531-E53F-7E45-A8C3-AFA41C8A9EDA}" srcOrd="1" destOrd="0" presId="urn:microsoft.com/office/officeart/2008/layout/LinedList"/>
    <dgm:cxn modelId="{E5332F9C-F75A-804B-A771-59F628069E1C}" type="presParOf" srcId="{7F957286-597E-F744-B550-67E88585869A}" destId="{A1ECBAAD-DDDF-B540-83E1-C03D78F32480}" srcOrd="10" destOrd="0" presId="urn:microsoft.com/office/officeart/2008/layout/LinedList"/>
    <dgm:cxn modelId="{1AC5A5FA-A926-F447-A3B8-91F8B06ECBDF}" type="presParOf" srcId="{7F957286-597E-F744-B550-67E88585869A}" destId="{B32E97BE-8C79-874C-BEF3-BDCF0AE9C029}" srcOrd="11" destOrd="0" presId="urn:microsoft.com/office/officeart/2008/layout/LinedList"/>
    <dgm:cxn modelId="{FC3A89BB-5F7E-594C-BA8D-B3B23E45BBB8}" type="presParOf" srcId="{B32E97BE-8C79-874C-BEF3-BDCF0AE9C029}" destId="{8B31B592-A0E3-C34F-B4B3-F2AFD3139B17}" srcOrd="0" destOrd="0" presId="urn:microsoft.com/office/officeart/2008/layout/LinedList"/>
    <dgm:cxn modelId="{ACC5D6BF-8684-E149-B8AB-BB61B40B9DF8}" type="presParOf" srcId="{B32E97BE-8C79-874C-BEF3-BDCF0AE9C029}" destId="{B2B1D223-7052-1647-92BA-EA3850575B0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A58CEC-D488-E947-A53B-317A68448E77}" type="doc">
      <dgm:prSet loTypeId="urn:microsoft.com/office/officeart/2008/layout/LinedList" loCatId="" qsTypeId="urn:microsoft.com/office/officeart/2005/8/quickstyle/simple4" qsCatId="simple" csTypeId="urn:microsoft.com/office/officeart/2005/8/colors/colorful1" csCatId="colorful" phldr="1"/>
      <dgm:spPr/>
      <dgm:t>
        <a:bodyPr/>
        <a:lstStyle/>
        <a:p>
          <a:endParaRPr lang="en-GB"/>
        </a:p>
      </dgm:t>
    </dgm:pt>
    <dgm:pt modelId="{2DB4879C-96D6-F04C-B865-B9FFD044CDB8}">
      <dgm:prSet phldrT="[Text]" custT="1"/>
      <dgm:spPr/>
      <dgm:t>
        <a:bodyPr/>
        <a:lstStyle/>
        <a:p>
          <a:r>
            <a:rPr lang="en-GB" altLang="x-none" sz="1200" i="0" dirty="0">
              <a:solidFill>
                <a:srgbClr val="333399"/>
              </a:solidFill>
              <a:latin typeface="+mn-lt"/>
              <a:ea typeface="Wingdings"/>
              <a:cs typeface="Avenir Book"/>
              <a:sym typeface="Wingdings"/>
            </a:rPr>
            <a:t> </a:t>
          </a:r>
          <a:r>
            <a:rPr lang="en-GB" altLang="x-none" sz="1200" i="0" dirty="0">
              <a:solidFill>
                <a:srgbClr val="C00000"/>
              </a:solidFill>
              <a:latin typeface="+mn-lt"/>
              <a:cs typeface="Avenir Book"/>
            </a:rPr>
            <a:t>A</a:t>
          </a:r>
          <a:r>
            <a:rPr lang="en-GB" altLang="x-none" sz="1200" b="1" i="0" dirty="0">
              <a:solidFill>
                <a:srgbClr val="C00000"/>
              </a:solidFill>
              <a:latin typeface="+mn-lt"/>
              <a:cs typeface="Avenir Book"/>
            </a:rPr>
            <a:t>ccess</a:t>
          </a:r>
          <a:r>
            <a:rPr lang="en-GB" altLang="x-none" sz="1200" b="1" i="0" dirty="0">
              <a:solidFill>
                <a:srgbClr val="333399"/>
              </a:solidFill>
              <a:latin typeface="+mn-lt"/>
              <a:cs typeface="Avenir Book"/>
            </a:rPr>
            <a:t> to the policy documents, progress  reports and conclusions, emerging from the Budget Support policy dialogue.</a:t>
          </a:r>
          <a:endParaRPr lang="en-GB" sz="1200" b="1" i="0" dirty="0">
            <a:solidFill>
              <a:srgbClr val="333399"/>
            </a:solidFill>
            <a:latin typeface="+mn-lt"/>
            <a:cs typeface="Avenir Book"/>
          </a:endParaRPr>
        </a:p>
      </dgm:t>
    </dgm:pt>
    <dgm:pt modelId="{CE2688B2-BA7D-2F4F-B122-B03BF3A90ADB}" type="parTrans" cxnId="{E5830B1D-9198-2B42-8843-24452D364FF1}">
      <dgm:prSet/>
      <dgm:spPr/>
      <dgm:t>
        <a:bodyPr/>
        <a:lstStyle/>
        <a:p>
          <a:endParaRPr lang="en-GB" sz="1200">
            <a:solidFill>
              <a:srgbClr val="333399"/>
            </a:solidFill>
            <a:latin typeface="+mn-lt"/>
            <a:cs typeface="Avenir Book"/>
          </a:endParaRPr>
        </a:p>
      </dgm:t>
    </dgm:pt>
    <dgm:pt modelId="{ADC404E0-34A4-3C42-93C8-5C87E611FEFD}" type="sibTrans" cxnId="{E5830B1D-9198-2B42-8843-24452D364FF1}">
      <dgm:prSet/>
      <dgm:spPr/>
      <dgm:t>
        <a:bodyPr/>
        <a:lstStyle/>
        <a:p>
          <a:endParaRPr lang="en-GB" sz="1200">
            <a:solidFill>
              <a:srgbClr val="333399"/>
            </a:solidFill>
            <a:latin typeface="+mn-lt"/>
            <a:cs typeface="Avenir Book"/>
          </a:endParaRPr>
        </a:p>
      </dgm:t>
    </dgm:pt>
    <dgm:pt modelId="{0CCE35A4-A131-7E4F-8104-D289C2771DE6}">
      <dgm:prSet custT="1"/>
      <dgm:spPr/>
      <dgm:t>
        <a:bodyPr/>
        <a:lstStyle/>
        <a:p>
          <a:r>
            <a:rPr lang="en-GB" altLang="x-none" sz="1200" i="0" dirty="0">
              <a:solidFill>
                <a:srgbClr val="333399"/>
              </a:solidFill>
              <a:latin typeface="+mn-lt"/>
              <a:ea typeface="Wingdings"/>
              <a:cs typeface="Avenir Book"/>
              <a:sym typeface="Wingdings"/>
            </a:rPr>
            <a:t> </a:t>
          </a:r>
          <a:r>
            <a:rPr lang="en-GB" altLang="x-none" sz="1200" b="1" i="0" dirty="0">
              <a:solidFill>
                <a:srgbClr val="C00000"/>
              </a:solidFill>
              <a:latin typeface="+mn-lt"/>
              <a:cs typeface="Avenir Book"/>
            </a:rPr>
            <a:t>Deepening citizen engagement</a:t>
          </a:r>
          <a:r>
            <a:rPr lang="en-GB" altLang="x-none" sz="1200" b="1" i="0" dirty="0">
              <a:solidFill>
                <a:srgbClr val="333399"/>
              </a:solidFill>
              <a:latin typeface="+mn-lt"/>
              <a:cs typeface="Avenir Book"/>
            </a:rPr>
            <a:t> in the debates on public policies  and public spending choices</a:t>
          </a:r>
          <a:r>
            <a:rPr lang="en-GB" altLang="x-none" sz="1200" i="0" dirty="0">
              <a:solidFill>
                <a:srgbClr val="333399"/>
              </a:solidFill>
              <a:latin typeface="+mn-lt"/>
              <a:cs typeface="Avenir Book"/>
            </a:rPr>
            <a:t>: </a:t>
          </a:r>
        </a:p>
        <a:p>
          <a:endParaRPr lang="en-GB" altLang="x-none" sz="1200" i="0" dirty="0">
            <a:solidFill>
              <a:srgbClr val="333399"/>
            </a:solidFill>
            <a:latin typeface="+mn-lt"/>
            <a:cs typeface="Avenir Book"/>
          </a:endParaRPr>
        </a:p>
        <a:p>
          <a:pPr marL="144000"/>
          <a:r>
            <a:rPr lang="en-GB" altLang="x-none" sz="1200" dirty="0">
              <a:solidFill>
                <a:srgbClr val="333399"/>
              </a:solidFill>
              <a:latin typeface="+mn-lt"/>
              <a:cs typeface="Avenir Book"/>
            </a:rPr>
            <a:t>     - Access to the documentation</a:t>
          </a:r>
          <a:r>
            <a:rPr lang="en-GB" altLang="x-none" sz="1200" b="0" dirty="0">
              <a:solidFill>
                <a:srgbClr val="333399"/>
              </a:solidFill>
              <a:latin typeface="+mn-lt"/>
              <a:cs typeface="Avenir Book"/>
            </a:rPr>
            <a:t>, progress reports and budgetary data produced through  the Budget Support dialogue should be systematic and guaranteed, potentially through  a dedicated internet portal;  </a:t>
          </a:r>
        </a:p>
        <a:p>
          <a:pPr marL="144000"/>
          <a:r>
            <a:rPr lang="en-GB" altLang="x-none" sz="1200" dirty="0">
              <a:solidFill>
                <a:srgbClr val="333399"/>
              </a:solidFill>
              <a:latin typeface="+mn-lt"/>
              <a:cs typeface="Avenir Book"/>
            </a:rPr>
            <a:t>     - Support to CSOs </a:t>
          </a:r>
          <a:r>
            <a:rPr lang="en-GB" altLang="x-none" sz="1200" b="0" dirty="0">
              <a:solidFill>
                <a:srgbClr val="333399"/>
              </a:solidFill>
              <a:latin typeface="+mn-lt"/>
              <a:cs typeface="Avenir Book"/>
            </a:rPr>
            <a:t>in improving understanding of public budgets and  public policy issues;</a:t>
          </a:r>
        </a:p>
        <a:p>
          <a:pPr marL="144000"/>
          <a:r>
            <a:rPr lang="en-GB" altLang="x-none" sz="1200" b="0" dirty="0">
              <a:solidFill>
                <a:srgbClr val="333399"/>
              </a:solidFill>
              <a:latin typeface="+mn-lt"/>
              <a:cs typeface="Avenir Book"/>
            </a:rPr>
            <a:t>     - Innovative channels  to </a:t>
          </a:r>
          <a:r>
            <a:rPr lang="en-GB" altLang="x-none" sz="1200" dirty="0">
              <a:solidFill>
                <a:srgbClr val="333399"/>
              </a:solidFill>
              <a:latin typeface="+mn-lt"/>
              <a:cs typeface="Avenir Book"/>
            </a:rPr>
            <a:t>engage the private sector and civil society </a:t>
          </a:r>
          <a:r>
            <a:rPr lang="en-GB" altLang="x-none" sz="1200" b="0" dirty="0">
              <a:solidFill>
                <a:srgbClr val="333399"/>
              </a:solidFill>
              <a:latin typeface="+mn-lt"/>
              <a:cs typeface="Avenir Book"/>
            </a:rPr>
            <a:t>in the policy debates.</a:t>
          </a:r>
          <a:endParaRPr lang="en-GB" sz="1200" dirty="0">
            <a:solidFill>
              <a:srgbClr val="333399"/>
            </a:solidFill>
            <a:latin typeface="+mn-lt"/>
            <a:cs typeface="Avenir Book"/>
          </a:endParaRPr>
        </a:p>
      </dgm:t>
    </dgm:pt>
    <dgm:pt modelId="{52706B8C-3C9B-CA48-ADFA-040AD28E6B25}" type="sibTrans" cxnId="{8BF6490C-AF89-B44E-8034-312D7C630FC8}">
      <dgm:prSet/>
      <dgm:spPr/>
      <dgm:t>
        <a:bodyPr/>
        <a:lstStyle/>
        <a:p>
          <a:endParaRPr lang="en-GB" sz="1200">
            <a:solidFill>
              <a:srgbClr val="333399"/>
            </a:solidFill>
            <a:latin typeface="+mn-lt"/>
            <a:cs typeface="Avenir Book"/>
          </a:endParaRPr>
        </a:p>
      </dgm:t>
    </dgm:pt>
    <dgm:pt modelId="{D223D357-B594-6345-81EF-916E6E5D76BF}" type="parTrans" cxnId="{8BF6490C-AF89-B44E-8034-312D7C630FC8}">
      <dgm:prSet/>
      <dgm:spPr/>
      <dgm:t>
        <a:bodyPr/>
        <a:lstStyle/>
        <a:p>
          <a:endParaRPr lang="en-GB" sz="1200">
            <a:solidFill>
              <a:srgbClr val="333399"/>
            </a:solidFill>
            <a:latin typeface="+mn-lt"/>
            <a:cs typeface="Avenir Book"/>
          </a:endParaRPr>
        </a:p>
      </dgm:t>
    </dgm:pt>
    <dgm:pt modelId="{7F957286-597E-F744-B550-67E88585869A}" type="pres">
      <dgm:prSet presAssocID="{1BA58CEC-D488-E947-A53B-317A68448E77}" presName="vert0" presStyleCnt="0">
        <dgm:presLayoutVars>
          <dgm:dir/>
          <dgm:animOne val="branch"/>
          <dgm:animLvl val="lvl"/>
        </dgm:presLayoutVars>
      </dgm:prSet>
      <dgm:spPr/>
      <dgm:t>
        <a:bodyPr/>
        <a:lstStyle/>
        <a:p>
          <a:endParaRPr lang="fr-BE"/>
        </a:p>
      </dgm:t>
    </dgm:pt>
    <dgm:pt modelId="{8A4E5C48-7EF1-3748-A353-37C6B05BA825}" type="pres">
      <dgm:prSet presAssocID="{2DB4879C-96D6-F04C-B865-B9FFD044CDB8}" presName="thickLine" presStyleLbl="alignNode1" presStyleIdx="0" presStyleCnt="2"/>
      <dgm:spPr/>
    </dgm:pt>
    <dgm:pt modelId="{7D7ECF65-6B83-894E-9BDF-80992AE88819}" type="pres">
      <dgm:prSet presAssocID="{2DB4879C-96D6-F04C-B865-B9FFD044CDB8}" presName="horz1" presStyleCnt="0"/>
      <dgm:spPr/>
    </dgm:pt>
    <dgm:pt modelId="{920920D4-7813-E049-951D-8BB6965D270F}" type="pres">
      <dgm:prSet presAssocID="{2DB4879C-96D6-F04C-B865-B9FFD044CDB8}" presName="tx1" presStyleLbl="revTx" presStyleIdx="0" presStyleCnt="2" custScaleX="500000"/>
      <dgm:spPr/>
      <dgm:t>
        <a:bodyPr/>
        <a:lstStyle/>
        <a:p>
          <a:endParaRPr lang="fr-BE"/>
        </a:p>
      </dgm:t>
    </dgm:pt>
    <dgm:pt modelId="{8CE6B5D2-E341-A840-B9F0-8EC314895A18}" type="pres">
      <dgm:prSet presAssocID="{2DB4879C-96D6-F04C-B865-B9FFD044CDB8}" presName="vert1" presStyleCnt="0"/>
      <dgm:spPr/>
    </dgm:pt>
    <dgm:pt modelId="{22D419E6-C2E8-324F-AD2E-61712942FDBF}" type="pres">
      <dgm:prSet presAssocID="{0CCE35A4-A131-7E4F-8104-D289C2771DE6}" presName="thickLine" presStyleLbl="alignNode1" presStyleIdx="1" presStyleCnt="2" custLinFactNeighborY="-21322"/>
      <dgm:spPr/>
    </dgm:pt>
    <dgm:pt modelId="{57666008-4CF7-9B46-997E-CF482975DF97}" type="pres">
      <dgm:prSet presAssocID="{0CCE35A4-A131-7E4F-8104-D289C2771DE6}" presName="horz1" presStyleCnt="0"/>
      <dgm:spPr/>
    </dgm:pt>
    <dgm:pt modelId="{251716F7-81EB-0C4F-9DD6-8CDC817590FD}" type="pres">
      <dgm:prSet presAssocID="{0CCE35A4-A131-7E4F-8104-D289C2771DE6}" presName="tx1" presStyleLbl="revTx" presStyleIdx="1" presStyleCnt="2" custScaleX="500000" custScaleY="200000" custLinFactNeighborY="-29865"/>
      <dgm:spPr/>
      <dgm:t>
        <a:bodyPr/>
        <a:lstStyle/>
        <a:p>
          <a:endParaRPr lang="fr-BE"/>
        </a:p>
      </dgm:t>
    </dgm:pt>
    <dgm:pt modelId="{A78FB305-0760-154B-B2D0-2782989ADC00}" type="pres">
      <dgm:prSet presAssocID="{0CCE35A4-A131-7E4F-8104-D289C2771DE6}" presName="vert1" presStyleCnt="0"/>
      <dgm:spPr/>
    </dgm:pt>
  </dgm:ptLst>
  <dgm:cxnLst>
    <dgm:cxn modelId="{F098FD4E-E06E-3546-9122-B724267B9144}" type="presOf" srcId="{0CCE35A4-A131-7E4F-8104-D289C2771DE6}" destId="{251716F7-81EB-0C4F-9DD6-8CDC817590FD}" srcOrd="0" destOrd="0" presId="urn:microsoft.com/office/officeart/2008/layout/LinedList"/>
    <dgm:cxn modelId="{8292E5A3-E1F5-D24B-86D4-B12C8973199F}" type="presOf" srcId="{1BA58CEC-D488-E947-A53B-317A68448E77}" destId="{7F957286-597E-F744-B550-67E88585869A}" srcOrd="0" destOrd="0" presId="urn:microsoft.com/office/officeart/2008/layout/LinedList"/>
    <dgm:cxn modelId="{8BF6490C-AF89-B44E-8034-312D7C630FC8}" srcId="{1BA58CEC-D488-E947-A53B-317A68448E77}" destId="{0CCE35A4-A131-7E4F-8104-D289C2771DE6}" srcOrd="1" destOrd="0" parTransId="{D223D357-B594-6345-81EF-916E6E5D76BF}" sibTransId="{52706B8C-3C9B-CA48-ADFA-040AD28E6B25}"/>
    <dgm:cxn modelId="{B2A0F394-89AE-4746-BE7B-A81257D98258}" type="presOf" srcId="{2DB4879C-96D6-F04C-B865-B9FFD044CDB8}" destId="{920920D4-7813-E049-951D-8BB6965D270F}" srcOrd="0" destOrd="0" presId="urn:microsoft.com/office/officeart/2008/layout/LinedList"/>
    <dgm:cxn modelId="{E5830B1D-9198-2B42-8843-24452D364FF1}" srcId="{1BA58CEC-D488-E947-A53B-317A68448E77}" destId="{2DB4879C-96D6-F04C-B865-B9FFD044CDB8}" srcOrd="0" destOrd="0" parTransId="{CE2688B2-BA7D-2F4F-B122-B03BF3A90ADB}" sibTransId="{ADC404E0-34A4-3C42-93C8-5C87E611FEFD}"/>
    <dgm:cxn modelId="{4580FE30-9739-D24E-BAFA-3167D5360F7C}" type="presParOf" srcId="{7F957286-597E-F744-B550-67E88585869A}" destId="{8A4E5C48-7EF1-3748-A353-37C6B05BA825}" srcOrd="0" destOrd="0" presId="urn:microsoft.com/office/officeart/2008/layout/LinedList"/>
    <dgm:cxn modelId="{022DF009-E89E-2E42-A41F-B5B045CC4449}" type="presParOf" srcId="{7F957286-597E-F744-B550-67E88585869A}" destId="{7D7ECF65-6B83-894E-9BDF-80992AE88819}" srcOrd="1" destOrd="0" presId="urn:microsoft.com/office/officeart/2008/layout/LinedList"/>
    <dgm:cxn modelId="{BACB0343-61A3-D64C-BA61-3A7D44C45E04}" type="presParOf" srcId="{7D7ECF65-6B83-894E-9BDF-80992AE88819}" destId="{920920D4-7813-E049-951D-8BB6965D270F}" srcOrd="0" destOrd="0" presId="urn:microsoft.com/office/officeart/2008/layout/LinedList"/>
    <dgm:cxn modelId="{849016F3-1763-5244-B38C-B8766C15AAF0}" type="presParOf" srcId="{7D7ECF65-6B83-894E-9BDF-80992AE88819}" destId="{8CE6B5D2-E341-A840-B9F0-8EC314895A18}" srcOrd="1" destOrd="0" presId="urn:microsoft.com/office/officeart/2008/layout/LinedList"/>
    <dgm:cxn modelId="{5981C891-942B-9446-A51B-9561A6C0F32A}" type="presParOf" srcId="{7F957286-597E-F744-B550-67E88585869A}" destId="{22D419E6-C2E8-324F-AD2E-61712942FDBF}" srcOrd="2" destOrd="0" presId="urn:microsoft.com/office/officeart/2008/layout/LinedList"/>
    <dgm:cxn modelId="{23A7E890-362A-9F4E-BFA6-C9B4EA3C3241}" type="presParOf" srcId="{7F957286-597E-F744-B550-67E88585869A}" destId="{57666008-4CF7-9B46-997E-CF482975DF97}" srcOrd="3" destOrd="0" presId="urn:microsoft.com/office/officeart/2008/layout/LinedList"/>
    <dgm:cxn modelId="{35574092-2A69-FD4A-8EE5-58641203039C}" type="presParOf" srcId="{57666008-4CF7-9B46-997E-CF482975DF97}" destId="{251716F7-81EB-0C4F-9DD6-8CDC817590FD}" srcOrd="0" destOrd="0" presId="urn:microsoft.com/office/officeart/2008/layout/LinedList"/>
    <dgm:cxn modelId="{13D9AA61-A767-0B43-954C-2B4D59C725AA}" type="presParOf" srcId="{57666008-4CF7-9B46-997E-CF482975DF97}" destId="{A78FB305-0760-154B-B2D0-2782989ADC0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C32B05-62EA-407A-B21C-2310C7945705}" type="doc">
      <dgm:prSet loTypeId="urn:microsoft.com/office/officeart/2005/8/layout/process1" loCatId="hierarchy" qsTypeId="urn:microsoft.com/office/officeart/2005/8/quickstyle/simple4" qsCatId="simple" csTypeId="urn:microsoft.com/office/officeart/2005/8/colors/colorful2" csCatId="colorful" phldr="1"/>
      <dgm:spPr/>
      <dgm:t>
        <a:bodyPr/>
        <a:lstStyle/>
        <a:p>
          <a:endParaRPr lang="en-US"/>
        </a:p>
      </dgm:t>
    </dgm:pt>
    <dgm:pt modelId="{42D71409-67F9-455C-8C6D-716D284AAA6B}">
      <dgm:prSet phldrT="[Text]" custT="1"/>
      <dgm:spPr>
        <a:solidFill>
          <a:srgbClr val="16A085"/>
        </a:solidFill>
        <a:ln>
          <a:solidFill>
            <a:srgbClr val="16A085"/>
          </a:solidFill>
        </a:ln>
        <a:effectLst/>
      </dgm:spPr>
      <dgm:t>
        <a:bodyPr/>
        <a:lstStyle/>
        <a:p>
          <a:pPr algn="ctr">
            <a:spcAft>
              <a:spcPct val="35000"/>
            </a:spcAft>
          </a:pPr>
          <a:r>
            <a:rPr lang="en-GB" altLang="x-none" sz="1400" b="1" i="0" dirty="0">
              <a:latin typeface="+mn-lt"/>
            </a:rPr>
            <a:t>I. Start up: Issue Focusing and Convening</a:t>
          </a:r>
        </a:p>
      </dgm:t>
    </dgm:pt>
    <dgm:pt modelId="{51680ED1-AF6E-4B28-AE94-92B0EFB0DF7D}" type="parTrans" cxnId="{2AA9C11F-1F1D-428E-801A-47EAA766C99D}">
      <dgm:prSet/>
      <dgm:spPr/>
      <dgm:t>
        <a:bodyPr/>
        <a:lstStyle/>
        <a:p>
          <a:endParaRPr lang="en-US" sz="1200">
            <a:latin typeface="+mn-lt"/>
          </a:endParaRPr>
        </a:p>
      </dgm:t>
    </dgm:pt>
    <dgm:pt modelId="{478B7D3C-9FB4-4BC6-90AC-49960560DECD}" type="sibTrans" cxnId="{2AA9C11F-1F1D-428E-801A-47EAA766C99D}">
      <dgm:prSet custT="1"/>
      <dgm:spPr>
        <a:solidFill>
          <a:srgbClr val="16A085"/>
        </a:solidFill>
        <a:ln>
          <a:solidFill>
            <a:srgbClr val="16A085"/>
          </a:solidFill>
        </a:ln>
      </dgm:spPr>
      <dgm:t>
        <a:bodyPr/>
        <a:lstStyle/>
        <a:p>
          <a:endParaRPr lang="en-US" sz="1200" dirty="0">
            <a:latin typeface="+mn-lt"/>
          </a:endParaRPr>
        </a:p>
      </dgm:t>
    </dgm:pt>
    <dgm:pt modelId="{F66099B6-DBBD-4AB0-82D2-877B80F846F7}">
      <dgm:prSet phldrT="[Text]" custT="1"/>
      <dgm:spPr>
        <a:solidFill>
          <a:srgbClr val="9BBB59"/>
        </a:solidFill>
      </dgm:spPr>
      <dgm:t>
        <a:bodyPr/>
        <a:lstStyle/>
        <a:p>
          <a:pPr algn="ctr">
            <a:spcAft>
              <a:spcPct val="35000"/>
            </a:spcAft>
          </a:pPr>
          <a:r>
            <a:rPr lang="en-GB" altLang="x-none" sz="1400" b="1" i="0" dirty="0">
              <a:solidFill>
                <a:schemeClr val="bg1"/>
              </a:solidFill>
              <a:latin typeface="+mn-lt"/>
            </a:rPr>
            <a:t>II. Management: Information Exchange and Discussion</a:t>
          </a:r>
          <a:endParaRPr lang="en-US" sz="1400" dirty="0">
            <a:solidFill>
              <a:schemeClr val="bg1"/>
            </a:solidFill>
            <a:latin typeface="+mn-lt"/>
          </a:endParaRPr>
        </a:p>
      </dgm:t>
    </dgm:pt>
    <dgm:pt modelId="{B09C8BFB-F41C-4AC4-AB94-F216E3081C2D}" type="parTrans" cxnId="{B4F3EA32-CE64-4A92-9BAE-BC57E5392B05}">
      <dgm:prSet/>
      <dgm:spPr/>
      <dgm:t>
        <a:bodyPr/>
        <a:lstStyle/>
        <a:p>
          <a:endParaRPr lang="en-US" sz="1200">
            <a:latin typeface="+mn-lt"/>
          </a:endParaRPr>
        </a:p>
      </dgm:t>
    </dgm:pt>
    <dgm:pt modelId="{BC531B32-9B0E-482E-BF91-65C61F17168D}" type="sibTrans" cxnId="{B4F3EA32-CE64-4A92-9BAE-BC57E5392B05}">
      <dgm:prSet custT="1"/>
      <dgm:spPr>
        <a:solidFill>
          <a:srgbClr val="FFC612"/>
        </a:solidFill>
        <a:ln>
          <a:solidFill>
            <a:srgbClr val="FFC612"/>
          </a:solidFill>
        </a:ln>
      </dgm:spPr>
      <dgm:t>
        <a:bodyPr/>
        <a:lstStyle/>
        <a:p>
          <a:endParaRPr lang="en-US" sz="1200" dirty="0">
            <a:latin typeface="+mn-lt"/>
          </a:endParaRPr>
        </a:p>
      </dgm:t>
    </dgm:pt>
    <dgm:pt modelId="{EE62A4F6-4AC4-435B-990E-81A71CE8CAC7}">
      <dgm:prSet phldrT="[Text]" custT="1"/>
      <dgm:spPr>
        <a:solidFill>
          <a:srgbClr val="FFC612"/>
        </a:solidFill>
        <a:ln>
          <a:solidFill>
            <a:srgbClr val="FFC612"/>
          </a:solidFill>
        </a:ln>
      </dgm:spPr>
      <dgm:t>
        <a:bodyPr/>
        <a:lstStyle/>
        <a:p>
          <a:pPr algn="ctr">
            <a:spcAft>
              <a:spcPct val="35000"/>
            </a:spcAft>
          </a:pPr>
          <a:r>
            <a:rPr lang="en-GB" altLang="x-none" sz="1400" b="1" i="0" dirty="0">
              <a:latin typeface="+mn-lt"/>
            </a:rPr>
            <a:t>III. Closure: Solution Seeking and Consensus Building</a:t>
          </a:r>
        </a:p>
      </dgm:t>
    </dgm:pt>
    <dgm:pt modelId="{F287B947-7343-4FA2-B288-B23A59FFAE31}" type="parTrans" cxnId="{3A2CECA6-0C5B-46BB-B7C6-7D37E9D210BD}">
      <dgm:prSet/>
      <dgm:spPr/>
      <dgm:t>
        <a:bodyPr/>
        <a:lstStyle/>
        <a:p>
          <a:endParaRPr lang="en-US" sz="1200">
            <a:latin typeface="+mn-lt"/>
          </a:endParaRPr>
        </a:p>
      </dgm:t>
    </dgm:pt>
    <dgm:pt modelId="{389F9A93-0231-4877-8C41-5D5B8DD7AAC0}" type="sibTrans" cxnId="{3A2CECA6-0C5B-46BB-B7C6-7D37E9D210BD}">
      <dgm:prSet/>
      <dgm:spPr/>
      <dgm:t>
        <a:bodyPr/>
        <a:lstStyle/>
        <a:p>
          <a:endParaRPr lang="en-US" sz="1200">
            <a:latin typeface="+mn-lt"/>
          </a:endParaRPr>
        </a:p>
      </dgm:t>
    </dgm:pt>
    <dgm:pt modelId="{9DA51058-F68E-A94F-B846-409F62012AB7}">
      <dgm:prSet custT="1"/>
      <dgm:spPr/>
      <dgm:t>
        <a:bodyPr/>
        <a:lstStyle/>
        <a:p>
          <a:pPr>
            <a:spcAft>
              <a:spcPts val="600"/>
            </a:spcAft>
          </a:pPr>
          <a:r>
            <a:rPr lang="en-GB" altLang="x-none" sz="1300" i="0" dirty="0">
              <a:solidFill>
                <a:schemeClr val="accent2"/>
              </a:solidFill>
              <a:latin typeface="+mn-lt"/>
            </a:rPr>
            <a:t>Organizing productive and respectful exchanges of information.</a:t>
          </a:r>
        </a:p>
      </dgm:t>
    </dgm:pt>
    <dgm:pt modelId="{8A2CD55F-CADE-634F-B2DC-71D5CCC88AAA}" type="parTrans" cxnId="{1CEF39D7-BAF6-8D4F-B91C-38A940D4A17F}">
      <dgm:prSet/>
      <dgm:spPr/>
      <dgm:t>
        <a:bodyPr/>
        <a:lstStyle/>
        <a:p>
          <a:endParaRPr lang="en-GB" sz="1200">
            <a:latin typeface="+mn-lt"/>
          </a:endParaRPr>
        </a:p>
      </dgm:t>
    </dgm:pt>
    <dgm:pt modelId="{4ECAD097-F09F-E14F-9347-0D047C80300E}" type="sibTrans" cxnId="{1CEF39D7-BAF6-8D4F-B91C-38A940D4A17F}">
      <dgm:prSet/>
      <dgm:spPr/>
      <dgm:t>
        <a:bodyPr/>
        <a:lstStyle/>
        <a:p>
          <a:endParaRPr lang="en-GB" sz="1200">
            <a:latin typeface="+mn-lt"/>
          </a:endParaRPr>
        </a:p>
      </dgm:t>
    </dgm:pt>
    <dgm:pt modelId="{FC02F0AF-AE1C-B942-8E08-0609B3F1E96F}">
      <dgm:prSet custT="1"/>
      <dgm:spPr/>
      <dgm:t>
        <a:bodyPr/>
        <a:lstStyle/>
        <a:p>
          <a:pPr>
            <a:spcAft>
              <a:spcPts val="600"/>
            </a:spcAft>
          </a:pPr>
          <a:r>
            <a:rPr lang="en-GB" altLang="x-none" sz="1300" i="0" dirty="0">
              <a:solidFill>
                <a:schemeClr val="accent2"/>
              </a:solidFill>
              <a:latin typeface="+mn-lt"/>
            </a:rPr>
            <a:t>Pushing the parties to understand the positions and underlying interests of all stakeholders.</a:t>
          </a:r>
        </a:p>
      </dgm:t>
    </dgm:pt>
    <dgm:pt modelId="{B48AF411-B20D-7A40-A0E5-45CD73DAEFCD}" type="parTrans" cxnId="{E6960623-4082-B949-995A-C12D04E63CE1}">
      <dgm:prSet/>
      <dgm:spPr/>
      <dgm:t>
        <a:bodyPr/>
        <a:lstStyle/>
        <a:p>
          <a:endParaRPr lang="en-GB" sz="1200">
            <a:latin typeface="+mn-lt"/>
          </a:endParaRPr>
        </a:p>
      </dgm:t>
    </dgm:pt>
    <dgm:pt modelId="{F3941E34-9C1D-5D4F-814D-8A45FC822007}" type="sibTrans" cxnId="{E6960623-4082-B949-995A-C12D04E63CE1}">
      <dgm:prSet/>
      <dgm:spPr/>
      <dgm:t>
        <a:bodyPr/>
        <a:lstStyle/>
        <a:p>
          <a:endParaRPr lang="en-GB" sz="1200">
            <a:latin typeface="+mn-lt"/>
          </a:endParaRPr>
        </a:p>
      </dgm:t>
    </dgm:pt>
    <dgm:pt modelId="{AFDF329D-0B43-4449-AC4E-58EAA9686AB1}">
      <dgm:prSet custT="1"/>
      <dgm:spPr/>
      <dgm:t>
        <a:bodyPr/>
        <a:lstStyle/>
        <a:p>
          <a:pPr>
            <a:spcAft>
              <a:spcPts val="600"/>
            </a:spcAft>
          </a:pPr>
          <a:r>
            <a:rPr lang="en-GB" altLang="x-none" sz="1300" i="0" dirty="0">
              <a:solidFill>
                <a:schemeClr val="accent2"/>
              </a:solidFill>
              <a:latin typeface="+mn-lt"/>
            </a:rPr>
            <a:t>Helping the parties discover, clarify, or create the highest joint gains possible.</a:t>
          </a:r>
        </a:p>
      </dgm:t>
    </dgm:pt>
    <dgm:pt modelId="{C0A36A2C-06C1-D847-8E25-8F5CF54BB416}" type="parTrans" cxnId="{FF196E9E-B3E0-154A-9C44-B4CF780B690D}">
      <dgm:prSet/>
      <dgm:spPr/>
      <dgm:t>
        <a:bodyPr/>
        <a:lstStyle/>
        <a:p>
          <a:endParaRPr lang="en-GB" sz="1200">
            <a:latin typeface="+mn-lt"/>
          </a:endParaRPr>
        </a:p>
      </dgm:t>
    </dgm:pt>
    <dgm:pt modelId="{18AF152E-035A-4649-82F4-3F0E17F4BA9B}" type="sibTrans" cxnId="{FF196E9E-B3E0-154A-9C44-B4CF780B690D}">
      <dgm:prSet/>
      <dgm:spPr/>
      <dgm:t>
        <a:bodyPr/>
        <a:lstStyle/>
        <a:p>
          <a:endParaRPr lang="en-GB" sz="1200">
            <a:latin typeface="+mn-lt"/>
          </a:endParaRPr>
        </a:p>
      </dgm:t>
    </dgm:pt>
    <dgm:pt modelId="{4B5F92F2-4B04-1143-AAF7-A73693FD4B92}">
      <dgm:prSet custT="1"/>
      <dgm:spPr>
        <a:solidFill>
          <a:srgbClr val="16A085"/>
        </a:solidFill>
        <a:ln>
          <a:solidFill>
            <a:srgbClr val="16A085"/>
          </a:solidFill>
        </a:ln>
      </dgm:spPr>
      <dgm:t>
        <a:bodyPr/>
        <a:lstStyle/>
        <a:p>
          <a:pPr algn="l">
            <a:spcAft>
              <a:spcPts val="600"/>
            </a:spcAft>
          </a:pPr>
          <a:r>
            <a:rPr lang="en-GB" altLang="x-none" sz="1300" i="0" dirty="0">
              <a:solidFill>
                <a:schemeClr val="accent2"/>
              </a:solidFill>
              <a:latin typeface="+mn-lt"/>
            </a:rPr>
            <a:t>Appraising possible conflict.</a:t>
          </a:r>
          <a:endParaRPr lang="en-GB" sz="1300" dirty="0">
            <a:solidFill>
              <a:schemeClr val="accent2"/>
            </a:solidFill>
          </a:endParaRPr>
        </a:p>
      </dgm:t>
    </dgm:pt>
    <dgm:pt modelId="{C5421BA4-FDA8-8743-9CA2-BC563C04FCA4}" type="parTrans" cxnId="{8096CB55-96F4-914B-9069-C8E716E4B558}">
      <dgm:prSet/>
      <dgm:spPr/>
      <dgm:t>
        <a:bodyPr/>
        <a:lstStyle/>
        <a:p>
          <a:endParaRPr lang="en-GB" sz="1200"/>
        </a:p>
      </dgm:t>
    </dgm:pt>
    <dgm:pt modelId="{D995F0BB-5B96-E44D-90D3-3F9157423DE2}" type="sibTrans" cxnId="{8096CB55-96F4-914B-9069-C8E716E4B558}">
      <dgm:prSet/>
      <dgm:spPr/>
      <dgm:t>
        <a:bodyPr/>
        <a:lstStyle/>
        <a:p>
          <a:endParaRPr lang="en-GB" sz="1200"/>
        </a:p>
      </dgm:t>
    </dgm:pt>
    <dgm:pt modelId="{773AA003-EA37-0343-8B93-BE219E9F47EE}">
      <dgm:prSet custT="1"/>
      <dgm:spPr>
        <a:solidFill>
          <a:srgbClr val="16A085"/>
        </a:solidFill>
        <a:ln>
          <a:solidFill>
            <a:srgbClr val="16A085"/>
          </a:solidFill>
        </a:ln>
      </dgm:spPr>
      <dgm:t>
        <a:bodyPr/>
        <a:lstStyle/>
        <a:p>
          <a:pPr algn="l">
            <a:spcAft>
              <a:spcPts val="600"/>
            </a:spcAft>
          </a:pPr>
          <a:r>
            <a:rPr lang="en-GB" altLang="x-none" sz="1300" i="0" dirty="0">
              <a:solidFill>
                <a:schemeClr val="accent2"/>
              </a:solidFill>
              <a:latin typeface="+mn-lt"/>
            </a:rPr>
            <a:t>Organizing leadership, sponsorship, and willingness to convene.</a:t>
          </a:r>
        </a:p>
      </dgm:t>
    </dgm:pt>
    <dgm:pt modelId="{3A465D99-F2D5-4447-A918-7D3EE284127F}" type="parTrans" cxnId="{751F34E8-5FB6-8D42-9AA7-DD2D0E3EE141}">
      <dgm:prSet/>
      <dgm:spPr/>
      <dgm:t>
        <a:bodyPr/>
        <a:lstStyle/>
        <a:p>
          <a:endParaRPr lang="en-GB" sz="1200"/>
        </a:p>
      </dgm:t>
    </dgm:pt>
    <dgm:pt modelId="{596406BC-6D32-0747-8E63-C45A624A5056}" type="sibTrans" cxnId="{751F34E8-5FB6-8D42-9AA7-DD2D0E3EE141}">
      <dgm:prSet/>
      <dgm:spPr/>
      <dgm:t>
        <a:bodyPr/>
        <a:lstStyle/>
        <a:p>
          <a:endParaRPr lang="en-GB" sz="1200"/>
        </a:p>
      </dgm:t>
    </dgm:pt>
    <dgm:pt modelId="{3F0C70C4-A8F2-A543-A402-0FAE88A3747A}">
      <dgm:prSet custT="1"/>
      <dgm:spPr>
        <a:solidFill>
          <a:srgbClr val="16A085"/>
        </a:solidFill>
        <a:ln>
          <a:solidFill>
            <a:srgbClr val="16A085"/>
          </a:solidFill>
        </a:ln>
      </dgm:spPr>
      <dgm:t>
        <a:bodyPr/>
        <a:lstStyle/>
        <a:p>
          <a:pPr algn="l">
            <a:spcAft>
              <a:spcPts val="600"/>
            </a:spcAft>
          </a:pPr>
          <a:r>
            <a:rPr lang="en-GB" altLang="x-none" sz="1300" i="0" dirty="0">
              <a:solidFill>
                <a:schemeClr val="accent2"/>
              </a:solidFill>
              <a:latin typeface="+mn-lt"/>
            </a:rPr>
            <a:t>Gaining the participation of key stakeholders.</a:t>
          </a:r>
        </a:p>
      </dgm:t>
    </dgm:pt>
    <dgm:pt modelId="{3BF0D43A-4C8E-964C-9DF0-4B23867BC21C}" type="parTrans" cxnId="{1A7F6A5F-C9A6-1641-B7E0-80C5EA5094C6}">
      <dgm:prSet/>
      <dgm:spPr/>
      <dgm:t>
        <a:bodyPr/>
        <a:lstStyle/>
        <a:p>
          <a:endParaRPr lang="en-GB" sz="1200"/>
        </a:p>
      </dgm:t>
    </dgm:pt>
    <dgm:pt modelId="{190CB84E-C034-EF4F-81AA-409A90064461}" type="sibTrans" cxnId="{1A7F6A5F-C9A6-1641-B7E0-80C5EA5094C6}">
      <dgm:prSet/>
      <dgm:spPr/>
      <dgm:t>
        <a:bodyPr/>
        <a:lstStyle/>
        <a:p>
          <a:endParaRPr lang="en-GB" sz="1200"/>
        </a:p>
      </dgm:t>
    </dgm:pt>
    <dgm:pt modelId="{E596B004-1375-0447-98B9-4CF415087706}">
      <dgm:prSet custT="1"/>
      <dgm:spPr>
        <a:solidFill>
          <a:srgbClr val="16A085"/>
        </a:solidFill>
        <a:ln>
          <a:solidFill>
            <a:srgbClr val="16A085"/>
          </a:solidFill>
        </a:ln>
      </dgm:spPr>
      <dgm:t>
        <a:bodyPr/>
        <a:lstStyle/>
        <a:p>
          <a:pPr algn="l">
            <a:spcAft>
              <a:spcPts val="600"/>
            </a:spcAft>
          </a:pPr>
          <a:r>
            <a:rPr lang="en-GB" altLang="x-none" sz="1300" i="0" dirty="0">
              <a:solidFill>
                <a:schemeClr val="accent2"/>
              </a:solidFill>
              <a:latin typeface="+mn-lt"/>
            </a:rPr>
            <a:t>Designing a forum and a strategy.</a:t>
          </a:r>
        </a:p>
      </dgm:t>
    </dgm:pt>
    <dgm:pt modelId="{9A285DE8-2D6E-A945-9527-0ADBDC516F7E}" type="parTrans" cxnId="{36860274-DE6B-624C-8BC9-363DC835ACDF}">
      <dgm:prSet/>
      <dgm:spPr/>
      <dgm:t>
        <a:bodyPr/>
        <a:lstStyle/>
        <a:p>
          <a:endParaRPr lang="en-GB" sz="1200"/>
        </a:p>
      </dgm:t>
    </dgm:pt>
    <dgm:pt modelId="{16502A2C-3501-D64D-B4B9-865DE1BA2441}" type="sibTrans" cxnId="{36860274-DE6B-624C-8BC9-363DC835ACDF}">
      <dgm:prSet/>
      <dgm:spPr/>
      <dgm:t>
        <a:bodyPr/>
        <a:lstStyle/>
        <a:p>
          <a:endParaRPr lang="en-GB" sz="1200"/>
        </a:p>
      </dgm:t>
    </dgm:pt>
    <dgm:pt modelId="{3B2E4375-DC53-724B-8EB9-F086A5E6B5F1}">
      <dgm:prSet custT="1"/>
      <dgm:spPr>
        <a:solidFill>
          <a:srgbClr val="16A085"/>
        </a:solidFill>
        <a:ln>
          <a:solidFill>
            <a:srgbClr val="16A085"/>
          </a:solidFill>
        </a:ln>
      </dgm:spPr>
      <dgm:t>
        <a:bodyPr/>
        <a:lstStyle/>
        <a:p>
          <a:pPr algn="l">
            <a:spcAft>
              <a:spcPts val="600"/>
            </a:spcAft>
          </a:pPr>
          <a:r>
            <a:rPr lang="en-GB" altLang="x-none" sz="1300" i="0" dirty="0">
              <a:solidFill>
                <a:schemeClr val="accent2"/>
              </a:solidFill>
              <a:latin typeface="+mn-lt"/>
            </a:rPr>
            <a:t>Establishing protocol and forging working agreements on the issues to be addressed.</a:t>
          </a:r>
        </a:p>
      </dgm:t>
    </dgm:pt>
    <dgm:pt modelId="{C110ED1B-0305-D847-81F4-D22217182F40}" type="parTrans" cxnId="{B8047D39-9F03-4040-93C4-49C2DC08D5DC}">
      <dgm:prSet/>
      <dgm:spPr/>
      <dgm:t>
        <a:bodyPr/>
        <a:lstStyle/>
        <a:p>
          <a:endParaRPr lang="en-GB" sz="1200"/>
        </a:p>
      </dgm:t>
    </dgm:pt>
    <dgm:pt modelId="{0035DA3C-7744-C441-A3B9-A50C8E6C2014}" type="sibTrans" cxnId="{B8047D39-9F03-4040-93C4-49C2DC08D5DC}">
      <dgm:prSet/>
      <dgm:spPr/>
      <dgm:t>
        <a:bodyPr/>
        <a:lstStyle/>
        <a:p>
          <a:endParaRPr lang="en-GB" sz="1200"/>
        </a:p>
      </dgm:t>
    </dgm:pt>
    <dgm:pt modelId="{43E1658B-2CAC-6C49-9ECF-C41439366EA3}">
      <dgm:prSet custT="1"/>
      <dgm:spPr/>
      <dgm:t>
        <a:bodyPr/>
        <a:lstStyle/>
        <a:p>
          <a:pPr>
            <a:spcAft>
              <a:spcPts val="600"/>
            </a:spcAft>
          </a:pPr>
          <a:r>
            <a:rPr lang="en-GB" altLang="x-none" sz="1300" i="0" dirty="0">
              <a:solidFill>
                <a:srgbClr val="333399"/>
              </a:solidFill>
              <a:latin typeface="+mn-lt"/>
            </a:rPr>
            <a:t>Assisting the parties in making informed choices.</a:t>
          </a:r>
          <a:endParaRPr lang="en-GB" sz="1300" dirty="0">
            <a:solidFill>
              <a:srgbClr val="333399"/>
            </a:solidFill>
          </a:endParaRPr>
        </a:p>
      </dgm:t>
    </dgm:pt>
    <dgm:pt modelId="{7C3BD4B2-8603-6740-A715-D8F199CACF77}" type="parTrans" cxnId="{A1BA2E98-ACC8-FB48-8179-118E9BEE5CBF}">
      <dgm:prSet/>
      <dgm:spPr/>
      <dgm:t>
        <a:bodyPr/>
        <a:lstStyle/>
        <a:p>
          <a:endParaRPr lang="en-GB" sz="1200"/>
        </a:p>
      </dgm:t>
    </dgm:pt>
    <dgm:pt modelId="{C1C498D1-C45B-FC4D-A456-F2FC2C00EA52}" type="sibTrans" cxnId="{A1BA2E98-ACC8-FB48-8179-118E9BEE5CBF}">
      <dgm:prSet/>
      <dgm:spPr/>
      <dgm:t>
        <a:bodyPr/>
        <a:lstStyle/>
        <a:p>
          <a:endParaRPr lang="en-GB" sz="1200"/>
        </a:p>
      </dgm:t>
    </dgm:pt>
    <dgm:pt modelId="{E7900CC5-D267-BC48-8549-783B64BFA6DC}">
      <dgm:prSet custT="1"/>
      <dgm:spPr/>
      <dgm:t>
        <a:bodyPr/>
        <a:lstStyle/>
        <a:p>
          <a:pPr>
            <a:spcAft>
              <a:spcPts val="600"/>
            </a:spcAft>
          </a:pPr>
          <a:r>
            <a:rPr lang="en-GB" altLang="x-none" sz="1300" i="0" dirty="0">
              <a:solidFill>
                <a:srgbClr val="333399"/>
              </a:solidFill>
              <a:latin typeface="+mn-lt"/>
            </a:rPr>
            <a:t>Capturing agreements and helping ratify, memorialize, and prepare for implementation</a:t>
          </a:r>
          <a:endParaRPr lang="en-US" sz="1300" dirty="0">
            <a:solidFill>
              <a:srgbClr val="333399"/>
            </a:solidFill>
            <a:latin typeface="+mn-lt"/>
          </a:endParaRPr>
        </a:p>
      </dgm:t>
    </dgm:pt>
    <dgm:pt modelId="{8521FF99-2476-3E4F-9D65-D0055D53F833}" type="parTrans" cxnId="{F09B7210-5735-B64B-8636-7B6FC2B6E0D1}">
      <dgm:prSet/>
      <dgm:spPr/>
      <dgm:t>
        <a:bodyPr/>
        <a:lstStyle/>
        <a:p>
          <a:endParaRPr lang="en-GB" sz="1200"/>
        </a:p>
      </dgm:t>
    </dgm:pt>
    <dgm:pt modelId="{097A99E5-C064-064B-8600-DD34A365CD6B}" type="sibTrans" cxnId="{F09B7210-5735-B64B-8636-7B6FC2B6E0D1}">
      <dgm:prSet/>
      <dgm:spPr/>
      <dgm:t>
        <a:bodyPr/>
        <a:lstStyle/>
        <a:p>
          <a:endParaRPr lang="en-GB" sz="1200"/>
        </a:p>
      </dgm:t>
    </dgm:pt>
    <dgm:pt modelId="{A0F0B4A8-899D-C946-912F-18FCFF46E07F}" type="pres">
      <dgm:prSet presAssocID="{B9C32B05-62EA-407A-B21C-2310C7945705}" presName="Name0" presStyleCnt="0">
        <dgm:presLayoutVars>
          <dgm:dir/>
          <dgm:resizeHandles val="exact"/>
        </dgm:presLayoutVars>
      </dgm:prSet>
      <dgm:spPr/>
      <dgm:t>
        <a:bodyPr/>
        <a:lstStyle/>
        <a:p>
          <a:endParaRPr lang="fr-BE"/>
        </a:p>
      </dgm:t>
    </dgm:pt>
    <dgm:pt modelId="{5FD96747-E0CD-7A4E-B92A-D14957A6C6A3}" type="pres">
      <dgm:prSet presAssocID="{42D71409-67F9-455C-8C6D-716D284AAA6B}" presName="node" presStyleLbl="node1" presStyleIdx="0" presStyleCnt="3">
        <dgm:presLayoutVars>
          <dgm:bulletEnabled val="1"/>
        </dgm:presLayoutVars>
      </dgm:prSet>
      <dgm:spPr/>
      <dgm:t>
        <a:bodyPr/>
        <a:lstStyle/>
        <a:p>
          <a:endParaRPr lang="fr-BE"/>
        </a:p>
      </dgm:t>
    </dgm:pt>
    <dgm:pt modelId="{DBA2777D-988B-874B-BCBC-35E9423DF5CA}" type="pres">
      <dgm:prSet presAssocID="{478B7D3C-9FB4-4BC6-90AC-49960560DECD}" presName="sibTrans" presStyleLbl="sibTrans2D1" presStyleIdx="0" presStyleCnt="2" custLinFactNeighborX="-11690"/>
      <dgm:spPr/>
      <dgm:t>
        <a:bodyPr/>
        <a:lstStyle/>
        <a:p>
          <a:endParaRPr lang="fr-BE"/>
        </a:p>
      </dgm:t>
    </dgm:pt>
    <dgm:pt modelId="{6AA49DEE-6EFF-BF44-ADAF-9BEAE1A80B4F}" type="pres">
      <dgm:prSet presAssocID="{478B7D3C-9FB4-4BC6-90AC-49960560DECD}" presName="connectorText" presStyleLbl="sibTrans2D1" presStyleIdx="0" presStyleCnt="2"/>
      <dgm:spPr/>
      <dgm:t>
        <a:bodyPr/>
        <a:lstStyle/>
        <a:p>
          <a:endParaRPr lang="fr-BE"/>
        </a:p>
      </dgm:t>
    </dgm:pt>
    <dgm:pt modelId="{5BCBEF03-8365-D245-9A83-231B25967F52}" type="pres">
      <dgm:prSet presAssocID="{F66099B6-DBBD-4AB0-82D2-877B80F846F7}" presName="node" presStyleLbl="node1" presStyleIdx="1" presStyleCnt="3">
        <dgm:presLayoutVars>
          <dgm:bulletEnabled val="1"/>
        </dgm:presLayoutVars>
      </dgm:prSet>
      <dgm:spPr/>
      <dgm:t>
        <a:bodyPr/>
        <a:lstStyle/>
        <a:p>
          <a:endParaRPr lang="fr-BE"/>
        </a:p>
      </dgm:t>
    </dgm:pt>
    <dgm:pt modelId="{902C6715-AC23-2B48-B2B5-85B325869954}" type="pres">
      <dgm:prSet presAssocID="{BC531B32-9B0E-482E-BF91-65C61F17168D}" presName="sibTrans" presStyleLbl="sibTrans2D1" presStyleIdx="1" presStyleCnt="2"/>
      <dgm:spPr/>
      <dgm:t>
        <a:bodyPr/>
        <a:lstStyle/>
        <a:p>
          <a:endParaRPr lang="fr-BE"/>
        </a:p>
      </dgm:t>
    </dgm:pt>
    <dgm:pt modelId="{317071C2-13CC-0343-8D2D-EDCF81205A62}" type="pres">
      <dgm:prSet presAssocID="{BC531B32-9B0E-482E-BF91-65C61F17168D}" presName="connectorText" presStyleLbl="sibTrans2D1" presStyleIdx="1" presStyleCnt="2"/>
      <dgm:spPr/>
      <dgm:t>
        <a:bodyPr/>
        <a:lstStyle/>
        <a:p>
          <a:endParaRPr lang="fr-BE"/>
        </a:p>
      </dgm:t>
    </dgm:pt>
    <dgm:pt modelId="{8F106777-CE11-FF43-8F55-1E167FA6A742}" type="pres">
      <dgm:prSet presAssocID="{EE62A4F6-4AC4-435B-990E-81A71CE8CAC7}" presName="node" presStyleLbl="node1" presStyleIdx="2" presStyleCnt="3">
        <dgm:presLayoutVars>
          <dgm:bulletEnabled val="1"/>
        </dgm:presLayoutVars>
      </dgm:prSet>
      <dgm:spPr/>
      <dgm:t>
        <a:bodyPr/>
        <a:lstStyle/>
        <a:p>
          <a:endParaRPr lang="fr-BE"/>
        </a:p>
      </dgm:t>
    </dgm:pt>
  </dgm:ptLst>
  <dgm:cxnLst>
    <dgm:cxn modelId="{6166F931-8EF5-2E47-89A0-BC096F82CBBF}" type="presOf" srcId="{9DA51058-F68E-A94F-B846-409F62012AB7}" destId="{5BCBEF03-8365-D245-9A83-231B25967F52}" srcOrd="0" destOrd="1" presId="urn:microsoft.com/office/officeart/2005/8/layout/process1"/>
    <dgm:cxn modelId="{7E273B43-202C-CD4F-9616-66AAB648DF09}" type="presOf" srcId="{F66099B6-DBBD-4AB0-82D2-877B80F846F7}" destId="{5BCBEF03-8365-D245-9A83-231B25967F52}" srcOrd="0" destOrd="0" presId="urn:microsoft.com/office/officeart/2005/8/layout/process1"/>
    <dgm:cxn modelId="{36860274-DE6B-624C-8BC9-363DC835ACDF}" srcId="{42D71409-67F9-455C-8C6D-716D284AAA6B}" destId="{E596B004-1375-0447-98B9-4CF415087706}" srcOrd="3" destOrd="0" parTransId="{9A285DE8-2D6E-A945-9527-0ADBDC516F7E}" sibTransId="{16502A2C-3501-D64D-B4B9-865DE1BA2441}"/>
    <dgm:cxn modelId="{CB12BCD2-F74F-7B44-975E-E1AF734AB806}" type="presOf" srcId="{E596B004-1375-0447-98B9-4CF415087706}" destId="{5FD96747-E0CD-7A4E-B92A-D14957A6C6A3}" srcOrd="0" destOrd="4" presId="urn:microsoft.com/office/officeart/2005/8/layout/process1"/>
    <dgm:cxn modelId="{17FBB6C0-CE5B-D44C-A3E9-0D78CC3A9725}" type="presOf" srcId="{FC02F0AF-AE1C-B942-8E08-0609B3F1E96F}" destId="{5BCBEF03-8365-D245-9A83-231B25967F52}" srcOrd="0" destOrd="2" presId="urn:microsoft.com/office/officeart/2005/8/layout/process1"/>
    <dgm:cxn modelId="{751F34E8-5FB6-8D42-9AA7-DD2D0E3EE141}" srcId="{42D71409-67F9-455C-8C6D-716D284AAA6B}" destId="{773AA003-EA37-0343-8B93-BE219E9F47EE}" srcOrd="1" destOrd="0" parTransId="{3A465D99-F2D5-4447-A918-7D3EE284127F}" sibTransId="{596406BC-6D32-0747-8E63-C45A624A5056}"/>
    <dgm:cxn modelId="{3A2CECA6-0C5B-46BB-B7C6-7D37E9D210BD}" srcId="{B9C32B05-62EA-407A-B21C-2310C7945705}" destId="{EE62A4F6-4AC4-435B-990E-81A71CE8CAC7}" srcOrd="2" destOrd="0" parTransId="{F287B947-7343-4FA2-B288-B23A59FFAE31}" sibTransId="{389F9A93-0231-4877-8C41-5D5B8DD7AAC0}"/>
    <dgm:cxn modelId="{19AEF42C-2EE3-3D4E-830A-E36AF3727290}" type="presOf" srcId="{43E1658B-2CAC-6C49-9ECF-C41439366EA3}" destId="{8F106777-CE11-FF43-8F55-1E167FA6A742}" srcOrd="0" destOrd="1" presId="urn:microsoft.com/office/officeart/2005/8/layout/process1"/>
    <dgm:cxn modelId="{1A7F6A5F-C9A6-1641-B7E0-80C5EA5094C6}" srcId="{42D71409-67F9-455C-8C6D-716D284AAA6B}" destId="{3F0C70C4-A8F2-A543-A402-0FAE88A3747A}" srcOrd="2" destOrd="0" parTransId="{3BF0D43A-4C8E-964C-9DF0-4B23867BC21C}" sibTransId="{190CB84E-C034-EF4F-81AA-409A90064461}"/>
    <dgm:cxn modelId="{F618D3F1-6CE8-ED4A-897F-CFE064B4B0E6}" type="presOf" srcId="{E7900CC5-D267-BC48-8549-783B64BFA6DC}" destId="{8F106777-CE11-FF43-8F55-1E167FA6A742}" srcOrd="0" destOrd="2" presId="urn:microsoft.com/office/officeart/2005/8/layout/process1"/>
    <dgm:cxn modelId="{1D30E882-0FE8-DC4B-B386-D191697224E9}" type="presOf" srcId="{B9C32B05-62EA-407A-B21C-2310C7945705}" destId="{A0F0B4A8-899D-C946-912F-18FCFF46E07F}" srcOrd="0" destOrd="0" presId="urn:microsoft.com/office/officeart/2005/8/layout/process1"/>
    <dgm:cxn modelId="{57C67C26-2C41-8144-B2FF-218A99E113BA}" type="presOf" srcId="{478B7D3C-9FB4-4BC6-90AC-49960560DECD}" destId="{6AA49DEE-6EFF-BF44-ADAF-9BEAE1A80B4F}" srcOrd="1" destOrd="0" presId="urn:microsoft.com/office/officeart/2005/8/layout/process1"/>
    <dgm:cxn modelId="{874DE5AA-495C-E24D-B870-BA1E9D566048}" type="presOf" srcId="{EE62A4F6-4AC4-435B-990E-81A71CE8CAC7}" destId="{8F106777-CE11-FF43-8F55-1E167FA6A742}" srcOrd="0" destOrd="0" presId="urn:microsoft.com/office/officeart/2005/8/layout/process1"/>
    <dgm:cxn modelId="{1CEF39D7-BAF6-8D4F-B91C-38A940D4A17F}" srcId="{F66099B6-DBBD-4AB0-82D2-877B80F846F7}" destId="{9DA51058-F68E-A94F-B846-409F62012AB7}" srcOrd="0" destOrd="0" parTransId="{8A2CD55F-CADE-634F-B2DC-71D5CCC88AAA}" sibTransId="{4ECAD097-F09F-E14F-9347-0D047C80300E}"/>
    <dgm:cxn modelId="{B4F3EA32-CE64-4A92-9BAE-BC57E5392B05}" srcId="{B9C32B05-62EA-407A-B21C-2310C7945705}" destId="{F66099B6-DBBD-4AB0-82D2-877B80F846F7}" srcOrd="1" destOrd="0" parTransId="{B09C8BFB-F41C-4AC4-AB94-F216E3081C2D}" sibTransId="{BC531B32-9B0E-482E-BF91-65C61F17168D}"/>
    <dgm:cxn modelId="{FF196E9E-B3E0-154A-9C44-B4CF780B690D}" srcId="{F66099B6-DBBD-4AB0-82D2-877B80F846F7}" destId="{AFDF329D-0B43-4449-AC4E-58EAA9686AB1}" srcOrd="2" destOrd="0" parTransId="{C0A36A2C-06C1-D847-8E25-8F5CF54BB416}" sibTransId="{18AF152E-035A-4649-82F4-3F0E17F4BA9B}"/>
    <dgm:cxn modelId="{D5CD8B71-581B-5B4E-846C-93C3BB8FDEDA}" type="presOf" srcId="{BC531B32-9B0E-482E-BF91-65C61F17168D}" destId="{902C6715-AC23-2B48-B2B5-85B325869954}" srcOrd="0" destOrd="0" presId="urn:microsoft.com/office/officeart/2005/8/layout/process1"/>
    <dgm:cxn modelId="{2AA9C11F-1F1D-428E-801A-47EAA766C99D}" srcId="{B9C32B05-62EA-407A-B21C-2310C7945705}" destId="{42D71409-67F9-455C-8C6D-716D284AAA6B}" srcOrd="0" destOrd="0" parTransId="{51680ED1-AF6E-4B28-AE94-92B0EFB0DF7D}" sibTransId="{478B7D3C-9FB4-4BC6-90AC-49960560DECD}"/>
    <dgm:cxn modelId="{B8047D39-9F03-4040-93C4-49C2DC08D5DC}" srcId="{42D71409-67F9-455C-8C6D-716D284AAA6B}" destId="{3B2E4375-DC53-724B-8EB9-F086A5E6B5F1}" srcOrd="4" destOrd="0" parTransId="{C110ED1B-0305-D847-81F4-D22217182F40}" sibTransId="{0035DA3C-7744-C441-A3B9-A50C8E6C2014}"/>
    <dgm:cxn modelId="{8096CB55-96F4-914B-9069-C8E716E4B558}" srcId="{42D71409-67F9-455C-8C6D-716D284AAA6B}" destId="{4B5F92F2-4B04-1143-AAF7-A73693FD4B92}" srcOrd="0" destOrd="0" parTransId="{C5421BA4-FDA8-8743-9CA2-BC563C04FCA4}" sibTransId="{D995F0BB-5B96-E44D-90D3-3F9157423DE2}"/>
    <dgm:cxn modelId="{06B2F546-114D-7348-8EDA-B62791DDD4DF}" type="presOf" srcId="{BC531B32-9B0E-482E-BF91-65C61F17168D}" destId="{317071C2-13CC-0343-8D2D-EDCF81205A62}" srcOrd="1" destOrd="0" presId="urn:microsoft.com/office/officeart/2005/8/layout/process1"/>
    <dgm:cxn modelId="{9E3CA78C-D6B0-4D4E-8E12-0F3A48553711}" type="presOf" srcId="{3F0C70C4-A8F2-A543-A402-0FAE88A3747A}" destId="{5FD96747-E0CD-7A4E-B92A-D14957A6C6A3}" srcOrd="0" destOrd="3" presId="urn:microsoft.com/office/officeart/2005/8/layout/process1"/>
    <dgm:cxn modelId="{E6960623-4082-B949-995A-C12D04E63CE1}" srcId="{F66099B6-DBBD-4AB0-82D2-877B80F846F7}" destId="{FC02F0AF-AE1C-B942-8E08-0609B3F1E96F}" srcOrd="1" destOrd="0" parTransId="{B48AF411-B20D-7A40-A0E5-45CD73DAEFCD}" sibTransId="{F3941E34-9C1D-5D4F-814D-8A45FC822007}"/>
    <dgm:cxn modelId="{5E6E9FE7-F6BD-174C-B4A2-4C051F637493}" type="presOf" srcId="{478B7D3C-9FB4-4BC6-90AC-49960560DECD}" destId="{DBA2777D-988B-874B-BCBC-35E9423DF5CA}" srcOrd="0" destOrd="0" presId="urn:microsoft.com/office/officeart/2005/8/layout/process1"/>
    <dgm:cxn modelId="{A1BA2E98-ACC8-FB48-8179-118E9BEE5CBF}" srcId="{EE62A4F6-4AC4-435B-990E-81A71CE8CAC7}" destId="{43E1658B-2CAC-6C49-9ECF-C41439366EA3}" srcOrd="0" destOrd="0" parTransId="{7C3BD4B2-8603-6740-A715-D8F199CACF77}" sibTransId="{C1C498D1-C45B-FC4D-A456-F2FC2C00EA52}"/>
    <dgm:cxn modelId="{66BAA155-6A93-1541-82FC-ACC9C53C148F}" type="presOf" srcId="{AFDF329D-0B43-4449-AC4E-58EAA9686AB1}" destId="{5BCBEF03-8365-D245-9A83-231B25967F52}" srcOrd="0" destOrd="3" presId="urn:microsoft.com/office/officeart/2005/8/layout/process1"/>
    <dgm:cxn modelId="{8EF91EC0-60D9-414F-AD41-A65B16E301D4}" type="presOf" srcId="{4B5F92F2-4B04-1143-AAF7-A73693FD4B92}" destId="{5FD96747-E0CD-7A4E-B92A-D14957A6C6A3}" srcOrd="0" destOrd="1" presId="urn:microsoft.com/office/officeart/2005/8/layout/process1"/>
    <dgm:cxn modelId="{F09B7210-5735-B64B-8636-7B6FC2B6E0D1}" srcId="{EE62A4F6-4AC4-435B-990E-81A71CE8CAC7}" destId="{E7900CC5-D267-BC48-8549-783B64BFA6DC}" srcOrd="1" destOrd="0" parTransId="{8521FF99-2476-3E4F-9D65-D0055D53F833}" sibTransId="{097A99E5-C064-064B-8600-DD34A365CD6B}"/>
    <dgm:cxn modelId="{54C2C84D-A757-D84B-A2CC-29198C20B650}" type="presOf" srcId="{42D71409-67F9-455C-8C6D-716D284AAA6B}" destId="{5FD96747-E0CD-7A4E-B92A-D14957A6C6A3}" srcOrd="0" destOrd="0" presId="urn:microsoft.com/office/officeart/2005/8/layout/process1"/>
    <dgm:cxn modelId="{26672836-3F7B-2948-9341-3B2CDC4832FB}" type="presOf" srcId="{773AA003-EA37-0343-8B93-BE219E9F47EE}" destId="{5FD96747-E0CD-7A4E-B92A-D14957A6C6A3}" srcOrd="0" destOrd="2" presId="urn:microsoft.com/office/officeart/2005/8/layout/process1"/>
    <dgm:cxn modelId="{E61415FC-1218-6B43-8BF1-FE75FA92C779}" type="presOf" srcId="{3B2E4375-DC53-724B-8EB9-F086A5E6B5F1}" destId="{5FD96747-E0CD-7A4E-B92A-D14957A6C6A3}" srcOrd="0" destOrd="5" presId="urn:microsoft.com/office/officeart/2005/8/layout/process1"/>
    <dgm:cxn modelId="{25CB85C8-2187-7C40-BFA7-C2D39C0A22AE}" type="presParOf" srcId="{A0F0B4A8-899D-C946-912F-18FCFF46E07F}" destId="{5FD96747-E0CD-7A4E-B92A-D14957A6C6A3}" srcOrd="0" destOrd="0" presId="urn:microsoft.com/office/officeart/2005/8/layout/process1"/>
    <dgm:cxn modelId="{8BCED099-F885-2E43-A5A8-9ED7F8772472}" type="presParOf" srcId="{A0F0B4A8-899D-C946-912F-18FCFF46E07F}" destId="{DBA2777D-988B-874B-BCBC-35E9423DF5CA}" srcOrd="1" destOrd="0" presId="urn:microsoft.com/office/officeart/2005/8/layout/process1"/>
    <dgm:cxn modelId="{E50E0E29-D869-DA46-AC3A-CB00FC44C434}" type="presParOf" srcId="{DBA2777D-988B-874B-BCBC-35E9423DF5CA}" destId="{6AA49DEE-6EFF-BF44-ADAF-9BEAE1A80B4F}" srcOrd="0" destOrd="0" presId="urn:microsoft.com/office/officeart/2005/8/layout/process1"/>
    <dgm:cxn modelId="{30845BFF-1CA5-714B-A9B1-75747BAFE6AE}" type="presParOf" srcId="{A0F0B4A8-899D-C946-912F-18FCFF46E07F}" destId="{5BCBEF03-8365-D245-9A83-231B25967F52}" srcOrd="2" destOrd="0" presId="urn:microsoft.com/office/officeart/2005/8/layout/process1"/>
    <dgm:cxn modelId="{79F96750-865C-7A42-93B9-0D14477B4E3C}" type="presParOf" srcId="{A0F0B4A8-899D-C946-912F-18FCFF46E07F}" destId="{902C6715-AC23-2B48-B2B5-85B325869954}" srcOrd="3" destOrd="0" presId="urn:microsoft.com/office/officeart/2005/8/layout/process1"/>
    <dgm:cxn modelId="{573E5B7D-FEEF-5B44-AB2E-561DA8E986FA}" type="presParOf" srcId="{902C6715-AC23-2B48-B2B5-85B325869954}" destId="{317071C2-13CC-0343-8D2D-EDCF81205A62}" srcOrd="0" destOrd="0" presId="urn:microsoft.com/office/officeart/2005/8/layout/process1"/>
    <dgm:cxn modelId="{8C260CEA-AA51-D849-8EAC-1A512D209472}" type="presParOf" srcId="{A0F0B4A8-899D-C946-912F-18FCFF46E07F}" destId="{8F106777-CE11-FF43-8F55-1E167FA6A742}" srcOrd="4" destOrd="0" presId="urn:microsoft.com/office/officeart/2005/8/layout/process1"/>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4302625" cy="3402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tx1"/>
                </a:solidFill>
                <a:latin typeface="Arial" pitchFamily="39" charset="0"/>
                <a:ea typeface="+mn-ea"/>
                <a:cs typeface="+mn-cs"/>
              </a:defRPr>
            </a:lvl1pPr>
          </a:lstStyle>
          <a:p>
            <a:pPr>
              <a:defRPr/>
            </a:pPr>
            <a:endParaRPr lang="en-GB"/>
          </a:p>
        </p:txBody>
      </p:sp>
      <p:sp>
        <p:nvSpPr>
          <p:cNvPr id="37891" name="Rectangle 3"/>
          <p:cNvSpPr>
            <a:spLocks noGrp="1" noChangeArrowheads="1"/>
          </p:cNvSpPr>
          <p:nvPr>
            <p:ph type="dt" sz="quarter" idx="1"/>
          </p:nvPr>
        </p:nvSpPr>
        <p:spPr bwMode="auto">
          <a:xfrm>
            <a:off x="5621696" y="0"/>
            <a:ext cx="4302625" cy="3402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a:solidFill>
                  <a:schemeClr val="tx1"/>
                </a:solidFill>
                <a:latin typeface="Arial" pitchFamily="39" charset="0"/>
                <a:ea typeface="+mn-ea"/>
                <a:cs typeface="+mn-cs"/>
              </a:defRPr>
            </a:lvl1pPr>
          </a:lstStyle>
          <a:p>
            <a:pPr>
              <a:defRPr/>
            </a:pPr>
            <a:endParaRPr lang="en-GB"/>
          </a:p>
        </p:txBody>
      </p:sp>
      <p:sp>
        <p:nvSpPr>
          <p:cNvPr id="37892" name="Rectangle 4"/>
          <p:cNvSpPr>
            <a:spLocks noGrp="1" noChangeArrowheads="1"/>
          </p:cNvSpPr>
          <p:nvPr>
            <p:ph type="ftr" sz="quarter" idx="2"/>
          </p:nvPr>
        </p:nvSpPr>
        <p:spPr bwMode="auto">
          <a:xfrm>
            <a:off x="0" y="6456324"/>
            <a:ext cx="4302625" cy="3402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a:solidFill>
                  <a:schemeClr val="tx1"/>
                </a:solidFill>
                <a:latin typeface="Arial" pitchFamily="39" charset="0"/>
                <a:ea typeface="+mn-ea"/>
                <a:cs typeface="+mn-cs"/>
              </a:defRPr>
            </a:lvl1pPr>
          </a:lstStyle>
          <a:p>
            <a:pPr>
              <a:defRPr/>
            </a:pPr>
            <a:endParaRPr lang="en-GB"/>
          </a:p>
        </p:txBody>
      </p:sp>
      <p:sp>
        <p:nvSpPr>
          <p:cNvPr id="37893" name="Rectangle 5"/>
          <p:cNvSpPr>
            <a:spLocks noGrp="1" noChangeArrowheads="1"/>
          </p:cNvSpPr>
          <p:nvPr>
            <p:ph type="sldNum" sz="quarter" idx="3"/>
          </p:nvPr>
        </p:nvSpPr>
        <p:spPr bwMode="auto">
          <a:xfrm>
            <a:off x="5621696" y="6456324"/>
            <a:ext cx="4302625" cy="3402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a:solidFill>
                  <a:schemeClr val="tx1"/>
                </a:solidFill>
                <a:latin typeface="Arial" pitchFamily="-107" charset="0"/>
              </a:defRPr>
            </a:lvl1pPr>
          </a:lstStyle>
          <a:p>
            <a:fld id="{B7324749-365F-DE45-8335-2D24714245FF}" type="slidenum">
              <a:rPr lang="en-GB"/>
              <a:pPr/>
              <a:t>‹#›</a:t>
            </a:fld>
            <a:endParaRPr lang="en-GB"/>
          </a:p>
        </p:txBody>
      </p:sp>
    </p:spTree>
    <p:extLst>
      <p:ext uri="{BB962C8B-B14F-4D97-AF65-F5344CB8AC3E}">
        <p14:creationId xmlns:p14="http://schemas.microsoft.com/office/powerpoint/2010/main" val="23296911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4302625" cy="3402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tx1"/>
                </a:solidFill>
                <a:latin typeface="Arial" pitchFamily="39" charset="0"/>
                <a:ea typeface="+mn-ea"/>
                <a:cs typeface="+mn-cs"/>
              </a:defRPr>
            </a:lvl1pPr>
          </a:lstStyle>
          <a:p>
            <a:pPr>
              <a:defRPr/>
            </a:pPr>
            <a:endParaRPr lang="en-GB"/>
          </a:p>
        </p:txBody>
      </p:sp>
      <p:sp>
        <p:nvSpPr>
          <p:cNvPr id="36867" name="Rectangle 3"/>
          <p:cNvSpPr>
            <a:spLocks noGrp="1" noChangeArrowheads="1"/>
          </p:cNvSpPr>
          <p:nvPr>
            <p:ph type="dt" idx="1"/>
          </p:nvPr>
        </p:nvSpPr>
        <p:spPr bwMode="auto">
          <a:xfrm>
            <a:off x="5621696" y="0"/>
            <a:ext cx="4302625" cy="3402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a:solidFill>
                  <a:schemeClr val="tx1"/>
                </a:solidFill>
                <a:latin typeface="Arial" pitchFamily="39" charset="0"/>
                <a:ea typeface="+mn-ea"/>
                <a:cs typeface="+mn-cs"/>
              </a:defRPr>
            </a:lvl1pPr>
          </a:lstStyle>
          <a:p>
            <a:pPr>
              <a:defRPr/>
            </a:pPr>
            <a:endParaRPr lang="en-GB"/>
          </a:p>
        </p:txBody>
      </p:sp>
      <p:sp>
        <p:nvSpPr>
          <p:cNvPr id="3076" name="Rectangle 4"/>
          <p:cNvSpPr>
            <a:spLocks noGrp="1" noRot="1" noChangeAspect="1" noChangeArrowheads="1" noTextEdit="1"/>
          </p:cNvSpPr>
          <p:nvPr>
            <p:ph type="sldImg" idx="2"/>
          </p:nvPr>
        </p:nvSpPr>
        <p:spPr bwMode="auto">
          <a:xfrm>
            <a:off x="3265488" y="509588"/>
            <a:ext cx="3398837" cy="2549525"/>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92201" y="3228705"/>
            <a:ext cx="7942238" cy="305911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6456324"/>
            <a:ext cx="4302625" cy="3402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a:solidFill>
                  <a:schemeClr val="tx1"/>
                </a:solidFill>
                <a:latin typeface="Arial" pitchFamily="39" charset="0"/>
                <a:ea typeface="+mn-ea"/>
                <a:cs typeface="+mn-cs"/>
              </a:defRPr>
            </a:lvl1pPr>
          </a:lstStyle>
          <a:p>
            <a:pPr>
              <a:defRPr/>
            </a:pPr>
            <a:endParaRPr lang="en-GB"/>
          </a:p>
        </p:txBody>
      </p:sp>
      <p:sp>
        <p:nvSpPr>
          <p:cNvPr id="36871" name="Rectangle 7"/>
          <p:cNvSpPr>
            <a:spLocks noGrp="1" noChangeArrowheads="1"/>
          </p:cNvSpPr>
          <p:nvPr>
            <p:ph type="sldNum" sz="quarter" idx="5"/>
          </p:nvPr>
        </p:nvSpPr>
        <p:spPr bwMode="auto">
          <a:xfrm>
            <a:off x="5621696" y="6456324"/>
            <a:ext cx="4302625" cy="3402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a:solidFill>
                  <a:schemeClr val="tx1"/>
                </a:solidFill>
                <a:latin typeface="Arial" pitchFamily="-107" charset="0"/>
              </a:defRPr>
            </a:lvl1pPr>
          </a:lstStyle>
          <a:p>
            <a:fld id="{B0FAE6D0-5C77-1E4B-A14F-60ED8BAA4F91}" type="slidenum">
              <a:rPr lang="en-GB"/>
              <a:pPr/>
              <a:t>‹#›</a:t>
            </a:fld>
            <a:endParaRPr lang="en-GB"/>
          </a:p>
        </p:txBody>
      </p:sp>
    </p:spTree>
    <p:extLst>
      <p:ext uri="{BB962C8B-B14F-4D97-AF65-F5344CB8AC3E}">
        <p14:creationId xmlns:p14="http://schemas.microsoft.com/office/powerpoint/2010/main" val="360715908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9" charset="0"/>
        <a:ea typeface="ＭＳ Ｐゴシック" charset="-128"/>
        <a:cs typeface="ＭＳ Ｐゴシック" pitchFamily="32" charset="-128"/>
      </a:defRPr>
    </a:lvl1pPr>
    <a:lvl2pPr marL="457200" algn="l" rtl="0" eaLnBrk="0" fontAlgn="base" hangingPunct="0">
      <a:spcBef>
        <a:spcPct val="30000"/>
      </a:spcBef>
      <a:spcAft>
        <a:spcPct val="0"/>
      </a:spcAft>
      <a:defRPr sz="1200" kern="1200">
        <a:solidFill>
          <a:schemeClr val="tx1"/>
        </a:solidFill>
        <a:latin typeface="Arial" pitchFamily="39"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pitchFamily="39"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pitchFamily="39"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pitchFamily="39"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p:spPr>
        <p:txBody>
          <a:bodyPr/>
          <a:lstStyle/>
          <a:p>
            <a:pPr eaLnBrk="1" hangingPunct="1">
              <a:buClr>
                <a:srgbClr val="FF6600"/>
              </a:buClr>
            </a:pPr>
            <a:r>
              <a:rPr lang="en-GB" b="1" dirty="0">
                <a:solidFill>
                  <a:srgbClr val="FF6600"/>
                </a:solidFill>
                <a:latin typeface="Calibri" pitchFamily="-107" charset="0"/>
                <a:ea typeface="ＭＳ Ｐゴシック" pitchFamily="-107" charset="-128"/>
                <a:cs typeface="ＭＳ Ｐゴシック" pitchFamily="-107" charset="-128"/>
              </a:rPr>
              <a:t>Background</a:t>
            </a:r>
          </a:p>
          <a:p>
            <a:pPr eaLnBrk="1" hangingPunct="1">
              <a:buClr>
                <a:srgbClr val="FF6600"/>
              </a:buClr>
            </a:pPr>
            <a:endParaRPr lang="en-GB" sz="800" b="1" dirty="0">
              <a:solidFill>
                <a:srgbClr val="FF6600"/>
              </a:solidFill>
              <a:latin typeface="Calibri" pitchFamily="-107" charset="0"/>
              <a:ea typeface="ＭＳ Ｐゴシック" pitchFamily="-107" charset="-128"/>
              <a:cs typeface="ＭＳ Ｐゴシック" pitchFamily="-107" charset="-128"/>
            </a:endParaRPr>
          </a:p>
          <a:p>
            <a:pPr eaLnBrk="1" hangingPunct="1">
              <a:buClr>
                <a:srgbClr val="FF6600"/>
              </a:buClr>
              <a:buFont typeface="Wingdings" pitchFamily="-107" charset="2"/>
              <a:buChar char="§"/>
            </a:pPr>
            <a:endParaRPr lang="en-GB" sz="100" b="1" u="sng" dirty="0">
              <a:solidFill>
                <a:srgbClr val="595959"/>
              </a:solidFill>
              <a:latin typeface="Calibri" pitchFamily="-107" charset="0"/>
              <a:ea typeface="ＭＳ Ｐゴシック" pitchFamily="-107" charset="-128"/>
              <a:cs typeface="ＭＳ Ｐゴシック" pitchFamily="-107" charset="-128"/>
            </a:endParaRPr>
          </a:p>
          <a:p>
            <a:pPr eaLnBrk="1" hangingPunct="1">
              <a:buClr>
                <a:srgbClr val="FF6600"/>
              </a:buClr>
              <a:buFont typeface="Wingdings" pitchFamily="-107" charset="2"/>
              <a:buChar char="§"/>
            </a:pPr>
            <a:r>
              <a:rPr lang="en-GB" b="1" dirty="0">
                <a:solidFill>
                  <a:srgbClr val="1F497D"/>
                </a:solidFill>
                <a:latin typeface="Arial" pitchFamily="-107" charset="0"/>
                <a:ea typeface="ＭＳ Ｐゴシック" pitchFamily="-107" charset="-128"/>
                <a:cs typeface="ＭＳ Ｐゴシック" pitchFamily="-107" charset="-128"/>
              </a:rPr>
              <a:t>Policy dialogue is not new: </a:t>
            </a:r>
            <a:r>
              <a:rPr lang="en-GB" dirty="0">
                <a:solidFill>
                  <a:srgbClr val="1F497D"/>
                </a:solidFill>
                <a:latin typeface="Arial" pitchFamily="-107" charset="0"/>
                <a:ea typeface="ＭＳ Ｐゴシック" pitchFamily="-107" charset="-128"/>
                <a:cs typeface="ＭＳ Ｐゴシック" pitchFamily="-107" charset="-128"/>
              </a:rPr>
              <a:t>delegations have been doing it during operations designs and management, and beyond operations</a:t>
            </a:r>
          </a:p>
          <a:p>
            <a:pPr eaLnBrk="1" hangingPunct="1">
              <a:buClr>
                <a:srgbClr val="FF6600"/>
              </a:buClr>
              <a:buFont typeface="Wingdings" pitchFamily="-107" charset="2"/>
              <a:buChar char="§"/>
            </a:pPr>
            <a:endParaRPr lang="en-GB" sz="100" dirty="0">
              <a:solidFill>
                <a:srgbClr val="1F497D"/>
              </a:solidFill>
              <a:latin typeface="Arial" pitchFamily="-107" charset="0"/>
              <a:ea typeface="ＭＳ Ｐゴシック" pitchFamily="-107" charset="-128"/>
              <a:cs typeface="ＭＳ Ｐゴシック" pitchFamily="-107" charset="-128"/>
            </a:endParaRPr>
          </a:p>
          <a:p>
            <a:pPr eaLnBrk="1" hangingPunct="1">
              <a:buClr>
                <a:srgbClr val="FF6600"/>
              </a:buClr>
              <a:buFont typeface="Wingdings" pitchFamily="-107" charset="2"/>
              <a:buChar char="§"/>
            </a:pPr>
            <a:r>
              <a:rPr lang="en-GB" dirty="0">
                <a:solidFill>
                  <a:srgbClr val="1F497D"/>
                </a:solidFill>
                <a:latin typeface="Arial" pitchFamily="-107" charset="0"/>
                <a:ea typeface="ＭＳ Ｐゴシック" pitchFamily="-107" charset="-128"/>
                <a:cs typeface="ＭＳ Ｐゴシック" pitchFamily="-107" charset="-128"/>
              </a:rPr>
              <a:t>New guidance seeks to build on experience and clarify </a:t>
            </a:r>
            <a:r>
              <a:rPr lang="en-GB" dirty="0" err="1">
                <a:solidFill>
                  <a:srgbClr val="1F497D"/>
                </a:solidFill>
                <a:latin typeface="Arial" pitchFamily="-107" charset="0"/>
                <a:ea typeface="ＭＳ Ｐゴシック" pitchFamily="-107" charset="-128"/>
                <a:cs typeface="ＭＳ Ｐゴシック" pitchFamily="-107" charset="-128"/>
              </a:rPr>
              <a:t>EUDs</a:t>
            </a:r>
            <a:r>
              <a:rPr lang="en-GB" dirty="0">
                <a:solidFill>
                  <a:srgbClr val="1F497D"/>
                </a:solidFill>
                <a:latin typeface="Arial" pitchFamily="-107" charset="0"/>
                <a:ea typeface="ＭＳ Ｐゴシック" pitchFamily="-107" charset="-128"/>
                <a:cs typeface="ＭＳ Ｐゴシック" pitchFamily="-107" charset="-128"/>
              </a:rPr>
              <a:t> roles</a:t>
            </a:r>
            <a:endParaRPr lang="en-GB" u="sng" dirty="0">
              <a:solidFill>
                <a:srgbClr val="222268"/>
              </a:solidFill>
              <a:latin typeface="Arial" pitchFamily="-107" charset="0"/>
              <a:ea typeface="ＭＳ Ｐゴシック" pitchFamily="-107" charset="-128"/>
              <a:cs typeface="ＭＳ Ｐゴシック" pitchFamily="-107" charset="-128"/>
            </a:endParaRPr>
          </a:p>
          <a:p>
            <a:pPr eaLnBrk="1" hangingPunct="1">
              <a:buClr>
                <a:srgbClr val="FF6600"/>
              </a:buClr>
              <a:buFont typeface="Wingdings" pitchFamily="-107" charset="2"/>
              <a:buChar char="§"/>
            </a:pPr>
            <a:endParaRPr lang="en-GB" sz="100" b="1" dirty="0">
              <a:solidFill>
                <a:srgbClr val="1F497D"/>
              </a:solidFill>
              <a:latin typeface="Arial" pitchFamily="-107" charset="0"/>
              <a:ea typeface="ＭＳ Ｐゴシック" pitchFamily="-107" charset="-128"/>
              <a:cs typeface="ＭＳ Ｐゴシック" pitchFamily="-107" charset="-128"/>
            </a:endParaRPr>
          </a:p>
          <a:p>
            <a:pPr eaLnBrk="1" hangingPunct="1">
              <a:buClr>
                <a:srgbClr val="FF6600"/>
              </a:buClr>
              <a:buFont typeface="Wingdings" pitchFamily="-107" charset="2"/>
              <a:buChar char="§"/>
            </a:pPr>
            <a:r>
              <a:rPr lang="en-GB" b="1" dirty="0">
                <a:solidFill>
                  <a:srgbClr val="1F497D"/>
                </a:solidFill>
                <a:latin typeface="Arial" pitchFamily="-107" charset="0"/>
                <a:ea typeface="ＭＳ Ｐゴシック" pitchFamily="-107" charset="-128"/>
                <a:cs typeface="ＭＳ Ｐゴシック" pitchFamily="-107" charset="-128"/>
              </a:rPr>
              <a:t>Achieving a more strategic, structured, pro-active and documented policy dialogue: </a:t>
            </a:r>
            <a:r>
              <a:rPr lang="en-GB" dirty="0">
                <a:solidFill>
                  <a:srgbClr val="1F497D"/>
                </a:solidFill>
                <a:latin typeface="Arial" pitchFamily="-107" charset="0"/>
                <a:ea typeface="ＭＳ Ｐゴシック" pitchFamily="-107" charset="-128"/>
                <a:cs typeface="ＭＳ Ｐゴシック" pitchFamily="-107" charset="-128"/>
              </a:rPr>
              <a:t>international commitments (Aid effectiveness) and EU policies (Agenda for Change &amp; Budget Support communications)</a:t>
            </a:r>
          </a:p>
          <a:p>
            <a:pPr eaLnBrk="1" hangingPunct="1">
              <a:buClr>
                <a:srgbClr val="FF6600"/>
              </a:buClr>
              <a:buFont typeface="Wingdings" pitchFamily="-107" charset="2"/>
              <a:buChar char="§"/>
            </a:pPr>
            <a:endParaRPr lang="en-GB" sz="100" b="1" dirty="0">
              <a:solidFill>
                <a:srgbClr val="1F497D"/>
              </a:solidFill>
              <a:latin typeface="Arial" pitchFamily="-107" charset="0"/>
              <a:ea typeface="ＭＳ Ｐゴシック" pitchFamily="-107" charset="-128"/>
              <a:cs typeface="ＭＳ Ｐゴシック" pitchFamily="-107" charset="-128"/>
            </a:endParaRPr>
          </a:p>
          <a:p>
            <a:pPr eaLnBrk="1" hangingPunct="1">
              <a:buClr>
                <a:srgbClr val="FF6600"/>
              </a:buClr>
              <a:buFont typeface="Wingdings" pitchFamily="-107" charset="2"/>
              <a:buChar char="§"/>
            </a:pPr>
            <a:r>
              <a:rPr lang="en-GB" b="1" dirty="0">
                <a:solidFill>
                  <a:srgbClr val="1F497D"/>
                </a:solidFill>
                <a:latin typeface="Arial" pitchFamily="-107" charset="0"/>
                <a:ea typeface="ＭＳ Ｐゴシック" pitchFamily="-107" charset="-128"/>
                <a:cs typeface="ＭＳ Ｐゴシック" pitchFamily="-107" charset="-128"/>
              </a:rPr>
              <a:t>Key principle = flexibility: </a:t>
            </a:r>
            <a:r>
              <a:rPr lang="en-GB" dirty="0">
                <a:solidFill>
                  <a:srgbClr val="1F497D"/>
                </a:solidFill>
                <a:latin typeface="Arial" pitchFamily="-107" charset="0"/>
                <a:ea typeface="ＭＳ Ｐゴシック" pitchFamily="-107" charset="-128"/>
                <a:cs typeface="ＭＳ Ｐゴシック" pitchFamily="-107" charset="-128"/>
              </a:rPr>
              <a:t>adapted to country/sector situation</a:t>
            </a:r>
          </a:p>
          <a:p>
            <a:endParaRPr lang="en-US" dirty="0">
              <a:latin typeface="Arial" pitchFamily="-107" charset="0"/>
              <a:ea typeface="ＭＳ Ｐゴシック" pitchFamily="-107" charset="-128"/>
              <a:cs typeface="ＭＳ Ｐゴシック" pitchFamily="-107" charset="-128"/>
            </a:endParaRPr>
          </a:p>
          <a:p>
            <a:endParaRPr lang="en-US" dirty="0">
              <a:latin typeface="Arial" pitchFamily="-107" charset="0"/>
              <a:ea typeface="ＭＳ Ｐゴシック" pitchFamily="-107" charset="-128"/>
              <a:cs typeface="ＭＳ Ｐゴシック" pitchFamily="-107" charset="-128"/>
            </a:endParaRPr>
          </a:p>
        </p:txBody>
      </p:sp>
      <p:sp>
        <p:nvSpPr>
          <p:cNvPr id="6148" name="Slide Number Placeholder 3"/>
          <p:cNvSpPr>
            <a:spLocks noGrp="1"/>
          </p:cNvSpPr>
          <p:nvPr>
            <p:ph type="sldNum" sz="quarter" idx="5"/>
          </p:nvPr>
        </p:nvSpPr>
        <p:spPr>
          <a:noFill/>
        </p:spPr>
        <p:txBody>
          <a:bodyPr/>
          <a:lstStyle/>
          <a:p>
            <a:fld id="{6A45647B-645E-7444-902D-DEBE01FF6DD1}" type="slidenum">
              <a:rPr lang="en-GB"/>
              <a:pPr/>
              <a:t>1</a:t>
            </a:fld>
            <a:endParaRPr lang="en-GB"/>
          </a:p>
        </p:txBody>
      </p:sp>
    </p:spTree>
    <p:extLst>
      <p:ext uri="{BB962C8B-B14F-4D97-AF65-F5344CB8AC3E}">
        <p14:creationId xmlns:p14="http://schemas.microsoft.com/office/powerpoint/2010/main" val="3640216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p:spPr>
        <p:txBody>
          <a:bodyPr/>
          <a:lstStyle/>
          <a:p>
            <a:endParaRPr lang="en-US" dirty="0">
              <a:latin typeface="Calibri" charset="0"/>
              <a:cs typeface="MS PGothic" pitchFamily="34" charset="-128"/>
            </a:endParaRPr>
          </a:p>
        </p:txBody>
      </p:sp>
      <p:sp>
        <p:nvSpPr>
          <p:cNvPr id="11268" name="Slide Number Placeholder 3"/>
          <p:cNvSpPr>
            <a:spLocks noGrp="1"/>
          </p:cNvSpPr>
          <p:nvPr>
            <p:ph type="sldNum" sz="quarter" idx="5"/>
          </p:nvPr>
        </p:nvSpPr>
        <p:spPr>
          <a:noFill/>
        </p:spPr>
        <p:txBody>
          <a:bodyPr/>
          <a:lstStyle/>
          <a:p>
            <a:fld id="{6F5F1B9A-B962-AF41-943C-CF17D8BA7828}" type="slidenum">
              <a:rPr lang="en-US">
                <a:latin typeface="Calibri" charset="0"/>
              </a:rPr>
              <a:pPr/>
              <a:t>11</a:t>
            </a:fld>
            <a:endParaRPr lang="en-US">
              <a:latin typeface="Calibri" charset="0"/>
            </a:endParaRPr>
          </a:p>
        </p:txBody>
      </p:sp>
    </p:spTree>
    <p:extLst>
      <p:ext uri="{BB962C8B-B14F-4D97-AF65-F5344CB8AC3E}">
        <p14:creationId xmlns:p14="http://schemas.microsoft.com/office/powerpoint/2010/main" val="1468398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ltLang="x-none" dirty="0">
                <a:latin typeface="Arial" charset="0"/>
                <a:ea typeface="ＭＳ Ｐゴシック" charset="-128"/>
              </a:rPr>
              <a:t> </a:t>
            </a:r>
          </a:p>
        </p:txBody>
      </p:sp>
    </p:spTree>
    <p:extLst>
      <p:ext uri="{BB962C8B-B14F-4D97-AF65-F5344CB8AC3E}">
        <p14:creationId xmlns:p14="http://schemas.microsoft.com/office/powerpoint/2010/main" val="2082594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lgn="ctr">
              <a:spcBef>
                <a:spcPct val="0"/>
              </a:spcBef>
            </a:pPr>
            <a:endParaRPr lang="fr-FR" altLang="x-none" sz="1800" b="1">
              <a:latin typeface="Arial" charset="0"/>
              <a:ea typeface="ＭＳ Ｐゴシック" charset="-128"/>
            </a:endParaRPr>
          </a:p>
        </p:txBody>
      </p:sp>
    </p:spTree>
    <p:extLst>
      <p:ext uri="{BB962C8B-B14F-4D97-AF65-F5344CB8AC3E}">
        <p14:creationId xmlns:p14="http://schemas.microsoft.com/office/powerpoint/2010/main" val="2000414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p:spPr>
        <p:txBody>
          <a:bodyPr/>
          <a:lstStyle/>
          <a:p>
            <a:endParaRPr lang="en-US" dirty="0">
              <a:latin typeface="Calibri" charset="0"/>
              <a:cs typeface="MS PGothic" pitchFamily="34" charset="-128"/>
            </a:endParaRPr>
          </a:p>
        </p:txBody>
      </p:sp>
      <p:sp>
        <p:nvSpPr>
          <p:cNvPr id="11268" name="Slide Number Placeholder 3"/>
          <p:cNvSpPr>
            <a:spLocks noGrp="1"/>
          </p:cNvSpPr>
          <p:nvPr>
            <p:ph type="sldNum" sz="quarter" idx="5"/>
          </p:nvPr>
        </p:nvSpPr>
        <p:spPr>
          <a:noFill/>
        </p:spPr>
        <p:txBody>
          <a:bodyPr/>
          <a:lstStyle/>
          <a:p>
            <a:fld id="{6F5F1B9A-B962-AF41-943C-CF17D8BA7828}" type="slidenum">
              <a:rPr lang="en-US">
                <a:latin typeface="Calibri" charset="0"/>
              </a:rPr>
              <a:pPr/>
              <a:t>14</a:t>
            </a:fld>
            <a:endParaRPr lang="en-US">
              <a:latin typeface="Calibri" charset="0"/>
            </a:endParaRPr>
          </a:p>
        </p:txBody>
      </p:sp>
    </p:spTree>
    <p:extLst>
      <p:ext uri="{BB962C8B-B14F-4D97-AF65-F5344CB8AC3E}">
        <p14:creationId xmlns:p14="http://schemas.microsoft.com/office/powerpoint/2010/main" val="10091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Espace réservé de l'image des diapositives 1"/>
          <p:cNvSpPr>
            <a:spLocks noGrp="1" noRot="1" noChangeAspect="1" noTextEdit="1"/>
          </p:cNvSpPr>
          <p:nvPr>
            <p:ph type="sldImg"/>
          </p:nvPr>
        </p:nvSpPr>
        <p:spPr>
          <a:ln/>
        </p:spPr>
      </p:sp>
      <p:sp>
        <p:nvSpPr>
          <p:cNvPr id="35842"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fr-FR" altLang="x-none">
              <a:latin typeface="Arial" charset="0"/>
              <a:ea typeface="ＭＳ Ｐゴシック" charset="-128"/>
            </a:endParaRPr>
          </a:p>
        </p:txBody>
      </p:sp>
      <p:sp>
        <p:nvSpPr>
          <p:cNvPr id="35843"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marL="1143000" indent="-228600">
              <a:defRPr sz="1200">
                <a:solidFill>
                  <a:srgbClr val="0F5494"/>
                </a:solidFill>
                <a:latin typeface="Verdana" charset="0"/>
                <a:ea typeface="ＭＳ Ｐゴシック" charset="-128"/>
              </a:defRPr>
            </a:lvl3pPr>
            <a:lvl4pPr marL="1600200" indent="-228600">
              <a:defRPr sz="1200">
                <a:solidFill>
                  <a:srgbClr val="0F5494"/>
                </a:solidFill>
                <a:latin typeface="Verdana" charset="0"/>
                <a:ea typeface="ＭＳ Ｐゴシック" charset="-128"/>
              </a:defRPr>
            </a:lvl4pPr>
            <a:lvl5pPr marL="2057400" indent="-228600">
              <a:defRPr sz="1200">
                <a:solidFill>
                  <a:srgbClr val="0F5494"/>
                </a:solidFill>
                <a:latin typeface="Verdana" charset="0"/>
                <a:ea typeface="ＭＳ Ｐゴシック" charset="-128"/>
              </a:defRPr>
            </a:lvl5pPr>
            <a:lvl6pPr marL="2514600" indent="-228600" eaLnBrk="0" fontAlgn="base" hangingPunct="0">
              <a:spcBef>
                <a:spcPct val="0"/>
              </a:spcBef>
              <a:spcAft>
                <a:spcPct val="0"/>
              </a:spcAft>
              <a:defRPr sz="1200">
                <a:solidFill>
                  <a:srgbClr val="0F5494"/>
                </a:solidFill>
                <a:latin typeface="Verdana" charset="0"/>
                <a:ea typeface="ＭＳ Ｐゴシック" charset="-128"/>
              </a:defRPr>
            </a:lvl6pPr>
            <a:lvl7pPr marL="2971800" indent="-228600" eaLnBrk="0" fontAlgn="base" hangingPunct="0">
              <a:spcBef>
                <a:spcPct val="0"/>
              </a:spcBef>
              <a:spcAft>
                <a:spcPct val="0"/>
              </a:spcAft>
              <a:defRPr sz="1200">
                <a:solidFill>
                  <a:srgbClr val="0F5494"/>
                </a:solidFill>
                <a:latin typeface="Verdana" charset="0"/>
                <a:ea typeface="ＭＳ Ｐゴシック" charset="-128"/>
              </a:defRPr>
            </a:lvl7pPr>
            <a:lvl8pPr marL="3429000" indent="-228600" eaLnBrk="0" fontAlgn="base" hangingPunct="0">
              <a:spcBef>
                <a:spcPct val="0"/>
              </a:spcBef>
              <a:spcAft>
                <a:spcPct val="0"/>
              </a:spcAft>
              <a:defRPr sz="1200">
                <a:solidFill>
                  <a:srgbClr val="0F5494"/>
                </a:solidFill>
                <a:latin typeface="Verdana" charset="0"/>
                <a:ea typeface="ＭＳ Ｐゴシック" charset="-128"/>
              </a:defRPr>
            </a:lvl8pPr>
            <a:lvl9pPr marL="3886200" indent="-228600" eaLnBrk="0" fontAlgn="base" hangingPunct="0">
              <a:spcBef>
                <a:spcPct val="0"/>
              </a:spcBef>
              <a:spcAft>
                <a:spcPct val="0"/>
              </a:spcAft>
              <a:defRPr sz="1200">
                <a:solidFill>
                  <a:srgbClr val="0F5494"/>
                </a:solidFill>
                <a:latin typeface="Verdana" charset="0"/>
                <a:ea typeface="ＭＳ Ｐゴシック" charset="-128"/>
              </a:defRPr>
            </a:lvl9pPr>
          </a:lstStyle>
          <a:p>
            <a:fld id="{B25217D7-ECF0-2D48-BC86-40C3510A2CF1}" type="slidenum">
              <a:rPr lang="en-GB" altLang="x-none">
                <a:solidFill>
                  <a:schemeClr val="tx1"/>
                </a:solidFill>
                <a:latin typeface="Arial" charset="0"/>
              </a:rPr>
              <a:pPr/>
              <a:t>16</a:t>
            </a:fld>
            <a:endParaRPr lang="en-GB" altLang="x-none">
              <a:solidFill>
                <a:schemeClr val="tx1"/>
              </a:solidFill>
              <a:latin typeface="Arial" charset="0"/>
            </a:endParaRPr>
          </a:p>
        </p:txBody>
      </p:sp>
    </p:spTree>
    <p:extLst>
      <p:ext uri="{BB962C8B-B14F-4D97-AF65-F5344CB8AC3E}">
        <p14:creationId xmlns:p14="http://schemas.microsoft.com/office/powerpoint/2010/main" val="1333874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228600" indent="-228600">
              <a:lnSpc>
                <a:spcPct val="90000"/>
              </a:lnSpc>
            </a:pPr>
            <a:endParaRPr lang="en-US" altLang="x-none">
              <a:latin typeface="Arial" charset="0"/>
              <a:ea typeface="ＭＳ Ｐゴシック" charset="-128"/>
            </a:endParaRPr>
          </a:p>
        </p:txBody>
      </p:sp>
      <p:sp>
        <p:nvSpPr>
          <p:cNvPr id="3174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marL="1143000" indent="-228600">
              <a:defRPr sz="1200">
                <a:solidFill>
                  <a:srgbClr val="0F5494"/>
                </a:solidFill>
                <a:latin typeface="Verdana" charset="0"/>
                <a:ea typeface="ＭＳ Ｐゴシック" charset="-128"/>
              </a:defRPr>
            </a:lvl3pPr>
            <a:lvl4pPr marL="1600200" indent="-228600">
              <a:defRPr sz="1200">
                <a:solidFill>
                  <a:srgbClr val="0F5494"/>
                </a:solidFill>
                <a:latin typeface="Verdana" charset="0"/>
                <a:ea typeface="ＭＳ Ｐゴシック" charset="-128"/>
              </a:defRPr>
            </a:lvl4pPr>
            <a:lvl5pPr marL="2057400" indent="-228600">
              <a:defRPr sz="1200">
                <a:solidFill>
                  <a:srgbClr val="0F5494"/>
                </a:solidFill>
                <a:latin typeface="Verdana" charset="0"/>
                <a:ea typeface="ＭＳ Ｐゴシック" charset="-128"/>
              </a:defRPr>
            </a:lvl5pPr>
            <a:lvl6pPr marL="2514600" indent="-228600" eaLnBrk="0" fontAlgn="base" hangingPunct="0">
              <a:spcBef>
                <a:spcPct val="0"/>
              </a:spcBef>
              <a:spcAft>
                <a:spcPct val="0"/>
              </a:spcAft>
              <a:defRPr sz="1200">
                <a:solidFill>
                  <a:srgbClr val="0F5494"/>
                </a:solidFill>
                <a:latin typeface="Verdana" charset="0"/>
                <a:ea typeface="ＭＳ Ｐゴシック" charset="-128"/>
              </a:defRPr>
            </a:lvl6pPr>
            <a:lvl7pPr marL="2971800" indent="-228600" eaLnBrk="0" fontAlgn="base" hangingPunct="0">
              <a:spcBef>
                <a:spcPct val="0"/>
              </a:spcBef>
              <a:spcAft>
                <a:spcPct val="0"/>
              </a:spcAft>
              <a:defRPr sz="1200">
                <a:solidFill>
                  <a:srgbClr val="0F5494"/>
                </a:solidFill>
                <a:latin typeface="Verdana" charset="0"/>
                <a:ea typeface="ＭＳ Ｐゴシック" charset="-128"/>
              </a:defRPr>
            </a:lvl7pPr>
            <a:lvl8pPr marL="3429000" indent="-228600" eaLnBrk="0" fontAlgn="base" hangingPunct="0">
              <a:spcBef>
                <a:spcPct val="0"/>
              </a:spcBef>
              <a:spcAft>
                <a:spcPct val="0"/>
              </a:spcAft>
              <a:defRPr sz="1200">
                <a:solidFill>
                  <a:srgbClr val="0F5494"/>
                </a:solidFill>
                <a:latin typeface="Verdana" charset="0"/>
                <a:ea typeface="ＭＳ Ｐゴシック" charset="-128"/>
              </a:defRPr>
            </a:lvl8pPr>
            <a:lvl9pPr marL="3886200" indent="-228600" eaLnBrk="0" fontAlgn="base" hangingPunct="0">
              <a:spcBef>
                <a:spcPct val="0"/>
              </a:spcBef>
              <a:spcAft>
                <a:spcPct val="0"/>
              </a:spcAft>
              <a:defRPr sz="1200">
                <a:solidFill>
                  <a:srgbClr val="0F5494"/>
                </a:solidFill>
                <a:latin typeface="Verdana" charset="0"/>
                <a:ea typeface="ＭＳ Ｐゴシック" charset="-128"/>
              </a:defRPr>
            </a:lvl9pPr>
          </a:lstStyle>
          <a:p>
            <a:fld id="{0E271D8F-9FD2-D640-B863-123DA049AE76}" type="slidenum">
              <a:rPr lang="en-GB" altLang="x-none">
                <a:solidFill>
                  <a:schemeClr val="tx1"/>
                </a:solidFill>
                <a:latin typeface="Arial" charset="0"/>
              </a:rPr>
              <a:pPr/>
              <a:t>17</a:t>
            </a:fld>
            <a:endParaRPr lang="en-GB" altLang="x-none">
              <a:solidFill>
                <a:schemeClr val="tx1"/>
              </a:solidFill>
              <a:latin typeface="Arial" charset="0"/>
            </a:endParaRPr>
          </a:p>
        </p:txBody>
      </p:sp>
    </p:spTree>
    <p:extLst>
      <p:ext uri="{BB962C8B-B14F-4D97-AF65-F5344CB8AC3E}">
        <p14:creationId xmlns:p14="http://schemas.microsoft.com/office/powerpoint/2010/main" val="3340817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xmlns="" id="{C4804C68-233E-E340-86FD-D3247956E2C6}"/>
              </a:ext>
            </a:extLst>
          </p:cNvPr>
          <p:cNvSpPr>
            <a:spLocks noGrp="1" noRot="1" noChangeAspect="1" noTextEdit="1"/>
          </p:cNvSpPr>
          <p:nvPr>
            <p:ph type="sldImg"/>
          </p:nvPr>
        </p:nvSpPr>
        <p:spPr>
          <a:ln/>
        </p:spPr>
      </p:sp>
      <p:sp>
        <p:nvSpPr>
          <p:cNvPr id="73731" name="Notes Placeholder 2">
            <a:extLst>
              <a:ext uri="{FF2B5EF4-FFF2-40B4-BE49-F238E27FC236}">
                <a16:creationId xmlns:a16="http://schemas.microsoft.com/office/drawing/2014/main" xmlns="" id="{2AB2CD0C-A963-5149-AAB3-EEB05BDE93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90000"/>
              </a:lnSpc>
            </a:pPr>
            <a:endParaRPr lang="en-US" altLang="fr-FR">
              <a:latin typeface="Arial" panose="020B0604020202020204" pitchFamily="34" charset="0"/>
              <a:ea typeface="ＭＳ Ｐゴシック" panose="020B0600070205080204" pitchFamily="34" charset="-128"/>
            </a:endParaRPr>
          </a:p>
        </p:txBody>
      </p:sp>
      <p:sp>
        <p:nvSpPr>
          <p:cNvPr id="73732" name="Slide Number Placeholder 3">
            <a:extLst>
              <a:ext uri="{FF2B5EF4-FFF2-40B4-BE49-F238E27FC236}">
                <a16:creationId xmlns:a16="http://schemas.microsoft.com/office/drawing/2014/main" xmlns="" id="{FB380800-084F-1F43-9379-94CE5EBBD8F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ea typeface="ＭＳ Ｐゴシック" panose="020B0600070205080204" pitchFamily="34" charset="-128"/>
              </a:defRPr>
            </a:lvl1pPr>
            <a:lvl2pPr marL="37931725" indent="-37474525">
              <a:defRPr sz="1200">
                <a:solidFill>
                  <a:srgbClr val="0F5494"/>
                </a:solidFill>
                <a:latin typeface="Verdana" panose="020B0604030504040204" pitchFamily="34" charset="0"/>
                <a:ea typeface="ＭＳ Ｐゴシック" panose="020B0600070205080204" pitchFamily="34" charset="-128"/>
              </a:defRPr>
            </a:lvl2pPr>
            <a:lvl3pPr>
              <a:defRPr sz="1200">
                <a:solidFill>
                  <a:srgbClr val="0F5494"/>
                </a:solidFill>
                <a:latin typeface="Verdana" panose="020B0604030504040204" pitchFamily="34" charset="0"/>
                <a:ea typeface="ＭＳ Ｐゴシック" panose="020B0600070205080204" pitchFamily="34" charset="-128"/>
              </a:defRPr>
            </a:lvl3pPr>
            <a:lvl4pPr>
              <a:defRPr sz="1200">
                <a:solidFill>
                  <a:srgbClr val="0F5494"/>
                </a:solidFill>
                <a:latin typeface="Verdana" panose="020B0604030504040204" pitchFamily="34" charset="0"/>
                <a:ea typeface="ＭＳ Ｐゴシック" panose="020B0600070205080204" pitchFamily="34" charset="-128"/>
              </a:defRPr>
            </a:lvl4pPr>
            <a:lvl5pPr>
              <a:defRPr sz="1200">
                <a:solidFill>
                  <a:srgbClr val="0F5494"/>
                </a:solidFill>
                <a:latin typeface="Verdan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9pPr>
          </a:lstStyle>
          <a:p>
            <a:fld id="{4B70C49C-3257-D245-B387-95DDBF12780C}" type="slidenum">
              <a:rPr lang="en-GB" altLang="fr-FR">
                <a:solidFill>
                  <a:schemeClr val="tx1"/>
                </a:solidFill>
                <a:latin typeface="Arial" panose="020B0604020202020204" pitchFamily="34" charset="0"/>
              </a:rPr>
              <a:pPr/>
              <a:t>18</a:t>
            </a:fld>
            <a:endParaRPr lang="en-GB" altLang="fr-FR">
              <a:solidFill>
                <a:schemeClr val="tx1"/>
              </a:solidFill>
              <a:latin typeface="Arial" panose="020B0604020202020204" pitchFamily="34" charset="0"/>
            </a:endParaRPr>
          </a:p>
        </p:txBody>
      </p:sp>
    </p:spTree>
    <p:extLst>
      <p:ext uri="{BB962C8B-B14F-4D97-AF65-F5344CB8AC3E}">
        <p14:creationId xmlns:p14="http://schemas.microsoft.com/office/powerpoint/2010/main" val="2636134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xmlns="" id="{C4804C68-233E-E340-86FD-D3247956E2C6}"/>
              </a:ext>
            </a:extLst>
          </p:cNvPr>
          <p:cNvSpPr>
            <a:spLocks noGrp="1" noRot="1" noChangeAspect="1" noTextEdit="1"/>
          </p:cNvSpPr>
          <p:nvPr>
            <p:ph type="sldImg"/>
          </p:nvPr>
        </p:nvSpPr>
        <p:spPr>
          <a:ln/>
        </p:spPr>
      </p:sp>
      <p:sp>
        <p:nvSpPr>
          <p:cNvPr id="73731" name="Notes Placeholder 2">
            <a:extLst>
              <a:ext uri="{FF2B5EF4-FFF2-40B4-BE49-F238E27FC236}">
                <a16:creationId xmlns:a16="http://schemas.microsoft.com/office/drawing/2014/main" xmlns="" id="{2AB2CD0C-A963-5149-AAB3-EEB05BDE93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90000"/>
              </a:lnSpc>
            </a:pPr>
            <a:endParaRPr lang="en-US" altLang="fr-FR">
              <a:latin typeface="Arial" panose="020B0604020202020204" pitchFamily="34" charset="0"/>
              <a:ea typeface="ＭＳ Ｐゴシック" panose="020B0600070205080204" pitchFamily="34" charset="-128"/>
            </a:endParaRPr>
          </a:p>
        </p:txBody>
      </p:sp>
      <p:sp>
        <p:nvSpPr>
          <p:cNvPr id="73732" name="Slide Number Placeholder 3">
            <a:extLst>
              <a:ext uri="{FF2B5EF4-FFF2-40B4-BE49-F238E27FC236}">
                <a16:creationId xmlns:a16="http://schemas.microsoft.com/office/drawing/2014/main" xmlns="" id="{FB380800-084F-1F43-9379-94CE5EBBD8F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ea typeface="ＭＳ Ｐゴシック" panose="020B0600070205080204" pitchFamily="34" charset="-128"/>
              </a:defRPr>
            </a:lvl1pPr>
            <a:lvl2pPr marL="37931725" indent="-37474525">
              <a:defRPr sz="1200">
                <a:solidFill>
                  <a:srgbClr val="0F5494"/>
                </a:solidFill>
                <a:latin typeface="Verdana" panose="020B0604030504040204" pitchFamily="34" charset="0"/>
                <a:ea typeface="ＭＳ Ｐゴシック" panose="020B0600070205080204" pitchFamily="34" charset="-128"/>
              </a:defRPr>
            </a:lvl2pPr>
            <a:lvl3pPr>
              <a:defRPr sz="1200">
                <a:solidFill>
                  <a:srgbClr val="0F5494"/>
                </a:solidFill>
                <a:latin typeface="Verdana" panose="020B0604030504040204" pitchFamily="34" charset="0"/>
                <a:ea typeface="ＭＳ Ｐゴシック" panose="020B0600070205080204" pitchFamily="34" charset="-128"/>
              </a:defRPr>
            </a:lvl3pPr>
            <a:lvl4pPr>
              <a:defRPr sz="1200">
                <a:solidFill>
                  <a:srgbClr val="0F5494"/>
                </a:solidFill>
                <a:latin typeface="Verdana" panose="020B0604030504040204" pitchFamily="34" charset="0"/>
                <a:ea typeface="ＭＳ Ｐゴシック" panose="020B0600070205080204" pitchFamily="34" charset="-128"/>
              </a:defRPr>
            </a:lvl4pPr>
            <a:lvl5pPr>
              <a:defRPr sz="1200">
                <a:solidFill>
                  <a:srgbClr val="0F5494"/>
                </a:solidFill>
                <a:latin typeface="Verdan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9pPr>
          </a:lstStyle>
          <a:p>
            <a:fld id="{4B70C49C-3257-D245-B387-95DDBF12780C}" type="slidenum">
              <a:rPr lang="en-GB" altLang="fr-FR">
                <a:solidFill>
                  <a:schemeClr val="tx1"/>
                </a:solidFill>
                <a:latin typeface="Arial" panose="020B0604020202020204" pitchFamily="34" charset="0"/>
              </a:rPr>
              <a:pPr/>
              <a:t>19</a:t>
            </a:fld>
            <a:endParaRPr lang="en-GB" altLang="fr-FR">
              <a:solidFill>
                <a:schemeClr val="tx1"/>
              </a:solidFill>
              <a:latin typeface="Arial" panose="020B0604020202020204" pitchFamily="34" charset="0"/>
            </a:endParaRPr>
          </a:p>
        </p:txBody>
      </p:sp>
    </p:spTree>
    <p:extLst>
      <p:ext uri="{BB962C8B-B14F-4D97-AF65-F5344CB8AC3E}">
        <p14:creationId xmlns:p14="http://schemas.microsoft.com/office/powerpoint/2010/main" val="467543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p:spPr>
        <p:txBody>
          <a:bodyPr/>
          <a:lstStyle/>
          <a:p>
            <a:endParaRPr lang="en-US" dirty="0">
              <a:latin typeface="Calibri" charset="0"/>
              <a:cs typeface="MS PGothic" pitchFamily="34" charset="-128"/>
            </a:endParaRPr>
          </a:p>
        </p:txBody>
      </p:sp>
      <p:sp>
        <p:nvSpPr>
          <p:cNvPr id="11268" name="Slide Number Placeholder 3"/>
          <p:cNvSpPr>
            <a:spLocks noGrp="1"/>
          </p:cNvSpPr>
          <p:nvPr>
            <p:ph type="sldNum" sz="quarter" idx="5"/>
          </p:nvPr>
        </p:nvSpPr>
        <p:spPr>
          <a:noFill/>
        </p:spPr>
        <p:txBody>
          <a:bodyPr/>
          <a:lstStyle/>
          <a:p>
            <a:fld id="{6F5F1B9A-B962-AF41-943C-CF17D8BA7828}" type="slidenum">
              <a:rPr lang="en-US">
                <a:latin typeface="Calibri" charset="0"/>
              </a:rPr>
              <a:pPr/>
              <a:t>23</a:t>
            </a:fld>
            <a:endParaRPr lang="en-US">
              <a:latin typeface="Calibri" charset="0"/>
            </a:endParaRPr>
          </a:p>
        </p:txBody>
      </p:sp>
    </p:spTree>
    <p:extLst>
      <p:ext uri="{BB962C8B-B14F-4D97-AF65-F5344CB8AC3E}">
        <p14:creationId xmlns:p14="http://schemas.microsoft.com/office/powerpoint/2010/main" val="3010732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fr-FR" altLang="x-none">
              <a:latin typeface="Arial" charset="0"/>
              <a:ea typeface="ＭＳ Ｐゴシック" charset="-128"/>
            </a:endParaRPr>
          </a:p>
        </p:txBody>
      </p:sp>
    </p:spTree>
    <p:extLst>
      <p:ext uri="{BB962C8B-B14F-4D97-AF65-F5344CB8AC3E}">
        <p14:creationId xmlns:p14="http://schemas.microsoft.com/office/powerpoint/2010/main" val="980396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p:spPr>
        <p:txBody>
          <a:bodyPr/>
          <a:lstStyle/>
          <a:p>
            <a:endParaRPr lang="en-US" dirty="0">
              <a:latin typeface="Calibri" charset="0"/>
              <a:cs typeface="MS PGothic" pitchFamily="34" charset="-128"/>
            </a:endParaRPr>
          </a:p>
        </p:txBody>
      </p:sp>
      <p:sp>
        <p:nvSpPr>
          <p:cNvPr id="11268" name="Slide Number Placeholder 3"/>
          <p:cNvSpPr>
            <a:spLocks noGrp="1"/>
          </p:cNvSpPr>
          <p:nvPr>
            <p:ph type="sldNum" sz="quarter" idx="5"/>
          </p:nvPr>
        </p:nvSpPr>
        <p:spPr>
          <a:noFill/>
        </p:spPr>
        <p:txBody>
          <a:bodyPr/>
          <a:lstStyle/>
          <a:p>
            <a:fld id="{6F5F1B9A-B962-AF41-943C-CF17D8BA7828}" type="slidenum">
              <a:rPr lang="en-US">
                <a:latin typeface="Calibri" charset="0"/>
              </a:rPr>
              <a:pPr/>
              <a:t>3</a:t>
            </a:fld>
            <a:endParaRPr lang="en-US">
              <a:latin typeface="Calibri" charset="0"/>
            </a:endParaRPr>
          </a:p>
        </p:txBody>
      </p:sp>
    </p:spTree>
    <p:extLst>
      <p:ext uri="{BB962C8B-B14F-4D97-AF65-F5344CB8AC3E}">
        <p14:creationId xmlns:p14="http://schemas.microsoft.com/office/powerpoint/2010/main" val="2389948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fr-FR" altLang="x-none">
              <a:latin typeface="Arial" charset="0"/>
              <a:ea typeface="ＭＳ Ｐゴシック" charset="-128"/>
            </a:endParaRPr>
          </a:p>
        </p:txBody>
      </p:sp>
    </p:spTree>
    <p:extLst>
      <p:ext uri="{BB962C8B-B14F-4D97-AF65-F5344CB8AC3E}">
        <p14:creationId xmlns:p14="http://schemas.microsoft.com/office/powerpoint/2010/main" val="3389677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fr-FR" altLang="x-none">
              <a:latin typeface="Arial" charset="0"/>
              <a:ea typeface="ＭＳ Ｐゴシック" charset="-128"/>
            </a:endParaRPr>
          </a:p>
        </p:txBody>
      </p:sp>
    </p:spTree>
    <p:extLst>
      <p:ext uri="{BB962C8B-B14F-4D97-AF65-F5344CB8AC3E}">
        <p14:creationId xmlns:p14="http://schemas.microsoft.com/office/powerpoint/2010/main" val="679646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p:spPr>
        <p:txBody>
          <a:bodyPr/>
          <a:lstStyle/>
          <a:p>
            <a:endParaRPr lang="en-US" dirty="0">
              <a:latin typeface="Calibri" charset="0"/>
              <a:cs typeface="MS PGothic" pitchFamily="34" charset="-128"/>
            </a:endParaRPr>
          </a:p>
        </p:txBody>
      </p:sp>
      <p:sp>
        <p:nvSpPr>
          <p:cNvPr id="11268" name="Slide Number Placeholder 3"/>
          <p:cNvSpPr>
            <a:spLocks noGrp="1"/>
          </p:cNvSpPr>
          <p:nvPr>
            <p:ph type="sldNum" sz="quarter" idx="5"/>
          </p:nvPr>
        </p:nvSpPr>
        <p:spPr>
          <a:noFill/>
        </p:spPr>
        <p:txBody>
          <a:bodyPr/>
          <a:lstStyle/>
          <a:p>
            <a:fld id="{6F5F1B9A-B962-AF41-943C-CF17D8BA7828}" type="slidenum">
              <a:rPr lang="en-US">
                <a:latin typeface="Calibri" charset="0"/>
              </a:rPr>
              <a:pPr/>
              <a:t>27</a:t>
            </a:fld>
            <a:endParaRPr lang="en-US">
              <a:latin typeface="Calibri" charset="0"/>
            </a:endParaRPr>
          </a:p>
        </p:txBody>
      </p:sp>
    </p:spTree>
    <p:extLst>
      <p:ext uri="{BB962C8B-B14F-4D97-AF65-F5344CB8AC3E}">
        <p14:creationId xmlns:p14="http://schemas.microsoft.com/office/powerpoint/2010/main" val="2054804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Espace réservé de l'image des diapositives 1">
            <a:extLst>
              <a:ext uri="{FF2B5EF4-FFF2-40B4-BE49-F238E27FC236}">
                <a16:creationId xmlns:a16="http://schemas.microsoft.com/office/drawing/2014/main" xmlns="" id="{C0EA2D38-1609-4F4C-AE81-1684DACB1BFD}"/>
              </a:ext>
            </a:extLst>
          </p:cNvPr>
          <p:cNvSpPr>
            <a:spLocks noGrp="1" noRot="1" noChangeAspect="1" noTextEdit="1"/>
          </p:cNvSpPr>
          <p:nvPr>
            <p:ph type="sldImg"/>
          </p:nvPr>
        </p:nvSpPr>
        <p:spPr>
          <a:ln/>
        </p:spPr>
      </p:sp>
      <p:sp>
        <p:nvSpPr>
          <p:cNvPr id="103427" name="Espace réservé des commentaires 2">
            <a:extLst>
              <a:ext uri="{FF2B5EF4-FFF2-40B4-BE49-F238E27FC236}">
                <a16:creationId xmlns:a16="http://schemas.microsoft.com/office/drawing/2014/main" xmlns="" id="{06FEBE2E-7E36-FF4F-B2F7-B87E7129AF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latin typeface="Arial" panose="020B0604020202020204" pitchFamily="34" charset="0"/>
              <a:ea typeface="ＭＳ Ｐゴシック" panose="020B0600070205080204" pitchFamily="34" charset="-128"/>
            </a:endParaRPr>
          </a:p>
        </p:txBody>
      </p:sp>
      <p:sp>
        <p:nvSpPr>
          <p:cNvPr id="103428" name="Espace réservé du numéro de diapositive 3">
            <a:extLst>
              <a:ext uri="{FF2B5EF4-FFF2-40B4-BE49-F238E27FC236}">
                <a16:creationId xmlns:a16="http://schemas.microsoft.com/office/drawing/2014/main" xmlns="" id="{173A7B6B-05A1-C44E-9A95-F090FCC661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ea typeface="ＭＳ Ｐゴシック" panose="020B0600070205080204" pitchFamily="34" charset="-128"/>
              </a:defRPr>
            </a:lvl1pPr>
            <a:lvl2pPr marL="37931725" indent="-37474525">
              <a:defRPr sz="1200">
                <a:solidFill>
                  <a:srgbClr val="0F5494"/>
                </a:solidFill>
                <a:latin typeface="Verdana" panose="020B0604030504040204" pitchFamily="34" charset="0"/>
                <a:ea typeface="ＭＳ Ｐゴシック" panose="020B0600070205080204" pitchFamily="34" charset="-128"/>
              </a:defRPr>
            </a:lvl2pPr>
            <a:lvl3pPr>
              <a:defRPr sz="1200">
                <a:solidFill>
                  <a:srgbClr val="0F5494"/>
                </a:solidFill>
                <a:latin typeface="Verdana" panose="020B0604030504040204" pitchFamily="34" charset="0"/>
                <a:ea typeface="ＭＳ Ｐゴシック" panose="020B0600070205080204" pitchFamily="34" charset="-128"/>
              </a:defRPr>
            </a:lvl3pPr>
            <a:lvl4pPr>
              <a:defRPr sz="1200">
                <a:solidFill>
                  <a:srgbClr val="0F5494"/>
                </a:solidFill>
                <a:latin typeface="Verdana" panose="020B0604030504040204" pitchFamily="34" charset="0"/>
                <a:ea typeface="ＭＳ Ｐゴシック" panose="020B0600070205080204" pitchFamily="34" charset="-128"/>
              </a:defRPr>
            </a:lvl4pPr>
            <a:lvl5pPr>
              <a:defRPr sz="1200">
                <a:solidFill>
                  <a:srgbClr val="0F5494"/>
                </a:solidFill>
                <a:latin typeface="Verdan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9pPr>
          </a:lstStyle>
          <a:p>
            <a:fld id="{62AC11F2-4B24-D34B-9935-1A2FBF7BB243}" type="slidenum">
              <a:rPr lang="en-GB" altLang="fr-FR">
                <a:solidFill>
                  <a:schemeClr val="tx1"/>
                </a:solidFill>
                <a:latin typeface="Arial" panose="020B0604020202020204" pitchFamily="34" charset="0"/>
              </a:rPr>
              <a:pPr/>
              <a:t>28</a:t>
            </a:fld>
            <a:endParaRPr lang="en-GB" altLang="fr-FR">
              <a:solidFill>
                <a:schemeClr val="tx1"/>
              </a:solidFill>
              <a:latin typeface="Arial" panose="020B0604020202020204" pitchFamily="34" charset="0"/>
            </a:endParaRPr>
          </a:p>
        </p:txBody>
      </p:sp>
    </p:spTree>
    <p:extLst>
      <p:ext uri="{BB962C8B-B14F-4D97-AF65-F5344CB8AC3E}">
        <p14:creationId xmlns:p14="http://schemas.microsoft.com/office/powerpoint/2010/main" val="20221469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Espace réservé de l'image des diapositives 1"/>
          <p:cNvSpPr>
            <a:spLocks noGrp="1" noRot="1" noChangeAspect="1" noTextEdit="1"/>
          </p:cNvSpPr>
          <p:nvPr>
            <p:ph type="sldImg"/>
          </p:nvPr>
        </p:nvSpPr>
        <p:spPr>
          <a:ln/>
        </p:spPr>
      </p:sp>
      <p:sp>
        <p:nvSpPr>
          <p:cNvPr id="20482"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GB" sz="1200" kern="1200" dirty="0">
                <a:solidFill>
                  <a:schemeClr val="tx1"/>
                </a:solidFill>
                <a:effectLst/>
                <a:latin typeface="Arial" pitchFamily="39" charset="0"/>
                <a:ea typeface="ＭＳ Ｐゴシック" charset="-128"/>
                <a:cs typeface="ＭＳ Ｐゴシック" pitchFamily="32" charset="-128"/>
              </a:rPr>
              <a:t>Apart from this new slide, we distribute a </a:t>
            </a:r>
            <a:r>
              <a:rPr lang="en-GB" sz="1200" kern="1200" dirty="0" err="1">
                <a:solidFill>
                  <a:schemeClr val="tx1"/>
                </a:solidFill>
                <a:effectLst/>
                <a:latin typeface="Arial" pitchFamily="39" charset="0"/>
                <a:ea typeface="ＭＳ Ｐゴシック" charset="-128"/>
                <a:cs typeface="ＭＳ Ｐゴシック" pitchFamily="32" charset="-128"/>
              </a:rPr>
              <a:t>handout</a:t>
            </a:r>
            <a:r>
              <a:rPr lang="en-GB" sz="1200" kern="1200" dirty="0">
                <a:solidFill>
                  <a:schemeClr val="tx1"/>
                </a:solidFill>
                <a:effectLst/>
                <a:latin typeface="Arial" pitchFamily="39" charset="0"/>
                <a:ea typeface="ＭＳ Ｐゴシック" charset="-128"/>
                <a:cs typeface="ＭＳ Ｐゴシック" pitchFamily="32" charset="-128"/>
              </a:rPr>
              <a:t> with all the information</a:t>
            </a:r>
            <a:r>
              <a:rPr lang="es-ES_tradnl" dirty="0">
                <a:effectLst/>
              </a:rPr>
              <a:t> </a:t>
            </a:r>
            <a:r>
              <a:rPr lang="es-ES_tradnl" dirty="0" err="1">
                <a:effectLst/>
              </a:rPr>
              <a:t>contained</a:t>
            </a:r>
            <a:r>
              <a:rPr lang="es-ES_tradnl" baseline="0" dirty="0">
                <a:effectLst/>
              </a:rPr>
              <a:t> in </a:t>
            </a:r>
            <a:r>
              <a:rPr lang="es-ES_tradnl" baseline="0" dirty="0" err="1">
                <a:effectLst/>
              </a:rPr>
              <a:t>the</a:t>
            </a:r>
            <a:r>
              <a:rPr lang="es-ES_tradnl" baseline="0" dirty="0">
                <a:effectLst/>
              </a:rPr>
              <a:t> </a:t>
            </a:r>
            <a:r>
              <a:rPr lang="es-ES_tradnl" baseline="0" dirty="0" err="1">
                <a:effectLst/>
              </a:rPr>
              <a:t>previous</a:t>
            </a:r>
            <a:r>
              <a:rPr lang="es-ES_tradnl" baseline="0" dirty="0">
                <a:effectLst/>
              </a:rPr>
              <a:t> and </a:t>
            </a:r>
            <a:r>
              <a:rPr lang="es-ES_tradnl" baseline="0" dirty="0" err="1">
                <a:effectLst/>
              </a:rPr>
              <a:t>unreadable</a:t>
            </a:r>
            <a:r>
              <a:rPr lang="es-ES_tradnl" baseline="0" dirty="0">
                <a:effectLst/>
              </a:rPr>
              <a:t> </a:t>
            </a:r>
            <a:r>
              <a:rPr lang="es-ES_tradnl" baseline="0" dirty="0" err="1">
                <a:effectLst/>
              </a:rPr>
              <a:t>picture</a:t>
            </a:r>
            <a:r>
              <a:rPr lang="es-ES_tradnl" baseline="0" dirty="0">
                <a:effectLst/>
              </a:rPr>
              <a:t> </a:t>
            </a:r>
            <a:r>
              <a:rPr lang="es-ES_tradnl" baseline="0" dirty="0" err="1">
                <a:effectLst/>
              </a:rPr>
              <a:t>from</a:t>
            </a:r>
            <a:r>
              <a:rPr lang="es-ES_tradnl" baseline="0" dirty="0">
                <a:effectLst/>
              </a:rPr>
              <a:t> </a:t>
            </a:r>
            <a:r>
              <a:rPr lang="es-ES_tradnl" baseline="0" dirty="0" err="1">
                <a:effectLst/>
              </a:rPr>
              <a:t>the</a:t>
            </a:r>
            <a:r>
              <a:rPr lang="es-ES_tradnl" baseline="0" dirty="0">
                <a:effectLst/>
              </a:rPr>
              <a:t> </a:t>
            </a:r>
            <a:r>
              <a:rPr lang="es-ES_tradnl" baseline="0" dirty="0" err="1">
                <a:effectLst/>
              </a:rPr>
              <a:t>Australian</a:t>
            </a:r>
            <a:r>
              <a:rPr lang="es-ES_tradnl" baseline="0" dirty="0">
                <a:effectLst/>
              </a:rPr>
              <a:t> </a:t>
            </a:r>
            <a:r>
              <a:rPr lang="es-ES_tradnl" baseline="0" dirty="0" err="1">
                <a:effectLst/>
              </a:rPr>
              <a:t>Government</a:t>
            </a:r>
            <a:r>
              <a:rPr lang="es-ES_tradnl" baseline="0" dirty="0">
                <a:effectLst/>
              </a:rPr>
              <a:t>.</a:t>
            </a:r>
            <a:endParaRPr lang="fr-BE" altLang="x-none" dirty="0">
              <a:latin typeface="Arial" charset="0"/>
              <a:ea typeface="ＭＳ Ｐゴシック" charset="-128"/>
            </a:endParaRPr>
          </a:p>
        </p:txBody>
      </p:sp>
      <p:sp>
        <p:nvSpPr>
          <p:cNvPr id="20483"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marL="1143000" indent="-228600">
              <a:defRPr sz="1200">
                <a:solidFill>
                  <a:srgbClr val="0F5494"/>
                </a:solidFill>
                <a:latin typeface="Verdana" charset="0"/>
                <a:ea typeface="ＭＳ Ｐゴシック" charset="-128"/>
              </a:defRPr>
            </a:lvl3pPr>
            <a:lvl4pPr marL="1600200" indent="-228600">
              <a:defRPr sz="1200">
                <a:solidFill>
                  <a:srgbClr val="0F5494"/>
                </a:solidFill>
                <a:latin typeface="Verdana" charset="0"/>
                <a:ea typeface="ＭＳ Ｐゴシック" charset="-128"/>
              </a:defRPr>
            </a:lvl4pPr>
            <a:lvl5pPr marL="2057400" indent="-228600">
              <a:defRPr sz="1200">
                <a:solidFill>
                  <a:srgbClr val="0F5494"/>
                </a:solidFill>
                <a:latin typeface="Verdana" charset="0"/>
                <a:ea typeface="ＭＳ Ｐゴシック" charset="-128"/>
              </a:defRPr>
            </a:lvl5pPr>
            <a:lvl6pPr marL="2514600" indent="-228600" eaLnBrk="0" fontAlgn="base" hangingPunct="0">
              <a:spcBef>
                <a:spcPct val="0"/>
              </a:spcBef>
              <a:spcAft>
                <a:spcPct val="0"/>
              </a:spcAft>
              <a:defRPr sz="1200">
                <a:solidFill>
                  <a:srgbClr val="0F5494"/>
                </a:solidFill>
                <a:latin typeface="Verdana" charset="0"/>
                <a:ea typeface="ＭＳ Ｐゴシック" charset="-128"/>
              </a:defRPr>
            </a:lvl6pPr>
            <a:lvl7pPr marL="2971800" indent="-228600" eaLnBrk="0" fontAlgn="base" hangingPunct="0">
              <a:spcBef>
                <a:spcPct val="0"/>
              </a:spcBef>
              <a:spcAft>
                <a:spcPct val="0"/>
              </a:spcAft>
              <a:defRPr sz="1200">
                <a:solidFill>
                  <a:srgbClr val="0F5494"/>
                </a:solidFill>
                <a:latin typeface="Verdana" charset="0"/>
                <a:ea typeface="ＭＳ Ｐゴシック" charset="-128"/>
              </a:defRPr>
            </a:lvl7pPr>
            <a:lvl8pPr marL="3429000" indent="-228600" eaLnBrk="0" fontAlgn="base" hangingPunct="0">
              <a:spcBef>
                <a:spcPct val="0"/>
              </a:spcBef>
              <a:spcAft>
                <a:spcPct val="0"/>
              </a:spcAft>
              <a:defRPr sz="1200">
                <a:solidFill>
                  <a:srgbClr val="0F5494"/>
                </a:solidFill>
                <a:latin typeface="Verdana" charset="0"/>
                <a:ea typeface="ＭＳ Ｐゴシック" charset="-128"/>
              </a:defRPr>
            </a:lvl8pPr>
            <a:lvl9pPr marL="3886200" indent="-228600" eaLnBrk="0" fontAlgn="base" hangingPunct="0">
              <a:spcBef>
                <a:spcPct val="0"/>
              </a:spcBef>
              <a:spcAft>
                <a:spcPct val="0"/>
              </a:spcAft>
              <a:defRPr sz="1200">
                <a:solidFill>
                  <a:srgbClr val="0F5494"/>
                </a:solidFill>
                <a:latin typeface="Verdana" charset="0"/>
                <a:ea typeface="ＭＳ Ｐゴシック" charset="-128"/>
              </a:defRPr>
            </a:lvl9pPr>
          </a:lstStyle>
          <a:p>
            <a:fld id="{42D08295-AD22-7342-AFEA-85AB8BA4FC08}" type="slidenum">
              <a:rPr lang="en-GB" altLang="x-none">
                <a:solidFill>
                  <a:schemeClr val="tx1"/>
                </a:solidFill>
                <a:latin typeface="Arial" charset="0"/>
              </a:rPr>
              <a:pPr/>
              <a:t>29</a:t>
            </a:fld>
            <a:endParaRPr lang="en-GB" altLang="x-none">
              <a:solidFill>
                <a:schemeClr val="tx1"/>
              </a:solidFill>
              <a:latin typeface="Arial" charset="0"/>
            </a:endParaRPr>
          </a:p>
        </p:txBody>
      </p:sp>
    </p:spTree>
    <p:extLst>
      <p:ext uri="{BB962C8B-B14F-4D97-AF65-F5344CB8AC3E}">
        <p14:creationId xmlns:p14="http://schemas.microsoft.com/office/powerpoint/2010/main" val="3683694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p:spPr>
        <p:txBody>
          <a:bodyPr/>
          <a:lstStyle/>
          <a:p>
            <a:pPr eaLnBrk="1" hangingPunct="1">
              <a:buClr>
                <a:srgbClr val="FF6600"/>
              </a:buClr>
            </a:pPr>
            <a:r>
              <a:rPr lang="en-GB" b="1" dirty="0">
                <a:solidFill>
                  <a:srgbClr val="FF6600"/>
                </a:solidFill>
                <a:latin typeface="Calibri" pitchFamily="-107" charset="0"/>
                <a:ea typeface="ＭＳ Ｐゴシック" pitchFamily="-107" charset="-128"/>
                <a:cs typeface="ＭＳ Ｐゴシック" pitchFamily="-107" charset="-128"/>
              </a:rPr>
              <a:t>Background</a:t>
            </a:r>
          </a:p>
          <a:p>
            <a:pPr eaLnBrk="1" hangingPunct="1">
              <a:buClr>
                <a:srgbClr val="FF6600"/>
              </a:buClr>
            </a:pPr>
            <a:endParaRPr lang="en-GB" sz="800" b="1" dirty="0">
              <a:solidFill>
                <a:srgbClr val="FF6600"/>
              </a:solidFill>
              <a:latin typeface="Calibri" pitchFamily="-107" charset="0"/>
              <a:ea typeface="ＭＳ Ｐゴシック" pitchFamily="-107" charset="-128"/>
              <a:cs typeface="ＭＳ Ｐゴシック" pitchFamily="-107" charset="-128"/>
            </a:endParaRPr>
          </a:p>
          <a:p>
            <a:pPr eaLnBrk="1" hangingPunct="1">
              <a:buClr>
                <a:srgbClr val="FF6600"/>
              </a:buClr>
              <a:buFont typeface="Wingdings" pitchFamily="-107" charset="2"/>
              <a:buChar char="§"/>
            </a:pPr>
            <a:endParaRPr lang="en-GB" sz="100" b="1" u="sng" dirty="0">
              <a:solidFill>
                <a:srgbClr val="595959"/>
              </a:solidFill>
              <a:latin typeface="Calibri" pitchFamily="-107" charset="0"/>
              <a:ea typeface="ＭＳ Ｐゴシック" pitchFamily="-107" charset="-128"/>
              <a:cs typeface="ＭＳ Ｐゴシック" pitchFamily="-107" charset="-128"/>
            </a:endParaRPr>
          </a:p>
          <a:p>
            <a:pPr eaLnBrk="1" hangingPunct="1">
              <a:buClr>
                <a:srgbClr val="FF6600"/>
              </a:buClr>
              <a:buFont typeface="Wingdings" pitchFamily="-107" charset="2"/>
              <a:buChar char="§"/>
            </a:pPr>
            <a:r>
              <a:rPr lang="en-GB" b="1" dirty="0">
                <a:solidFill>
                  <a:srgbClr val="1F497D"/>
                </a:solidFill>
                <a:latin typeface="Arial" pitchFamily="-107" charset="0"/>
                <a:ea typeface="ＭＳ Ｐゴシック" pitchFamily="-107" charset="-128"/>
                <a:cs typeface="ＭＳ Ｐゴシック" pitchFamily="-107" charset="-128"/>
              </a:rPr>
              <a:t>Policy dialogue is not new: </a:t>
            </a:r>
            <a:r>
              <a:rPr lang="en-GB" dirty="0">
                <a:solidFill>
                  <a:srgbClr val="1F497D"/>
                </a:solidFill>
                <a:latin typeface="Arial" pitchFamily="-107" charset="0"/>
                <a:ea typeface="ＭＳ Ｐゴシック" pitchFamily="-107" charset="-128"/>
                <a:cs typeface="ＭＳ Ｐゴシック" pitchFamily="-107" charset="-128"/>
              </a:rPr>
              <a:t>delegations have been doing it during operations designs and management, and beyond operations</a:t>
            </a:r>
          </a:p>
          <a:p>
            <a:pPr eaLnBrk="1" hangingPunct="1">
              <a:buClr>
                <a:srgbClr val="FF6600"/>
              </a:buClr>
              <a:buFont typeface="Wingdings" pitchFamily="-107" charset="2"/>
              <a:buChar char="§"/>
            </a:pPr>
            <a:endParaRPr lang="en-GB" sz="100" dirty="0">
              <a:solidFill>
                <a:srgbClr val="1F497D"/>
              </a:solidFill>
              <a:latin typeface="Arial" pitchFamily="-107" charset="0"/>
              <a:ea typeface="ＭＳ Ｐゴシック" pitchFamily="-107" charset="-128"/>
              <a:cs typeface="ＭＳ Ｐゴシック" pitchFamily="-107" charset="-128"/>
            </a:endParaRPr>
          </a:p>
          <a:p>
            <a:pPr eaLnBrk="1" hangingPunct="1">
              <a:buClr>
                <a:srgbClr val="FF6600"/>
              </a:buClr>
              <a:buFont typeface="Wingdings" pitchFamily="-107" charset="2"/>
              <a:buChar char="§"/>
            </a:pPr>
            <a:r>
              <a:rPr lang="en-GB" dirty="0">
                <a:solidFill>
                  <a:srgbClr val="1F497D"/>
                </a:solidFill>
                <a:latin typeface="Arial" pitchFamily="-107" charset="0"/>
                <a:ea typeface="ＭＳ Ｐゴシック" pitchFamily="-107" charset="-128"/>
                <a:cs typeface="ＭＳ Ｐゴシック" pitchFamily="-107" charset="-128"/>
              </a:rPr>
              <a:t>New guidance seeks to build on experience and clarify </a:t>
            </a:r>
            <a:r>
              <a:rPr lang="en-GB" dirty="0" err="1">
                <a:solidFill>
                  <a:srgbClr val="1F497D"/>
                </a:solidFill>
                <a:latin typeface="Arial" pitchFamily="-107" charset="0"/>
                <a:ea typeface="ＭＳ Ｐゴシック" pitchFamily="-107" charset="-128"/>
                <a:cs typeface="ＭＳ Ｐゴシック" pitchFamily="-107" charset="-128"/>
              </a:rPr>
              <a:t>EUDs</a:t>
            </a:r>
            <a:r>
              <a:rPr lang="en-GB" dirty="0">
                <a:solidFill>
                  <a:srgbClr val="1F497D"/>
                </a:solidFill>
                <a:latin typeface="Arial" pitchFamily="-107" charset="0"/>
                <a:ea typeface="ＭＳ Ｐゴシック" pitchFamily="-107" charset="-128"/>
                <a:cs typeface="ＭＳ Ｐゴシック" pitchFamily="-107" charset="-128"/>
              </a:rPr>
              <a:t> roles</a:t>
            </a:r>
            <a:endParaRPr lang="en-GB" u="sng" dirty="0">
              <a:solidFill>
                <a:srgbClr val="222268"/>
              </a:solidFill>
              <a:latin typeface="Arial" pitchFamily="-107" charset="0"/>
              <a:ea typeface="ＭＳ Ｐゴシック" pitchFamily="-107" charset="-128"/>
              <a:cs typeface="ＭＳ Ｐゴシック" pitchFamily="-107" charset="-128"/>
            </a:endParaRPr>
          </a:p>
          <a:p>
            <a:pPr eaLnBrk="1" hangingPunct="1">
              <a:buClr>
                <a:srgbClr val="FF6600"/>
              </a:buClr>
              <a:buFont typeface="Wingdings" pitchFamily="-107" charset="2"/>
              <a:buChar char="§"/>
            </a:pPr>
            <a:endParaRPr lang="en-GB" sz="100" b="1" dirty="0">
              <a:solidFill>
                <a:srgbClr val="1F497D"/>
              </a:solidFill>
              <a:latin typeface="Arial" pitchFamily="-107" charset="0"/>
              <a:ea typeface="ＭＳ Ｐゴシック" pitchFamily="-107" charset="-128"/>
              <a:cs typeface="ＭＳ Ｐゴシック" pitchFamily="-107" charset="-128"/>
            </a:endParaRPr>
          </a:p>
          <a:p>
            <a:pPr eaLnBrk="1" hangingPunct="1">
              <a:buClr>
                <a:srgbClr val="FF6600"/>
              </a:buClr>
              <a:buFont typeface="Wingdings" pitchFamily="-107" charset="2"/>
              <a:buChar char="§"/>
            </a:pPr>
            <a:r>
              <a:rPr lang="en-GB" b="1" dirty="0">
                <a:solidFill>
                  <a:srgbClr val="1F497D"/>
                </a:solidFill>
                <a:latin typeface="Arial" pitchFamily="-107" charset="0"/>
                <a:ea typeface="ＭＳ Ｐゴシック" pitchFamily="-107" charset="-128"/>
                <a:cs typeface="ＭＳ Ｐゴシック" pitchFamily="-107" charset="-128"/>
              </a:rPr>
              <a:t>Achieving a more strategic, structured, pro-active and documented policy dialogue: </a:t>
            </a:r>
            <a:r>
              <a:rPr lang="en-GB" dirty="0">
                <a:solidFill>
                  <a:srgbClr val="1F497D"/>
                </a:solidFill>
                <a:latin typeface="Arial" pitchFamily="-107" charset="0"/>
                <a:ea typeface="ＭＳ Ｐゴシック" pitchFamily="-107" charset="-128"/>
                <a:cs typeface="ＭＳ Ｐゴシック" pitchFamily="-107" charset="-128"/>
              </a:rPr>
              <a:t>international commitments (Aid effectiveness) and EU policies (Agenda for Change &amp; Budget Support communications)</a:t>
            </a:r>
          </a:p>
          <a:p>
            <a:pPr eaLnBrk="1" hangingPunct="1">
              <a:buClr>
                <a:srgbClr val="FF6600"/>
              </a:buClr>
              <a:buFont typeface="Wingdings" pitchFamily="-107" charset="2"/>
              <a:buChar char="§"/>
            </a:pPr>
            <a:endParaRPr lang="en-GB" sz="100" b="1" dirty="0">
              <a:solidFill>
                <a:srgbClr val="1F497D"/>
              </a:solidFill>
              <a:latin typeface="Arial" pitchFamily="-107" charset="0"/>
              <a:ea typeface="ＭＳ Ｐゴシック" pitchFamily="-107" charset="-128"/>
              <a:cs typeface="ＭＳ Ｐゴシック" pitchFamily="-107" charset="-128"/>
            </a:endParaRPr>
          </a:p>
          <a:p>
            <a:pPr eaLnBrk="1" hangingPunct="1">
              <a:buClr>
                <a:srgbClr val="FF6600"/>
              </a:buClr>
              <a:buFont typeface="Wingdings" pitchFamily="-107" charset="2"/>
              <a:buChar char="§"/>
            </a:pPr>
            <a:r>
              <a:rPr lang="en-GB" b="1" dirty="0">
                <a:solidFill>
                  <a:srgbClr val="1F497D"/>
                </a:solidFill>
                <a:latin typeface="Arial" pitchFamily="-107" charset="0"/>
                <a:ea typeface="ＭＳ Ｐゴシック" pitchFamily="-107" charset="-128"/>
                <a:cs typeface="ＭＳ Ｐゴシック" pitchFamily="-107" charset="-128"/>
              </a:rPr>
              <a:t>Key principle = flexibility: </a:t>
            </a:r>
            <a:r>
              <a:rPr lang="en-GB" dirty="0">
                <a:solidFill>
                  <a:srgbClr val="1F497D"/>
                </a:solidFill>
                <a:latin typeface="Arial" pitchFamily="-107" charset="0"/>
                <a:ea typeface="ＭＳ Ｐゴシック" pitchFamily="-107" charset="-128"/>
                <a:cs typeface="ＭＳ Ｐゴシック" pitchFamily="-107" charset="-128"/>
              </a:rPr>
              <a:t>adapted to country/sector situation</a:t>
            </a:r>
          </a:p>
          <a:p>
            <a:endParaRPr lang="en-US" dirty="0">
              <a:latin typeface="Arial" pitchFamily="-107" charset="0"/>
              <a:ea typeface="ＭＳ Ｐゴシック" pitchFamily="-107" charset="-128"/>
              <a:cs typeface="ＭＳ Ｐゴシック" pitchFamily="-107" charset="-128"/>
            </a:endParaRPr>
          </a:p>
          <a:p>
            <a:endParaRPr lang="en-US" dirty="0">
              <a:latin typeface="Arial" pitchFamily="-107" charset="0"/>
              <a:ea typeface="ＭＳ Ｐゴシック" pitchFamily="-107" charset="-128"/>
              <a:cs typeface="ＭＳ Ｐゴシック" pitchFamily="-107" charset="-128"/>
            </a:endParaRPr>
          </a:p>
        </p:txBody>
      </p:sp>
      <p:sp>
        <p:nvSpPr>
          <p:cNvPr id="6148" name="Slide Number Placeholder 3"/>
          <p:cNvSpPr>
            <a:spLocks noGrp="1"/>
          </p:cNvSpPr>
          <p:nvPr>
            <p:ph type="sldNum" sz="quarter" idx="5"/>
          </p:nvPr>
        </p:nvSpPr>
        <p:spPr>
          <a:noFill/>
        </p:spPr>
        <p:txBody>
          <a:bodyPr/>
          <a:lstStyle/>
          <a:p>
            <a:fld id="{6A45647B-645E-7444-902D-DEBE01FF6DD1}" type="slidenum">
              <a:rPr lang="en-GB"/>
              <a:pPr/>
              <a:t>31</a:t>
            </a:fld>
            <a:endParaRPr lang="en-GB"/>
          </a:p>
        </p:txBody>
      </p:sp>
    </p:spTree>
    <p:extLst>
      <p:ext uri="{BB962C8B-B14F-4D97-AF65-F5344CB8AC3E}">
        <p14:creationId xmlns:p14="http://schemas.microsoft.com/office/powerpoint/2010/main" val="2213919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xmlns="" id="{B32DF708-54B8-174B-888C-5153997E44CB}"/>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xmlns="" id="{9C15203B-F47A-1241-AD2E-C28F2DE5E89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90000"/>
              </a:lnSpc>
            </a:pPr>
            <a:endParaRPr lang="en-US" altLang="fr-FR">
              <a:latin typeface="Arial" panose="020B0604020202020204" pitchFamily="34" charset="0"/>
              <a:ea typeface="ＭＳ Ｐゴシック" panose="020B0600070205080204" pitchFamily="34" charset="-128"/>
            </a:endParaRPr>
          </a:p>
        </p:txBody>
      </p:sp>
      <p:sp>
        <p:nvSpPr>
          <p:cNvPr id="56324" name="Slide Number Placeholder 3">
            <a:extLst>
              <a:ext uri="{FF2B5EF4-FFF2-40B4-BE49-F238E27FC236}">
                <a16:creationId xmlns:a16="http://schemas.microsoft.com/office/drawing/2014/main" xmlns="" id="{72290C64-2910-3342-8E69-349E6848243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ea typeface="ＭＳ Ｐゴシック" panose="020B0600070205080204" pitchFamily="34" charset="-128"/>
              </a:defRPr>
            </a:lvl1pPr>
            <a:lvl2pPr marL="37931725" indent="-37474525">
              <a:defRPr sz="1200">
                <a:solidFill>
                  <a:srgbClr val="0F5494"/>
                </a:solidFill>
                <a:latin typeface="Verdana" panose="020B0604030504040204" pitchFamily="34" charset="0"/>
                <a:ea typeface="ＭＳ Ｐゴシック" panose="020B0600070205080204" pitchFamily="34" charset="-128"/>
              </a:defRPr>
            </a:lvl2pPr>
            <a:lvl3pPr>
              <a:defRPr sz="1200">
                <a:solidFill>
                  <a:srgbClr val="0F5494"/>
                </a:solidFill>
                <a:latin typeface="Verdana" panose="020B0604030504040204" pitchFamily="34" charset="0"/>
                <a:ea typeface="ＭＳ Ｐゴシック" panose="020B0600070205080204" pitchFamily="34" charset="-128"/>
              </a:defRPr>
            </a:lvl3pPr>
            <a:lvl4pPr>
              <a:defRPr sz="1200">
                <a:solidFill>
                  <a:srgbClr val="0F5494"/>
                </a:solidFill>
                <a:latin typeface="Verdana" panose="020B0604030504040204" pitchFamily="34" charset="0"/>
                <a:ea typeface="ＭＳ Ｐゴシック" panose="020B0600070205080204" pitchFamily="34" charset="-128"/>
              </a:defRPr>
            </a:lvl4pPr>
            <a:lvl5pPr>
              <a:defRPr sz="1200">
                <a:solidFill>
                  <a:srgbClr val="0F5494"/>
                </a:solidFill>
                <a:latin typeface="Verdan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9pPr>
          </a:lstStyle>
          <a:p>
            <a:fld id="{61C57F15-FC66-AD47-A03B-159074926FB5}" type="slidenum">
              <a:rPr lang="en-GB" altLang="fr-FR">
                <a:solidFill>
                  <a:schemeClr val="tx1"/>
                </a:solidFill>
                <a:latin typeface="Arial" panose="020B0604020202020204" pitchFamily="34" charset="0"/>
              </a:rPr>
              <a:pPr/>
              <a:t>4</a:t>
            </a:fld>
            <a:endParaRPr lang="en-GB" altLang="fr-FR">
              <a:solidFill>
                <a:schemeClr val="tx1"/>
              </a:solidFill>
              <a:latin typeface="Arial" panose="020B0604020202020204" pitchFamily="34" charset="0"/>
            </a:endParaRPr>
          </a:p>
        </p:txBody>
      </p:sp>
    </p:spTree>
    <p:extLst>
      <p:ext uri="{BB962C8B-B14F-4D97-AF65-F5344CB8AC3E}">
        <p14:creationId xmlns:p14="http://schemas.microsoft.com/office/powerpoint/2010/main" val="984525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xfrm>
            <a:off x="3265488" y="509588"/>
            <a:ext cx="3400425" cy="2549525"/>
          </a:xfrm>
          <a:ln/>
        </p:spPr>
      </p:sp>
      <p:sp>
        <p:nvSpPr>
          <p:cNvPr id="2150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fr-FR" altLang="x-none">
              <a:latin typeface="Arial" charset="0"/>
              <a:ea typeface="ＭＳ Ｐゴシック" charset="-128"/>
            </a:endParaRPr>
          </a:p>
        </p:txBody>
      </p:sp>
    </p:spTree>
    <p:extLst>
      <p:ext uri="{BB962C8B-B14F-4D97-AF65-F5344CB8AC3E}">
        <p14:creationId xmlns:p14="http://schemas.microsoft.com/office/powerpoint/2010/main" val="2166015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p:spPr>
        <p:txBody>
          <a:bodyPr/>
          <a:lstStyle/>
          <a:p>
            <a:endParaRPr lang="en-US" dirty="0">
              <a:latin typeface="Calibri" charset="0"/>
              <a:cs typeface="MS PGothic" pitchFamily="34" charset="-128"/>
            </a:endParaRPr>
          </a:p>
        </p:txBody>
      </p:sp>
      <p:sp>
        <p:nvSpPr>
          <p:cNvPr id="11268" name="Slide Number Placeholder 3"/>
          <p:cNvSpPr>
            <a:spLocks noGrp="1"/>
          </p:cNvSpPr>
          <p:nvPr>
            <p:ph type="sldNum" sz="quarter" idx="5"/>
          </p:nvPr>
        </p:nvSpPr>
        <p:spPr>
          <a:noFill/>
        </p:spPr>
        <p:txBody>
          <a:bodyPr/>
          <a:lstStyle/>
          <a:p>
            <a:fld id="{6F5F1B9A-B962-AF41-943C-CF17D8BA7828}" type="slidenum">
              <a:rPr lang="en-US">
                <a:latin typeface="Calibri" charset="0"/>
              </a:rPr>
              <a:pPr/>
              <a:t>6</a:t>
            </a:fld>
            <a:endParaRPr lang="en-US">
              <a:latin typeface="Calibri" charset="0"/>
            </a:endParaRPr>
          </a:p>
        </p:txBody>
      </p:sp>
    </p:spTree>
    <p:extLst>
      <p:ext uri="{BB962C8B-B14F-4D97-AF65-F5344CB8AC3E}">
        <p14:creationId xmlns:p14="http://schemas.microsoft.com/office/powerpoint/2010/main" val="3421940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228600" indent="-228600">
              <a:lnSpc>
                <a:spcPct val="90000"/>
              </a:lnSpc>
            </a:pPr>
            <a:endParaRPr lang="en-US" altLang="x-none">
              <a:latin typeface="Arial" charset="0"/>
              <a:ea typeface="ＭＳ Ｐゴシック" charset="-128"/>
            </a:endParaRPr>
          </a:p>
        </p:txBody>
      </p:sp>
      <p:sp>
        <p:nvSpPr>
          <p:cNvPr id="2048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marL="1143000" indent="-228600">
              <a:defRPr sz="1200">
                <a:solidFill>
                  <a:srgbClr val="0F5494"/>
                </a:solidFill>
                <a:latin typeface="Verdana" charset="0"/>
                <a:ea typeface="ＭＳ Ｐゴシック" charset="-128"/>
              </a:defRPr>
            </a:lvl3pPr>
            <a:lvl4pPr marL="1600200" indent="-228600">
              <a:defRPr sz="1200">
                <a:solidFill>
                  <a:srgbClr val="0F5494"/>
                </a:solidFill>
                <a:latin typeface="Verdana" charset="0"/>
                <a:ea typeface="ＭＳ Ｐゴシック" charset="-128"/>
              </a:defRPr>
            </a:lvl4pPr>
            <a:lvl5pPr marL="2057400" indent="-228600">
              <a:defRPr sz="1200">
                <a:solidFill>
                  <a:srgbClr val="0F5494"/>
                </a:solidFill>
                <a:latin typeface="Verdana" charset="0"/>
                <a:ea typeface="ＭＳ Ｐゴシック" charset="-128"/>
              </a:defRPr>
            </a:lvl5pPr>
            <a:lvl6pPr marL="2514600" indent="-228600" eaLnBrk="0" fontAlgn="base" hangingPunct="0">
              <a:spcBef>
                <a:spcPct val="0"/>
              </a:spcBef>
              <a:spcAft>
                <a:spcPct val="0"/>
              </a:spcAft>
              <a:defRPr sz="1200">
                <a:solidFill>
                  <a:srgbClr val="0F5494"/>
                </a:solidFill>
                <a:latin typeface="Verdana" charset="0"/>
                <a:ea typeface="ＭＳ Ｐゴシック" charset="-128"/>
              </a:defRPr>
            </a:lvl6pPr>
            <a:lvl7pPr marL="2971800" indent="-228600" eaLnBrk="0" fontAlgn="base" hangingPunct="0">
              <a:spcBef>
                <a:spcPct val="0"/>
              </a:spcBef>
              <a:spcAft>
                <a:spcPct val="0"/>
              </a:spcAft>
              <a:defRPr sz="1200">
                <a:solidFill>
                  <a:srgbClr val="0F5494"/>
                </a:solidFill>
                <a:latin typeface="Verdana" charset="0"/>
                <a:ea typeface="ＭＳ Ｐゴシック" charset="-128"/>
              </a:defRPr>
            </a:lvl7pPr>
            <a:lvl8pPr marL="3429000" indent="-228600" eaLnBrk="0" fontAlgn="base" hangingPunct="0">
              <a:spcBef>
                <a:spcPct val="0"/>
              </a:spcBef>
              <a:spcAft>
                <a:spcPct val="0"/>
              </a:spcAft>
              <a:defRPr sz="1200">
                <a:solidFill>
                  <a:srgbClr val="0F5494"/>
                </a:solidFill>
                <a:latin typeface="Verdana" charset="0"/>
                <a:ea typeface="ＭＳ Ｐゴシック" charset="-128"/>
              </a:defRPr>
            </a:lvl8pPr>
            <a:lvl9pPr marL="3886200" indent="-228600" eaLnBrk="0" fontAlgn="base" hangingPunct="0">
              <a:spcBef>
                <a:spcPct val="0"/>
              </a:spcBef>
              <a:spcAft>
                <a:spcPct val="0"/>
              </a:spcAft>
              <a:defRPr sz="1200">
                <a:solidFill>
                  <a:srgbClr val="0F5494"/>
                </a:solidFill>
                <a:latin typeface="Verdana" charset="0"/>
                <a:ea typeface="ＭＳ Ｐゴシック" charset="-128"/>
              </a:defRPr>
            </a:lvl9pPr>
          </a:lstStyle>
          <a:p>
            <a:fld id="{C9BB3A46-F08E-6E4A-BA9A-4B5B34C5A457}" type="slidenum">
              <a:rPr lang="en-GB" altLang="x-none">
                <a:solidFill>
                  <a:schemeClr val="tx1"/>
                </a:solidFill>
                <a:latin typeface="Arial" charset="0"/>
              </a:rPr>
              <a:pPr/>
              <a:t>7</a:t>
            </a:fld>
            <a:endParaRPr lang="en-GB" altLang="x-none">
              <a:solidFill>
                <a:schemeClr val="tx1"/>
              </a:solidFill>
              <a:latin typeface="Arial" charset="0"/>
            </a:endParaRPr>
          </a:p>
        </p:txBody>
      </p:sp>
    </p:spTree>
    <p:extLst>
      <p:ext uri="{BB962C8B-B14F-4D97-AF65-F5344CB8AC3E}">
        <p14:creationId xmlns:p14="http://schemas.microsoft.com/office/powerpoint/2010/main" val="1286962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228600" indent="-228600">
              <a:lnSpc>
                <a:spcPct val="90000"/>
              </a:lnSpc>
            </a:pPr>
            <a:endParaRPr lang="en-US" altLang="x-none">
              <a:latin typeface="Arial" charset="0"/>
              <a:ea typeface="ＭＳ Ｐゴシック" charset="-128"/>
            </a:endParaRPr>
          </a:p>
        </p:txBody>
      </p:sp>
      <p:sp>
        <p:nvSpPr>
          <p:cNvPr id="2048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marL="1143000" indent="-228600">
              <a:defRPr sz="1200">
                <a:solidFill>
                  <a:srgbClr val="0F5494"/>
                </a:solidFill>
                <a:latin typeface="Verdana" charset="0"/>
                <a:ea typeface="ＭＳ Ｐゴシック" charset="-128"/>
              </a:defRPr>
            </a:lvl3pPr>
            <a:lvl4pPr marL="1600200" indent="-228600">
              <a:defRPr sz="1200">
                <a:solidFill>
                  <a:srgbClr val="0F5494"/>
                </a:solidFill>
                <a:latin typeface="Verdana" charset="0"/>
                <a:ea typeface="ＭＳ Ｐゴシック" charset="-128"/>
              </a:defRPr>
            </a:lvl4pPr>
            <a:lvl5pPr marL="2057400" indent="-228600">
              <a:defRPr sz="1200">
                <a:solidFill>
                  <a:srgbClr val="0F5494"/>
                </a:solidFill>
                <a:latin typeface="Verdana" charset="0"/>
                <a:ea typeface="ＭＳ Ｐゴシック" charset="-128"/>
              </a:defRPr>
            </a:lvl5pPr>
            <a:lvl6pPr marL="2514600" indent="-228600" eaLnBrk="0" fontAlgn="base" hangingPunct="0">
              <a:spcBef>
                <a:spcPct val="0"/>
              </a:spcBef>
              <a:spcAft>
                <a:spcPct val="0"/>
              </a:spcAft>
              <a:defRPr sz="1200">
                <a:solidFill>
                  <a:srgbClr val="0F5494"/>
                </a:solidFill>
                <a:latin typeface="Verdana" charset="0"/>
                <a:ea typeface="ＭＳ Ｐゴシック" charset="-128"/>
              </a:defRPr>
            </a:lvl6pPr>
            <a:lvl7pPr marL="2971800" indent="-228600" eaLnBrk="0" fontAlgn="base" hangingPunct="0">
              <a:spcBef>
                <a:spcPct val="0"/>
              </a:spcBef>
              <a:spcAft>
                <a:spcPct val="0"/>
              </a:spcAft>
              <a:defRPr sz="1200">
                <a:solidFill>
                  <a:srgbClr val="0F5494"/>
                </a:solidFill>
                <a:latin typeface="Verdana" charset="0"/>
                <a:ea typeface="ＭＳ Ｐゴシック" charset="-128"/>
              </a:defRPr>
            </a:lvl7pPr>
            <a:lvl8pPr marL="3429000" indent="-228600" eaLnBrk="0" fontAlgn="base" hangingPunct="0">
              <a:spcBef>
                <a:spcPct val="0"/>
              </a:spcBef>
              <a:spcAft>
                <a:spcPct val="0"/>
              </a:spcAft>
              <a:defRPr sz="1200">
                <a:solidFill>
                  <a:srgbClr val="0F5494"/>
                </a:solidFill>
                <a:latin typeface="Verdana" charset="0"/>
                <a:ea typeface="ＭＳ Ｐゴシック" charset="-128"/>
              </a:defRPr>
            </a:lvl8pPr>
            <a:lvl9pPr marL="3886200" indent="-228600" eaLnBrk="0" fontAlgn="base" hangingPunct="0">
              <a:spcBef>
                <a:spcPct val="0"/>
              </a:spcBef>
              <a:spcAft>
                <a:spcPct val="0"/>
              </a:spcAft>
              <a:defRPr sz="1200">
                <a:solidFill>
                  <a:srgbClr val="0F5494"/>
                </a:solidFill>
                <a:latin typeface="Verdana" charset="0"/>
                <a:ea typeface="ＭＳ Ｐゴシック" charset="-128"/>
              </a:defRPr>
            </a:lvl9pPr>
          </a:lstStyle>
          <a:p>
            <a:fld id="{C9BB3A46-F08E-6E4A-BA9A-4B5B34C5A457}" type="slidenum">
              <a:rPr lang="en-GB" altLang="x-none">
                <a:solidFill>
                  <a:schemeClr val="tx1"/>
                </a:solidFill>
                <a:latin typeface="Arial" charset="0"/>
              </a:rPr>
              <a:pPr/>
              <a:t>8</a:t>
            </a:fld>
            <a:endParaRPr lang="en-GB" altLang="x-none">
              <a:solidFill>
                <a:schemeClr val="tx1"/>
              </a:solidFill>
              <a:latin typeface="Arial" charset="0"/>
            </a:endParaRPr>
          </a:p>
        </p:txBody>
      </p:sp>
    </p:spTree>
    <p:extLst>
      <p:ext uri="{BB962C8B-B14F-4D97-AF65-F5344CB8AC3E}">
        <p14:creationId xmlns:p14="http://schemas.microsoft.com/office/powerpoint/2010/main" val="1727297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228600" indent="-228600">
              <a:lnSpc>
                <a:spcPct val="90000"/>
              </a:lnSpc>
            </a:pPr>
            <a:endParaRPr lang="en-US" altLang="x-none">
              <a:latin typeface="Arial" charset="0"/>
              <a:ea typeface="ＭＳ Ｐゴシック" charset="-128"/>
            </a:endParaRPr>
          </a:p>
        </p:txBody>
      </p:sp>
      <p:sp>
        <p:nvSpPr>
          <p:cNvPr id="2048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marL="1143000" indent="-228600">
              <a:defRPr sz="1200">
                <a:solidFill>
                  <a:srgbClr val="0F5494"/>
                </a:solidFill>
                <a:latin typeface="Verdana" charset="0"/>
                <a:ea typeface="ＭＳ Ｐゴシック" charset="-128"/>
              </a:defRPr>
            </a:lvl3pPr>
            <a:lvl4pPr marL="1600200" indent="-228600">
              <a:defRPr sz="1200">
                <a:solidFill>
                  <a:srgbClr val="0F5494"/>
                </a:solidFill>
                <a:latin typeface="Verdana" charset="0"/>
                <a:ea typeface="ＭＳ Ｐゴシック" charset="-128"/>
              </a:defRPr>
            </a:lvl4pPr>
            <a:lvl5pPr marL="2057400" indent="-228600">
              <a:defRPr sz="1200">
                <a:solidFill>
                  <a:srgbClr val="0F5494"/>
                </a:solidFill>
                <a:latin typeface="Verdana" charset="0"/>
                <a:ea typeface="ＭＳ Ｐゴシック" charset="-128"/>
              </a:defRPr>
            </a:lvl5pPr>
            <a:lvl6pPr marL="2514600" indent="-228600" eaLnBrk="0" fontAlgn="base" hangingPunct="0">
              <a:spcBef>
                <a:spcPct val="0"/>
              </a:spcBef>
              <a:spcAft>
                <a:spcPct val="0"/>
              </a:spcAft>
              <a:defRPr sz="1200">
                <a:solidFill>
                  <a:srgbClr val="0F5494"/>
                </a:solidFill>
                <a:latin typeface="Verdana" charset="0"/>
                <a:ea typeface="ＭＳ Ｐゴシック" charset="-128"/>
              </a:defRPr>
            </a:lvl6pPr>
            <a:lvl7pPr marL="2971800" indent="-228600" eaLnBrk="0" fontAlgn="base" hangingPunct="0">
              <a:spcBef>
                <a:spcPct val="0"/>
              </a:spcBef>
              <a:spcAft>
                <a:spcPct val="0"/>
              </a:spcAft>
              <a:defRPr sz="1200">
                <a:solidFill>
                  <a:srgbClr val="0F5494"/>
                </a:solidFill>
                <a:latin typeface="Verdana" charset="0"/>
                <a:ea typeface="ＭＳ Ｐゴシック" charset="-128"/>
              </a:defRPr>
            </a:lvl7pPr>
            <a:lvl8pPr marL="3429000" indent="-228600" eaLnBrk="0" fontAlgn="base" hangingPunct="0">
              <a:spcBef>
                <a:spcPct val="0"/>
              </a:spcBef>
              <a:spcAft>
                <a:spcPct val="0"/>
              </a:spcAft>
              <a:defRPr sz="1200">
                <a:solidFill>
                  <a:srgbClr val="0F5494"/>
                </a:solidFill>
                <a:latin typeface="Verdana" charset="0"/>
                <a:ea typeface="ＭＳ Ｐゴシック" charset="-128"/>
              </a:defRPr>
            </a:lvl8pPr>
            <a:lvl9pPr marL="3886200" indent="-228600" eaLnBrk="0" fontAlgn="base" hangingPunct="0">
              <a:spcBef>
                <a:spcPct val="0"/>
              </a:spcBef>
              <a:spcAft>
                <a:spcPct val="0"/>
              </a:spcAft>
              <a:defRPr sz="1200">
                <a:solidFill>
                  <a:srgbClr val="0F5494"/>
                </a:solidFill>
                <a:latin typeface="Verdana" charset="0"/>
                <a:ea typeface="ＭＳ Ｐゴシック" charset="-128"/>
              </a:defRPr>
            </a:lvl9pPr>
          </a:lstStyle>
          <a:p>
            <a:fld id="{C9BB3A46-F08E-6E4A-BA9A-4B5B34C5A457}" type="slidenum">
              <a:rPr lang="en-GB" altLang="x-none">
                <a:solidFill>
                  <a:schemeClr val="tx1"/>
                </a:solidFill>
                <a:latin typeface="Arial" charset="0"/>
              </a:rPr>
              <a:pPr/>
              <a:t>9</a:t>
            </a:fld>
            <a:endParaRPr lang="en-GB" altLang="x-none">
              <a:solidFill>
                <a:schemeClr val="tx1"/>
              </a:solidFill>
              <a:latin typeface="Arial" charset="0"/>
            </a:endParaRPr>
          </a:p>
        </p:txBody>
      </p:sp>
    </p:spTree>
    <p:extLst>
      <p:ext uri="{BB962C8B-B14F-4D97-AF65-F5344CB8AC3E}">
        <p14:creationId xmlns:p14="http://schemas.microsoft.com/office/powerpoint/2010/main" val="2289385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3265488" y="509588"/>
            <a:ext cx="3400425" cy="2549525"/>
          </a:xfrm>
          <a:ln/>
        </p:spPr>
      </p:sp>
      <p:sp>
        <p:nvSpPr>
          <p:cNvPr id="2560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x-none">
              <a:latin typeface="Arial" charset="0"/>
              <a:ea typeface="ＭＳ Ｐゴシック" charset="-128"/>
            </a:endParaRPr>
          </a:p>
        </p:txBody>
      </p:sp>
    </p:spTree>
    <p:extLst>
      <p:ext uri="{BB962C8B-B14F-4D97-AF65-F5344CB8AC3E}">
        <p14:creationId xmlns:p14="http://schemas.microsoft.com/office/powerpoint/2010/main" val="11062041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solidFill>
              <a:srgbClr val="0F5494"/>
            </a:solidFill>
            <a:miter lim="800000"/>
            <a:headEnd/>
            <a:tailEnd/>
          </a:ln>
          <a:effectLst>
            <a:outerShdw blurRad="63500" dist="23000" dir="5400000" rotWithShape="0">
              <a:srgbClr val="000000">
                <a:alpha val="34998"/>
              </a:srgbClr>
            </a:outerShdw>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pic>
        <p:nvPicPr>
          <p:cNvPr id="5" name="Picture 6" descr="LOGO CE-EN-quadri.eps"/>
          <p:cNvPicPr>
            <a:picLocks noChangeAspect="1"/>
          </p:cNvPicPr>
          <p:nvPr/>
        </p:nvPicPr>
        <p:blipFill>
          <a:blip r:embed="rId2"/>
          <a:srcRect/>
          <a:stretch>
            <a:fillRect/>
          </a:stretch>
        </p:blipFill>
        <p:spPr bwMode="auto">
          <a:xfrm>
            <a:off x="3957638" y="258763"/>
            <a:ext cx="1436687" cy="998537"/>
          </a:xfrm>
          <a:prstGeom prst="rect">
            <a:avLst/>
          </a:prstGeom>
          <a:noFill/>
          <a:ln w="9525">
            <a:noFill/>
            <a:miter lim="800000"/>
            <a:headEnd/>
            <a:tailEnd/>
          </a:ln>
        </p:spPr>
      </p:pic>
      <p:sp>
        <p:nvSpPr>
          <p:cNvPr id="6" name="Rectangle 5"/>
          <p:cNvSpPr>
            <a:spLocks noChangeArrowheads="1"/>
          </p:cNvSpPr>
          <p:nvPr userDrawn="1"/>
        </p:nvSpPr>
        <p:spPr bwMode="auto">
          <a:xfrm>
            <a:off x="4267200" y="6659563"/>
            <a:ext cx="611188" cy="215900"/>
          </a:xfrm>
          <a:prstGeom prst="rect">
            <a:avLst/>
          </a:prstGeom>
          <a:solidFill>
            <a:srgbClr val="133176"/>
          </a:solidFill>
          <a:ln w="9525">
            <a:solidFill>
              <a:srgbClr val="133176"/>
            </a:solidFill>
            <a:miter lim="800000"/>
            <a:headEnd/>
            <a:tailEnd/>
          </a:ln>
          <a:effectLst>
            <a:outerShdw blurRad="63500" dist="23000" dir="5400000" rotWithShape="0">
              <a:srgbClr val="000000">
                <a:alpha val="34998"/>
              </a:srgbClr>
            </a:outerShdw>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sp>
        <p:nvSpPr>
          <p:cNvPr id="3076" name="Rectangle 4"/>
          <p:cNvSpPr>
            <a:spLocks noGrp="1" noChangeArrowheads="1"/>
          </p:cNvSpPr>
          <p:nvPr>
            <p:ph type="ctrTitle"/>
          </p:nvPr>
        </p:nvSpPr>
        <p:spPr>
          <a:xfrm>
            <a:off x="3995739" y="2565401"/>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9" y="3716339"/>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p>
        </p:txBody>
      </p:sp>
      <p:sp>
        <p:nvSpPr>
          <p:cNvPr id="9" name="Rectangle 8"/>
          <p:cNvSpPr>
            <a:spLocks noGrp="1" noChangeArrowheads="1"/>
          </p:cNvSpPr>
          <p:nvPr>
            <p:ph type="sldNum" sz="quarter" idx="12"/>
          </p:nvPr>
        </p:nvSpPr>
        <p:spPr/>
        <p:txBody>
          <a:bodyPr/>
          <a:lstStyle>
            <a:lvl1pPr>
              <a:defRPr>
                <a:solidFill>
                  <a:schemeClr val="bg1"/>
                </a:solidFill>
                <a:latin typeface="Verdana" pitchFamily="-107" charset="0"/>
              </a:defRPr>
            </a:lvl1pPr>
          </a:lstStyle>
          <a:p>
            <a:fld id="{002D6EC1-959F-234E-800C-FCDE0C974D53}"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GB"/>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7C92C261-E429-7B49-83A3-05B1035E3D76}"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15114" y="1339851"/>
            <a:ext cx="2071687" cy="4681538"/>
          </a:xfrm>
        </p:spPr>
        <p:txBody>
          <a:bodyPr vert="eaVert"/>
          <a:lstStyle/>
          <a:p>
            <a:r>
              <a:rPr lang="fr-FR"/>
              <a:t>Cliquez et modifiez le titre</a:t>
            </a:r>
            <a:endParaRPr lang="en-GB"/>
          </a:p>
        </p:txBody>
      </p:sp>
      <p:sp>
        <p:nvSpPr>
          <p:cNvPr id="3" name="Espace réservé du texte vertical 2"/>
          <p:cNvSpPr>
            <a:spLocks noGrp="1"/>
          </p:cNvSpPr>
          <p:nvPr>
            <p:ph type="body" orient="vert" idx="1"/>
          </p:nvPr>
        </p:nvSpPr>
        <p:spPr>
          <a:xfrm>
            <a:off x="395289" y="1339851"/>
            <a:ext cx="6067425" cy="46815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A5E834D7-E646-2848-89DB-E6C763051D88}"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GB"/>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A29ECED8-C261-954F-ACA4-286B832D9164}"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endParaRPr lang="en-GB"/>
          </a:p>
        </p:txBody>
      </p:sp>
      <p:sp>
        <p:nvSpPr>
          <p:cNvPr id="3" name="Espace réservé du texte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C6B1C1D3-CF51-8B40-93A0-C1F8A053C3CF}"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GB"/>
          </a:p>
        </p:txBody>
      </p:sp>
      <p:sp>
        <p:nvSpPr>
          <p:cNvPr id="3" name="Espace réservé du contenu 2"/>
          <p:cNvSpPr>
            <a:spLocks noGrp="1"/>
          </p:cNvSpPr>
          <p:nvPr>
            <p:ph sz="half" idx="1"/>
          </p:nvPr>
        </p:nvSpPr>
        <p:spPr>
          <a:xfrm>
            <a:off x="457200" y="2492376"/>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p:cNvSpPr>
            <a:spLocks noGrp="1"/>
          </p:cNvSpPr>
          <p:nvPr>
            <p:ph sz="half" idx="2"/>
          </p:nvPr>
        </p:nvSpPr>
        <p:spPr>
          <a:xfrm>
            <a:off x="4648200" y="2492376"/>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7336E019-DAA7-AE4B-BD79-009867206186}"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et modifiez le titre</a:t>
            </a:r>
            <a:endParaRPr lang="en-GB"/>
          </a:p>
        </p:txBody>
      </p:sp>
      <p:sp>
        <p:nvSpPr>
          <p:cNvPr id="3" name="Espace réservé du texte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9713C8CE-2B51-6E44-91BA-E4E1D5076EEC}"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F16CC526-41A4-2D44-9C91-D676BECC55D6}"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544BDA07-F21F-EB4F-BBE6-657082F7D93E}"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a:t>Cliquez et modifiez le titre</a:t>
            </a:r>
            <a:endParaRPr lang="en-GB"/>
          </a:p>
        </p:txBody>
      </p:sp>
      <p:sp>
        <p:nvSpPr>
          <p:cNvPr id="3" name="Espace réservé du contenu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D0039C14-05F8-8C4C-8155-1F7B5812625E}"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a:t>Cliquez et modifiez le titre</a:t>
            </a:r>
            <a:endParaRPr lang="en-GB"/>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05D8D351-C7EB-A64C-80C2-1FC60E67E527}"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a:t>Second level</a:t>
            </a:r>
            <a:endParaRPr lang="en-GB"/>
          </a:p>
          <a:p>
            <a:pPr lvl="1"/>
            <a:r>
              <a:rPr lang="en-GB"/>
              <a:t>Third level</a:t>
            </a:r>
          </a:p>
          <a:p>
            <a:pPr lvl="2"/>
            <a:r>
              <a:rPr lang="en-GB"/>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Arial" pitchFamily="39" charset="0"/>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Arial" pitchFamily="39" charset="0"/>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Arial" pitchFamily="-107" charset="0"/>
              </a:defRPr>
            </a:lvl1pPr>
          </a:lstStyle>
          <a:p>
            <a:fld id="{1AD06522-B563-6247-8208-A65D3D8FFC06}" type="slidenum">
              <a:rPr lang="en-GB"/>
              <a:pPr/>
              <a:t>‹#›</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a:p>
        </p:txBody>
      </p:sp>
      <p:sp>
        <p:nvSpPr>
          <p:cNvPr id="7" name="Rectangle 6"/>
          <p:cNvSpPr>
            <a:spLocks noChangeArrowheads="1"/>
          </p:cNvSpPr>
          <p:nvPr/>
        </p:nvSpPr>
        <p:spPr bwMode="auto">
          <a:xfrm>
            <a:off x="4262438" y="6659563"/>
            <a:ext cx="611187" cy="198437"/>
          </a:xfrm>
          <a:prstGeom prst="rect">
            <a:avLst/>
          </a:prstGeom>
          <a:solidFill>
            <a:srgbClr val="133176"/>
          </a:solidFill>
          <a:ln w="9525">
            <a:solidFill>
              <a:srgbClr val="133176"/>
            </a:solidFill>
            <a:miter lim="800000"/>
            <a:headEnd/>
            <a:tailEnd/>
          </a:ln>
          <a:effectLst>
            <a:outerShdw blurRad="63500" dist="23000" dir="5400000" rotWithShape="0">
              <a:srgbClr val="000000">
                <a:alpha val="34998"/>
              </a:srgbClr>
            </a:outerShdw>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pic>
        <p:nvPicPr>
          <p:cNvPr id="1033" name="Picture 17" descr="LOGO CE_Vertical_EN_NEG_quadri_HR"/>
          <p:cNvPicPr>
            <a:picLocks noChangeAspect="1" noChangeArrowheads="1"/>
          </p:cNvPicPr>
          <p:nvPr userDrawn="1"/>
        </p:nvPicPr>
        <p:blipFill>
          <a:blip r:embed="rId13"/>
          <a:srcRect/>
          <a:stretch>
            <a:fillRect/>
          </a:stretch>
        </p:blipFill>
        <p:spPr bwMode="auto">
          <a:xfrm>
            <a:off x="3957638" y="258763"/>
            <a:ext cx="1436687" cy="10048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ＭＳ Ｐゴシック" charset="-128"/>
          <a:cs typeface="ＭＳ Ｐゴシック" pitchFamily="32" charset="-128"/>
        </a:defRPr>
      </a:lvl1pPr>
      <a:lvl2pPr marL="358775" indent="-358775" algn="l" rtl="0" eaLnBrk="0" fontAlgn="base" hangingPunct="0">
        <a:spcBef>
          <a:spcPct val="0"/>
        </a:spcBef>
        <a:spcAft>
          <a:spcPct val="0"/>
        </a:spcAft>
        <a:defRPr sz="3000" b="1">
          <a:solidFill>
            <a:srgbClr val="0F5494"/>
          </a:solidFill>
          <a:latin typeface="Verdana" pitchFamily="39" charset="0"/>
          <a:ea typeface="ＭＳ Ｐゴシック" charset="-128"/>
          <a:cs typeface="ＭＳ Ｐゴシック" pitchFamily="32" charset="-128"/>
        </a:defRPr>
      </a:lvl2pPr>
      <a:lvl3pPr marL="358775" indent="-358775" algn="l" rtl="0" eaLnBrk="0" fontAlgn="base" hangingPunct="0">
        <a:spcBef>
          <a:spcPct val="0"/>
        </a:spcBef>
        <a:spcAft>
          <a:spcPct val="0"/>
        </a:spcAft>
        <a:defRPr sz="3000" b="1">
          <a:solidFill>
            <a:srgbClr val="0F5494"/>
          </a:solidFill>
          <a:latin typeface="Verdana" pitchFamily="39" charset="0"/>
          <a:ea typeface="ＭＳ Ｐゴシック" charset="-128"/>
          <a:cs typeface="ＭＳ Ｐゴシック" pitchFamily="32" charset="-128"/>
        </a:defRPr>
      </a:lvl3pPr>
      <a:lvl4pPr marL="358775" indent="-358775" algn="l" rtl="0" eaLnBrk="0" fontAlgn="base" hangingPunct="0">
        <a:spcBef>
          <a:spcPct val="0"/>
        </a:spcBef>
        <a:spcAft>
          <a:spcPct val="0"/>
        </a:spcAft>
        <a:defRPr sz="3000" b="1">
          <a:solidFill>
            <a:srgbClr val="0F5494"/>
          </a:solidFill>
          <a:latin typeface="Verdana" pitchFamily="39" charset="0"/>
          <a:ea typeface="ＭＳ Ｐゴシック" charset="-128"/>
          <a:cs typeface="ＭＳ Ｐゴシック" pitchFamily="32" charset="-128"/>
        </a:defRPr>
      </a:lvl4pPr>
      <a:lvl5pPr marL="358775" indent="-358775" algn="l" rtl="0" eaLnBrk="0" fontAlgn="base" hangingPunct="0">
        <a:spcBef>
          <a:spcPct val="0"/>
        </a:spcBef>
        <a:spcAft>
          <a:spcPct val="0"/>
        </a:spcAft>
        <a:defRPr sz="3000" b="1">
          <a:solidFill>
            <a:srgbClr val="0F5494"/>
          </a:solidFill>
          <a:latin typeface="Verdana" pitchFamily="39" charset="0"/>
          <a:ea typeface="ＭＳ Ｐゴシック" charset="-128"/>
          <a:cs typeface="ＭＳ Ｐゴシック" pitchFamily="32" charset="-128"/>
        </a:defRPr>
      </a:lvl5pPr>
      <a:lvl6pPr marL="815975" algn="l" rtl="0" fontAlgn="base">
        <a:spcBef>
          <a:spcPct val="0"/>
        </a:spcBef>
        <a:spcAft>
          <a:spcPct val="0"/>
        </a:spcAft>
        <a:defRPr sz="3000" b="1">
          <a:solidFill>
            <a:srgbClr val="0F5494"/>
          </a:solidFill>
          <a:latin typeface="Verdana" pitchFamily="39" charset="0"/>
        </a:defRPr>
      </a:lvl6pPr>
      <a:lvl7pPr marL="1273175" algn="l" rtl="0" fontAlgn="base">
        <a:spcBef>
          <a:spcPct val="0"/>
        </a:spcBef>
        <a:spcAft>
          <a:spcPct val="0"/>
        </a:spcAft>
        <a:defRPr sz="3000" b="1">
          <a:solidFill>
            <a:srgbClr val="0F5494"/>
          </a:solidFill>
          <a:latin typeface="Verdana" pitchFamily="39" charset="0"/>
        </a:defRPr>
      </a:lvl7pPr>
      <a:lvl8pPr marL="1730375" algn="l" rtl="0" fontAlgn="base">
        <a:spcBef>
          <a:spcPct val="0"/>
        </a:spcBef>
        <a:spcAft>
          <a:spcPct val="0"/>
        </a:spcAft>
        <a:defRPr sz="3000" b="1">
          <a:solidFill>
            <a:srgbClr val="0F5494"/>
          </a:solidFill>
          <a:latin typeface="Verdana" pitchFamily="39" charset="0"/>
        </a:defRPr>
      </a:lvl8pPr>
      <a:lvl9pPr marL="2187575" algn="l" rtl="0" fontAlgn="base">
        <a:spcBef>
          <a:spcPct val="0"/>
        </a:spcBef>
        <a:spcAft>
          <a:spcPct val="0"/>
        </a:spcAft>
        <a:defRPr sz="3000" b="1">
          <a:solidFill>
            <a:srgbClr val="0F5494"/>
          </a:solidFill>
          <a:latin typeface="Verdana" pitchFamily="39"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ＭＳ Ｐゴシック" charset="-128"/>
          <a:cs typeface="ＭＳ Ｐゴシック" pitchFamily="32" charset="-128"/>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ＭＳ Ｐゴシック" charset="-128"/>
        </a:defRPr>
      </a:lvl2pPr>
      <a:lvl3pPr marL="1143000" indent="-228600" algn="l" rtl="0" eaLnBrk="0" fontAlgn="base" hangingPunct="0">
        <a:spcBef>
          <a:spcPct val="20000"/>
        </a:spcBef>
        <a:spcAft>
          <a:spcPct val="0"/>
        </a:spcAft>
        <a:buChar char="•"/>
        <a:defRPr sz="1400">
          <a:solidFill>
            <a:srgbClr val="0F5494"/>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pitchFamily="39"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pitchFamily="39" charset="0"/>
          <a:ea typeface="ＭＳ Ｐゴシック" charset="-128"/>
        </a:defRPr>
      </a:lvl5pPr>
      <a:lvl6pPr marL="2514600" indent="-228600" algn="l" rtl="0" fontAlgn="base">
        <a:spcBef>
          <a:spcPct val="20000"/>
        </a:spcBef>
        <a:spcAft>
          <a:spcPct val="0"/>
        </a:spcAft>
        <a:buChar char="»"/>
        <a:defRPr sz="2000">
          <a:solidFill>
            <a:schemeClr val="tx1"/>
          </a:solidFill>
          <a:latin typeface="Arial" pitchFamily="39" charset="0"/>
          <a:ea typeface="ＭＳ Ｐゴシック" pitchFamily="39" charset="-128"/>
        </a:defRPr>
      </a:lvl6pPr>
      <a:lvl7pPr marL="2971800" indent="-228600" algn="l" rtl="0" fontAlgn="base">
        <a:spcBef>
          <a:spcPct val="20000"/>
        </a:spcBef>
        <a:spcAft>
          <a:spcPct val="0"/>
        </a:spcAft>
        <a:buChar char="»"/>
        <a:defRPr sz="2000">
          <a:solidFill>
            <a:schemeClr val="tx1"/>
          </a:solidFill>
          <a:latin typeface="Arial" pitchFamily="39" charset="0"/>
          <a:ea typeface="ＭＳ Ｐゴシック" pitchFamily="39" charset="-128"/>
        </a:defRPr>
      </a:lvl7pPr>
      <a:lvl8pPr marL="3429000" indent="-228600" algn="l" rtl="0" fontAlgn="base">
        <a:spcBef>
          <a:spcPct val="20000"/>
        </a:spcBef>
        <a:spcAft>
          <a:spcPct val="0"/>
        </a:spcAft>
        <a:buChar char="»"/>
        <a:defRPr sz="2000">
          <a:solidFill>
            <a:schemeClr val="tx1"/>
          </a:solidFill>
          <a:latin typeface="Arial" pitchFamily="39" charset="0"/>
          <a:ea typeface="ＭＳ Ｐゴシック" pitchFamily="39" charset="-128"/>
        </a:defRPr>
      </a:lvl8pPr>
      <a:lvl9pPr marL="3886200" indent="-228600" algn="l" rtl="0" fontAlgn="base">
        <a:spcBef>
          <a:spcPct val="20000"/>
        </a:spcBef>
        <a:spcAft>
          <a:spcPct val="0"/>
        </a:spcAft>
        <a:buChar char="»"/>
        <a:defRPr sz="2000">
          <a:solidFill>
            <a:schemeClr val="tx1"/>
          </a:solidFill>
          <a:latin typeface="Arial" pitchFamily="39" charset="0"/>
          <a:ea typeface="ＭＳ Ｐゴシック" pitchFamily="39"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684AF69-F684-0D43-89F9-45EEB3670B9C}"/>
              </a:ext>
            </a:extLst>
          </p:cNvPr>
          <p:cNvPicPr>
            <a:picLocks noChangeAspect="1"/>
          </p:cNvPicPr>
          <p:nvPr/>
        </p:nvPicPr>
        <p:blipFill>
          <a:blip r:embed="rId3"/>
          <a:stretch>
            <a:fillRect/>
          </a:stretch>
        </p:blipFill>
        <p:spPr>
          <a:xfrm>
            <a:off x="-36512" y="5373216"/>
            <a:ext cx="9252520" cy="6942728"/>
          </a:xfrm>
          <a:prstGeom prst="rect">
            <a:avLst/>
          </a:prstGeom>
        </p:spPr>
      </p:pic>
      <p:sp>
        <p:nvSpPr>
          <p:cNvPr id="5122" name="Rectangle 5"/>
          <p:cNvSpPr>
            <a:spLocks noGrp="1" noChangeArrowheads="1"/>
          </p:cNvSpPr>
          <p:nvPr>
            <p:ph type="ctrTitle"/>
          </p:nvPr>
        </p:nvSpPr>
        <p:spPr>
          <a:xfrm>
            <a:off x="-171698" y="1608336"/>
            <a:ext cx="9496226" cy="1244600"/>
          </a:xfrm>
        </p:spPr>
        <p:txBody>
          <a:bodyPr/>
          <a:lstStyle/>
          <a:p>
            <a:pPr indent="0" algn="ctr" eaLnBrk="1" hangingPunct="1"/>
            <a:r>
              <a:rPr lang="fr-BE" sz="3600" dirty="0">
                <a:ea typeface="ＭＳ Ｐゴシック" pitchFamily="-107" charset="-128"/>
                <a:cs typeface="ＭＳ Ｐゴシック" pitchFamily="-107" charset="-128"/>
              </a:rPr>
              <a:t>Policy Dialogue on </a:t>
            </a:r>
            <a:br>
              <a:rPr lang="fr-BE" sz="3600" dirty="0">
                <a:ea typeface="ＭＳ Ｐゴシック" pitchFamily="-107" charset="-128"/>
                <a:cs typeface="ＭＳ Ｐゴシック" pitchFamily="-107" charset="-128"/>
              </a:rPr>
            </a:br>
            <a:r>
              <a:rPr lang="fr-BE" sz="3600" dirty="0" err="1">
                <a:ea typeface="ＭＳ Ｐゴシック" pitchFamily="-107" charset="-128"/>
                <a:cs typeface="ＭＳ Ｐゴシック" pitchFamily="-107" charset="-128"/>
              </a:rPr>
              <a:t>Environment</a:t>
            </a:r>
            <a:r>
              <a:rPr lang="fr-BE" sz="3600" dirty="0">
                <a:ea typeface="ＭＳ Ｐゴシック" pitchFamily="-107" charset="-128"/>
                <a:cs typeface="ＭＳ Ｐゴシック" pitchFamily="-107" charset="-128"/>
              </a:rPr>
              <a:t> and Climat Change</a:t>
            </a:r>
            <a:endParaRPr lang="en-GB" sz="3600" dirty="0">
              <a:ea typeface="ＭＳ Ｐゴシック" pitchFamily="-107" charset="-128"/>
              <a:cs typeface="ＭＳ Ｐゴシック" pitchFamily="-107" charset="-128"/>
            </a:endParaRPr>
          </a:p>
        </p:txBody>
      </p:sp>
      <p:sp>
        <p:nvSpPr>
          <p:cNvPr id="6" name="Espace réservé du numéro de diapositive 5"/>
          <p:cNvSpPr>
            <a:spLocks noGrp="1"/>
          </p:cNvSpPr>
          <p:nvPr>
            <p:ph type="sldNum" sz="quarter" idx="12"/>
          </p:nvPr>
        </p:nvSpPr>
        <p:spPr/>
        <p:txBody>
          <a:bodyPr/>
          <a:lstStyle/>
          <a:p>
            <a:fld id="{002D6EC1-959F-234E-800C-FCDE0C974D53}" type="slidenum">
              <a:rPr lang="en-GB" smtClean="0"/>
              <a:pPr/>
              <a:t>1</a:t>
            </a:fld>
            <a:endParaRPr lang="en-GB"/>
          </a:p>
        </p:txBody>
      </p:sp>
      <p:sp>
        <p:nvSpPr>
          <p:cNvPr id="11" name="Rectangle 6">
            <a:extLst>
              <a:ext uri="{FF2B5EF4-FFF2-40B4-BE49-F238E27FC236}">
                <a16:creationId xmlns:a16="http://schemas.microsoft.com/office/drawing/2014/main" xmlns="" id="{B78AA036-F88E-DB40-AEDE-09CC07CAF0D1}"/>
              </a:ext>
            </a:extLst>
          </p:cNvPr>
          <p:cNvSpPr>
            <a:spLocks noGrp="1" noChangeArrowheads="1"/>
          </p:cNvSpPr>
          <p:nvPr>
            <p:ph type="subTitle" idx="1"/>
          </p:nvPr>
        </p:nvSpPr>
        <p:spPr>
          <a:xfrm>
            <a:off x="76200" y="5869632"/>
            <a:ext cx="9067800" cy="727720"/>
          </a:xfrm>
        </p:spPr>
        <p:txBody>
          <a:bodyPr/>
          <a:lstStyle/>
          <a:p>
            <a:pPr algn="ctr" eaLnBrk="1" hangingPunct="1"/>
            <a:r>
              <a:rPr lang="fr-BE" altLang="x-none" sz="2000" dirty="0">
                <a:solidFill>
                  <a:srgbClr val="F2EAB0"/>
                </a:solidFill>
                <a:ea typeface="ＭＳ Ｐゴシック" charset="-128"/>
              </a:rPr>
              <a:t>Brussels, </a:t>
            </a:r>
            <a:r>
              <a:rPr lang="fr-BE" altLang="x-none" sz="2000" dirty="0">
                <a:solidFill>
                  <a:srgbClr val="F2EAB0"/>
                </a:solidFill>
              </a:rPr>
              <a:t>23</a:t>
            </a:r>
            <a:r>
              <a:rPr lang="fr-BE" altLang="x-none" sz="2000" dirty="0">
                <a:solidFill>
                  <a:srgbClr val="F2EAB0"/>
                </a:solidFill>
                <a:ea typeface="ＭＳ Ｐゴシック" charset="-128"/>
              </a:rPr>
              <a:t> May 2019</a:t>
            </a:r>
          </a:p>
          <a:p>
            <a:pPr algn="ctr" eaLnBrk="1" hangingPunct="1"/>
            <a:r>
              <a:rPr lang="fr-BE" altLang="x-none" sz="1600" b="0" i="1" dirty="0">
                <a:solidFill>
                  <a:srgbClr val="F2EAB0"/>
                </a:solidFill>
                <a:ea typeface="ＭＳ Ｐゴシック" charset="-128"/>
              </a:rPr>
              <a:t>Thomas Theisohn (</a:t>
            </a:r>
            <a:r>
              <a:rPr lang="fr-BE" altLang="x-none" sz="1600" b="0" i="1" dirty="0" err="1">
                <a:solidFill>
                  <a:srgbClr val="F2EAB0"/>
                </a:solidFill>
                <a:ea typeface="ＭＳ Ｐゴシック" charset="-128"/>
              </a:rPr>
              <a:t>thomas.theisohn@gmail.com</a:t>
            </a:r>
            <a:r>
              <a:rPr lang="fr-BE" altLang="x-none" sz="1600" b="0" i="1" dirty="0">
                <a:solidFill>
                  <a:srgbClr val="F2EAB0"/>
                </a:solidFill>
                <a:ea typeface="ＭＳ Ｐゴシック" charset="-128"/>
              </a:rPr>
              <a:t>) </a:t>
            </a:r>
          </a:p>
        </p:txBody>
      </p:sp>
      <p:sp>
        <p:nvSpPr>
          <p:cNvPr id="2" name="Rectangle 1">
            <a:extLst>
              <a:ext uri="{FF2B5EF4-FFF2-40B4-BE49-F238E27FC236}">
                <a16:creationId xmlns:a16="http://schemas.microsoft.com/office/drawing/2014/main" xmlns="" id="{659D4475-5EFF-0647-9879-B97E7568818A}"/>
              </a:ext>
            </a:extLst>
          </p:cNvPr>
          <p:cNvSpPr/>
          <p:nvPr/>
        </p:nvSpPr>
        <p:spPr>
          <a:xfrm>
            <a:off x="179512" y="3299500"/>
            <a:ext cx="8784976" cy="1569660"/>
          </a:xfrm>
          <a:prstGeom prst="rect">
            <a:avLst/>
          </a:prstGeom>
        </p:spPr>
        <p:txBody>
          <a:bodyPr wrap="square">
            <a:spAutoFit/>
          </a:bodyPr>
          <a:lstStyle/>
          <a:p>
            <a:pPr algn="ctr"/>
            <a:r>
              <a:rPr lang="en-GB" sz="3200" b="1" dirty="0">
                <a:solidFill>
                  <a:schemeClr val="bg1"/>
                </a:solidFill>
              </a:rPr>
              <a:t>Module 2: </a:t>
            </a:r>
          </a:p>
          <a:p>
            <a:pPr algn="ctr"/>
            <a:r>
              <a:rPr lang="en-GB" sz="3200" b="1" dirty="0">
                <a:solidFill>
                  <a:schemeClr val="bg1"/>
                </a:solidFill>
              </a:rPr>
              <a:t>Preparing for a strategic approach </a:t>
            </a:r>
          </a:p>
          <a:p>
            <a:pPr algn="ctr"/>
            <a:r>
              <a:rPr lang="en-GB" sz="3200" b="1" dirty="0">
                <a:solidFill>
                  <a:schemeClr val="bg1"/>
                </a:solidFill>
              </a:rPr>
              <a:t>to  policy dialogue</a:t>
            </a:r>
          </a:p>
        </p:txBody>
      </p:sp>
    </p:spTree>
    <p:extLst>
      <p:ext uri="{BB962C8B-B14F-4D97-AF65-F5344CB8AC3E}">
        <p14:creationId xmlns:p14="http://schemas.microsoft.com/office/powerpoint/2010/main" val="170012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ChangeArrowheads="1"/>
          </p:cNvSpPr>
          <p:nvPr/>
        </p:nvSpPr>
        <p:spPr bwMode="auto">
          <a:xfrm>
            <a:off x="479425" y="409575"/>
            <a:ext cx="8007350" cy="101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ClrTx/>
              <a:buFontTx/>
              <a:buNone/>
            </a:pPr>
            <a:r>
              <a:rPr lang="fr-BE" altLang="x-none" sz="3200" i="0">
                <a:solidFill>
                  <a:srgbClr val="000000"/>
                </a:solidFill>
              </a:rPr>
              <a:t/>
            </a:r>
            <a:br>
              <a:rPr lang="fr-BE" altLang="x-none" sz="3200" i="0">
                <a:solidFill>
                  <a:srgbClr val="000000"/>
                </a:solidFill>
              </a:rPr>
            </a:br>
            <a:endParaRPr lang="en-GB" altLang="x-none" sz="3200" i="0">
              <a:solidFill>
                <a:srgbClr val="000000"/>
              </a:solidFill>
            </a:endParaRPr>
          </a:p>
        </p:txBody>
      </p:sp>
      <p:sp>
        <p:nvSpPr>
          <p:cNvPr id="24578" name="Slide Number Placeholder 12"/>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ClrTx/>
              <a:buFontTx/>
              <a:buNone/>
            </a:pPr>
            <a:fld id="{7FEAA1E1-ECEE-AA45-A797-618C6DE99D91}" type="slidenum">
              <a:rPr lang="en-US" altLang="x-none" sz="1400" i="0">
                <a:solidFill>
                  <a:schemeClr val="tx1"/>
                </a:solidFill>
                <a:latin typeface="Arial" charset="0"/>
              </a:rPr>
              <a:pPr>
                <a:spcBef>
                  <a:spcPct val="0"/>
                </a:spcBef>
                <a:buClrTx/>
                <a:buFontTx/>
                <a:buNone/>
              </a:pPr>
              <a:t>10</a:t>
            </a:fld>
            <a:endParaRPr lang="en-US" altLang="x-none" sz="1400" i="0">
              <a:solidFill>
                <a:schemeClr val="tx1"/>
              </a:solidFill>
              <a:latin typeface="Arial" charset="0"/>
            </a:endParaRPr>
          </a:p>
        </p:txBody>
      </p:sp>
      <p:sp>
        <p:nvSpPr>
          <p:cNvPr id="24579" name="ZoneTexte 4"/>
          <p:cNvSpPr txBox="1">
            <a:spLocks noChangeArrowheads="1"/>
          </p:cNvSpPr>
          <p:nvPr/>
        </p:nvSpPr>
        <p:spPr bwMode="auto">
          <a:xfrm>
            <a:off x="0" y="1219200"/>
            <a:ext cx="889248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ClrTx/>
              <a:buFontTx/>
              <a:buNone/>
            </a:pPr>
            <a:r>
              <a:rPr lang="en-GB" altLang="x-none" sz="1400" b="1" i="0" dirty="0">
                <a:solidFill>
                  <a:srgbClr val="800000"/>
                </a:solidFill>
                <a:latin typeface="+mn-lt"/>
              </a:rPr>
              <a:t>PD Content:  What are the “Influencing” objectives? (long/short term)</a:t>
            </a:r>
          </a:p>
        </p:txBody>
      </p:sp>
      <p:sp>
        <p:nvSpPr>
          <p:cNvPr id="2" name="TextBox 1"/>
          <p:cNvSpPr txBox="1"/>
          <p:nvPr/>
        </p:nvSpPr>
        <p:spPr>
          <a:xfrm>
            <a:off x="4895528" y="1700808"/>
            <a:ext cx="4248472" cy="1938992"/>
          </a:xfrm>
          <a:prstGeom prst="rect">
            <a:avLst/>
          </a:prstGeom>
          <a:noFill/>
        </p:spPr>
        <p:txBody>
          <a:bodyPr wrap="square" rtlCol="0">
            <a:spAutoFit/>
          </a:bodyPr>
          <a:lstStyle/>
          <a:p>
            <a:pPr algn="ctr"/>
            <a:r>
              <a:rPr lang="en-GB" altLang="x-none" sz="1400" b="1" dirty="0">
                <a:solidFill>
                  <a:srgbClr val="005399"/>
                </a:solidFill>
                <a:latin typeface="+mn-lt"/>
                <a:cs typeface="Avenir Book"/>
              </a:rPr>
              <a:t>AVOID</a:t>
            </a:r>
          </a:p>
          <a:p>
            <a:pPr algn="ctr"/>
            <a:endParaRPr lang="en-GB" altLang="x-none" sz="800" b="1" dirty="0">
              <a:solidFill>
                <a:srgbClr val="005399"/>
              </a:solidFill>
              <a:latin typeface="+mn-lt"/>
              <a:cs typeface="Avenir Book"/>
            </a:endParaRPr>
          </a:p>
          <a:p>
            <a:r>
              <a:rPr lang="en-GB" sz="1400" dirty="0">
                <a:latin typeface="Avenir Book"/>
                <a:ea typeface="Zapf Dingbats"/>
                <a:cs typeface="Avenir Book"/>
                <a:sym typeface="Zapf Dingbats"/>
              </a:rPr>
              <a:t>✖ </a:t>
            </a:r>
            <a:r>
              <a:rPr lang="en-GB" altLang="x-none" sz="1400" dirty="0">
                <a:solidFill>
                  <a:srgbClr val="404040"/>
                </a:solidFill>
                <a:latin typeface="Avenir Book"/>
                <a:cs typeface="Avenir Book"/>
              </a:rPr>
              <a:t>Belabouring the evident </a:t>
            </a:r>
            <a:r>
              <a:rPr lang="en-GB" altLang="x-none" sz="1400" dirty="0">
                <a:solidFill>
                  <a:srgbClr val="404040"/>
                </a:solidFill>
                <a:latin typeface="Avenir Book"/>
                <a:ea typeface="Zapf Dingbats"/>
                <a:cs typeface="Avenir Book"/>
                <a:sym typeface="Zapf Dingbats"/>
              </a:rPr>
              <a:t>a</a:t>
            </a:r>
            <a:r>
              <a:rPr lang="en-GB" altLang="x-none" sz="1400" dirty="0">
                <a:solidFill>
                  <a:srgbClr val="404040"/>
                </a:solidFill>
                <a:latin typeface="Avenir Book"/>
                <a:cs typeface="Avenir Book"/>
              </a:rPr>
              <a:t>nd negative</a:t>
            </a:r>
          </a:p>
          <a:p>
            <a:r>
              <a:rPr lang="en-GB" sz="1400" dirty="0">
                <a:latin typeface="Avenir Book"/>
                <a:ea typeface="Zapf Dingbats"/>
                <a:cs typeface="Avenir Book"/>
                <a:sym typeface="Zapf Dingbats"/>
              </a:rPr>
              <a:t>✖ </a:t>
            </a:r>
            <a:r>
              <a:rPr lang="en-GB" altLang="x-none" sz="1400" dirty="0">
                <a:solidFill>
                  <a:srgbClr val="404040"/>
                </a:solidFill>
                <a:latin typeface="Avenir Book"/>
                <a:cs typeface="Avenir Book"/>
              </a:rPr>
              <a:t>Myopic perspectives, sub-sectorial issues, operations</a:t>
            </a:r>
          </a:p>
          <a:p>
            <a:r>
              <a:rPr lang="en-GB" sz="1400" dirty="0">
                <a:latin typeface="Avenir Book"/>
                <a:ea typeface="Zapf Dingbats"/>
                <a:cs typeface="Avenir Book"/>
                <a:sym typeface="Zapf Dingbats"/>
              </a:rPr>
              <a:t>✖ </a:t>
            </a:r>
            <a:r>
              <a:rPr lang="en-GB" altLang="x-none" sz="1400" dirty="0">
                <a:solidFill>
                  <a:srgbClr val="404040"/>
                </a:solidFill>
                <a:latin typeface="Avenir Book"/>
                <a:cs typeface="Avenir Book"/>
              </a:rPr>
              <a:t>Crowding out substance by focusing on administration</a:t>
            </a:r>
          </a:p>
          <a:p>
            <a:r>
              <a:rPr lang="en-GB" sz="1400" dirty="0">
                <a:latin typeface="Avenir Book"/>
                <a:ea typeface="Zapf Dingbats"/>
                <a:cs typeface="Avenir Book"/>
                <a:sym typeface="Zapf Dingbats"/>
              </a:rPr>
              <a:t>✖ </a:t>
            </a:r>
            <a:r>
              <a:rPr lang="en-GB" altLang="x-none" sz="1400" dirty="0">
                <a:solidFill>
                  <a:srgbClr val="404040"/>
                </a:solidFill>
                <a:latin typeface="Avenir Book"/>
                <a:cs typeface="Avenir Book"/>
              </a:rPr>
              <a:t>Overloading &amp; fragmenting: venues and issues</a:t>
            </a:r>
          </a:p>
          <a:p>
            <a:r>
              <a:rPr lang="en-GB" sz="1400" dirty="0">
                <a:latin typeface="Avenir Book"/>
                <a:ea typeface="Zapf Dingbats"/>
                <a:cs typeface="Avenir Book"/>
                <a:sym typeface="Zapf Dingbats"/>
              </a:rPr>
              <a:t>✖ </a:t>
            </a:r>
            <a:r>
              <a:rPr lang="en-GB" altLang="x-none" sz="1400" dirty="0">
                <a:solidFill>
                  <a:srgbClr val="404040"/>
                </a:solidFill>
                <a:latin typeface="Avenir Book"/>
                <a:cs typeface="Avenir Book"/>
              </a:rPr>
              <a:t>Increasing Transaction cost </a:t>
            </a:r>
          </a:p>
        </p:txBody>
      </p:sp>
      <p:sp>
        <p:nvSpPr>
          <p:cNvPr id="3" name="Rectangle 2"/>
          <p:cNvSpPr/>
          <p:nvPr/>
        </p:nvSpPr>
        <p:spPr>
          <a:xfrm>
            <a:off x="179512" y="1700808"/>
            <a:ext cx="4572000" cy="2652521"/>
          </a:xfrm>
          <a:prstGeom prst="rect">
            <a:avLst/>
          </a:prstGeom>
          <a:noFill/>
        </p:spPr>
        <p:txBody>
          <a:bodyPr wrap="square" rtlCol="0">
            <a:spAutoFit/>
          </a:bodyPr>
          <a:lstStyle/>
          <a:p>
            <a:pPr algn="ctr"/>
            <a:r>
              <a:rPr lang="en-GB" altLang="x-none" sz="1400" b="1" dirty="0">
                <a:solidFill>
                  <a:srgbClr val="005399"/>
                </a:solidFill>
                <a:latin typeface="+mn-lt"/>
                <a:cs typeface="Avenir Book"/>
              </a:rPr>
              <a:t>FOCUS ON </a:t>
            </a:r>
          </a:p>
          <a:p>
            <a:pPr algn="ctr"/>
            <a:endParaRPr lang="en-GB" altLang="x-none" sz="800" b="1" dirty="0">
              <a:solidFill>
                <a:srgbClr val="005399"/>
              </a:solidFill>
              <a:latin typeface="+mn-lt"/>
              <a:cs typeface="Avenir Book"/>
            </a:endParaRPr>
          </a:p>
          <a:p>
            <a:pPr>
              <a:lnSpc>
                <a:spcPct val="110000"/>
              </a:lnSpc>
            </a:pPr>
            <a:r>
              <a:rPr lang="en-GB" altLang="x-none" sz="1400" b="1" dirty="0">
                <a:solidFill>
                  <a:srgbClr val="005399"/>
                </a:solidFill>
                <a:latin typeface="Avenir Book"/>
                <a:cs typeface="Avenir Book"/>
                <a:sym typeface="Zapf Dingbats"/>
              </a:rPr>
              <a:t>✔ </a:t>
            </a:r>
            <a:r>
              <a:rPr lang="en-GB" altLang="x-none" sz="1400" b="1" dirty="0">
                <a:solidFill>
                  <a:schemeClr val="bg2">
                    <a:lumMod val="50000"/>
                  </a:schemeClr>
                </a:solidFill>
                <a:latin typeface="Avenir Book"/>
                <a:cs typeface="Avenir Book"/>
              </a:rPr>
              <a:t>What is relevant, timely and adds value in context</a:t>
            </a:r>
          </a:p>
          <a:p>
            <a:pPr>
              <a:lnSpc>
                <a:spcPct val="110000"/>
              </a:lnSpc>
            </a:pPr>
            <a:r>
              <a:rPr lang="en-GB" altLang="x-none" sz="1400" b="1" dirty="0">
                <a:solidFill>
                  <a:srgbClr val="005399"/>
                </a:solidFill>
                <a:latin typeface="Avenir Book"/>
                <a:cs typeface="Avenir Book"/>
                <a:sym typeface="Zapf Dingbats"/>
              </a:rPr>
              <a:t>✔</a:t>
            </a:r>
            <a:r>
              <a:rPr lang="en-GB" altLang="x-none" sz="1400" b="1" dirty="0">
                <a:solidFill>
                  <a:schemeClr val="bg2">
                    <a:lumMod val="50000"/>
                  </a:schemeClr>
                </a:solidFill>
                <a:latin typeface="Avenir Book"/>
                <a:cs typeface="Avenir Book"/>
                <a:sym typeface="Zapf Dingbats"/>
              </a:rPr>
              <a:t> </a:t>
            </a:r>
            <a:r>
              <a:rPr lang="en-GB" altLang="x-none" sz="1400" b="1" dirty="0">
                <a:solidFill>
                  <a:schemeClr val="bg2">
                    <a:lumMod val="50000"/>
                  </a:schemeClr>
                </a:solidFill>
                <a:latin typeface="Avenir Book"/>
                <a:cs typeface="Avenir Book"/>
              </a:rPr>
              <a:t>EU values and policy priorities</a:t>
            </a:r>
          </a:p>
          <a:p>
            <a:pPr>
              <a:lnSpc>
                <a:spcPct val="110000"/>
              </a:lnSpc>
            </a:pPr>
            <a:r>
              <a:rPr lang="en-GB" altLang="x-none" sz="1400" b="1" dirty="0">
                <a:solidFill>
                  <a:srgbClr val="005399"/>
                </a:solidFill>
                <a:latin typeface="Avenir Book"/>
                <a:cs typeface="Avenir Book"/>
                <a:sym typeface="Zapf Dingbats"/>
              </a:rPr>
              <a:t>✔ </a:t>
            </a:r>
            <a:r>
              <a:rPr lang="en-GB" altLang="x-none" sz="1400" b="1" dirty="0">
                <a:solidFill>
                  <a:schemeClr val="bg2">
                    <a:lumMod val="50000"/>
                  </a:schemeClr>
                </a:solidFill>
                <a:latin typeface="Avenir Book"/>
                <a:cs typeface="Avenir Book"/>
              </a:rPr>
              <a:t>Substance/solution finding where it matters</a:t>
            </a:r>
          </a:p>
          <a:p>
            <a:pPr>
              <a:lnSpc>
                <a:spcPct val="110000"/>
              </a:lnSpc>
            </a:pPr>
            <a:r>
              <a:rPr lang="en-GB" altLang="x-none" sz="1400" b="1" dirty="0">
                <a:solidFill>
                  <a:srgbClr val="005399"/>
                </a:solidFill>
                <a:latin typeface="Avenir Book"/>
                <a:cs typeface="Avenir Book"/>
                <a:sym typeface="Zapf Dingbats"/>
              </a:rPr>
              <a:t>✔ </a:t>
            </a:r>
            <a:r>
              <a:rPr lang="en-GB" altLang="x-none" sz="1400" b="1" dirty="0">
                <a:solidFill>
                  <a:schemeClr val="bg2">
                    <a:lumMod val="50000"/>
                  </a:schemeClr>
                </a:solidFill>
                <a:latin typeface="Avenir Book"/>
                <a:cs typeface="Avenir Book"/>
              </a:rPr>
              <a:t>Few selected issues (e.g. systemic bottlenecks)</a:t>
            </a:r>
          </a:p>
          <a:p>
            <a:pPr>
              <a:lnSpc>
                <a:spcPct val="110000"/>
              </a:lnSpc>
            </a:pPr>
            <a:r>
              <a:rPr lang="en-GB" altLang="x-none" sz="1400" b="1" dirty="0">
                <a:solidFill>
                  <a:srgbClr val="005399"/>
                </a:solidFill>
                <a:latin typeface="Avenir Book"/>
                <a:cs typeface="Avenir Book"/>
                <a:sym typeface="Zapf Dingbats"/>
              </a:rPr>
              <a:t>✔ </a:t>
            </a:r>
            <a:r>
              <a:rPr lang="en-GB" altLang="x-none" sz="1400" b="1" dirty="0">
                <a:solidFill>
                  <a:schemeClr val="bg2">
                    <a:lumMod val="50000"/>
                  </a:schemeClr>
                </a:solidFill>
                <a:latin typeface="Avenir Book"/>
                <a:cs typeface="Avenir Book"/>
              </a:rPr>
              <a:t>Connecting related policy dialogue streams</a:t>
            </a:r>
          </a:p>
          <a:p>
            <a:pPr>
              <a:lnSpc>
                <a:spcPct val="110000"/>
              </a:lnSpc>
            </a:pPr>
            <a:r>
              <a:rPr lang="en-GB" altLang="x-none" sz="1400" b="1" dirty="0">
                <a:solidFill>
                  <a:srgbClr val="005399"/>
                </a:solidFill>
                <a:latin typeface="Avenir Book"/>
                <a:cs typeface="Avenir Book"/>
                <a:sym typeface="Zapf Dingbats"/>
              </a:rPr>
              <a:t>✔ </a:t>
            </a:r>
            <a:r>
              <a:rPr lang="en-GB" altLang="x-none" sz="1400" b="1" dirty="0">
                <a:solidFill>
                  <a:schemeClr val="bg2">
                    <a:lumMod val="50000"/>
                  </a:schemeClr>
                </a:solidFill>
                <a:latin typeface="Avenir Book"/>
                <a:cs typeface="Avenir Book"/>
              </a:rPr>
              <a:t>What is discussable  now. (Save for opportunities)</a:t>
            </a:r>
          </a:p>
          <a:p>
            <a:pPr>
              <a:lnSpc>
                <a:spcPct val="110000"/>
              </a:lnSpc>
            </a:pPr>
            <a:r>
              <a:rPr lang="en-GB" altLang="x-none" sz="1400" b="1" dirty="0">
                <a:solidFill>
                  <a:srgbClr val="005399"/>
                </a:solidFill>
                <a:latin typeface="Avenir Book"/>
                <a:cs typeface="Avenir Book"/>
                <a:sym typeface="Zapf Dingbats"/>
              </a:rPr>
              <a:t>✔ </a:t>
            </a:r>
            <a:r>
              <a:rPr lang="en-GB" altLang="x-none" sz="1400" b="1" dirty="0" err="1">
                <a:solidFill>
                  <a:schemeClr val="bg2">
                    <a:lumMod val="50000"/>
                  </a:schemeClr>
                </a:solidFill>
                <a:latin typeface="Avenir Book"/>
                <a:cs typeface="Avenir Book"/>
              </a:rPr>
              <a:t>Concertation</a:t>
            </a:r>
            <a:r>
              <a:rPr lang="en-GB" altLang="x-none" sz="1400" b="1" dirty="0">
                <a:solidFill>
                  <a:schemeClr val="bg2">
                    <a:lumMod val="50000"/>
                  </a:schemeClr>
                </a:solidFill>
                <a:latin typeface="Avenir Book"/>
                <a:cs typeface="Avenir Book"/>
              </a:rPr>
              <a:t> &amp; harmonization with DPs</a:t>
            </a:r>
          </a:p>
          <a:p>
            <a:pPr>
              <a:lnSpc>
                <a:spcPct val="110000"/>
              </a:lnSpc>
            </a:pPr>
            <a:r>
              <a:rPr lang="en-GB" altLang="x-none" sz="1400" b="1" dirty="0">
                <a:solidFill>
                  <a:srgbClr val="005399"/>
                </a:solidFill>
                <a:latin typeface="Avenir Book"/>
                <a:cs typeface="Avenir Book"/>
                <a:sym typeface="Zapf Dingbats"/>
              </a:rPr>
              <a:t>✔ </a:t>
            </a:r>
            <a:r>
              <a:rPr lang="en-GB" altLang="x-none" sz="1400" b="1" dirty="0">
                <a:solidFill>
                  <a:schemeClr val="bg2">
                    <a:lumMod val="50000"/>
                  </a:schemeClr>
                </a:solidFill>
                <a:latin typeface="Avenir Book"/>
                <a:cs typeface="Avenir Book"/>
              </a:rPr>
              <a:t>Broadening/deepening evidence &amp; understanding</a:t>
            </a:r>
          </a:p>
          <a:p>
            <a:pPr>
              <a:lnSpc>
                <a:spcPct val="110000"/>
              </a:lnSpc>
            </a:pPr>
            <a:r>
              <a:rPr lang="en-GB" altLang="x-none" sz="1400" b="1" dirty="0">
                <a:solidFill>
                  <a:srgbClr val="005399"/>
                </a:solidFill>
                <a:latin typeface="Avenir Book"/>
                <a:cs typeface="Avenir Book"/>
                <a:sym typeface="Zapf Dingbats"/>
              </a:rPr>
              <a:t>✔</a:t>
            </a:r>
            <a:r>
              <a:rPr lang="en-GB" altLang="x-none" sz="1400" b="1" dirty="0">
                <a:solidFill>
                  <a:schemeClr val="bg2">
                    <a:lumMod val="50000"/>
                  </a:schemeClr>
                </a:solidFill>
                <a:latin typeface="Avenir Book"/>
                <a:cs typeface="Avenir Book"/>
                <a:sym typeface="Zapf Dingbats"/>
              </a:rPr>
              <a:t> </a:t>
            </a:r>
            <a:r>
              <a:rPr lang="en-GB" altLang="x-none" sz="1400" b="1" dirty="0">
                <a:solidFill>
                  <a:schemeClr val="bg2">
                    <a:lumMod val="50000"/>
                  </a:schemeClr>
                </a:solidFill>
                <a:latin typeface="Avenir Book"/>
                <a:cs typeface="Avenir Book"/>
              </a:rPr>
              <a:t>Coherence, Risks, Sustainability etc.</a:t>
            </a:r>
          </a:p>
        </p:txBody>
      </p:sp>
      <p:sp>
        <p:nvSpPr>
          <p:cNvPr id="10" name="ZoneTexte 7"/>
          <p:cNvSpPr txBox="1"/>
          <p:nvPr/>
        </p:nvSpPr>
        <p:spPr>
          <a:xfrm>
            <a:off x="251520" y="4509120"/>
            <a:ext cx="8380040" cy="2339102"/>
          </a:xfrm>
          <a:prstGeom prst="rect">
            <a:avLst/>
          </a:prstGeom>
          <a:solidFill>
            <a:schemeClr val="bg1">
              <a:lumMod val="95000"/>
            </a:schemeClr>
          </a:solidFill>
        </p:spPr>
        <p:txBody>
          <a:bodyPr wrap="square">
            <a:spAutoFit/>
          </a:bodyPr>
          <a:lstStyle>
            <a:lvl1pPr>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a:defRPr sz="1200">
                <a:solidFill>
                  <a:srgbClr val="0F5494"/>
                </a:solidFill>
                <a:latin typeface="Verdana" charset="0"/>
                <a:ea typeface="ＭＳ Ｐゴシック" charset="-128"/>
              </a:defRPr>
            </a:lvl3pPr>
            <a:lvl4pPr>
              <a:defRPr sz="1200">
                <a:solidFill>
                  <a:srgbClr val="0F5494"/>
                </a:solidFill>
                <a:latin typeface="Verdana" charset="0"/>
                <a:ea typeface="ＭＳ Ｐゴシック" charset="-128"/>
              </a:defRPr>
            </a:lvl4pPr>
            <a:lvl5pPr>
              <a:defRPr sz="1200">
                <a:solidFill>
                  <a:srgbClr val="0F5494"/>
                </a:solidFill>
                <a:latin typeface="Verdana" charset="0"/>
                <a:ea typeface="ＭＳ Ｐゴシック" charset="-128"/>
              </a:defRPr>
            </a:lvl5pPr>
            <a:lvl6pPr marL="457200" eaLnBrk="0" fontAlgn="base" hangingPunct="0">
              <a:spcBef>
                <a:spcPct val="0"/>
              </a:spcBef>
              <a:spcAft>
                <a:spcPct val="0"/>
              </a:spcAft>
              <a:defRPr sz="1200">
                <a:solidFill>
                  <a:srgbClr val="0F5494"/>
                </a:solidFill>
                <a:latin typeface="Verdana" charset="0"/>
                <a:ea typeface="ＭＳ Ｐゴシック" charset="-128"/>
              </a:defRPr>
            </a:lvl6pPr>
            <a:lvl7pPr marL="914400" eaLnBrk="0" fontAlgn="base" hangingPunct="0">
              <a:spcBef>
                <a:spcPct val="0"/>
              </a:spcBef>
              <a:spcAft>
                <a:spcPct val="0"/>
              </a:spcAft>
              <a:defRPr sz="1200">
                <a:solidFill>
                  <a:srgbClr val="0F5494"/>
                </a:solidFill>
                <a:latin typeface="Verdana" charset="0"/>
                <a:ea typeface="ＭＳ Ｐゴシック" charset="-128"/>
              </a:defRPr>
            </a:lvl7pPr>
            <a:lvl8pPr marL="1371600" eaLnBrk="0" fontAlgn="base" hangingPunct="0">
              <a:spcBef>
                <a:spcPct val="0"/>
              </a:spcBef>
              <a:spcAft>
                <a:spcPct val="0"/>
              </a:spcAft>
              <a:defRPr sz="1200">
                <a:solidFill>
                  <a:srgbClr val="0F5494"/>
                </a:solidFill>
                <a:latin typeface="Verdana" charset="0"/>
                <a:ea typeface="ＭＳ Ｐゴシック" charset="-128"/>
              </a:defRPr>
            </a:lvl8pPr>
            <a:lvl9pPr marL="1828800" eaLnBrk="0" fontAlgn="base" hangingPunct="0">
              <a:spcBef>
                <a:spcPct val="0"/>
              </a:spcBef>
              <a:spcAft>
                <a:spcPct val="0"/>
              </a:spcAft>
              <a:defRPr sz="1200">
                <a:solidFill>
                  <a:srgbClr val="0F5494"/>
                </a:solidFill>
                <a:latin typeface="Verdana" charset="0"/>
                <a:ea typeface="ＭＳ Ｐゴシック" charset="-128"/>
              </a:defRPr>
            </a:lvl9pPr>
          </a:lstStyle>
          <a:p>
            <a:pPr algn="ctr">
              <a:defRPr/>
            </a:pPr>
            <a:r>
              <a:rPr lang="en-GB" altLang="x-none" sz="1800" b="1" dirty="0">
                <a:latin typeface="Avenir Book"/>
                <a:cs typeface="Avenir Book"/>
              </a:rPr>
              <a:t>Examples of “Influencing” objectives</a:t>
            </a:r>
            <a:endParaRPr lang="en-GB" altLang="x-none" sz="1600" dirty="0">
              <a:latin typeface="Avenir Book"/>
              <a:cs typeface="Avenir Book"/>
            </a:endParaRPr>
          </a:p>
          <a:p>
            <a:pPr>
              <a:spcAft>
                <a:spcPts val="600"/>
              </a:spcAft>
              <a:buFont typeface="Arial" charset="0"/>
              <a:buChar char="•"/>
              <a:defRPr/>
            </a:pPr>
            <a:r>
              <a:rPr lang="en-GB" altLang="x-none" sz="1400" dirty="0">
                <a:solidFill>
                  <a:srgbClr val="000000"/>
                </a:solidFill>
                <a:latin typeface="Avenir Book"/>
                <a:cs typeface="Avenir Book"/>
              </a:rPr>
              <a:t>Promoting progressive access to information legislation </a:t>
            </a:r>
          </a:p>
          <a:p>
            <a:pPr>
              <a:spcAft>
                <a:spcPts val="600"/>
              </a:spcAft>
              <a:buFont typeface="Arial" charset="0"/>
              <a:buChar char="•"/>
              <a:defRPr/>
            </a:pPr>
            <a:r>
              <a:rPr lang="en-GB" altLang="x-none" sz="1400" dirty="0">
                <a:solidFill>
                  <a:srgbClr val="000000"/>
                </a:solidFill>
                <a:latin typeface="Avenir Book"/>
                <a:cs typeface="Avenir Book"/>
              </a:rPr>
              <a:t>Ensuring that national environmental indicators &amp; targets abide by the SMART principles</a:t>
            </a:r>
          </a:p>
          <a:p>
            <a:pPr>
              <a:spcAft>
                <a:spcPts val="600"/>
              </a:spcAft>
              <a:buFont typeface="Arial" charset="0"/>
              <a:buChar char="•"/>
              <a:defRPr/>
            </a:pPr>
            <a:r>
              <a:rPr lang="en-GB" altLang="x-none" sz="1400" dirty="0">
                <a:solidFill>
                  <a:srgbClr val="000000"/>
                </a:solidFill>
                <a:latin typeface="Avenir Book"/>
                <a:cs typeface="Avenir Book"/>
              </a:rPr>
              <a:t>Development of a strategy for improved green growth conditions</a:t>
            </a:r>
          </a:p>
          <a:p>
            <a:pPr>
              <a:spcAft>
                <a:spcPts val="600"/>
              </a:spcAft>
              <a:buFont typeface="Arial" charset="0"/>
              <a:buChar char="•"/>
              <a:defRPr/>
            </a:pPr>
            <a:r>
              <a:rPr lang="en-GB" altLang="x-none" sz="1400" dirty="0">
                <a:solidFill>
                  <a:srgbClr val="000000"/>
                </a:solidFill>
                <a:latin typeface="Avenir Book"/>
                <a:cs typeface="Avenir Book"/>
              </a:rPr>
              <a:t>Establishing ground rules for Government and DP putting into practice Aid Effectiveness principles.</a:t>
            </a:r>
          </a:p>
          <a:p>
            <a:pPr>
              <a:spcAft>
                <a:spcPts val="600"/>
              </a:spcAft>
              <a:buFont typeface="Arial" charset="0"/>
              <a:buChar char="•"/>
              <a:defRPr/>
            </a:pPr>
            <a:r>
              <a:rPr lang="en-GB" altLang="x-none" sz="1400" dirty="0">
                <a:solidFill>
                  <a:srgbClr val="000000"/>
                </a:solidFill>
                <a:latin typeface="Avenir Book"/>
                <a:cs typeface="Avenir Book"/>
              </a:rPr>
              <a:t>Inclusion of non-state and sub-national actors in justice sector working group</a:t>
            </a:r>
          </a:p>
          <a:p>
            <a:pPr>
              <a:spcAft>
                <a:spcPts val="600"/>
              </a:spcAft>
              <a:buFont typeface="Arial" charset="0"/>
              <a:buChar char="•"/>
              <a:defRPr/>
            </a:pPr>
            <a:r>
              <a:rPr lang="en-GB" altLang="x-none" sz="1400" dirty="0">
                <a:solidFill>
                  <a:srgbClr val="000000"/>
                </a:solidFill>
                <a:latin typeface="Avenir Book"/>
                <a:cs typeface="Avenir Book"/>
              </a:rPr>
              <a:t>Rationalization of ad hoc evaluations through strategic environmental assessment</a:t>
            </a:r>
          </a:p>
          <a:p>
            <a:pPr>
              <a:spcAft>
                <a:spcPts val="600"/>
              </a:spcAft>
              <a:buFont typeface="Arial" charset="0"/>
              <a:buChar char="•"/>
              <a:defRPr/>
            </a:pPr>
            <a:r>
              <a:rPr lang="en-GB" altLang="x-none" sz="1400" dirty="0">
                <a:solidFill>
                  <a:srgbClr val="000000"/>
                </a:solidFill>
                <a:latin typeface="Avenir Book"/>
                <a:cs typeface="Avenir Book"/>
              </a:rPr>
              <a:t>Diagnostic study on human resource management in the public sector</a:t>
            </a:r>
          </a:p>
        </p:txBody>
      </p:sp>
      <p:sp>
        <p:nvSpPr>
          <p:cNvPr id="9" name="ZoneTexte 8"/>
          <p:cNvSpPr txBox="1">
            <a:spLocks noChangeArrowheads="1"/>
          </p:cNvSpPr>
          <p:nvPr/>
        </p:nvSpPr>
        <p:spPr bwMode="auto">
          <a:xfrm>
            <a:off x="5580112" y="3789040"/>
            <a:ext cx="3275856" cy="646331"/>
          </a:xfrm>
          <a:prstGeom prst="rect">
            <a:avLst/>
          </a:prstGeom>
          <a:solidFill>
            <a:srgbClr val="FFC612"/>
          </a:solidFill>
          <a:ln>
            <a:solidFill>
              <a:srgbClr val="FFC612"/>
            </a:solidFill>
          </a:ln>
          <a:extLst/>
        </p:spPr>
        <p:txBody>
          <a:bodyPr wrap="square">
            <a:spAutoFit/>
          </a:bodyPr>
          <a:lstStyle>
            <a:lvl1pPr>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ClrTx/>
              <a:buFontTx/>
              <a:buNone/>
            </a:pPr>
            <a:r>
              <a:rPr lang="en-GB" altLang="x-none" sz="1200" b="1" i="0" dirty="0">
                <a:solidFill>
                  <a:srgbClr val="660066"/>
                </a:solidFill>
                <a:latin typeface="+mn-lt"/>
              </a:rPr>
              <a:t>Focus may change with operations. PD should always remain relevant and add value! </a:t>
            </a:r>
          </a:p>
        </p:txBody>
      </p:sp>
    </p:spTree>
    <p:extLst>
      <p:ext uri="{BB962C8B-B14F-4D97-AF65-F5344CB8AC3E}">
        <p14:creationId xmlns:p14="http://schemas.microsoft.com/office/powerpoint/2010/main" val="37984261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60A81A7F-EB1A-C94B-A5F8-4C30921D1864}"/>
              </a:ext>
            </a:extLst>
          </p:cNvPr>
          <p:cNvSpPr/>
          <p:nvPr/>
        </p:nvSpPr>
        <p:spPr bwMode="auto">
          <a:xfrm>
            <a:off x="2627784" y="2129408"/>
            <a:ext cx="1420904" cy="2451720"/>
          </a:xfrm>
          <a:prstGeom prst="roundRect">
            <a:avLst/>
          </a:prstGeom>
          <a:solidFill>
            <a:srgbClr val="FFC61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a:ln>
                <a:noFill/>
              </a:ln>
              <a:solidFill>
                <a:srgbClr val="0F5494"/>
              </a:solidFill>
              <a:effectLst/>
              <a:latin typeface="Verdana" pitchFamily="39" charset="0"/>
            </a:endParaRPr>
          </a:p>
        </p:txBody>
      </p:sp>
      <p:sp>
        <p:nvSpPr>
          <p:cNvPr id="10242" name="Title 1"/>
          <p:cNvSpPr>
            <a:spLocks noGrp="1"/>
          </p:cNvSpPr>
          <p:nvPr>
            <p:ph type="title"/>
          </p:nvPr>
        </p:nvSpPr>
        <p:spPr>
          <a:xfrm>
            <a:off x="239713" y="1295400"/>
            <a:ext cx="8675687" cy="762000"/>
          </a:xfrm>
        </p:spPr>
        <p:txBody>
          <a:bodyPr/>
          <a:lstStyle/>
          <a:p>
            <a:pPr algn="ctr"/>
            <a:r>
              <a:rPr lang="en-GB" sz="1800" dirty="0">
                <a:latin typeface="Calibri"/>
                <a:cs typeface="Calibri"/>
              </a:rPr>
              <a:t>    </a:t>
            </a:r>
            <a:r>
              <a:rPr lang="en-GB" sz="2800" dirty="0">
                <a:solidFill>
                  <a:srgbClr val="800000"/>
                </a:solidFill>
                <a:latin typeface="+mn-lt"/>
                <a:cs typeface="Calibri"/>
              </a:rPr>
              <a:t>Structure of Module 2</a:t>
            </a:r>
          </a:p>
        </p:txBody>
      </p:sp>
      <p:sp>
        <p:nvSpPr>
          <p:cNvPr id="10" name="Espace réservé du numéro de diapositive 9"/>
          <p:cNvSpPr>
            <a:spLocks noGrp="1"/>
          </p:cNvSpPr>
          <p:nvPr>
            <p:ph type="sldNum" sz="quarter" idx="12"/>
          </p:nvPr>
        </p:nvSpPr>
        <p:spPr/>
        <p:txBody>
          <a:bodyPr/>
          <a:lstStyle/>
          <a:p>
            <a:fld id="{A29ECED8-C261-954F-ACA4-286B832D9164}" type="slidenum">
              <a:rPr lang="en-GB" smtClean="0"/>
              <a:pPr/>
              <a:t>11</a:t>
            </a:fld>
            <a:endParaRPr lang="en-GB"/>
          </a:p>
        </p:txBody>
      </p:sp>
      <p:grpSp>
        <p:nvGrpSpPr>
          <p:cNvPr id="2" name="Group 1"/>
          <p:cNvGrpSpPr/>
          <p:nvPr/>
        </p:nvGrpSpPr>
        <p:grpSpPr>
          <a:xfrm>
            <a:off x="467544" y="2852936"/>
            <a:ext cx="7848798" cy="2538864"/>
            <a:chOff x="539552" y="3429000"/>
            <a:chExt cx="7848798" cy="2538864"/>
          </a:xfrm>
        </p:grpSpPr>
        <p:cxnSp>
          <p:nvCxnSpPr>
            <p:cNvPr id="18" name="53 Conector recto"/>
            <p:cNvCxnSpPr>
              <a:stCxn id="22" idx="0"/>
              <a:endCxn id="12" idx="2"/>
            </p:cNvCxnSpPr>
            <p:nvPr/>
          </p:nvCxnSpPr>
          <p:spPr bwMode="auto">
            <a:xfrm flipV="1">
              <a:off x="3383891" y="3952801"/>
              <a:ext cx="2495" cy="520774"/>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28" name="54 Conector recto"/>
            <p:cNvCxnSpPr>
              <a:stCxn id="24" idx="0"/>
              <a:endCxn id="16" idx="2"/>
            </p:cNvCxnSpPr>
            <p:nvPr/>
          </p:nvCxnSpPr>
          <p:spPr bwMode="auto">
            <a:xfrm flipV="1">
              <a:off x="5544089" y="4221088"/>
              <a:ext cx="2537" cy="252487"/>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0" name="56 Conector recto"/>
            <p:cNvCxnSpPr>
              <a:stCxn id="20" idx="0"/>
              <a:endCxn id="31" idx="2"/>
            </p:cNvCxnSpPr>
            <p:nvPr/>
          </p:nvCxnSpPr>
          <p:spPr bwMode="auto">
            <a:xfrm flipV="1">
              <a:off x="1223693" y="4167664"/>
              <a:ext cx="2453" cy="305911"/>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2" name="54 Conector recto"/>
            <p:cNvCxnSpPr>
              <a:stCxn id="9" idx="0"/>
              <a:endCxn id="23" idx="4"/>
            </p:cNvCxnSpPr>
            <p:nvPr/>
          </p:nvCxnSpPr>
          <p:spPr bwMode="auto">
            <a:xfrm flipH="1" flipV="1">
              <a:off x="4463990" y="4976813"/>
              <a:ext cx="2516" cy="324395"/>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3" name="54 Conector recto"/>
            <p:cNvCxnSpPr>
              <a:stCxn id="8" idx="0"/>
              <a:endCxn id="21" idx="4"/>
            </p:cNvCxnSpPr>
            <p:nvPr/>
          </p:nvCxnSpPr>
          <p:spPr bwMode="auto">
            <a:xfrm flipH="1" flipV="1">
              <a:off x="2303792" y="4976813"/>
              <a:ext cx="3268" cy="324395"/>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4" name="54 Conector recto"/>
            <p:cNvCxnSpPr>
              <a:stCxn id="13" idx="0"/>
              <a:endCxn id="25" idx="4"/>
            </p:cNvCxnSpPr>
            <p:nvPr/>
          </p:nvCxnSpPr>
          <p:spPr bwMode="auto">
            <a:xfrm flipH="1" flipV="1">
              <a:off x="6624188" y="4976813"/>
              <a:ext cx="2558" cy="252387"/>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7" name="44 Conector recto"/>
            <p:cNvCxnSpPr>
              <a:cxnSpLocks/>
              <a:stCxn id="20" idx="2"/>
              <a:endCxn id="25" idx="6"/>
            </p:cNvCxnSpPr>
            <p:nvPr/>
          </p:nvCxnSpPr>
          <p:spPr bwMode="auto">
            <a:xfrm>
              <a:off x="971670" y="4725194"/>
              <a:ext cx="5904541" cy="0"/>
            </a:xfrm>
            <a:prstGeom prst="line">
              <a:avLst/>
            </a:prstGeom>
            <a:noFill/>
            <a:ln w="38100" cap="flat" cmpd="sng" algn="ctr">
              <a:solidFill>
                <a:schemeClr val="accent6">
                  <a:lumMod val="40000"/>
                  <a:lumOff val="60000"/>
                </a:schemeClr>
              </a:solidFill>
              <a:prstDash val="solid"/>
              <a:round/>
              <a:headEnd type="none" w="med" len="med"/>
              <a:tailEnd type="none" w="med" len="med"/>
            </a:ln>
            <a:effectLst/>
          </p:spPr>
        </p:cxnSp>
        <p:sp>
          <p:nvSpPr>
            <p:cNvPr id="8" name="17 CuadroTexto"/>
            <p:cNvSpPr txBox="1"/>
            <p:nvPr/>
          </p:nvSpPr>
          <p:spPr>
            <a:xfrm>
              <a:off x="1619672" y="5301208"/>
              <a:ext cx="1374775" cy="523220"/>
            </a:xfrm>
            <a:prstGeom prst="rect">
              <a:avLst/>
            </a:prstGeom>
            <a:noFill/>
          </p:spPr>
          <p:txBody>
            <a:bodyPr>
              <a:spAutoFit/>
            </a:bodyPr>
            <a:lstStyle/>
            <a:p>
              <a:pPr algn="ctr">
                <a:spcAft>
                  <a:spcPts val="1800"/>
                </a:spcAft>
              </a:pPr>
              <a:r>
                <a:rPr lang="en-GB" sz="1400" b="1" dirty="0">
                  <a:latin typeface="Calibri"/>
                  <a:cs typeface="Calibri"/>
                </a:rPr>
                <a:t>PD objectives &amp; content</a:t>
              </a:r>
            </a:p>
          </p:txBody>
        </p:sp>
        <p:sp>
          <p:nvSpPr>
            <p:cNvPr id="9" name="27 CuadroTexto"/>
            <p:cNvSpPr txBox="1"/>
            <p:nvPr/>
          </p:nvSpPr>
          <p:spPr>
            <a:xfrm>
              <a:off x="3779912" y="5301208"/>
              <a:ext cx="1373187" cy="307777"/>
            </a:xfrm>
            <a:prstGeom prst="rect">
              <a:avLst/>
            </a:prstGeom>
            <a:noFill/>
          </p:spPr>
          <p:txBody>
            <a:bodyPr>
              <a:spAutoFit/>
            </a:bodyPr>
            <a:lstStyle/>
            <a:p>
              <a:pPr algn="ctr">
                <a:spcAft>
                  <a:spcPts val="1800"/>
                </a:spcAft>
              </a:pPr>
              <a:r>
                <a:rPr lang="en-GB" sz="1400" b="1" dirty="0">
                  <a:latin typeface="Calibri"/>
                  <a:cs typeface="Calibri"/>
                </a:rPr>
                <a:t>PD plan</a:t>
              </a:r>
            </a:p>
          </p:txBody>
        </p:sp>
        <p:sp>
          <p:nvSpPr>
            <p:cNvPr id="12" name="28 CuadroTexto"/>
            <p:cNvSpPr txBox="1">
              <a:spLocks noChangeArrowheads="1"/>
            </p:cNvSpPr>
            <p:nvPr/>
          </p:nvSpPr>
          <p:spPr bwMode="auto">
            <a:xfrm>
              <a:off x="2699792" y="3645024"/>
              <a:ext cx="137318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GB"/>
              </a:defPPr>
              <a:lvl1pPr algn="ctr">
                <a:spcAft>
                  <a:spcPts val="1800"/>
                </a:spcAft>
                <a:defRPr sz="1400" b="1">
                  <a:solidFill>
                    <a:schemeClr val="accent2"/>
                  </a:solidFill>
                  <a:latin typeface="Calibri"/>
                  <a:ea typeface="MS PGothic" charset="0"/>
                  <a:cs typeface="Calibri"/>
                </a:defRPr>
              </a:lvl1pPr>
              <a:lvl2pPr marL="742950" indent="-285750">
                <a:defRPr sz="7600" b="1">
                  <a:solidFill>
                    <a:srgbClr val="FFD624"/>
                  </a:solidFill>
                  <a:latin typeface="Verdana" charset="0"/>
                  <a:ea typeface="MS PGothic" charset="0"/>
                  <a:cs typeface="MS PGothic" charset="0"/>
                </a:defRPr>
              </a:lvl2pPr>
              <a:lvl3pPr marL="1143000" indent="-228600">
                <a:defRPr sz="7600" b="1">
                  <a:solidFill>
                    <a:srgbClr val="FFD624"/>
                  </a:solidFill>
                  <a:latin typeface="Verdana" charset="0"/>
                  <a:ea typeface="MS PGothic" charset="0"/>
                  <a:cs typeface="MS PGothic" charset="0"/>
                </a:defRPr>
              </a:lvl3pPr>
              <a:lvl4pPr marL="1600200" indent="-228600">
                <a:defRPr sz="7600" b="1">
                  <a:solidFill>
                    <a:srgbClr val="FFD624"/>
                  </a:solidFill>
                  <a:latin typeface="Verdana" charset="0"/>
                  <a:ea typeface="MS PGothic" charset="0"/>
                  <a:cs typeface="MS PGothic" charset="0"/>
                </a:defRPr>
              </a:lvl4pPr>
              <a:lvl5pPr marL="2057400" indent="-228600">
                <a:defRPr sz="7600" b="1">
                  <a:solidFill>
                    <a:srgbClr val="FFD624"/>
                  </a:solidFill>
                  <a:latin typeface="Verdana" charset="0"/>
                  <a:ea typeface="MS PGothic" charset="0"/>
                  <a:cs typeface="MS PGothic" charset="0"/>
                </a:defRPr>
              </a:lvl5pPr>
              <a:lvl6pPr marL="2514600" indent="-228600" eaLnBrk="0" fontAlgn="base" hangingPunct="0">
                <a:spcBef>
                  <a:spcPct val="0"/>
                </a:spcBef>
                <a:spcAft>
                  <a:spcPct val="0"/>
                </a:spcAft>
                <a:defRPr sz="7600" b="1">
                  <a:solidFill>
                    <a:srgbClr val="FFD624"/>
                  </a:solidFill>
                  <a:latin typeface="Verdana" charset="0"/>
                  <a:ea typeface="MS PGothic" charset="0"/>
                  <a:cs typeface="MS PGothic" charset="0"/>
                </a:defRPr>
              </a:lvl6pPr>
              <a:lvl7pPr marL="2971800" indent="-228600" eaLnBrk="0" fontAlgn="base" hangingPunct="0">
                <a:spcBef>
                  <a:spcPct val="0"/>
                </a:spcBef>
                <a:spcAft>
                  <a:spcPct val="0"/>
                </a:spcAft>
                <a:defRPr sz="7600" b="1">
                  <a:solidFill>
                    <a:srgbClr val="FFD624"/>
                  </a:solidFill>
                  <a:latin typeface="Verdana" charset="0"/>
                  <a:ea typeface="MS PGothic" charset="0"/>
                  <a:cs typeface="MS PGothic" charset="0"/>
                </a:defRPr>
              </a:lvl7pPr>
              <a:lvl8pPr marL="3429000" indent="-228600" eaLnBrk="0" fontAlgn="base" hangingPunct="0">
                <a:spcBef>
                  <a:spcPct val="0"/>
                </a:spcBef>
                <a:spcAft>
                  <a:spcPct val="0"/>
                </a:spcAft>
                <a:defRPr sz="7600" b="1">
                  <a:solidFill>
                    <a:srgbClr val="FFD624"/>
                  </a:solidFill>
                  <a:latin typeface="Verdana" charset="0"/>
                  <a:ea typeface="MS PGothic" charset="0"/>
                  <a:cs typeface="MS PGothic" charset="0"/>
                </a:defRPr>
              </a:lvl8pPr>
              <a:lvl9pPr marL="3886200" indent="-228600" eaLnBrk="0" fontAlgn="base" hangingPunct="0">
                <a:spcBef>
                  <a:spcPct val="0"/>
                </a:spcBef>
                <a:spcAft>
                  <a:spcPct val="0"/>
                </a:spcAft>
                <a:defRPr sz="7600" b="1">
                  <a:solidFill>
                    <a:srgbClr val="FFD624"/>
                  </a:solidFill>
                  <a:latin typeface="Verdana" charset="0"/>
                  <a:ea typeface="MS PGothic" charset="0"/>
                  <a:cs typeface="MS PGothic" charset="0"/>
                </a:defRPr>
              </a:lvl9pPr>
            </a:lstStyle>
            <a:p>
              <a:r>
                <a:rPr lang="en-GB" altLang="x-none" dirty="0">
                  <a:latin typeface="Calibri" charset="0"/>
                </a:rPr>
                <a:t>PD indicators</a:t>
              </a:r>
            </a:p>
          </p:txBody>
        </p:sp>
        <p:sp>
          <p:nvSpPr>
            <p:cNvPr id="13" name="29 CuadroTexto"/>
            <p:cNvSpPr txBox="1"/>
            <p:nvPr/>
          </p:nvSpPr>
          <p:spPr>
            <a:xfrm>
              <a:off x="5940152" y="5229200"/>
              <a:ext cx="1373188" cy="738664"/>
            </a:xfrm>
            <a:prstGeom prst="rect">
              <a:avLst/>
            </a:prstGeom>
            <a:noFill/>
          </p:spPr>
          <p:txBody>
            <a:bodyPr>
              <a:spAutoFit/>
            </a:bodyPr>
            <a:lstStyle/>
            <a:p>
              <a:pPr algn="ctr">
                <a:spcAft>
                  <a:spcPts val="1800"/>
                </a:spcAft>
              </a:pPr>
              <a:r>
                <a:rPr lang="en-GB" sz="1400" b="1" dirty="0">
                  <a:latin typeface="Calibri"/>
                  <a:cs typeface="Calibri"/>
                </a:rPr>
                <a:t>Top tips for effective policy dialogue</a:t>
              </a:r>
            </a:p>
          </p:txBody>
        </p:sp>
        <p:sp>
          <p:nvSpPr>
            <p:cNvPr id="16" name="30 CuadroTexto"/>
            <p:cNvSpPr txBox="1"/>
            <p:nvPr/>
          </p:nvSpPr>
          <p:spPr>
            <a:xfrm>
              <a:off x="4860032" y="3482424"/>
              <a:ext cx="1373188" cy="738664"/>
            </a:xfrm>
            <a:prstGeom prst="rect">
              <a:avLst/>
            </a:prstGeom>
            <a:noFill/>
          </p:spPr>
          <p:txBody>
            <a:bodyPr>
              <a:spAutoFit/>
            </a:bodyPr>
            <a:lstStyle/>
            <a:p>
              <a:pPr algn="ctr">
                <a:spcAft>
                  <a:spcPts val="1800"/>
                </a:spcAft>
              </a:pPr>
              <a:r>
                <a:rPr lang="en-GB" sz="1400" b="1" dirty="0">
                  <a:latin typeface="Calibri"/>
                  <a:cs typeface="Calibri"/>
                </a:rPr>
                <a:t>Recording and reporting of dialogue</a:t>
              </a:r>
            </a:p>
          </p:txBody>
        </p:sp>
        <p:grpSp>
          <p:nvGrpSpPr>
            <p:cNvPr id="19" name="Group 3"/>
            <p:cNvGrpSpPr>
              <a:grpSpLocks/>
            </p:cNvGrpSpPr>
            <p:nvPr/>
          </p:nvGrpSpPr>
          <p:grpSpPr bwMode="auto">
            <a:xfrm>
              <a:off x="755650" y="4473575"/>
              <a:ext cx="7632700" cy="503238"/>
              <a:chOff x="755576" y="4473116"/>
              <a:chExt cx="7632848" cy="504056"/>
            </a:xfrm>
          </p:grpSpPr>
          <p:sp>
            <p:nvSpPr>
              <p:cNvPr id="20" name="4 Elipse"/>
              <p:cNvSpPr/>
              <p:nvPr/>
            </p:nvSpPr>
            <p:spPr>
              <a:xfrm>
                <a:off x="971600"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p>
            </p:txBody>
          </p:sp>
          <p:sp>
            <p:nvSpPr>
              <p:cNvPr id="21" name="16 Elipse"/>
              <p:cNvSpPr/>
              <p:nvPr/>
            </p:nvSpPr>
            <p:spPr>
              <a:xfrm>
                <a:off x="2051720"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p>
            </p:txBody>
          </p:sp>
          <p:sp>
            <p:nvSpPr>
              <p:cNvPr id="22" name="18 Elipse"/>
              <p:cNvSpPr/>
              <p:nvPr/>
            </p:nvSpPr>
            <p:spPr>
              <a:xfrm>
                <a:off x="3131840"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p>
            </p:txBody>
          </p:sp>
          <p:sp>
            <p:nvSpPr>
              <p:cNvPr id="23" name="19 Elipse"/>
              <p:cNvSpPr/>
              <p:nvPr/>
            </p:nvSpPr>
            <p:spPr>
              <a:xfrm>
                <a:off x="4211960"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4</a:t>
                </a:r>
              </a:p>
            </p:txBody>
          </p:sp>
          <p:sp>
            <p:nvSpPr>
              <p:cNvPr id="24" name="20 Elipse"/>
              <p:cNvSpPr/>
              <p:nvPr/>
            </p:nvSpPr>
            <p:spPr>
              <a:xfrm>
                <a:off x="5292080"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5</a:t>
                </a:r>
              </a:p>
            </p:txBody>
          </p:sp>
          <p:sp>
            <p:nvSpPr>
              <p:cNvPr id="25" name="21 Elipse"/>
              <p:cNvSpPr/>
              <p:nvPr/>
            </p:nvSpPr>
            <p:spPr>
              <a:xfrm>
                <a:off x="6372200"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6</a:t>
                </a:r>
              </a:p>
            </p:txBody>
          </p:sp>
          <p:cxnSp>
            <p:nvCxnSpPr>
              <p:cNvPr id="27" name="42 Conector recto"/>
              <p:cNvCxnSpPr>
                <a:cxnSpLocks noChangeShapeType="1"/>
              </p:cNvCxnSpPr>
              <p:nvPr/>
            </p:nvCxnSpPr>
            <p:spPr bwMode="auto">
              <a:xfrm>
                <a:off x="755576" y="4725144"/>
                <a:ext cx="7632848" cy="144016"/>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cxnSp>
        </p:grpSp>
        <p:sp>
          <p:nvSpPr>
            <p:cNvPr id="31" name="28 CuadroTexto"/>
            <p:cNvSpPr txBox="1">
              <a:spLocks noChangeArrowheads="1"/>
            </p:cNvSpPr>
            <p:nvPr/>
          </p:nvSpPr>
          <p:spPr bwMode="auto">
            <a:xfrm>
              <a:off x="539552" y="3429000"/>
              <a:ext cx="1373187"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7600" b="1">
                  <a:solidFill>
                    <a:srgbClr val="FFD624"/>
                  </a:solidFill>
                  <a:latin typeface="Verdana" charset="0"/>
                  <a:ea typeface="MS PGothic" charset="0"/>
                  <a:cs typeface="MS PGothic" charset="0"/>
                </a:defRPr>
              </a:lvl1pPr>
              <a:lvl2pPr marL="742950" indent="-285750" eaLnBrk="0" hangingPunct="0">
                <a:defRPr sz="7600" b="1">
                  <a:solidFill>
                    <a:srgbClr val="FFD624"/>
                  </a:solidFill>
                  <a:latin typeface="Verdana" charset="0"/>
                  <a:ea typeface="MS PGothic" charset="0"/>
                  <a:cs typeface="MS PGothic" charset="0"/>
                </a:defRPr>
              </a:lvl2pPr>
              <a:lvl3pPr marL="1143000" indent="-228600" eaLnBrk="0" hangingPunct="0">
                <a:defRPr sz="7600" b="1">
                  <a:solidFill>
                    <a:srgbClr val="FFD624"/>
                  </a:solidFill>
                  <a:latin typeface="Verdana" charset="0"/>
                  <a:ea typeface="MS PGothic" charset="0"/>
                  <a:cs typeface="MS PGothic" charset="0"/>
                </a:defRPr>
              </a:lvl3pPr>
              <a:lvl4pPr marL="1600200" indent="-228600" eaLnBrk="0" hangingPunct="0">
                <a:defRPr sz="7600" b="1">
                  <a:solidFill>
                    <a:srgbClr val="FFD624"/>
                  </a:solidFill>
                  <a:latin typeface="Verdana" charset="0"/>
                  <a:ea typeface="MS PGothic" charset="0"/>
                  <a:cs typeface="MS PGothic" charset="0"/>
                </a:defRPr>
              </a:lvl4pPr>
              <a:lvl5pPr marL="2057400" indent="-228600" eaLnBrk="0" hangingPunct="0">
                <a:defRPr sz="7600" b="1">
                  <a:solidFill>
                    <a:srgbClr val="FFD624"/>
                  </a:solidFill>
                  <a:latin typeface="Verdana" charset="0"/>
                  <a:ea typeface="MS PGothic" charset="0"/>
                  <a:cs typeface="MS PGothic" charset="0"/>
                </a:defRPr>
              </a:lvl5pPr>
              <a:lvl6pPr marL="2514600" indent="-228600" eaLnBrk="0" fontAlgn="base" hangingPunct="0">
                <a:spcBef>
                  <a:spcPct val="0"/>
                </a:spcBef>
                <a:spcAft>
                  <a:spcPct val="0"/>
                </a:spcAft>
                <a:defRPr sz="7600" b="1">
                  <a:solidFill>
                    <a:srgbClr val="FFD624"/>
                  </a:solidFill>
                  <a:latin typeface="Verdana" charset="0"/>
                  <a:ea typeface="MS PGothic" charset="0"/>
                  <a:cs typeface="MS PGothic" charset="0"/>
                </a:defRPr>
              </a:lvl6pPr>
              <a:lvl7pPr marL="2971800" indent="-228600" eaLnBrk="0" fontAlgn="base" hangingPunct="0">
                <a:spcBef>
                  <a:spcPct val="0"/>
                </a:spcBef>
                <a:spcAft>
                  <a:spcPct val="0"/>
                </a:spcAft>
                <a:defRPr sz="7600" b="1">
                  <a:solidFill>
                    <a:srgbClr val="FFD624"/>
                  </a:solidFill>
                  <a:latin typeface="Verdana" charset="0"/>
                  <a:ea typeface="MS PGothic" charset="0"/>
                  <a:cs typeface="MS PGothic" charset="0"/>
                </a:defRPr>
              </a:lvl7pPr>
              <a:lvl8pPr marL="3429000" indent="-228600" eaLnBrk="0" fontAlgn="base" hangingPunct="0">
                <a:spcBef>
                  <a:spcPct val="0"/>
                </a:spcBef>
                <a:spcAft>
                  <a:spcPct val="0"/>
                </a:spcAft>
                <a:defRPr sz="7600" b="1">
                  <a:solidFill>
                    <a:srgbClr val="FFD624"/>
                  </a:solidFill>
                  <a:latin typeface="Verdana" charset="0"/>
                  <a:ea typeface="MS PGothic" charset="0"/>
                  <a:cs typeface="MS PGothic" charset="0"/>
                </a:defRPr>
              </a:lvl8pPr>
              <a:lvl9pPr marL="3886200" indent="-228600" eaLnBrk="0" fontAlgn="base" hangingPunct="0">
                <a:spcBef>
                  <a:spcPct val="0"/>
                </a:spcBef>
                <a:spcAft>
                  <a:spcPct val="0"/>
                </a:spcAft>
                <a:defRPr sz="7600" b="1">
                  <a:solidFill>
                    <a:srgbClr val="FFD624"/>
                  </a:solidFill>
                  <a:latin typeface="Verdana" charset="0"/>
                  <a:ea typeface="MS PGothic" charset="0"/>
                  <a:cs typeface="MS PGothic" charset="0"/>
                </a:defRPr>
              </a:lvl9pPr>
            </a:lstStyle>
            <a:p>
              <a:pPr algn="ctr">
                <a:spcAft>
                  <a:spcPts val="1800"/>
                </a:spcAft>
              </a:pPr>
              <a:r>
                <a:rPr lang="en-GB" altLang="x-none" sz="1400" dirty="0">
                  <a:solidFill>
                    <a:srgbClr val="333399"/>
                  </a:solidFill>
                  <a:latin typeface="Calibri" charset="0"/>
                </a:rPr>
                <a:t>Embedding PD in contextual evidence</a:t>
              </a:r>
            </a:p>
          </p:txBody>
        </p:sp>
      </p:grpSp>
      <p:sp>
        <p:nvSpPr>
          <p:cNvPr id="3" name="Rounded Rectangle 2">
            <a:extLst>
              <a:ext uri="{FF2B5EF4-FFF2-40B4-BE49-F238E27FC236}">
                <a16:creationId xmlns:a16="http://schemas.microsoft.com/office/drawing/2014/main" xmlns="" id="{FD784D0E-0A6A-C64E-B8BC-799E0C690447}"/>
              </a:ext>
            </a:extLst>
          </p:cNvPr>
          <p:cNvSpPr/>
          <p:nvPr/>
        </p:nvSpPr>
        <p:spPr bwMode="auto">
          <a:xfrm>
            <a:off x="9324528" y="-171400"/>
            <a:ext cx="914400" cy="9144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a:ln>
                <a:noFill/>
              </a:ln>
              <a:solidFill>
                <a:srgbClr val="0F5494"/>
              </a:solidFill>
              <a:effectLst/>
              <a:latin typeface="Verdana" pitchFamily="39" charset="0"/>
            </a:endParaRPr>
          </a:p>
        </p:txBody>
      </p:sp>
      <p:pic>
        <p:nvPicPr>
          <p:cNvPr id="29" name="Picture 28">
            <a:extLst>
              <a:ext uri="{FF2B5EF4-FFF2-40B4-BE49-F238E27FC236}">
                <a16:creationId xmlns:a16="http://schemas.microsoft.com/office/drawing/2014/main" xmlns="" id="{97078D39-7090-EA4F-8145-884DEF312687}"/>
              </a:ext>
            </a:extLst>
          </p:cNvPr>
          <p:cNvPicPr>
            <a:picLocks noChangeAspect="1"/>
          </p:cNvPicPr>
          <p:nvPr/>
        </p:nvPicPr>
        <p:blipFill>
          <a:blip r:embed="rId3"/>
          <a:stretch>
            <a:fillRect/>
          </a:stretch>
        </p:blipFill>
        <p:spPr>
          <a:xfrm>
            <a:off x="-36512" y="5373216"/>
            <a:ext cx="9252520" cy="6942728"/>
          </a:xfrm>
          <a:prstGeom prst="rect">
            <a:avLst/>
          </a:prstGeom>
        </p:spPr>
      </p:pic>
    </p:spTree>
    <p:extLst>
      <p:ext uri="{BB962C8B-B14F-4D97-AF65-F5344CB8AC3E}">
        <p14:creationId xmlns:p14="http://schemas.microsoft.com/office/powerpoint/2010/main" val="2573162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81364DB-50E8-B249-829A-2B7FF8781080}"/>
              </a:ext>
            </a:extLst>
          </p:cNvPr>
          <p:cNvSpPr txBox="1"/>
          <p:nvPr/>
        </p:nvSpPr>
        <p:spPr>
          <a:xfrm>
            <a:off x="5319192" y="2947303"/>
            <a:ext cx="3367608" cy="830997"/>
          </a:xfrm>
          <a:prstGeom prst="rect">
            <a:avLst/>
          </a:prstGeom>
          <a:noFill/>
        </p:spPr>
        <p:txBody>
          <a:bodyPr wrap="square" rtlCol="0">
            <a:spAutoFit/>
          </a:bodyPr>
          <a:lstStyle/>
          <a:p>
            <a:pPr algn="ctr"/>
            <a:r>
              <a:rPr lang="en-GB" sz="1600" b="1">
                <a:solidFill>
                  <a:srgbClr val="C00000"/>
                </a:solidFill>
              </a:rPr>
              <a:t>Possible process indicators </a:t>
            </a:r>
          </a:p>
          <a:p>
            <a:pPr algn="ctr"/>
            <a:r>
              <a:rPr lang="en-GB" sz="1600" b="1">
                <a:solidFill>
                  <a:srgbClr val="C00000"/>
                </a:solidFill>
              </a:rPr>
              <a:t>for </a:t>
            </a:r>
            <a:r>
              <a:rPr lang="fr-FR" sz="1600">
                <a:solidFill>
                  <a:srgbClr val="C00000"/>
                </a:solidFill>
              </a:rPr>
              <a:t> </a:t>
            </a:r>
            <a:r>
              <a:rPr lang="en-GB" sz="1600" b="1">
                <a:solidFill>
                  <a:srgbClr val="C00000"/>
                </a:solidFill>
              </a:rPr>
              <a:t>policy dialogue ?</a:t>
            </a:r>
            <a:endParaRPr lang="fr-FR" sz="1600">
              <a:solidFill>
                <a:srgbClr val="C00000"/>
              </a:solidFill>
            </a:endParaRPr>
          </a:p>
          <a:p>
            <a:pPr algn="ctr"/>
            <a:endParaRPr lang="fr-FR" sz="1600">
              <a:solidFill>
                <a:srgbClr val="C00000"/>
              </a:solidFill>
            </a:endParaRPr>
          </a:p>
        </p:txBody>
      </p:sp>
      <p:sp>
        <p:nvSpPr>
          <p:cNvPr id="26625" name="Slide Number Placeholder 1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ClrTx/>
              <a:buFontTx/>
              <a:buNone/>
            </a:pPr>
            <a:fld id="{1FB15CD7-C10C-3545-ADF2-003349008983}" type="slidenum">
              <a:rPr lang="en-US" altLang="x-none" sz="1400" i="0">
                <a:solidFill>
                  <a:schemeClr val="tx1"/>
                </a:solidFill>
                <a:latin typeface="Arial" charset="0"/>
              </a:rPr>
              <a:pPr>
                <a:spcBef>
                  <a:spcPct val="0"/>
                </a:spcBef>
                <a:buClrTx/>
                <a:buFontTx/>
                <a:buNone/>
              </a:pPr>
              <a:t>12</a:t>
            </a:fld>
            <a:endParaRPr lang="en-US" altLang="x-none" sz="1400" i="0">
              <a:solidFill>
                <a:schemeClr val="tx1"/>
              </a:solidFill>
              <a:latin typeface="Arial" charset="0"/>
            </a:endParaRPr>
          </a:p>
        </p:txBody>
      </p:sp>
      <p:sp>
        <p:nvSpPr>
          <p:cNvPr id="26626" name="ZoneTexte 3"/>
          <p:cNvSpPr txBox="1">
            <a:spLocks noChangeArrowheads="1"/>
          </p:cNvSpPr>
          <p:nvPr/>
        </p:nvSpPr>
        <p:spPr bwMode="auto">
          <a:xfrm>
            <a:off x="152400" y="1214438"/>
            <a:ext cx="89154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ClrTx/>
              <a:buFontTx/>
              <a:buNone/>
            </a:pPr>
            <a:r>
              <a:rPr lang="en-GB" altLang="x-none" b="1" i="0">
                <a:solidFill>
                  <a:srgbClr val="800000"/>
                </a:solidFill>
                <a:latin typeface="Calibri" charset="0"/>
              </a:rPr>
              <a:t>Indicators: How would you measure progress and results of PD?</a:t>
            </a:r>
          </a:p>
        </p:txBody>
      </p:sp>
      <p:sp>
        <p:nvSpPr>
          <p:cNvPr id="5" name="Espace réservé du contenu 2"/>
          <p:cNvSpPr txBox="1">
            <a:spLocks/>
          </p:cNvSpPr>
          <p:nvPr/>
        </p:nvSpPr>
        <p:spPr bwMode="auto">
          <a:xfrm>
            <a:off x="4572000" y="1844824"/>
            <a:ext cx="4419600" cy="3317875"/>
          </a:xfrm>
          <a:prstGeom prst="rect">
            <a:avLst/>
          </a:prstGeom>
          <a:solidFill>
            <a:schemeClr val="bg1">
              <a:lumMod val="95000"/>
            </a:schemeClr>
          </a:solidFill>
          <a:ln w="9525">
            <a:noFill/>
            <a:miter lim="800000"/>
            <a:headEnd/>
            <a:tailEnd/>
          </a:ln>
        </p:spPr>
        <p:txBody>
          <a:bodyPr/>
          <a:lstStyle>
            <a:lvl1pPr marL="342900" indent="-342900">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a:defRPr sz="1200">
                <a:solidFill>
                  <a:srgbClr val="0F5494"/>
                </a:solidFill>
                <a:latin typeface="Verdana" charset="0"/>
                <a:ea typeface="ＭＳ Ｐゴシック" charset="-128"/>
              </a:defRPr>
            </a:lvl3pPr>
            <a:lvl4pPr>
              <a:defRPr sz="1200">
                <a:solidFill>
                  <a:srgbClr val="0F5494"/>
                </a:solidFill>
                <a:latin typeface="Verdana" charset="0"/>
                <a:ea typeface="ＭＳ Ｐゴシック" charset="-128"/>
              </a:defRPr>
            </a:lvl4pPr>
            <a:lvl5pPr>
              <a:defRPr sz="1200">
                <a:solidFill>
                  <a:srgbClr val="0F5494"/>
                </a:solidFill>
                <a:latin typeface="Verdana" charset="0"/>
                <a:ea typeface="ＭＳ Ｐゴシック" charset="-128"/>
              </a:defRPr>
            </a:lvl5pPr>
            <a:lvl6pPr marL="457200" eaLnBrk="0" fontAlgn="base" hangingPunct="0">
              <a:spcBef>
                <a:spcPct val="0"/>
              </a:spcBef>
              <a:spcAft>
                <a:spcPct val="0"/>
              </a:spcAft>
              <a:defRPr sz="1200">
                <a:solidFill>
                  <a:srgbClr val="0F5494"/>
                </a:solidFill>
                <a:latin typeface="Verdana" charset="0"/>
                <a:ea typeface="ＭＳ Ｐゴシック" charset="-128"/>
              </a:defRPr>
            </a:lvl6pPr>
            <a:lvl7pPr marL="914400" eaLnBrk="0" fontAlgn="base" hangingPunct="0">
              <a:spcBef>
                <a:spcPct val="0"/>
              </a:spcBef>
              <a:spcAft>
                <a:spcPct val="0"/>
              </a:spcAft>
              <a:defRPr sz="1200">
                <a:solidFill>
                  <a:srgbClr val="0F5494"/>
                </a:solidFill>
                <a:latin typeface="Verdana" charset="0"/>
                <a:ea typeface="ＭＳ Ｐゴシック" charset="-128"/>
              </a:defRPr>
            </a:lvl7pPr>
            <a:lvl8pPr marL="1371600" eaLnBrk="0" fontAlgn="base" hangingPunct="0">
              <a:spcBef>
                <a:spcPct val="0"/>
              </a:spcBef>
              <a:spcAft>
                <a:spcPct val="0"/>
              </a:spcAft>
              <a:defRPr sz="1200">
                <a:solidFill>
                  <a:srgbClr val="0F5494"/>
                </a:solidFill>
                <a:latin typeface="Verdana" charset="0"/>
                <a:ea typeface="ＭＳ Ｐゴシック" charset="-128"/>
              </a:defRPr>
            </a:lvl8pPr>
            <a:lvl9pPr marL="1828800" eaLnBrk="0" fontAlgn="base" hangingPunct="0">
              <a:spcBef>
                <a:spcPct val="0"/>
              </a:spcBef>
              <a:spcAft>
                <a:spcPct val="0"/>
              </a:spcAft>
              <a:defRPr sz="1200">
                <a:solidFill>
                  <a:srgbClr val="0F5494"/>
                </a:solidFill>
                <a:latin typeface="Verdana" charset="0"/>
                <a:ea typeface="ＭＳ Ｐゴシック" charset="-128"/>
              </a:defRPr>
            </a:lvl9pPr>
          </a:lstStyle>
          <a:p>
            <a:pPr algn="ctr" eaLnBrk="1" hangingPunct="1">
              <a:spcBef>
                <a:spcPct val="20000"/>
              </a:spcBef>
              <a:buClr>
                <a:schemeClr val="bg1"/>
              </a:buClr>
              <a:defRPr/>
            </a:pPr>
            <a:r>
              <a:rPr lang="en-GB" altLang="x-none" sz="1800" b="1" dirty="0">
                <a:solidFill>
                  <a:srgbClr val="800000"/>
                </a:solidFill>
                <a:latin typeface="Calibri" charset="0"/>
              </a:rPr>
              <a:t>Possible process indicators</a:t>
            </a:r>
            <a:endParaRPr lang="en-GB" altLang="x-none" sz="1800" b="1" u="sng" dirty="0">
              <a:latin typeface="Calibri" charset="0"/>
            </a:endParaRPr>
          </a:p>
          <a:p>
            <a:pPr eaLnBrk="1" hangingPunct="1">
              <a:spcBef>
                <a:spcPct val="20000"/>
              </a:spcBef>
              <a:spcAft>
                <a:spcPts val="600"/>
              </a:spcAft>
              <a:buClr>
                <a:srgbClr val="009FBA"/>
              </a:buClr>
              <a:buFontTx/>
              <a:buChar char="•"/>
              <a:defRPr/>
            </a:pPr>
            <a:r>
              <a:rPr lang="en-GB" altLang="x-none" sz="1400" b="1" dirty="0">
                <a:latin typeface="Calibri" charset="0"/>
              </a:rPr>
              <a:t>Is there a shared vision and a credible process?</a:t>
            </a:r>
          </a:p>
          <a:p>
            <a:pPr eaLnBrk="1" hangingPunct="1">
              <a:spcBef>
                <a:spcPct val="20000"/>
              </a:spcBef>
              <a:spcAft>
                <a:spcPts val="600"/>
              </a:spcAft>
              <a:buClr>
                <a:srgbClr val="009FBA"/>
              </a:buClr>
              <a:buFontTx/>
              <a:buChar char="•"/>
              <a:defRPr/>
            </a:pPr>
            <a:r>
              <a:rPr lang="en-GB" altLang="x-none" sz="1400" b="1" dirty="0">
                <a:latin typeface="Calibri" charset="0"/>
              </a:rPr>
              <a:t>Clarified issues:</a:t>
            </a:r>
            <a:r>
              <a:rPr lang="en-GB" altLang="x-none" sz="1400" dirty="0">
                <a:latin typeface="Calibri" charset="0"/>
              </a:rPr>
              <a:t> technical reports and notes, briefings</a:t>
            </a:r>
          </a:p>
          <a:p>
            <a:pPr eaLnBrk="1" hangingPunct="1">
              <a:spcBef>
                <a:spcPct val="20000"/>
              </a:spcBef>
              <a:spcAft>
                <a:spcPts val="600"/>
              </a:spcAft>
              <a:buClr>
                <a:srgbClr val="009FBA"/>
              </a:buClr>
              <a:buFontTx/>
              <a:buChar char="•"/>
              <a:defRPr/>
            </a:pPr>
            <a:r>
              <a:rPr lang="en-GB" altLang="x-none" sz="1400" b="1" dirty="0">
                <a:latin typeface="Calibri" charset="0"/>
              </a:rPr>
              <a:t>Established stakeholders</a:t>
            </a:r>
            <a:r>
              <a:rPr lang="en-GB" altLang="x-none" sz="1400" dirty="0">
                <a:latin typeface="Calibri" charset="0"/>
              </a:rPr>
              <a:t>: mapping, participation log, commitment, capacity assessments</a:t>
            </a:r>
          </a:p>
          <a:p>
            <a:pPr eaLnBrk="1" hangingPunct="1">
              <a:spcBef>
                <a:spcPct val="20000"/>
              </a:spcBef>
              <a:spcAft>
                <a:spcPts val="600"/>
              </a:spcAft>
              <a:buClr>
                <a:srgbClr val="009FBA"/>
              </a:buClr>
              <a:buFontTx/>
              <a:buChar char="•"/>
              <a:defRPr/>
            </a:pPr>
            <a:r>
              <a:rPr lang="en-GB" altLang="x-none" sz="1400" b="1" dirty="0">
                <a:latin typeface="Calibri" charset="0"/>
              </a:rPr>
              <a:t>Structural elements</a:t>
            </a:r>
            <a:r>
              <a:rPr lang="en-GB" altLang="x-none" sz="1400" dirty="0">
                <a:latin typeface="Calibri" charset="0"/>
              </a:rPr>
              <a:t>: formal and informal </a:t>
            </a:r>
            <a:r>
              <a:rPr lang="en-GB" altLang="x-none" sz="1400" dirty="0" err="1">
                <a:latin typeface="Calibri" charset="0"/>
              </a:rPr>
              <a:t>fora</a:t>
            </a:r>
            <a:r>
              <a:rPr lang="en-GB" altLang="x-none" sz="1400" dirty="0">
                <a:latin typeface="Calibri" charset="0"/>
              </a:rPr>
              <a:t> established, minutes </a:t>
            </a:r>
          </a:p>
          <a:p>
            <a:pPr eaLnBrk="1" hangingPunct="1">
              <a:spcBef>
                <a:spcPct val="20000"/>
              </a:spcBef>
              <a:spcAft>
                <a:spcPts val="600"/>
              </a:spcAft>
              <a:buClr>
                <a:srgbClr val="009FBA"/>
              </a:buClr>
              <a:buFontTx/>
              <a:buChar char="•"/>
              <a:defRPr/>
            </a:pPr>
            <a:r>
              <a:rPr lang="en-GB" altLang="x-none" sz="1400" b="1" dirty="0">
                <a:latin typeface="Calibri" charset="0"/>
              </a:rPr>
              <a:t>Established practices</a:t>
            </a:r>
            <a:r>
              <a:rPr lang="en-GB" altLang="x-none" sz="1400" dirty="0">
                <a:latin typeface="Calibri" charset="0"/>
              </a:rPr>
              <a:t>: mandates and decision making rules, proceedings for managing debate and forums</a:t>
            </a:r>
          </a:p>
          <a:p>
            <a:pPr eaLnBrk="1" hangingPunct="1">
              <a:spcBef>
                <a:spcPct val="20000"/>
              </a:spcBef>
              <a:spcAft>
                <a:spcPts val="600"/>
              </a:spcAft>
              <a:buClr>
                <a:srgbClr val="009FBA"/>
              </a:buClr>
              <a:buFontTx/>
              <a:buChar char="•"/>
              <a:defRPr/>
            </a:pPr>
            <a:r>
              <a:rPr lang="en-GB" altLang="x-none" sz="1400" b="1" dirty="0">
                <a:latin typeface="Calibri" charset="0"/>
              </a:rPr>
              <a:t>Mutual trust &amp; accountability</a:t>
            </a:r>
            <a:r>
              <a:rPr lang="en-GB" altLang="x-none" sz="1400" dirty="0">
                <a:latin typeface="Calibri" charset="0"/>
              </a:rPr>
              <a:t>: evaluations (joint), log of indicators and targets, assessments and decisions</a:t>
            </a:r>
          </a:p>
        </p:txBody>
      </p:sp>
      <p:sp>
        <p:nvSpPr>
          <p:cNvPr id="26628" name="ZoneTexte 6"/>
          <p:cNvSpPr txBox="1">
            <a:spLocks noChangeArrowheads="1"/>
          </p:cNvSpPr>
          <p:nvPr/>
        </p:nvSpPr>
        <p:spPr bwMode="auto">
          <a:xfrm>
            <a:off x="395536" y="1700808"/>
            <a:ext cx="4191000" cy="3785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Clr>
                <a:srgbClr val="2D2D8A"/>
              </a:buClr>
              <a:buFontTx/>
              <a:buNone/>
            </a:pPr>
            <a:r>
              <a:rPr lang="en-GB" altLang="x-none" sz="1800" b="1" i="0" dirty="0">
                <a:solidFill>
                  <a:srgbClr val="005399"/>
                </a:solidFill>
                <a:latin typeface="Calibri" charset="0"/>
              </a:rPr>
              <a:t>Measuring progress and results </a:t>
            </a:r>
          </a:p>
          <a:p>
            <a:pPr eaLnBrk="1" hangingPunct="1">
              <a:spcBef>
                <a:spcPct val="0"/>
              </a:spcBef>
              <a:buClr>
                <a:srgbClr val="2D2D8A"/>
              </a:buClr>
            </a:pPr>
            <a:r>
              <a:rPr lang="en-GB" altLang="x-none" sz="1400" i="0" dirty="0">
                <a:solidFill>
                  <a:schemeClr val="tx1"/>
                </a:solidFill>
                <a:latin typeface="Calibri" charset="0"/>
              </a:rPr>
              <a:t>Align and link into country processes. </a:t>
            </a:r>
          </a:p>
          <a:p>
            <a:pPr eaLnBrk="1" hangingPunct="1">
              <a:spcBef>
                <a:spcPct val="0"/>
              </a:spcBef>
              <a:buClr>
                <a:srgbClr val="2D2D8A"/>
              </a:buClr>
            </a:pPr>
            <a:r>
              <a:rPr lang="en-GB" altLang="x-none" sz="1400" i="0" dirty="0">
                <a:solidFill>
                  <a:schemeClr val="tx1"/>
                </a:solidFill>
                <a:latin typeface="Calibri" charset="0"/>
              </a:rPr>
              <a:t>Seek joint frameworks!</a:t>
            </a:r>
          </a:p>
          <a:p>
            <a:pPr eaLnBrk="1" hangingPunct="1">
              <a:spcBef>
                <a:spcPct val="0"/>
              </a:spcBef>
              <a:buClr>
                <a:srgbClr val="2D2D8A"/>
              </a:buClr>
              <a:buNone/>
            </a:pPr>
            <a:endParaRPr lang="en-GB" altLang="x-none" sz="1200" i="0" dirty="0">
              <a:solidFill>
                <a:schemeClr val="tx1"/>
              </a:solidFill>
              <a:latin typeface="Calibri" charset="0"/>
            </a:endParaRPr>
          </a:p>
          <a:p>
            <a:pPr eaLnBrk="1" hangingPunct="1">
              <a:spcBef>
                <a:spcPct val="0"/>
              </a:spcBef>
              <a:buClr>
                <a:srgbClr val="2D2D8A"/>
              </a:buClr>
              <a:buFontTx/>
              <a:buNone/>
            </a:pPr>
            <a:r>
              <a:rPr lang="en-GB" altLang="x-none" sz="1800" b="1" i="0" dirty="0">
                <a:solidFill>
                  <a:srgbClr val="005399"/>
                </a:solidFill>
                <a:latin typeface="Calibri" charset="0"/>
              </a:rPr>
              <a:t>Results</a:t>
            </a:r>
            <a:endParaRPr lang="en-GB" altLang="x-none" sz="1800" i="0" dirty="0">
              <a:solidFill>
                <a:srgbClr val="005399"/>
              </a:solidFill>
              <a:latin typeface="Calibri" charset="0"/>
            </a:endParaRPr>
          </a:p>
          <a:p>
            <a:pPr eaLnBrk="1" hangingPunct="1">
              <a:spcBef>
                <a:spcPct val="0"/>
              </a:spcBef>
              <a:buClr>
                <a:srgbClr val="2D2D8A"/>
              </a:buClr>
            </a:pPr>
            <a:r>
              <a:rPr lang="en-GB" altLang="x-none" sz="1400" b="1" i="0" dirty="0">
                <a:solidFill>
                  <a:schemeClr val="tx1"/>
                </a:solidFill>
                <a:latin typeface="Calibri" charset="0"/>
              </a:rPr>
              <a:t>Long term changes </a:t>
            </a:r>
            <a:r>
              <a:rPr lang="en-GB" altLang="x-none" sz="1400" i="0" dirty="0">
                <a:solidFill>
                  <a:schemeClr val="tx1"/>
                </a:solidFill>
                <a:latin typeface="Calibri" charset="0"/>
              </a:rPr>
              <a:t>as results of capacity development</a:t>
            </a:r>
          </a:p>
          <a:p>
            <a:pPr eaLnBrk="1" hangingPunct="1">
              <a:spcBef>
                <a:spcPct val="0"/>
              </a:spcBef>
              <a:buClr>
                <a:srgbClr val="2D2D8A"/>
              </a:buClr>
            </a:pPr>
            <a:r>
              <a:rPr lang="en-GB" altLang="x-none" sz="1400" b="1" i="0" dirty="0">
                <a:solidFill>
                  <a:schemeClr val="tx1"/>
                </a:solidFill>
                <a:latin typeface="Calibri" charset="0"/>
              </a:rPr>
              <a:t>Outcome</a:t>
            </a:r>
            <a:r>
              <a:rPr lang="en-GB" altLang="x-none" sz="1400" i="0" dirty="0">
                <a:solidFill>
                  <a:schemeClr val="tx1"/>
                </a:solidFill>
                <a:latin typeface="Calibri" charset="0"/>
              </a:rPr>
              <a:t>s that make a difference to people (demand side)</a:t>
            </a:r>
          </a:p>
          <a:p>
            <a:pPr eaLnBrk="1" hangingPunct="1">
              <a:spcBef>
                <a:spcPct val="0"/>
              </a:spcBef>
              <a:buClr>
                <a:srgbClr val="2D2D8A"/>
              </a:buClr>
            </a:pPr>
            <a:r>
              <a:rPr lang="en-GB" altLang="x-none" sz="1400" b="1" i="0" dirty="0">
                <a:solidFill>
                  <a:schemeClr val="tx1"/>
                </a:solidFill>
                <a:latin typeface="Calibri" charset="0"/>
              </a:rPr>
              <a:t>Process indicators </a:t>
            </a:r>
            <a:r>
              <a:rPr lang="en-GB" altLang="x-none" sz="1400" i="0" dirty="0">
                <a:solidFill>
                  <a:schemeClr val="tx1"/>
                </a:solidFill>
                <a:latin typeface="Calibri" charset="0"/>
              </a:rPr>
              <a:t>/ intermediate results</a:t>
            </a:r>
          </a:p>
          <a:p>
            <a:pPr eaLnBrk="1" hangingPunct="1">
              <a:spcBef>
                <a:spcPct val="0"/>
              </a:spcBef>
              <a:buClr>
                <a:srgbClr val="2D2D8A"/>
              </a:buClr>
              <a:buNone/>
            </a:pPr>
            <a:endParaRPr lang="en-GB" altLang="x-none" sz="1200" i="0" dirty="0">
              <a:solidFill>
                <a:schemeClr val="tx1"/>
              </a:solidFill>
              <a:latin typeface="Calibri" charset="0"/>
            </a:endParaRPr>
          </a:p>
          <a:p>
            <a:pPr eaLnBrk="1" hangingPunct="1">
              <a:spcBef>
                <a:spcPct val="0"/>
              </a:spcBef>
              <a:buClr>
                <a:srgbClr val="2D2D8A"/>
              </a:buClr>
              <a:buFontTx/>
              <a:buNone/>
            </a:pPr>
            <a:r>
              <a:rPr lang="en-GB" altLang="x-none" sz="1800" b="1" i="0" dirty="0">
                <a:solidFill>
                  <a:srgbClr val="005399"/>
                </a:solidFill>
                <a:latin typeface="Calibri" charset="0"/>
              </a:rPr>
              <a:t>Indicators</a:t>
            </a:r>
            <a:r>
              <a:rPr lang="en-GB" altLang="x-none" sz="1800" i="0" dirty="0">
                <a:solidFill>
                  <a:srgbClr val="005399"/>
                </a:solidFill>
                <a:latin typeface="Calibri" charset="0"/>
              </a:rPr>
              <a:t> </a:t>
            </a:r>
          </a:p>
          <a:p>
            <a:pPr eaLnBrk="1" hangingPunct="1">
              <a:spcBef>
                <a:spcPct val="0"/>
              </a:spcBef>
              <a:buClr>
                <a:srgbClr val="2D2D8A"/>
              </a:buClr>
            </a:pPr>
            <a:r>
              <a:rPr lang="en-GB" altLang="x-none" sz="1400" i="0" dirty="0">
                <a:solidFill>
                  <a:schemeClr val="tx1"/>
                </a:solidFill>
                <a:latin typeface="Calibri" charset="0"/>
              </a:rPr>
              <a:t> cannot be limited to sector markers, such as </a:t>
            </a:r>
            <a:r>
              <a:rPr lang="en-GB" altLang="x-none" sz="1400" b="1" i="0" dirty="0">
                <a:solidFill>
                  <a:schemeClr val="tx1"/>
                </a:solidFill>
                <a:latin typeface="Calibri" charset="0"/>
              </a:rPr>
              <a:t>SMART</a:t>
            </a:r>
            <a:r>
              <a:rPr lang="en-GB" altLang="x-none" sz="1400" i="0" dirty="0">
                <a:solidFill>
                  <a:schemeClr val="tx1"/>
                </a:solidFill>
                <a:latin typeface="Calibri" charset="0"/>
              </a:rPr>
              <a:t> indicators. </a:t>
            </a:r>
          </a:p>
          <a:p>
            <a:pPr eaLnBrk="1" hangingPunct="1">
              <a:spcBef>
                <a:spcPct val="0"/>
              </a:spcBef>
              <a:buClr>
                <a:srgbClr val="2D2D8A"/>
              </a:buClr>
            </a:pPr>
            <a:r>
              <a:rPr lang="en-GB" altLang="x-none" sz="1400" i="0" dirty="0">
                <a:solidFill>
                  <a:schemeClr val="tx1"/>
                </a:solidFill>
                <a:latin typeface="Calibri" charset="0"/>
              </a:rPr>
              <a:t> Reflect stakeholders values, commitments and expectations (see </a:t>
            </a:r>
            <a:r>
              <a:rPr lang="en-GB" altLang="x-none" sz="1400" b="1" i="0" dirty="0">
                <a:solidFill>
                  <a:schemeClr val="tx1"/>
                </a:solidFill>
                <a:latin typeface="Calibri" charset="0"/>
              </a:rPr>
              <a:t>RACER</a:t>
            </a:r>
            <a:r>
              <a:rPr lang="en-GB" altLang="x-none" sz="1400" i="0" dirty="0">
                <a:solidFill>
                  <a:schemeClr val="tx1"/>
                </a:solidFill>
                <a:latin typeface="Calibri" charset="0"/>
              </a:rPr>
              <a:t> indicators)</a:t>
            </a:r>
          </a:p>
        </p:txBody>
      </p:sp>
      <p:sp>
        <p:nvSpPr>
          <p:cNvPr id="8" name="ZoneTexte 7"/>
          <p:cNvSpPr txBox="1">
            <a:spLocks noChangeArrowheads="1"/>
          </p:cNvSpPr>
          <p:nvPr/>
        </p:nvSpPr>
        <p:spPr bwMode="auto">
          <a:xfrm>
            <a:off x="0" y="5445224"/>
            <a:ext cx="9144000" cy="175432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ClrTx/>
            </a:pPr>
            <a:r>
              <a:rPr lang="en-GB" altLang="x-none" sz="1600" i="0" dirty="0">
                <a:solidFill>
                  <a:srgbClr val="800000"/>
                </a:solidFill>
                <a:latin typeface="Calibri" charset="0"/>
              </a:rPr>
              <a:t>The number of indicators and ‘trigger actions’ included within any Performance Assessment Framework should be </a:t>
            </a:r>
            <a:r>
              <a:rPr lang="en-GB" altLang="x-none" sz="1600" b="1" i="0" dirty="0">
                <a:solidFill>
                  <a:srgbClr val="800000"/>
                </a:solidFill>
                <a:latin typeface="Calibri" charset="0"/>
              </a:rPr>
              <a:t>government-determined, limited in number,</a:t>
            </a:r>
            <a:r>
              <a:rPr lang="en-GB" altLang="x-none" sz="1600" i="0" dirty="0">
                <a:solidFill>
                  <a:srgbClr val="800000"/>
                </a:solidFill>
                <a:latin typeface="Calibri" charset="0"/>
              </a:rPr>
              <a:t> and focused on results or reform actions of </a:t>
            </a:r>
            <a:r>
              <a:rPr lang="en-GB" altLang="x-none" sz="1600" b="1" i="0" dirty="0">
                <a:solidFill>
                  <a:srgbClr val="800000"/>
                </a:solidFill>
                <a:latin typeface="Calibri" charset="0"/>
              </a:rPr>
              <a:t>genuine strategic importance.</a:t>
            </a:r>
          </a:p>
          <a:p>
            <a:pPr marL="0" indent="0">
              <a:spcBef>
                <a:spcPct val="0"/>
              </a:spcBef>
              <a:buClrTx/>
              <a:buNone/>
            </a:pPr>
            <a:endParaRPr lang="en-GB" altLang="x-none" sz="1000" b="1" i="0" dirty="0">
              <a:solidFill>
                <a:srgbClr val="800000"/>
              </a:solidFill>
              <a:latin typeface="Calibri" charset="0"/>
            </a:endParaRPr>
          </a:p>
          <a:p>
            <a:pPr>
              <a:spcBef>
                <a:spcPct val="0"/>
              </a:spcBef>
              <a:buClrTx/>
            </a:pPr>
            <a:r>
              <a:rPr lang="en-GB" altLang="x-none" sz="1600" i="0" dirty="0">
                <a:solidFill>
                  <a:srgbClr val="800000"/>
                </a:solidFill>
                <a:latin typeface="Calibri" charset="0"/>
              </a:rPr>
              <a:t>The number of indicators based on process actions or on output measures should be limited, with the primary focus placed on the </a:t>
            </a:r>
            <a:r>
              <a:rPr lang="en-GB" altLang="x-none" sz="1600" b="1" i="0" dirty="0">
                <a:solidFill>
                  <a:srgbClr val="800000"/>
                </a:solidFill>
                <a:latin typeface="Calibri" charset="0"/>
              </a:rPr>
              <a:t>targeting and tracking  of outcomes.  </a:t>
            </a:r>
          </a:p>
          <a:p>
            <a:pPr algn="r">
              <a:spcBef>
                <a:spcPct val="0"/>
              </a:spcBef>
              <a:buClrTx/>
              <a:buFontTx/>
              <a:buNone/>
            </a:pPr>
            <a:r>
              <a:rPr lang="en-GB" altLang="x-none" sz="1000" i="0" dirty="0">
                <a:solidFill>
                  <a:srgbClr val="800000"/>
                </a:solidFill>
                <a:latin typeface="Calibri" charset="0"/>
              </a:rPr>
              <a:t>Synthesis BS Support Evaluations</a:t>
            </a:r>
            <a:r>
              <a:rPr lang="en-GB" altLang="x-none" sz="1800" i="0" dirty="0">
                <a:solidFill>
                  <a:srgbClr val="800000"/>
                </a:solidFill>
                <a:latin typeface="Calibri" charset="0"/>
              </a:rPr>
              <a:t> </a:t>
            </a:r>
          </a:p>
        </p:txBody>
      </p:sp>
      <p:sp>
        <p:nvSpPr>
          <p:cNvPr id="3" name="TextBox 2">
            <a:extLst>
              <a:ext uri="{FF2B5EF4-FFF2-40B4-BE49-F238E27FC236}">
                <a16:creationId xmlns:a16="http://schemas.microsoft.com/office/drawing/2014/main" xmlns="" id="{F8DF5C3C-8EFF-9643-84D7-1F9BBE890935}"/>
              </a:ext>
            </a:extLst>
          </p:cNvPr>
          <p:cNvSpPr txBox="1"/>
          <p:nvPr/>
        </p:nvSpPr>
        <p:spPr>
          <a:xfrm>
            <a:off x="6156176" y="2924944"/>
            <a:ext cx="184731" cy="276999"/>
          </a:xfrm>
          <a:prstGeom prst="rect">
            <a:avLst/>
          </a:prstGeom>
          <a:noFill/>
        </p:spPr>
        <p:txBody>
          <a:bodyPr wrap="none" rtlCol="0">
            <a:spAutoFit/>
          </a:bodyPr>
          <a:lstStyle/>
          <a:p>
            <a:endParaRPr lang="fr-FR"/>
          </a:p>
        </p:txBody>
      </p:sp>
    </p:spTree>
    <p:extLst>
      <p:ext uri="{BB962C8B-B14F-4D97-AF65-F5344CB8AC3E}">
        <p14:creationId xmlns:p14="http://schemas.microsoft.com/office/powerpoint/2010/main" val="26977602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9"/>
          <p:cNvSpPr>
            <a:spLocks noChangeArrowheads="1"/>
          </p:cNvSpPr>
          <p:nvPr/>
        </p:nvSpPr>
        <p:spPr bwMode="auto">
          <a:xfrm>
            <a:off x="4067944" y="1700808"/>
            <a:ext cx="4876800" cy="4248472"/>
          </a:xfrm>
          <a:prstGeom prst="rect">
            <a:avLst/>
          </a:prstGeom>
          <a:solidFill>
            <a:schemeClr val="bg1">
              <a:lumMod val="95000"/>
            </a:schemeClr>
          </a:solidFill>
          <a:ln w="9525">
            <a:noFill/>
            <a:miter lim="800000"/>
            <a:headEnd/>
            <a:tailEnd/>
          </a:ln>
        </p:spPr>
        <p:txBody>
          <a:bodyPr/>
          <a:lstStyle>
            <a:lvl1pPr marL="342900" indent="-342900">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a:defRPr sz="1200">
                <a:solidFill>
                  <a:srgbClr val="0F5494"/>
                </a:solidFill>
                <a:latin typeface="Verdana" charset="0"/>
                <a:ea typeface="ＭＳ Ｐゴシック" charset="-128"/>
              </a:defRPr>
            </a:lvl3pPr>
            <a:lvl4pPr>
              <a:defRPr sz="1200">
                <a:solidFill>
                  <a:srgbClr val="0F5494"/>
                </a:solidFill>
                <a:latin typeface="Verdana" charset="0"/>
                <a:ea typeface="ＭＳ Ｐゴシック" charset="-128"/>
              </a:defRPr>
            </a:lvl4pPr>
            <a:lvl5pPr>
              <a:defRPr sz="1200">
                <a:solidFill>
                  <a:srgbClr val="0F5494"/>
                </a:solidFill>
                <a:latin typeface="Verdana" charset="0"/>
                <a:ea typeface="ＭＳ Ｐゴシック" charset="-128"/>
              </a:defRPr>
            </a:lvl5pPr>
            <a:lvl6pPr marL="457200" eaLnBrk="0" fontAlgn="base" hangingPunct="0">
              <a:spcBef>
                <a:spcPct val="0"/>
              </a:spcBef>
              <a:spcAft>
                <a:spcPct val="0"/>
              </a:spcAft>
              <a:defRPr sz="1200">
                <a:solidFill>
                  <a:srgbClr val="0F5494"/>
                </a:solidFill>
                <a:latin typeface="Verdana" charset="0"/>
                <a:ea typeface="ＭＳ Ｐゴシック" charset="-128"/>
              </a:defRPr>
            </a:lvl6pPr>
            <a:lvl7pPr marL="914400" eaLnBrk="0" fontAlgn="base" hangingPunct="0">
              <a:spcBef>
                <a:spcPct val="0"/>
              </a:spcBef>
              <a:spcAft>
                <a:spcPct val="0"/>
              </a:spcAft>
              <a:defRPr sz="1200">
                <a:solidFill>
                  <a:srgbClr val="0F5494"/>
                </a:solidFill>
                <a:latin typeface="Verdana" charset="0"/>
                <a:ea typeface="ＭＳ Ｐゴシック" charset="-128"/>
              </a:defRPr>
            </a:lvl7pPr>
            <a:lvl8pPr marL="1371600" eaLnBrk="0" fontAlgn="base" hangingPunct="0">
              <a:spcBef>
                <a:spcPct val="0"/>
              </a:spcBef>
              <a:spcAft>
                <a:spcPct val="0"/>
              </a:spcAft>
              <a:defRPr sz="1200">
                <a:solidFill>
                  <a:srgbClr val="0F5494"/>
                </a:solidFill>
                <a:latin typeface="Verdana" charset="0"/>
                <a:ea typeface="ＭＳ Ｐゴシック" charset="-128"/>
              </a:defRPr>
            </a:lvl8pPr>
            <a:lvl9pPr marL="1828800" eaLnBrk="0" fontAlgn="base" hangingPunct="0">
              <a:spcBef>
                <a:spcPct val="0"/>
              </a:spcBef>
              <a:spcAft>
                <a:spcPct val="0"/>
              </a:spcAft>
              <a:defRPr sz="1200">
                <a:solidFill>
                  <a:srgbClr val="0F5494"/>
                </a:solidFill>
                <a:latin typeface="Verdana" charset="0"/>
                <a:ea typeface="ＭＳ Ｐゴシック" charset="-128"/>
              </a:defRPr>
            </a:lvl9pPr>
          </a:lstStyle>
          <a:p>
            <a:pPr>
              <a:lnSpc>
                <a:spcPts val="1400"/>
              </a:lnSpc>
              <a:spcBef>
                <a:spcPct val="50000"/>
              </a:spcBef>
              <a:buFont typeface="Times" charset="0"/>
              <a:buNone/>
              <a:defRPr/>
            </a:pPr>
            <a:r>
              <a:rPr lang="en-GB" altLang="x-none" sz="1800" b="1" dirty="0">
                <a:solidFill>
                  <a:srgbClr val="800000"/>
                </a:solidFill>
                <a:latin typeface="Calibri" charset="0"/>
              </a:rPr>
              <a:t>RACER</a:t>
            </a:r>
          </a:p>
          <a:p>
            <a:pPr>
              <a:spcBef>
                <a:spcPct val="50000"/>
              </a:spcBef>
              <a:buFont typeface="Wingdings" charset="2"/>
              <a:buChar char="§"/>
              <a:defRPr/>
            </a:pPr>
            <a:r>
              <a:rPr lang="en-GB" altLang="x-none" sz="1600" b="1" dirty="0">
                <a:latin typeface="Calibri" charset="0"/>
              </a:rPr>
              <a:t>Relevant: </a:t>
            </a:r>
            <a:r>
              <a:rPr lang="en-GB" altLang="x-none" sz="1400" dirty="0">
                <a:solidFill>
                  <a:srgbClr val="000000"/>
                </a:solidFill>
                <a:latin typeface="Calibri" charset="0"/>
              </a:rPr>
              <a:t>t</a:t>
            </a:r>
            <a:r>
              <a:rPr lang="en-GB" sz="1400" dirty="0">
                <a:solidFill>
                  <a:srgbClr val="000000"/>
                </a:solidFill>
                <a:latin typeface="Calibri" charset="0"/>
              </a:rPr>
              <a:t>he indicator should have a strong correlation with the objective that the programme/policy aims to achieve</a:t>
            </a:r>
          </a:p>
          <a:p>
            <a:pPr>
              <a:spcBef>
                <a:spcPct val="50000"/>
              </a:spcBef>
              <a:buFont typeface="Wingdings" charset="2"/>
              <a:buChar char="§"/>
              <a:defRPr/>
            </a:pPr>
            <a:r>
              <a:rPr lang="en-GB" altLang="x-none" sz="1600" b="1" dirty="0">
                <a:latin typeface="Calibri" charset="0"/>
              </a:rPr>
              <a:t>Acceptable: </a:t>
            </a:r>
            <a:r>
              <a:rPr lang="en-GB" altLang="x-none" sz="1400" dirty="0">
                <a:solidFill>
                  <a:srgbClr val="000000"/>
                </a:solidFill>
                <a:latin typeface="Calibri" charset="0"/>
              </a:rPr>
              <a:t>t</a:t>
            </a:r>
            <a:r>
              <a:rPr lang="en-GB" sz="1400" dirty="0">
                <a:solidFill>
                  <a:srgbClr val="000000"/>
                </a:solidFill>
                <a:latin typeface="Calibri" charset="0"/>
              </a:rPr>
              <a:t>he indicator must be easily understood and should be accepted by all stakeholders. </a:t>
            </a:r>
          </a:p>
          <a:p>
            <a:pPr>
              <a:spcBef>
                <a:spcPct val="50000"/>
              </a:spcBef>
              <a:buFont typeface="Wingdings" charset="2"/>
              <a:buChar char="§"/>
              <a:defRPr/>
            </a:pPr>
            <a:r>
              <a:rPr lang="en-GB" altLang="x-none" sz="1600" b="1" dirty="0">
                <a:latin typeface="Calibri" charset="0"/>
              </a:rPr>
              <a:t>Credible</a:t>
            </a:r>
            <a:r>
              <a:rPr lang="en-GB" altLang="x-none" sz="1400" dirty="0">
                <a:solidFill>
                  <a:srgbClr val="000000"/>
                </a:solidFill>
                <a:latin typeface="Calibri" charset="0"/>
              </a:rPr>
              <a:t>: </a:t>
            </a:r>
            <a:r>
              <a:rPr lang="en-GB" sz="1400" dirty="0">
                <a:solidFill>
                  <a:srgbClr val="000000"/>
                </a:solidFill>
                <a:latin typeface="Calibri" charset="0"/>
              </a:rPr>
              <a:t>The indicators must be accessible to non-experts, unambiguous and easy to interpret. </a:t>
            </a:r>
          </a:p>
          <a:p>
            <a:pPr>
              <a:spcBef>
                <a:spcPct val="50000"/>
              </a:spcBef>
              <a:buFont typeface="Wingdings" charset="2"/>
              <a:buChar char="§"/>
              <a:defRPr/>
            </a:pPr>
            <a:r>
              <a:rPr lang="en-GB" altLang="x-none" sz="1600" b="1" dirty="0">
                <a:latin typeface="Calibri" charset="0"/>
              </a:rPr>
              <a:t>Easy</a:t>
            </a:r>
            <a:r>
              <a:rPr lang="en-GB" altLang="x-none" sz="1400" dirty="0">
                <a:solidFill>
                  <a:srgbClr val="000000"/>
                </a:solidFill>
                <a:latin typeface="Calibri" charset="0"/>
              </a:rPr>
              <a:t>: i</a:t>
            </a:r>
            <a:r>
              <a:rPr lang="en-GB" sz="1400" dirty="0">
                <a:solidFill>
                  <a:srgbClr val="000000"/>
                </a:solidFill>
                <a:latin typeface="Calibri" charset="0"/>
              </a:rPr>
              <a:t>t should be possible to collect the data with available resources, based on the principle of ‘proportionate analysis’ (appropriate scope and depth)</a:t>
            </a:r>
          </a:p>
          <a:p>
            <a:pPr>
              <a:spcBef>
                <a:spcPct val="50000"/>
              </a:spcBef>
              <a:buFont typeface="Wingdings" charset="2"/>
              <a:buChar char="§"/>
              <a:defRPr/>
            </a:pPr>
            <a:r>
              <a:rPr lang="en-GB" altLang="x-none" sz="1600" b="1" dirty="0">
                <a:latin typeface="Calibri" charset="0"/>
              </a:rPr>
              <a:t>Robust:</a:t>
            </a:r>
            <a:r>
              <a:rPr lang="en-GB" altLang="x-none" sz="1400" dirty="0">
                <a:solidFill>
                  <a:srgbClr val="000000"/>
                </a:solidFill>
                <a:latin typeface="Calibri" charset="0"/>
              </a:rPr>
              <a:t> </a:t>
            </a:r>
            <a:r>
              <a:rPr lang="en-GB" sz="1400" dirty="0">
                <a:solidFill>
                  <a:srgbClr val="000000"/>
                </a:solidFill>
                <a:latin typeface="Calibri" charset="0"/>
              </a:rPr>
              <a:t>The indicators should be sensitive enough to monitor changes; therefore it is important to select them according to the time lag between the action and the expected change that points to current progress towards long-term or future improvements.</a:t>
            </a:r>
            <a:endParaRPr lang="en-GB" altLang="x-none" sz="1400" dirty="0">
              <a:solidFill>
                <a:srgbClr val="000000"/>
              </a:solidFill>
              <a:latin typeface="Calibri" charset="0"/>
            </a:endParaRPr>
          </a:p>
        </p:txBody>
      </p:sp>
      <p:sp>
        <p:nvSpPr>
          <p:cNvPr id="28675" name="ZoneTexte 20"/>
          <p:cNvSpPr txBox="1">
            <a:spLocks noChangeArrowheads="1"/>
          </p:cNvSpPr>
          <p:nvPr/>
        </p:nvSpPr>
        <p:spPr bwMode="auto">
          <a:xfrm>
            <a:off x="381000" y="1914525"/>
            <a:ext cx="3581400" cy="3735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nSpc>
                <a:spcPts val="1400"/>
              </a:lnSpc>
              <a:spcBef>
                <a:spcPct val="50000"/>
              </a:spcBef>
              <a:buClrTx/>
              <a:buFont typeface="Times" charset="0"/>
              <a:buNone/>
            </a:pPr>
            <a:r>
              <a:rPr lang="en-GB" altLang="x-none" sz="1800" b="1" i="0" dirty="0">
                <a:solidFill>
                  <a:srgbClr val="800000"/>
                </a:solidFill>
                <a:latin typeface="Calibri" charset="0"/>
              </a:rPr>
              <a:t>SMART</a:t>
            </a:r>
            <a:endParaRPr lang="en-GB" altLang="x-none" sz="1800" i="0" dirty="0">
              <a:latin typeface="Calibri" charset="0"/>
            </a:endParaRPr>
          </a:p>
          <a:p>
            <a:pPr>
              <a:spcBef>
                <a:spcPct val="50000"/>
              </a:spcBef>
              <a:buClrTx/>
              <a:buFont typeface="Wingdings" charset="2"/>
              <a:buChar char="§"/>
            </a:pPr>
            <a:r>
              <a:rPr lang="en-GB" altLang="x-none" sz="1800" b="1" i="0" dirty="0">
                <a:latin typeface="Calibri" charset="0"/>
              </a:rPr>
              <a:t>Specific</a:t>
            </a:r>
          </a:p>
          <a:p>
            <a:pPr>
              <a:spcBef>
                <a:spcPct val="50000"/>
              </a:spcBef>
              <a:buClrTx/>
              <a:buFont typeface="Wingdings" charset="2"/>
              <a:buChar char="§"/>
            </a:pPr>
            <a:r>
              <a:rPr lang="en-GB" altLang="x-none" sz="1800" b="1" i="0" dirty="0">
                <a:latin typeface="Calibri" charset="0"/>
              </a:rPr>
              <a:t>Measurable</a:t>
            </a:r>
            <a:r>
              <a:rPr lang="en-GB" altLang="x-none" sz="1800" i="0" dirty="0">
                <a:latin typeface="Calibri" charset="0"/>
              </a:rPr>
              <a:t> </a:t>
            </a:r>
            <a:r>
              <a:rPr lang="en-GB" altLang="x-none" sz="1800" i="0" dirty="0">
                <a:solidFill>
                  <a:srgbClr val="000000"/>
                </a:solidFill>
                <a:latin typeface="Calibri" charset="0"/>
              </a:rPr>
              <a:t>(verifiable)</a:t>
            </a:r>
          </a:p>
          <a:p>
            <a:pPr>
              <a:spcBef>
                <a:spcPct val="50000"/>
              </a:spcBef>
              <a:buClrTx/>
              <a:buFont typeface="Wingdings" charset="2"/>
              <a:buChar char="§"/>
            </a:pPr>
            <a:r>
              <a:rPr lang="en-GB" altLang="x-none" sz="1800" b="1" i="0" dirty="0">
                <a:latin typeface="Calibri" charset="0"/>
              </a:rPr>
              <a:t>Achievable</a:t>
            </a:r>
            <a:r>
              <a:rPr lang="en-GB" altLang="x-none" sz="1800" i="0" dirty="0">
                <a:latin typeface="Calibri" charset="0"/>
              </a:rPr>
              <a:t> </a:t>
            </a:r>
            <a:r>
              <a:rPr lang="en-GB" altLang="x-none" sz="1800" i="0" dirty="0">
                <a:solidFill>
                  <a:srgbClr val="000000"/>
                </a:solidFill>
                <a:latin typeface="Calibri" charset="0"/>
              </a:rPr>
              <a:t>(at an acceptable cost)</a:t>
            </a:r>
          </a:p>
          <a:p>
            <a:pPr>
              <a:spcBef>
                <a:spcPct val="50000"/>
              </a:spcBef>
              <a:buClrTx/>
              <a:buFont typeface="Wingdings" charset="2"/>
              <a:buChar char="§"/>
            </a:pPr>
            <a:r>
              <a:rPr lang="en-GB" altLang="x-none" sz="1800" b="1" i="0" dirty="0">
                <a:latin typeface="Calibri" charset="0"/>
              </a:rPr>
              <a:t>Relevant</a:t>
            </a:r>
            <a:r>
              <a:rPr lang="en-GB" altLang="x-none" sz="1800" i="0" dirty="0">
                <a:latin typeface="Calibri" charset="0"/>
              </a:rPr>
              <a:t> </a:t>
            </a:r>
            <a:r>
              <a:rPr lang="en-GB" altLang="x-none" sz="1800" i="0" dirty="0">
                <a:solidFill>
                  <a:srgbClr val="000000"/>
                </a:solidFill>
                <a:latin typeface="Calibri" charset="0"/>
              </a:rPr>
              <a:t>(considering what needs to be assessed)</a:t>
            </a:r>
          </a:p>
          <a:p>
            <a:pPr>
              <a:spcBef>
                <a:spcPct val="50000"/>
              </a:spcBef>
              <a:buClrTx/>
              <a:buFont typeface="Wingdings" charset="2"/>
              <a:buChar char="§"/>
            </a:pPr>
            <a:r>
              <a:rPr lang="en-GB" altLang="x-none" sz="1800" b="1" i="0" dirty="0" err="1">
                <a:latin typeface="Calibri" charset="0"/>
              </a:rPr>
              <a:t>Timebound</a:t>
            </a:r>
            <a:r>
              <a:rPr lang="en-GB" altLang="x-none" sz="1800" i="0" dirty="0">
                <a:latin typeface="Calibri" charset="0"/>
              </a:rPr>
              <a:t> </a:t>
            </a:r>
            <a:r>
              <a:rPr lang="en-GB" altLang="x-none" sz="1800" i="0" dirty="0">
                <a:solidFill>
                  <a:srgbClr val="000000"/>
                </a:solidFill>
                <a:latin typeface="Calibri" charset="0"/>
              </a:rPr>
              <a:t>(measurable within the timeframe of the project and with a specific frequency)</a:t>
            </a:r>
          </a:p>
          <a:p>
            <a:pPr>
              <a:spcBef>
                <a:spcPct val="0"/>
              </a:spcBef>
              <a:buClrTx/>
              <a:buFontTx/>
              <a:buNone/>
            </a:pPr>
            <a:endParaRPr lang="en-GB" altLang="x-none" sz="1800" i="0" dirty="0"/>
          </a:p>
        </p:txBody>
      </p:sp>
      <p:sp>
        <p:nvSpPr>
          <p:cNvPr id="10" name="Rectangle 5"/>
          <p:cNvSpPr>
            <a:spLocks noChangeArrowheads="1"/>
          </p:cNvSpPr>
          <p:nvPr/>
        </p:nvSpPr>
        <p:spPr bwMode="auto">
          <a:xfrm>
            <a:off x="1866900" y="5892800"/>
            <a:ext cx="6591300"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ClrTx/>
              <a:buFontTx/>
              <a:buNone/>
            </a:pPr>
            <a:r>
              <a:rPr lang="ja-JP" altLang="en-GB" sz="2000" b="1" dirty="0">
                <a:solidFill>
                  <a:srgbClr val="800000"/>
                </a:solidFill>
                <a:latin typeface="Calibri" charset="0"/>
              </a:rPr>
              <a:t>“</a:t>
            </a:r>
            <a:r>
              <a:rPr lang="en-GB" altLang="ja-JP" sz="2000" b="1" dirty="0">
                <a:solidFill>
                  <a:srgbClr val="800000"/>
                </a:solidFill>
                <a:latin typeface="Calibri" charset="0"/>
              </a:rPr>
              <a:t>Not everything that counts can be counted, </a:t>
            </a:r>
          </a:p>
          <a:p>
            <a:pPr eaLnBrk="1" hangingPunct="1">
              <a:spcBef>
                <a:spcPct val="0"/>
              </a:spcBef>
              <a:buClrTx/>
              <a:buFontTx/>
              <a:buNone/>
            </a:pPr>
            <a:r>
              <a:rPr lang="en-GB" altLang="ja-JP" sz="2000" b="1" dirty="0">
                <a:solidFill>
                  <a:srgbClr val="800000"/>
                </a:solidFill>
                <a:latin typeface="Calibri" charset="0"/>
              </a:rPr>
              <a:t>and not everything that can be counted counts.</a:t>
            </a:r>
            <a:r>
              <a:rPr lang="ja-JP" altLang="en-GB" sz="2000" b="1" dirty="0">
                <a:solidFill>
                  <a:srgbClr val="800000"/>
                </a:solidFill>
                <a:latin typeface="Calibri" charset="0"/>
              </a:rPr>
              <a:t>”</a:t>
            </a:r>
            <a:r>
              <a:rPr lang="en-GB" altLang="ja-JP" sz="2000" b="1" dirty="0">
                <a:solidFill>
                  <a:srgbClr val="800000"/>
                </a:solidFill>
                <a:latin typeface="Calibri" charset="0"/>
              </a:rPr>
              <a:t>   </a:t>
            </a:r>
          </a:p>
          <a:p>
            <a:pPr eaLnBrk="1" hangingPunct="1">
              <a:spcBef>
                <a:spcPct val="0"/>
              </a:spcBef>
              <a:buClrTx/>
              <a:buFontTx/>
              <a:buNone/>
            </a:pPr>
            <a:r>
              <a:rPr lang="en-GB" altLang="ja-JP" sz="2000" i="0" dirty="0">
                <a:solidFill>
                  <a:schemeClr val="tx1"/>
                </a:solidFill>
                <a:latin typeface="Calibri" charset="0"/>
              </a:rPr>
              <a:t>A. Einstein</a:t>
            </a:r>
            <a:endParaRPr lang="en-GB" altLang="x-none" sz="2000" i="0" dirty="0">
              <a:solidFill>
                <a:schemeClr val="tx1"/>
              </a:solidFill>
              <a:latin typeface="Calibri" charset="0"/>
            </a:endParaRPr>
          </a:p>
        </p:txBody>
      </p:sp>
      <p:sp>
        <p:nvSpPr>
          <p:cNvPr id="28678" name="ZoneTexte 11"/>
          <p:cNvSpPr txBox="1">
            <a:spLocks noChangeArrowheads="1"/>
          </p:cNvSpPr>
          <p:nvPr/>
        </p:nvSpPr>
        <p:spPr bwMode="auto">
          <a:xfrm>
            <a:off x="0" y="1196752"/>
            <a:ext cx="9144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ClrTx/>
              <a:buFontTx/>
              <a:buNone/>
            </a:pPr>
            <a:r>
              <a:rPr lang="en-GB" b="1" i="0">
                <a:solidFill>
                  <a:srgbClr val="800000"/>
                </a:solidFill>
                <a:latin typeface="Calibri" charset="0"/>
              </a:rPr>
              <a:t>SMART </a:t>
            </a:r>
            <a:r>
              <a:rPr lang="en-GB" b="1" i="0" dirty="0">
                <a:solidFill>
                  <a:srgbClr val="800000"/>
                </a:solidFill>
                <a:latin typeface="Calibri" charset="0"/>
              </a:rPr>
              <a:t>Objectives and RACER Indicators</a:t>
            </a:r>
            <a:endParaRPr lang="en-GB" altLang="x-none" b="1" i="0" dirty="0">
              <a:solidFill>
                <a:srgbClr val="800000"/>
              </a:solidFill>
              <a:latin typeface="Calibri" charset="0"/>
            </a:endParaRPr>
          </a:p>
        </p:txBody>
      </p:sp>
      <p:pic>
        <p:nvPicPr>
          <p:cNvPr id="13" name="Picture 6" descr="Einste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664200"/>
            <a:ext cx="990600"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61307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wipe(up)">
                                      <p:cBhvr>
                                        <p:cTn id="7" dur="500"/>
                                        <p:tgtEl>
                                          <p:spTgt spid="317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par>
                          <p:cTn id="12" fill="hold" nodeType="afterGroup">
                            <p:stCondLst>
                              <p:cond delay="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xmlns="" id="{52E2448E-E1F8-CC41-8B51-7A03EA181D3C}"/>
              </a:ext>
            </a:extLst>
          </p:cNvPr>
          <p:cNvPicPr>
            <a:picLocks noChangeAspect="1"/>
          </p:cNvPicPr>
          <p:nvPr/>
        </p:nvPicPr>
        <p:blipFill>
          <a:blip r:embed="rId3"/>
          <a:stretch>
            <a:fillRect/>
          </a:stretch>
        </p:blipFill>
        <p:spPr>
          <a:xfrm>
            <a:off x="-36512" y="5373216"/>
            <a:ext cx="9252520" cy="6942728"/>
          </a:xfrm>
          <a:prstGeom prst="rect">
            <a:avLst/>
          </a:prstGeom>
        </p:spPr>
      </p:pic>
      <p:sp>
        <p:nvSpPr>
          <p:cNvPr id="4" name="Rounded Rectangle 3">
            <a:extLst>
              <a:ext uri="{FF2B5EF4-FFF2-40B4-BE49-F238E27FC236}">
                <a16:creationId xmlns:a16="http://schemas.microsoft.com/office/drawing/2014/main" xmlns="" id="{60A81A7F-EB1A-C94B-A5F8-4C30921D1864}"/>
              </a:ext>
            </a:extLst>
          </p:cNvPr>
          <p:cNvSpPr/>
          <p:nvPr/>
        </p:nvSpPr>
        <p:spPr bwMode="auto">
          <a:xfrm>
            <a:off x="3707904" y="3744555"/>
            <a:ext cx="1420904" cy="2451720"/>
          </a:xfrm>
          <a:prstGeom prst="roundRect">
            <a:avLst/>
          </a:prstGeom>
          <a:solidFill>
            <a:srgbClr val="FFC61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a:ln>
                <a:noFill/>
              </a:ln>
              <a:solidFill>
                <a:srgbClr val="0F5494"/>
              </a:solidFill>
              <a:effectLst/>
              <a:latin typeface="Verdana" pitchFamily="39" charset="0"/>
            </a:endParaRPr>
          </a:p>
        </p:txBody>
      </p:sp>
      <p:sp>
        <p:nvSpPr>
          <p:cNvPr id="10242" name="Title 1"/>
          <p:cNvSpPr>
            <a:spLocks noGrp="1"/>
          </p:cNvSpPr>
          <p:nvPr>
            <p:ph type="title"/>
          </p:nvPr>
        </p:nvSpPr>
        <p:spPr>
          <a:xfrm>
            <a:off x="239713" y="1295400"/>
            <a:ext cx="8675687" cy="762000"/>
          </a:xfrm>
        </p:spPr>
        <p:txBody>
          <a:bodyPr/>
          <a:lstStyle/>
          <a:p>
            <a:pPr algn="ctr"/>
            <a:r>
              <a:rPr lang="en-GB" sz="1800" dirty="0">
                <a:latin typeface="Calibri"/>
                <a:cs typeface="Calibri"/>
              </a:rPr>
              <a:t>    </a:t>
            </a:r>
            <a:r>
              <a:rPr lang="en-GB" sz="2800" dirty="0">
                <a:solidFill>
                  <a:srgbClr val="800000"/>
                </a:solidFill>
                <a:latin typeface="+mn-lt"/>
                <a:cs typeface="Calibri"/>
              </a:rPr>
              <a:t>Structure of Module 2</a:t>
            </a:r>
          </a:p>
        </p:txBody>
      </p:sp>
      <p:sp>
        <p:nvSpPr>
          <p:cNvPr id="10" name="Espace réservé du numéro de diapositive 9"/>
          <p:cNvSpPr>
            <a:spLocks noGrp="1"/>
          </p:cNvSpPr>
          <p:nvPr>
            <p:ph type="sldNum" sz="quarter" idx="12"/>
          </p:nvPr>
        </p:nvSpPr>
        <p:spPr/>
        <p:txBody>
          <a:bodyPr/>
          <a:lstStyle/>
          <a:p>
            <a:fld id="{A29ECED8-C261-954F-ACA4-286B832D9164}" type="slidenum">
              <a:rPr lang="en-GB" smtClean="0"/>
              <a:pPr/>
              <a:t>14</a:t>
            </a:fld>
            <a:endParaRPr lang="en-GB"/>
          </a:p>
        </p:txBody>
      </p:sp>
      <p:grpSp>
        <p:nvGrpSpPr>
          <p:cNvPr id="2" name="Group 1"/>
          <p:cNvGrpSpPr/>
          <p:nvPr/>
        </p:nvGrpSpPr>
        <p:grpSpPr>
          <a:xfrm>
            <a:off x="467544" y="2852936"/>
            <a:ext cx="7848798" cy="2538864"/>
            <a:chOff x="539552" y="3429000"/>
            <a:chExt cx="7848798" cy="2538864"/>
          </a:xfrm>
        </p:grpSpPr>
        <p:cxnSp>
          <p:nvCxnSpPr>
            <p:cNvPr id="18" name="53 Conector recto"/>
            <p:cNvCxnSpPr>
              <a:stCxn id="22" idx="0"/>
              <a:endCxn id="12" idx="2"/>
            </p:cNvCxnSpPr>
            <p:nvPr/>
          </p:nvCxnSpPr>
          <p:spPr bwMode="auto">
            <a:xfrm flipV="1">
              <a:off x="3383891" y="3952801"/>
              <a:ext cx="2495" cy="520774"/>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28" name="54 Conector recto"/>
            <p:cNvCxnSpPr>
              <a:stCxn id="24" idx="0"/>
              <a:endCxn id="16" idx="2"/>
            </p:cNvCxnSpPr>
            <p:nvPr/>
          </p:nvCxnSpPr>
          <p:spPr bwMode="auto">
            <a:xfrm flipV="1">
              <a:off x="5544089" y="4221088"/>
              <a:ext cx="2537" cy="252487"/>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0" name="56 Conector recto"/>
            <p:cNvCxnSpPr>
              <a:stCxn id="20" idx="0"/>
              <a:endCxn id="31" idx="2"/>
            </p:cNvCxnSpPr>
            <p:nvPr/>
          </p:nvCxnSpPr>
          <p:spPr bwMode="auto">
            <a:xfrm flipV="1">
              <a:off x="1223693" y="4167664"/>
              <a:ext cx="2453" cy="305911"/>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2" name="54 Conector recto"/>
            <p:cNvCxnSpPr>
              <a:stCxn id="9" idx="0"/>
              <a:endCxn id="23" idx="4"/>
            </p:cNvCxnSpPr>
            <p:nvPr/>
          </p:nvCxnSpPr>
          <p:spPr bwMode="auto">
            <a:xfrm flipH="1" flipV="1">
              <a:off x="4463990" y="4976813"/>
              <a:ext cx="2516" cy="324395"/>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3" name="54 Conector recto"/>
            <p:cNvCxnSpPr>
              <a:stCxn id="8" idx="0"/>
              <a:endCxn id="21" idx="4"/>
            </p:cNvCxnSpPr>
            <p:nvPr/>
          </p:nvCxnSpPr>
          <p:spPr bwMode="auto">
            <a:xfrm flipH="1" flipV="1">
              <a:off x="2303792" y="4976813"/>
              <a:ext cx="3268" cy="324395"/>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4" name="54 Conector recto"/>
            <p:cNvCxnSpPr>
              <a:stCxn id="13" idx="0"/>
              <a:endCxn id="25" idx="4"/>
            </p:cNvCxnSpPr>
            <p:nvPr/>
          </p:nvCxnSpPr>
          <p:spPr bwMode="auto">
            <a:xfrm flipH="1" flipV="1">
              <a:off x="6624188" y="4976813"/>
              <a:ext cx="2558" cy="252387"/>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7" name="44 Conector recto"/>
            <p:cNvCxnSpPr>
              <a:cxnSpLocks/>
              <a:stCxn id="20" idx="2"/>
              <a:endCxn id="25" idx="6"/>
            </p:cNvCxnSpPr>
            <p:nvPr/>
          </p:nvCxnSpPr>
          <p:spPr bwMode="auto">
            <a:xfrm>
              <a:off x="971670" y="4725194"/>
              <a:ext cx="5904541" cy="0"/>
            </a:xfrm>
            <a:prstGeom prst="line">
              <a:avLst/>
            </a:prstGeom>
            <a:noFill/>
            <a:ln w="38100" cap="flat" cmpd="sng" algn="ctr">
              <a:solidFill>
                <a:schemeClr val="accent6">
                  <a:lumMod val="40000"/>
                  <a:lumOff val="60000"/>
                </a:schemeClr>
              </a:solidFill>
              <a:prstDash val="solid"/>
              <a:round/>
              <a:headEnd type="none" w="med" len="med"/>
              <a:tailEnd type="none" w="med" len="med"/>
            </a:ln>
            <a:effectLst/>
          </p:spPr>
        </p:cxnSp>
        <p:sp>
          <p:nvSpPr>
            <p:cNvPr id="8" name="17 CuadroTexto"/>
            <p:cNvSpPr txBox="1"/>
            <p:nvPr/>
          </p:nvSpPr>
          <p:spPr>
            <a:xfrm>
              <a:off x="1619672" y="5301208"/>
              <a:ext cx="1374775" cy="523220"/>
            </a:xfrm>
            <a:prstGeom prst="rect">
              <a:avLst/>
            </a:prstGeom>
            <a:noFill/>
          </p:spPr>
          <p:txBody>
            <a:bodyPr>
              <a:spAutoFit/>
            </a:bodyPr>
            <a:lstStyle/>
            <a:p>
              <a:pPr algn="ctr">
                <a:spcAft>
                  <a:spcPts val="1800"/>
                </a:spcAft>
              </a:pPr>
              <a:r>
                <a:rPr lang="en-GB" sz="1400" b="1" dirty="0">
                  <a:latin typeface="Calibri"/>
                  <a:cs typeface="Calibri"/>
                </a:rPr>
                <a:t>PD objectives &amp; content</a:t>
              </a:r>
            </a:p>
          </p:txBody>
        </p:sp>
        <p:sp>
          <p:nvSpPr>
            <p:cNvPr id="9" name="27 CuadroTexto"/>
            <p:cNvSpPr txBox="1"/>
            <p:nvPr/>
          </p:nvSpPr>
          <p:spPr>
            <a:xfrm>
              <a:off x="3779912" y="5301208"/>
              <a:ext cx="1373187" cy="307777"/>
            </a:xfrm>
            <a:prstGeom prst="rect">
              <a:avLst/>
            </a:prstGeom>
            <a:noFill/>
          </p:spPr>
          <p:txBody>
            <a:bodyPr>
              <a:spAutoFit/>
            </a:bodyPr>
            <a:lstStyle/>
            <a:p>
              <a:pPr algn="ctr">
                <a:spcAft>
                  <a:spcPts val="1800"/>
                </a:spcAft>
              </a:pPr>
              <a:r>
                <a:rPr lang="en-GB" sz="1400" b="1" dirty="0">
                  <a:latin typeface="Calibri"/>
                  <a:cs typeface="Calibri"/>
                </a:rPr>
                <a:t>PD plan</a:t>
              </a:r>
            </a:p>
          </p:txBody>
        </p:sp>
        <p:sp>
          <p:nvSpPr>
            <p:cNvPr id="12" name="28 CuadroTexto"/>
            <p:cNvSpPr txBox="1">
              <a:spLocks noChangeArrowheads="1"/>
            </p:cNvSpPr>
            <p:nvPr/>
          </p:nvSpPr>
          <p:spPr bwMode="auto">
            <a:xfrm>
              <a:off x="2699792" y="3645024"/>
              <a:ext cx="137318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GB"/>
              </a:defPPr>
              <a:lvl1pPr algn="ctr">
                <a:spcAft>
                  <a:spcPts val="1800"/>
                </a:spcAft>
                <a:defRPr sz="1400" b="1">
                  <a:solidFill>
                    <a:schemeClr val="accent2"/>
                  </a:solidFill>
                  <a:latin typeface="Calibri"/>
                  <a:ea typeface="MS PGothic" charset="0"/>
                  <a:cs typeface="Calibri"/>
                </a:defRPr>
              </a:lvl1pPr>
              <a:lvl2pPr marL="742950" indent="-285750">
                <a:defRPr sz="7600" b="1">
                  <a:solidFill>
                    <a:srgbClr val="FFD624"/>
                  </a:solidFill>
                  <a:latin typeface="Verdana" charset="0"/>
                  <a:ea typeface="MS PGothic" charset="0"/>
                  <a:cs typeface="MS PGothic" charset="0"/>
                </a:defRPr>
              </a:lvl2pPr>
              <a:lvl3pPr marL="1143000" indent="-228600">
                <a:defRPr sz="7600" b="1">
                  <a:solidFill>
                    <a:srgbClr val="FFD624"/>
                  </a:solidFill>
                  <a:latin typeface="Verdana" charset="0"/>
                  <a:ea typeface="MS PGothic" charset="0"/>
                  <a:cs typeface="MS PGothic" charset="0"/>
                </a:defRPr>
              </a:lvl3pPr>
              <a:lvl4pPr marL="1600200" indent="-228600">
                <a:defRPr sz="7600" b="1">
                  <a:solidFill>
                    <a:srgbClr val="FFD624"/>
                  </a:solidFill>
                  <a:latin typeface="Verdana" charset="0"/>
                  <a:ea typeface="MS PGothic" charset="0"/>
                  <a:cs typeface="MS PGothic" charset="0"/>
                </a:defRPr>
              </a:lvl4pPr>
              <a:lvl5pPr marL="2057400" indent="-228600">
                <a:defRPr sz="7600" b="1">
                  <a:solidFill>
                    <a:srgbClr val="FFD624"/>
                  </a:solidFill>
                  <a:latin typeface="Verdana" charset="0"/>
                  <a:ea typeface="MS PGothic" charset="0"/>
                  <a:cs typeface="MS PGothic" charset="0"/>
                </a:defRPr>
              </a:lvl5pPr>
              <a:lvl6pPr marL="2514600" indent="-228600" eaLnBrk="0" fontAlgn="base" hangingPunct="0">
                <a:spcBef>
                  <a:spcPct val="0"/>
                </a:spcBef>
                <a:spcAft>
                  <a:spcPct val="0"/>
                </a:spcAft>
                <a:defRPr sz="7600" b="1">
                  <a:solidFill>
                    <a:srgbClr val="FFD624"/>
                  </a:solidFill>
                  <a:latin typeface="Verdana" charset="0"/>
                  <a:ea typeface="MS PGothic" charset="0"/>
                  <a:cs typeface="MS PGothic" charset="0"/>
                </a:defRPr>
              </a:lvl6pPr>
              <a:lvl7pPr marL="2971800" indent="-228600" eaLnBrk="0" fontAlgn="base" hangingPunct="0">
                <a:spcBef>
                  <a:spcPct val="0"/>
                </a:spcBef>
                <a:spcAft>
                  <a:spcPct val="0"/>
                </a:spcAft>
                <a:defRPr sz="7600" b="1">
                  <a:solidFill>
                    <a:srgbClr val="FFD624"/>
                  </a:solidFill>
                  <a:latin typeface="Verdana" charset="0"/>
                  <a:ea typeface="MS PGothic" charset="0"/>
                  <a:cs typeface="MS PGothic" charset="0"/>
                </a:defRPr>
              </a:lvl7pPr>
              <a:lvl8pPr marL="3429000" indent="-228600" eaLnBrk="0" fontAlgn="base" hangingPunct="0">
                <a:spcBef>
                  <a:spcPct val="0"/>
                </a:spcBef>
                <a:spcAft>
                  <a:spcPct val="0"/>
                </a:spcAft>
                <a:defRPr sz="7600" b="1">
                  <a:solidFill>
                    <a:srgbClr val="FFD624"/>
                  </a:solidFill>
                  <a:latin typeface="Verdana" charset="0"/>
                  <a:ea typeface="MS PGothic" charset="0"/>
                  <a:cs typeface="MS PGothic" charset="0"/>
                </a:defRPr>
              </a:lvl8pPr>
              <a:lvl9pPr marL="3886200" indent="-228600" eaLnBrk="0" fontAlgn="base" hangingPunct="0">
                <a:spcBef>
                  <a:spcPct val="0"/>
                </a:spcBef>
                <a:spcAft>
                  <a:spcPct val="0"/>
                </a:spcAft>
                <a:defRPr sz="7600" b="1">
                  <a:solidFill>
                    <a:srgbClr val="FFD624"/>
                  </a:solidFill>
                  <a:latin typeface="Verdana" charset="0"/>
                  <a:ea typeface="MS PGothic" charset="0"/>
                  <a:cs typeface="MS PGothic" charset="0"/>
                </a:defRPr>
              </a:lvl9pPr>
            </a:lstStyle>
            <a:p>
              <a:r>
                <a:rPr lang="en-GB" altLang="x-none" dirty="0">
                  <a:latin typeface="Calibri" charset="0"/>
                </a:rPr>
                <a:t>PD indicators</a:t>
              </a:r>
            </a:p>
          </p:txBody>
        </p:sp>
        <p:sp>
          <p:nvSpPr>
            <p:cNvPr id="13" name="29 CuadroTexto"/>
            <p:cNvSpPr txBox="1"/>
            <p:nvPr/>
          </p:nvSpPr>
          <p:spPr>
            <a:xfrm>
              <a:off x="5940152" y="5229200"/>
              <a:ext cx="1373188" cy="738664"/>
            </a:xfrm>
            <a:prstGeom prst="rect">
              <a:avLst/>
            </a:prstGeom>
            <a:noFill/>
          </p:spPr>
          <p:txBody>
            <a:bodyPr>
              <a:spAutoFit/>
            </a:bodyPr>
            <a:lstStyle/>
            <a:p>
              <a:pPr algn="ctr">
                <a:spcAft>
                  <a:spcPts val="1800"/>
                </a:spcAft>
              </a:pPr>
              <a:r>
                <a:rPr lang="en-GB" sz="1400" b="1" dirty="0">
                  <a:latin typeface="Calibri"/>
                  <a:cs typeface="Calibri"/>
                </a:rPr>
                <a:t>Top tips for effective policy dialogue</a:t>
              </a:r>
            </a:p>
          </p:txBody>
        </p:sp>
        <p:sp>
          <p:nvSpPr>
            <p:cNvPr id="16" name="30 CuadroTexto"/>
            <p:cNvSpPr txBox="1"/>
            <p:nvPr/>
          </p:nvSpPr>
          <p:spPr>
            <a:xfrm>
              <a:off x="4860032" y="3482424"/>
              <a:ext cx="1373188" cy="738664"/>
            </a:xfrm>
            <a:prstGeom prst="rect">
              <a:avLst/>
            </a:prstGeom>
            <a:noFill/>
          </p:spPr>
          <p:txBody>
            <a:bodyPr>
              <a:spAutoFit/>
            </a:bodyPr>
            <a:lstStyle/>
            <a:p>
              <a:pPr algn="ctr">
                <a:spcAft>
                  <a:spcPts val="1800"/>
                </a:spcAft>
              </a:pPr>
              <a:r>
                <a:rPr lang="en-GB" sz="1400" b="1" dirty="0">
                  <a:latin typeface="Calibri"/>
                  <a:cs typeface="Calibri"/>
                </a:rPr>
                <a:t>Recording and reporting of dialogue</a:t>
              </a:r>
            </a:p>
          </p:txBody>
        </p:sp>
        <p:grpSp>
          <p:nvGrpSpPr>
            <p:cNvPr id="19" name="Group 3"/>
            <p:cNvGrpSpPr>
              <a:grpSpLocks/>
            </p:cNvGrpSpPr>
            <p:nvPr/>
          </p:nvGrpSpPr>
          <p:grpSpPr bwMode="auto">
            <a:xfrm>
              <a:off x="755650" y="4473575"/>
              <a:ext cx="7632700" cy="503238"/>
              <a:chOff x="755576" y="4473116"/>
              <a:chExt cx="7632848" cy="504056"/>
            </a:xfrm>
          </p:grpSpPr>
          <p:sp>
            <p:nvSpPr>
              <p:cNvPr id="20" name="4 Elipse"/>
              <p:cNvSpPr/>
              <p:nvPr/>
            </p:nvSpPr>
            <p:spPr>
              <a:xfrm>
                <a:off x="971600"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p>
            </p:txBody>
          </p:sp>
          <p:sp>
            <p:nvSpPr>
              <p:cNvPr id="21" name="16 Elipse"/>
              <p:cNvSpPr/>
              <p:nvPr/>
            </p:nvSpPr>
            <p:spPr>
              <a:xfrm>
                <a:off x="2051720"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p>
            </p:txBody>
          </p:sp>
          <p:sp>
            <p:nvSpPr>
              <p:cNvPr id="22" name="18 Elipse"/>
              <p:cNvSpPr/>
              <p:nvPr/>
            </p:nvSpPr>
            <p:spPr>
              <a:xfrm>
                <a:off x="3131840"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p>
            </p:txBody>
          </p:sp>
          <p:sp>
            <p:nvSpPr>
              <p:cNvPr id="23" name="19 Elipse"/>
              <p:cNvSpPr/>
              <p:nvPr/>
            </p:nvSpPr>
            <p:spPr>
              <a:xfrm>
                <a:off x="4211960"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4</a:t>
                </a:r>
              </a:p>
            </p:txBody>
          </p:sp>
          <p:sp>
            <p:nvSpPr>
              <p:cNvPr id="24" name="20 Elipse"/>
              <p:cNvSpPr/>
              <p:nvPr/>
            </p:nvSpPr>
            <p:spPr>
              <a:xfrm>
                <a:off x="5292080"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5</a:t>
                </a:r>
              </a:p>
            </p:txBody>
          </p:sp>
          <p:sp>
            <p:nvSpPr>
              <p:cNvPr id="25" name="21 Elipse"/>
              <p:cNvSpPr/>
              <p:nvPr/>
            </p:nvSpPr>
            <p:spPr>
              <a:xfrm>
                <a:off x="6372200"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6</a:t>
                </a:r>
              </a:p>
            </p:txBody>
          </p:sp>
          <p:cxnSp>
            <p:nvCxnSpPr>
              <p:cNvPr id="27" name="42 Conector recto"/>
              <p:cNvCxnSpPr>
                <a:cxnSpLocks noChangeShapeType="1"/>
              </p:cNvCxnSpPr>
              <p:nvPr/>
            </p:nvCxnSpPr>
            <p:spPr bwMode="auto">
              <a:xfrm>
                <a:off x="755576" y="4725144"/>
                <a:ext cx="7632848" cy="144016"/>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cxnSp>
        </p:grpSp>
        <p:sp>
          <p:nvSpPr>
            <p:cNvPr id="31" name="28 CuadroTexto"/>
            <p:cNvSpPr txBox="1">
              <a:spLocks noChangeArrowheads="1"/>
            </p:cNvSpPr>
            <p:nvPr/>
          </p:nvSpPr>
          <p:spPr bwMode="auto">
            <a:xfrm>
              <a:off x="539552" y="3429000"/>
              <a:ext cx="1373187"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7600" b="1">
                  <a:solidFill>
                    <a:srgbClr val="FFD624"/>
                  </a:solidFill>
                  <a:latin typeface="Verdana" charset="0"/>
                  <a:ea typeface="MS PGothic" charset="0"/>
                  <a:cs typeface="MS PGothic" charset="0"/>
                </a:defRPr>
              </a:lvl1pPr>
              <a:lvl2pPr marL="742950" indent="-285750" eaLnBrk="0" hangingPunct="0">
                <a:defRPr sz="7600" b="1">
                  <a:solidFill>
                    <a:srgbClr val="FFD624"/>
                  </a:solidFill>
                  <a:latin typeface="Verdana" charset="0"/>
                  <a:ea typeface="MS PGothic" charset="0"/>
                  <a:cs typeface="MS PGothic" charset="0"/>
                </a:defRPr>
              </a:lvl2pPr>
              <a:lvl3pPr marL="1143000" indent="-228600" eaLnBrk="0" hangingPunct="0">
                <a:defRPr sz="7600" b="1">
                  <a:solidFill>
                    <a:srgbClr val="FFD624"/>
                  </a:solidFill>
                  <a:latin typeface="Verdana" charset="0"/>
                  <a:ea typeface="MS PGothic" charset="0"/>
                  <a:cs typeface="MS PGothic" charset="0"/>
                </a:defRPr>
              </a:lvl3pPr>
              <a:lvl4pPr marL="1600200" indent="-228600" eaLnBrk="0" hangingPunct="0">
                <a:defRPr sz="7600" b="1">
                  <a:solidFill>
                    <a:srgbClr val="FFD624"/>
                  </a:solidFill>
                  <a:latin typeface="Verdana" charset="0"/>
                  <a:ea typeface="MS PGothic" charset="0"/>
                  <a:cs typeface="MS PGothic" charset="0"/>
                </a:defRPr>
              </a:lvl4pPr>
              <a:lvl5pPr marL="2057400" indent="-228600" eaLnBrk="0" hangingPunct="0">
                <a:defRPr sz="7600" b="1">
                  <a:solidFill>
                    <a:srgbClr val="FFD624"/>
                  </a:solidFill>
                  <a:latin typeface="Verdana" charset="0"/>
                  <a:ea typeface="MS PGothic" charset="0"/>
                  <a:cs typeface="MS PGothic" charset="0"/>
                </a:defRPr>
              </a:lvl5pPr>
              <a:lvl6pPr marL="2514600" indent="-228600" eaLnBrk="0" fontAlgn="base" hangingPunct="0">
                <a:spcBef>
                  <a:spcPct val="0"/>
                </a:spcBef>
                <a:spcAft>
                  <a:spcPct val="0"/>
                </a:spcAft>
                <a:defRPr sz="7600" b="1">
                  <a:solidFill>
                    <a:srgbClr val="FFD624"/>
                  </a:solidFill>
                  <a:latin typeface="Verdana" charset="0"/>
                  <a:ea typeface="MS PGothic" charset="0"/>
                  <a:cs typeface="MS PGothic" charset="0"/>
                </a:defRPr>
              </a:lvl6pPr>
              <a:lvl7pPr marL="2971800" indent="-228600" eaLnBrk="0" fontAlgn="base" hangingPunct="0">
                <a:spcBef>
                  <a:spcPct val="0"/>
                </a:spcBef>
                <a:spcAft>
                  <a:spcPct val="0"/>
                </a:spcAft>
                <a:defRPr sz="7600" b="1">
                  <a:solidFill>
                    <a:srgbClr val="FFD624"/>
                  </a:solidFill>
                  <a:latin typeface="Verdana" charset="0"/>
                  <a:ea typeface="MS PGothic" charset="0"/>
                  <a:cs typeface="MS PGothic" charset="0"/>
                </a:defRPr>
              </a:lvl7pPr>
              <a:lvl8pPr marL="3429000" indent="-228600" eaLnBrk="0" fontAlgn="base" hangingPunct="0">
                <a:spcBef>
                  <a:spcPct val="0"/>
                </a:spcBef>
                <a:spcAft>
                  <a:spcPct val="0"/>
                </a:spcAft>
                <a:defRPr sz="7600" b="1">
                  <a:solidFill>
                    <a:srgbClr val="FFD624"/>
                  </a:solidFill>
                  <a:latin typeface="Verdana" charset="0"/>
                  <a:ea typeface="MS PGothic" charset="0"/>
                  <a:cs typeface="MS PGothic" charset="0"/>
                </a:defRPr>
              </a:lvl8pPr>
              <a:lvl9pPr marL="3886200" indent="-228600" eaLnBrk="0" fontAlgn="base" hangingPunct="0">
                <a:spcBef>
                  <a:spcPct val="0"/>
                </a:spcBef>
                <a:spcAft>
                  <a:spcPct val="0"/>
                </a:spcAft>
                <a:defRPr sz="7600" b="1">
                  <a:solidFill>
                    <a:srgbClr val="FFD624"/>
                  </a:solidFill>
                  <a:latin typeface="Verdana" charset="0"/>
                  <a:ea typeface="MS PGothic" charset="0"/>
                  <a:cs typeface="MS PGothic" charset="0"/>
                </a:defRPr>
              </a:lvl9pPr>
            </a:lstStyle>
            <a:p>
              <a:pPr algn="ctr">
                <a:spcAft>
                  <a:spcPts val="1800"/>
                </a:spcAft>
              </a:pPr>
              <a:r>
                <a:rPr lang="en-GB" altLang="x-none" sz="1400" dirty="0">
                  <a:solidFill>
                    <a:srgbClr val="333399"/>
                  </a:solidFill>
                  <a:latin typeface="Calibri" charset="0"/>
                </a:rPr>
                <a:t>Embedding PD in contextual evidence</a:t>
              </a:r>
            </a:p>
          </p:txBody>
        </p:sp>
      </p:grpSp>
      <p:sp>
        <p:nvSpPr>
          <p:cNvPr id="3" name="Rounded Rectangle 2">
            <a:extLst>
              <a:ext uri="{FF2B5EF4-FFF2-40B4-BE49-F238E27FC236}">
                <a16:creationId xmlns:a16="http://schemas.microsoft.com/office/drawing/2014/main" xmlns="" id="{FD784D0E-0A6A-C64E-B8BC-799E0C690447}"/>
              </a:ext>
            </a:extLst>
          </p:cNvPr>
          <p:cNvSpPr/>
          <p:nvPr/>
        </p:nvSpPr>
        <p:spPr bwMode="auto">
          <a:xfrm>
            <a:off x="9324528" y="-171400"/>
            <a:ext cx="914400" cy="9144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a:ln>
                <a:noFill/>
              </a:ln>
              <a:solidFill>
                <a:srgbClr val="0F5494"/>
              </a:solidFill>
              <a:effectLst/>
              <a:latin typeface="Verdana" pitchFamily="39" charset="0"/>
            </a:endParaRPr>
          </a:p>
        </p:txBody>
      </p:sp>
    </p:spTree>
    <p:extLst>
      <p:ext uri="{BB962C8B-B14F-4D97-AF65-F5344CB8AC3E}">
        <p14:creationId xmlns:p14="http://schemas.microsoft.com/office/powerpoint/2010/main" val="942826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24744"/>
            <a:ext cx="8229600" cy="720998"/>
          </a:xfrm>
        </p:spPr>
        <p:txBody>
          <a:bodyPr/>
          <a:lstStyle/>
          <a:p>
            <a:pPr algn="ctr"/>
            <a:r>
              <a:rPr lang="en-US" altLang="x-none" sz="2800" dirty="0">
                <a:solidFill>
                  <a:srgbClr val="800000"/>
                </a:solidFill>
                <a:latin typeface="+mn-lt"/>
              </a:rPr>
              <a:t>Elements of a Policy Dialogue Plan</a:t>
            </a:r>
            <a:endParaRPr lang="en-GB" sz="2800" dirty="0">
              <a:latin typeface="+mn-lt"/>
            </a:endParaRPr>
          </a:p>
        </p:txBody>
      </p:sp>
      <p:sp>
        <p:nvSpPr>
          <p:cNvPr id="4" name="Slide Number Placeholder 3"/>
          <p:cNvSpPr>
            <a:spLocks noGrp="1"/>
          </p:cNvSpPr>
          <p:nvPr>
            <p:ph type="sldNum" sz="quarter" idx="12"/>
          </p:nvPr>
        </p:nvSpPr>
        <p:spPr/>
        <p:txBody>
          <a:bodyPr/>
          <a:lstStyle/>
          <a:p>
            <a:fld id="{A29ECED8-C261-954F-ACA4-286B832D9164}" type="slidenum">
              <a:rPr lang="en-GB" smtClean="0"/>
              <a:pPr/>
              <a:t>15</a:t>
            </a:fld>
            <a:endParaRPr lang="en-GB"/>
          </a:p>
        </p:txBody>
      </p:sp>
      <p:grpSp>
        <p:nvGrpSpPr>
          <p:cNvPr id="5" name="Group 4"/>
          <p:cNvGrpSpPr/>
          <p:nvPr/>
        </p:nvGrpSpPr>
        <p:grpSpPr>
          <a:xfrm>
            <a:off x="251520" y="1988840"/>
            <a:ext cx="8352929" cy="4320480"/>
            <a:chOff x="179512" y="1772816"/>
            <a:chExt cx="8064897" cy="4320480"/>
          </a:xfrm>
        </p:grpSpPr>
        <p:sp>
          <p:nvSpPr>
            <p:cNvPr id="6" name="Rounded Rectangle 5"/>
            <p:cNvSpPr/>
            <p:nvPr/>
          </p:nvSpPr>
          <p:spPr bwMode="auto">
            <a:xfrm>
              <a:off x="179513" y="1772816"/>
              <a:ext cx="5144847" cy="576064"/>
            </a:xfrm>
            <a:prstGeom prst="roundRect">
              <a:avLst/>
            </a:prstGeom>
            <a:noFill/>
            <a:ln>
              <a:solidFill>
                <a:srgbClr val="2980B9"/>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GB" altLang="x-none" b="1" dirty="0">
                  <a:solidFill>
                    <a:srgbClr val="800000"/>
                  </a:solidFill>
                </a:rPr>
                <a:t>What is our objective? </a:t>
              </a:r>
              <a:r>
                <a:rPr lang="en-GB" altLang="x-none" dirty="0">
                  <a:solidFill>
                    <a:srgbClr val="800000"/>
                  </a:solidFill>
                </a:rPr>
                <a:t> </a:t>
              </a:r>
            </a:p>
            <a:p>
              <a:pPr algn="ctr"/>
              <a:r>
                <a:rPr lang="en-GB" altLang="x-none" b="1" dirty="0">
                  <a:solidFill>
                    <a:schemeClr val="accent6"/>
                  </a:solidFill>
                </a:rPr>
                <a:t>What do we want achieve and by when?</a:t>
              </a:r>
              <a:r>
                <a:rPr lang="en-GB" altLang="x-none" dirty="0">
                  <a:solidFill>
                    <a:schemeClr val="accent6"/>
                  </a:solidFill>
                </a:rPr>
                <a:t>  </a:t>
              </a:r>
            </a:p>
          </p:txBody>
        </p:sp>
        <p:sp>
          <p:nvSpPr>
            <p:cNvPr id="7" name="Rounded Rectangle 6"/>
            <p:cNvSpPr/>
            <p:nvPr/>
          </p:nvSpPr>
          <p:spPr bwMode="auto">
            <a:xfrm>
              <a:off x="179513" y="3212976"/>
              <a:ext cx="5144847" cy="720080"/>
            </a:xfrm>
            <a:prstGeom prst="roundRect">
              <a:avLst/>
            </a:prstGeom>
            <a:solidFill>
              <a:srgbClr val="FFFFFF"/>
            </a:solidFill>
            <a:ln>
              <a:solidFill>
                <a:srgbClr val="FFC61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GB" altLang="x-none" b="1" dirty="0">
                  <a:solidFill>
                    <a:srgbClr val="800000"/>
                  </a:solidFill>
                  <a:latin typeface="+mj-lt"/>
                </a:rPr>
                <a:t>Who needs to lead, engage, be involved, informed, …? </a:t>
              </a:r>
              <a:r>
                <a:rPr lang="en-GB" altLang="x-none" b="1" dirty="0">
                  <a:solidFill>
                    <a:schemeClr val="accent2"/>
                  </a:solidFill>
                  <a:latin typeface="+mj-lt"/>
                </a:rPr>
                <a:t>Their interests and influence? What is value to them? </a:t>
              </a:r>
            </a:p>
          </p:txBody>
        </p:sp>
        <p:sp>
          <p:nvSpPr>
            <p:cNvPr id="8" name="Rounded Rectangle 7"/>
            <p:cNvSpPr/>
            <p:nvPr/>
          </p:nvSpPr>
          <p:spPr bwMode="auto">
            <a:xfrm>
              <a:off x="179512" y="4149080"/>
              <a:ext cx="5144847" cy="576064"/>
            </a:xfrm>
            <a:prstGeom prst="roundRect">
              <a:avLst/>
            </a:prstGeom>
            <a:solidFill>
              <a:srgbClr val="FFFFFF"/>
            </a:solidFill>
            <a:ln>
              <a:solidFill>
                <a:srgbClr val="C0392B"/>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GB" altLang="x-none" b="1" dirty="0">
                  <a:solidFill>
                    <a:srgbClr val="800000"/>
                  </a:solidFill>
                </a:rPr>
                <a:t>How do we organise it? </a:t>
              </a:r>
            </a:p>
            <a:p>
              <a:pPr algn="ctr"/>
              <a:r>
                <a:rPr lang="en-GB" altLang="x-none" b="1" dirty="0">
                  <a:solidFill>
                    <a:schemeClr val="accent2"/>
                  </a:solidFill>
                </a:rPr>
                <a:t>Preparation, process, agenda, logistics, …</a:t>
              </a:r>
            </a:p>
          </p:txBody>
        </p:sp>
        <p:sp>
          <p:nvSpPr>
            <p:cNvPr id="9" name="Rounded Rectangle 8"/>
            <p:cNvSpPr/>
            <p:nvPr/>
          </p:nvSpPr>
          <p:spPr bwMode="auto">
            <a:xfrm>
              <a:off x="179513" y="2492896"/>
              <a:ext cx="5144847" cy="576064"/>
            </a:xfrm>
            <a:prstGeom prst="roundRect">
              <a:avLst/>
            </a:prstGeom>
            <a:solidFill>
              <a:srgbClr val="FFFFFF"/>
            </a:solidFill>
            <a:ln>
              <a:solidFill>
                <a:srgbClr val="9BBB59"/>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GB" altLang="x-none" b="1" dirty="0">
                  <a:solidFill>
                    <a:srgbClr val="800000"/>
                  </a:solidFill>
                </a:rPr>
                <a:t>How would we make a difference?</a:t>
              </a:r>
              <a:r>
                <a:rPr lang="en-GB" altLang="x-none" b="1" dirty="0">
                  <a:solidFill>
                    <a:schemeClr val="accent2"/>
                  </a:solidFill>
                </a:rPr>
                <a:t> </a:t>
              </a:r>
            </a:p>
            <a:p>
              <a:pPr algn="ctr"/>
              <a:r>
                <a:rPr lang="en-GB" altLang="x-none" b="1" dirty="0">
                  <a:solidFill>
                    <a:schemeClr val="accent2"/>
                  </a:solidFill>
                </a:rPr>
                <a:t>How can we approach this?  </a:t>
              </a:r>
            </a:p>
          </p:txBody>
        </p:sp>
        <p:sp>
          <p:nvSpPr>
            <p:cNvPr id="10" name="Rounded Rectangle 9"/>
            <p:cNvSpPr/>
            <p:nvPr/>
          </p:nvSpPr>
          <p:spPr bwMode="auto">
            <a:xfrm>
              <a:off x="5741510" y="1772816"/>
              <a:ext cx="2502898" cy="576064"/>
            </a:xfrm>
            <a:prstGeom prst="roundRect">
              <a:avLst/>
            </a:prstGeom>
            <a:solidFill>
              <a:srgbClr val="2980B9"/>
            </a:solidFill>
            <a:ln>
              <a:solidFill>
                <a:srgbClr val="2980B9"/>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Aft>
                  <a:spcPts val="1200"/>
                </a:spcAft>
              </a:pPr>
              <a:r>
                <a:rPr lang="en-GB" altLang="x-none" b="1" dirty="0">
                  <a:solidFill>
                    <a:schemeClr val="bg1"/>
                  </a:solidFill>
                </a:rPr>
                <a:t>PROBLEM to be addressed</a:t>
              </a:r>
              <a:endParaRPr lang="fr-FR" altLang="x-none" b="1" dirty="0">
                <a:solidFill>
                  <a:schemeClr val="bg1"/>
                </a:solidFill>
              </a:endParaRPr>
            </a:p>
          </p:txBody>
        </p:sp>
        <p:sp>
          <p:nvSpPr>
            <p:cNvPr id="11" name="Rounded Rectangle 10"/>
            <p:cNvSpPr/>
            <p:nvPr/>
          </p:nvSpPr>
          <p:spPr bwMode="auto">
            <a:xfrm>
              <a:off x="5741510" y="2492896"/>
              <a:ext cx="2502899" cy="576064"/>
            </a:xfrm>
            <a:prstGeom prst="roundRect">
              <a:avLst/>
            </a:prstGeom>
            <a:solidFill>
              <a:srgbClr val="9BBB59"/>
            </a:solidFill>
            <a:ln>
              <a:solidFill>
                <a:srgbClr val="9BBB59"/>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GB" b="1" dirty="0">
                  <a:solidFill>
                    <a:srgbClr val="FFFFFF"/>
                  </a:solidFill>
                </a:rPr>
                <a:t>INTERVENTION LOGIC Rationale</a:t>
              </a:r>
            </a:p>
          </p:txBody>
        </p:sp>
        <p:sp>
          <p:nvSpPr>
            <p:cNvPr id="12" name="Rounded Rectangle 11"/>
            <p:cNvSpPr/>
            <p:nvPr/>
          </p:nvSpPr>
          <p:spPr bwMode="auto">
            <a:xfrm>
              <a:off x="5741510" y="3212976"/>
              <a:ext cx="2502899" cy="720080"/>
            </a:xfrm>
            <a:prstGeom prst="roundRect">
              <a:avLst/>
            </a:prstGeom>
            <a:solidFill>
              <a:srgbClr val="FFC612"/>
            </a:solidFill>
            <a:ln>
              <a:solidFill>
                <a:srgbClr val="FFC61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GB" b="1" dirty="0">
                  <a:solidFill>
                    <a:srgbClr val="FFFFFF"/>
                  </a:solidFill>
                  <a:latin typeface="+mj-lt"/>
                </a:rPr>
                <a:t>PEOPLE</a:t>
              </a:r>
            </a:p>
          </p:txBody>
        </p:sp>
        <p:sp>
          <p:nvSpPr>
            <p:cNvPr id="13" name="Rounded Rectangle 12"/>
            <p:cNvSpPr/>
            <p:nvPr/>
          </p:nvSpPr>
          <p:spPr bwMode="auto">
            <a:xfrm>
              <a:off x="5811034" y="4149080"/>
              <a:ext cx="2433374" cy="576064"/>
            </a:xfrm>
            <a:prstGeom prst="roundRect">
              <a:avLst/>
            </a:prstGeom>
            <a:solidFill>
              <a:srgbClr val="C0392B"/>
            </a:solidFill>
            <a:ln>
              <a:solidFill>
                <a:srgbClr val="C0392B"/>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GB" b="1" dirty="0">
                  <a:solidFill>
                    <a:srgbClr val="FFFFFF"/>
                  </a:solidFill>
                </a:rPr>
                <a:t>PROCESS</a:t>
              </a:r>
            </a:p>
          </p:txBody>
        </p:sp>
        <p:sp>
          <p:nvSpPr>
            <p:cNvPr id="14" name="Right Arrow 13"/>
            <p:cNvSpPr/>
            <p:nvPr/>
          </p:nvSpPr>
          <p:spPr bwMode="auto">
            <a:xfrm>
              <a:off x="5324359" y="1916832"/>
              <a:ext cx="288032" cy="288032"/>
            </a:xfrm>
            <a:prstGeom prst="rightArrow">
              <a:avLst/>
            </a:prstGeom>
            <a:solidFill>
              <a:srgbClr val="2980B9"/>
            </a:solidFill>
            <a:ln>
              <a:solidFill>
                <a:srgbClr val="2980B9"/>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9" charset="0"/>
              </a:endParaRPr>
            </a:p>
          </p:txBody>
        </p:sp>
        <p:sp>
          <p:nvSpPr>
            <p:cNvPr id="15" name="Right Arrow 14"/>
            <p:cNvSpPr/>
            <p:nvPr/>
          </p:nvSpPr>
          <p:spPr bwMode="auto">
            <a:xfrm>
              <a:off x="5324359" y="2636912"/>
              <a:ext cx="288032" cy="288032"/>
            </a:xfrm>
            <a:prstGeom prst="rightArrow">
              <a:avLst/>
            </a:prstGeom>
            <a:solidFill>
              <a:srgbClr val="9BBB59"/>
            </a:solidFill>
            <a:ln>
              <a:solidFill>
                <a:srgbClr val="9BBB59"/>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9" charset="0"/>
              </a:endParaRPr>
            </a:p>
          </p:txBody>
        </p:sp>
        <p:sp>
          <p:nvSpPr>
            <p:cNvPr id="16" name="Right Arrow 15"/>
            <p:cNvSpPr/>
            <p:nvPr/>
          </p:nvSpPr>
          <p:spPr bwMode="auto">
            <a:xfrm rot="10800000" flipH="1">
              <a:off x="5324359" y="3501008"/>
              <a:ext cx="288032" cy="288032"/>
            </a:xfrm>
            <a:prstGeom prst="rightArrow">
              <a:avLst/>
            </a:prstGeom>
            <a:solidFill>
              <a:srgbClr val="FFC612"/>
            </a:solidFill>
            <a:ln>
              <a:solidFill>
                <a:srgbClr val="FFC61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9" charset="0"/>
              </a:endParaRPr>
            </a:p>
          </p:txBody>
        </p:sp>
        <p:sp>
          <p:nvSpPr>
            <p:cNvPr id="17" name="Right Arrow 16"/>
            <p:cNvSpPr/>
            <p:nvPr/>
          </p:nvSpPr>
          <p:spPr bwMode="auto">
            <a:xfrm>
              <a:off x="5324359" y="4365104"/>
              <a:ext cx="288032" cy="288032"/>
            </a:xfrm>
            <a:prstGeom prst="rightArrow">
              <a:avLst/>
            </a:prstGeom>
            <a:solidFill>
              <a:srgbClr val="C0392B"/>
            </a:solidFill>
            <a:ln>
              <a:solidFill>
                <a:srgbClr val="C0392B"/>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9" charset="0"/>
              </a:endParaRPr>
            </a:p>
          </p:txBody>
        </p:sp>
        <p:sp>
          <p:nvSpPr>
            <p:cNvPr id="18" name="Right Arrow 17"/>
            <p:cNvSpPr/>
            <p:nvPr/>
          </p:nvSpPr>
          <p:spPr bwMode="auto">
            <a:xfrm>
              <a:off x="5324359" y="5805264"/>
              <a:ext cx="288032" cy="288032"/>
            </a:xfrm>
            <a:prstGeom prst="rightArrow">
              <a:avLst/>
            </a:prstGeom>
            <a:solidFill>
              <a:srgbClr val="72BFC5"/>
            </a:solidFill>
            <a:ln>
              <a:solidFill>
                <a:srgbClr val="72BFC5"/>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9" charset="0"/>
              </a:endParaRPr>
            </a:p>
          </p:txBody>
        </p:sp>
      </p:grpSp>
      <p:sp>
        <p:nvSpPr>
          <p:cNvPr id="19" name="Rounded Rectangle 18"/>
          <p:cNvSpPr/>
          <p:nvPr/>
        </p:nvSpPr>
        <p:spPr bwMode="auto">
          <a:xfrm>
            <a:off x="251520" y="5085184"/>
            <a:ext cx="5328592" cy="648072"/>
          </a:xfrm>
          <a:prstGeom prst="roundRect">
            <a:avLst/>
          </a:prstGeom>
          <a:solidFill>
            <a:srgbClr val="FFFFFF"/>
          </a:solidFill>
          <a:ln>
            <a:solidFill>
              <a:srgbClr val="44546A"/>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GB" altLang="x-none" b="1" dirty="0">
                <a:solidFill>
                  <a:srgbClr val="800000"/>
                </a:solidFill>
              </a:rPr>
              <a:t>What do we need? </a:t>
            </a:r>
          </a:p>
          <a:p>
            <a:pPr algn="ctr"/>
            <a:r>
              <a:rPr lang="en-GB" altLang="x-none" b="1" dirty="0">
                <a:solidFill>
                  <a:schemeClr val="accent2"/>
                </a:solidFill>
              </a:rPr>
              <a:t>Staff time, finance, facilitation support, research, … </a:t>
            </a:r>
          </a:p>
        </p:txBody>
      </p:sp>
      <p:sp>
        <p:nvSpPr>
          <p:cNvPr id="21" name="Rounded Rectangle 20"/>
          <p:cNvSpPr/>
          <p:nvPr/>
        </p:nvSpPr>
        <p:spPr bwMode="auto">
          <a:xfrm>
            <a:off x="6084168" y="5877272"/>
            <a:ext cx="2520280" cy="720080"/>
          </a:xfrm>
          <a:prstGeom prst="roundRect">
            <a:avLst/>
          </a:prstGeom>
          <a:solidFill>
            <a:srgbClr val="72BFC5"/>
          </a:solidFill>
          <a:ln>
            <a:solidFill>
              <a:srgbClr val="72BFC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3175" algn="ctr" eaLnBrk="1" hangingPunct="1"/>
            <a:r>
              <a:rPr lang="en-GB" altLang="x-none" b="1" dirty="0">
                <a:solidFill>
                  <a:srgbClr val="FFFFFF"/>
                </a:solidFill>
              </a:rPr>
              <a:t>Monitoring, Indicators, benchmarks, credible process</a:t>
            </a:r>
            <a:endParaRPr lang="fr-FR" altLang="x-none" b="1" dirty="0">
              <a:solidFill>
                <a:srgbClr val="FFFFFF"/>
              </a:solidFill>
            </a:endParaRPr>
          </a:p>
          <a:p>
            <a:pPr marL="3175" algn="ctr" eaLnBrk="1" hangingPunct="1"/>
            <a:endParaRPr lang="en-GB" b="1" dirty="0">
              <a:solidFill>
                <a:srgbClr val="FFFFFF"/>
              </a:solidFill>
            </a:endParaRPr>
          </a:p>
        </p:txBody>
      </p:sp>
      <p:sp>
        <p:nvSpPr>
          <p:cNvPr id="22" name="Rounded Rectangle 21"/>
          <p:cNvSpPr/>
          <p:nvPr/>
        </p:nvSpPr>
        <p:spPr bwMode="auto">
          <a:xfrm>
            <a:off x="251520" y="5877272"/>
            <a:ext cx="5328592" cy="720080"/>
          </a:xfrm>
          <a:prstGeom prst="roundRect">
            <a:avLst/>
          </a:prstGeom>
          <a:solidFill>
            <a:srgbClr val="FFFFFF"/>
          </a:solidFill>
          <a:ln>
            <a:solidFill>
              <a:schemeClr val="accent1">
                <a:lumMod val="7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GB" altLang="x-none" b="1" dirty="0">
                <a:solidFill>
                  <a:srgbClr val="800000"/>
                </a:solidFill>
              </a:rPr>
              <a:t>How do we know we are making progress? </a:t>
            </a:r>
          </a:p>
          <a:p>
            <a:pPr algn="ctr"/>
            <a:r>
              <a:rPr lang="en-GB" altLang="x-none" b="1" dirty="0">
                <a:solidFill>
                  <a:schemeClr val="accent2"/>
                </a:solidFill>
              </a:rPr>
              <a:t>Who needs to engage / know? </a:t>
            </a:r>
          </a:p>
        </p:txBody>
      </p:sp>
      <p:sp>
        <p:nvSpPr>
          <p:cNvPr id="23" name="Right Arrow 22"/>
          <p:cNvSpPr/>
          <p:nvPr/>
        </p:nvSpPr>
        <p:spPr bwMode="auto">
          <a:xfrm>
            <a:off x="5580112" y="5301208"/>
            <a:ext cx="288032" cy="288032"/>
          </a:xfrm>
          <a:prstGeom prst="rightArrow">
            <a:avLst/>
          </a:prstGeom>
          <a:solidFill>
            <a:srgbClr val="44546A"/>
          </a:solidFill>
          <a:ln>
            <a:solidFill>
              <a:srgbClr val="44546A"/>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9" charset="0"/>
            </a:endParaRPr>
          </a:p>
        </p:txBody>
      </p:sp>
      <p:sp>
        <p:nvSpPr>
          <p:cNvPr id="24" name="Rounded Rectangle 23"/>
          <p:cNvSpPr/>
          <p:nvPr/>
        </p:nvSpPr>
        <p:spPr bwMode="auto">
          <a:xfrm>
            <a:off x="6084168" y="5085184"/>
            <a:ext cx="2520280" cy="648072"/>
          </a:xfrm>
          <a:prstGeom prst="roundRect">
            <a:avLst/>
          </a:prstGeom>
          <a:solidFill>
            <a:srgbClr val="44546A"/>
          </a:solidFill>
          <a:ln>
            <a:solidFill>
              <a:srgbClr val="44546A"/>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GB" b="1" dirty="0">
                <a:solidFill>
                  <a:srgbClr val="FFFFFF"/>
                </a:solidFill>
                <a:latin typeface="+mj-lt"/>
              </a:rPr>
              <a:t>MEANS</a:t>
            </a:r>
          </a:p>
        </p:txBody>
      </p:sp>
    </p:spTree>
    <p:extLst>
      <p:ext uri="{BB962C8B-B14F-4D97-AF65-F5344CB8AC3E}">
        <p14:creationId xmlns:p14="http://schemas.microsoft.com/office/powerpoint/2010/main" val="1817237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B462462-EC9E-D44E-984D-920E016F0454}"/>
              </a:ext>
            </a:extLst>
          </p:cNvPr>
          <p:cNvSpPr txBox="1"/>
          <p:nvPr/>
        </p:nvSpPr>
        <p:spPr>
          <a:xfrm>
            <a:off x="1763688" y="3894147"/>
            <a:ext cx="7380312" cy="830997"/>
          </a:xfrm>
          <a:prstGeom prst="rect">
            <a:avLst/>
          </a:prstGeom>
          <a:solidFill>
            <a:srgbClr val="D9FFBD"/>
          </a:solidFill>
        </p:spPr>
        <p:txBody>
          <a:bodyPr wrap="square" rtlCol="0">
            <a:spAutoFit/>
          </a:bodyPr>
          <a:lstStyle/>
          <a:p>
            <a:pPr algn="r"/>
            <a:r>
              <a:rPr lang="fr-FR" sz="1600" b="1"/>
              <a:t>Added </a:t>
            </a:r>
          </a:p>
          <a:p>
            <a:pPr algn="r"/>
            <a:r>
              <a:rPr lang="fr-FR" sz="1600" b="1"/>
              <a:t>value</a:t>
            </a:r>
          </a:p>
          <a:p>
            <a:pPr algn="r"/>
            <a:r>
              <a:rPr lang="fr-FR" sz="1600" b="1"/>
              <a:t>Uptake</a:t>
            </a:r>
          </a:p>
        </p:txBody>
      </p:sp>
      <p:sp>
        <p:nvSpPr>
          <p:cNvPr id="34817" name="Slide Number Placeholder 12"/>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ClrTx/>
              <a:buFontTx/>
              <a:buNone/>
            </a:pPr>
            <a:fld id="{ED379B07-FA9D-0E4A-B4C5-7961BA8979E2}" type="slidenum">
              <a:rPr lang="en-US" altLang="x-none" sz="1400" i="0">
                <a:solidFill>
                  <a:schemeClr val="tx1"/>
                </a:solidFill>
                <a:latin typeface="Arial" charset="0"/>
              </a:rPr>
              <a:pPr>
                <a:spcBef>
                  <a:spcPct val="0"/>
                </a:spcBef>
                <a:buClrTx/>
                <a:buFontTx/>
                <a:buNone/>
              </a:pPr>
              <a:t>16</a:t>
            </a:fld>
            <a:endParaRPr lang="en-US" altLang="x-none" sz="1400" i="0">
              <a:solidFill>
                <a:schemeClr val="tx1"/>
              </a:solidFill>
              <a:latin typeface="Arial" charset="0"/>
            </a:endParaRPr>
          </a:p>
        </p:txBody>
      </p:sp>
      <p:sp>
        <p:nvSpPr>
          <p:cNvPr id="34819" name="ZoneTexte 6"/>
          <p:cNvSpPr txBox="1">
            <a:spLocks noChangeArrowheads="1"/>
          </p:cNvSpPr>
          <p:nvPr/>
        </p:nvSpPr>
        <p:spPr bwMode="auto">
          <a:xfrm>
            <a:off x="0" y="1219200"/>
            <a:ext cx="91440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ClrTx/>
              <a:buFontTx/>
              <a:buNone/>
            </a:pPr>
            <a:r>
              <a:rPr lang="en-GB" altLang="x-none" sz="1800" b="1" i="0" dirty="0">
                <a:solidFill>
                  <a:srgbClr val="800000"/>
                </a:solidFill>
                <a:latin typeface="+mn-lt"/>
              </a:rPr>
              <a:t>Beginnings, middles, and ends of &amp; possible steps for PD events</a:t>
            </a:r>
          </a:p>
        </p:txBody>
      </p:sp>
      <p:sp>
        <p:nvSpPr>
          <p:cNvPr id="34821" name="ZoneTexte 5"/>
          <p:cNvSpPr txBox="1">
            <a:spLocks noChangeArrowheads="1"/>
          </p:cNvSpPr>
          <p:nvPr/>
        </p:nvSpPr>
        <p:spPr bwMode="auto">
          <a:xfrm>
            <a:off x="2590800" y="6611938"/>
            <a:ext cx="6553200" cy="24606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r">
              <a:spcBef>
                <a:spcPct val="0"/>
              </a:spcBef>
              <a:buClrTx/>
              <a:buFontTx/>
              <a:buNone/>
            </a:pPr>
            <a:r>
              <a:rPr lang="fr-FR" altLang="x-none" sz="1000" i="0">
                <a:solidFill>
                  <a:schemeClr val="tx1"/>
                </a:solidFill>
                <a:latin typeface="Arial Narrow" charset="0"/>
              </a:rPr>
              <a:t>Based on Peter S. Adler Kristi Parker Celico  December 2003 http://www.beyondintractability.org/essay/policy-dialogue</a:t>
            </a:r>
            <a:endParaRPr lang="en-GB" altLang="x-none" sz="1000" i="0">
              <a:solidFill>
                <a:schemeClr val="tx1"/>
              </a:solidFill>
              <a:latin typeface="Arial Narrow" charset="0"/>
            </a:endParaRPr>
          </a:p>
        </p:txBody>
      </p:sp>
      <p:graphicFrame>
        <p:nvGraphicFramePr>
          <p:cNvPr id="7" name="Diagram 6"/>
          <p:cNvGraphicFramePr/>
          <p:nvPr>
            <p:extLst>
              <p:ext uri="{D42A27DB-BD31-4B8C-83A1-F6EECF244321}">
                <p14:modId xmlns:p14="http://schemas.microsoft.com/office/powerpoint/2010/main" val="3534957935"/>
              </p:ext>
            </p:extLst>
          </p:nvPr>
        </p:nvGraphicFramePr>
        <p:xfrm>
          <a:off x="323528" y="2060847"/>
          <a:ext cx="7704856" cy="4414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949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ClrTx/>
              <a:buFontTx/>
              <a:buNone/>
            </a:pPr>
            <a:fld id="{1C9E6252-EE16-344D-BE33-5694F8942A2D}" type="slidenum">
              <a:rPr lang="en-GB" altLang="x-none" sz="1400" i="0">
                <a:solidFill>
                  <a:schemeClr val="tx1"/>
                </a:solidFill>
                <a:latin typeface="Arial" charset="0"/>
              </a:rPr>
              <a:pPr>
                <a:spcBef>
                  <a:spcPct val="0"/>
                </a:spcBef>
                <a:buClrTx/>
                <a:buFontTx/>
                <a:buNone/>
              </a:pPr>
              <a:t>17</a:t>
            </a:fld>
            <a:endParaRPr lang="en-GB" altLang="x-none" sz="1400" i="0">
              <a:solidFill>
                <a:schemeClr val="tx1"/>
              </a:solidFill>
              <a:latin typeface="Arial" charset="0"/>
            </a:endParaRPr>
          </a:p>
        </p:txBody>
      </p:sp>
      <p:sp>
        <p:nvSpPr>
          <p:cNvPr id="5" name="ZoneTexte 4"/>
          <p:cNvSpPr txBox="1">
            <a:spLocks noChangeArrowheads="1"/>
          </p:cNvSpPr>
          <p:nvPr/>
        </p:nvSpPr>
        <p:spPr bwMode="auto">
          <a:xfrm>
            <a:off x="533400" y="1219200"/>
            <a:ext cx="80772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ClrTx/>
              <a:buFontTx/>
              <a:buNone/>
            </a:pPr>
            <a:r>
              <a:rPr lang="en-US" altLang="x-none" b="1" i="0" dirty="0">
                <a:solidFill>
                  <a:srgbClr val="800000"/>
                </a:solidFill>
                <a:latin typeface="Calibri" charset="0"/>
              </a:rPr>
              <a:t>Differentiating opportunities and dialogue strategies?</a:t>
            </a:r>
          </a:p>
        </p:txBody>
      </p:sp>
      <p:sp>
        <p:nvSpPr>
          <p:cNvPr id="6" name="ZoneTexte 18">
            <a:extLst>
              <a:ext uri="{FF2B5EF4-FFF2-40B4-BE49-F238E27FC236}">
                <a16:creationId xmlns:a16="http://schemas.microsoft.com/office/drawing/2014/main" xmlns="" id="{AC7E4B94-90B4-8B47-83AF-42F4F633C12C}"/>
              </a:ext>
            </a:extLst>
          </p:cNvPr>
          <p:cNvSpPr txBox="1">
            <a:spLocks noChangeArrowheads="1"/>
          </p:cNvSpPr>
          <p:nvPr/>
        </p:nvSpPr>
        <p:spPr bwMode="auto">
          <a:xfrm>
            <a:off x="611560" y="1916832"/>
            <a:ext cx="6019800" cy="3457228"/>
          </a:xfrm>
          <a:prstGeom prst="rect">
            <a:avLst/>
          </a:prstGeom>
          <a:noFill/>
          <a:ln>
            <a:noFill/>
          </a:ln>
        </p:spPr>
        <p:txBody>
          <a:bodyPr wrap="square">
            <a:spAutoFit/>
          </a:bodyPr>
          <a:lstStyle>
            <a:lvl1pPr marL="457200" indent="-457200">
              <a:defRPr sz="1200">
                <a:solidFill>
                  <a:srgbClr val="0F5494"/>
                </a:solidFill>
                <a:latin typeface="Verdana" panose="020B0604030504040204" pitchFamily="34" charset="0"/>
                <a:ea typeface="ＭＳ Ｐゴシック" panose="020B0600070205080204" pitchFamily="34" charset="-128"/>
              </a:defRPr>
            </a:lvl1pPr>
            <a:lvl2pPr marL="37931725" indent="-37474525">
              <a:defRPr sz="1200">
                <a:solidFill>
                  <a:srgbClr val="0F5494"/>
                </a:solidFill>
                <a:latin typeface="Verdana" panose="020B0604030504040204" pitchFamily="34" charset="0"/>
                <a:ea typeface="ＭＳ Ｐゴシック" panose="020B0600070205080204" pitchFamily="34" charset="-128"/>
              </a:defRPr>
            </a:lvl2pPr>
            <a:lvl3pPr>
              <a:defRPr sz="1200">
                <a:solidFill>
                  <a:srgbClr val="0F5494"/>
                </a:solidFill>
                <a:latin typeface="Verdana" panose="020B0604030504040204" pitchFamily="34" charset="0"/>
                <a:ea typeface="ＭＳ Ｐゴシック" panose="020B0600070205080204" pitchFamily="34" charset="-128"/>
              </a:defRPr>
            </a:lvl3pPr>
            <a:lvl4pPr>
              <a:defRPr sz="1200">
                <a:solidFill>
                  <a:srgbClr val="0F5494"/>
                </a:solidFill>
                <a:latin typeface="Verdana" panose="020B0604030504040204" pitchFamily="34" charset="0"/>
                <a:ea typeface="ＭＳ Ｐゴシック" panose="020B0600070205080204" pitchFamily="34" charset="-128"/>
              </a:defRPr>
            </a:lvl4pPr>
            <a:lvl5pPr>
              <a:defRPr sz="1200">
                <a:solidFill>
                  <a:srgbClr val="0F5494"/>
                </a:solidFill>
                <a:latin typeface="Verdan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9pPr>
          </a:lstStyle>
          <a:p>
            <a:pPr>
              <a:lnSpc>
                <a:spcPct val="250000"/>
              </a:lnSpc>
              <a:spcAft>
                <a:spcPts val="1200"/>
              </a:spcAft>
              <a:buFont typeface="+mj-lt"/>
              <a:buAutoNum type="arabicPeriod"/>
            </a:pPr>
            <a:r>
              <a:rPr lang="en-GB" altLang="fr-FR" sz="2800" b="1">
                <a:solidFill>
                  <a:srgbClr val="800000"/>
                </a:solidFill>
                <a:latin typeface="Calibri" panose="020F0502020204030204" pitchFamily="34" charset="0"/>
              </a:rPr>
              <a:t>Organise / Facilitate “dialogues”</a:t>
            </a:r>
          </a:p>
          <a:p>
            <a:pPr>
              <a:lnSpc>
                <a:spcPct val="250000"/>
              </a:lnSpc>
              <a:spcAft>
                <a:spcPts val="1200"/>
              </a:spcAft>
              <a:buFont typeface="+mj-lt"/>
              <a:buAutoNum type="arabicPeriod"/>
            </a:pPr>
            <a:r>
              <a:rPr lang="en-GB" altLang="fr-FR" sz="2800" b="1">
                <a:solidFill>
                  <a:srgbClr val="800000"/>
                </a:solidFill>
                <a:latin typeface="Calibri" panose="020F0502020204030204" pitchFamily="34" charset="0"/>
              </a:rPr>
              <a:t>Prepare for negotiation</a:t>
            </a:r>
          </a:p>
          <a:p>
            <a:pPr>
              <a:lnSpc>
                <a:spcPct val="250000"/>
              </a:lnSpc>
              <a:spcAft>
                <a:spcPts val="1200"/>
              </a:spcAft>
              <a:buFont typeface="+mj-lt"/>
              <a:buAutoNum type="arabicPeriod"/>
            </a:pPr>
            <a:r>
              <a:rPr lang="en-GB" altLang="fr-FR" sz="2800" b="1">
                <a:solidFill>
                  <a:srgbClr val="800000"/>
                </a:solidFill>
                <a:latin typeface="Calibri" panose="020F0502020204030204" pitchFamily="34" charset="0"/>
              </a:rPr>
              <a:t>Engage in spaces of others</a:t>
            </a:r>
          </a:p>
        </p:txBody>
      </p:sp>
      <p:pic>
        <p:nvPicPr>
          <p:cNvPr id="2" name="Picture 1">
            <a:extLst>
              <a:ext uri="{FF2B5EF4-FFF2-40B4-BE49-F238E27FC236}">
                <a16:creationId xmlns:a16="http://schemas.microsoft.com/office/drawing/2014/main" xmlns="" id="{CF3C2F8A-3BB2-8649-BD6E-2776DA956FF1}"/>
              </a:ext>
            </a:extLst>
          </p:cNvPr>
          <p:cNvPicPr>
            <a:picLocks noChangeAspect="1"/>
          </p:cNvPicPr>
          <p:nvPr/>
        </p:nvPicPr>
        <p:blipFill>
          <a:blip r:embed="rId3"/>
          <a:stretch>
            <a:fillRect/>
          </a:stretch>
        </p:blipFill>
        <p:spPr>
          <a:xfrm>
            <a:off x="6019311" y="1772816"/>
            <a:ext cx="3017185" cy="1489968"/>
          </a:xfrm>
          <a:prstGeom prst="rect">
            <a:avLst/>
          </a:prstGeom>
        </p:spPr>
      </p:pic>
      <p:pic>
        <p:nvPicPr>
          <p:cNvPr id="7" name="Picture 8" descr="image.png">
            <a:extLst>
              <a:ext uri="{FF2B5EF4-FFF2-40B4-BE49-F238E27FC236}">
                <a16:creationId xmlns:a16="http://schemas.microsoft.com/office/drawing/2014/main" xmlns="" id="{9BEA56CF-9740-4041-BBCE-55102A98F4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0714" y="3414238"/>
            <a:ext cx="1183654" cy="1238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8" name="Image 5">
            <a:extLst>
              <a:ext uri="{FF2B5EF4-FFF2-40B4-BE49-F238E27FC236}">
                <a16:creationId xmlns:a16="http://schemas.microsoft.com/office/drawing/2014/main" xmlns="" id="{0E192DFA-7C8B-8A48-ADBF-41B6F330677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61210" y="4830278"/>
            <a:ext cx="2759262" cy="18954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8444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Slide Number Placeholder 3">
            <a:extLst>
              <a:ext uri="{FF2B5EF4-FFF2-40B4-BE49-F238E27FC236}">
                <a16:creationId xmlns:a16="http://schemas.microsoft.com/office/drawing/2014/main" xmlns="" id="{9321283E-7343-E846-9130-E56CFFEA26F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ea typeface="ＭＳ Ｐゴシック" panose="020B0600070205080204" pitchFamily="34" charset="-128"/>
              </a:defRPr>
            </a:lvl1pPr>
            <a:lvl2pPr marL="37931725" indent="-37474525">
              <a:defRPr sz="1200">
                <a:solidFill>
                  <a:srgbClr val="0F5494"/>
                </a:solidFill>
                <a:latin typeface="Verdana" panose="020B0604030504040204" pitchFamily="34" charset="0"/>
                <a:ea typeface="ＭＳ Ｐゴシック" panose="020B0600070205080204" pitchFamily="34" charset="-128"/>
              </a:defRPr>
            </a:lvl2pPr>
            <a:lvl3pPr>
              <a:defRPr sz="1200">
                <a:solidFill>
                  <a:srgbClr val="0F5494"/>
                </a:solidFill>
                <a:latin typeface="Verdana" panose="020B0604030504040204" pitchFamily="34" charset="0"/>
                <a:ea typeface="ＭＳ Ｐゴシック" panose="020B0600070205080204" pitchFamily="34" charset="-128"/>
              </a:defRPr>
            </a:lvl3pPr>
            <a:lvl4pPr>
              <a:defRPr sz="1200">
                <a:solidFill>
                  <a:srgbClr val="0F5494"/>
                </a:solidFill>
                <a:latin typeface="Verdana" panose="020B0604030504040204" pitchFamily="34" charset="0"/>
                <a:ea typeface="ＭＳ Ｐゴシック" panose="020B0600070205080204" pitchFamily="34" charset="-128"/>
              </a:defRPr>
            </a:lvl4pPr>
            <a:lvl5pPr>
              <a:defRPr sz="1200">
                <a:solidFill>
                  <a:srgbClr val="0F5494"/>
                </a:solidFill>
                <a:latin typeface="Verdan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9pPr>
          </a:lstStyle>
          <a:p>
            <a:fld id="{C224DCFE-06B6-6D4A-B17D-C630E3B1C07F}" type="slidenum">
              <a:rPr lang="en-GB" altLang="fr-FR" sz="1400">
                <a:solidFill>
                  <a:schemeClr val="tx1"/>
                </a:solidFill>
                <a:latin typeface="Arial" panose="020B0604020202020204" pitchFamily="34" charset="0"/>
              </a:rPr>
              <a:pPr/>
              <a:t>18</a:t>
            </a:fld>
            <a:endParaRPr lang="en-GB" altLang="fr-FR" sz="1400">
              <a:solidFill>
                <a:schemeClr val="tx1"/>
              </a:solidFill>
              <a:latin typeface="Arial" panose="020B0604020202020204" pitchFamily="34" charset="0"/>
            </a:endParaRPr>
          </a:p>
        </p:txBody>
      </p:sp>
      <p:sp>
        <p:nvSpPr>
          <p:cNvPr id="2" name="TextBox 1">
            <a:extLst>
              <a:ext uri="{FF2B5EF4-FFF2-40B4-BE49-F238E27FC236}">
                <a16:creationId xmlns:a16="http://schemas.microsoft.com/office/drawing/2014/main" xmlns="" id="{1C145F04-70A4-914C-A606-90A18806AD21}"/>
              </a:ext>
            </a:extLst>
          </p:cNvPr>
          <p:cNvSpPr txBox="1"/>
          <p:nvPr/>
        </p:nvSpPr>
        <p:spPr>
          <a:xfrm>
            <a:off x="179512" y="1340768"/>
            <a:ext cx="8712968" cy="4862870"/>
          </a:xfrm>
          <a:prstGeom prst="rect">
            <a:avLst/>
          </a:prstGeom>
          <a:solidFill>
            <a:srgbClr val="EAFDC1"/>
          </a:solidFill>
        </p:spPr>
        <p:txBody>
          <a:bodyPr wrap="square" rtlCol="0">
            <a:spAutoFit/>
          </a:bodyPr>
          <a:lstStyle/>
          <a:p>
            <a:pPr algn="ctr"/>
            <a:r>
              <a:rPr lang="fr-FR" sz="1800" b="1">
                <a:latin typeface="Calibri" panose="020F0502020204030204" pitchFamily="34" charset="0"/>
                <a:cs typeface="Calibri" panose="020F0502020204030204" pitchFamily="34" charset="0"/>
              </a:rPr>
              <a:t>DIALOGUES for SCOPING A GREEN ECONOMY (IIED TOOL 2013)</a:t>
            </a:r>
          </a:p>
          <a:p>
            <a:endParaRPr lang="fr-FR">
              <a:latin typeface="Calibri" panose="020F0502020204030204" pitchFamily="34" charset="0"/>
              <a:cs typeface="Calibri" panose="020F0502020204030204" pitchFamily="34" charset="0"/>
            </a:endParaRPr>
          </a:p>
          <a:p>
            <a:r>
              <a:rPr lang="fr-FR" sz="1600" b="1">
                <a:latin typeface="Calibri" panose="020F0502020204030204" pitchFamily="34" charset="0"/>
                <a:cs typeface="Calibri" panose="020F0502020204030204" pitchFamily="34" charset="0"/>
              </a:rPr>
              <a:t>Step 1. Preparing the dialogue</a:t>
            </a:r>
          </a:p>
          <a:p>
            <a:pPr marL="171450" indent="-171450">
              <a:buFont typeface="Arial" panose="020B0604020202020204" pitchFamily="34" charset="0"/>
              <a:buChar char="•"/>
            </a:pPr>
            <a:r>
              <a:rPr lang="fr-FR" b="1">
                <a:latin typeface="Calibri" panose="020F0502020204030204" pitchFamily="34" charset="0"/>
                <a:cs typeface="Calibri" panose="020F0502020204030204" pitchFamily="34" charset="0"/>
              </a:rPr>
              <a:t>Clarify the purp</a:t>
            </a:r>
            <a:r>
              <a:rPr lang="fr-FR">
                <a:latin typeface="Calibri" panose="020F0502020204030204" pitchFamily="34" charset="0"/>
                <a:cs typeface="Calibri" panose="020F0502020204030204" pitchFamily="34" charset="0"/>
              </a:rPr>
              <a:t>ose and context for a dialogue. (awareness-raising and opinion-sharing /  mapping green foundations / assessing particular green economy initiatives / strategy scoping )</a:t>
            </a:r>
          </a:p>
          <a:p>
            <a:pPr marL="171450" indent="-171450">
              <a:buFont typeface="Arial" panose="020B0604020202020204" pitchFamily="34" charset="0"/>
              <a:buChar char="•"/>
            </a:pPr>
            <a:r>
              <a:rPr lang="fr-FR" b="1">
                <a:latin typeface="Calibri" panose="020F0502020204030204" pitchFamily="34" charset="0"/>
                <a:cs typeface="Calibri" panose="020F0502020204030204" pitchFamily="34" charset="0"/>
              </a:rPr>
              <a:t>Scoping meeting </a:t>
            </a:r>
            <a:r>
              <a:rPr lang="fr-FR">
                <a:latin typeface="Calibri" panose="020F0502020204030204" pitchFamily="34" charset="0"/>
                <a:cs typeface="Calibri" panose="020F0502020204030204" pitchFamily="34" charset="0"/>
              </a:rPr>
              <a:t>with the stakeholders</a:t>
            </a:r>
          </a:p>
          <a:p>
            <a:pPr marL="171450" indent="-171450">
              <a:buFont typeface="Arial" panose="020B0604020202020204" pitchFamily="34" charset="0"/>
              <a:buChar char="•"/>
            </a:pPr>
            <a:r>
              <a:rPr lang="fr-FR">
                <a:latin typeface="Calibri" panose="020F0502020204030204" pitchFamily="34" charset="0"/>
                <a:cs typeface="Calibri" panose="020F0502020204030204" pitchFamily="34" charset="0"/>
              </a:rPr>
              <a:t>Commissioning a </a:t>
            </a:r>
            <a:r>
              <a:rPr lang="fr-FR" b="1">
                <a:latin typeface="Calibri" panose="020F0502020204030204" pitchFamily="34" charset="0"/>
                <a:cs typeface="Calibri" panose="020F0502020204030204" pitchFamily="34" charset="0"/>
              </a:rPr>
              <a:t>brief background paper </a:t>
            </a:r>
            <a:r>
              <a:rPr lang="fr-FR">
                <a:latin typeface="Calibri" panose="020F0502020204030204" pitchFamily="34" charset="0"/>
                <a:cs typeface="Calibri" panose="020F0502020204030204" pitchFamily="34" charset="0"/>
              </a:rPr>
              <a:t>(independently produced) to aid discussion, not foreclose it!</a:t>
            </a:r>
          </a:p>
          <a:p>
            <a:endParaRPr lang="fr-FR">
              <a:latin typeface="Calibri" panose="020F0502020204030204" pitchFamily="34" charset="0"/>
              <a:cs typeface="Calibri" panose="020F0502020204030204" pitchFamily="34" charset="0"/>
            </a:endParaRPr>
          </a:p>
          <a:p>
            <a:r>
              <a:rPr lang="fr-FR" sz="1600" b="1">
                <a:latin typeface="Calibri" panose="020F0502020204030204" pitchFamily="34" charset="0"/>
                <a:cs typeface="Calibri" panose="020F0502020204030204" pitchFamily="34" charset="0"/>
              </a:rPr>
              <a:t>Step 2. Holding the dialogue</a:t>
            </a:r>
          </a:p>
          <a:p>
            <a:pPr marL="171450" indent="-171450">
              <a:buFont typeface="Arial" panose="020B0604020202020204" pitchFamily="34" charset="0"/>
              <a:buChar char="•"/>
            </a:pPr>
            <a:r>
              <a:rPr lang="fr-FR" b="1">
                <a:latin typeface="Calibri" panose="020F0502020204030204" pitchFamily="34" charset="0"/>
                <a:cs typeface="Calibri" panose="020F0502020204030204" pitchFamily="34" charset="0"/>
              </a:rPr>
              <a:t>Agenda </a:t>
            </a:r>
            <a:r>
              <a:rPr lang="fr-FR">
                <a:latin typeface="Calibri" panose="020F0502020204030204" pitchFamily="34" charset="0"/>
                <a:cs typeface="Calibri" panose="020F0502020204030204" pitchFamily="34" charset="0"/>
              </a:rPr>
              <a:t>should offer the opportunity to work through  • drivers • vision  • precedents • models  • players • follow-up </a:t>
            </a:r>
          </a:p>
          <a:p>
            <a:pPr marL="171450" indent="-171450">
              <a:buFont typeface="Arial" panose="020B0604020202020204" pitchFamily="34" charset="0"/>
              <a:buChar char="•"/>
            </a:pPr>
            <a:r>
              <a:rPr lang="fr-FR" b="1">
                <a:latin typeface="Calibri" panose="020F0502020204030204" pitchFamily="34" charset="0"/>
                <a:cs typeface="Calibri" panose="020F0502020204030204" pitchFamily="34" charset="0"/>
              </a:rPr>
              <a:t>Hosting</a:t>
            </a:r>
            <a:r>
              <a:rPr lang="fr-FR">
                <a:latin typeface="Calibri" panose="020F0502020204030204" pitchFamily="34" charset="0"/>
                <a:cs typeface="Calibri" panose="020F0502020204030204" pitchFamily="34" charset="0"/>
              </a:rPr>
              <a:t>: If possible, an overarching authority </a:t>
            </a:r>
          </a:p>
          <a:p>
            <a:pPr marL="171450" indent="-171450">
              <a:buFont typeface="Arial" panose="020B0604020202020204" pitchFamily="34" charset="0"/>
              <a:buChar char="•"/>
            </a:pPr>
            <a:r>
              <a:rPr lang="fr-FR" b="1">
                <a:latin typeface="Calibri" panose="020F0502020204030204" pitchFamily="34" charset="0"/>
                <a:cs typeface="Calibri" panose="020F0502020204030204" pitchFamily="34" charset="0"/>
              </a:rPr>
              <a:t>Participants:</a:t>
            </a:r>
            <a:r>
              <a:rPr lang="fr-FR">
                <a:latin typeface="Calibri" panose="020F0502020204030204" pitchFamily="34" charset="0"/>
                <a:cs typeface="Calibri" panose="020F0502020204030204" pitchFamily="34" charset="0"/>
              </a:rPr>
              <a:t> 25 - 50 participants, atmosphere of free debate, encourage shifting from entrenched positions </a:t>
            </a:r>
          </a:p>
          <a:p>
            <a:pPr marL="171450" indent="-171450">
              <a:buFont typeface="Arial" panose="020B0604020202020204" pitchFamily="34" charset="0"/>
              <a:buChar char="•"/>
            </a:pPr>
            <a:r>
              <a:rPr lang="fr-FR" b="1">
                <a:latin typeface="Calibri" panose="020F0502020204030204" pitchFamily="34" charset="0"/>
                <a:cs typeface="Calibri" panose="020F0502020204030204" pitchFamily="34" charset="0"/>
              </a:rPr>
              <a:t>Chatham House Rule </a:t>
            </a:r>
            <a:r>
              <a:rPr lang="fr-FR">
                <a:latin typeface="Calibri" panose="020F0502020204030204" pitchFamily="34" charset="0"/>
                <a:cs typeface="Calibri" panose="020F0502020204030204" pitchFamily="34" charset="0"/>
              </a:rPr>
              <a:t>has proven effective </a:t>
            </a:r>
          </a:p>
          <a:p>
            <a:pPr marL="171450" indent="-171450">
              <a:buFont typeface="Arial" panose="020B0604020202020204" pitchFamily="34" charset="0"/>
              <a:buChar char="•"/>
            </a:pPr>
            <a:r>
              <a:rPr lang="fr-FR" b="1">
                <a:latin typeface="Calibri" panose="020F0502020204030204" pitchFamily="34" charset="0"/>
                <a:cs typeface="Calibri" panose="020F0502020204030204" pitchFamily="34" charset="0"/>
              </a:rPr>
              <a:t>Timing:</a:t>
            </a:r>
            <a:r>
              <a:rPr lang="fr-FR">
                <a:latin typeface="Calibri" panose="020F0502020204030204" pitchFamily="34" charset="0"/>
                <a:cs typeface="Calibri" panose="020F0502020204030204" pitchFamily="34" charset="0"/>
              </a:rPr>
              <a:t> two to four days. Poss. local-level dialogues (Timeliness matters eg. part of the national development plan review.</a:t>
            </a:r>
          </a:p>
          <a:p>
            <a:endParaRPr lang="fr-FR">
              <a:latin typeface="Calibri" panose="020F0502020204030204" pitchFamily="34" charset="0"/>
              <a:cs typeface="Calibri" panose="020F0502020204030204" pitchFamily="34" charset="0"/>
            </a:endParaRPr>
          </a:p>
          <a:p>
            <a:r>
              <a:rPr lang="fr-FR" sz="1600" b="1">
                <a:latin typeface="Calibri" panose="020F0502020204030204" pitchFamily="34" charset="0"/>
                <a:cs typeface="Calibri" panose="020F0502020204030204" pitchFamily="34" charset="0"/>
              </a:rPr>
              <a:t>Step 3. Writing up the dialogue</a:t>
            </a:r>
          </a:p>
          <a:p>
            <a:pPr marL="171450" indent="-171450">
              <a:buFont typeface="Arial" panose="020B0604020202020204" pitchFamily="34" charset="0"/>
              <a:buChar char="•"/>
            </a:pPr>
            <a:r>
              <a:rPr lang="fr-FR" b="1">
                <a:latin typeface="Calibri" panose="020F0502020204030204" pitchFamily="34" charset="0"/>
                <a:cs typeface="Calibri" panose="020F0502020204030204" pitchFamily="34" charset="0"/>
              </a:rPr>
              <a:t>Independent </a:t>
            </a:r>
            <a:r>
              <a:rPr lang="fr-FR">
                <a:latin typeface="Calibri" panose="020F0502020204030204" pitchFamily="34" charset="0"/>
                <a:cs typeface="Calibri" panose="020F0502020204030204" pitchFamily="34" charset="0"/>
              </a:rPr>
              <a:t>and/or a representative group of participants. </a:t>
            </a:r>
          </a:p>
          <a:p>
            <a:pPr marL="171450" indent="-171450">
              <a:buFont typeface="Arial" panose="020B0604020202020204" pitchFamily="34" charset="0"/>
              <a:buChar char="•"/>
            </a:pPr>
            <a:r>
              <a:rPr lang="fr-FR">
                <a:latin typeface="Calibri" panose="020F0502020204030204" pitchFamily="34" charset="0"/>
                <a:cs typeface="Calibri" panose="020F0502020204030204" pitchFamily="34" charset="0"/>
              </a:rPr>
              <a:t>reflect the </a:t>
            </a:r>
            <a:r>
              <a:rPr lang="fr-FR" b="1">
                <a:latin typeface="Calibri" panose="020F0502020204030204" pitchFamily="34" charset="0"/>
                <a:cs typeface="Calibri" panose="020F0502020204030204" pitchFamily="34" charset="0"/>
              </a:rPr>
              <a:t>agreed purpose </a:t>
            </a:r>
            <a:r>
              <a:rPr lang="fr-FR">
                <a:latin typeface="Calibri" panose="020F0502020204030204" pitchFamily="34" charset="0"/>
                <a:cs typeface="Calibri" panose="020F0502020204030204" pitchFamily="34" charset="0"/>
              </a:rPr>
              <a:t>, not foreclose further exploration, clarify the </a:t>
            </a:r>
            <a:r>
              <a:rPr lang="fr-FR" b="1">
                <a:latin typeface="Calibri" panose="020F0502020204030204" pitchFamily="34" charset="0"/>
                <a:cs typeface="Calibri" panose="020F0502020204030204" pitchFamily="34" charset="0"/>
              </a:rPr>
              <a:t>state of consensus </a:t>
            </a:r>
            <a:r>
              <a:rPr lang="fr-FR">
                <a:latin typeface="Calibri" panose="020F0502020204030204" pitchFamily="34" charset="0"/>
                <a:cs typeface="Calibri" panose="020F0502020204030204" pitchFamily="34" charset="0"/>
              </a:rPr>
              <a:t>or difference, and </a:t>
            </a:r>
          </a:p>
          <a:p>
            <a:pPr marL="171450" indent="-171450">
              <a:buFont typeface="Arial" panose="020B0604020202020204" pitchFamily="34" charset="0"/>
              <a:buChar char="•"/>
            </a:pPr>
            <a:r>
              <a:rPr lang="fr-FR">
                <a:latin typeface="Calibri" panose="020F0502020204030204" pitchFamily="34" charset="0"/>
                <a:cs typeface="Calibri" panose="020F0502020204030204" pitchFamily="34" charset="0"/>
              </a:rPr>
              <a:t>postulate </a:t>
            </a:r>
            <a:r>
              <a:rPr lang="fr-FR" b="1">
                <a:latin typeface="Calibri" panose="020F0502020204030204" pitchFamily="34" charset="0"/>
                <a:cs typeface="Calibri" panose="020F0502020204030204" pitchFamily="34" charset="0"/>
              </a:rPr>
              <a:t>priority issues and options </a:t>
            </a:r>
            <a:r>
              <a:rPr lang="fr-FR">
                <a:latin typeface="Calibri" panose="020F0502020204030204" pitchFamily="34" charset="0"/>
                <a:cs typeface="Calibri" panose="020F0502020204030204" pitchFamily="34" charset="0"/>
              </a:rPr>
              <a:t>for consideration. </a:t>
            </a:r>
          </a:p>
          <a:p>
            <a:endParaRPr lang="fr-FR">
              <a:latin typeface="Calibri" panose="020F0502020204030204" pitchFamily="34" charset="0"/>
              <a:cs typeface="Calibri" panose="020F0502020204030204" pitchFamily="34" charset="0"/>
            </a:endParaRPr>
          </a:p>
          <a:p>
            <a:r>
              <a:rPr lang="fr-FR" sz="1600" b="1">
                <a:latin typeface="Calibri" panose="020F0502020204030204" pitchFamily="34" charset="0"/>
                <a:cs typeface="Calibri" panose="020F0502020204030204" pitchFamily="34" charset="0"/>
              </a:rPr>
              <a:t>Step 4. Keeping the dialogue alive</a:t>
            </a:r>
            <a:r>
              <a:rPr lang="fr-FR" sz="1600">
                <a:latin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fr-FR" b="1">
                <a:latin typeface="Calibri" panose="020F0502020204030204" pitchFamily="34" charset="0"/>
                <a:cs typeface="Calibri" panose="020F0502020204030204" pitchFamily="34" charset="0"/>
              </a:rPr>
              <a:t>moving into diagnosis and action and empowering stakeholders</a:t>
            </a:r>
          </a:p>
          <a:p>
            <a:pPr marL="171450" indent="-171450">
              <a:buFont typeface="Arial" panose="020B0604020202020204" pitchFamily="34" charset="0"/>
              <a:buChar char="•"/>
            </a:pPr>
            <a:r>
              <a:rPr lang="fr-FR" b="1">
                <a:latin typeface="Calibri" panose="020F0502020204030204" pitchFamily="34" charset="0"/>
                <a:cs typeface="Calibri" panose="020F0502020204030204" pitchFamily="34" charset="0"/>
              </a:rPr>
              <a:t>e.g. </a:t>
            </a:r>
            <a:r>
              <a:rPr lang="fr-FR">
                <a:latin typeface="Calibri" panose="020F0502020204030204" pitchFamily="34" charset="0"/>
                <a:cs typeface="Calibri" panose="020F0502020204030204" pitchFamily="34" charset="0"/>
              </a:rPr>
              <a:t>platform for continued exchange, learning, experimentation, debate and assessment and to build momentum behind new policy ‘asks’; Action Learning Group for a Green Economy; South Africa’s Green Economy Accord is another means</a:t>
            </a:r>
          </a:p>
        </p:txBody>
      </p:sp>
      <p:pic>
        <p:nvPicPr>
          <p:cNvPr id="4" name="Picture 3">
            <a:extLst>
              <a:ext uri="{FF2B5EF4-FFF2-40B4-BE49-F238E27FC236}">
                <a16:creationId xmlns:a16="http://schemas.microsoft.com/office/drawing/2014/main" xmlns="" id="{A47E4E8A-B54F-6247-8238-90641B84B67F}"/>
              </a:ext>
            </a:extLst>
          </p:cNvPr>
          <p:cNvPicPr>
            <a:picLocks noChangeAspect="1"/>
          </p:cNvPicPr>
          <p:nvPr/>
        </p:nvPicPr>
        <p:blipFill>
          <a:blip r:embed="rId3"/>
          <a:stretch>
            <a:fillRect/>
          </a:stretch>
        </p:blipFill>
        <p:spPr>
          <a:xfrm>
            <a:off x="1" y="-5184"/>
            <a:ext cx="2051720" cy="1013195"/>
          </a:xfrm>
          <a:prstGeom prst="rect">
            <a:avLst/>
          </a:prstGeom>
        </p:spPr>
      </p:pic>
    </p:spTree>
    <p:extLst>
      <p:ext uri="{BB962C8B-B14F-4D97-AF65-F5344CB8AC3E}">
        <p14:creationId xmlns:p14="http://schemas.microsoft.com/office/powerpoint/2010/main" val="528072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Slide Number Placeholder 3">
            <a:extLst>
              <a:ext uri="{FF2B5EF4-FFF2-40B4-BE49-F238E27FC236}">
                <a16:creationId xmlns:a16="http://schemas.microsoft.com/office/drawing/2014/main" xmlns="" id="{9321283E-7343-E846-9130-E56CFFEA26F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ea typeface="ＭＳ Ｐゴシック" panose="020B0600070205080204" pitchFamily="34" charset="-128"/>
              </a:defRPr>
            </a:lvl1pPr>
            <a:lvl2pPr marL="37931725" indent="-37474525">
              <a:defRPr sz="1200">
                <a:solidFill>
                  <a:srgbClr val="0F5494"/>
                </a:solidFill>
                <a:latin typeface="Verdana" panose="020B0604030504040204" pitchFamily="34" charset="0"/>
                <a:ea typeface="ＭＳ Ｐゴシック" panose="020B0600070205080204" pitchFamily="34" charset="-128"/>
              </a:defRPr>
            </a:lvl2pPr>
            <a:lvl3pPr>
              <a:defRPr sz="1200">
                <a:solidFill>
                  <a:srgbClr val="0F5494"/>
                </a:solidFill>
                <a:latin typeface="Verdana" panose="020B0604030504040204" pitchFamily="34" charset="0"/>
                <a:ea typeface="ＭＳ Ｐゴシック" panose="020B0600070205080204" pitchFamily="34" charset="-128"/>
              </a:defRPr>
            </a:lvl3pPr>
            <a:lvl4pPr>
              <a:defRPr sz="1200">
                <a:solidFill>
                  <a:srgbClr val="0F5494"/>
                </a:solidFill>
                <a:latin typeface="Verdana" panose="020B0604030504040204" pitchFamily="34" charset="0"/>
                <a:ea typeface="ＭＳ Ｐゴシック" panose="020B0600070205080204" pitchFamily="34" charset="-128"/>
              </a:defRPr>
            </a:lvl4pPr>
            <a:lvl5pPr>
              <a:defRPr sz="1200">
                <a:solidFill>
                  <a:srgbClr val="0F5494"/>
                </a:solidFill>
                <a:latin typeface="Verdan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9pPr>
          </a:lstStyle>
          <a:p>
            <a:fld id="{C224DCFE-06B6-6D4A-B17D-C630E3B1C07F}" type="slidenum">
              <a:rPr lang="en-GB" altLang="fr-FR" sz="1400">
                <a:solidFill>
                  <a:schemeClr val="tx1"/>
                </a:solidFill>
                <a:latin typeface="Arial" panose="020B0604020202020204" pitchFamily="34" charset="0"/>
              </a:rPr>
              <a:pPr/>
              <a:t>19</a:t>
            </a:fld>
            <a:endParaRPr lang="en-GB" altLang="fr-FR" sz="1400">
              <a:solidFill>
                <a:schemeClr val="tx1"/>
              </a:solidFill>
              <a:latin typeface="Arial" panose="020B0604020202020204" pitchFamily="34" charset="0"/>
            </a:endParaRPr>
          </a:p>
        </p:txBody>
      </p:sp>
      <p:pic>
        <p:nvPicPr>
          <p:cNvPr id="4" name="Picture 3">
            <a:extLst>
              <a:ext uri="{FF2B5EF4-FFF2-40B4-BE49-F238E27FC236}">
                <a16:creationId xmlns:a16="http://schemas.microsoft.com/office/drawing/2014/main" xmlns="" id="{A47E4E8A-B54F-6247-8238-90641B84B67F}"/>
              </a:ext>
            </a:extLst>
          </p:cNvPr>
          <p:cNvPicPr>
            <a:picLocks noChangeAspect="1"/>
          </p:cNvPicPr>
          <p:nvPr/>
        </p:nvPicPr>
        <p:blipFill>
          <a:blip r:embed="rId3"/>
          <a:stretch>
            <a:fillRect/>
          </a:stretch>
        </p:blipFill>
        <p:spPr>
          <a:xfrm>
            <a:off x="1" y="-5184"/>
            <a:ext cx="2051720" cy="1013195"/>
          </a:xfrm>
          <a:prstGeom prst="rect">
            <a:avLst/>
          </a:prstGeom>
        </p:spPr>
      </p:pic>
      <p:pic>
        <p:nvPicPr>
          <p:cNvPr id="5" name="Picture 4">
            <a:extLst>
              <a:ext uri="{FF2B5EF4-FFF2-40B4-BE49-F238E27FC236}">
                <a16:creationId xmlns:a16="http://schemas.microsoft.com/office/drawing/2014/main" xmlns="" id="{92A67A75-6755-9445-9453-9EB2E2CD3DD0}"/>
              </a:ext>
            </a:extLst>
          </p:cNvPr>
          <p:cNvPicPr>
            <a:picLocks noChangeAspect="1"/>
          </p:cNvPicPr>
          <p:nvPr/>
        </p:nvPicPr>
        <p:blipFill>
          <a:blip r:embed="rId4"/>
          <a:stretch>
            <a:fillRect/>
          </a:stretch>
        </p:blipFill>
        <p:spPr>
          <a:xfrm>
            <a:off x="36512" y="1449288"/>
            <a:ext cx="9144000" cy="4572000"/>
          </a:xfrm>
          <a:prstGeom prst="rect">
            <a:avLst/>
          </a:prstGeom>
        </p:spPr>
      </p:pic>
      <p:sp>
        <p:nvSpPr>
          <p:cNvPr id="8" name="TextBox 7">
            <a:extLst>
              <a:ext uri="{FF2B5EF4-FFF2-40B4-BE49-F238E27FC236}">
                <a16:creationId xmlns:a16="http://schemas.microsoft.com/office/drawing/2014/main" xmlns="" id="{7164C2B6-F33B-F544-B971-8CE9C7A12D96}"/>
              </a:ext>
            </a:extLst>
          </p:cNvPr>
          <p:cNvSpPr txBox="1"/>
          <p:nvPr/>
        </p:nvSpPr>
        <p:spPr>
          <a:xfrm>
            <a:off x="179513" y="6217567"/>
            <a:ext cx="8784975" cy="307777"/>
          </a:xfrm>
          <a:prstGeom prst="rect">
            <a:avLst/>
          </a:prstGeom>
          <a:solidFill>
            <a:srgbClr val="D9FFBD"/>
          </a:solidFill>
        </p:spPr>
        <p:txBody>
          <a:bodyPr wrap="square" rtlCol="0">
            <a:spAutoFit/>
          </a:bodyPr>
          <a:lstStyle/>
          <a:p>
            <a:r>
              <a:rPr lang="fr-FR" sz="1400" b="1">
                <a:solidFill>
                  <a:srgbClr val="C00000"/>
                </a:solidFill>
              </a:rPr>
              <a:t>SEA Participatory Workshops:  What then? Injecting findings in ongoing dialogue …</a:t>
            </a:r>
          </a:p>
        </p:txBody>
      </p:sp>
    </p:spTree>
    <p:extLst>
      <p:ext uri="{BB962C8B-B14F-4D97-AF65-F5344CB8AC3E}">
        <p14:creationId xmlns:p14="http://schemas.microsoft.com/office/powerpoint/2010/main" val="304161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1340768"/>
            <a:ext cx="8548647" cy="2554545"/>
          </a:xfrm>
          <a:prstGeom prst="rect">
            <a:avLst/>
          </a:prstGeom>
          <a:noFill/>
        </p:spPr>
        <p:txBody>
          <a:bodyPr wrap="square" rtlCol="0">
            <a:spAutoFit/>
          </a:bodyPr>
          <a:lstStyle/>
          <a:p>
            <a:pPr algn="ctr"/>
            <a:r>
              <a:rPr lang="en-GB" sz="4000" b="1" i="1" dirty="0">
                <a:solidFill>
                  <a:srgbClr val="800000"/>
                </a:solidFill>
                <a:latin typeface="Calibri"/>
                <a:cs typeface="Calibri"/>
              </a:rPr>
              <a:t>What would make an approach </a:t>
            </a:r>
          </a:p>
          <a:p>
            <a:pPr algn="ctr"/>
            <a:r>
              <a:rPr lang="en-GB" sz="4000" b="1" i="1" dirty="0">
                <a:solidFill>
                  <a:srgbClr val="800000"/>
                </a:solidFill>
                <a:latin typeface="Calibri"/>
                <a:cs typeface="Calibri"/>
              </a:rPr>
              <a:t>to policy dialogue </a:t>
            </a:r>
          </a:p>
          <a:p>
            <a:pPr algn="ctr"/>
            <a:r>
              <a:rPr lang="en-GB" sz="4000" b="1" i="1" dirty="0">
                <a:solidFill>
                  <a:srgbClr val="800000"/>
                </a:solidFill>
                <a:latin typeface="Calibri"/>
                <a:cs typeface="Calibri"/>
              </a:rPr>
              <a:t>on environment &amp; climate change </a:t>
            </a:r>
          </a:p>
          <a:p>
            <a:pPr algn="ctr"/>
            <a:r>
              <a:rPr lang="en-GB" sz="4000" b="1" i="1" dirty="0">
                <a:solidFill>
                  <a:srgbClr val="800000"/>
                </a:solidFill>
                <a:latin typeface="Calibri"/>
                <a:cs typeface="Calibri"/>
              </a:rPr>
              <a:t>more “structured” or “strategic”?</a:t>
            </a:r>
          </a:p>
        </p:txBody>
      </p:sp>
      <p:sp>
        <p:nvSpPr>
          <p:cNvPr id="4" name="Espace réservé du numéro de diapositive 3"/>
          <p:cNvSpPr>
            <a:spLocks noGrp="1"/>
          </p:cNvSpPr>
          <p:nvPr>
            <p:ph type="sldNum" sz="quarter" idx="12"/>
          </p:nvPr>
        </p:nvSpPr>
        <p:spPr/>
        <p:txBody>
          <a:bodyPr/>
          <a:lstStyle/>
          <a:p>
            <a:fld id="{0F55CE00-A430-8E4C-AC5F-E03586F8697F}" type="slidenum">
              <a:rPr lang="en-GB" smtClean="0"/>
              <a:pPr/>
              <a:t>2</a:t>
            </a:fld>
            <a:endParaRPr lang="en-GB"/>
          </a:p>
        </p:txBody>
      </p:sp>
      <p:pic>
        <p:nvPicPr>
          <p:cNvPr id="5" name="Image 5">
            <a:extLst>
              <a:ext uri="{FF2B5EF4-FFF2-40B4-BE49-F238E27FC236}">
                <a16:creationId xmlns:a16="http://schemas.microsoft.com/office/drawing/2014/main" xmlns="" id="{7E36436F-8C34-1B40-AEBE-0CDFEB329500}"/>
              </a:ext>
            </a:extLst>
          </p:cNvPr>
          <p:cNvPicPr>
            <a:picLocks noChangeAspect="1"/>
          </p:cNvPicPr>
          <p:nvPr/>
        </p:nvPicPr>
        <p:blipFill>
          <a:blip r:embed="rId2"/>
          <a:srcRect/>
          <a:stretch>
            <a:fillRect/>
          </a:stretch>
        </p:blipFill>
        <p:spPr bwMode="auto">
          <a:xfrm>
            <a:off x="1547664" y="4653136"/>
            <a:ext cx="2136511" cy="1512168"/>
          </a:xfrm>
          <a:prstGeom prst="rect">
            <a:avLst/>
          </a:prstGeom>
          <a:noFill/>
          <a:ln w="9525">
            <a:noFill/>
            <a:miter lim="800000"/>
            <a:headEnd/>
            <a:tailEnd/>
          </a:ln>
        </p:spPr>
      </p:pic>
      <p:grpSp>
        <p:nvGrpSpPr>
          <p:cNvPr id="6" name="Grouper 10">
            <a:extLst>
              <a:ext uri="{FF2B5EF4-FFF2-40B4-BE49-F238E27FC236}">
                <a16:creationId xmlns:a16="http://schemas.microsoft.com/office/drawing/2014/main" xmlns="" id="{F66F14AA-31A3-3D49-93C5-89F2D2BEC1F2}"/>
              </a:ext>
            </a:extLst>
          </p:cNvPr>
          <p:cNvGrpSpPr>
            <a:grpSpLocks/>
          </p:cNvGrpSpPr>
          <p:nvPr/>
        </p:nvGrpSpPr>
        <p:grpSpPr bwMode="auto">
          <a:xfrm rot="-884367">
            <a:off x="5750391" y="4447858"/>
            <a:ext cx="1605619" cy="1538506"/>
            <a:chOff x="5257800" y="2209800"/>
            <a:chExt cx="2743200" cy="2438400"/>
          </a:xfrm>
        </p:grpSpPr>
        <p:sp>
          <p:nvSpPr>
            <p:cNvPr id="7" name="Rectangle 4">
              <a:extLst>
                <a:ext uri="{FF2B5EF4-FFF2-40B4-BE49-F238E27FC236}">
                  <a16:creationId xmlns:a16="http://schemas.microsoft.com/office/drawing/2014/main" xmlns="" id="{B414B305-BC0B-3C40-AB0C-407F738B62EC}"/>
                </a:ext>
              </a:extLst>
            </p:cNvPr>
            <p:cNvSpPr>
              <a:spLocks noChangeArrowheads="1"/>
            </p:cNvSpPr>
            <p:nvPr/>
          </p:nvSpPr>
          <p:spPr bwMode="auto">
            <a:xfrm>
              <a:off x="5257800" y="3200400"/>
              <a:ext cx="2133600" cy="838200"/>
            </a:xfrm>
            <a:prstGeom prst="rect">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37931725" indent="-37474525">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fr-FR" altLang="fr-FR" sz="1200" i="0"/>
            </a:p>
          </p:txBody>
        </p:sp>
        <p:sp>
          <p:nvSpPr>
            <p:cNvPr id="8" name="Rectangle 5">
              <a:extLst>
                <a:ext uri="{FF2B5EF4-FFF2-40B4-BE49-F238E27FC236}">
                  <a16:creationId xmlns:a16="http://schemas.microsoft.com/office/drawing/2014/main" xmlns="" id="{F649CF5B-8D9F-6D40-BCAB-3EFDA9822856}"/>
                </a:ext>
              </a:extLst>
            </p:cNvPr>
            <p:cNvSpPr>
              <a:spLocks noChangeArrowheads="1"/>
            </p:cNvSpPr>
            <p:nvPr/>
          </p:nvSpPr>
          <p:spPr bwMode="auto">
            <a:xfrm>
              <a:off x="5410200" y="3352800"/>
              <a:ext cx="2133600" cy="838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37931725" indent="-37474525">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fr-FR" altLang="fr-FR" sz="1200" i="0"/>
            </a:p>
          </p:txBody>
        </p:sp>
        <p:sp>
          <p:nvSpPr>
            <p:cNvPr id="9" name="Rectangle 6">
              <a:extLst>
                <a:ext uri="{FF2B5EF4-FFF2-40B4-BE49-F238E27FC236}">
                  <a16:creationId xmlns:a16="http://schemas.microsoft.com/office/drawing/2014/main" xmlns="" id="{9E1EF4CF-9717-844C-A304-2BF27E4417CE}"/>
                </a:ext>
              </a:extLst>
            </p:cNvPr>
            <p:cNvSpPr>
              <a:spLocks noChangeArrowheads="1"/>
            </p:cNvSpPr>
            <p:nvPr/>
          </p:nvSpPr>
          <p:spPr bwMode="auto">
            <a:xfrm>
              <a:off x="5562600" y="3505200"/>
              <a:ext cx="2133600" cy="838200"/>
            </a:xfrm>
            <a:prstGeom prst="rect">
              <a:avLst/>
            </a:prstGeom>
            <a:solidFill>
              <a:srgbClr val="BDDE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37931725" indent="-37474525">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fr-FR" altLang="fr-FR" sz="1200" i="0"/>
            </a:p>
          </p:txBody>
        </p:sp>
        <p:sp>
          <p:nvSpPr>
            <p:cNvPr id="10" name="Rectangle 7">
              <a:extLst>
                <a:ext uri="{FF2B5EF4-FFF2-40B4-BE49-F238E27FC236}">
                  <a16:creationId xmlns:a16="http://schemas.microsoft.com/office/drawing/2014/main" xmlns="" id="{5DE63671-538F-4049-BE4C-B0949935B094}"/>
                </a:ext>
              </a:extLst>
            </p:cNvPr>
            <p:cNvSpPr>
              <a:spLocks noChangeArrowheads="1"/>
            </p:cNvSpPr>
            <p:nvPr/>
          </p:nvSpPr>
          <p:spPr bwMode="auto">
            <a:xfrm>
              <a:off x="5715000" y="3657600"/>
              <a:ext cx="2133600" cy="838200"/>
            </a:xfrm>
            <a:prstGeom prst="rect">
              <a:avLst/>
            </a:prstGeom>
            <a:solidFill>
              <a:srgbClr val="FFD624"/>
            </a:solidFill>
            <a:ln w="9525">
              <a:solidFill>
                <a:srgbClr val="FFD624"/>
              </a:solidFill>
              <a:round/>
              <a:headEnd/>
              <a:tailEnd/>
            </a:ln>
          </p:spPr>
          <p:txBody>
            <a:bodyPr anchor="ctr"/>
            <a:lstStyle>
              <a:lvl1pPr marL="3175">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37931725" indent="-37474525">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fr-FR" altLang="fr-FR" sz="1200" i="0"/>
            </a:p>
          </p:txBody>
        </p:sp>
        <p:sp>
          <p:nvSpPr>
            <p:cNvPr id="11" name="Rectangle 8">
              <a:extLst>
                <a:ext uri="{FF2B5EF4-FFF2-40B4-BE49-F238E27FC236}">
                  <a16:creationId xmlns:a16="http://schemas.microsoft.com/office/drawing/2014/main" xmlns="" id="{2BD29589-902B-A04D-8EAF-08D1A0B6CDEB}"/>
                </a:ext>
              </a:extLst>
            </p:cNvPr>
            <p:cNvSpPr>
              <a:spLocks noChangeArrowheads="1"/>
            </p:cNvSpPr>
            <p:nvPr/>
          </p:nvSpPr>
          <p:spPr bwMode="auto">
            <a:xfrm>
              <a:off x="5867400" y="3810000"/>
              <a:ext cx="2133600" cy="838200"/>
            </a:xfrm>
            <a:prstGeom prst="rect">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37931725" indent="-37474525">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fr-FR" altLang="fr-FR" sz="1200" i="0"/>
            </a:p>
          </p:txBody>
        </p:sp>
        <p:pic>
          <p:nvPicPr>
            <p:cNvPr id="12" name="Image 9">
              <a:extLst>
                <a:ext uri="{FF2B5EF4-FFF2-40B4-BE49-F238E27FC236}">
                  <a16:creationId xmlns:a16="http://schemas.microsoft.com/office/drawing/2014/main" xmlns="" id="{76E70066-22B6-694D-B778-0CE6E0C5DD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209800"/>
              <a:ext cx="13208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5906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xmlns="" id="{330AB44A-9E5B-284E-9D1D-8E5A4147D75D}"/>
              </a:ext>
            </a:extLst>
          </p:cNvPr>
          <p:cNvSpPr>
            <a:spLocks/>
          </p:cNvSpPr>
          <p:nvPr/>
        </p:nvSpPr>
        <p:spPr bwMode="auto">
          <a:xfrm>
            <a:off x="2438400" y="2125663"/>
            <a:ext cx="6705600" cy="4256087"/>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spAutoFit/>
          </a:bodyPr>
          <a:lstStyle>
            <a:lvl1pPr marL="457200" indent="-457200" defTabSz="457200">
              <a:spcBef>
                <a:spcPts val="500"/>
              </a:spcBef>
              <a:buClr>
                <a:srgbClr val="FFFFFF"/>
              </a:buClr>
              <a:buSzPct val="100000"/>
              <a:buChar char="»"/>
              <a:defRPr sz="2400" i="1">
                <a:solidFill>
                  <a:srgbClr val="0F549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37931725" indent="-37474525" defTabSz="457200">
              <a:spcBef>
                <a:spcPts val="500"/>
              </a:spcBef>
              <a:buClr>
                <a:srgbClr val="FFFFFF"/>
              </a:buClr>
              <a:buSzPct val="100000"/>
              <a:buChar char="•"/>
              <a:defRPr sz="2400" i="1">
                <a:solidFill>
                  <a:srgbClr val="0F549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304925" indent="-390525" defTabSz="457200">
              <a:spcBef>
                <a:spcPts val="500"/>
              </a:spcBef>
              <a:buClr>
                <a:srgbClr val="FFFFFF"/>
              </a:buClr>
              <a:buSzPct val="100000"/>
              <a:buChar char="•"/>
              <a:defRPr sz="2400" i="1">
                <a:solidFill>
                  <a:srgbClr val="0F549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44650" indent="-273050" defTabSz="457200">
              <a:spcBef>
                <a:spcPts val="500"/>
              </a:spcBef>
              <a:buClr>
                <a:srgbClr val="FFFFFF"/>
              </a:buClr>
              <a:buSzPct val="100000"/>
              <a:buChar char="–"/>
              <a:defRPr sz="2400" i="1">
                <a:solidFill>
                  <a:srgbClr val="0F549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133600" indent="-304800" defTabSz="457200">
              <a:spcBef>
                <a:spcPts val="500"/>
              </a:spcBef>
              <a:buClr>
                <a:srgbClr val="FFFFFF"/>
              </a:buClr>
              <a:buSzPct val="100000"/>
              <a:buChar char="»"/>
              <a:defRPr sz="2400" i="1">
                <a:solidFill>
                  <a:srgbClr val="0F549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90800" indent="-304800" defTabSz="457200" eaLnBrk="0" fontAlgn="base" hangingPunct="0">
              <a:spcBef>
                <a:spcPts val="500"/>
              </a:spcBef>
              <a:spcAft>
                <a:spcPct val="0"/>
              </a:spcAft>
              <a:buClr>
                <a:srgbClr val="FFFFFF"/>
              </a:buClr>
              <a:buSzPct val="100000"/>
              <a:buChar char="»"/>
              <a:defRPr sz="2400" i="1">
                <a:solidFill>
                  <a:srgbClr val="0F549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3048000" indent="-304800" defTabSz="457200" eaLnBrk="0" fontAlgn="base" hangingPunct="0">
              <a:spcBef>
                <a:spcPts val="500"/>
              </a:spcBef>
              <a:spcAft>
                <a:spcPct val="0"/>
              </a:spcAft>
              <a:buClr>
                <a:srgbClr val="FFFFFF"/>
              </a:buClr>
              <a:buSzPct val="100000"/>
              <a:buChar char="»"/>
              <a:defRPr sz="2400" i="1">
                <a:solidFill>
                  <a:srgbClr val="0F549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505200" indent="-304800" defTabSz="457200" eaLnBrk="0" fontAlgn="base" hangingPunct="0">
              <a:spcBef>
                <a:spcPts val="500"/>
              </a:spcBef>
              <a:spcAft>
                <a:spcPct val="0"/>
              </a:spcAft>
              <a:buClr>
                <a:srgbClr val="FFFFFF"/>
              </a:buClr>
              <a:buSzPct val="100000"/>
              <a:buChar char="»"/>
              <a:defRPr sz="2400" i="1">
                <a:solidFill>
                  <a:srgbClr val="0F549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962400" indent="-304800" defTabSz="457200" eaLnBrk="0" fontAlgn="base" hangingPunct="0">
              <a:spcBef>
                <a:spcPts val="500"/>
              </a:spcBef>
              <a:spcAft>
                <a:spcPct val="0"/>
              </a:spcAft>
              <a:buClr>
                <a:srgbClr val="FFFFFF"/>
              </a:buClr>
              <a:buSzPct val="100000"/>
              <a:buChar char="»"/>
              <a:defRPr sz="2400" i="1">
                <a:solidFill>
                  <a:srgbClr val="0F549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eaLnBrk="1">
              <a:spcBef>
                <a:spcPts val="1200"/>
              </a:spcBef>
              <a:buClrTx/>
              <a:buFontTx/>
              <a:buAutoNum type="arabicPeriod"/>
            </a:pPr>
            <a:r>
              <a:rPr lang="en-GB" altLang="fr-FR" sz="1800" b="1" i="0">
                <a:solidFill>
                  <a:srgbClr val="000000"/>
                </a:solidFill>
                <a:latin typeface="Calibri" panose="020F0502020204030204" pitchFamily="34" charset="0"/>
                <a:cs typeface="Calibri" panose="020F0502020204030204" pitchFamily="34" charset="0"/>
                <a:sym typeface="Calibri" panose="020F0502020204030204" pitchFamily="34" charset="0"/>
              </a:rPr>
              <a:t>Interpersonal Relationship</a:t>
            </a:r>
          </a:p>
          <a:p>
            <a:pPr eaLnBrk="1">
              <a:spcBef>
                <a:spcPts val="1200"/>
              </a:spcBef>
              <a:buClrTx/>
              <a:buFontTx/>
              <a:buAutoNum type="arabicPeriod"/>
            </a:pPr>
            <a:r>
              <a:rPr lang="en-GB" altLang="fr-FR" sz="1800" b="1" i="0">
                <a:solidFill>
                  <a:srgbClr val="000000"/>
                </a:solidFill>
                <a:latin typeface="Calibri" panose="020F0502020204030204" pitchFamily="34" charset="0"/>
                <a:cs typeface="Calibri" panose="020F0502020204030204" pitchFamily="34" charset="0"/>
                <a:sym typeface="Calibri" panose="020F0502020204030204" pitchFamily="34" charset="0"/>
              </a:rPr>
              <a:t>Mandate</a:t>
            </a:r>
          </a:p>
          <a:p>
            <a:pPr eaLnBrk="1">
              <a:spcBef>
                <a:spcPts val="1200"/>
              </a:spcBef>
              <a:buClrTx/>
              <a:buFontTx/>
              <a:buAutoNum type="arabicPeriod"/>
            </a:pPr>
            <a:r>
              <a:rPr lang="en-GB" altLang="fr-FR" sz="1800" b="1" i="0">
                <a:solidFill>
                  <a:srgbClr val="000000"/>
                </a:solidFill>
                <a:latin typeface="Calibri" panose="020F0502020204030204" pitchFamily="34" charset="0"/>
                <a:cs typeface="Calibri" panose="020F0502020204030204" pitchFamily="34" charset="0"/>
                <a:sym typeface="Calibri" panose="020F0502020204030204" pitchFamily="34" charset="0"/>
              </a:rPr>
              <a:t>Stakeholders Map</a:t>
            </a:r>
          </a:p>
          <a:p>
            <a:pPr eaLnBrk="1">
              <a:spcBef>
                <a:spcPts val="1200"/>
              </a:spcBef>
              <a:buClrTx/>
              <a:buFontTx/>
              <a:buAutoNum type="arabicPeriod"/>
            </a:pPr>
            <a:r>
              <a:rPr lang="en-GB" altLang="fr-FR" sz="1800" b="1" i="0">
                <a:solidFill>
                  <a:srgbClr val="000000"/>
                </a:solidFill>
                <a:latin typeface="Calibri" panose="020F0502020204030204" pitchFamily="34" charset="0"/>
                <a:cs typeface="Calibri" panose="020F0502020204030204" pitchFamily="34" charset="0"/>
                <a:sym typeface="Calibri" panose="020F0502020204030204" pitchFamily="34" charset="0"/>
              </a:rPr>
              <a:t>Motivations, Interests and Positions</a:t>
            </a:r>
          </a:p>
          <a:p>
            <a:pPr eaLnBrk="1">
              <a:spcBef>
                <a:spcPts val="1200"/>
              </a:spcBef>
              <a:buClrTx/>
              <a:buFontTx/>
              <a:buAutoNum type="arabicPeriod"/>
            </a:pPr>
            <a:r>
              <a:rPr lang="en-GB" altLang="fr-FR" sz="1800" b="1" i="0">
                <a:solidFill>
                  <a:srgbClr val="000000"/>
                </a:solidFill>
                <a:latin typeface="Calibri" panose="020F0502020204030204" pitchFamily="34" charset="0"/>
                <a:cs typeface="Calibri" panose="020F0502020204030204" pitchFamily="34" charset="0"/>
                <a:sym typeface="Calibri" panose="020F0502020204030204" pitchFamily="34" charset="0"/>
              </a:rPr>
              <a:t>Solutions at the table</a:t>
            </a:r>
          </a:p>
          <a:p>
            <a:pPr eaLnBrk="1">
              <a:spcBef>
                <a:spcPts val="1200"/>
              </a:spcBef>
              <a:buClrTx/>
              <a:buFontTx/>
              <a:buAutoNum type="arabicPeriod"/>
            </a:pPr>
            <a:r>
              <a:rPr lang="en-GB" altLang="fr-FR" sz="1800" b="1" i="0">
                <a:solidFill>
                  <a:srgbClr val="000000"/>
                </a:solidFill>
                <a:latin typeface="Calibri" panose="020F0502020204030204" pitchFamily="34" charset="0"/>
                <a:cs typeface="Calibri" panose="020F0502020204030204" pitchFamily="34" charset="0"/>
                <a:sym typeface="Calibri" panose="020F0502020204030204" pitchFamily="34" charset="0"/>
              </a:rPr>
              <a:t>Criteria of Justification</a:t>
            </a:r>
          </a:p>
          <a:p>
            <a:pPr eaLnBrk="1">
              <a:spcBef>
                <a:spcPts val="1200"/>
              </a:spcBef>
              <a:buClrTx/>
              <a:buFontTx/>
              <a:buAutoNum type="arabicPeriod"/>
            </a:pPr>
            <a:r>
              <a:rPr lang="en-GB" altLang="fr-FR" sz="1800" b="1" i="0">
                <a:solidFill>
                  <a:srgbClr val="000000"/>
                </a:solidFill>
                <a:latin typeface="Calibri" panose="020F0502020204030204" pitchFamily="34" charset="0"/>
                <a:cs typeface="Calibri" panose="020F0502020204030204" pitchFamily="34" charset="0"/>
                <a:sym typeface="Calibri" panose="020F0502020204030204" pitchFamily="34" charset="0"/>
              </a:rPr>
              <a:t>Solutions away from the table (B.A.T.N.A)</a:t>
            </a:r>
          </a:p>
          <a:p>
            <a:pPr eaLnBrk="1">
              <a:spcBef>
                <a:spcPts val="1200"/>
              </a:spcBef>
              <a:buClrTx/>
              <a:buFontTx/>
              <a:buAutoNum type="arabicPeriod"/>
            </a:pPr>
            <a:r>
              <a:rPr lang="en-GB" altLang="fr-FR" sz="1800" b="1" i="0">
                <a:solidFill>
                  <a:srgbClr val="000000"/>
                </a:solidFill>
                <a:latin typeface="Calibri" panose="020F0502020204030204" pitchFamily="34" charset="0"/>
                <a:cs typeface="Calibri" panose="020F0502020204030204" pitchFamily="34" charset="0"/>
                <a:sym typeface="Calibri" panose="020F0502020204030204" pitchFamily="34" charset="0"/>
              </a:rPr>
              <a:t>Structure of meeting and agenda setting</a:t>
            </a:r>
          </a:p>
          <a:p>
            <a:pPr eaLnBrk="1">
              <a:spcBef>
                <a:spcPts val="1200"/>
              </a:spcBef>
              <a:buClrTx/>
              <a:buFontTx/>
              <a:buAutoNum type="arabicPeriod"/>
            </a:pPr>
            <a:r>
              <a:rPr lang="en-GB" altLang="fr-FR" sz="1800" b="1" i="0">
                <a:solidFill>
                  <a:srgbClr val="000000"/>
                </a:solidFill>
                <a:latin typeface="Calibri" panose="020F0502020204030204" pitchFamily="34" charset="0"/>
                <a:cs typeface="Calibri" panose="020F0502020204030204" pitchFamily="34" charset="0"/>
                <a:sym typeface="Calibri" panose="020F0502020204030204" pitchFamily="34" charset="0"/>
              </a:rPr>
              <a:t>Communication</a:t>
            </a:r>
          </a:p>
          <a:p>
            <a:pPr eaLnBrk="1">
              <a:spcBef>
                <a:spcPts val="1200"/>
              </a:spcBef>
              <a:buClrTx/>
              <a:buFontTx/>
              <a:buAutoNum type="arabicPeriod"/>
            </a:pPr>
            <a:r>
              <a:rPr lang="en-GB" altLang="fr-FR" sz="1800" b="1" i="0">
                <a:solidFill>
                  <a:srgbClr val="000000"/>
                </a:solidFill>
                <a:latin typeface="Calibri" panose="020F0502020204030204" pitchFamily="34" charset="0"/>
                <a:cs typeface="Calibri" panose="020F0502020204030204" pitchFamily="34" charset="0"/>
                <a:sym typeface="Calibri" panose="020F0502020204030204" pitchFamily="34" charset="0"/>
              </a:rPr>
              <a:t>Logistics</a:t>
            </a:r>
          </a:p>
        </p:txBody>
      </p:sp>
      <p:sp>
        <p:nvSpPr>
          <p:cNvPr id="75779" name="Rectangle 4">
            <a:extLst>
              <a:ext uri="{FF2B5EF4-FFF2-40B4-BE49-F238E27FC236}">
                <a16:creationId xmlns:a16="http://schemas.microsoft.com/office/drawing/2014/main" xmlns="" id="{181EBADD-AE4B-8D4B-A5CF-73CF138371C1}"/>
              </a:ext>
            </a:extLst>
          </p:cNvPr>
          <p:cNvSpPr>
            <a:spLocks/>
          </p:cNvSpPr>
          <p:nvPr/>
        </p:nvSpPr>
        <p:spPr bwMode="auto">
          <a:xfrm>
            <a:off x="533400" y="1219200"/>
            <a:ext cx="80772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20" rIns="45720">
            <a:spAutoFit/>
          </a:bodyPr>
          <a:lstStyle>
            <a:lvl1pPr defTabSz="457200">
              <a:spcBef>
                <a:spcPts val="500"/>
              </a:spcBef>
              <a:buClr>
                <a:srgbClr val="FFFFFF"/>
              </a:buClr>
              <a:buSzPct val="100000"/>
              <a:buChar char="»"/>
              <a:defRPr sz="2400" i="1">
                <a:solidFill>
                  <a:srgbClr val="0F549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37931725" indent="-37474525" defTabSz="457200">
              <a:spcBef>
                <a:spcPts val="500"/>
              </a:spcBef>
              <a:buClr>
                <a:srgbClr val="FFFFFF"/>
              </a:buClr>
              <a:buSzPct val="100000"/>
              <a:buChar char="•"/>
              <a:defRPr sz="2400" i="1">
                <a:solidFill>
                  <a:srgbClr val="0F549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304925" indent="-390525" defTabSz="457200">
              <a:spcBef>
                <a:spcPts val="500"/>
              </a:spcBef>
              <a:buClr>
                <a:srgbClr val="FFFFFF"/>
              </a:buClr>
              <a:buSzPct val="100000"/>
              <a:buChar char="•"/>
              <a:defRPr sz="2400" i="1">
                <a:solidFill>
                  <a:srgbClr val="0F549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44650" indent="-273050" defTabSz="457200">
              <a:spcBef>
                <a:spcPts val="500"/>
              </a:spcBef>
              <a:buClr>
                <a:srgbClr val="FFFFFF"/>
              </a:buClr>
              <a:buSzPct val="100000"/>
              <a:buChar char="–"/>
              <a:defRPr sz="2400" i="1">
                <a:solidFill>
                  <a:srgbClr val="0F549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133600" indent="-304800" defTabSz="457200">
              <a:spcBef>
                <a:spcPts val="500"/>
              </a:spcBef>
              <a:buClr>
                <a:srgbClr val="FFFFFF"/>
              </a:buClr>
              <a:buSzPct val="100000"/>
              <a:buChar char="»"/>
              <a:defRPr sz="2400" i="1">
                <a:solidFill>
                  <a:srgbClr val="0F549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90800" indent="-304800" defTabSz="457200" eaLnBrk="0" fontAlgn="base" hangingPunct="0">
              <a:spcBef>
                <a:spcPts val="500"/>
              </a:spcBef>
              <a:spcAft>
                <a:spcPct val="0"/>
              </a:spcAft>
              <a:buClr>
                <a:srgbClr val="FFFFFF"/>
              </a:buClr>
              <a:buSzPct val="100000"/>
              <a:buChar char="»"/>
              <a:defRPr sz="2400" i="1">
                <a:solidFill>
                  <a:srgbClr val="0F549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3048000" indent="-304800" defTabSz="457200" eaLnBrk="0" fontAlgn="base" hangingPunct="0">
              <a:spcBef>
                <a:spcPts val="500"/>
              </a:spcBef>
              <a:spcAft>
                <a:spcPct val="0"/>
              </a:spcAft>
              <a:buClr>
                <a:srgbClr val="FFFFFF"/>
              </a:buClr>
              <a:buSzPct val="100000"/>
              <a:buChar char="»"/>
              <a:defRPr sz="2400" i="1">
                <a:solidFill>
                  <a:srgbClr val="0F549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505200" indent="-304800" defTabSz="457200" eaLnBrk="0" fontAlgn="base" hangingPunct="0">
              <a:spcBef>
                <a:spcPts val="500"/>
              </a:spcBef>
              <a:spcAft>
                <a:spcPct val="0"/>
              </a:spcAft>
              <a:buClr>
                <a:srgbClr val="FFFFFF"/>
              </a:buClr>
              <a:buSzPct val="100000"/>
              <a:buChar char="»"/>
              <a:defRPr sz="2400" i="1">
                <a:solidFill>
                  <a:srgbClr val="0F549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962400" indent="-304800" defTabSz="457200" eaLnBrk="0" fontAlgn="base" hangingPunct="0">
              <a:spcBef>
                <a:spcPts val="500"/>
              </a:spcBef>
              <a:spcAft>
                <a:spcPct val="0"/>
              </a:spcAft>
              <a:buClr>
                <a:srgbClr val="FFFFFF"/>
              </a:buClr>
              <a:buSzPct val="100000"/>
              <a:buChar char="»"/>
              <a:defRPr sz="2400" i="1">
                <a:solidFill>
                  <a:srgbClr val="0F549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algn="ctr" eaLnBrk="1">
              <a:spcBef>
                <a:spcPct val="0"/>
              </a:spcBef>
              <a:buClrTx/>
              <a:buSzTx/>
              <a:buFontTx/>
              <a:buNone/>
            </a:pPr>
            <a:r>
              <a:rPr lang="en-GB" altLang="fr-FR" b="1" i="0">
                <a:solidFill>
                  <a:srgbClr val="800000"/>
                </a:solidFill>
                <a:latin typeface="Calibri" panose="020F0502020204030204" pitchFamily="34" charset="0"/>
                <a:cs typeface="Calibri" panose="020F0502020204030204" pitchFamily="34" charset="0"/>
                <a:sym typeface="Calibri" panose="020F0502020204030204" pitchFamily="34" charset="0"/>
              </a:rPr>
              <a:t>10 Essentials for preparing negotiation</a:t>
            </a:r>
          </a:p>
        </p:txBody>
      </p:sp>
      <p:sp>
        <p:nvSpPr>
          <p:cNvPr id="75780" name="Rectangle 5">
            <a:extLst>
              <a:ext uri="{FF2B5EF4-FFF2-40B4-BE49-F238E27FC236}">
                <a16:creationId xmlns:a16="http://schemas.microsoft.com/office/drawing/2014/main" xmlns="" id="{562B56E6-75CA-434E-89A1-DB2EDD8482F9}"/>
              </a:ext>
            </a:extLst>
          </p:cNvPr>
          <p:cNvSpPr>
            <a:spLocks/>
          </p:cNvSpPr>
          <p:nvPr/>
        </p:nvSpPr>
        <p:spPr bwMode="auto">
          <a:xfrm>
            <a:off x="304800" y="2201863"/>
            <a:ext cx="20574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20" rIns="45720">
            <a:spAutoFit/>
          </a:bodyPr>
          <a:lstStyle>
            <a:lvl1pPr defTabSz="457200">
              <a:spcBef>
                <a:spcPts val="500"/>
              </a:spcBef>
              <a:buClr>
                <a:srgbClr val="FFFFFF"/>
              </a:buClr>
              <a:buSzPct val="100000"/>
              <a:buChar char="»"/>
              <a:defRPr sz="2400" i="1">
                <a:solidFill>
                  <a:srgbClr val="0F549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37931725" indent="-37474525" defTabSz="457200">
              <a:spcBef>
                <a:spcPts val="500"/>
              </a:spcBef>
              <a:buClr>
                <a:srgbClr val="FFFFFF"/>
              </a:buClr>
              <a:buSzPct val="100000"/>
              <a:buChar char="•"/>
              <a:defRPr sz="2400" i="1">
                <a:solidFill>
                  <a:srgbClr val="0F549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304925" indent="-390525" defTabSz="457200">
              <a:spcBef>
                <a:spcPts val="500"/>
              </a:spcBef>
              <a:buClr>
                <a:srgbClr val="FFFFFF"/>
              </a:buClr>
              <a:buSzPct val="100000"/>
              <a:buChar char="•"/>
              <a:defRPr sz="2400" i="1">
                <a:solidFill>
                  <a:srgbClr val="0F549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44650" indent="-273050" defTabSz="457200">
              <a:spcBef>
                <a:spcPts val="500"/>
              </a:spcBef>
              <a:buClr>
                <a:srgbClr val="FFFFFF"/>
              </a:buClr>
              <a:buSzPct val="100000"/>
              <a:buChar char="–"/>
              <a:defRPr sz="2400" i="1">
                <a:solidFill>
                  <a:srgbClr val="0F549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133600" indent="-304800" defTabSz="457200">
              <a:spcBef>
                <a:spcPts val="500"/>
              </a:spcBef>
              <a:buClr>
                <a:srgbClr val="FFFFFF"/>
              </a:buClr>
              <a:buSzPct val="100000"/>
              <a:buChar char="»"/>
              <a:defRPr sz="2400" i="1">
                <a:solidFill>
                  <a:srgbClr val="0F549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90800" indent="-304800" defTabSz="457200" eaLnBrk="0" fontAlgn="base" hangingPunct="0">
              <a:spcBef>
                <a:spcPts val="500"/>
              </a:spcBef>
              <a:spcAft>
                <a:spcPct val="0"/>
              </a:spcAft>
              <a:buClr>
                <a:srgbClr val="FFFFFF"/>
              </a:buClr>
              <a:buSzPct val="100000"/>
              <a:buChar char="»"/>
              <a:defRPr sz="2400" i="1">
                <a:solidFill>
                  <a:srgbClr val="0F549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3048000" indent="-304800" defTabSz="457200" eaLnBrk="0" fontAlgn="base" hangingPunct="0">
              <a:spcBef>
                <a:spcPts val="500"/>
              </a:spcBef>
              <a:spcAft>
                <a:spcPct val="0"/>
              </a:spcAft>
              <a:buClr>
                <a:srgbClr val="FFFFFF"/>
              </a:buClr>
              <a:buSzPct val="100000"/>
              <a:buChar char="»"/>
              <a:defRPr sz="2400" i="1">
                <a:solidFill>
                  <a:srgbClr val="0F549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505200" indent="-304800" defTabSz="457200" eaLnBrk="0" fontAlgn="base" hangingPunct="0">
              <a:spcBef>
                <a:spcPts val="500"/>
              </a:spcBef>
              <a:spcAft>
                <a:spcPct val="0"/>
              </a:spcAft>
              <a:buClr>
                <a:srgbClr val="FFFFFF"/>
              </a:buClr>
              <a:buSzPct val="100000"/>
              <a:buChar char="»"/>
              <a:defRPr sz="2400" i="1">
                <a:solidFill>
                  <a:srgbClr val="0F549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962400" indent="-304800" defTabSz="457200" eaLnBrk="0" fontAlgn="base" hangingPunct="0">
              <a:spcBef>
                <a:spcPts val="500"/>
              </a:spcBef>
              <a:spcAft>
                <a:spcPct val="0"/>
              </a:spcAft>
              <a:buClr>
                <a:srgbClr val="FFFFFF"/>
              </a:buClr>
              <a:buSzPct val="100000"/>
              <a:buChar char="»"/>
              <a:defRPr sz="2400" i="1">
                <a:solidFill>
                  <a:srgbClr val="0F549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eaLnBrk="1">
              <a:spcBef>
                <a:spcPct val="0"/>
              </a:spcBef>
              <a:buClrTx/>
              <a:buSzTx/>
              <a:buFontTx/>
              <a:buNone/>
            </a:pPr>
            <a:r>
              <a:rPr lang="en-GB" altLang="fr-FR" sz="2000" b="1" i="0">
                <a:solidFill>
                  <a:srgbClr val="005399"/>
                </a:solidFill>
                <a:latin typeface="Calibri" panose="020F0502020204030204" pitchFamily="34" charset="0"/>
                <a:cs typeface="Calibri" panose="020F0502020204030204" pitchFamily="34" charset="0"/>
                <a:sym typeface="Calibri" panose="020F0502020204030204" pitchFamily="34" charset="0"/>
              </a:rPr>
              <a:t>PEOPLE</a:t>
            </a:r>
          </a:p>
        </p:txBody>
      </p:sp>
      <p:sp>
        <p:nvSpPr>
          <p:cNvPr id="75781" name="Rectangle 6">
            <a:extLst>
              <a:ext uri="{FF2B5EF4-FFF2-40B4-BE49-F238E27FC236}">
                <a16:creationId xmlns:a16="http://schemas.microsoft.com/office/drawing/2014/main" xmlns="" id="{4EAA7B8D-E415-C24E-8CF2-C48032F1753F}"/>
              </a:ext>
            </a:extLst>
          </p:cNvPr>
          <p:cNvSpPr>
            <a:spLocks/>
          </p:cNvSpPr>
          <p:nvPr/>
        </p:nvSpPr>
        <p:spPr bwMode="auto">
          <a:xfrm>
            <a:off x="304800" y="3402013"/>
            <a:ext cx="20574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20" rIns="45720">
            <a:spAutoFit/>
          </a:bodyPr>
          <a:lstStyle>
            <a:lvl1pPr defTabSz="457200">
              <a:spcBef>
                <a:spcPts val="500"/>
              </a:spcBef>
              <a:buClr>
                <a:srgbClr val="FFFFFF"/>
              </a:buClr>
              <a:buSzPct val="100000"/>
              <a:buChar char="»"/>
              <a:defRPr sz="2400" i="1">
                <a:solidFill>
                  <a:srgbClr val="0F549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37931725" indent="-37474525" defTabSz="457200">
              <a:spcBef>
                <a:spcPts val="500"/>
              </a:spcBef>
              <a:buClr>
                <a:srgbClr val="FFFFFF"/>
              </a:buClr>
              <a:buSzPct val="100000"/>
              <a:buChar char="•"/>
              <a:defRPr sz="2400" i="1">
                <a:solidFill>
                  <a:srgbClr val="0F549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304925" indent="-390525" defTabSz="457200">
              <a:spcBef>
                <a:spcPts val="500"/>
              </a:spcBef>
              <a:buClr>
                <a:srgbClr val="FFFFFF"/>
              </a:buClr>
              <a:buSzPct val="100000"/>
              <a:buChar char="•"/>
              <a:defRPr sz="2400" i="1">
                <a:solidFill>
                  <a:srgbClr val="0F549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44650" indent="-273050" defTabSz="457200">
              <a:spcBef>
                <a:spcPts val="500"/>
              </a:spcBef>
              <a:buClr>
                <a:srgbClr val="FFFFFF"/>
              </a:buClr>
              <a:buSzPct val="100000"/>
              <a:buChar char="–"/>
              <a:defRPr sz="2400" i="1">
                <a:solidFill>
                  <a:srgbClr val="0F549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133600" indent="-304800" defTabSz="457200">
              <a:spcBef>
                <a:spcPts val="500"/>
              </a:spcBef>
              <a:buClr>
                <a:srgbClr val="FFFFFF"/>
              </a:buClr>
              <a:buSzPct val="100000"/>
              <a:buChar char="»"/>
              <a:defRPr sz="2400" i="1">
                <a:solidFill>
                  <a:srgbClr val="0F549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90800" indent="-304800" defTabSz="457200" eaLnBrk="0" fontAlgn="base" hangingPunct="0">
              <a:spcBef>
                <a:spcPts val="500"/>
              </a:spcBef>
              <a:spcAft>
                <a:spcPct val="0"/>
              </a:spcAft>
              <a:buClr>
                <a:srgbClr val="FFFFFF"/>
              </a:buClr>
              <a:buSzPct val="100000"/>
              <a:buChar char="»"/>
              <a:defRPr sz="2400" i="1">
                <a:solidFill>
                  <a:srgbClr val="0F549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3048000" indent="-304800" defTabSz="457200" eaLnBrk="0" fontAlgn="base" hangingPunct="0">
              <a:spcBef>
                <a:spcPts val="500"/>
              </a:spcBef>
              <a:spcAft>
                <a:spcPct val="0"/>
              </a:spcAft>
              <a:buClr>
                <a:srgbClr val="FFFFFF"/>
              </a:buClr>
              <a:buSzPct val="100000"/>
              <a:buChar char="»"/>
              <a:defRPr sz="2400" i="1">
                <a:solidFill>
                  <a:srgbClr val="0F549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505200" indent="-304800" defTabSz="457200" eaLnBrk="0" fontAlgn="base" hangingPunct="0">
              <a:spcBef>
                <a:spcPts val="500"/>
              </a:spcBef>
              <a:spcAft>
                <a:spcPct val="0"/>
              </a:spcAft>
              <a:buClr>
                <a:srgbClr val="FFFFFF"/>
              </a:buClr>
              <a:buSzPct val="100000"/>
              <a:buChar char="»"/>
              <a:defRPr sz="2400" i="1">
                <a:solidFill>
                  <a:srgbClr val="0F549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962400" indent="-304800" defTabSz="457200" eaLnBrk="0" fontAlgn="base" hangingPunct="0">
              <a:spcBef>
                <a:spcPts val="500"/>
              </a:spcBef>
              <a:spcAft>
                <a:spcPct val="0"/>
              </a:spcAft>
              <a:buClr>
                <a:srgbClr val="FFFFFF"/>
              </a:buClr>
              <a:buSzPct val="100000"/>
              <a:buChar char="»"/>
              <a:defRPr sz="2400" i="1">
                <a:solidFill>
                  <a:srgbClr val="0F549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eaLnBrk="1">
              <a:spcBef>
                <a:spcPct val="0"/>
              </a:spcBef>
              <a:buClrTx/>
              <a:buSzTx/>
              <a:buFontTx/>
              <a:buNone/>
            </a:pPr>
            <a:r>
              <a:rPr lang="en-GB" altLang="fr-FR" sz="2000" b="1" i="0">
                <a:solidFill>
                  <a:srgbClr val="005399"/>
                </a:solidFill>
                <a:latin typeface="Calibri" panose="020F0502020204030204" pitchFamily="34" charset="0"/>
                <a:cs typeface="Calibri" panose="020F0502020204030204" pitchFamily="34" charset="0"/>
                <a:sym typeface="Calibri" panose="020F0502020204030204" pitchFamily="34" charset="0"/>
              </a:rPr>
              <a:t>PROBLEM</a:t>
            </a:r>
          </a:p>
        </p:txBody>
      </p:sp>
      <p:sp>
        <p:nvSpPr>
          <p:cNvPr id="75782" name="Rectangle 7">
            <a:extLst>
              <a:ext uri="{FF2B5EF4-FFF2-40B4-BE49-F238E27FC236}">
                <a16:creationId xmlns:a16="http://schemas.microsoft.com/office/drawing/2014/main" xmlns="" id="{2B903A96-BF9F-674C-9290-669A7AF385EC}"/>
              </a:ext>
            </a:extLst>
          </p:cNvPr>
          <p:cNvSpPr>
            <a:spLocks/>
          </p:cNvSpPr>
          <p:nvPr/>
        </p:nvSpPr>
        <p:spPr bwMode="auto">
          <a:xfrm>
            <a:off x="304800" y="5097463"/>
            <a:ext cx="20574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20" rIns="45720">
            <a:spAutoFit/>
          </a:bodyPr>
          <a:lstStyle>
            <a:lvl1pPr defTabSz="457200">
              <a:spcBef>
                <a:spcPts val="500"/>
              </a:spcBef>
              <a:buClr>
                <a:srgbClr val="FFFFFF"/>
              </a:buClr>
              <a:buSzPct val="100000"/>
              <a:buChar char="»"/>
              <a:defRPr sz="2400" i="1">
                <a:solidFill>
                  <a:srgbClr val="0F549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37931725" indent="-37474525" defTabSz="457200">
              <a:spcBef>
                <a:spcPts val="500"/>
              </a:spcBef>
              <a:buClr>
                <a:srgbClr val="FFFFFF"/>
              </a:buClr>
              <a:buSzPct val="100000"/>
              <a:buChar char="•"/>
              <a:defRPr sz="2400" i="1">
                <a:solidFill>
                  <a:srgbClr val="0F549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304925" indent="-390525" defTabSz="457200">
              <a:spcBef>
                <a:spcPts val="500"/>
              </a:spcBef>
              <a:buClr>
                <a:srgbClr val="FFFFFF"/>
              </a:buClr>
              <a:buSzPct val="100000"/>
              <a:buChar char="•"/>
              <a:defRPr sz="2400" i="1">
                <a:solidFill>
                  <a:srgbClr val="0F549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44650" indent="-273050" defTabSz="457200">
              <a:spcBef>
                <a:spcPts val="500"/>
              </a:spcBef>
              <a:buClr>
                <a:srgbClr val="FFFFFF"/>
              </a:buClr>
              <a:buSzPct val="100000"/>
              <a:buChar char="–"/>
              <a:defRPr sz="2400" i="1">
                <a:solidFill>
                  <a:srgbClr val="0F549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133600" indent="-304800" defTabSz="457200">
              <a:spcBef>
                <a:spcPts val="500"/>
              </a:spcBef>
              <a:buClr>
                <a:srgbClr val="FFFFFF"/>
              </a:buClr>
              <a:buSzPct val="100000"/>
              <a:buChar char="»"/>
              <a:defRPr sz="2400" i="1">
                <a:solidFill>
                  <a:srgbClr val="0F549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90800" indent="-304800" defTabSz="457200" eaLnBrk="0" fontAlgn="base" hangingPunct="0">
              <a:spcBef>
                <a:spcPts val="500"/>
              </a:spcBef>
              <a:spcAft>
                <a:spcPct val="0"/>
              </a:spcAft>
              <a:buClr>
                <a:srgbClr val="FFFFFF"/>
              </a:buClr>
              <a:buSzPct val="100000"/>
              <a:buChar char="»"/>
              <a:defRPr sz="2400" i="1">
                <a:solidFill>
                  <a:srgbClr val="0F549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3048000" indent="-304800" defTabSz="457200" eaLnBrk="0" fontAlgn="base" hangingPunct="0">
              <a:spcBef>
                <a:spcPts val="500"/>
              </a:spcBef>
              <a:spcAft>
                <a:spcPct val="0"/>
              </a:spcAft>
              <a:buClr>
                <a:srgbClr val="FFFFFF"/>
              </a:buClr>
              <a:buSzPct val="100000"/>
              <a:buChar char="»"/>
              <a:defRPr sz="2400" i="1">
                <a:solidFill>
                  <a:srgbClr val="0F549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505200" indent="-304800" defTabSz="457200" eaLnBrk="0" fontAlgn="base" hangingPunct="0">
              <a:spcBef>
                <a:spcPts val="500"/>
              </a:spcBef>
              <a:spcAft>
                <a:spcPct val="0"/>
              </a:spcAft>
              <a:buClr>
                <a:srgbClr val="FFFFFF"/>
              </a:buClr>
              <a:buSzPct val="100000"/>
              <a:buChar char="»"/>
              <a:defRPr sz="2400" i="1">
                <a:solidFill>
                  <a:srgbClr val="0F549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962400" indent="-304800" defTabSz="457200" eaLnBrk="0" fontAlgn="base" hangingPunct="0">
              <a:spcBef>
                <a:spcPts val="500"/>
              </a:spcBef>
              <a:spcAft>
                <a:spcPct val="0"/>
              </a:spcAft>
              <a:buClr>
                <a:srgbClr val="FFFFFF"/>
              </a:buClr>
              <a:buSzPct val="100000"/>
              <a:buChar char="»"/>
              <a:defRPr sz="2400" i="1">
                <a:solidFill>
                  <a:srgbClr val="0F549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eaLnBrk="1">
              <a:spcBef>
                <a:spcPct val="0"/>
              </a:spcBef>
              <a:buClrTx/>
              <a:buSzTx/>
              <a:buFontTx/>
              <a:buNone/>
            </a:pPr>
            <a:r>
              <a:rPr lang="en-GB" altLang="fr-FR" sz="2000" b="1" i="0">
                <a:solidFill>
                  <a:srgbClr val="005399"/>
                </a:solidFill>
                <a:latin typeface="Calibri" panose="020F0502020204030204" pitchFamily="34" charset="0"/>
                <a:cs typeface="Calibri" panose="020F0502020204030204" pitchFamily="34" charset="0"/>
                <a:sym typeface="Calibri" panose="020F0502020204030204" pitchFamily="34" charset="0"/>
              </a:rPr>
              <a:t>PROCESS</a:t>
            </a:r>
          </a:p>
        </p:txBody>
      </p:sp>
      <p:pic>
        <p:nvPicPr>
          <p:cNvPr id="75783" name="Picture 8" descr="image.png">
            <a:extLst>
              <a:ext uri="{FF2B5EF4-FFF2-40B4-BE49-F238E27FC236}">
                <a16:creationId xmlns:a16="http://schemas.microsoft.com/office/drawing/2014/main" xmlns="" id="{C72B8961-2981-C045-ADA7-AA22A0B0A8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2" y="-27385"/>
            <a:ext cx="1656184" cy="173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9" name="TextBox 8">
            <a:extLst>
              <a:ext uri="{FF2B5EF4-FFF2-40B4-BE49-F238E27FC236}">
                <a16:creationId xmlns:a16="http://schemas.microsoft.com/office/drawing/2014/main" xmlns="" id="{645978A6-55FC-3D40-AF36-2A7B9592D4CE}"/>
              </a:ext>
            </a:extLst>
          </p:cNvPr>
          <p:cNvSpPr txBox="1"/>
          <p:nvPr/>
        </p:nvSpPr>
        <p:spPr>
          <a:xfrm>
            <a:off x="7074548" y="3104802"/>
            <a:ext cx="2105964" cy="1384995"/>
          </a:xfrm>
          <a:prstGeom prst="rect">
            <a:avLst/>
          </a:prstGeom>
          <a:solidFill>
            <a:srgbClr val="D9FFBD"/>
          </a:solidFill>
        </p:spPr>
        <p:txBody>
          <a:bodyPr wrap="square" rtlCol="0">
            <a:spAutoFit/>
          </a:bodyPr>
          <a:lstStyle/>
          <a:p>
            <a:pPr algn="r"/>
            <a:r>
              <a:rPr lang="fr-FR" sz="1400" b="1">
                <a:solidFill>
                  <a:srgbClr val="C00000"/>
                </a:solidFill>
              </a:rPr>
              <a:t>e.g.</a:t>
            </a:r>
          </a:p>
          <a:p>
            <a:pPr algn="r"/>
            <a:r>
              <a:rPr lang="fr-FR" sz="1400" b="1">
                <a:solidFill>
                  <a:srgbClr val="C00000"/>
                </a:solidFill>
              </a:rPr>
              <a:t>Negotiating the implementation of conventions and their legal obligations</a:t>
            </a:r>
          </a:p>
        </p:txBody>
      </p:sp>
    </p:spTree>
    <p:extLst>
      <p:ext uri="{BB962C8B-B14F-4D97-AF65-F5344CB8AC3E}">
        <p14:creationId xmlns:p14="http://schemas.microsoft.com/office/powerpoint/2010/main" val="41382015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Imag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313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Espace réservé du numéro de diapositive 1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marL="1143000" indent="-228600">
              <a:defRPr sz="1200">
                <a:solidFill>
                  <a:srgbClr val="0F5494"/>
                </a:solidFill>
                <a:latin typeface="Verdana" charset="0"/>
                <a:ea typeface="ＭＳ Ｐゴシック" charset="-128"/>
              </a:defRPr>
            </a:lvl3pPr>
            <a:lvl4pPr marL="1600200" indent="-228600">
              <a:defRPr sz="1200">
                <a:solidFill>
                  <a:srgbClr val="0F5494"/>
                </a:solidFill>
                <a:latin typeface="Verdana" charset="0"/>
                <a:ea typeface="ＭＳ Ｐゴシック" charset="-128"/>
              </a:defRPr>
            </a:lvl4pPr>
            <a:lvl5pPr marL="2057400" indent="-228600">
              <a:defRPr sz="1200">
                <a:solidFill>
                  <a:srgbClr val="0F5494"/>
                </a:solidFill>
                <a:latin typeface="Verdana" charset="0"/>
                <a:ea typeface="ＭＳ Ｐゴシック" charset="-128"/>
              </a:defRPr>
            </a:lvl5pPr>
            <a:lvl6pPr marL="2514600" indent="-228600" eaLnBrk="0" fontAlgn="base" hangingPunct="0">
              <a:spcBef>
                <a:spcPct val="0"/>
              </a:spcBef>
              <a:spcAft>
                <a:spcPct val="0"/>
              </a:spcAft>
              <a:defRPr sz="1200">
                <a:solidFill>
                  <a:srgbClr val="0F5494"/>
                </a:solidFill>
                <a:latin typeface="Verdana" charset="0"/>
                <a:ea typeface="ＭＳ Ｐゴシック" charset="-128"/>
              </a:defRPr>
            </a:lvl6pPr>
            <a:lvl7pPr marL="2971800" indent="-228600" eaLnBrk="0" fontAlgn="base" hangingPunct="0">
              <a:spcBef>
                <a:spcPct val="0"/>
              </a:spcBef>
              <a:spcAft>
                <a:spcPct val="0"/>
              </a:spcAft>
              <a:defRPr sz="1200">
                <a:solidFill>
                  <a:srgbClr val="0F5494"/>
                </a:solidFill>
                <a:latin typeface="Verdana" charset="0"/>
                <a:ea typeface="ＭＳ Ｐゴシック" charset="-128"/>
              </a:defRPr>
            </a:lvl7pPr>
            <a:lvl8pPr marL="3429000" indent="-228600" eaLnBrk="0" fontAlgn="base" hangingPunct="0">
              <a:spcBef>
                <a:spcPct val="0"/>
              </a:spcBef>
              <a:spcAft>
                <a:spcPct val="0"/>
              </a:spcAft>
              <a:defRPr sz="1200">
                <a:solidFill>
                  <a:srgbClr val="0F5494"/>
                </a:solidFill>
                <a:latin typeface="Verdana" charset="0"/>
                <a:ea typeface="ＭＳ Ｐゴシック" charset="-128"/>
              </a:defRPr>
            </a:lvl8pPr>
            <a:lvl9pPr marL="3886200" indent="-228600" eaLnBrk="0" fontAlgn="base" hangingPunct="0">
              <a:spcBef>
                <a:spcPct val="0"/>
              </a:spcBef>
              <a:spcAft>
                <a:spcPct val="0"/>
              </a:spcAft>
              <a:defRPr sz="1200">
                <a:solidFill>
                  <a:srgbClr val="0F5494"/>
                </a:solidFill>
                <a:latin typeface="Verdana" charset="0"/>
                <a:ea typeface="ＭＳ Ｐゴシック" charset="-128"/>
              </a:defRPr>
            </a:lvl9pPr>
          </a:lstStyle>
          <a:p>
            <a:fld id="{128FCBC4-75DC-E94B-8058-7CAD3317E806}" type="slidenum">
              <a:rPr lang="en-GB" altLang="x-none" sz="1400">
                <a:solidFill>
                  <a:schemeClr val="tx1"/>
                </a:solidFill>
                <a:latin typeface="Arial" charset="0"/>
              </a:rPr>
              <a:pPr/>
              <a:t>21</a:t>
            </a:fld>
            <a:endParaRPr lang="en-GB" altLang="x-none" sz="1400">
              <a:solidFill>
                <a:schemeClr val="tx1"/>
              </a:solidFill>
              <a:latin typeface="Arial" charset="0"/>
            </a:endParaRPr>
          </a:p>
        </p:txBody>
      </p:sp>
      <p:grpSp>
        <p:nvGrpSpPr>
          <p:cNvPr id="2" name="Grouper 30"/>
          <p:cNvGrpSpPr>
            <a:grpSpLocks/>
          </p:cNvGrpSpPr>
          <p:nvPr/>
        </p:nvGrpSpPr>
        <p:grpSpPr bwMode="auto">
          <a:xfrm rot="-770966">
            <a:off x="1981200" y="5222875"/>
            <a:ext cx="7038975" cy="1635125"/>
            <a:chOff x="2014893" y="4793611"/>
            <a:chExt cx="7039120" cy="1634897"/>
          </a:xfrm>
        </p:grpSpPr>
        <p:sp>
          <p:nvSpPr>
            <p:cNvPr id="32774" name="ZoneTexte 20"/>
            <p:cNvSpPr txBox="1">
              <a:spLocks noChangeArrowheads="1"/>
            </p:cNvSpPr>
            <p:nvPr/>
          </p:nvSpPr>
          <p:spPr bwMode="auto">
            <a:xfrm>
              <a:off x="4983958" y="5566312"/>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ot"/>
                  <a:round/>
                  <a:headEnd/>
                  <a:tailEnd type="arrow" w="med" len="med"/>
                </a14:hiddenLine>
              </a:ext>
            </a:extLst>
          </p:spPr>
          <p:txBody>
            <a:bodyPr>
              <a:spAutoFit/>
            </a:bodyPr>
            <a:lstStyle>
              <a:lvl1pPr>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marL="1143000" indent="-228600">
                <a:defRPr sz="1200">
                  <a:solidFill>
                    <a:srgbClr val="0F5494"/>
                  </a:solidFill>
                  <a:latin typeface="Verdana" charset="0"/>
                  <a:ea typeface="ＭＳ Ｐゴシック" charset="-128"/>
                </a:defRPr>
              </a:lvl3pPr>
              <a:lvl4pPr marL="1600200" indent="-228600">
                <a:defRPr sz="1200">
                  <a:solidFill>
                    <a:srgbClr val="0F5494"/>
                  </a:solidFill>
                  <a:latin typeface="Verdana" charset="0"/>
                  <a:ea typeface="ＭＳ Ｐゴシック" charset="-128"/>
                </a:defRPr>
              </a:lvl4pPr>
              <a:lvl5pPr marL="2057400" indent="-228600">
                <a:defRPr sz="1200">
                  <a:solidFill>
                    <a:srgbClr val="0F5494"/>
                  </a:solidFill>
                  <a:latin typeface="Verdana" charset="0"/>
                  <a:ea typeface="ＭＳ Ｐゴシック" charset="-128"/>
                </a:defRPr>
              </a:lvl5pPr>
              <a:lvl6pPr marL="2514600" indent="-228600" eaLnBrk="0" fontAlgn="base" hangingPunct="0">
                <a:spcBef>
                  <a:spcPct val="0"/>
                </a:spcBef>
                <a:spcAft>
                  <a:spcPct val="0"/>
                </a:spcAft>
                <a:defRPr sz="1200">
                  <a:solidFill>
                    <a:srgbClr val="0F5494"/>
                  </a:solidFill>
                  <a:latin typeface="Verdana" charset="0"/>
                  <a:ea typeface="ＭＳ Ｐゴシック" charset="-128"/>
                </a:defRPr>
              </a:lvl6pPr>
              <a:lvl7pPr marL="2971800" indent="-228600" eaLnBrk="0" fontAlgn="base" hangingPunct="0">
                <a:spcBef>
                  <a:spcPct val="0"/>
                </a:spcBef>
                <a:spcAft>
                  <a:spcPct val="0"/>
                </a:spcAft>
                <a:defRPr sz="1200">
                  <a:solidFill>
                    <a:srgbClr val="0F5494"/>
                  </a:solidFill>
                  <a:latin typeface="Verdana" charset="0"/>
                  <a:ea typeface="ＭＳ Ｐゴシック" charset="-128"/>
                </a:defRPr>
              </a:lvl7pPr>
              <a:lvl8pPr marL="3429000" indent="-228600" eaLnBrk="0" fontAlgn="base" hangingPunct="0">
                <a:spcBef>
                  <a:spcPct val="0"/>
                </a:spcBef>
                <a:spcAft>
                  <a:spcPct val="0"/>
                </a:spcAft>
                <a:defRPr sz="1200">
                  <a:solidFill>
                    <a:srgbClr val="0F5494"/>
                  </a:solidFill>
                  <a:latin typeface="Verdana" charset="0"/>
                  <a:ea typeface="ＭＳ Ｐゴシック" charset="-128"/>
                </a:defRPr>
              </a:lvl8pPr>
              <a:lvl9pPr marL="3886200" indent="-228600" eaLnBrk="0" fontAlgn="base" hangingPunct="0">
                <a:spcBef>
                  <a:spcPct val="0"/>
                </a:spcBef>
                <a:spcAft>
                  <a:spcPct val="0"/>
                </a:spcAft>
                <a:defRPr sz="1200">
                  <a:solidFill>
                    <a:srgbClr val="0F5494"/>
                  </a:solidFill>
                  <a:latin typeface="Verdana" charset="0"/>
                  <a:ea typeface="ＭＳ Ｐゴシック" charset="-128"/>
                </a:defRPr>
              </a:lvl9pPr>
            </a:lstStyle>
            <a:p>
              <a:pPr algn="ctr"/>
              <a:r>
                <a:rPr lang="en-GB" altLang="x-none" sz="2400" b="1" i="1">
                  <a:solidFill>
                    <a:srgbClr val="800000"/>
                  </a:solidFill>
                  <a:latin typeface="Calibri" charset="0"/>
                </a:rPr>
                <a:t>… evolving over time !</a:t>
              </a:r>
            </a:p>
          </p:txBody>
        </p:sp>
        <p:cxnSp>
          <p:nvCxnSpPr>
            <p:cNvPr id="32775" name="Connecteur droit avec flèche 18"/>
            <p:cNvCxnSpPr>
              <a:cxnSpLocks noChangeShapeType="1"/>
            </p:cNvCxnSpPr>
            <p:nvPr/>
          </p:nvCxnSpPr>
          <p:spPr bwMode="auto">
            <a:xfrm rot="770966" flipV="1">
              <a:off x="2014893" y="4793611"/>
              <a:ext cx="7039120" cy="1634897"/>
            </a:xfrm>
            <a:prstGeom prst="straightConnector1">
              <a:avLst/>
            </a:prstGeom>
            <a:noFill/>
            <a:ln w="38100">
              <a:solidFill>
                <a:schemeClr val="tx1"/>
              </a:solidFill>
              <a:prstDash val="dot"/>
              <a:round/>
              <a:headEnd/>
              <a:tailEnd type="arrow" w="med" len="med"/>
            </a:ln>
            <a:extLst>
              <a:ext uri="{909E8E84-426E-40DD-AFC4-6F175D3DCCD1}">
                <a14:hiddenFill xmlns:a14="http://schemas.microsoft.com/office/drawing/2010/main">
                  <a:noFill/>
                </a14:hiddenFill>
              </a:ext>
            </a:extLst>
          </p:spPr>
        </p:cxnSp>
      </p:grpSp>
      <p:pic>
        <p:nvPicPr>
          <p:cNvPr id="32772" name="Image 3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63246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Content Placeholder 2"/>
          <p:cNvSpPr txBox="1">
            <a:spLocks/>
          </p:cNvSpPr>
          <p:nvPr/>
        </p:nvSpPr>
        <p:spPr bwMode="auto">
          <a:xfrm>
            <a:off x="1371600" y="5410200"/>
            <a:ext cx="3962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marL="1143000" indent="-228600">
              <a:defRPr sz="1200">
                <a:solidFill>
                  <a:srgbClr val="0F5494"/>
                </a:solidFill>
                <a:latin typeface="Verdana" charset="0"/>
                <a:ea typeface="ＭＳ Ｐゴシック" charset="-128"/>
              </a:defRPr>
            </a:lvl3pPr>
            <a:lvl4pPr marL="1600200" indent="-228600">
              <a:defRPr sz="1200">
                <a:solidFill>
                  <a:srgbClr val="0F5494"/>
                </a:solidFill>
                <a:latin typeface="Verdana" charset="0"/>
                <a:ea typeface="ＭＳ Ｐゴシック" charset="-128"/>
              </a:defRPr>
            </a:lvl4pPr>
            <a:lvl5pPr marL="2057400" indent="-228600">
              <a:defRPr sz="1200">
                <a:solidFill>
                  <a:srgbClr val="0F5494"/>
                </a:solidFill>
                <a:latin typeface="Verdana" charset="0"/>
                <a:ea typeface="ＭＳ Ｐゴシック" charset="-128"/>
              </a:defRPr>
            </a:lvl5pPr>
            <a:lvl6pPr marL="2514600" indent="-228600" eaLnBrk="0" fontAlgn="base" hangingPunct="0">
              <a:spcBef>
                <a:spcPct val="0"/>
              </a:spcBef>
              <a:spcAft>
                <a:spcPct val="0"/>
              </a:spcAft>
              <a:defRPr sz="1200">
                <a:solidFill>
                  <a:srgbClr val="0F5494"/>
                </a:solidFill>
                <a:latin typeface="Verdana" charset="0"/>
                <a:ea typeface="ＭＳ Ｐゴシック" charset="-128"/>
              </a:defRPr>
            </a:lvl6pPr>
            <a:lvl7pPr marL="2971800" indent="-228600" eaLnBrk="0" fontAlgn="base" hangingPunct="0">
              <a:spcBef>
                <a:spcPct val="0"/>
              </a:spcBef>
              <a:spcAft>
                <a:spcPct val="0"/>
              </a:spcAft>
              <a:defRPr sz="1200">
                <a:solidFill>
                  <a:srgbClr val="0F5494"/>
                </a:solidFill>
                <a:latin typeface="Verdana" charset="0"/>
                <a:ea typeface="ＭＳ Ｐゴシック" charset="-128"/>
              </a:defRPr>
            </a:lvl7pPr>
            <a:lvl8pPr marL="3429000" indent="-228600" eaLnBrk="0" fontAlgn="base" hangingPunct="0">
              <a:spcBef>
                <a:spcPct val="0"/>
              </a:spcBef>
              <a:spcAft>
                <a:spcPct val="0"/>
              </a:spcAft>
              <a:defRPr sz="1200">
                <a:solidFill>
                  <a:srgbClr val="0F5494"/>
                </a:solidFill>
                <a:latin typeface="Verdana" charset="0"/>
                <a:ea typeface="ＭＳ Ｐゴシック" charset="-128"/>
              </a:defRPr>
            </a:lvl8pPr>
            <a:lvl9pPr marL="3886200" indent="-228600" eaLnBrk="0" fontAlgn="base" hangingPunct="0">
              <a:spcBef>
                <a:spcPct val="0"/>
              </a:spcBef>
              <a:spcAft>
                <a:spcPct val="0"/>
              </a:spcAft>
              <a:defRPr sz="1200">
                <a:solidFill>
                  <a:srgbClr val="0F5494"/>
                </a:solidFill>
                <a:latin typeface="Verdana" charset="0"/>
                <a:ea typeface="ＭＳ Ｐゴシック" charset="-128"/>
              </a:defRPr>
            </a:lvl9pPr>
          </a:lstStyle>
          <a:p>
            <a:pPr>
              <a:spcBef>
                <a:spcPct val="20000"/>
              </a:spcBef>
              <a:buClr>
                <a:schemeClr val="tx1"/>
              </a:buClr>
              <a:buSzPct val="80000"/>
              <a:buFont typeface="Wingdings" charset="2"/>
              <a:buChar char="ü"/>
            </a:pPr>
            <a:r>
              <a:rPr lang="en-GB" altLang="x-none" sz="1400" b="1" i="1">
                <a:latin typeface="Calibri" charset="0"/>
              </a:rPr>
              <a:t>Technical and strategic levels</a:t>
            </a:r>
          </a:p>
          <a:p>
            <a:pPr>
              <a:spcBef>
                <a:spcPct val="20000"/>
              </a:spcBef>
              <a:buClr>
                <a:schemeClr val="tx1"/>
              </a:buClr>
              <a:buSzPct val="80000"/>
              <a:buFont typeface="Wingdings" charset="2"/>
              <a:buChar char="ü"/>
            </a:pPr>
            <a:r>
              <a:rPr lang="en-GB" altLang="x-none" sz="1400" b="1" i="1">
                <a:latin typeface="Calibri" charset="0"/>
              </a:rPr>
              <a:t>Formal and informal</a:t>
            </a:r>
          </a:p>
          <a:p>
            <a:pPr>
              <a:spcBef>
                <a:spcPct val="20000"/>
              </a:spcBef>
              <a:buClr>
                <a:schemeClr val="tx1"/>
              </a:buClr>
              <a:buSzPct val="80000"/>
              <a:buFont typeface="Wingdings" charset="2"/>
              <a:buChar char="ü"/>
            </a:pPr>
            <a:r>
              <a:rPr lang="en-GB" altLang="x-none" sz="1400" b="1" i="1">
                <a:latin typeface="Calibri" charset="0"/>
              </a:rPr>
              <a:t>Content focus and depth</a:t>
            </a:r>
          </a:p>
          <a:p>
            <a:pPr>
              <a:spcBef>
                <a:spcPct val="20000"/>
              </a:spcBef>
              <a:buClr>
                <a:schemeClr val="tx1"/>
              </a:buClr>
              <a:buSzPct val="80000"/>
            </a:pPr>
            <a:endParaRPr lang="en-GB" altLang="x-none" sz="1700" b="1" i="1">
              <a:latin typeface="Calibri" charset="0"/>
            </a:endParaRPr>
          </a:p>
          <a:p>
            <a:pPr>
              <a:spcBef>
                <a:spcPct val="20000"/>
              </a:spcBef>
              <a:buClr>
                <a:schemeClr val="bg1"/>
              </a:buClr>
            </a:pPr>
            <a:endParaRPr lang="en-US" altLang="x-none" sz="1700" i="1">
              <a:latin typeface="Calibri" charset="0"/>
            </a:endParaRPr>
          </a:p>
          <a:p>
            <a:pPr>
              <a:spcBef>
                <a:spcPct val="20000"/>
              </a:spcBef>
              <a:buClr>
                <a:schemeClr val="bg1"/>
              </a:buClr>
            </a:pPr>
            <a:endParaRPr lang="en-US" altLang="x-none" sz="1700" i="1">
              <a:latin typeface="Calibri" charset="0"/>
            </a:endParaRPr>
          </a:p>
        </p:txBody>
      </p:sp>
      <p:pic>
        <p:nvPicPr>
          <p:cNvPr id="9" name="Image 5">
            <a:extLst>
              <a:ext uri="{FF2B5EF4-FFF2-40B4-BE49-F238E27FC236}">
                <a16:creationId xmlns:a16="http://schemas.microsoft.com/office/drawing/2014/main" xmlns="" id="{EB4426EA-8CA3-B746-BCDC-A7AF82765AA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672" y="-5181"/>
            <a:ext cx="1914632" cy="1315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xmlns="" id="{D61522BD-2331-3A4E-9EC3-262A39311050}"/>
              </a:ext>
            </a:extLst>
          </p:cNvPr>
          <p:cNvSpPr txBox="1"/>
          <p:nvPr/>
        </p:nvSpPr>
        <p:spPr>
          <a:xfrm>
            <a:off x="6948264" y="1953290"/>
            <a:ext cx="2232248" cy="3046987"/>
          </a:xfrm>
          <a:prstGeom prst="rect">
            <a:avLst/>
          </a:prstGeom>
          <a:solidFill>
            <a:srgbClr val="FFC612"/>
          </a:solidFill>
        </p:spPr>
        <p:txBody>
          <a:bodyPr wrap="square" rtlCol="0">
            <a:spAutoFit/>
          </a:bodyPr>
          <a:lstStyle/>
          <a:p>
            <a:r>
              <a:rPr lang="en-US" dirty="0"/>
              <a:t>This tool allows you to differentiate the local, the national, the regional and the global level of your PD.</a:t>
            </a:r>
          </a:p>
          <a:p>
            <a:endParaRPr lang="en-US" dirty="0"/>
          </a:p>
          <a:p>
            <a:r>
              <a:rPr lang="en-US" dirty="0"/>
              <a:t>It also allows you to identify who you are developing a dialogue with: with other donors, with the government, with the civil society</a:t>
            </a:r>
            <a:r>
              <a:rPr lang="is-IS" dirty="0"/>
              <a:t>…</a:t>
            </a:r>
          </a:p>
          <a:p>
            <a:endParaRPr lang="is-IS" dirty="0"/>
          </a:p>
          <a:p>
            <a:r>
              <a:rPr lang="is-IS" dirty="0"/>
              <a:t>And also if your PD is technical or strategic, formal or informal, etc.</a:t>
            </a:r>
            <a:endParaRPr lang="en-GB" dirty="0">
              <a:solidFill>
                <a:srgbClr val="800000"/>
              </a:solidFill>
            </a:endParaRPr>
          </a:p>
        </p:txBody>
      </p:sp>
      <p:sp>
        <p:nvSpPr>
          <p:cNvPr id="12" name="TextBox 11">
            <a:extLst>
              <a:ext uri="{FF2B5EF4-FFF2-40B4-BE49-F238E27FC236}">
                <a16:creationId xmlns:a16="http://schemas.microsoft.com/office/drawing/2014/main" xmlns="" id="{624264DA-06DD-7042-8DF4-350B2BF94D74}"/>
              </a:ext>
            </a:extLst>
          </p:cNvPr>
          <p:cNvSpPr txBox="1"/>
          <p:nvPr/>
        </p:nvSpPr>
        <p:spPr>
          <a:xfrm>
            <a:off x="1892960" y="3239045"/>
            <a:ext cx="3061076" cy="954107"/>
          </a:xfrm>
          <a:prstGeom prst="rect">
            <a:avLst/>
          </a:prstGeom>
          <a:solidFill>
            <a:srgbClr val="D9FFBD"/>
          </a:solidFill>
        </p:spPr>
        <p:txBody>
          <a:bodyPr wrap="square" rtlCol="0">
            <a:spAutoFit/>
          </a:bodyPr>
          <a:lstStyle/>
          <a:p>
            <a:pPr algn="r"/>
            <a:r>
              <a:rPr lang="fr-FR" sz="1400" b="1">
                <a:solidFill>
                  <a:srgbClr val="C00000"/>
                </a:solidFill>
              </a:rPr>
              <a:t>Engage where it adds value and advances reforms</a:t>
            </a:r>
          </a:p>
          <a:p>
            <a:pPr algn="r"/>
            <a:endParaRPr lang="fr-FR" sz="1400" b="1">
              <a:solidFill>
                <a:srgbClr val="C00000"/>
              </a:solidFill>
            </a:endParaRPr>
          </a:p>
          <a:p>
            <a:pPr algn="r"/>
            <a:r>
              <a:rPr lang="fr-FR" sz="1400" b="1">
                <a:solidFill>
                  <a:srgbClr val="C00000"/>
                </a:solidFill>
              </a:rPr>
              <a:t>incl. South – South dialogue</a:t>
            </a:r>
          </a:p>
        </p:txBody>
      </p:sp>
    </p:spTree>
    <p:extLst>
      <p:ext uri="{BB962C8B-B14F-4D97-AF65-F5344CB8AC3E}">
        <p14:creationId xmlns:p14="http://schemas.microsoft.com/office/powerpoint/2010/main" val="1842341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par>
                                <p:cTn id="12" presetID="1"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 y="980728"/>
            <a:ext cx="912495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5">
            <a:extLst>
              <a:ext uri="{FF2B5EF4-FFF2-40B4-BE49-F238E27FC236}">
                <a16:creationId xmlns:a16="http://schemas.microsoft.com/office/drawing/2014/main" xmlns="" id="{CA68131B-6655-954D-A43B-D7671A9DAE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1914632" cy="1315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xmlns="" id="{A958C4F2-31AA-2843-91A2-3A5AE2094E26}"/>
              </a:ext>
            </a:extLst>
          </p:cNvPr>
          <p:cNvSpPr txBox="1"/>
          <p:nvPr/>
        </p:nvSpPr>
        <p:spPr>
          <a:xfrm>
            <a:off x="6911752" y="2687947"/>
            <a:ext cx="2232248" cy="1384995"/>
          </a:xfrm>
          <a:prstGeom prst="rect">
            <a:avLst/>
          </a:prstGeom>
          <a:solidFill>
            <a:srgbClr val="FFC612"/>
          </a:solidFill>
        </p:spPr>
        <p:txBody>
          <a:bodyPr wrap="square" rtlCol="0">
            <a:spAutoFit/>
          </a:bodyPr>
          <a:lstStyle/>
          <a:p>
            <a:r>
              <a:rPr lang="en-US" dirty="0"/>
              <a:t>This tool helps you </a:t>
            </a:r>
            <a:r>
              <a:rPr lang="en-US" dirty="0" err="1"/>
              <a:t>organise</a:t>
            </a:r>
            <a:r>
              <a:rPr lang="en-US" dirty="0"/>
              <a:t> the sequence of your PD. What comes first.</a:t>
            </a:r>
          </a:p>
          <a:p>
            <a:endParaRPr lang="en-US" dirty="0"/>
          </a:p>
          <a:p>
            <a:r>
              <a:rPr lang="en-US" dirty="0"/>
              <a:t>And also differentiate the formal from the informal </a:t>
            </a:r>
          </a:p>
        </p:txBody>
      </p:sp>
      <p:sp>
        <p:nvSpPr>
          <p:cNvPr id="5" name="ZoneTexte 11">
            <a:extLst>
              <a:ext uri="{FF2B5EF4-FFF2-40B4-BE49-F238E27FC236}">
                <a16:creationId xmlns:a16="http://schemas.microsoft.com/office/drawing/2014/main" xmlns="" id="{84A159AA-4170-2F4D-892E-1DD5AAC87CFF}"/>
              </a:ext>
            </a:extLst>
          </p:cNvPr>
          <p:cNvSpPr txBox="1">
            <a:spLocks noChangeArrowheads="1"/>
          </p:cNvSpPr>
          <p:nvPr/>
        </p:nvSpPr>
        <p:spPr bwMode="auto">
          <a:xfrm>
            <a:off x="2555776" y="6309320"/>
            <a:ext cx="6588224" cy="584775"/>
          </a:xfrm>
          <a:prstGeom prst="rect">
            <a:avLst/>
          </a:prstGeom>
          <a:solidFill>
            <a:srgbClr val="FFC612"/>
          </a:solidFill>
          <a:ln>
            <a:solidFill>
              <a:srgbClr val="FFC612"/>
            </a:solidFill>
          </a:ln>
          <a:extLst/>
        </p:spPr>
        <p:txBody>
          <a:bodyPr wrap="square">
            <a:spAutoFit/>
          </a:bodyPr>
          <a:lstStyle>
            <a:lvl1pPr>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ClrTx/>
              <a:buFontTx/>
              <a:buNone/>
            </a:pPr>
            <a:r>
              <a:rPr lang="en-GB" altLang="x-none" sz="1600" b="1" i="0" dirty="0">
                <a:solidFill>
                  <a:srgbClr val="FFFFFF"/>
                </a:solidFill>
              </a:rPr>
              <a:t>Simple instruments (PD tools) can help keep track and plan a policy dialogue strategy in space and time.</a:t>
            </a:r>
          </a:p>
        </p:txBody>
      </p:sp>
      <p:sp>
        <p:nvSpPr>
          <p:cNvPr id="6" name="TextBox 5">
            <a:extLst>
              <a:ext uri="{FF2B5EF4-FFF2-40B4-BE49-F238E27FC236}">
                <a16:creationId xmlns:a16="http://schemas.microsoft.com/office/drawing/2014/main" xmlns="" id="{0D842712-1887-7846-ABDF-4103E8607799}"/>
              </a:ext>
            </a:extLst>
          </p:cNvPr>
          <p:cNvSpPr txBox="1"/>
          <p:nvPr/>
        </p:nvSpPr>
        <p:spPr>
          <a:xfrm>
            <a:off x="3203848" y="3185636"/>
            <a:ext cx="2664295" cy="738664"/>
          </a:xfrm>
          <a:prstGeom prst="rect">
            <a:avLst/>
          </a:prstGeom>
          <a:solidFill>
            <a:srgbClr val="D9FFBD"/>
          </a:solidFill>
        </p:spPr>
        <p:txBody>
          <a:bodyPr wrap="square" rtlCol="0">
            <a:spAutoFit/>
          </a:bodyPr>
          <a:lstStyle/>
          <a:p>
            <a:pPr algn="ctr"/>
            <a:r>
              <a:rPr lang="en-GB" sz="1400" b="1">
                <a:solidFill>
                  <a:srgbClr val="C00000"/>
                </a:solidFill>
              </a:rPr>
              <a:t>Map and  anticipate for </a:t>
            </a:r>
          </a:p>
          <a:p>
            <a:pPr algn="ctr"/>
            <a:r>
              <a:rPr lang="en-GB" sz="1400" b="1">
                <a:solidFill>
                  <a:srgbClr val="C00000"/>
                </a:solidFill>
              </a:rPr>
              <a:t>timely &amp; “good fit” engagement </a:t>
            </a:r>
          </a:p>
        </p:txBody>
      </p:sp>
    </p:spTree>
    <p:extLst>
      <p:ext uri="{BB962C8B-B14F-4D97-AF65-F5344CB8AC3E}">
        <p14:creationId xmlns:p14="http://schemas.microsoft.com/office/powerpoint/2010/main" val="5592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60A81A7F-EB1A-C94B-A5F8-4C30921D1864}"/>
              </a:ext>
            </a:extLst>
          </p:cNvPr>
          <p:cNvSpPr/>
          <p:nvPr/>
        </p:nvSpPr>
        <p:spPr bwMode="auto">
          <a:xfrm>
            <a:off x="4788024" y="2129408"/>
            <a:ext cx="1420904" cy="2451720"/>
          </a:xfrm>
          <a:prstGeom prst="roundRect">
            <a:avLst/>
          </a:prstGeom>
          <a:solidFill>
            <a:srgbClr val="FFC61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a:ln>
                <a:noFill/>
              </a:ln>
              <a:solidFill>
                <a:srgbClr val="0F5494"/>
              </a:solidFill>
              <a:effectLst/>
              <a:latin typeface="Verdana" pitchFamily="39" charset="0"/>
            </a:endParaRPr>
          </a:p>
        </p:txBody>
      </p:sp>
      <p:sp>
        <p:nvSpPr>
          <p:cNvPr id="10242" name="Title 1"/>
          <p:cNvSpPr>
            <a:spLocks noGrp="1"/>
          </p:cNvSpPr>
          <p:nvPr>
            <p:ph type="title"/>
          </p:nvPr>
        </p:nvSpPr>
        <p:spPr>
          <a:xfrm>
            <a:off x="239713" y="1295400"/>
            <a:ext cx="8675687" cy="762000"/>
          </a:xfrm>
        </p:spPr>
        <p:txBody>
          <a:bodyPr/>
          <a:lstStyle/>
          <a:p>
            <a:pPr algn="ctr"/>
            <a:r>
              <a:rPr lang="en-GB" sz="1800" dirty="0">
                <a:latin typeface="Calibri"/>
                <a:cs typeface="Calibri"/>
              </a:rPr>
              <a:t>    </a:t>
            </a:r>
            <a:r>
              <a:rPr lang="en-GB" sz="2800" dirty="0">
                <a:solidFill>
                  <a:srgbClr val="800000"/>
                </a:solidFill>
                <a:latin typeface="+mn-lt"/>
                <a:cs typeface="Calibri"/>
              </a:rPr>
              <a:t>Structure of Module 2</a:t>
            </a:r>
          </a:p>
        </p:txBody>
      </p:sp>
      <p:sp>
        <p:nvSpPr>
          <p:cNvPr id="10" name="Espace réservé du numéro de diapositive 9"/>
          <p:cNvSpPr>
            <a:spLocks noGrp="1"/>
          </p:cNvSpPr>
          <p:nvPr>
            <p:ph type="sldNum" sz="quarter" idx="12"/>
          </p:nvPr>
        </p:nvSpPr>
        <p:spPr/>
        <p:txBody>
          <a:bodyPr/>
          <a:lstStyle/>
          <a:p>
            <a:fld id="{A29ECED8-C261-954F-ACA4-286B832D9164}" type="slidenum">
              <a:rPr lang="en-GB" smtClean="0"/>
              <a:pPr/>
              <a:t>23</a:t>
            </a:fld>
            <a:endParaRPr lang="en-GB"/>
          </a:p>
        </p:txBody>
      </p:sp>
      <p:grpSp>
        <p:nvGrpSpPr>
          <p:cNvPr id="2" name="Group 1"/>
          <p:cNvGrpSpPr/>
          <p:nvPr/>
        </p:nvGrpSpPr>
        <p:grpSpPr>
          <a:xfrm>
            <a:off x="467544" y="2852936"/>
            <a:ext cx="7848798" cy="2538864"/>
            <a:chOff x="539552" y="3429000"/>
            <a:chExt cx="7848798" cy="2538864"/>
          </a:xfrm>
        </p:grpSpPr>
        <p:cxnSp>
          <p:nvCxnSpPr>
            <p:cNvPr id="18" name="53 Conector recto"/>
            <p:cNvCxnSpPr>
              <a:stCxn id="22" idx="0"/>
              <a:endCxn id="12" idx="2"/>
            </p:cNvCxnSpPr>
            <p:nvPr/>
          </p:nvCxnSpPr>
          <p:spPr bwMode="auto">
            <a:xfrm flipV="1">
              <a:off x="3383891" y="3952801"/>
              <a:ext cx="2495" cy="520774"/>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28" name="54 Conector recto"/>
            <p:cNvCxnSpPr>
              <a:stCxn id="24" idx="0"/>
              <a:endCxn id="16" idx="2"/>
            </p:cNvCxnSpPr>
            <p:nvPr/>
          </p:nvCxnSpPr>
          <p:spPr bwMode="auto">
            <a:xfrm flipV="1">
              <a:off x="5544089" y="4221088"/>
              <a:ext cx="2537" cy="252487"/>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0" name="56 Conector recto"/>
            <p:cNvCxnSpPr>
              <a:stCxn id="20" idx="0"/>
              <a:endCxn id="31" idx="2"/>
            </p:cNvCxnSpPr>
            <p:nvPr/>
          </p:nvCxnSpPr>
          <p:spPr bwMode="auto">
            <a:xfrm flipV="1">
              <a:off x="1223693" y="4167664"/>
              <a:ext cx="2453" cy="305911"/>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2" name="54 Conector recto"/>
            <p:cNvCxnSpPr>
              <a:stCxn id="9" idx="0"/>
              <a:endCxn id="23" idx="4"/>
            </p:cNvCxnSpPr>
            <p:nvPr/>
          </p:nvCxnSpPr>
          <p:spPr bwMode="auto">
            <a:xfrm flipH="1" flipV="1">
              <a:off x="4463990" y="4976813"/>
              <a:ext cx="2516" cy="324395"/>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3" name="54 Conector recto"/>
            <p:cNvCxnSpPr>
              <a:stCxn id="8" idx="0"/>
              <a:endCxn id="21" idx="4"/>
            </p:cNvCxnSpPr>
            <p:nvPr/>
          </p:nvCxnSpPr>
          <p:spPr bwMode="auto">
            <a:xfrm flipH="1" flipV="1">
              <a:off x="2303792" y="4976813"/>
              <a:ext cx="3268" cy="324395"/>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4" name="54 Conector recto"/>
            <p:cNvCxnSpPr>
              <a:stCxn id="13" idx="0"/>
              <a:endCxn id="25" idx="4"/>
            </p:cNvCxnSpPr>
            <p:nvPr/>
          </p:nvCxnSpPr>
          <p:spPr bwMode="auto">
            <a:xfrm flipH="1" flipV="1">
              <a:off x="6624188" y="4976813"/>
              <a:ext cx="2558" cy="252387"/>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7" name="44 Conector recto"/>
            <p:cNvCxnSpPr>
              <a:cxnSpLocks/>
              <a:stCxn id="20" idx="2"/>
              <a:endCxn id="25" idx="6"/>
            </p:cNvCxnSpPr>
            <p:nvPr/>
          </p:nvCxnSpPr>
          <p:spPr bwMode="auto">
            <a:xfrm>
              <a:off x="971670" y="4725194"/>
              <a:ext cx="5904541" cy="0"/>
            </a:xfrm>
            <a:prstGeom prst="line">
              <a:avLst/>
            </a:prstGeom>
            <a:noFill/>
            <a:ln w="38100" cap="flat" cmpd="sng" algn="ctr">
              <a:solidFill>
                <a:schemeClr val="accent6">
                  <a:lumMod val="40000"/>
                  <a:lumOff val="60000"/>
                </a:schemeClr>
              </a:solidFill>
              <a:prstDash val="solid"/>
              <a:round/>
              <a:headEnd type="none" w="med" len="med"/>
              <a:tailEnd type="none" w="med" len="med"/>
            </a:ln>
            <a:effectLst/>
          </p:spPr>
        </p:cxnSp>
        <p:sp>
          <p:nvSpPr>
            <p:cNvPr id="8" name="17 CuadroTexto"/>
            <p:cNvSpPr txBox="1"/>
            <p:nvPr/>
          </p:nvSpPr>
          <p:spPr>
            <a:xfrm>
              <a:off x="1619672" y="5301208"/>
              <a:ext cx="1374775" cy="523220"/>
            </a:xfrm>
            <a:prstGeom prst="rect">
              <a:avLst/>
            </a:prstGeom>
            <a:noFill/>
          </p:spPr>
          <p:txBody>
            <a:bodyPr>
              <a:spAutoFit/>
            </a:bodyPr>
            <a:lstStyle/>
            <a:p>
              <a:pPr algn="ctr">
                <a:spcAft>
                  <a:spcPts val="1800"/>
                </a:spcAft>
              </a:pPr>
              <a:r>
                <a:rPr lang="en-GB" sz="1400" b="1" dirty="0">
                  <a:latin typeface="Calibri"/>
                  <a:cs typeface="Calibri"/>
                </a:rPr>
                <a:t>PD objectives &amp; content</a:t>
              </a:r>
            </a:p>
          </p:txBody>
        </p:sp>
        <p:sp>
          <p:nvSpPr>
            <p:cNvPr id="9" name="27 CuadroTexto"/>
            <p:cNvSpPr txBox="1"/>
            <p:nvPr/>
          </p:nvSpPr>
          <p:spPr>
            <a:xfrm>
              <a:off x="3779912" y="5301208"/>
              <a:ext cx="1373187" cy="307777"/>
            </a:xfrm>
            <a:prstGeom prst="rect">
              <a:avLst/>
            </a:prstGeom>
            <a:noFill/>
          </p:spPr>
          <p:txBody>
            <a:bodyPr>
              <a:spAutoFit/>
            </a:bodyPr>
            <a:lstStyle/>
            <a:p>
              <a:pPr algn="ctr">
                <a:spcAft>
                  <a:spcPts val="1800"/>
                </a:spcAft>
              </a:pPr>
              <a:r>
                <a:rPr lang="en-GB" sz="1400" b="1" dirty="0">
                  <a:latin typeface="Calibri"/>
                  <a:cs typeface="Calibri"/>
                </a:rPr>
                <a:t>PD plan</a:t>
              </a:r>
            </a:p>
          </p:txBody>
        </p:sp>
        <p:sp>
          <p:nvSpPr>
            <p:cNvPr id="12" name="28 CuadroTexto"/>
            <p:cNvSpPr txBox="1">
              <a:spLocks noChangeArrowheads="1"/>
            </p:cNvSpPr>
            <p:nvPr/>
          </p:nvSpPr>
          <p:spPr bwMode="auto">
            <a:xfrm>
              <a:off x="2699792" y="3645024"/>
              <a:ext cx="137318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GB"/>
              </a:defPPr>
              <a:lvl1pPr algn="ctr">
                <a:spcAft>
                  <a:spcPts val="1800"/>
                </a:spcAft>
                <a:defRPr sz="1400" b="1">
                  <a:solidFill>
                    <a:schemeClr val="accent2"/>
                  </a:solidFill>
                  <a:latin typeface="Calibri"/>
                  <a:ea typeface="MS PGothic" charset="0"/>
                  <a:cs typeface="Calibri"/>
                </a:defRPr>
              </a:lvl1pPr>
              <a:lvl2pPr marL="742950" indent="-285750">
                <a:defRPr sz="7600" b="1">
                  <a:solidFill>
                    <a:srgbClr val="FFD624"/>
                  </a:solidFill>
                  <a:latin typeface="Verdana" charset="0"/>
                  <a:ea typeface="MS PGothic" charset="0"/>
                  <a:cs typeface="MS PGothic" charset="0"/>
                </a:defRPr>
              </a:lvl2pPr>
              <a:lvl3pPr marL="1143000" indent="-228600">
                <a:defRPr sz="7600" b="1">
                  <a:solidFill>
                    <a:srgbClr val="FFD624"/>
                  </a:solidFill>
                  <a:latin typeface="Verdana" charset="0"/>
                  <a:ea typeface="MS PGothic" charset="0"/>
                  <a:cs typeface="MS PGothic" charset="0"/>
                </a:defRPr>
              </a:lvl3pPr>
              <a:lvl4pPr marL="1600200" indent="-228600">
                <a:defRPr sz="7600" b="1">
                  <a:solidFill>
                    <a:srgbClr val="FFD624"/>
                  </a:solidFill>
                  <a:latin typeface="Verdana" charset="0"/>
                  <a:ea typeface="MS PGothic" charset="0"/>
                  <a:cs typeface="MS PGothic" charset="0"/>
                </a:defRPr>
              </a:lvl4pPr>
              <a:lvl5pPr marL="2057400" indent="-228600">
                <a:defRPr sz="7600" b="1">
                  <a:solidFill>
                    <a:srgbClr val="FFD624"/>
                  </a:solidFill>
                  <a:latin typeface="Verdana" charset="0"/>
                  <a:ea typeface="MS PGothic" charset="0"/>
                  <a:cs typeface="MS PGothic" charset="0"/>
                </a:defRPr>
              </a:lvl5pPr>
              <a:lvl6pPr marL="2514600" indent="-228600" eaLnBrk="0" fontAlgn="base" hangingPunct="0">
                <a:spcBef>
                  <a:spcPct val="0"/>
                </a:spcBef>
                <a:spcAft>
                  <a:spcPct val="0"/>
                </a:spcAft>
                <a:defRPr sz="7600" b="1">
                  <a:solidFill>
                    <a:srgbClr val="FFD624"/>
                  </a:solidFill>
                  <a:latin typeface="Verdana" charset="0"/>
                  <a:ea typeface="MS PGothic" charset="0"/>
                  <a:cs typeface="MS PGothic" charset="0"/>
                </a:defRPr>
              </a:lvl6pPr>
              <a:lvl7pPr marL="2971800" indent="-228600" eaLnBrk="0" fontAlgn="base" hangingPunct="0">
                <a:spcBef>
                  <a:spcPct val="0"/>
                </a:spcBef>
                <a:spcAft>
                  <a:spcPct val="0"/>
                </a:spcAft>
                <a:defRPr sz="7600" b="1">
                  <a:solidFill>
                    <a:srgbClr val="FFD624"/>
                  </a:solidFill>
                  <a:latin typeface="Verdana" charset="0"/>
                  <a:ea typeface="MS PGothic" charset="0"/>
                  <a:cs typeface="MS PGothic" charset="0"/>
                </a:defRPr>
              </a:lvl7pPr>
              <a:lvl8pPr marL="3429000" indent="-228600" eaLnBrk="0" fontAlgn="base" hangingPunct="0">
                <a:spcBef>
                  <a:spcPct val="0"/>
                </a:spcBef>
                <a:spcAft>
                  <a:spcPct val="0"/>
                </a:spcAft>
                <a:defRPr sz="7600" b="1">
                  <a:solidFill>
                    <a:srgbClr val="FFD624"/>
                  </a:solidFill>
                  <a:latin typeface="Verdana" charset="0"/>
                  <a:ea typeface="MS PGothic" charset="0"/>
                  <a:cs typeface="MS PGothic" charset="0"/>
                </a:defRPr>
              </a:lvl8pPr>
              <a:lvl9pPr marL="3886200" indent="-228600" eaLnBrk="0" fontAlgn="base" hangingPunct="0">
                <a:spcBef>
                  <a:spcPct val="0"/>
                </a:spcBef>
                <a:spcAft>
                  <a:spcPct val="0"/>
                </a:spcAft>
                <a:defRPr sz="7600" b="1">
                  <a:solidFill>
                    <a:srgbClr val="FFD624"/>
                  </a:solidFill>
                  <a:latin typeface="Verdana" charset="0"/>
                  <a:ea typeface="MS PGothic" charset="0"/>
                  <a:cs typeface="MS PGothic" charset="0"/>
                </a:defRPr>
              </a:lvl9pPr>
            </a:lstStyle>
            <a:p>
              <a:r>
                <a:rPr lang="en-GB" altLang="x-none" dirty="0">
                  <a:latin typeface="Calibri" charset="0"/>
                </a:rPr>
                <a:t>PD indicators</a:t>
              </a:r>
            </a:p>
          </p:txBody>
        </p:sp>
        <p:sp>
          <p:nvSpPr>
            <p:cNvPr id="13" name="29 CuadroTexto"/>
            <p:cNvSpPr txBox="1"/>
            <p:nvPr/>
          </p:nvSpPr>
          <p:spPr>
            <a:xfrm>
              <a:off x="5940152" y="5229200"/>
              <a:ext cx="1373188" cy="738664"/>
            </a:xfrm>
            <a:prstGeom prst="rect">
              <a:avLst/>
            </a:prstGeom>
            <a:noFill/>
          </p:spPr>
          <p:txBody>
            <a:bodyPr>
              <a:spAutoFit/>
            </a:bodyPr>
            <a:lstStyle/>
            <a:p>
              <a:pPr algn="ctr">
                <a:spcAft>
                  <a:spcPts val="1800"/>
                </a:spcAft>
              </a:pPr>
              <a:r>
                <a:rPr lang="en-GB" sz="1400" b="1" dirty="0">
                  <a:latin typeface="Calibri"/>
                  <a:cs typeface="Calibri"/>
                </a:rPr>
                <a:t>Top tips for effective policy dialogue</a:t>
              </a:r>
            </a:p>
          </p:txBody>
        </p:sp>
        <p:sp>
          <p:nvSpPr>
            <p:cNvPr id="16" name="30 CuadroTexto"/>
            <p:cNvSpPr txBox="1"/>
            <p:nvPr/>
          </p:nvSpPr>
          <p:spPr>
            <a:xfrm>
              <a:off x="4860032" y="3482424"/>
              <a:ext cx="1373188" cy="738664"/>
            </a:xfrm>
            <a:prstGeom prst="rect">
              <a:avLst/>
            </a:prstGeom>
            <a:noFill/>
          </p:spPr>
          <p:txBody>
            <a:bodyPr>
              <a:spAutoFit/>
            </a:bodyPr>
            <a:lstStyle/>
            <a:p>
              <a:pPr algn="ctr">
                <a:spcAft>
                  <a:spcPts val="1800"/>
                </a:spcAft>
              </a:pPr>
              <a:r>
                <a:rPr lang="en-GB" sz="1400" b="1" dirty="0">
                  <a:latin typeface="Calibri"/>
                  <a:cs typeface="Calibri"/>
                </a:rPr>
                <a:t>Recording and reporting of dialogue</a:t>
              </a:r>
            </a:p>
          </p:txBody>
        </p:sp>
        <p:grpSp>
          <p:nvGrpSpPr>
            <p:cNvPr id="19" name="Group 3"/>
            <p:cNvGrpSpPr>
              <a:grpSpLocks/>
            </p:cNvGrpSpPr>
            <p:nvPr/>
          </p:nvGrpSpPr>
          <p:grpSpPr bwMode="auto">
            <a:xfrm>
              <a:off x="755650" y="4473575"/>
              <a:ext cx="7632700" cy="503238"/>
              <a:chOff x="755576" y="4473116"/>
              <a:chExt cx="7632848" cy="504056"/>
            </a:xfrm>
          </p:grpSpPr>
          <p:sp>
            <p:nvSpPr>
              <p:cNvPr id="20" name="4 Elipse"/>
              <p:cNvSpPr/>
              <p:nvPr/>
            </p:nvSpPr>
            <p:spPr>
              <a:xfrm>
                <a:off x="971600"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p>
            </p:txBody>
          </p:sp>
          <p:sp>
            <p:nvSpPr>
              <p:cNvPr id="21" name="16 Elipse"/>
              <p:cNvSpPr/>
              <p:nvPr/>
            </p:nvSpPr>
            <p:spPr>
              <a:xfrm>
                <a:off x="2051720"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p>
            </p:txBody>
          </p:sp>
          <p:sp>
            <p:nvSpPr>
              <p:cNvPr id="22" name="18 Elipse"/>
              <p:cNvSpPr/>
              <p:nvPr/>
            </p:nvSpPr>
            <p:spPr>
              <a:xfrm>
                <a:off x="3131840"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p>
            </p:txBody>
          </p:sp>
          <p:sp>
            <p:nvSpPr>
              <p:cNvPr id="23" name="19 Elipse"/>
              <p:cNvSpPr/>
              <p:nvPr/>
            </p:nvSpPr>
            <p:spPr>
              <a:xfrm>
                <a:off x="4211960"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4</a:t>
                </a:r>
              </a:p>
            </p:txBody>
          </p:sp>
          <p:sp>
            <p:nvSpPr>
              <p:cNvPr id="24" name="20 Elipse"/>
              <p:cNvSpPr/>
              <p:nvPr/>
            </p:nvSpPr>
            <p:spPr>
              <a:xfrm>
                <a:off x="5292080"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5</a:t>
                </a:r>
              </a:p>
            </p:txBody>
          </p:sp>
          <p:sp>
            <p:nvSpPr>
              <p:cNvPr id="25" name="21 Elipse"/>
              <p:cNvSpPr/>
              <p:nvPr/>
            </p:nvSpPr>
            <p:spPr>
              <a:xfrm>
                <a:off x="6372200"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6</a:t>
                </a:r>
              </a:p>
            </p:txBody>
          </p:sp>
          <p:cxnSp>
            <p:nvCxnSpPr>
              <p:cNvPr id="27" name="42 Conector recto"/>
              <p:cNvCxnSpPr>
                <a:cxnSpLocks noChangeShapeType="1"/>
              </p:cNvCxnSpPr>
              <p:nvPr/>
            </p:nvCxnSpPr>
            <p:spPr bwMode="auto">
              <a:xfrm>
                <a:off x="755576" y="4725144"/>
                <a:ext cx="7632848" cy="144016"/>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cxnSp>
        </p:grpSp>
        <p:sp>
          <p:nvSpPr>
            <p:cNvPr id="31" name="28 CuadroTexto"/>
            <p:cNvSpPr txBox="1">
              <a:spLocks noChangeArrowheads="1"/>
            </p:cNvSpPr>
            <p:nvPr/>
          </p:nvSpPr>
          <p:spPr bwMode="auto">
            <a:xfrm>
              <a:off x="539552" y="3429000"/>
              <a:ext cx="1373187"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7600" b="1">
                  <a:solidFill>
                    <a:srgbClr val="FFD624"/>
                  </a:solidFill>
                  <a:latin typeface="Verdana" charset="0"/>
                  <a:ea typeface="MS PGothic" charset="0"/>
                  <a:cs typeface="MS PGothic" charset="0"/>
                </a:defRPr>
              </a:lvl1pPr>
              <a:lvl2pPr marL="742950" indent="-285750" eaLnBrk="0" hangingPunct="0">
                <a:defRPr sz="7600" b="1">
                  <a:solidFill>
                    <a:srgbClr val="FFD624"/>
                  </a:solidFill>
                  <a:latin typeface="Verdana" charset="0"/>
                  <a:ea typeface="MS PGothic" charset="0"/>
                  <a:cs typeface="MS PGothic" charset="0"/>
                </a:defRPr>
              </a:lvl2pPr>
              <a:lvl3pPr marL="1143000" indent="-228600" eaLnBrk="0" hangingPunct="0">
                <a:defRPr sz="7600" b="1">
                  <a:solidFill>
                    <a:srgbClr val="FFD624"/>
                  </a:solidFill>
                  <a:latin typeface="Verdana" charset="0"/>
                  <a:ea typeface="MS PGothic" charset="0"/>
                  <a:cs typeface="MS PGothic" charset="0"/>
                </a:defRPr>
              </a:lvl3pPr>
              <a:lvl4pPr marL="1600200" indent="-228600" eaLnBrk="0" hangingPunct="0">
                <a:defRPr sz="7600" b="1">
                  <a:solidFill>
                    <a:srgbClr val="FFD624"/>
                  </a:solidFill>
                  <a:latin typeface="Verdana" charset="0"/>
                  <a:ea typeface="MS PGothic" charset="0"/>
                  <a:cs typeface="MS PGothic" charset="0"/>
                </a:defRPr>
              </a:lvl4pPr>
              <a:lvl5pPr marL="2057400" indent="-228600" eaLnBrk="0" hangingPunct="0">
                <a:defRPr sz="7600" b="1">
                  <a:solidFill>
                    <a:srgbClr val="FFD624"/>
                  </a:solidFill>
                  <a:latin typeface="Verdana" charset="0"/>
                  <a:ea typeface="MS PGothic" charset="0"/>
                  <a:cs typeface="MS PGothic" charset="0"/>
                </a:defRPr>
              </a:lvl5pPr>
              <a:lvl6pPr marL="2514600" indent="-228600" eaLnBrk="0" fontAlgn="base" hangingPunct="0">
                <a:spcBef>
                  <a:spcPct val="0"/>
                </a:spcBef>
                <a:spcAft>
                  <a:spcPct val="0"/>
                </a:spcAft>
                <a:defRPr sz="7600" b="1">
                  <a:solidFill>
                    <a:srgbClr val="FFD624"/>
                  </a:solidFill>
                  <a:latin typeface="Verdana" charset="0"/>
                  <a:ea typeface="MS PGothic" charset="0"/>
                  <a:cs typeface="MS PGothic" charset="0"/>
                </a:defRPr>
              </a:lvl6pPr>
              <a:lvl7pPr marL="2971800" indent="-228600" eaLnBrk="0" fontAlgn="base" hangingPunct="0">
                <a:spcBef>
                  <a:spcPct val="0"/>
                </a:spcBef>
                <a:spcAft>
                  <a:spcPct val="0"/>
                </a:spcAft>
                <a:defRPr sz="7600" b="1">
                  <a:solidFill>
                    <a:srgbClr val="FFD624"/>
                  </a:solidFill>
                  <a:latin typeface="Verdana" charset="0"/>
                  <a:ea typeface="MS PGothic" charset="0"/>
                  <a:cs typeface="MS PGothic" charset="0"/>
                </a:defRPr>
              </a:lvl7pPr>
              <a:lvl8pPr marL="3429000" indent="-228600" eaLnBrk="0" fontAlgn="base" hangingPunct="0">
                <a:spcBef>
                  <a:spcPct val="0"/>
                </a:spcBef>
                <a:spcAft>
                  <a:spcPct val="0"/>
                </a:spcAft>
                <a:defRPr sz="7600" b="1">
                  <a:solidFill>
                    <a:srgbClr val="FFD624"/>
                  </a:solidFill>
                  <a:latin typeface="Verdana" charset="0"/>
                  <a:ea typeface="MS PGothic" charset="0"/>
                  <a:cs typeface="MS PGothic" charset="0"/>
                </a:defRPr>
              </a:lvl8pPr>
              <a:lvl9pPr marL="3886200" indent="-228600" eaLnBrk="0" fontAlgn="base" hangingPunct="0">
                <a:spcBef>
                  <a:spcPct val="0"/>
                </a:spcBef>
                <a:spcAft>
                  <a:spcPct val="0"/>
                </a:spcAft>
                <a:defRPr sz="7600" b="1">
                  <a:solidFill>
                    <a:srgbClr val="FFD624"/>
                  </a:solidFill>
                  <a:latin typeface="Verdana" charset="0"/>
                  <a:ea typeface="MS PGothic" charset="0"/>
                  <a:cs typeface="MS PGothic" charset="0"/>
                </a:defRPr>
              </a:lvl9pPr>
            </a:lstStyle>
            <a:p>
              <a:pPr algn="ctr">
                <a:spcAft>
                  <a:spcPts val="1800"/>
                </a:spcAft>
              </a:pPr>
              <a:r>
                <a:rPr lang="en-GB" altLang="x-none" sz="1400" dirty="0">
                  <a:solidFill>
                    <a:srgbClr val="333399"/>
                  </a:solidFill>
                  <a:latin typeface="Calibri" charset="0"/>
                </a:rPr>
                <a:t>Embedding PD in contextual evidence</a:t>
              </a:r>
            </a:p>
          </p:txBody>
        </p:sp>
      </p:grpSp>
      <p:sp>
        <p:nvSpPr>
          <p:cNvPr id="3" name="Rounded Rectangle 2">
            <a:extLst>
              <a:ext uri="{FF2B5EF4-FFF2-40B4-BE49-F238E27FC236}">
                <a16:creationId xmlns:a16="http://schemas.microsoft.com/office/drawing/2014/main" xmlns="" id="{FD784D0E-0A6A-C64E-B8BC-799E0C690447}"/>
              </a:ext>
            </a:extLst>
          </p:cNvPr>
          <p:cNvSpPr/>
          <p:nvPr/>
        </p:nvSpPr>
        <p:spPr bwMode="auto">
          <a:xfrm>
            <a:off x="9324528" y="-171400"/>
            <a:ext cx="914400" cy="9144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a:ln>
                <a:noFill/>
              </a:ln>
              <a:solidFill>
                <a:srgbClr val="0F5494"/>
              </a:solidFill>
              <a:effectLst/>
              <a:latin typeface="Verdana" pitchFamily="39" charset="0"/>
            </a:endParaRPr>
          </a:p>
        </p:txBody>
      </p:sp>
      <p:pic>
        <p:nvPicPr>
          <p:cNvPr id="29" name="Picture 28">
            <a:extLst>
              <a:ext uri="{FF2B5EF4-FFF2-40B4-BE49-F238E27FC236}">
                <a16:creationId xmlns:a16="http://schemas.microsoft.com/office/drawing/2014/main" xmlns="" id="{FFB9215C-22CE-5245-8B5C-452F9B13C249}"/>
              </a:ext>
            </a:extLst>
          </p:cNvPr>
          <p:cNvPicPr>
            <a:picLocks noChangeAspect="1"/>
          </p:cNvPicPr>
          <p:nvPr/>
        </p:nvPicPr>
        <p:blipFill>
          <a:blip r:embed="rId3"/>
          <a:stretch>
            <a:fillRect/>
          </a:stretch>
        </p:blipFill>
        <p:spPr>
          <a:xfrm>
            <a:off x="-36512" y="5373216"/>
            <a:ext cx="9252520" cy="6942728"/>
          </a:xfrm>
          <a:prstGeom prst="rect">
            <a:avLst/>
          </a:prstGeom>
        </p:spPr>
      </p:pic>
    </p:spTree>
    <p:extLst>
      <p:ext uri="{BB962C8B-B14F-4D97-AF65-F5344CB8AC3E}">
        <p14:creationId xmlns:p14="http://schemas.microsoft.com/office/powerpoint/2010/main" val="424679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rved Down Arrow 8"/>
          <p:cNvSpPr/>
          <p:nvPr/>
        </p:nvSpPr>
        <p:spPr bwMode="auto">
          <a:xfrm rot="907807">
            <a:off x="2941119" y="1848010"/>
            <a:ext cx="1174399" cy="349855"/>
          </a:xfrm>
          <a:prstGeom prst="curvedDownArrow">
            <a:avLst>
              <a:gd name="adj1" fmla="val 25000"/>
              <a:gd name="adj2" fmla="val 50000"/>
              <a:gd name="adj3" fmla="val 28301"/>
            </a:avLst>
          </a:prstGeom>
          <a:solidFill>
            <a:srgbClr val="FFC612"/>
          </a:solidFill>
          <a:ln w="9525" cap="flat" cmpd="sng" algn="ctr">
            <a:solidFill>
              <a:srgbClr val="FFC61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800000"/>
              </a:solidFill>
              <a:effectLst/>
              <a:latin typeface="Verdana" pitchFamily="39" charset="0"/>
            </a:endParaRPr>
          </a:p>
        </p:txBody>
      </p:sp>
      <p:sp>
        <p:nvSpPr>
          <p:cNvPr id="47105" name="Rectangle 3"/>
          <p:cNvSpPr>
            <a:spLocks noGrp="1" noChangeArrowheads="1"/>
          </p:cNvSpPr>
          <p:nvPr>
            <p:ph idx="1"/>
          </p:nvPr>
        </p:nvSpPr>
        <p:spPr>
          <a:xfrm>
            <a:off x="107504" y="1916832"/>
            <a:ext cx="3096344" cy="3312368"/>
          </a:xfrm>
        </p:spPr>
        <p:txBody>
          <a:bodyPr/>
          <a:lstStyle/>
          <a:p>
            <a:pPr>
              <a:spcAft>
                <a:spcPts val="600"/>
              </a:spcAft>
              <a:buClr>
                <a:srgbClr val="2D2D8A"/>
              </a:buClr>
              <a:buFontTx/>
              <a:buNone/>
            </a:pPr>
            <a:r>
              <a:rPr lang="en-GB" altLang="x-none" sz="1400" b="1" i="0" dirty="0">
                <a:solidFill>
                  <a:schemeClr val="tx1"/>
                </a:solidFill>
                <a:ea typeface="ＭＳ Ｐゴシック" charset="-128"/>
              </a:rPr>
              <a:t>A multitude of documents contain relevant records</a:t>
            </a:r>
          </a:p>
          <a:p>
            <a:pPr>
              <a:spcAft>
                <a:spcPts val="600"/>
              </a:spcAft>
              <a:buClr>
                <a:srgbClr val="2D2D8A"/>
              </a:buClr>
            </a:pPr>
            <a:r>
              <a:rPr lang="en-GB" altLang="x-none" sz="1400" i="0" dirty="0">
                <a:solidFill>
                  <a:schemeClr val="tx1"/>
                </a:solidFill>
                <a:ea typeface="ＭＳ Ｐゴシック" charset="-128"/>
              </a:rPr>
              <a:t>documenting the concept, objectives, key actors, framework, history and steps of the process: </a:t>
            </a:r>
          </a:p>
          <a:p>
            <a:pPr>
              <a:spcAft>
                <a:spcPts val="600"/>
              </a:spcAft>
              <a:buClr>
                <a:srgbClr val="2D2D8A"/>
              </a:buClr>
            </a:pPr>
            <a:r>
              <a:rPr lang="en-GB" altLang="x-none" sz="1400" b="1" i="0" dirty="0">
                <a:solidFill>
                  <a:srgbClr val="005399"/>
                </a:solidFill>
                <a:ea typeface="ＭＳ Ｐゴシック" charset="-128"/>
              </a:rPr>
              <a:t>concept notes, briefing notes, minutes, proceedings, agendas, correspondence, back-to-office reports, Aide Memoires, monitoring reports, assessments, etc.</a:t>
            </a:r>
            <a:endParaRPr lang="en-GB" altLang="x-none" sz="1400" i="0" dirty="0">
              <a:solidFill>
                <a:schemeClr val="tx1"/>
              </a:solidFill>
              <a:ea typeface="ＭＳ Ｐゴシック" charset="-128"/>
            </a:endParaRPr>
          </a:p>
          <a:p>
            <a:pPr eaLnBrk="1" hangingPunct="1">
              <a:buClr>
                <a:srgbClr val="2D2D8A"/>
              </a:buClr>
            </a:pPr>
            <a:endParaRPr lang="en-GB" altLang="x-none" sz="1200" i="0" dirty="0">
              <a:solidFill>
                <a:schemeClr val="tx1"/>
              </a:solidFill>
              <a:ea typeface="ＭＳ Ｐゴシック" charset="-128"/>
            </a:endParaRPr>
          </a:p>
          <a:p>
            <a:pPr lvl="1" eaLnBrk="1" hangingPunct="1">
              <a:buFontTx/>
              <a:buChar char="-"/>
            </a:pPr>
            <a:endParaRPr lang="en-GB" altLang="x-none" sz="1200" b="0" dirty="0">
              <a:solidFill>
                <a:schemeClr val="tx1"/>
              </a:solidFill>
              <a:ea typeface="ＭＳ Ｐゴシック" charset="-128"/>
            </a:endParaRPr>
          </a:p>
          <a:p>
            <a:pPr lvl="1" eaLnBrk="1" hangingPunct="1">
              <a:buFontTx/>
              <a:buChar char="-"/>
            </a:pPr>
            <a:endParaRPr lang="en-GB" altLang="x-none" sz="1200" b="0" dirty="0">
              <a:solidFill>
                <a:schemeClr val="tx1"/>
              </a:solidFill>
              <a:ea typeface="ＭＳ Ｐゴシック" charset="-128"/>
            </a:endParaRPr>
          </a:p>
        </p:txBody>
      </p:sp>
      <p:sp>
        <p:nvSpPr>
          <p:cNvPr id="47106" name="Slide Number Placeholder 1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ClrTx/>
              <a:buFontTx/>
              <a:buNone/>
            </a:pPr>
            <a:fld id="{8CA074BD-F786-0F42-84EA-80574EEC61FE}" type="slidenum">
              <a:rPr lang="en-US" altLang="x-none" sz="1400" i="0">
                <a:solidFill>
                  <a:schemeClr val="tx1"/>
                </a:solidFill>
                <a:latin typeface="Arial" charset="0"/>
              </a:rPr>
              <a:pPr>
                <a:spcBef>
                  <a:spcPct val="0"/>
                </a:spcBef>
                <a:buClrTx/>
                <a:buFontTx/>
                <a:buNone/>
              </a:pPr>
              <a:t>24</a:t>
            </a:fld>
            <a:endParaRPr lang="en-US" altLang="x-none" sz="1400" i="0">
              <a:solidFill>
                <a:schemeClr val="tx1"/>
              </a:solidFill>
              <a:latin typeface="Arial" charset="0"/>
            </a:endParaRPr>
          </a:p>
        </p:txBody>
      </p:sp>
      <p:sp>
        <p:nvSpPr>
          <p:cNvPr id="47107" name="ZoneTexte 3"/>
          <p:cNvSpPr txBox="1">
            <a:spLocks noChangeArrowheads="1"/>
          </p:cNvSpPr>
          <p:nvPr/>
        </p:nvSpPr>
        <p:spPr bwMode="auto">
          <a:xfrm>
            <a:off x="0" y="1219200"/>
            <a:ext cx="9144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ClrTx/>
              <a:buFontTx/>
              <a:buNone/>
            </a:pPr>
            <a:r>
              <a:rPr lang="en-GB" altLang="x-none" b="1" i="0" dirty="0">
                <a:solidFill>
                  <a:srgbClr val="800000"/>
                </a:solidFill>
                <a:latin typeface="+mn-lt"/>
              </a:rPr>
              <a:t>Multiple places for record keeping ...</a:t>
            </a:r>
          </a:p>
        </p:txBody>
      </p:sp>
      <p:sp>
        <p:nvSpPr>
          <p:cNvPr id="7" name="ZoneTexte 6"/>
          <p:cNvSpPr txBox="1">
            <a:spLocks noChangeArrowheads="1"/>
          </p:cNvSpPr>
          <p:nvPr/>
        </p:nvSpPr>
        <p:spPr bwMode="auto">
          <a:xfrm>
            <a:off x="152400" y="6172200"/>
            <a:ext cx="8915400" cy="4000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ClrTx/>
              <a:buFontTx/>
              <a:buNone/>
            </a:pPr>
            <a:r>
              <a:rPr lang="en-GB" altLang="x-none" sz="2000" b="1" i="0" dirty="0">
                <a:solidFill>
                  <a:srgbClr val="800000"/>
                </a:solidFill>
                <a:latin typeface="Calibri" charset="0"/>
              </a:rPr>
              <a:t>… need to come together somewhere to support structured policy dialogue!</a:t>
            </a:r>
          </a:p>
        </p:txBody>
      </p:sp>
      <p:sp>
        <p:nvSpPr>
          <p:cNvPr id="8" name="Rectangle 3"/>
          <p:cNvSpPr txBox="1">
            <a:spLocks noChangeArrowheads="1"/>
          </p:cNvSpPr>
          <p:nvPr/>
        </p:nvSpPr>
        <p:spPr bwMode="auto">
          <a:xfrm>
            <a:off x="3491880" y="2708920"/>
            <a:ext cx="5256584" cy="3456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1"/>
              </a:buClr>
              <a:buChar char="•"/>
              <a:defRPr sz="2400" i="1">
                <a:solidFill>
                  <a:srgbClr val="0F5494"/>
                </a:solidFill>
                <a:latin typeface="Verdana" charset="0"/>
                <a:ea typeface="ＭＳ Ｐゴシック" charset="-128"/>
              </a:defRPr>
            </a:lvl1pPr>
            <a:lvl2pPr marL="742950" indent="-285750">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Aft>
                <a:spcPts val="600"/>
              </a:spcAft>
              <a:buClr>
                <a:srgbClr val="2D2D8A"/>
              </a:buClr>
            </a:pPr>
            <a:r>
              <a:rPr lang="en-GB" altLang="x-none" sz="1300" b="1" i="0" dirty="0">
                <a:solidFill>
                  <a:srgbClr val="005399"/>
                </a:solidFill>
                <a:latin typeface="+mn-lt"/>
              </a:rPr>
              <a:t>An evolving policy dialogue plan</a:t>
            </a:r>
            <a:r>
              <a:rPr lang="en-GB" altLang="x-none" sz="1300" i="0" dirty="0">
                <a:solidFill>
                  <a:schemeClr val="tx1"/>
                </a:solidFill>
                <a:latin typeface="+mn-lt"/>
              </a:rPr>
              <a:t>: will capture what has happened and how progress is made</a:t>
            </a:r>
          </a:p>
          <a:p>
            <a:pPr>
              <a:spcAft>
                <a:spcPts val="600"/>
              </a:spcAft>
              <a:buClr>
                <a:srgbClr val="2D2D8A"/>
              </a:buClr>
            </a:pPr>
            <a:r>
              <a:rPr lang="en-GB" altLang="x-none" sz="1300" b="1" i="0" dirty="0">
                <a:solidFill>
                  <a:srgbClr val="005399"/>
                </a:solidFill>
                <a:latin typeface="+mn-lt"/>
              </a:rPr>
              <a:t>Structured log book of informal meetings</a:t>
            </a:r>
            <a:r>
              <a:rPr lang="en-GB" altLang="x-none" sz="1300" i="0" dirty="0">
                <a:solidFill>
                  <a:schemeClr val="tx1"/>
                </a:solidFill>
                <a:latin typeface="+mn-lt"/>
              </a:rPr>
              <a:t>: relating efforts of EUD to the process, logging positions explained and clarified,  basis for negotiation and report</a:t>
            </a:r>
            <a:endParaRPr lang="en-US" altLang="x-none" sz="1300" i="0" dirty="0">
              <a:solidFill>
                <a:schemeClr val="tx1"/>
              </a:solidFill>
              <a:latin typeface="+mn-lt"/>
            </a:endParaRPr>
          </a:p>
          <a:p>
            <a:pPr eaLnBrk="1" hangingPunct="1">
              <a:spcAft>
                <a:spcPts val="600"/>
              </a:spcAft>
              <a:buClr>
                <a:srgbClr val="2D2D8A"/>
              </a:buClr>
            </a:pPr>
            <a:r>
              <a:rPr lang="en-GB" altLang="x-none" sz="1300" b="1" i="0" dirty="0">
                <a:solidFill>
                  <a:srgbClr val="005399"/>
                </a:solidFill>
                <a:latin typeface="+mn-lt"/>
              </a:rPr>
              <a:t>Regular analytical notes</a:t>
            </a:r>
            <a:r>
              <a:rPr lang="en-GB" altLang="x-none" sz="1300" i="0" dirty="0">
                <a:solidFill>
                  <a:schemeClr val="tx1"/>
                </a:solidFill>
                <a:latin typeface="+mn-lt"/>
              </a:rPr>
              <a:t>: state of play of each PD, bridges between types of PDs and between sector PDs</a:t>
            </a:r>
          </a:p>
          <a:p>
            <a:pPr eaLnBrk="1" hangingPunct="1">
              <a:spcAft>
                <a:spcPts val="600"/>
              </a:spcAft>
              <a:buClr>
                <a:srgbClr val="2D2D8A"/>
              </a:buClr>
            </a:pPr>
            <a:r>
              <a:rPr lang="en-GB" altLang="x-none" sz="1300" b="1" dirty="0">
                <a:latin typeface="+mn-lt"/>
              </a:rPr>
              <a:t>Minutes of formal joint review meetings: </a:t>
            </a:r>
            <a:r>
              <a:rPr lang="en-GB" altLang="x-none" sz="1300" dirty="0">
                <a:solidFill>
                  <a:schemeClr val="tx1"/>
                </a:solidFill>
                <a:latin typeface="+mn-lt"/>
              </a:rPr>
              <a:t>on agreements reached, progress, forward looking objectives and expected milestones. </a:t>
            </a:r>
            <a:endParaRPr lang="en-GB" altLang="x-none" sz="1300" i="0" dirty="0">
              <a:solidFill>
                <a:schemeClr val="tx1"/>
              </a:solidFill>
              <a:latin typeface="+mn-lt"/>
            </a:endParaRPr>
          </a:p>
          <a:p>
            <a:pPr eaLnBrk="1" hangingPunct="1">
              <a:spcAft>
                <a:spcPts val="600"/>
              </a:spcAft>
              <a:buClr>
                <a:srgbClr val="2D2D8A"/>
              </a:buClr>
            </a:pPr>
            <a:r>
              <a:rPr lang="en-GB" altLang="x-none" sz="1300" b="1" i="0" dirty="0">
                <a:solidFill>
                  <a:srgbClr val="005399"/>
                </a:solidFill>
                <a:latin typeface="+mn-lt"/>
              </a:rPr>
              <a:t>Mechanisms for information sharing </a:t>
            </a:r>
            <a:r>
              <a:rPr lang="en-GB" altLang="x-none" sz="1300" i="0" dirty="0">
                <a:solidFill>
                  <a:schemeClr val="tx1"/>
                </a:solidFill>
                <a:latin typeface="+mn-lt"/>
              </a:rPr>
              <a:t>among all stakeholders as well as internally.  </a:t>
            </a:r>
          </a:p>
          <a:p>
            <a:pPr eaLnBrk="1" hangingPunct="1">
              <a:spcAft>
                <a:spcPts val="600"/>
              </a:spcAft>
              <a:buClr>
                <a:srgbClr val="2D2D8A"/>
              </a:buClr>
            </a:pPr>
            <a:r>
              <a:rPr lang="en-GB" altLang="x-none" sz="1300" b="1" i="0" dirty="0">
                <a:solidFill>
                  <a:srgbClr val="005399"/>
                </a:solidFill>
                <a:latin typeface="+mn-lt"/>
              </a:rPr>
              <a:t>Established EUD instruments</a:t>
            </a:r>
            <a:r>
              <a:rPr lang="en-GB" altLang="x-none" sz="1300" i="0" dirty="0">
                <a:solidFill>
                  <a:schemeClr val="tx1"/>
                </a:solidFill>
                <a:latin typeface="+mn-lt"/>
              </a:rPr>
              <a:t>: Risk Management Framework, </a:t>
            </a:r>
            <a:r>
              <a:rPr lang="en-GB" altLang="x-none" sz="1300" i="0" dirty="0" err="1">
                <a:solidFill>
                  <a:schemeClr val="tx1"/>
                </a:solidFill>
                <a:latin typeface="+mn-lt"/>
              </a:rPr>
              <a:t>HoD</a:t>
            </a:r>
            <a:r>
              <a:rPr lang="en-GB" altLang="x-none" sz="1300" i="0" dirty="0">
                <a:solidFill>
                  <a:schemeClr val="tx1"/>
                </a:solidFill>
                <a:latin typeface="+mn-lt"/>
              </a:rPr>
              <a:t> disbursement file transmission note.</a:t>
            </a:r>
          </a:p>
          <a:p>
            <a:pPr eaLnBrk="1" hangingPunct="1">
              <a:buClr>
                <a:srgbClr val="2D2D8A"/>
              </a:buClr>
            </a:pPr>
            <a:endParaRPr lang="en-GB" altLang="x-none" sz="1200" i="0" dirty="0">
              <a:solidFill>
                <a:schemeClr val="tx1"/>
              </a:solidFill>
              <a:latin typeface="+mn-lt"/>
            </a:endParaRPr>
          </a:p>
          <a:p>
            <a:pPr eaLnBrk="1" hangingPunct="1">
              <a:buClr>
                <a:srgbClr val="2D2D8A"/>
              </a:buClr>
            </a:pPr>
            <a:endParaRPr lang="en-GB" altLang="x-none" sz="1200" i="0" dirty="0">
              <a:solidFill>
                <a:schemeClr val="tx1"/>
              </a:solidFill>
              <a:latin typeface="+mn-lt"/>
            </a:endParaRPr>
          </a:p>
          <a:p>
            <a:pPr lvl="1" eaLnBrk="1" hangingPunct="1">
              <a:buFontTx/>
              <a:buChar char="-"/>
            </a:pPr>
            <a:endParaRPr lang="en-GB" altLang="x-none" sz="1200" b="0" dirty="0">
              <a:solidFill>
                <a:schemeClr val="tx1"/>
              </a:solidFill>
              <a:latin typeface="+mn-lt"/>
            </a:endParaRPr>
          </a:p>
          <a:p>
            <a:pPr lvl="1" eaLnBrk="1" hangingPunct="1">
              <a:buFontTx/>
              <a:buChar char="-"/>
            </a:pPr>
            <a:endParaRPr lang="en-GB" altLang="x-none" sz="1200" b="0" dirty="0">
              <a:solidFill>
                <a:schemeClr val="tx1"/>
              </a:solidFill>
              <a:latin typeface="+mn-lt"/>
            </a:endParaRPr>
          </a:p>
        </p:txBody>
      </p:sp>
      <p:sp>
        <p:nvSpPr>
          <p:cNvPr id="2" name="Rectangle 1"/>
          <p:cNvSpPr/>
          <p:nvPr/>
        </p:nvSpPr>
        <p:spPr>
          <a:xfrm>
            <a:off x="3779912" y="2348880"/>
            <a:ext cx="4608512" cy="338554"/>
          </a:xfrm>
          <a:prstGeom prst="rect">
            <a:avLst/>
          </a:prstGeom>
        </p:spPr>
        <p:txBody>
          <a:bodyPr wrap="square">
            <a:spAutoFit/>
          </a:bodyPr>
          <a:lstStyle/>
          <a:p>
            <a:pPr>
              <a:buClr>
                <a:srgbClr val="2D2D8A"/>
              </a:buClr>
              <a:buFontTx/>
              <a:buNone/>
            </a:pPr>
            <a:r>
              <a:rPr lang="en-US" altLang="x-none" sz="1600" b="1" dirty="0">
                <a:solidFill>
                  <a:srgbClr val="FFC612"/>
                </a:solidFill>
                <a:latin typeface="+mn-lt"/>
              </a:rPr>
              <a:t>How to structure and synthesize this? </a:t>
            </a:r>
          </a:p>
        </p:txBody>
      </p:sp>
    </p:spTree>
    <p:extLst>
      <p:ext uri="{BB962C8B-B14F-4D97-AF65-F5344CB8AC3E}">
        <p14:creationId xmlns:p14="http://schemas.microsoft.com/office/powerpoint/2010/main" val="11116316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7105" grpId="0" build="p"/>
      <p:bldP spid="7" grpId="0" animBg="1"/>
      <p:bldP spid="8"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1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ClrTx/>
              <a:buFontTx/>
              <a:buNone/>
            </a:pPr>
            <a:fld id="{9AC9AF89-69CD-A845-93B5-AA803041B362}" type="slidenum">
              <a:rPr lang="en-US" altLang="x-none" sz="1400" i="0">
                <a:solidFill>
                  <a:schemeClr val="tx1"/>
                </a:solidFill>
                <a:latin typeface="Arial" charset="0"/>
              </a:rPr>
              <a:pPr>
                <a:spcBef>
                  <a:spcPct val="0"/>
                </a:spcBef>
                <a:buClrTx/>
                <a:buFontTx/>
                <a:buNone/>
              </a:pPr>
              <a:t>25</a:t>
            </a:fld>
            <a:endParaRPr lang="en-US" altLang="x-none" sz="1400" i="0">
              <a:solidFill>
                <a:schemeClr val="tx1"/>
              </a:solidFill>
              <a:latin typeface="Arial" charset="0"/>
            </a:endParaRPr>
          </a:p>
        </p:txBody>
      </p:sp>
      <p:sp>
        <p:nvSpPr>
          <p:cNvPr id="51202" name="ZoneTexte 4"/>
          <p:cNvSpPr txBox="1">
            <a:spLocks noChangeArrowheads="1"/>
          </p:cNvSpPr>
          <p:nvPr/>
        </p:nvSpPr>
        <p:spPr bwMode="auto">
          <a:xfrm>
            <a:off x="251520" y="2132856"/>
            <a:ext cx="8686800" cy="4154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spcAft>
                <a:spcPts val="600"/>
              </a:spcAft>
              <a:buClr>
                <a:srgbClr val="FFC612"/>
              </a:buClr>
              <a:buSzPct val="115000"/>
            </a:pPr>
            <a:r>
              <a:rPr lang="en-GB" altLang="x-none" sz="1600" b="1" i="0" dirty="0">
                <a:latin typeface="+mn-lt"/>
              </a:rPr>
              <a:t>Be imaginative about how you (and others) record events</a:t>
            </a:r>
            <a:r>
              <a:rPr lang="en-GB" altLang="x-none" sz="1600" i="0" dirty="0">
                <a:latin typeface="+mn-lt"/>
              </a:rPr>
              <a:t>, meetings and project  activities. Use flip </a:t>
            </a:r>
            <a:r>
              <a:rPr lang="en-GB" altLang="x-none" sz="1600" b="1" i="0" dirty="0">
                <a:latin typeface="+mn-lt"/>
              </a:rPr>
              <a:t>charts</a:t>
            </a:r>
            <a:r>
              <a:rPr lang="en-GB" altLang="x-none" sz="1600" i="0" dirty="0">
                <a:latin typeface="+mn-lt"/>
              </a:rPr>
              <a:t>, ad hoc notes, logbooks, audiotapes, videotapes,  photographs, cartoons or drawings – </a:t>
            </a:r>
            <a:r>
              <a:rPr lang="en-GB" altLang="x-none" sz="1600" b="1" i="0" dirty="0">
                <a:latin typeface="+mn-lt"/>
              </a:rPr>
              <a:t>anything that will capture and  communicate information more vividly  </a:t>
            </a:r>
          </a:p>
          <a:p>
            <a:pPr>
              <a:spcBef>
                <a:spcPct val="0"/>
              </a:spcBef>
              <a:spcAft>
                <a:spcPts val="600"/>
              </a:spcAft>
              <a:buClr>
                <a:srgbClr val="FFC612"/>
              </a:buClr>
              <a:buSzPct val="115000"/>
            </a:pPr>
            <a:endParaRPr lang="en-GB" altLang="x-none" sz="1600" b="1" i="0" dirty="0">
              <a:latin typeface="+mn-lt"/>
            </a:endParaRPr>
          </a:p>
          <a:p>
            <a:pPr>
              <a:spcBef>
                <a:spcPct val="0"/>
              </a:spcBef>
              <a:spcAft>
                <a:spcPts val="600"/>
              </a:spcAft>
              <a:buClr>
                <a:srgbClr val="FFC612"/>
              </a:buClr>
              <a:buSzPct val="115000"/>
            </a:pPr>
            <a:r>
              <a:rPr lang="en-GB" altLang="x-none" sz="1600" b="1" i="0" dirty="0">
                <a:latin typeface="+mn-lt"/>
              </a:rPr>
              <a:t>Be selective </a:t>
            </a:r>
            <a:r>
              <a:rPr lang="en-GB" altLang="x-none" sz="1600" i="0" dirty="0">
                <a:latin typeface="+mn-lt"/>
              </a:rPr>
              <a:t>– only record information that is useful and relevant. Nobody ever wants to read pages and pages of what everyone said, rather it is more useful to  provide information that prompts and reminds readers of key issues discussed  and activities agreed or undertaken  </a:t>
            </a:r>
          </a:p>
          <a:p>
            <a:pPr>
              <a:spcBef>
                <a:spcPct val="0"/>
              </a:spcBef>
              <a:spcAft>
                <a:spcPts val="600"/>
              </a:spcAft>
              <a:buClr>
                <a:srgbClr val="FFC612"/>
              </a:buClr>
              <a:buSzPct val="115000"/>
            </a:pPr>
            <a:endParaRPr lang="en-GB" altLang="x-none" sz="1600" i="0" dirty="0">
              <a:latin typeface="+mn-lt"/>
            </a:endParaRPr>
          </a:p>
          <a:p>
            <a:pPr>
              <a:spcBef>
                <a:spcPct val="0"/>
              </a:spcBef>
              <a:spcAft>
                <a:spcPts val="600"/>
              </a:spcAft>
              <a:buClr>
                <a:srgbClr val="FFC612"/>
              </a:buClr>
              <a:buSzPct val="115000"/>
            </a:pPr>
            <a:r>
              <a:rPr lang="en-GB" altLang="x-none" sz="1600" b="1" i="0" dirty="0">
                <a:latin typeface="+mn-lt"/>
              </a:rPr>
              <a:t>Choose good record keepers</a:t>
            </a:r>
            <a:r>
              <a:rPr lang="en-GB" altLang="x-none" sz="1600" i="0" dirty="0">
                <a:latin typeface="+mn-lt"/>
              </a:rPr>
              <a:t>– since record keeping is a highly skilled role,  always allocate it to an experienced and confident colleague (not the most  inexperienced, junior member of the team) </a:t>
            </a:r>
          </a:p>
          <a:p>
            <a:pPr marL="0" indent="0">
              <a:spcBef>
                <a:spcPct val="0"/>
              </a:spcBef>
              <a:spcAft>
                <a:spcPts val="600"/>
              </a:spcAft>
              <a:buClr>
                <a:srgbClr val="FFC612"/>
              </a:buClr>
              <a:buSzPct val="115000"/>
              <a:buNone/>
            </a:pPr>
            <a:endParaRPr lang="en-GB" altLang="x-none" sz="1600" i="0" dirty="0">
              <a:latin typeface="+mn-lt"/>
            </a:endParaRPr>
          </a:p>
          <a:p>
            <a:pPr marL="0" indent="0" algn="r">
              <a:spcBef>
                <a:spcPct val="0"/>
              </a:spcBef>
              <a:spcAft>
                <a:spcPts val="600"/>
              </a:spcAft>
              <a:buClr>
                <a:srgbClr val="FFC612"/>
              </a:buClr>
              <a:buSzPct val="115000"/>
              <a:buNone/>
            </a:pPr>
            <a:r>
              <a:rPr lang="en-GB" altLang="x-none" sz="1000" i="0" dirty="0">
                <a:solidFill>
                  <a:schemeClr val="tx1"/>
                </a:solidFill>
                <a:latin typeface="Arial Narrow" charset="0"/>
              </a:rPr>
              <a:t>Source: Brokering Guidebook</a:t>
            </a:r>
          </a:p>
        </p:txBody>
      </p:sp>
      <p:sp>
        <p:nvSpPr>
          <p:cNvPr id="51203" name="ZoneTexte 4"/>
          <p:cNvSpPr txBox="1">
            <a:spLocks noChangeArrowheads="1"/>
          </p:cNvSpPr>
          <p:nvPr/>
        </p:nvSpPr>
        <p:spPr bwMode="auto">
          <a:xfrm>
            <a:off x="228600" y="1214438"/>
            <a:ext cx="86106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ClrTx/>
              <a:buFontTx/>
              <a:buNone/>
            </a:pPr>
            <a:r>
              <a:rPr lang="en-GB" altLang="x-none" b="1" i="0" dirty="0">
                <a:solidFill>
                  <a:srgbClr val="800000"/>
                </a:solidFill>
                <a:latin typeface="+mn-lt"/>
              </a:rPr>
              <a:t>Useful Rules in Record Keeping (1/2)</a:t>
            </a:r>
            <a:endParaRPr lang="en-GB" altLang="x-none" i="0" dirty="0">
              <a:solidFill>
                <a:srgbClr val="800000"/>
              </a:solidFill>
              <a:latin typeface="+mn-lt"/>
            </a:endParaRPr>
          </a:p>
        </p:txBody>
      </p:sp>
    </p:spTree>
    <p:extLst>
      <p:ext uri="{BB962C8B-B14F-4D97-AF65-F5344CB8AC3E}">
        <p14:creationId xmlns:p14="http://schemas.microsoft.com/office/powerpoint/2010/main" val="149104303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1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ClrTx/>
              <a:buFontTx/>
              <a:buNone/>
            </a:pPr>
            <a:fld id="{9AC9AF89-69CD-A845-93B5-AA803041B362}" type="slidenum">
              <a:rPr lang="en-US" altLang="x-none" sz="1400" i="0">
                <a:solidFill>
                  <a:schemeClr val="tx1"/>
                </a:solidFill>
                <a:latin typeface="Arial" charset="0"/>
              </a:rPr>
              <a:pPr>
                <a:spcBef>
                  <a:spcPct val="0"/>
                </a:spcBef>
                <a:buClrTx/>
                <a:buFontTx/>
                <a:buNone/>
              </a:pPr>
              <a:t>26</a:t>
            </a:fld>
            <a:endParaRPr lang="en-US" altLang="x-none" sz="1400" i="0">
              <a:solidFill>
                <a:schemeClr val="tx1"/>
              </a:solidFill>
              <a:latin typeface="Arial" charset="0"/>
            </a:endParaRPr>
          </a:p>
        </p:txBody>
      </p:sp>
      <p:sp>
        <p:nvSpPr>
          <p:cNvPr id="51202" name="ZoneTexte 4"/>
          <p:cNvSpPr txBox="1">
            <a:spLocks noChangeArrowheads="1"/>
          </p:cNvSpPr>
          <p:nvPr/>
        </p:nvSpPr>
        <p:spPr bwMode="auto">
          <a:xfrm>
            <a:off x="251520" y="1916832"/>
            <a:ext cx="8686800" cy="4478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spcAft>
                <a:spcPts val="600"/>
              </a:spcAft>
              <a:buClr>
                <a:srgbClr val="FFC612"/>
              </a:buClr>
              <a:buSzPct val="115000"/>
            </a:pPr>
            <a:r>
              <a:rPr lang="en-GB" altLang="x-none" sz="1600" b="1" i="0" dirty="0"/>
              <a:t>Disseminate information appropriately </a:t>
            </a:r>
            <a:r>
              <a:rPr lang="en-GB" altLang="x-none" sz="1600" i="0" dirty="0"/>
              <a:t>to meet the needs of different audiences  including: partners; partner organisations; external donors; public officials;  project staff and beneficiaries; media; reviewers and project evaluators; and  other partnership practitioners </a:t>
            </a:r>
          </a:p>
          <a:p>
            <a:pPr marL="0" indent="0">
              <a:spcBef>
                <a:spcPct val="0"/>
              </a:spcBef>
              <a:spcAft>
                <a:spcPts val="600"/>
              </a:spcAft>
              <a:buClr>
                <a:srgbClr val="FFC612"/>
              </a:buClr>
              <a:buSzPct val="115000"/>
              <a:buNone/>
            </a:pPr>
            <a:endParaRPr lang="en-GB" altLang="x-none" sz="1600" b="1" i="0" dirty="0">
              <a:latin typeface="+mn-lt"/>
            </a:endParaRPr>
          </a:p>
          <a:p>
            <a:pPr>
              <a:spcBef>
                <a:spcPct val="0"/>
              </a:spcBef>
              <a:spcAft>
                <a:spcPts val="600"/>
              </a:spcAft>
              <a:buClr>
                <a:srgbClr val="FFC612"/>
              </a:buClr>
              <a:buSzPct val="115000"/>
            </a:pPr>
            <a:r>
              <a:rPr lang="en-GB" altLang="x-none" sz="1600" b="1" i="0" dirty="0">
                <a:latin typeface="+mn-lt"/>
              </a:rPr>
              <a:t>Remember to double-check </a:t>
            </a:r>
            <a:r>
              <a:rPr lang="en-GB" altLang="x-none" sz="1600" i="0" dirty="0">
                <a:latin typeface="+mn-lt"/>
              </a:rPr>
              <a:t>that all partners (and other key stakeholders) are  comfortable with the communications and record-keeping approaches  </a:t>
            </a:r>
          </a:p>
          <a:p>
            <a:pPr>
              <a:spcBef>
                <a:spcPct val="0"/>
              </a:spcBef>
              <a:spcAft>
                <a:spcPts val="600"/>
              </a:spcAft>
              <a:buClr>
                <a:srgbClr val="FFC612"/>
              </a:buClr>
              <a:buSzPct val="115000"/>
            </a:pPr>
            <a:endParaRPr lang="en-GB" altLang="x-none" sz="1600" i="0" dirty="0">
              <a:latin typeface="+mn-lt"/>
            </a:endParaRPr>
          </a:p>
          <a:p>
            <a:pPr>
              <a:spcBef>
                <a:spcPct val="0"/>
              </a:spcBef>
              <a:spcAft>
                <a:spcPts val="600"/>
              </a:spcAft>
              <a:buClr>
                <a:srgbClr val="FFC612"/>
              </a:buClr>
              <a:buSzPct val="115000"/>
            </a:pPr>
            <a:r>
              <a:rPr lang="en-GB" altLang="x-none" sz="1600" b="1" i="0" dirty="0">
                <a:latin typeface="+mn-lt"/>
              </a:rPr>
              <a:t>Take time to educate </a:t>
            </a:r>
            <a:r>
              <a:rPr lang="en-GB" altLang="x-none" sz="1600" i="0" dirty="0">
                <a:latin typeface="+mn-lt"/>
              </a:rPr>
              <a:t>all those involved in the value of good record keeping to  enhance the efficiency, effectiveness and impact of the partnership </a:t>
            </a:r>
          </a:p>
          <a:p>
            <a:pPr marL="0" indent="0">
              <a:spcBef>
                <a:spcPct val="0"/>
              </a:spcBef>
              <a:spcAft>
                <a:spcPts val="600"/>
              </a:spcAft>
              <a:buClr>
                <a:srgbClr val="FFC612"/>
              </a:buClr>
              <a:buSzPct val="115000"/>
              <a:buNone/>
            </a:pPr>
            <a:endParaRPr lang="en-GB" altLang="x-none" sz="1600" i="0" dirty="0">
              <a:latin typeface="+mn-lt"/>
            </a:endParaRPr>
          </a:p>
          <a:p>
            <a:pPr>
              <a:spcBef>
                <a:spcPct val="0"/>
              </a:spcBef>
              <a:spcAft>
                <a:spcPts val="600"/>
              </a:spcAft>
              <a:buClr>
                <a:srgbClr val="FFC612"/>
              </a:buClr>
              <a:buSzPct val="115000"/>
            </a:pPr>
            <a:r>
              <a:rPr lang="en-GB" altLang="x-none" sz="1600" b="1" i="0" dirty="0">
                <a:latin typeface="+mn-lt"/>
              </a:rPr>
              <a:t>Build storytelling skills </a:t>
            </a:r>
            <a:r>
              <a:rPr lang="en-GB" altLang="x-none" sz="1600" i="0" dirty="0">
                <a:latin typeface="+mn-lt"/>
              </a:rPr>
              <a:t>with all those involved to help materials come alive  since every bit of partnering activity – if one thinks of a partnership as a journey  where those travelling together may have had to overcome insurmountable odds  – is, after all, a story worth telling</a:t>
            </a:r>
          </a:p>
          <a:p>
            <a:pPr algn="r">
              <a:spcBef>
                <a:spcPct val="0"/>
              </a:spcBef>
              <a:spcAft>
                <a:spcPts val="600"/>
              </a:spcAft>
              <a:buClrTx/>
              <a:buFontTx/>
              <a:buNone/>
            </a:pPr>
            <a:r>
              <a:rPr lang="en-GB" altLang="x-none" sz="1000" i="0" dirty="0">
                <a:solidFill>
                  <a:schemeClr val="tx1"/>
                </a:solidFill>
                <a:latin typeface="Arial Narrow" charset="0"/>
              </a:rPr>
              <a:t>Source: Brokering Guidebook</a:t>
            </a:r>
          </a:p>
        </p:txBody>
      </p:sp>
      <p:sp>
        <p:nvSpPr>
          <p:cNvPr id="51203" name="ZoneTexte 4"/>
          <p:cNvSpPr txBox="1">
            <a:spLocks noChangeArrowheads="1"/>
          </p:cNvSpPr>
          <p:nvPr/>
        </p:nvSpPr>
        <p:spPr bwMode="auto">
          <a:xfrm>
            <a:off x="228600" y="1214438"/>
            <a:ext cx="86106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ClrTx/>
              <a:buFontTx/>
              <a:buNone/>
            </a:pPr>
            <a:r>
              <a:rPr lang="en-GB" altLang="x-none" b="1" i="0" dirty="0">
                <a:solidFill>
                  <a:srgbClr val="800000"/>
                </a:solidFill>
                <a:latin typeface="+mn-lt"/>
              </a:rPr>
              <a:t>Useful Rules in Record Keeping (2/2)</a:t>
            </a:r>
            <a:endParaRPr lang="en-GB" altLang="x-none" i="0" dirty="0">
              <a:solidFill>
                <a:srgbClr val="800000"/>
              </a:solidFill>
              <a:latin typeface="+mn-lt"/>
            </a:endParaRPr>
          </a:p>
        </p:txBody>
      </p:sp>
    </p:spTree>
    <p:extLst>
      <p:ext uri="{BB962C8B-B14F-4D97-AF65-F5344CB8AC3E}">
        <p14:creationId xmlns:p14="http://schemas.microsoft.com/office/powerpoint/2010/main" val="82398142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xmlns="" id="{17113EBA-7DFA-5747-8D2C-BB8AA0475DB6}"/>
              </a:ext>
            </a:extLst>
          </p:cNvPr>
          <p:cNvPicPr>
            <a:picLocks noChangeAspect="1"/>
          </p:cNvPicPr>
          <p:nvPr/>
        </p:nvPicPr>
        <p:blipFill>
          <a:blip r:embed="rId3"/>
          <a:stretch>
            <a:fillRect/>
          </a:stretch>
        </p:blipFill>
        <p:spPr>
          <a:xfrm>
            <a:off x="-36512" y="5373216"/>
            <a:ext cx="9252520" cy="6942728"/>
          </a:xfrm>
          <a:prstGeom prst="rect">
            <a:avLst/>
          </a:prstGeom>
        </p:spPr>
      </p:pic>
      <p:sp>
        <p:nvSpPr>
          <p:cNvPr id="4" name="Rounded Rectangle 3">
            <a:extLst>
              <a:ext uri="{FF2B5EF4-FFF2-40B4-BE49-F238E27FC236}">
                <a16:creationId xmlns:a16="http://schemas.microsoft.com/office/drawing/2014/main" xmlns="" id="{60A81A7F-EB1A-C94B-A5F8-4C30921D1864}"/>
              </a:ext>
            </a:extLst>
          </p:cNvPr>
          <p:cNvSpPr/>
          <p:nvPr/>
        </p:nvSpPr>
        <p:spPr bwMode="auto">
          <a:xfrm>
            <a:off x="5868144" y="3744555"/>
            <a:ext cx="1420904" cy="2451720"/>
          </a:xfrm>
          <a:prstGeom prst="roundRect">
            <a:avLst/>
          </a:prstGeom>
          <a:solidFill>
            <a:srgbClr val="FFC61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a:ln>
                <a:noFill/>
              </a:ln>
              <a:solidFill>
                <a:srgbClr val="0F5494"/>
              </a:solidFill>
              <a:effectLst/>
              <a:latin typeface="Verdana" pitchFamily="39" charset="0"/>
            </a:endParaRPr>
          </a:p>
        </p:txBody>
      </p:sp>
      <p:sp>
        <p:nvSpPr>
          <p:cNvPr id="10242" name="Title 1"/>
          <p:cNvSpPr>
            <a:spLocks noGrp="1"/>
          </p:cNvSpPr>
          <p:nvPr>
            <p:ph type="title"/>
          </p:nvPr>
        </p:nvSpPr>
        <p:spPr>
          <a:xfrm>
            <a:off x="239713" y="1295400"/>
            <a:ext cx="8675687" cy="762000"/>
          </a:xfrm>
        </p:spPr>
        <p:txBody>
          <a:bodyPr/>
          <a:lstStyle/>
          <a:p>
            <a:pPr algn="ctr"/>
            <a:r>
              <a:rPr lang="en-GB" sz="1800" dirty="0">
                <a:latin typeface="Calibri"/>
                <a:cs typeface="Calibri"/>
              </a:rPr>
              <a:t>    </a:t>
            </a:r>
            <a:r>
              <a:rPr lang="en-GB" sz="2800" dirty="0">
                <a:solidFill>
                  <a:srgbClr val="800000"/>
                </a:solidFill>
                <a:latin typeface="+mn-lt"/>
                <a:cs typeface="Calibri"/>
              </a:rPr>
              <a:t>Structure of Module 2</a:t>
            </a:r>
          </a:p>
        </p:txBody>
      </p:sp>
      <p:sp>
        <p:nvSpPr>
          <p:cNvPr id="10" name="Espace réservé du numéro de diapositive 9"/>
          <p:cNvSpPr>
            <a:spLocks noGrp="1"/>
          </p:cNvSpPr>
          <p:nvPr>
            <p:ph type="sldNum" sz="quarter" idx="12"/>
          </p:nvPr>
        </p:nvSpPr>
        <p:spPr/>
        <p:txBody>
          <a:bodyPr/>
          <a:lstStyle/>
          <a:p>
            <a:fld id="{A29ECED8-C261-954F-ACA4-286B832D9164}" type="slidenum">
              <a:rPr lang="en-GB" smtClean="0"/>
              <a:pPr/>
              <a:t>27</a:t>
            </a:fld>
            <a:endParaRPr lang="en-GB"/>
          </a:p>
        </p:txBody>
      </p:sp>
      <p:grpSp>
        <p:nvGrpSpPr>
          <p:cNvPr id="2" name="Group 1"/>
          <p:cNvGrpSpPr/>
          <p:nvPr/>
        </p:nvGrpSpPr>
        <p:grpSpPr>
          <a:xfrm>
            <a:off x="467544" y="2852936"/>
            <a:ext cx="7848798" cy="2538864"/>
            <a:chOff x="539552" y="3429000"/>
            <a:chExt cx="7848798" cy="2538864"/>
          </a:xfrm>
        </p:grpSpPr>
        <p:cxnSp>
          <p:nvCxnSpPr>
            <p:cNvPr id="18" name="53 Conector recto"/>
            <p:cNvCxnSpPr>
              <a:stCxn id="22" idx="0"/>
              <a:endCxn id="12" idx="2"/>
            </p:cNvCxnSpPr>
            <p:nvPr/>
          </p:nvCxnSpPr>
          <p:spPr bwMode="auto">
            <a:xfrm flipV="1">
              <a:off x="3383891" y="3952801"/>
              <a:ext cx="2495" cy="520774"/>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28" name="54 Conector recto"/>
            <p:cNvCxnSpPr>
              <a:stCxn id="24" idx="0"/>
              <a:endCxn id="16" idx="2"/>
            </p:cNvCxnSpPr>
            <p:nvPr/>
          </p:nvCxnSpPr>
          <p:spPr bwMode="auto">
            <a:xfrm flipV="1">
              <a:off x="5544089" y="4221088"/>
              <a:ext cx="2537" cy="252487"/>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0" name="56 Conector recto"/>
            <p:cNvCxnSpPr>
              <a:stCxn id="20" idx="0"/>
              <a:endCxn id="31" idx="2"/>
            </p:cNvCxnSpPr>
            <p:nvPr/>
          </p:nvCxnSpPr>
          <p:spPr bwMode="auto">
            <a:xfrm flipV="1">
              <a:off x="1223693" y="4167664"/>
              <a:ext cx="2453" cy="305911"/>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2" name="54 Conector recto"/>
            <p:cNvCxnSpPr>
              <a:stCxn id="9" idx="0"/>
              <a:endCxn id="23" idx="4"/>
            </p:cNvCxnSpPr>
            <p:nvPr/>
          </p:nvCxnSpPr>
          <p:spPr bwMode="auto">
            <a:xfrm flipH="1" flipV="1">
              <a:off x="4463990" y="4976813"/>
              <a:ext cx="2516" cy="324395"/>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3" name="54 Conector recto"/>
            <p:cNvCxnSpPr>
              <a:stCxn id="8" idx="0"/>
              <a:endCxn id="21" idx="4"/>
            </p:cNvCxnSpPr>
            <p:nvPr/>
          </p:nvCxnSpPr>
          <p:spPr bwMode="auto">
            <a:xfrm flipH="1" flipV="1">
              <a:off x="2303792" y="4976813"/>
              <a:ext cx="3268" cy="324395"/>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4" name="54 Conector recto"/>
            <p:cNvCxnSpPr>
              <a:stCxn id="13" idx="0"/>
              <a:endCxn id="25" idx="4"/>
            </p:cNvCxnSpPr>
            <p:nvPr/>
          </p:nvCxnSpPr>
          <p:spPr bwMode="auto">
            <a:xfrm flipH="1" flipV="1">
              <a:off x="6624188" y="4976813"/>
              <a:ext cx="2558" cy="252387"/>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7" name="44 Conector recto"/>
            <p:cNvCxnSpPr>
              <a:cxnSpLocks/>
              <a:stCxn id="20" idx="2"/>
              <a:endCxn id="25" idx="6"/>
            </p:cNvCxnSpPr>
            <p:nvPr/>
          </p:nvCxnSpPr>
          <p:spPr bwMode="auto">
            <a:xfrm>
              <a:off x="971670" y="4725194"/>
              <a:ext cx="5904541" cy="0"/>
            </a:xfrm>
            <a:prstGeom prst="line">
              <a:avLst/>
            </a:prstGeom>
            <a:noFill/>
            <a:ln w="38100" cap="flat" cmpd="sng" algn="ctr">
              <a:solidFill>
                <a:schemeClr val="accent6">
                  <a:lumMod val="40000"/>
                  <a:lumOff val="60000"/>
                </a:schemeClr>
              </a:solidFill>
              <a:prstDash val="solid"/>
              <a:round/>
              <a:headEnd type="none" w="med" len="med"/>
              <a:tailEnd type="none" w="med" len="med"/>
            </a:ln>
            <a:effectLst/>
          </p:spPr>
        </p:cxnSp>
        <p:sp>
          <p:nvSpPr>
            <p:cNvPr id="8" name="17 CuadroTexto"/>
            <p:cNvSpPr txBox="1"/>
            <p:nvPr/>
          </p:nvSpPr>
          <p:spPr>
            <a:xfrm>
              <a:off x="1619672" y="5301208"/>
              <a:ext cx="1374775" cy="523220"/>
            </a:xfrm>
            <a:prstGeom prst="rect">
              <a:avLst/>
            </a:prstGeom>
            <a:noFill/>
          </p:spPr>
          <p:txBody>
            <a:bodyPr>
              <a:spAutoFit/>
            </a:bodyPr>
            <a:lstStyle/>
            <a:p>
              <a:pPr algn="ctr">
                <a:spcAft>
                  <a:spcPts val="1800"/>
                </a:spcAft>
              </a:pPr>
              <a:r>
                <a:rPr lang="en-GB" sz="1400" b="1" dirty="0">
                  <a:latin typeface="Calibri"/>
                  <a:cs typeface="Calibri"/>
                </a:rPr>
                <a:t>PD objectives &amp; content</a:t>
              </a:r>
            </a:p>
          </p:txBody>
        </p:sp>
        <p:sp>
          <p:nvSpPr>
            <p:cNvPr id="9" name="27 CuadroTexto"/>
            <p:cNvSpPr txBox="1"/>
            <p:nvPr/>
          </p:nvSpPr>
          <p:spPr>
            <a:xfrm>
              <a:off x="3779912" y="5301208"/>
              <a:ext cx="1373187" cy="307777"/>
            </a:xfrm>
            <a:prstGeom prst="rect">
              <a:avLst/>
            </a:prstGeom>
            <a:noFill/>
          </p:spPr>
          <p:txBody>
            <a:bodyPr>
              <a:spAutoFit/>
            </a:bodyPr>
            <a:lstStyle/>
            <a:p>
              <a:pPr algn="ctr">
                <a:spcAft>
                  <a:spcPts val="1800"/>
                </a:spcAft>
              </a:pPr>
              <a:r>
                <a:rPr lang="en-GB" sz="1400" b="1" dirty="0">
                  <a:latin typeface="Calibri"/>
                  <a:cs typeface="Calibri"/>
                </a:rPr>
                <a:t>PD plan</a:t>
              </a:r>
            </a:p>
          </p:txBody>
        </p:sp>
        <p:sp>
          <p:nvSpPr>
            <p:cNvPr id="12" name="28 CuadroTexto"/>
            <p:cNvSpPr txBox="1">
              <a:spLocks noChangeArrowheads="1"/>
            </p:cNvSpPr>
            <p:nvPr/>
          </p:nvSpPr>
          <p:spPr bwMode="auto">
            <a:xfrm>
              <a:off x="2699792" y="3645024"/>
              <a:ext cx="137318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GB"/>
              </a:defPPr>
              <a:lvl1pPr algn="ctr">
                <a:spcAft>
                  <a:spcPts val="1800"/>
                </a:spcAft>
                <a:defRPr sz="1400" b="1">
                  <a:solidFill>
                    <a:schemeClr val="accent2"/>
                  </a:solidFill>
                  <a:latin typeface="Calibri"/>
                  <a:ea typeface="MS PGothic" charset="0"/>
                  <a:cs typeface="Calibri"/>
                </a:defRPr>
              </a:lvl1pPr>
              <a:lvl2pPr marL="742950" indent="-285750">
                <a:defRPr sz="7600" b="1">
                  <a:solidFill>
                    <a:srgbClr val="FFD624"/>
                  </a:solidFill>
                  <a:latin typeface="Verdana" charset="0"/>
                  <a:ea typeface="MS PGothic" charset="0"/>
                  <a:cs typeface="MS PGothic" charset="0"/>
                </a:defRPr>
              </a:lvl2pPr>
              <a:lvl3pPr marL="1143000" indent="-228600">
                <a:defRPr sz="7600" b="1">
                  <a:solidFill>
                    <a:srgbClr val="FFD624"/>
                  </a:solidFill>
                  <a:latin typeface="Verdana" charset="0"/>
                  <a:ea typeface="MS PGothic" charset="0"/>
                  <a:cs typeface="MS PGothic" charset="0"/>
                </a:defRPr>
              </a:lvl3pPr>
              <a:lvl4pPr marL="1600200" indent="-228600">
                <a:defRPr sz="7600" b="1">
                  <a:solidFill>
                    <a:srgbClr val="FFD624"/>
                  </a:solidFill>
                  <a:latin typeface="Verdana" charset="0"/>
                  <a:ea typeface="MS PGothic" charset="0"/>
                  <a:cs typeface="MS PGothic" charset="0"/>
                </a:defRPr>
              </a:lvl4pPr>
              <a:lvl5pPr marL="2057400" indent="-228600">
                <a:defRPr sz="7600" b="1">
                  <a:solidFill>
                    <a:srgbClr val="FFD624"/>
                  </a:solidFill>
                  <a:latin typeface="Verdana" charset="0"/>
                  <a:ea typeface="MS PGothic" charset="0"/>
                  <a:cs typeface="MS PGothic" charset="0"/>
                </a:defRPr>
              </a:lvl5pPr>
              <a:lvl6pPr marL="2514600" indent="-228600" eaLnBrk="0" fontAlgn="base" hangingPunct="0">
                <a:spcBef>
                  <a:spcPct val="0"/>
                </a:spcBef>
                <a:spcAft>
                  <a:spcPct val="0"/>
                </a:spcAft>
                <a:defRPr sz="7600" b="1">
                  <a:solidFill>
                    <a:srgbClr val="FFD624"/>
                  </a:solidFill>
                  <a:latin typeface="Verdana" charset="0"/>
                  <a:ea typeface="MS PGothic" charset="0"/>
                  <a:cs typeface="MS PGothic" charset="0"/>
                </a:defRPr>
              </a:lvl6pPr>
              <a:lvl7pPr marL="2971800" indent="-228600" eaLnBrk="0" fontAlgn="base" hangingPunct="0">
                <a:spcBef>
                  <a:spcPct val="0"/>
                </a:spcBef>
                <a:spcAft>
                  <a:spcPct val="0"/>
                </a:spcAft>
                <a:defRPr sz="7600" b="1">
                  <a:solidFill>
                    <a:srgbClr val="FFD624"/>
                  </a:solidFill>
                  <a:latin typeface="Verdana" charset="0"/>
                  <a:ea typeface="MS PGothic" charset="0"/>
                  <a:cs typeface="MS PGothic" charset="0"/>
                </a:defRPr>
              </a:lvl7pPr>
              <a:lvl8pPr marL="3429000" indent="-228600" eaLnBrk="0" fontAlgn="base" hangingPunct="0">
                <a:spcBef>
                  <a:spcPct val="0"/>
                </a:spcBef>
                <a:spcAft>
                  <a:spcPct val="0"/>
                </a:spcAft>
                <a:defRPr sz="7600" b="1">
                  <a:solidFill>
                    <a:srgbClr val="FFD624"/>
                  </a:solidFill>
                  <a:latin typeface="Verdana" charset="0"/>
                  <a:ea typeface="MS PGothic" charset="0"/>
                  <a:cs typeface="MS PGothic" charset="0"/>
                </a:defRPr>
              </a:lvl8pPr>
              <a:lvl9pPr marL="3886200" indent="-228600" eaLnBrk="0" fontAlgn="base" hangingPunct="0">
                <a:spcBef>
                  <a:spcPct val="0"/>
                </a:spcBef>
                <a:spcAft>
                  <a:spcPct val="0"/>
                </a:spcAft>
                <a:defRPr sz="7600" b="1">
                  <a:solidFill>
                    <a:srgbClr val="FFD624"/>
                  </a:solidFill>
                  <a:latin typeface="Verdana" charset="0"/>
                  <a:ea typeface="MS PGothic" charset="0"/>
                  <a:cs typeface="MS PGothic" charset="0"/>
                </a:defRPr>
              </a:lvl9pPr>
            </a:lstStyle>
            <a:p>
              <a:r>
                <a:rPr lang="en-GB" altLang="x-none" dirty="0">
                  <a:latin typeface="Calibri" charset="0"/>
                </a:rPr>
                <a:t>PD indicators</a:t>
              </a:r>
            </a:p>
          </p:txBody>
        </p:sp>
        <p:sp>
          <p:nvSpPr>
            <p:cNvPr id="13" name="29 CuadroTexto"/>
            <p:cNvSpPr txBox="1"/>
            <p:nvPr/>
          </p:nvSpPr>
          <p:spPr>
            <a:xfrm>
              <a:off x="5940152" y="5229200"/>
              <a:ext cx="1373188" cy="738664"/>
            </a:xfrm>
            <a:prstGeom prst="rect">
              <a:avLst/>
            </a:prstGeom>
            <a:noFill/>
          </p:spPr>
          <p:txBody>
            <a:bodyPr>
              <a:spAutoFit/>
            </a:bodyPr>
            <a:lstStyle/>
            <a:p>
              <a:pPr algn="ctr">
                <a:spcAft>
                  <a:spcPts val="1800"/>
                </a:spcAft>
              </a:pPr>
              <a:r>
                <a:rPr lang="en-GB" sz="1400" b="1" dirty="0">
                  <a:latin typeface="Calibri"/>
                  <a:cs typeface="Calibri"/>
                </a:rPr>
                <a:t>Top tips for effective policy dialogue</a:t>
              </a:r>
            </a:p>
          </p:txBody>
        </p:sp>
        <p:sp>
          <p:nvSpPr>
            <p:cNvPr id="16" name="30 CuadroTexto"/>
            <p:cNvSpPr txBox="1"/>
            <p:nvPr/>
          </p:nvSpPr>
          <p:spPr>
            <a:xfrm>
              <a:off x="4860032" y="3482424"/>
              <a:ext cx="1373188" cy="738664"/>
            </a:xfrm>
            <a:prstGeom prst="rect">
              <a:avLst/>
            </a:prstGeom>
            <a:noFill/>
          </p:spPr>
          <p:txBody>
            <a:bodyPr>
              <a:spAutoFit/>
            </a:bodyPr>
            <a:lstStyle/>
            <a:p>
              <a:pPr algn="ctr">
                <a:spcAft>
                  <a:spcPts val="1800"/>
                </a:spcAft>
              </a:pPr>
              <a:r>
                <a:rPr lang="en-GB" sz="1400" b="1" dirty="0">
                  <a:latin typeface="Calibri"/>
                  <a:cs typeface="Calibri"/>
                </a:rPr>
                <a:t>Recording and reporting of dialogue</a:t>
              </a:r>
            </a:p>
          </p:txBody>
        </p:sp>
        <p:grpSp>
          <p:nvGrpSpPr>
            <p:cNvPr id="19" name="Group 3"/>
            <p:cNvGrpSpPr>
              <a:grpSpLocks/>
            </p:cNvGrpSpPr>
            <p:nvPr/>
          </p:nvGrpSpPr>
          <p:grpSpPr bwMode="auto">
            <a:xfrm>
              <a:off x="755650" y="4473575"/>
              <a:ext cx="7632700" cy="503238"/>
              <a:chOff x="755576" y="4473116"/>
              <a:chExt cx="7632848" cy="504056"/>
            </a:xfrm>
          </p:grpSpPr>
          <p:sp>
            <p:nvSpPr>
              <p:cNvPr id="20" name="4 Elipse"/>
              <p:cNvSpPr/>
              <p:nvPr/>
            </p:nvSpPr>
            <p:spPr>
              <a:xfrm>
                <a:off x="971600"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p>
            </p:txBody>
          </p:sp>
          <p:sp>
            <p:nvSpPr>
              <p:cNvPr id="21" name="16 Elipse"/>
              <p:cNvSpPr/>
              <p:nvPr/>
            </p:nvSpPr>
            <p:spPr>
              <a:xfrm>
                <a:off x="2051720"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p>
            </p:txBody>
          </p:sp>
          <p:sp>
            <p:nvSpPr>
              <p:cNvPr id="22" name="18 Elipse"/>
              <p:cNvSpPr/>
              <p:nvPr/>
            </p:nvSpPr>
            <p:spPr>
              <a:xfrm>
                <a:off x="3131840"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p>
            </p:txBody>
          </p:sp>
          <p:sp>
            <p:nvSpPr>
              <p:cNvPr id="23" name="19 Elipse"/>
              <p:cNvSpPr/>
              <p:nvPr/>
            </p:nvSpPr>
            <p:spPr>
              <a:xfrm>
                <a:off x="4211960"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4</a:t>
                </a:r>
              </a:p>
            </p:txBody>
          </p:sp>
          <p:sp>
            <p:nvSpPr>
              <p:cNvPr id="24" name="20 Elipse"/>
              <p:cNvSpPr/>
              <p:nvPr/>
            </p:nvSpPr>
            <p:spPr>
              <a:xfrm>
                <a:off x="5292080"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5</a:t>
                </a:r>
              </a:p>
            </p:txBody>
          </p:sp>
          <p:sp>
            <p:nvSpPr>
              <p:cNvPr id="25" name="21 Elipse"/>
              <p:cNvSpPr/>
              <p:nvPr/>
            </p:nvSpPr>
            <p:spPr>
              <a:xfrm>
                <a:off x="6372200"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6</a:t>
                </a:r>
              </a:p>
            </p:txBody>
          </p:sp>
          <p:cxnSp>
            <p:nvCxnSpPr>
              <p:cNvPr id="27" name="42 Conector recto"/>
              <p:cNvCxnSpPr>
                <a:cxnSpLocks noChangeShapeType="1"/>
              </p:cNvCxnSpPr>
              <p:nvPr/>
            </p:nvCxnSpPr>
            <p:spPr bwMode="auto">
              <a:xfrm>
                <a:off x="755576" y="4725144"/>
                <a:ext cx="7632848" cy="144016"/>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cxnSp>
        </p:grpSp>
        <p:sp>
          <p:nvSpPr>
            <p:cNvPr id="31" name="28 CuadroTexto"/>
            <p:cNvSpPr txBox="1">
              <a:spLocks noChangeArrowheads="1"/>
            </p:cNvSpPr>
            <p:nvPr/>
          </p:nvSpPr>
          <p:spPr bwMode="auto">
            <a:xfrm>
              <a:off x="539552" y="3429000"/>
              <a:ext cx="1373187"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7600" b="1">
                  <a:solidFill>
                    <a:srgbClr val="FFD624"/>
                  </a:solidFill>
                  <a:latin typeface="Verdana" charset="0"/>
                  <a:ea typeface="MS PGothic" charset="0"/>
                  <a:cs typeface="MS PGothic" charset="0"/>
                </a:defRPr>
              </a:lvl1pPr>
              <a:lvl2pPr marL="742950" indent="-285750" eaLnBrk="0" hangingPunct="0">
                <a:defRPr sz="7600" b="1">
                  <a:solidFill>
                    <a:srgbClr val="FFD624"/>
                  </a:solidFill>
                  <a:latin typeface="Verdana" charset="0"/>
                  <a:ea typeface="MS PGothic" charset="0"/>
                  <a:cs typeface="MS PGothic" charset="0"/>
                </a:defRPr>
              </a:lvl2pPr>
              <a:lvl3pPr marL="1143000" indent="-228600" eaLnBrk="0" hangingPunct="0">
                <a:defRPr sz="7600" b="1">
                  <a:solidFill>
                    <a:srgbClr val="FFD624"/>
                  </a:solidFill>
                  <a:latin typeface="Verdana" charset="0"/>
                  <a:ea typeface="MS PGothic" charset="0"/>
                  <a:cs typeface="MS PGothic" charset="0"/>
                </a:defRPr>
              </a:lvl3pPr>
              <a:lvl4pPr marL="1600200" indent="-228600" eaLnBrk="0" hangingPunct="0">
                <a:defRPr sz="7600" b="1">
                  <a:solidFill>
                    <a:srgbClr val="FFD624"/>
                  </a:solidFill>
                  <a:latin typeface="Verdana" charset="0"/>
                  <a:ea typeface="MS PGothic" charset="0"/>
                  <a:cs typeface="MS PGothic" charset="0"/>
                </a:defRPr>
              </a:lvl4pPr>
              <a:lvl5pPr marL="2057400" indent="-228600" eaLnBrk="0" hangingPunct="0">
                <a:defRPr sz="7600" b="1">
                  <a:solidFill>
                    <a:srgbClr val="FFD624"/>
                  </a:solidFill>
                  <a:latin typeface="Verdana" charset="0"/>
                  <a:ea typeface="MS PGothic" charset="0"/>
                  <a:cs typeface="MS PGothic" charset="0"/>
                </a:defRPr>
              </a:lvl5pPr>
              <a:lvl6pPr marL="2514600" indent="-228600" eaLnBrk="0" fontAlgn="base" hangingPunct="0">
                <a:spcBef>
                  <a:spcPct val="0"/>
                </a:spcBef>
                <a:spcAft>
                  <a:spcPct val="0"/>
                </a:spcAft>
                <a:defRPr sz="7600" b="1">
                  <a:solidFill>
                    <a:srgbClr val="FFD624"/>
                  </a:solidFill>
                  <a:latin typeface="Verdana" charset="0"/>
                  <a:ea typeface="MS PGothic" charset="0"/>
                  <a:cs typeface="MS PGothic" charset="0"/>
                </a:defRPr>
              </a:lvl6pPr>
              <a:lvl7pPr marL="2971800" indent="-228600" eaLnBrk="0" fontAlgn="base" hangingPunct="0">
                <a:spcBef>
                  <a:spcPct val="0"/>
                </a:spcBef>
                <a:spcAft>
                  <a:spcPct val="0"/>
                </a:spcAft>
                <a:defRPr sz="7600" b="1">
                  <a:solidFill>
                    <a:srgbClr val="FFD624"/>
                  </a:solidFill>
                  <a:latin typeface="Verdana" charset="0"/>
                  <a:ea typeface="MS PGothic" charset="0"/>
                  <a:cs typeface="MS PGothic" charset="0"/>
                </a:defRPr>
              </a:lvl7pPr>
              <a:lvl8pPr marL="3429000" indent="-228600" eaLnBrk="0" fontAlgn="base" hangingPunct="0">
                <a:spcBef>
                  <a:spcPct val="0"/>
                </a:spcBef>
                <a:spcAft>
                  <a:spcPct val="0"/>
                </a:spcAft>
                <a:defRPr sz="7600" b="1">
                  <a:solidFill>
                    <a:srgbClr val="FFD624"/>
                  </a:solidFill>
                  <a:latin typeface="Verdana" charset="0"/>
                  <a:ea typeface="MS PGothic" charset="0"/>
                  <a:cs typeface="MS PGothic" charset="0"/>
                </a:defRPr>
              </a:lvl8pPr>
              <a:lvl9pPr marL="3886200" indent="-228600" eaLnBrk="0" fontAlgn="base" hangingPunct="0">
                <a:spcBef>
                  <a:spcPct val="0"/>
                </a:spcBef>
                <a:spcAft>
                  <a:spcPct val="0"/>
                </a:spcAft>
                <a:defRPr sz="7600" b="1">
                  <a:solidFill>
                    <a:srgbClr val="FFD624"/>
                  </a:solidFill>
                  <a:latin typeface="Verdana" charset="0"/>
                  <a:ea typeface="MS PGothic" charset="0"/>
                  <a:cs typeface="MS PGothic" charset="0"/>
                </a:defRPr>
              </a:lvl9pPr>
            </a:lstStyle>
            <a:p>
              <a:pPr algn="ctr">
                <a:spcAft>
                  <a:spcPts val="1800"/>
                </a:spcAft>
              </a:pPr>
              <a:r>
                <a:rPr lang="en-GB" altLang="x-none" sz="1400" dirty="0">
                  <a:solidFill>
                    <a:srgbClr val="333399"/>
                  </a:solidFill>
                  <a:latin typeface="Calibri" charset="0"/>
                </a:rPr>
                <a:t>Embedding PD in contextual evidence</a:t>
              </a:r>
            </a:p>
          </p:txBody>
        </p:sp>
      </p:grpSp>
      <p:sp>
        <p:nvSpPr>
          <p:cNvPr id="3" name="Rounded Rectangle 2">
            <a:extLst>
              <a:ext uri="{FF2B5EF4-FFF2-40B4-BE49-F238E27FC236}">
                <a16:creationId xmlns:a16="http://schemas.microsoft.com/office/drawing/2014/main" xmlns="" id="{FD784D0E-0A6A-C64E-B8BC-799E0C690447}"/>
              </a:ext>
            </a:extLst>
          </p:cNvPr>
          <p:cNvSpPr/>
          <p:nvPr/>
        </p:nvSpPr>
        <p:spPr bwMode="auto">
          <a:xfrm>
            <a:off x="9324528" y="-171400"/>
            <a:ext cx="914400" cy="9144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a:ln>
                <a:noFill/>
              </a:ln>
              <a:solidFill>
                <a:srgbClr val="0F5494"/>
              </a:solidFill>
              <a:effectLst/>
              <a:latin typeface="Verdana" pitchFamily="39" charset="0"/>
            </a:endParaRPr>
          </a:p>
        </p:txBody>
      </p:sp>
    </p:spTree>
    <p:extLst>
      <p:ext uri="{BB962C8B-B14F-4D97-AF65-F5344CB8AC3E}">
        <p14:creationId xmlns:p14="http://schemas.microsoft.com/office/powerpoint/2010/main" val="3523264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11">
            <a:extLst>
              <a:ext uri="{FF2B5EF4-FFF2-40B4-BE49-F238E27FC236}">
                <a16:creationId xmlns:a16="http://schemas.microsoft.com/office/drawing/2014/main" xmlns="" id="{8CF3F134-2807-5343-8873-4C22B754CB8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ea typeface="ＭＳ Ｐゴシック" panose="020B0600070205080204" pitchFamily="34" charset="-128"/>
              </a:defRPr>
            </a:lvl1pPr>
            <a:lvl2pPr marL="37931725" indent="-37474525">
              <a:defRPr sz="1200">
                <a:solidFill>
                  <a:srgbClr val="0F5494"/>
                </a:solidFill>
                <a:latin typeface="Verdana" panose="020B0604030504040204" pitchFamily="34" charset="0"/>
                <a:ea typeface="ＭＳ Ｐゴシック" panose="020B0600070205080204" pitchFamily="34" charset="-128"/>
              </a:defRPr>
            </a:lvl2pPr>
            <a:lvl3pPr>
              <a:defRPr sz="1200">
                <a:solidFill>
                  <a:srgbClr val="0F5494"/>
                </a:solidFill>
                <a:latin typeface="Verdana" panose="020B0604030504040204" pitchFamily="34" charset="0"/>
                <a:ea typeface="ＭＳ Ｐゴシック" panose="020B0600070205080204" pitchFamily="34" charset="-128"/>
              </a:defRPr>
            </a:lvl3pPr>
            <a:lvl4pPr>
              <a:defRPr sz="1200">
                <a:solidFill>
                  <a:srgbClr val="0F5494"/>
                </a:solidFill>
                <a:latin typeface="Verdana" panose="020B0604030504040204" pitchFamily="34" charset="0"/>
                <a:ea typeface="ＭＳ Ｐゴシック" panose="020B0600070205080204" pitchFamily="34" charset="-128"/>
              </a:defRPr>
            </a:lvl4pPr>
            <a:lvl5pPr>
              <a:defRPr sz="1200">
                <a:solidFill>
                  <a:srgbClr val="0F5494"/>
                </a:solidFill>
                <a:latin typeface="Verdan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9pPr>
          </a:lstStyle>
          <a:p>
            <a:fld id="{80ED2A5E-1676-3F41-989E-3A82C5AB1FE4}" type="slidenum">
              <a:rPr lang="en-US" altLang="fr-FR" sz="1400">
                <a:solidFill>
                  <a:schemeClr val="tx1"/>
                </a:solidFill>
                <a:latin typeface="Arial" panose="020B0604020202020204" pitchFamily="34" charset="0"/>
              </a:rPr>
              <a:pPr/>
              <a:t>28</a:t>
            </a:fld>
            <a:endParaRPr lang="en-US" altLang="fr-FR" sz="1400">
              <a:solidFill>
                <a:schemeClr val="tx1"/>
              </a:solidFill>
              <a:latin typeface="Arial" panose="020B0604020202020204" pitchFamily="34" charset="0"/>
            </a:endParaRPr>
          </a:p>
        </p:txBody>
      </p:sp>
      <p:pic>
        <p:nvPicPr>
          <p:cNvPr id="102403" name="Image 4" descr="AUSAID_2013_evaluation_PD_Top_Tips.jpg">
            <a:extLst>
              <a:ext uri="{FF2B5EF4-FFF2-40B4-BE49-F238E27FC236}">
                <a16:creationId xmlns:a16="http://schemas.microsoft.com/office/drawing/2014/main" xmlns="" id="{10D31D42-55BE-E441-B480-CD3E281FAE64}"/>
              </a:ext>
            </a:extLst>
          </p:cNvPr>
          <p:cNvPicPr>
            <a:picLocks noChangeAspect="1"/>
          </p:cNvPicPr>
          <p:nvPr/>
        </p:nvPicPr>
        <p:blipFill>
          <a:blip r:embed="rId3">
            <a:extLst>
              <a:ext uri="{28A0092B-C50C-407E-A947-70E740481C1C}">
                <a14:useLocalDpi xmlns:a14="http://schemas.microsoft.com/office/drawing/2010/main" val="0"/>
              </a:ext>
            </a:extLst>
          </a:blip>
          <a:srcRect l="11667" t="18185" r="19167" b="15829"/>
          <a:stretch>
            <a:fillRect/>
          </a:stretch>
        </p:blipFill>
        <p:spPr bwMode="auto">
          <a:xfrm>
            <a:off x="-76200" y="838200"/>
            <a:ext cx="9220200" cy="622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8694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1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marL="1143000" indent="-228600">
              <a:defRPr sz="1200">
                <a:solidFill>
                  <a:srgbClr val="0F5494"/>
                </a:solidFill>
                <a:latin typeface="Verdana" charset="0"/>
                <a:ea typeface="ＭＳ Ｐゴシック" charset="-128"/>
              </a:defRPr>
            </a:lvl3pPr>
            <a:lvl4pPr marL="1600200" indent="-228600">
              <a:defRPr sz="1200">
                <a:solidFill>
                  <a:srgbClr val="0F5494"/>
                </a:solidFill>
                <a:latin typeface="Verdana" charset="0"/>
                <a:ea typeface="ＭＳ Ｐゴシック" charset="-128"/>
              </a:defRPr>
            </a:lvl4pPr>
            <a:lvl5pPr marL="2057400" indent="-228600">
              <a:defRPr sz="1200">
                <a:solidFill>
                  <a:srgbClr val="0F5494"/>
                </a:solidFill>
                <a:latin typeface="Verdana" charset="0"/>
                <a:ea typeface="ＭＳ Ｐゴシック" charset="-128"/>
              </a:defRPr>
            </a:lvl5pPr>
            <a:lvl6pPr marL="2514600" indent="-228600" eaLnBrk="0" fontAlgn="base" hangingPunct="0">
              <a:spcBef>
                <a:spcPct val="0"/>
              </a:spcBef>
              <a:spcAft>
                <a:spcPct val="0"/>
              </a:spcAft>
              <a:defRPr sz="1200">
                <a:solidFill>
                  <a:srgbClr val="0F5494"/>
                </a:solidFill>
                <a:latin typeface="Verdana" charset="0"/>
                <a:ea typeface="ＭＳ Ｐゴシック" charset="-128"/>
              </a:defRPr>
            </a:lvl6pPr>
            <a:lvl7pPr marL="2971800" indent="-228600" eaLnBrk="0" fontAlgn="base" hangingPunct="0">
              <a:spcBef>
                <a:spcPct val="0"/>
              </a:spcBef>
              <a:spcAft>
                <a:spcPct val="0"/>
              </a:spcAft>
              <a:defRPr sz="1200">
                <a:solidFill>
                  <a:srgbClr val="0F5494"/>
                </a:solidFill>
                <a:latin typeface="Verdana" charset="0"/>
                <a:ea typeface="ＭＳ Ｐゴシック" charset="-128"/>
              </a:defRPr>
            </a:lvl7pPr>
            <a:lvl8pPr marL="3429000" indent="-228600" eaLnBrk="0" fontAlgn="base" hangingPunct="0">
              <a:spcBef>
                <a:spcPct val="0"/>
              </a:spcBef>
              <a:spcAft>
                <a:spcPct val="0"/>
              </a:spcAft>
              <a:defRPr sz="1200">
                <a:solidFill>
                  <a:srgbClr val="0F5494"/>
                </a:solidFill>
                <a:latin typeface="Verdana" charset="0"/>
                <a:ea typeface="ＭＳ Ｐゴシック" charset="-128"/>
              </a:defRPr>
            </a:lvl8pPr>
            <a:lvl9pPr marL="3886200" indent="-228600" eaLnBrk="0" fontAlgn="base" hangingPunct="0">
              <a:spcBef>
                <a:spcPct val="0"/>
              </a:spcBef>
              <a:spcAft>
                <a:spcPct val="0"/>
              </a:spcAft>
              <a:defRPr sz="1200">
                <a:solidFill>
                  <a:srgbClr val="0F5494"/>
                </a:solidFill>
                <a:latin typeface="Verdana" charset="0"/>
                <a:ea typeface="ＭＳ Ｐゴシック" charset="-128"/>
              </a:defRPr>
            </a:lvl9pPr>
          </a:lstStyle>
          <a:p>
            <a:fld id="{3DF668D3-0A45-C44F-B991-7C68FA757E33}" type="slidenum">
              <a:rPr lang="en-US" altLang="x-none" sz="1400">
                <a:solidFill>
                  <a:schemeClr val="tx1"/>
                </a:solidFill>
                <a:latin typeface="Arial" charset="0"/>
              </a:rPr>
              <a:pPr/>
              <a:t>29</a:t>
            </a:fld>
            <a:endParaRPr lang="en-US" altLang="x-none" sz="1400">
              <a:solidFill>
                <a:schemeClr val="tx1"/>
              </a:solidFill>
              <a:latin typeface="Arial" charset="0"/>
            </a:endParaRPr>
          </a:p>
        </p:txBody>
      </p:sp>
      <p:sp>
        <p:nvSpPr>
          <p:cNvPr id="3" name="TextBox 2"/>
          <p:cNvSpPr txBox="1"/>
          <p:nvPr/>
        </p:nvSpPr>
        <p:spPr>
          <a:xfrm rot="16200000">
            <a:off x="6484858" y="3676382"/>
            <a:ext cx="4608512" cy="369332"/>
          </a:xfrm>
          <a:prstGeom prst="rect">
            <a:avLst/>
          </a:prstGeom>
          <a:noFill/>
        </p:spPr>
        <p:txBody>
          <a:bodyPr wrap="square" rtlCol="0">
            <a:spAutoFit/>
          </a:bodyPr>
          <a:lstStyle/>
          <a:p>
            <a:pPr algn="ctr"/>
            <a:r>
              <a:rPr lang="en-GB" sz="900" dirty="0"/>
              <a:t>Inspired by </a:t>
            </a:r>
            <a:r>
              <a:rPr lang="en-GB" sz="900" i="1" dirty="0"/>
              <a:t>Top tips for effective Policy Dialogue</a:t>
            </a:r>
          </a:p>
          <a:p>
            <a:pPr algn="ctr"/>
            <a:r>
              <a:rPr lang="en-GB" sz="900" dirty="0" err="1"/>
              <a:t>AusAID</a:t>
            </a:r>
            <a:r>
              <a:rPr lang="en-GB" sz="900" dirty="0"/>
              <a:t> -Office of Development Effectiveness</a:t>
            </a:r>
          </a:p>
        </p:txBody>
      </p:sp>
      <p:sp>
        <p:nvSpPr>
          <p:cNvPr id="4" name="Rounded Rectangle 3"/>
          <p:cNvSpPr/>
          <p:nvPr/>
        </p:nvSpPr>
        <p:spPr bwMode="auto">
          <a:xfrm>
            <a:off x="323528" y="5733256"/>
            <a:ext cx="1800200" cy="792088"/>
          </a:xfrm>
          <a:prstGeom prst="roundRect">
            <a:avLst/>
          </a:prstGeom>
          <a:solidFill>
            <a:schemeClr val="accent2">
              <a:lumMod val="5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FFFFFF"/>
                </a:solidFill>
                <a:effectLst/>
                <a:latin typeface="Verdana" pitchFamily="39" charset="0"/>
              </a:rPr>
              <a:t>Putting the right people in place</a:t>
            </a:r>
          </a:p>
        </p:txBody>
      </p:sp>
      <p:sp>
        <p:nvSpPr>
          <p:cNvPr id="9" name="TextBox 8"/>
          <p:cNvSpPr txBox="1"/>
          <p:nvPr/>
        </p:nvSpPr>
        <p:spPr>
          <a:xfrm>
            <a:off x="395536" y="1052736"/>
            <a:ext cx="3816424" cy="646331"/>
          </a:xfrm>
          <a:prstGeom prst="rect">
            <a:avLst/>
          </a:prstGeom>
          <a:noFill/>
        </p:spPr>
        <p:txBody>
          <a:bodyPr wrap="square" rtlCol="0">
            <a:spAutoFit/>
          </a:bodyPr>
          <a:lstStyle/>
          <a:p>
            <a:pPr algn="ctr"/>
            <a:r>
              <a:rPr lang="en-GB" sz="1800" b="1" dirty="0">
                <a:solidFill>
                  <a:srgbClr val="800000"/>
                </a:solidFill>
              </a:rPr>
              <a:t>Some key points to take into account</a:t>
            </a:r>
          </a:p>
        </p:txBody>
      </p:sp>
      <p:sp>
        <p:nvSpPr>
          <p:cNvPr id="21" name="Rounded Rectangle 20"/>
          <p:cNvSpPr/>
          <p:nvPr/>
        </p:nvSpPr>
        <p:spPr bwMode="auto">
          <a:xfrm>
            <a:off x="2411760" y="5733256"/>
            <a:ext cx="5976664" cy="792088"/>
          </a:xfrm>
          <a:prstGeom prst="roundRect">
            <a:avLst/>
          </a:prstGeom>
          <a:solidFill>
            <a:srgbClr val="FFFFFF"/>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174625" marR="0" indent="-171450" defTabSz="914400" rtl="0" eaLnBrk="1" fontAlgn="base" latinLnBrk="0" hangingPunct="1">
              <a:lnSpc>
                <a:spcPct val="100000"/>
              </a:lnSpc>
              <a:spcBef>
                <a:spcPct val="0"/>
              </a:spcBef>
              <a:spcAft>
                <a:spcPct val="0"/>
              </a:spcAft>
              <a:buClrTx/>
              <a:buSzTx/>
              <a:buFont typeface="Arial"/>
              <a:buChar char="•"/>
              <a:tabLst/>
            </a:pPr>
            <a:r>
              <a:rPr kumimoji="0" lang="en-GB" sz="1200" i="0" u="none" strike="noStrike" cap="none" normalizeH="0" baseline="0" dirty="0">
                <a:ln>
                  <a:noFill/>
                </a:ln>
                <a:solidFill>
                  <a:schemeClr val="accent2"/>
                </a:solidFill>
                <a:effectLst/>
                <a:latin typeface="Verdana" pitchFamily="39" charset="0"/>
              </a:rPr>
              <a:t>Don’t drown staff in bureaucracy and processes</a:t>
            </a:r>
          </a:p>
          <a:p>
            <a:pPr marL="174625" marR="0" indent="-171450" defTabSz="914400" rtl="0" eaLnBrk="1" fontAlgn="base" latinLnBrk="0" hangingPunct="1">
              <a:lnSpc>
                <a:spcPct val="100000"/>
              </a:lnSpc>
              <a:spcBef>
                <a:spcPct val="0"/>
              </a:spcBef>
              <a:spcAft>
                <a:spcPct val="0"/>
              </a:spcAft>
              <a:buClrTx/>
              <a:buSzTx/>
              <a:buFont typeface="Arial"/>
              <a:buChar char="•"/>
              <a:tabLst/>
            </a:pPr>
            <a:r>
              <a:rPr lang="en-GB" dirty="0">
                <a:solidFill>
                  <a:schemeClr val="accent2"/>
                </a:solidFill>
                <a:latin typeface="Verdana" pitchFamily="39" charset="0"/>
              </a:rPr>
              <a:t>Technical credibility</a:t>
            </a:r>
          </a:p>
          <a:p>
            <a:pPr marL="174625" marR="0" indent="-171450" defTabSz="914400" rtl="0" eaLnBrk="1" fontAlgn="base" latinLnBrk="0" hangingPunct="1">
              <a:lnSpc>
                <a:spcPct val="100000"/>
              </a:lnSpc>
              <a:spcBef>
                <a:spcPct val="0"/>
              </a:spcBef>
              <a:spcAft>
                <a:spcPct val="0"/>
              </a:spcAft>
              <a:buClrTx/>
              <a:buSzTx/>
              <a:buFont typeface="Arial"/>
              <a:buChar char="•"/>
              <a:tabLst/>
            </a:pPr>
            <a:r>
              <a:rPr kumimoji="0" lang="en-GB" sz="1200" i="0" u="none" strike="noStrike" cap="none" normalizeH="0" baseline="0" dirty="0">
                <a:ln>
                  <a:noFill/>
                </a:ln>
                <a:solidFill>
                  <a:schemeClr val="accent2"/>
                </a:solidFill>
                <a:effectLst/>
                <a:latin typeface="Verdana" pitchFamily="39" charset="0"/>
              </a:rPr>
              <a:t>Staff are confident, flexible, entrepreneurial and switched-on</a:t>
            </a:r>
          </a:p>
        </p:txBody>
      </p:sp>
      <p:grpSp>
        <p:nvGrpSpPr>
          <p:cNvPr id="11" name="Group 10"/>
          <p:cNvGrpSpPr/>
          <p:nvPr/>
        </p:nvGrpSpPr>
        <p:grpSpPr>
          <a:xfrm>
            <a:off x="323528" y="1772816"/>
            <a:ext cx="8064896" cy="4536504"/>
            <a:chOff x="179512" y="1772816"/>
            <a:chExt cx="8064896" cy="4536504"/>
          </a:xfrm>
        </p:grpSpPr>
        <p:sp>
          <p:nvSpPr>
            <p:cNvPr id="12" name="Rounded Rectangle 11"/>
            <p:cNvSpPr/>
            <p:nvPr/>
          </p:nvSpPr>
          <p:spPr bwMode="auto">
            <a:xfrm>
              <a:off x="179512" y="1772816"/>
              <a:ext cx="1800200" cy="792088"/>
            </a:xfrm>
            <a:prstGeom prst="roundRect">
              <a:avLst/>
            </a:prstGeom>
            <a:solidFill>
              <a:schemeClr val="accent2">
                <a:lumMod val="20000"/>
                <a:lumOff val="80000"/>
              </a:schemeClr>
            </a:solidFill>
            <a:ln>
              <a:solidFill>
                <a:schemeClr val="accent2">
                  <a:lumMod val="20000"/>
                  <a:lumOff val="80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3175" algn="ctr" eaLnBrk="1" hangingPunct="1"/>
              <a:r>
                <a:rPr lang="en-GB" b="1" dirty="0">
                  <a:solidFill>
                    <a:srgbClr val="333399"/>
                  </a:solidFill>
                  <a:latin typeface="Verdana" pitchFamily="39" charset="0"/>
                </a:rPr>
                <a:t>Dialogue seen as a core work</a:t>
              </a:r>
            </a:p>
          </p:txBody>
        </p:sp>
        <p:sp>
          <p:nvSpPr>
            <p:cNvPr id="13" name="Rounded Rectangle 12"/>
            <p:cNvSpPr/>
            <p:nvPr/>
          </p:nvSpPr>
          <p:spPr bwMode="auto">
            <a:xfrm>
              <a:off x="179512" y="3717032"/>
              <a:ext cx="1800200" cy="792088"/>
            </a:xfrm>
            <a:prstGeom prst="roundRect">
              <a:avLst/>
            </a:prstGeom>
            <a:solidFill>
              <a:schemeClr val="accent2">
                <a:lumMod val="60000"/>
                <a:lumOff val="40000"/>
              </a:schemeClr>
            </a:solidFill>
            <a:ln>
              <a:solidFill>
                <a:schemeClr val="accent2">
                  <a:lumMod val="60000"/>
                  <a:lumOff val="40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3175" algn="ctr" eaLnBrk="1" hangingPunct="1"/>
              <a:r>
                <a:rPr lang="en-GB" b="1" dirty="0">
                  <a:solidFill>
                    <a:schemeClr val="bg1"/>
                  </a:solidFill>
                  <a:latin typeface="Verdana" pitchFamily="39" charset="0"/>
                </a:rPr>
                <a:t>Seizing opportunities</a:t>
              </a:r>
            </a:p>
          </p:txBody>
        </p:sp>
        <p:sp>
          <p:nvSpPr>
            <p:cNvPr id="14" name="Rounded Rectangle 13"/>
            <p:cNvSpPr/>
            <p:nvPr/>
          </p:nvSpPr>
          <p:spPr bwMode="auto">
            <a:xfrm>
              <a:off x="179512" y="4725144"/>
              <a:ext cx="1800200" cy="792088"/>
            </a:xfrm>
            <a:prstGeom prst="roundRect">
              <a:avLst/>
            </a:prstGeom>
            <a:solidFill>
              <a:schemeClr val="accent2">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3175" algn="ctr" eaLnBrk="1" hangingPunct="1"/>
              <a:r>
                <a:rPr lang="en-GB" b="1" dirty="0">
                  <a:solidFill>
                    <a:srgbClr val="FFFFFF"/>
                  </a:solidFill>
                  <a:latin typeface="Verdana" pitchFamily="39" charset="0"/>
                </a:rPr>
                <a:t>Relationships and trust</a:t>
              </a:r>
            </a:p>
          </p:txBody>
        </p:sp>
        <p:sp>
          <p:nvSpPr>
            <p:cNvPr id="16" name="Rounded Rectangle 15"/>
            <p:cNvSpPr/>
            <p:nvPr/>
          </p:nvSpPr>
          <p:spPr bwMode="auto">
            <a:xfrm>
              <a:off x="179512" y="2708920"/>
              <a:ext cx="1800200" cy="792088"/>
            </a:xfrm>
            <a:prstGeom prst="roundRect">
              <a:avLst/>
            </a:prstGeom>
            <a:solidFill>
              <a:schemeClr val="accent2">
                <a:lumMod val="40000"/>
                <a:lumOff val="60000"/>
              </a:schemeClr>
            </a:solidFill>
            <a:ln>
              <a:solidFill>
                <a:schemeClr val="accent2">
                  <a:lumMod val="40000"/>
                  <a:lumOff val="60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3175" algn="ctr" eaLnBrk="1" hangingPunct="1"/>
              <a:r>
                <a:rPr lang="en-GB" b="1" dirty="0">
                  <a:solidFill>
                    <a:schemeClr val="accent2"/>
                  </a:solidFill>
                  <a:latin typeface="Verdana" pitchFamily="39" charset="0"/>
                </a:rPr>
                <a:t>Dialogue is not an end in itself</a:t>
              </a:r>
            </a:p>
          </p:txBody>
        </p:sp>
        <p:sp>
          <p:nvSpPr>
            <p:cNvPr id="17" name="Rounded Rectangle 16"/>
            <p:cNvSpPr/>
            <p:nvPr/>
          </p:nvSpPr>
          <p:spPr bwMode="auto">
            <a:xfrm>
              <a:off x="2267744" y="1916832"/>
              <a:ext cx="5904656" cy="504056"/>
            </a:xfrm>
            <a:prstGeom prst="roundRect">
              <a:avLst/>
            </a:prstGeom>
            <a:noFill/>
            <a:ln>
              <a:solidFill>
                <a:schemeClr val="accent2">
                  <a:lumMod val="20000"/>
                  <a:lumOff val="80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174625" indent="-171450" eaLnBrk="1" hangingPunct="1">
                <a:buFont typeface="Arial"/>
                <a:buChar char="•"/>
              </a:pPr>
              <a:r>
                <a:rPr lang="en-GB" dirty="0">
                  <a:solidFill>
                    <a:srgbClr val="333399"/>
                  </a:solidFill>
                  <a:latin typeface="Verdana" pitchFamily="39" charset="0"/>
                </a:rPr>
                <a:t>Resourced in its own right</a:t>
              </a:r>
            </a:p>
          </p:txBody>
        </p:sp>
        <p:sp>
          <p:nvSpPr>
            <p:cNvPr id="18" name="Rounded Rectangle 17"/>
            <p:cNvSpPr/>
            <p:nvPr/>
          </p:nvSpPr>
          <p:spPr bwMode="auto">
            <a:xfrm>
              <a:off x="2267744" y="2636912"/>
              <a:ext cx="5976664" cy="864096"/>
            </a:xfrm>
            <a:prstGeom prst="roundRect">
              <a:avLst/>
            </a:prstGeom>
            <a:solidFill>
              <a:srgbClr val="FFFFFF"/>
            </a:solidFill>
            <a:ln>
              <a:solidFill>
                <a:schemeClr val="accent2">
                  <a:lumMod val="40000"/>
                  <a:lumOff val="60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174625" indent="-171450" eaLnBrk="1" hangingPunct="1">
                <a:buFont typeface="Arial"/>
                <a:buChar char="•"/>
              </a:pPr>
              <a:r>
                <a:rPr lang="en-GB" dirty="0">
                  <a:solidFill>
                    <a:schemeClr val="accent2"/>
                  </a:solidFill>
                  <a:latin typeface="Verdana" pitchFamily="39" charset="0"/>
                </a:rPr>
                <a:t>Having a seat at the table is not enough; it’s knowing what you want to say once you’re there.</a:t>
              </a:r>
            </a:p>
            <a:p>
              <a:pPr marL="174625" indent="-171450" eaLnBrk="1" hangingPunct="1">
                <a:buFont typeface="Arial"/>
                <a:buChar char="•"/>
              </a:pPr>
              <a:r>
                <a:rPr lang="en-GB" dirty="0">
                  <a:solidFill>
                    <a:schemeClr val="accent2"/>
                  </a:solidFill>
                  <a:latin typeface="Verdana" pitchFamily="39" charset="0"/>
                </a:rPr>
                <a:t>Focus on success at a number of level (process, aid results, development outcomes)</a:t>
              </a:r>
            </a:p>
          </p:txBody>
        </p:sp>
        <p:sp>
          <p:nvSpPr>
            <p:cNvPr id="19" name="Rounded Rectangle 18"/>
            <p:cNvSpPr/>
            <p:nvPr/>
          </p:nvSpPr>
          <p:spPr bwMode="auto">
            <a:xfrm>
              <a:off x="2267744" y="3717032"/>
              <a:ext cx="5976664" cy="792088"/>
            </a:xfrm>
            <a:prstGeom prst="roundRect">
              <a:avLst/>
            </a:prstGeom>
            <a:solidFill>
              <a:srgbClr val="FFFFFF"/>
            </a:solidFill>
            <a:ln>
              <a:solidFill>
                <a:schemeClr val="accent2">
                  <a:lumMod val="60000"/>
                  <a:lumOff val="40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174625" indent="-171450" eaLnBrk="1" hangingPunct="1">
                <a:buFont typeface="Arial"/>
                <a:buChar char="•"/>
              </a:pPr>
              <a:r>
                <a:rPr lang="en-GB" dirty="0">
                  <a:solidFill>
                    <a:schemeClr val="accent2"/>
                  </a:solidFill>
                  <a:latin typeface="Verdana" pitchFamily="39" charset="0"/>
                </a:rPr>
                <a:t>When the paradigm shifts everyone goes back to zero</a:t>
              </a:r>
            </a:p>
            <a:p>
              <a:pPr marL="174625" indent="-171450" eaLnBrk="1" hangingPunct="1">
                <a:buFont typeface="Arial"/>
                <a:buChar char="•"/>
              </a:pPr>
              <a:r>
                <a:rPr lang="en-GB" dirty="0">
                  <a:solidFill>
                    <a:schemeClr val="accent2"/>
                  </a:solidFill>
                  <a:latin typeface="Verdana" pitchFamily="39" charset="0"/>
                </a:rPr>
                <a:t>Readiness</a:t>
              </a:r>
            </a:p>
            <a:p>
              <a:pPr marL="174625" indent="-171450" eaLnBrk="1" hangingPunct="1">
                <a:buFont typeface="Arial"/>
                <a:buChar char="•"/>
              </a:pPr>
              <a:r>
                <a:rPr lang="en-GB" dirty="0">
                  <a:solidFill>
                    <a:schemeClr val="accent2"/>
                  </a:solidFill>
                  <a:latin typeface="Verdana" pitchFamily="39" charset="0"/>
                </a:rPr>
                <a:t>Long term entrepreneurial approach</a:t>
              </a:r>
            </a:p>
          </p:txBody>
        </p:sp>
        <p:sp>
          <p:nvSpPr>
            <p:cNvPr id="20" name="Rounded Rectangle 19"/>
            <p:cNvSpPr/>
            <p:nvPr/>
          </p:nvSpPr>
          <p:spPr bwMode="auto">
            <a:xfrm>
              <a:off x="2267744" y="4653136"/>
              <a:ext cx="5976664" cy="936104"/>
            </a:xfrm>
            <a:prstGeom prst="roundRect">
              <a:avLst/>
            </a:prstGeom>
            <a:solidFill>
              <a:srgbClr val="FFFFFF"/>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174625" indent="-171450" eaLnBrk="1" hangingPunct="1">
                <a:buFont typeface="Arial"/>
                <a:buChar char="•"/>
              </a:pPr>
              <a:r>
                <a:rPr lang="en-GB" dirty="0">
                  <a:solidFill>
                    <a:srgbClr val="333399"/>
                  </a:solidFill>
                  <a:latin typeface="Verdana" pitchFamily="39" charset="0"/>
                </a:rPr>
                <a:t>Importance of the informal - Relating as equals</a:t>
              </a:r>
            </a:p>
            <a:p>
              <a:pPr marL="174625" indent="-171450" eaLnBrk="1" hangingPunct="1">
                <a:buFont typeface="Arial"/>
                <a:buChar char="•"/>
              </a:pPr>
              <a:r>
                <a:rPr lang="en-GB" dirty="0">
                  <a:solidFill>
                    <a:srgbClr val="333399"/>
                  </a:solidFill>
                  <a:latin typeface="Verdana" pitchFamily="39" charset="0"/>
                </a:rPr>
                <a:t>Country experience and longevity</a:t>
              </a:r>
            </a:p>
            <a:p>
              <a:pPr marL="174625" indent="-171450" eaLnBrk="1" hangingPunct="1">
                <a:buFont typeface="Arial"/>
                <a:buChar char="•"/>
              </a:pPr>
              <a:r>
                <a:rPr lang="en-GB" dirty="0">
                  <a:solidFill>
                    <a:srgbClr val="333399"/>
                  </a:solidFill>
                  <a:latin typeface="Verdana" pitchFamily="39" charset="0"/>
                </a:rPr>
                <a:t>Work at the partner’s pace</a:t>
              </a:r>
            </a:p>
            <a:p>
              <a:pPr marL="174625" indent="-171450" eaLnBrk="1" hangingPunct="1">
                <a:buFont typeface="Arial"/>
                <a:buChar char="•"/>
              </a:pPr>
              <a:r>
                <a:rPr lang="en-GB" dirty="0">
                  <a:solidFill>
                    <a:srgbClr val="333399"/>
                  </a:solidFill>
                  <a:latin typeface="Verdana" pitchFamily="39" charset="0"/>
                </a:rPr>
                <a:t>Don’t push a ‘hard’ agenda</a:t>
              </a:r>
            </a:p>
            <a:p>
              <a:pPr marL="174625" indent="-171450" eaLnBrk="1" hangingPunct="1">
                <a:buFont typeface="Arial"/>
                <a:buChar char="•"/>
              </a:pPr>
              <a:endParaRPr lang="en-GB" dirty="0">
                <a:solidFill>
                  <a:srgbClr val="333399"/>
                </a:solidFill>
                <a:latin typeface="Verdana" pitchFamily="39" charset="0"/>
              </a:endParaRPr>
            </a:p>
          </p:txBody>
        </p:sp>
        <p:sp>
          <p:nvSpPr>
            <p:cNvPr id="10" name="Right Arrow 9"/>
            <p:cNvSpPr/>
            <p:nvPr/>
          </p:nvSpPr>
          <p:spPr bwMode="auto">
            <a:xfrm>
              <a:off x="1979712" y="1916832"/>
              <a:ext cx="288032" cy="288032"/>
            </a:xfrm>
            <a:prstGeom prst="rightArrow">
              <a:avLst/>
            </a:prstGeom>
            <a:solidFill>
              <a:schemeClr val="accent2">
                <a:lumMod val="20000"/>
                <a:lumOff val="80000"/>
              </a:schemeClr>
            </a:solidFill>
            <a:ln>
              <a:solidFill>
                <a:schemeClr val="accent2">
                  <a:lumMod val="20000"/>
                  <a:lumOff val="80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9" charset="0"/>
              </a:endParaRPr>
            </a:p>
          </p:txBody>
        </p:sp>
        <p:sp>
          <p:nvSpPr>
            <p:cNvPr id="23" name="Right Arrow 22"/>
            <p:cNvSpPr/>
            <p:nvPr/>
          </p:nvSpPr>
          <p:spPr bwMode="auto">
            <a:xfrm>
              <a:off x="1979712" y="2924944"/>
              <a:ext cx="288032" cy="288032"/>
            </a:xfrm>
            <a:prstGeom prst="rightArrow">
              <a:avLst/>
            </a:prstGeom>
            <a:solidFill>
              <a:schemeClr val="accent2">
                <a:lumMod val="40000"/>
                <a:lumOff val="60000"/>
              </a:schemeClr>
            </a:solidFill>
            <a:ln>
              <a:solidFill>
                <a:schemeClr val="accent2">
                  <a:lumMod val="40000"/>
                  <a:lumOff val="60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9" charset="0"/>
              </a:endParaRPr>
            </a:p>
          </p:txBody>
        </p:sp>
        <p:sp>
          <p:nvSpPr>
            <p:cNvPr id="24" name="Right Arrow 23"/>
            <p:cNvSpPr/>
            <p:nvPr/>
          </p:nvSpPr>
          <p:spPr bwMode="auto">
            <a:xfrm>
              <a:off x="1979712" y="3933056"/>
              <a:ext cx="288032" cy="288032"/>
            </a:xfrm>
            <a:prstGeom prst="rightArrow">
              <a:avLst/>
            </a:prstGeom>
            <a:solidFill>
              <a:schemeClr val="accent2">
                <a:lumMod val="60000"/>
                <a:lumOff val="40000"/>
              </a:schemeClr>
            </a:solidFill>
            <a:ln>
              <a:solidFill>
                <a:schemeClr val="accent2">
                  <a:lumMod val="60000"/>
                  <a:lumOff val="40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9" charset="0"/>
              </a:endParaRPr>
            </a:p>
          </p:txBody>
        </p:sp>
        <p:sp>
          <p:nvSpPr>
            <p:cNvPr id="25" name="Right Arrow 24"/>
            <p:cNvSpPr/>
            <p:nvPr/>
          </p:nvSpPr>
          <p:spPr bwMode="auto">
            <a:xfrm>
              <a:off x="1979712" y="4941168"/>
              <a:ext cx="288032" cy="288032"/>
            </a:xfrm>
            <a:prstGeom prst="rightArrow">
              <a:avLst/>
            </a:prstGeom>
            <a:solidFill>
              <a:schemeClr val="accent2">
                <a:lumMod val="75000"/>
              </a:schemeClr>
            </a:solidFill>
            <a:ln>
              <a:solidFill>
                <a:schemeClr val="accent2">
                  <a:lumMod val="7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9" charset="0"/>
              </a:endParaRPr>
            </a:p>
          </p:txBody>
        </p:sp>
        <p:sp>
          <p:nvSpPr>
            <p:cNvPr id="26" name="Right Arrow 25"/>
            <p:cNvSpPr/>
            <p:nvPr/>
          </p:nvSpPr>
          <p:spPr bwMode="auto">
            <a:xfrm>
              <a:off x="1979712" y="6021288"/>
              <a:ext cx="288032" cy="288032"/>
            </a:xfrm>
            <a:prstGeom prst="rightArrow">
              <a:avLst/>
            </a:prstGeom>
            <a:solidFill>
              <a:schemeClr val="accent2">
                <a:lumMod val="50000"/>
              </a:schemeClr>
            </a:solidFill>
            <a:ln>
              <a:solidFill>
                <a:schemeClr val="accent2">
                  <a:lumMod val="50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9" charset="0"/>
              </a:endParaRPr>
            </a:p>
          </p:txBody>
        </p:sp>
      </p:grpSp>
    </p:spTree>
    <p:extLst>
      <p:ext uri="{BB962C8B-B14F-4D97-AF65-F5344CB8AC3E}">
        <p14:creationId xmlns:p14="http://schemas.microsoft.com/office/powerpoint/2010/main" val="2973913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xmlns="" id="{42E33D0C-5550-724B-BB79-B1592D67D169}"/>
              </a:ext>
            </a:extLst>
          </p:cNvPr>
          <p:cNvPicPr>
            <a:picLocks noChangeAspect="1"/>
          </p:cNvPicPr>
          <p:nvPr/>
        </p:nvPicPr>
        <p:blipFill>
          <a:blip r:embed="rId3"/>
          <a:stretch>
            <a:fillRect/>
          </a:stretch>
        </p:blipFill>
        <p:spPr>
          <a:xfrm>
            <a:off x="-36512" y="5373216"/>
            <a:ext cx="9252520" cy="6942728"/>
          </a:xfrm>
          <a:prstGeom prst="rect">
            <a:avLst/>
          </a:prstGeom>
        </p:spPr>
      </p:pic>
      <p:sp>
        <p:nvSpPr>
          <p:cNvPr id="4" name="Rounded Rectangle 3">
            <a:extLst>
              <a:ext uri="{FF2B5EF4-FFF2-40B4-BE49-F238E27FC236}">
                <a16:creationId xmlns:a16="http://schemas.microsoft.com/office/drawing/2014/main" xmlns="" id="{60A81A7F-EB1A-C94B-A5F8-4C30921D1864}"/>
              </a:ext>
            </a:extLst>
          </p:cNvPr>
          <p:cNvSpPr/>
          <p:nvPr/>
        </p:nvSpPr>
        <p:spPr bwMode="auto">
          <a:xfrm>
            <a:off x="419828" y="2129408"/>
            <a:ext cx="1420904" cy="2451720"/>
          </a:xfrm>
          <a:prstGeom prst="roundRect">
            <a:avLst/>
          </a:prstGeom>
          <a:solidFill>
            <a:srgbClr val="FFC61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a:ln>
                <a:noFill/>
              </a:ln>
              <a:solidFill>
                <a:srgbClr val="0F5494"/>
              </a:solidFill>
              <a:effectLst/>
              <a:latin typeface="Verdana" pitchFamily="39" charset="0"/>
            </a:endParaRPr>
          </a:p>
        </p:txBody>
      </p:sp>
      <p:sp>
        <p:nvSpPr>
          <p:cNvPr id="10242" name="Title 1"/>
          <p:cNvSpPr>
            <a:spLocks noGrp="1"/>
          </p:cNvSpPr>
          <p:nvPr>
            <p:ph type="title"/>
          </p:nvPr>
        </p:nvSpPr>
        <p:spPr>
          <a:xfrm>
            <a:off x="239713" y="1295400"/>
            <a:ext cx="8675687" cy="762000"/>
          </a:xfrm>
        </p:spPr>
        <p:txBody>
          <a:bodyPr/>
          <a:lstStyle/>
          <a:p>
            <a:pPr algn="ctr"/>
            <a:r>
              <a:rPr lang="en-GB" sz="1800" dirty="0">
                <a:latin typeface="Calibri"/>
                <a:cs typeface="Calibri"/>
              </a:rPr>
              <a:t>    </a:t>
            </a:r>
            <a:r>
              <a:rPr lang="en-GB" sz="2800" dirty="0">
                <a:solidFill>
                  <a:srgbClr val="800000"/>
                </a:solidFill>
                <a:latin typeface="+mn-lt"/>
                <a:cs typeface="Calibri"/>
              </a:rPr>
              <a:t>Structure of Module 2</a:t>
            </a:r>
          </a:p>
        </p:txBody>
      </p:sp>
      <p:sp>
        <p:nvSpPr>
          <p:cNvPr id="10" name="Espace réservé du numéro de diapositive 9"/>
          <p:cNvSpPr>
            <a:spLocks noGrp="1"/>
          </p:cNvSpPr>
          <p:nvPr>
            <p:ph type="sldNum" sz="quarter" idx="12"/>
          </p:nvPr>
        </p:nvSpPr>
        <p:spPr/>
        <p:txBody>
          <a:bodyPr/>
          <a:lstStyle/>
          <a:p>
            <a:fld id="{A29ECED8-C261-954F-ACA4-286B832D9164}" type="slidenum">
              <a:rPr lang="en-GB" smtClean="0"/>
              <a:pPr/>
              <a:t>3</a:t>
            </a:fld>
            <a:endParaRPr lang="en-GB"/>
          </a:p>
        </p:txBody>
      </p:sp>
      <p:grpSp>
        <p:nvGrpSpPr>
          <p:cNvPr id="2" name="Group 1"/>
          <p:cNvGrpSpPr/>
          <p:nvPr/>
        </p:nvGrpSpPr>
        <p:grpSpPr>
          <a:xfrm>
            <a:off x="467544" y="2852936"/>
            <a:ext cx="7848798" cy="2538864"/>
            <a:chOff x="539552" y="3429000"/>
            <a:chExt cx="7848798" cy="2538864"/>
          </a:xfrm>
        </p:grpSpPr>
        <p:cxnSp>
          <p:nvCxnSpPr>
            <p:cNvPr id="18" name="53 Conector recto"/>
            <p:cNvCxnSpPr>
              <a:stCxn id="22" idx="0"/>
              <a:endCxn id="12" idx="2"/>
            </p:cNvCxnSpPr>
            <p:nvPr/>
          </p:nvCxnSpPr>
          <p:spPr bwMode="auto">
            <a:xfrm flipV="1">
              <a:off x="3383891" y="3952801"/>
              <a:ext cx="2495" cy="520774"/>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28" name="54 Conector recto"/>
            <p:cNvCxnSpPr>
              <a:stCxn id="24" idx="0"/>
              <a:endCxn id="16" idx="2"/>
            </p:cNvCxnSpPr>
            <p:nvPr/>
          </p:nvCxnSpPr>
          <p:spPr bwMode="auto">
            <a:xfrm flipV="1">
              <a:off x="5544089" y="4221088"/>
              <a:ext cx="2537" cy="252487"/>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0" name="56 Conector recto"/>
            <p:cNvCxnSpPr>
              <a:stCxn id="20" idx="0"/>
              <a:endCxn id="31" idx="2"/>
            </p:cNvCxnSpPr>
            <p:nvPr/>
          </p:nvCxnSpPr>
          <p:spPr bwMode="auto">
            <a:xfrm flipV="1">
              <a:off x="1223693" y="4167664"/>
              <a:ext cx="2453" cy="305911"/>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2" name="54 Conector recto"/>
            <p:cNvCxnSpPr>
              <a:stCxn id="9" idx="0"/>
              <a:endCxn id="23" idx="4"/>
            </p:cNvCxnSpPr>
            <p:nvPr/>
          </p:nvCxnSpPr>
          <p:spPr bwMode="auto">
            <a:xfrm flipH="1" flipV="1">
              <a:off x="4463990" y="4976813"/>
              <a:ext cx="2516" cy="324395"/>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3" name="54 Conector recto"/>
            <p:cNvCxnSpPr>
              <a:stCxn id="8" idx="0"/>
              <a:endCxn id="21" idx="4"/>
            </p:cNvCxnSpPr>
            <p:nvPr/>
          </p:nvCxnSpPr>
          <p:spPr bwMode="auto">
            <a:xfrm flipH="1" flipV="1">
              <a:off x="2303792" y="4976813"/>
              <a:ext cx="3268" cy="324395"/>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4" name="54 Conector recto"/>
            <p:cNvCxnSpPr>
              <a:stCxn id="13" idx="0"/>
              <a:endCxn id="25" idx="4"/>
            </p:cNvCxnSpPr>
            <p:nvPr/>
          </p:nvCxnSpPr>
          <p:spPr bwMode="auto">
            <a:xfrm flipH="1" flipV="1">
              <a:off x="6624188" y="4976813"/>
              <a:ext cx="2558" cy="252387"/>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7" name="44 Conector recto"/>
            <p:cNvCxnSpPr>
              <a:cxnSpLocks/>
              <a:stCxn id="20" idx="2"/>
              <a:endCxn id="25" idx="6"/>
            </p:cNvCxnSpPr>
            <p:nvPr/>
          </p:nvCxnSpPr>
          <p:spPr bwMode="auto">
            <a:xfrm>
              <a:off x="971670" y="4725194"/>
              <a:ext cx="5904541" cy="0"/>
            </a:xfrm>
            <a:prstGeom prst="line">
              <a:avLst/>
            </a:prstGeom>
            <a:noFill/>
            <a:ln w="38100" cap="flat" cmpd="sng" algn="ctr">
              <a:solidFill>
                <a:schemeClr val="accent6">
                  <a:lumMod val="40000"/>
                  <a:lumOff val="60000"/>
                </a:schemeClr>
              </a:solidFill>
              <a:prstDash val="solid"/>
              <a:round/>
              <a:headEnd type="none" w="med" len="med"/>
              <a:tailEnd type="none" w="med" len="med"/>
            </a:ln>
            <a:effectLst/>
          </p:spPr>
        </p:cxnSp>
        <p:sp>
          <p:nvSpPr>
            <p:cNvPr id="8" name="17 CuadroTexto"/>
            <p:cNvSpPr txBox="1"/>
            <p:nvPr/>
          </p:nvSpPr>
          <p:spPr>
            <a:xfrm>
              <a:off x="1619672" y="5301208"/>
              <a:ext cx="1374775" cy="523220"/>
            </a:xfrm>
            <a:prstGeom prst="rect">
              <a:avLst/>
            </a:prstGeom>
            <a:noFill/>
          </p:spPr>
          <p:txBody>
            <a:bodyPr>
              <a:spAutoFit/>
            </a:bodyPr>
            <a:lstStyle/>
            <a:p>
              <a:pPr algn="ctr">
                <a:spcAft>
                  <a:spcPts val="1800"/>
                </a:spcAft>
              </a:pPr>
              <a:r>
                <a:rPr lang="en-GB" sz="1400" b="1" dirty="0">
                  <a:latin typeface="Calibri"/>
                  <a:cs typeface="Calibri"/>
                </a:rPr>
                <a:t>PD objectives &amp; content</a:t>
              </a:r>
            </a:p>
          </p:txBody>
        </p:sp>
        <p:sp>
          <p:nvSpPr>
            <p:cNvPr id="9" name="27 CuadroTexto"/>
            <p:cNvSpPr txBox="1"/>
            <p:nvPr/>
          </p:nvSpPr>
          <p:spPr>
            <a:xfrm>
              <a:off x="3779912" y="5301208"/>
              <a:ext cx="1373187" cy="307777"/>
            </a:xfrm>
            <a:prstGeom prst="rect">
              <a:avLst/>
            </a:prstGeom>
            <a:noFill/>
          </p:spPr>
          <p:txBody>
            <a:bodyPr>
              <a:spAutoFit/>
            </a:bodyPr>
            <a:lstStyle/>
            <a:p>
              <a:pPr algn="ctr">
                <a:spcAft>
                  <a:spcPts val="1800"/>
                </a:spcAft>
              </a:pPr>
              <a:r>
                <a:rPr lang="en-GB" sz="1400" b="1" dirty="0">
                  <a:latin typeface="Calibri"/>
                  <a:cs typeface="Calibri"/>
                </a:rPr>
                <a:t>PD plan</a:t>
              </a:r>
            </a:p>
          </p:txBody>
        </p:sp>
        <p:sp>
          <p:nvSpPr>
            <p:cNvPr id="12" name="28 CuadroTexto"/>
            <p:cNvSpPr txBox="1">
              <a:spLocks noChangeArrowheads="1"/>
            </p:cNvSpPr>
            <p:nvPr/>
          </p:nvSpPr>
          <p:spPr bwMode="auto">
            <a:xfrm>
              <a:off x="2699792" y="3645024"/>
              <a:ext cx="137318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GB"/>
              </a:defPPr>
              <a:lvl1pPr algn="ctr">
                <a:spcAft>
                  <a:spcPts val="1800"/>
                </a:spcAft>
                <a:defRPr sz="1400" b="1">
                  <a:solidFill>
                    <a:schemeClr val="accent2"/>
                  </a:solidFill>
                  <a:latin typeface="Calibri"/>
                  <a:ea typeface="MS PGothic" charset="0"/>
                  <a:cs typeface="Calibri"/>
                </a:defRPr>
              </a:lvl1pPr>
              <a:lvl2pPr marL="742950" indent="-285750">
                <a:defRPr sz="7600" b="1">
                  <a:solidFill>
                    <a:srgbClr val="FFD624"/>
                  </a:solidFill>
                  <a:latin typeface="Verdana" charset="0"/>
                  <a:ea typeface="MS PGothic" charset="0"/>
                  <a:cs typeface="MS PGothic" charset="0"/>
                </a:defRPr>
              </a:lvl2pPr>
              <a:lvl3pPr marL="1143000" indent="-228600">
                <a:defRPr sz="7600" b="1">
                  <a:solidFill>
                    <a:srgbClr val="FFD624"/>
                  </a:solidFill>
                  <a:latin typeface="Verdana" charset="0"/>
                  <a:ea typeface="MS PGothic" charset="0"/>
                  <a:cs typeface="MS PGothic" charset="0"/>
                </a:defRPr>
              </a:lvl3pPr>
              <a:lvl4pPr marL="1600200" indent="-228600">
                <a:defRPr sz="7600" b="1">
                  <a:solidFill>
                    <a:srgbClr val="FFD624"/>
                  </a:solidFill>
                  <a:latin typeface="Verdana" charset="0"/>
                  <a:ea typeface="MS PGothic" charset="0"/>
                  <a:cs typeface="MS PGothic" charset="0"/>
                </a:defRPr>
              </a:lvl4pPr>
              <a:lvl5pPr marL="2057400" indent="-228600">
                <a:defRPr sz="7600" b="1">
                  <a:solidFill>
                    <a:srgbClr val="FFD624"/>
                  </a:solidFill>
                  <a:latin typeface="Verdana" charset="0"/>
                  <a:ea typeface="MS PGothic" charset="0"/>
                  <a:cs typeface="MS PGothic" charset="0"/>
                </a:defRPr>
              </a:lvl5pPr>
              <a:lvl6pPr marL="2514600" indent="-228600" eaLnBrk="0" fontAlgn="base" hangingPunct="0">
                <a:spcBef>
                  <a:spcPct val="0"/>
                </a:spcBef>
                <a:spcAft>
                  <a:spcPct val="0"/>
                </a:spcAft>
                <a:defRPr sz="7600" b="1">
                  <a:solidFill>
                    <a:srgbClr val="FFD624"/>
                  </a:solidFill>
                  <a:latin typeface="Verdana" charset="0"/>
                  <a:ea typeface="MS PGothic" charset="0"/>
                  <a:cs typeface="MS PGothic" charset="0"/>
                </a:defRPr>
              </a:lvl6pPr>
              <a:lvl7pPr marL="2971800" indent="-228600" eaLnBrk="0" fontAlgn="base" hangingPunct="0">
                <a:spcBef>
                  <a:spcPct val="0"/>
                </a:spcBef>
                <a:spcAft>
                  <a:spcPct val="0"/>
                </a:spcAft>
                <a:defRPr sz="7600" b="1">
                  <a:solidFill>
                    <a:srgbClr val="FFD624"/>
                  </a:solidFill>
                  <a:latin typeface="Verdana" charset="0"/>
                  <a:ea typeface="MS PGothic" charset="0"/>
                  <a:cs typeface="MS PGothic" charset="0"/>
                </a:defRPr>
              </a:lvl7pPr>
              <a:lvl8pPr marL="3429000" indent="-228600" eaLnBrk="0" fontAlgn="base" hangingPunct="0">
                <a:spcBef>
                  <a:spcPct val="0"/>
                </a:spcBef>
                <a:spcAft>
                  <a:spcPct val="0"/>
                </a:spcAft>
                <a:defRPr sz="7600" b="1">
                  <a:solidFill>
                    <a:srgbClr val="FFD624"/>
                  </a:solidFill>
                  <a:latin typeface="Verdana" charset="0"/>
                  <a:ea typeface="MS PGothic" charset="0"/>
                  <a:cs typeface="MS PGothic" charset="0"/>
                </a:defRPr>
              </a:lvl8pPr>
              <a:lvl9pPr marL="3886200" indent="-228600" eaLnBrk="0" fontAlgn="base" hangingPunct="0">
                <a:spcBef>
                  <a:spcPct val="0"/>
                </a:spcBef>
                <a:spcAft>
                  <a:spcPct val="0"/>
                </a:spcAft>
                <a:defRPr sz="7600" b="1">
                  <a:solidFill>
                    <a:srgbClr val="FFD624"/>
                  </a:solidFill>
                  <a:latin typeface="Verdana" charset="0"/>
                  <a:ea typeface="MS PGothic" charset="0"/>
                  <a:cs typeface="MS PGothic" charset="0"/>
                </a:defRPr>
              </a:lvl9pPr>
            </a:lstStyle>
            <a:p>
              <a:r>
                <a:rPr lang="en-GB" altLang="x-none" dirty="0">
                  <a:latin typeface="Calibri" charset="0"/>
                </a:rPr>
                <a:t>PD indicators</a:t>
              </a:r>
            </a:p>
          </p:txBody>
        </p:sp>
        <p:sp>
          <p:nvSpPr>
            <p:cNvPr id="13" name="29 CuadroTexto"/>
            <p:cNvSpPr txBox="1"/>
            <p:nvPr/>
          </p:nvSpPr>
          <p:spPr>
            <a:xfrm>
              <a:off x="5940152" y="5229200"/>
              <a:ext cx="1373188" cy="738664"/>
            </a:xfrm>
            <a:prstGeom prst="rect">
              <a:avLst/>
            </a:prstGeom>
            <a:noFill/>
          </p:spPr>
          <p:txBody>
            <a:bodyPr>
              <a:spAutoFit/>
            </a:bodyPr>
            <a:lstStyle/>
            <a:p>
              <a:pPr algn="ctr">
                <a:spcAft>
                  <a:spcPts val="1800"/>
                </a:spcAft>
              </a:pPr>
              <a:r>
                <a:rPr lang="en-GB" sz="1400" b="1" dirty="0">
                  <a:latin typeface="Calibri"/>
                  <a:cs typeface="Calibri"/>
                </a:rPr>
                <a:t>Top tips for effective policy dialogue</a:t>
              </a:r>
            </a:p>
          </p:txBody>
        </p:sp>
        <p:sp>
          <p:nvSpPr>
            <p:cNvPr id="16" name="30 CuadroTexto"/>
            <p:cNvSpPr txBox="1"/>
            <p:nvPr/>
          </p:nvSpPr>
          <p:spPr>
            <a:xfrm>
              <a:off x="4860032" y="3482424"/>
              <a:ext cx="1373188" cy="738664"/>
            </a:xfrm>
            <a:prstGeom prst="rect">
              <a:avLst/>
            </a:prstGeom>
            <a:noFill/>
          </p:spPr>
          <p:txBody>
            <a:bodyPr>
              <a:spAutoFit/>
            </a:bodyPr>
            <a:lstStyle/>
            <a:p>
              <a:pPr algn="ctr">
                <a:spcAft>
                  <a:spcPts val="1800"/>
                </a:spcAft>
              </a:pPr>
              <a:r>
                <a:rPr lang="en-GB" sz="1400" b="1" dirty="0">
                  <a:latin typeface="Calibri"/>
                  <a:cs typeface="Calibri"/>
                </a:rPr>
                <a:t>Recording and reporting of dialogue</a:t>
              </a:r>
            </a:p>
          </p:txBody>
        </p:sp>
        <p:grpSp>
          <p:nvGrpSpPr>
            <p:cNvPr id="19" name="Group 3"/>
            <p:cNvGrpSpPr>
              <a:grpSpLocks/>
            </p:cNvGrpSpPr>
            <p:nvPr/>
          </p:nvGrpSpPr>
          <p:grpSpPr bwMode="auto">
            <a:xfrm>
              <a:off x="755650" y="4473575"/>
              <a:ext cx="7632700" cy="503238"/>
              <a:chOff x="755576" y="4473116"/>
              <a:chExt cx="7632848" cy="504056"/>
            </a:xfrm>
          </p:grpSpPr>
          <p:sp>
            <p:nvSpPr>
              <p:cNvPr id="20" name="4 Elipse"/>
              <p:cNvSpPr/>
              <p:nvPr/>
            </p:nvSpPr>
            <p:spPr>
              <a:xfrm>
                <a:off x="971600"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p>
            </p:txBody>
          </p:sp>
          <p:sp>
            <p:nvSpPr>
              <p:cNvPr id="21" name="16 Elipse"/>
              <p:cNvSpPr/>
              <p:nvPr/>
            </p:nvSpPr>
            <p:spPr>
              <a:xfrm>
                <a:off x="2051720"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p>
            </p:txBody>
          </p:sp>
          <p:sp>
            <p:nvSpPr>
              <p:cNvPr id="22" name="18 Elipse"/>
              <p:cNvSpPr/>
              <p:nvPr/>
            </p:nvSpPr>
            <p:spPr>
              <a:xfrm>
                <a:off x="3131840"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p>
            </p:txBody>
          </p:sp>
          <p:sp>
            <p:nvSpPr>
              <p:cNvPr id="23" name="19 Elipse"/>
              <p:cNvSpPr/>
              <p:nvPr/>
            </p:nvSpPr>
            <p:spPr>
              <a:xfrm>
                <a:off x="4211960"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4</a:t>
                </a:r>
              </a:p>
            </p:txBody>
          </p:sp>
          <p:sp>
            <p:nvSpPr>
              <p:cNvPr id="24" name="20 Elipse"/>
              <p:cNvSpPr/>
              <p:nvPr/>
            </p:nvSpPr>
            <p:spPr>
              <a:xfrm>
                <a:off x="5292080"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5</a:t>
                </a:r>
              </a:p>
            </p:txBody>
          </p:sp>
          <p:sp>
            <p:nvSpPr>
              <p:cNvPr id="25" name="21 Elipse"/>
              <p:cNvSpPr/>
              <p:nvPr/>
            </p:nvSpPr>
            <p:spPr>
              <a:xfrm>
                <a:off x="6372200"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6</a:t>
                </a:r>
              </a:p>
            </p:txBody>
          </p:sp>
          <p:cxnSp>
            <p:nvCxnSpPr>
              <p:cNvPr id="27" name="42 Conector recto"/>
              <p:cNvCxnSpPr>
                <a:cxnSpLocks noChangeShapeType="1"/>
              </p:cNvCxnSpPr>
              <p:nvPr/>
            </p:nvCxnSpPr>
            <p:spPr bwMode="auto">
              <a:xfrm>
                <a:off x="755576" y="4725144"/>
                <a:ext cx="7632848" cy="144016"/>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cxnSp>
        </p:grpSp>
        <p:sp>
          <p:nvSpPr>
            <p:cNvPr id="31" name="28 CuadroTexto"/>
            <p:cNvSpPr txBox="1">
              <a:spLocks noChangeArrowheads="1"/>
            </p:cNvSpPr>
            <p:nvPr/>
          </p:nvSpPr>
          <p:spPr bwMode="auto">
            <a:xfrm>
              <a:off x="539552" y="3429000"/>
              <a:ext cx="1373187"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7600" b="1">
                  <a:solidFill>
                    <a:srgbClr val="FFD624"/>
                  </a:solidFill>
                  <a:latin typeface="Verdana" charset="0"/>
                  <a:ea typeface="MS PGothic" charset="0"/>
                  <a:cs typeface="MS PGothic" charset="0"/>
                </a:defRPr>
              </a:lvl1pPr>
              <a:lvl2pPr marL="742950" indent="-285750" eaLnBrk="0" hangingPunct="0">
                <a:defRPr sz="7600" b="1">
                  <a:solidFill>
                    <a:srgbClr val="FFD624"/>
                  </a:solidFill>
                  <a:latin typeface="Verdana" charset="0"/>
                  <a:ea typeface="MS PGothic" charset="0"/>
                  <a:cs typeface="MS PGothic" charset="0"/>
                </a:defRPr>
              </a:lvl2pPr>
              <a:lvl3pPr marL="1143000" indent="-228600" eaLnBrk="0" hangingPunct="0">
                <a:defRPr sz="7600" b="1">
                  <a:solidFill>
                    <a:srgbClr val="FFD624"/>
                  </a:solidFill>
                  <a:latin typeface="Verdana" charset="0"/>
                  <a:ea typeface="MS PGothic" charset="0"/>
                  <a:cs typeface="MS PGothic" charset="0"/>
                </a:defRPr>
              </a:lvl3pPr>
              <a:lvl4pPr marL="1600200" indent="-228600" eaLnBrk="0" hangingPunct="0">
                <a:defRPr sz="7600" b="1">
                  <a:solidFill>
                    <a:srgbClr val="FFD624"/>
                  </a:solidFill>
                  <a:latin typeface="Verdana" charset="0"/>
                  <a:ea typeface="MS PGothic" charset="0"/>
                  <a:cs typeface="MS PGothic" charset="0"/>
                </a:defRPr>
              </a:lvl4pPr>
              <a:lvl5pPr marL="2057400" indent="-228600" eaLnBrk="0" hangingPunct="0">
                <a:defRPr sz="7600" b="1">
                  <a:solidFill>
                    <a:srgbClr val="FFD624"/>
                  </a:solidFill>
                  <a:latin typeface="Verdana" charset="0"/>
                  <a:ea typeface="MS PGothic" charset="0"/>
                  <a:cs typeface="MS PGothic" charset="0"/>
                </a:defRPr>
              </a:lvl5pPr>
              <a:lvl6pPr marL="2514600" indent="-228600" eaLnBrk="0" fontAlgn="base" hangingPunct="0">
                <a:spcBef>
                  <a:spcPct val="0"/>
                </a:spcBef>
                <a:spcAft>
                  <a:spcPct val="0"/>
                </a:spcAft>
                <a:defRPr sz="7600" b="1">
                  <a:solidFill>
                    <a:srgbClr val="FFD624"/>
                  </a:solidFill>
                  <a:latin typeface="Verdana" charset="0"/>
                  <a:ea typeface="MS PGothic" charset="0"/>
                  <a:cs typeface="MS PGothic" charset="0"/>
                </a:defRPr>
              </a:lvl6pPr>
              <a:lvl7pPr marL="2971800" indent="-228600" eaLnBrk="0" fontAlgn="base" hangingPunct="0">
                <a:spcBef>
                  <a:spcPct val="0"/>
                </a:spcBef>
                <a:spcAft>
                  <a:spcPct val="0"/>
                </a:spcAft>
                <a:defRPr sz="7600" b="1">
                  <a:solidFill>
                    <a:srgbClr val="FFD624"/>
                  </a:solidFill>
                  <a:latin typeface="Verdana" charset="0"/>
                  <a:ea typeface="MS PGothic" charset="0"/>
                  <a:cs typeface="MS PGothic" charset="0"/>
                </a:defRPr>
              </a:lvl7pPr>
              <a:lvl8pPr marL="3429000" indent="-228600" eaLnBrk="0" fontAlgn="base" hangingPunct="0">
                <a:spcBef>
                  <a:spcPct val="0"/>
                </a:spcBef>
                <a:spcAft>
                  <a:spcPct val="0"/>
                </a:spcAft>
                <a:defRPr sz="7600" b="1">
                  <a:solidFill>
                    <a:srgbClr val="FFD624"/>
                  </a:solidFill>
                  <a:latin typeface="Verdana" charset="0"/>
                  <a:ea typeface="MS PGothic" charset="0"/>
                  <a:cs typeface="MS PGothic" charset="0"/>
                </a:defRPr>
              </a:lvl8pPr>
              <a:lvl9pPr marL="3886200" indent="-228600" eaLnBrk="0" fontAlgn="base" hangingPunct="0">
                <a:spcBef>
                  <a:spcPct val="0"/>
                </a:spcBef>
                <a:spcAft>
                  <a:spcPct val="0"/>
                </a:spcAft>
                <a:defRPr sz="7600" b="1">
                  <a:solidFill>
                    <a:srgbClr val="FFD624"/>
                  </a:solidFill>
                  <a:latin typeface="Verdana" charset="0"/>
                  <a:ea typeface="MS PGothic" charset="0"/>
                  <a:cs typeface="MS PGothic" charset="0"/>
                </a:defRPr>
              </a:lvl9pPr>
            </a:lstStyle>
            <a:p>
              <a:pPr algn="ctr">
                <a:spcAft>
                  <a:spcPts val="1800"/>
                </a:spcAft>
              </a:pPr>
              <a:r>
                <a:rPr lang="en-GB" altLang="x-none" sz="1400" dirty="0">
                  <a:solidFill>
                    <a:srgbClr val="333399"/>
                  </a:solidFill>
                  <a:latin typeface="Calibri" charset="0"/>
                </a:rPr>
                <a:t>Embedding PD in contextual evidence</a:t>
              </a:r>
            </a:p>
          </p:txBody>
        </p:sp>
      </p:grpSp>
      <p:sp>
        <p:nvSpPr>
          <p:cNvPr id="3" name="Rounded Rectangle 2">
            <a:extLst>
              <a:ext uri="{FF2B5EF4-FFF2-40B4-BE49-F238E27FC236}">
                <a16:creationId xmlns:a16="http://schemas.microsoft.com/office/drawing/2014/main" xmlns="" id="{FD784D0E-0A6A-C64E-B8BC-799E0C690447}"/>
              </a:ext>
            </a:extLst>
          </p:cNvPr>
          <p:cNvSpPr/>
          <p:nvPr/>
        </p:nvSpPr>
        <p:spPr bwMode="auto">
          <a:xfrm>
            <a:off x="9324528" y="-171400"/>
            <a:ext cx="914400" cy="9144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a:ln>
                <a:noFill/>
              </a:ln>
              <a:solidFill>
                <a:srgbClr val="0F5494"/>
              </a:solidFill>
              <a:effectLst/>
              <a:latin typeface="Verdana" pitchFamily="39" charset="0"/>
            </a:endParaRPr>
          </a:p>
        </p:txBody>
      </p:sp>
    </p:spTree>
    <p:extLst>
      <p:ext uri="{BB962C8B-B14F-4D97-AF65-F5344CB8AC3E}">
        <p14:creationId xmlns:p14="http://schemas.microsoft.com/office/powerpoint/2010/main" val="682906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AutoShape 2050">
            <a:extLst>
              <a:ext uri="{FF2B5EF4-FFF2-40B4-BE49-F238E27FC236}">
                <a16:creationId xmlns:a16="http://schemas.microsoft.com/office/drawing/2014/main" xmlns="" id="{BB5E6ADB-4639-A44A-9FE4-CCED017B1561}"/>
              </a:ext>
            </a:extLst>
          </p:cNvPr>
          <p:cNvSpPr>
            <a:spLocks noChangeArrowheads="1"/>
          </p:cNvSpPr>
          <p:nvPr/>
        </p:nvSpPr>
        <p:spPr bwMode="auto">
          <a:xfrm>
            <a:off x="4948196" y="1412776"/>
            <a:ext cx="3886200" cy="719832"/>
          </a:xfrm>
          <a:prstGeom prst="chevron">
            <a:avLst>
              <a:gd name="adj" fmla="val 51000"/>
            </a:avLst>
          </a:prstGeom>
          <a:solidFill>
            <a:srgbClr val="FFC000"/>
          </a:solidFill>
          <a:ln w="9525">
            <a:solidFill>
              <a:schemeClr val="tx1"/>
            </a:solidFill>
            <a:miter lim="800000"/>
            <a:headEnd/>
            <a:tailEnd/>
          </a:ln>
          <a:effectLst/>
        </p:spPr>
        <p:txBody>
          <a:bodyPr wrap="none" anchor="ctr"/>
          <a:lstStyle/>
          <a:p>
            <a:pPr>
              <a:defRPr/>
            </a:pPr>
            <a:r>
              <a:rPr lang="en-US" b="1" dirty="0">
                <a:solidFill>
                  <a:schemeClr val="bg1"/>
                </a:solidFill>
                <a:latin typeface="Arial Narrow" pitchFamily="34" charset="0"/>
              </a:rPr>
              <a:t>           </a:t>
            </a:r>
            <a:r>
              <a:rPr lang="en-US" sz="2800" b="1" dirty="0">
                <a:solidFill>
                  <a:schemeClr val="bg1"/>
                </a:solidFill>
                <a:effectLst>
                  <a:outerShdw blurRad="38100" dist="38100" dir="2700000" algn="tl">
                    <a:srgbClr val="000000"/>
                  </a:outerShdw>
                </a:effectLst>
                <a:latin typeface="Arial Narrow" pitchFamily="34" charset="0"/>
              </a:rPr>
              <a:t>THE OBVIOUS</a:t>
            </a:r>
            <a:r>
              <a:rPr lang="en-US" sz="2800" b="1" dirty="0">
                <a:solidFill>
                  <a:schemeClr val="accent2"/>
                </a:solidFill>
                <a:effectLst>
                  <a:outerShdw blurRad="38100" dist="38100" dir="2700000" algn="tl">
                    <a:srgbClr val="000000"/>
                  </a:outerShdw>
                </a:effectLst>
                <a:latin typeface="Arial Narrow" pitchFamily="34" charset="0"/>
              </a:rPr>
              <a:t>    </a:t>
            </a:r>
            <a:endParaRPr lang="en-US" b="1" dirty="0">
              <a:solidFill>
                <a:schemeClr val="accent2"/>
              </a:solidFill>
              <a:effectLst>
                <a:outerShdw blurRad="38100" dist="38100" dir="2700000" algn="tl">
                  <a:srgbClr val="000000"/>
                </a:outerShdw>
              </a:effectLst>
              <a:latin typeface="Arial Narrow" pitchFamily="34" charset="0"/>
            </a:endParaRPr>
          </a:p>
        </p:txBody>
      </p:sp>
      <p:sp>
        <p:nvSpPr>
          <p:cNvPr id="514051" name="AutoShape 2051">
            <a:extLst>
              <a:ext uri="{FF2B5EF4-FFF2-40B4-BE49-F238E27FC236}">
                <a16:creationId xmlns:a16="http://schemas.microsoft.com/office/drawing/2014/main" xmlns="" id="{59B9EA96-2348-CC4E-A31F-9468AB149BB6}"/>
              </a:ext>
            </a:extLst>
          </p:cNvPr>
          <p:cNvSpPr>
            <a:spLocks noChangeArrowheads="1"/>
          </p:cNvSpPr>
          <p:nvPr/>
        </p:nvSpPr>
        <p:spPr bwMode="auto">
          <a:xfrm>
            <a:off x="3781425" y="1412776"/>
            <a:ext cx="1438647" cy="719832"/>
          </a:xfrm>
          <a:prstGeom prst="chevron">
            <a:avLst>
              <a:gd name="adj" fmla="val 51502"/>
            </a:avLst>
          </a:prstGeom>
          <a:solidFill>
            <a:srgbClr val="7030A0"/>
          </a:solidFill>
          <a:ln w="9525">
            <a:solidFill>
              <a:schemeClr val="tx1"/>
            </a:solidFill>
            <a:miter lim="800000"/>
            <a:headEnd/>
            <a:tailEnd/>
          </a:ln>
          <a:effectLst/>
        </p:spPr>
        <p:txBody>
          <a:bodyPr wrap="none" anchor="ctr"/>
          <a:lstStyle/>
          <a:p>
            <a:pPr>
              <a:lnSpc>
                <a:spcPct val="80000"/>
              </a:lnSpc>
              <a:defRPr/>
            </a:pPr>
            <a:r>
              <a:rPr lang="en-US" b="1" dirty="0">
                <a:solidFill>
                  <a:schemeClr val="bg1"/>
                </a:solidFill>
                <a:latin typeface="Arial Narrow" pitchFamily="34" charset="0"/>
              </a:rPr>
              <a:t>  </a:t>
            </a:r>
            <a:r>
              <a:rPr lang="en-US" sz="1800" b="1" dirty="0">
                <a:solidFill>
                  <a:schemeClr val="bg1"/>
                </a:solidFill>
                <a:latin typeface="Arial Narrow" pitchFamily="34" charset="0"/>
              </a:rPr>
              <a:t>before</a:t>
            </a:r>
          </a:p>
        </p:txBody>
      </p:sp>
      <p:sp>
        <p:nvSpPr>
          <p:cNvPr id="514052" name="AutoShape 2052">
            <a:extLst>
              <a:ext uri="{FF2B5EF4-FFF2-40B4-BE49-F238E27FC236}">
                <a16:creationId xmlns:a16="http://schemas.microsoft.com/office/drawing/2014/main" xmlns="" id="{C436EC2E-BBCA-0044-8592-1C8FDBD2058C}"/>
              </a:ext>
            </a:extLst>
          </p:cNvPr>
          <p:cNvSpPr>
            <a:spLocks noChangeArrowheads="1"/>
          </p:cNvSpPr>
          <p:nvPr/>
        </p:nvSpPr>
        <p:spPr bwMode="auto">
          <a:xfrm>
            <a:off x="179512" y="1412776"/>
            <a:ext cx="3886200" cy="719832"/>
          </a:xfrm>
          <a:prstGeom prst="chevron">
            <a:avLst>
              <a:gd name="adj" fmla="val 51000"/>
            </a:avLst>
          </a:prstGeom>
          <a:solidFill>
            <a:srgbClr val="92D050"/>
          </a:solidFill>
          <a:ln w="9525">
            <a:solidFill>
              <a:schemeClr val="tx1"/>
            </a:solidFill>
            <a:miter lim="800000"/>
            <a:headEnd/>
            <a:tailEnd/>
          </a:ln>
          <a:effectLst/>
        </p:spPr>
        <p:txBody>
          <a:bodyPr wrap="none" anchor="ctr"/>
          <a:lstStyle/>
          <a:p>
            <a:pPr>
              <a:defRPr/>
            </a:pPr>
            <a:r>
              <a:rPr lang="en-US" b="1" dirty="0">
                <a:latin typeface="Arial Narrow" pitchFamily="34" charset="0"/>
              </a:rPr>
              <a:t>      </a:t>
            </a:r>
            <a:r>
              <a:rPr lang="en-US" sz="2800" b="1" dirty="0">
                <a:solidFill>
                  <a:schemeClr val="bg1"/>
                </a:solidFill>
                <a:effectLst>
                  <a:outerShdw blurRad="38100" dist="38100" dir="2700000" algn="tl">
                    <a:srgbClr val="000000"/>
                  </a:outerShdw>
                </a:effectLst>
                <a:latin typeface="Arial Narrow" pitchFamily="34" charset="0"/>
              </a:rPr>
              <a:t>THE ESSENTIAL</a:t>
            </a:r>
            <a:endParaRPr lang="en-US" b="1" dirty="0">
              <a:solidFill>
                <a:schemeClr val="bg1"/>
              </a:solidFill>
              <a:latin typeface="Arial Narrow" pitchFamily="34" charset="0"/>
            </a:endParaRPr>
          </a:p>
        </p:txBody>
      </p:sp>
      <p:graphicFrame>
        <p:nvGraphicFramePr>
          <p:cNvPr id="3" name="Table 2">
            <a:extLst>
              <a:ext uri="{FF2B5EF4-FFF2-40B4-BE49-F238E27FC236}">
                <a16:creationId xmlns:a16="http://schemas.microsoft.com/office/drawing/2014/main" xmlns="" id="{0FDACFA1-3043-5542-B46B-A913D575813B}"/>
              </a:ext>
            </a:extLst>
          </p:cNvPr>
          <p:cNvGraphicFramePr>
            <a:graphicFrameLocks noGrp="1"/>
          </p:cNvGraphicFramePr>
          <p:nvPr>
            <p:extLst>
              <p:ext uri="{D42A27DB-BD31-4B8C-83A1-F6EECF244321}">
                <p14:modId xmlns:p14="http://schemas.microsoft.com/office/powerpoint/2010/main" val="473002077"/>
              </p:ext>
            </p:extLst>
          </p:nvPr>
        </p:nvGraphicFramePr>
        <p:xfrm>
          <a:off x="683568" y="2348880"/>
          <a:ext cx="7776864" cy="4099560"/>
        </p:xfrm>
        <a:graphic>
          <a:graphicData uri="http://schemas.openxmlformats.org/drawingml/2006/table">
            <a:tbl>
              <a:tblPr firstRow="1" firstCol="1" bandRow="1">
                <a:tableStyleId>{5C22544A-7EE6-4342-B048-85BDC9FD1C3A}</a:tableStyleId>
              </a:tblPr>
              <a:tblGrid>
                <a:gridCol w="3474896">
                  <a:extLst>
                    <a:ext uri="{9D8B030D-6E8A-4147-A177-3AD203B41FA5}">
                      <a16:colId xmlns:a16="http://schemas.microsoft.com/office/drawing/2014/main" xmlns="" val="3660957504"/>
                    </a:ext>
                  </a:extLst>
                </a:gridCol>
                <a:gridCol w="904890">
                  <a:extLst>
                    <a:ext uri="{9D8B030D-6E8A-4147-A177-3AD203B41FA5}">
                      <a16:colId xmlns:a16="http://schemas.microsoft.com/office/drawing/2014/main" xmlns="" val="958413282"/>
                    </a:ext>
                  </a:extLst>
                </a:gridCol>
                <a:gridCol w="3397078">
                  <a:extLst>
                    <a:ext uri="{9D8B030D-6E8A-4147-A177-3AD203B41FA5}">
                      <a16:colId xmlns:a16="http://schemas.microsoft.com/office/drawing/2014/main" xmlns="" val="3947634001"/>
                    </a:ext>
                  </a:extLst>
                </a:gridCol>
              </a:tblGrid>
              <a:tr h="0">
                <a:tc>
                  <a:txBody>
                    <a:bodyPr/>
                    <a:lstStyle/>
                    <a:p>
                      <a:pPr algn="r">
                        <a:lnSpc>
                          <a:spcPct val="150000"/>
                        </a:lnSpc>
                        <a:spcBef>
                          <a:spcPts val="600"/>
                        </a:spcBef>
                        <a:spcAft>
                          <a:spcPts val="0"/>
                        </a:spcAft>
                      </a:pPr>
                      <a:r>
                        <a:rPr lang="fr-FR" sz="2000">
                          <a:solidFill>
                            <a:schemeClr val="tx1"/>
                          </a:solidFill>
                          <a:effectLst/>
                          <a:latin typeface="Calibri" panose="020F0502020204030204" pitchFamily="34" charset="0"/>
                          <a:cs typeface="Calibri" panose="020F0502020204030204" pitchFamily="34" charset="0"/>
                        </a:rPr>
                        <a:t>Relationship </a:t>
                      </a:r>
                      <a:endParaRPr lang="fr-FR" sz="2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algn="ctr">
                        <a:lnSpc>
                          <a:spcPct val="150000"/>
                        </a:lnSpc>
                        <a:spcBef>
                          <a:spcPts val="600"/>
                        </a:spcBef>
                        <a:spcAft>
                          <a:spcPts val="0"/>
                        </a:spcAft>
                      </a:pPr>
                      <a:r>
                        <a:rPr lang="fr-FR" sz="2000" b="0">
                          <a:solidFill>
                            <a:schemeClr val="tx1"/>
                          </a:solidFill>
                          <a:effectLst/>
                          <a:latin typeface="Calibri" panose="020F0502020204030204" pitchFamily="34" charset="0"/>
                          <a:cs typeface="Calibri" panose="020F0502020204030204" pitchFamily="34" charset="0"/>
                        </a:rPr>
                        <a:t>before</a:t>
                      </a:r>
                      <a:r>
                        <a:rPr lang="fr-FR" sz="2000">
                          <a:solidFill>
                            <a:schemeClr val="tx1"/>
                          </a:solidFill>
                          <a:effectLst/>
                          <a:latin typeface="Calibri" panose="020F0502020204030204" pitchFamily="34" charset="0"/>
                          <a:cs typeface="Calibri" panose="020F0502020204030204" pitchFamily="34" charset="0"/>
                        </a:rPr>
                        <a:t> </a:t>
                      </a:r>
                      <a:endParaRPr lang="fr-FR" sz="2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a:lnSpc>
                          <a:spcPct val="150000"/>
                        </a:lnSpc>
                        <a:spcBef>
                          <a:spcPts val="600"/>
                        </a:spcBef>
                        <a:spcAft>
                          <a:spcPts val="0"/>
                        </a:spcAft>
                      </a:pPr>
                      <a:r>
                        <a:rPr lang="fr-FR" sz="2000" b="1">
                          <a:solidFill>
                            <a:schemeClr val="tx1"/>
                          </a:solidFill>
                          <a:effectLst/>
                          <a:latin typeface="Calibri" panose="020F0502020204030204" pitchFamily="34" charset="0"/>
                          <a:cs typeface="Calibri" panose="020F0502020204030204" pitchFamily="34" charset="0"/>
                        </a:rPr>
                        <a:t>any other action</a:t>
                      </a:r>
                      <a:endParaRPr lang="fr-FR" sz="20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extLst>
                  <a:ext uri="{0D108BD9-81ED-4DB2-BD59-A6C34878D82A}">
                    <a16:rowId xmlns:a16="http://schemas.microsoft.com/office/drawing/2014/main" xmlns="" val="425983219"/>
                  </a:ext>
                </a:extLst>
              </a:tr>
              <a:tr h="0">
                <a:tc>
                  <a:txBody>
                    <a:bodyPr/>
                    <a:lstStyle/>
                    <a:p>
                      <a:pPr algn="r">
                        <a:lnSpc>
                          <a:spcPct val="150000"/>
                        </a:lnSpc>
                        <a:spcBef>
                          <a:spcPts val="600"/>
                        </a:spcBef>
                        <a:spcAft>
                          <a:spcPts val="0"/>
                        </a:spcAft>
                      </a:pPr>
                      <a:r>
                        <a:rPr lang="fr-FR" sz="2000">
                          <a:solidFill>
                            <a:schemeClr val="tx1"/>
                          </a:solidFill>
                          <a:effectLst/>
                          <a:latin typeface="Calibri" panose="020F0502020204030204" pitchFamily="34" charset="0"/>
                          <a:cs typeface="Calibri" panose="020F0502020204030204" pitchFamily="34" charset="0"/>
                        </a:rPr>
                        <a:t>Preparation </a:t>
                      </a:r>
                      <a:endParaRPr lang="fr-FR" sz="2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algn="ctr">
                        <a:lnSpc>
                          <a:spcPct val="150000"/>
                        </a:lnSpc>
                        <a:spcBef>
                          <a:spcPts val="600"/>
                        </a:spcBef>
                        <a:spcAft>
                          <a:spcPts val="0"/>
                        </a:spcAft>
                      </a:pPr>
                      <a:r>
                        <a:rPr lang="fr-FR" sz="2000">
                          <a:solidFill>
                            <a:schemeClr val="tx1"/>
                          </a:solidFill>
                          <a:effectLst/>
                          <a:latin typeface="Calibri" panose="020F0502020204030204" pitchFamily="34" charset="0"/>
                          <a:cs typeface="Calibri" panose="020F0502020204030204" pitchFamily="34" charset="0"/>
                        </a:rPr>
                        <a:t>before </a:t>
                      </a:r>
                      <a:endParaRPr lang="fr-FR" sz="2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a:lnSpc>
                          <a:spcPct val="150000"/>
                        </a:lnSpc>
                        <a:spcBef>
                          <a:spcPts val="600"/>
                        </a:spcBef>
                        <a:spcAft>
                          <a:spcPts val="0"/>
                        </a:spcAft>
                      </a:pPr>
                      <a:r>
                        <a:rPr lang="fr-FR" sz="2000" b="1">
                          <a:solidFill>
                            <a:schemeClr val="tx1"/>
                          </a:solidFill>
                          <a:effectLst/>
                          <a:latin typeface="Calibri" panose="020F0502020204030204" pitchFamily="34" charset="0"/>
                          <a:cs typeface="Calibri" panose="020F0502020204030204" pitchFamily="34" charset="0"/>
                        </a:rPr>
                        <a:t>Action</a:t>
                      </a:r>
                      <a:endParaRPr lang="fr-FR" sz="20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extLst>
                  <a:ext uri="{0D108BD9-81ED-4DB2-BD59-A6C34878D82A}">
                    <a16:rowId xmlns:a16="http://schemas.microsoft.com/office/drawing/2014/main" xmlns="" val="2921205137"/>
                  </a:ext>
                </a:extLst>
              </a:tr>
              <a:tr h="0">
                <a:tc>
                  <a:txBody>
                    <a:bodyPr/>
                    <a:lstStyle/>
                    <a:p>
                      <a:pPr algn="r">
                        <a:lnSpc>
                          <a:spcPct val="150000"/>
                        </a:lnSpc>
                        <a:spcBef>
                          <a:spcPts val="600"/>
                        </a:spcBef>
                        <a:spcAft>
                          <a:spcPts val="0"/>
                        </a:spcAft>
                      </a:pPr>
                      <a:r>
                        <a:rPr lang="fr-FR" sz="2000">
                          <a:solidFill>
                            <a:schemeClr val="tx1"/>
                          </a:solidFill>
                          <a:effectLst/>
                          <a:latin typeface="Calibri" panose="020F0502020204030204" pitchFamily="34" charset="0"/>
                          <a:cs typeface="Calibri" panose="020F0502020204030204" pitchFamily="34" charset="0"/>
                        </a:rPr>
                        <a:t>Process</a:t>
                      </a:r>
                      <a:endParaRPr lang="fr-FR" sz="2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algn="ctr">
                        <a:lnSpc>
                          <a:spcPct val="150000"/>
                        </a:lnSpc>
                        <a:spcBef>
                          <a:spcPts val="600"/>
                        </a:spcBef>
                        <a:spcAft>
                          <a:spcPts val="0"/>
                        </a:spcAft>
                      </a:pPr>
                      <a:r>
                        <a:rPr lang="fr-FR" sz="2000">
                          <a:solidFill>
                            <a:schemeClr val="tx1"/>
                          </a:solidFill>
                          <a:effectLst/>
                          <a:latin typeface="Calibri" panose="020F0502020204030204" pitchFamily="34" charset="0"/>
                          <a:cs typeface="Calibri" panose="020F0502020204030204" pitchFamily="34" charset="0"/>
                        </a:rPr>
                        <a:t>before </a:t>
                      </a:r>
                      <a:endParaRPr lang="fr-FR" sz="2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a:lnSpc>
                          <a:spcPct val="150000"/>
                        </a:lnSpc>
                        <a:spcBef>
                          <a:spcPts val="600"/>
                        </a:spcBef>
                        <a:spcAft>
                          <a:spcPts val="0"/>
                        </a:spcAft>
                      </a:pPr>
                      <a:r>
                        <a:rPr lang="fr-FR" sz="2000" b="1">
                          <a:solidFill>
                            <a:schemeClr val="tx1"/>
                          </a:solidFill>
                          <a:effectLst/>
                          <a:latin typeface="Calibri" panose="020F0502020204030204" pitchFamily="34" charset="0"/>
                          <a:cs typeface="Calibri" panose="020F0502020204030204" pitchFamily="34" charset="0"/>
                        </a:rPr>
                        <a:t>Problem</a:t>
                      </a:r>
                      <a:endParaRPr lang="fr-FR" sz="20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extLst>
                  <a:ext uri="{0D108BD9-81ED-4DB2-BD59-A6C34878D82A}">
                    <a16:rowId xmlns:a16="http://schemas.microsoft.com/office/drawing/2014/main" xmlns="" val="1519566902"/>
                  </a:ext>
                </a:extLst>
              </a:tr>
              <a:tr h="0">
                <a:tc>
                  <a:txBody>
                    <a:bodyPr/>
                    <a:lstStyle/>
                    <a:p>
                      <a:pPr algn="r">
                        <a:lnSpc>
                          <a:spcPct val="150000"/>
                        </a:lnSpc>
                        <a:spcBef>
                          <a:spcPts val="600"/>
                        </a:spcBef>
                        <a:spcAft>
                          <a:spcPts val="0"/>
                        </a:spcAft>
                      </a:pPr>
                      <a:r>
                        <a:rPr lang="fr-FR" sz="2000">
                          <a:solidFill>
                            <a:schemeClr val="tx1"/>
                          </a:solidFill>
                          <a:effectLst/>
                          <a:latin typeface="Calibri" panose="020F0502020204030204" pitchFamily="34" charset="0"/>
                          <a:cs typeface="Calibri" panose="020F0502020204030204" pitchFamily="34" charset="0"/>
                        </a:rPr>
                        <a:t>Value creation</a:t>
                      </a:r>
                      <a:endParaRPr lang="fr-FR" sz="2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algn="ctr">
                        <a:lnSpc>
                          <a:spcPct val="150000"/>
                        </a:lnSpc>
                        <a:spcBef>
                          <a:spcPts val="600"/>
                        </a:spcBef>
                        <a:spcAft>
                          <a:spcPts val="0"/>
                        </a:spcAft>
                      </a:pPr>
                      <a:r>
                        <a:rPr lang="fr-FR" sz="2000">
                          <a:solidFill>
                            <a:schemeClr val="tx1"/>
                          </a:solidFill>
                          <a:effectLst/>
                          <a:latin typeface="Calibri" panose="020F0502020204030204" pitchFamily="34" charset="0"/>
                          <a:cs typeface="Calibri" panose="020F0502020204030204" pitchFamily="34" charset="0"/>
                        </a:rPr>
                        <a:t>before </a:t>
                      </a:r>
                      <a:endParaRPr lang="fr-FR" sz="2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a:lnSpc>
                          <a:spcPct val="150000"/>
                        </a:lnSpc>
                        <a:spcBef>
                          <a:spcPts val="600"/>
                        </a:spcBef>
                        <a:spcAft>
                          <a:spcPts val="0"/>
                        </a:spcAft>
                      </a:pPr>
                      <a:r>
                        <a:rPr lang="fr-FR" sz="2000" b="1">
                          <a:solidFill>
                            <a:schemeClr val="tx1"/>
                          </a:solidFill>
                          <a:effectLst/>
                          <a:latin typeface="Calibri" panose="020F0502020204030204" pitchFamily="34" charset="0"/>
                          <a:cs typeface="Calibri" panose="020F0502020204030204" pitchFamily="34" charset="0"/>
                        </a:rPr>
                        <a:t>Value claiming</a:t>
                      </a:r>
                      <a:endParaRPr lang="fr-FR" sz="20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extLst>
                  <a:ext uri="{0D108BD9-81ED-4DB2-BD59-A6C34878D82A}">
                    <a16:rowId xmlns:a16="http://schemas.microsoft.com/office/drawing/2014/main" xmlns="" val="679827317"/>
                  </a:ext>
                </a:extLst>
              </a:tr>
              <a:tr h="0">
                <a:tc>
                  <a:txBody>
                    <a:bodyPr/>
                    <a:lstStyle/>
                    <a:p>
                      <a:pPr algn="r">
                        <a:lnSpc>
                          <a:spcPct val="150000"/>
                        </a:lnSpc>
                        <a:spcBef>
                          <a:spcPts val="600"/>
                        </a:spcBef>
                        <a:spcAft>
                          <a:spcPts val="0"/>
                        </a:spcAft>
                      </a:pPr>
                      <a:r>
                        <a:rPr lang="fr-FR" sz="2000">
                          <a:solidFill>
                            <a:schemeClr val="tx1"/>
                          </a:solidFill>
                          <a:effectLst/>
                          <a:latin typeface="Calibri" panose="020F0502020204030204" pitchFamily="34" charset="0"/>
                          <a:cs typeface="Calibri" panose="020F0502020204030204" pitchFamily="34" charset="0"/>
                        </a:rPr>
                        <a:t>Creativity </a:t>
                      </a:r>
                      <a:endParaRPr lang="fr-FR" sz="2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algn="ctr">
                        <a:lnSpc>
                          <a:spcPct val="150000"/>
                        </a:lnSpc>
                        <a:spcBef>
                          <a:spcPts val="600"/>
                        </a:spcBef>
                        <a:spcAft>
                          <a:spcPts val="0"/>
                        </a:spcAft>
                      </a:pPr>
                      <a:r>
                        <a:rPr lang="fr-FR" sz="2000">
                          <a:solidFill>
                            <a:schemeClr val="tx1"/>
                          </a:solidFill>
                          <a:effectLst/>
                          <a:latin typeface="Calibri" panose="020F0502020204030204" pitchFamily="34" charset="0"/>
                          <a:cs typeface="Calibri" panose="020F0502020204030204" pitchFamily="34" charset="0"/>
                        </a:rPr>
                        <a:t>before </a:t>
                      </a:r>
                      <a:endParaRPr lang="fr-FR" sz="2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a:lnSpc>
                          <a:spcPct val="150000"/>
                        </a:lnSpc>
                        <a:spcBef>
                          <a:spcPts val="600"/>
                        </a:spcBef>
                        <a:spcAft>
                          <a:spcPts val="0"/>
                        </a:spcAft>
                      </a:pPr>
                      <a:r>
                        <a:rPr lang="fr-FR" sz="2000" b="1">
                          <a:solidFill>
                            <a:schemeClr val="tx1"/>
                          </a:solidFill>
                          <a:effectLst/>
                          <a:latin typeface="Calibri" panose="020F0502020204030204" pitchFamily="34" charset="0"/>
                          <a:cs typeface="Calibri" panose="020F0502020204030204" pitchFamily="34" charset="0"/>
                        </a:rPr>
                        <a:t>Reality check</a:t>
                      </a:r>
                      <a:endParaRPr lang="fr-FR" sz="20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extLst>
                  <a:ext uri="{0D108BD9-81ED-4DB2-BD59-A6C34878D82A}">
                    <a16:rowId xmlns:a16="http://schemas.microsoft.com/office/drawing/2014/main" xmlns="" val="844302498"/>
                  </a:ext>
                </a:extLst>
              </a:tr>
              <a:tr h="0">
                <a:tc>
                  <a:txBody>
                    <a:bodyPr/>
                    <a:lstStyle/>
                    <a:p>
                      <a:pPr algn="r">
                        <a:lnSpc>
                          <a:spcPct val="150000"/>
                        </a:lnSpc>
                        <a:spcBef>
                          <a:spcPts val="600"/>
                        </a:spcBef>
                        <a:spcAft>
                          <a:spcPts val="0"/>
                        </a:spcAft>
                      </a:pPr>
                      <a:r>
                        <a:rPr lang="fr-FR" sz="2000">
                          <a:solidFill>
                            <a:schemeClr val="tx1"/>
                          </a:solidFill>
                          <a:effectLst/>
                          <a:latin typeface="Calibri" panose="020F0502020204030204" pitchFamily="34" charset="0"/>
                          <a:cs typeface="Calibri" panose="020F0502020204030204" pitchFamily="34" charset="0"/>
                        </a:rPr>
                        <a:t>Search for information </a:t>
                      </a:r>
                      <a:endParaRPr lang="fr-FR" sz="2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algn="ctr">
                        <a:lnSpc>
                          <a:spcPct val="150000"/>
                        </a:lnSpc>
                        <a:spcBef>
                          <a:spcPts val="600"/>
                        </a:spcBef>
                        <a:spcAft>
                          <a:spcPts val="0"/>
                        </a:spcAft>
                      </a:pPr>
                      <a:r>
                        <a:rPr lang="fr-FR" sz="2000">
                          <a:solidFill>
                            <a:schemeClr val="tx1"/>
                          </a:solidFill>
                          <a:effectLst/>
                          <a:latin typeface="Calibri" panose="020F0502020204030204" pitchFamily="34" charset="0"/>
                          <a:cs typeface="Calibri" panose="020F0502020204030204" pitchFamily="34" charset="0"/>
                        </a:rPr>
                        <a:t>before </a:t>
                      </a:r>
                      <a:endParaRPr lang="fr-FR" sz="2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a:lnSpc>
                          <a:spcPct val="150000"/>
                        </a:lnSpc>
                        <a:spcBef>
                          <a:spcPts val="600"/>
                        </a:spcBef>
                        <a:spcAft>
                          <a:spcPts val="0"/>
                        </a:spcAft>
                      </a:pPr>
                      <a:r>
                        <a:rPr lang="fr-FR" sz="2000" b="1">
                          <a:solidFill>
                            <a:schemeClr val="tx1"/>
                          </a:solidFill>
                          <a:effectLst/>
                          <a:latin typeface="Calibri" panose="020F0502020204030204" pitchFamily="34" charset="0"/>
                          <a:cs typeface="Calibri" panose="020F0502020204030204" pitchFamily="34" charset="0"/>
                        </a:rPr>
                        <a:t>Search for solution</a:t>
                      </a:r>
                      <a:endParaRPr lang="fr-FR" sz="20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extLst>
                  <a:ext uri="{0D108BD9-81ED-4DB2-BD59-A6C34878D82A}">
                    <a16:rowId xmlns:a16="http://schemas.microsoft.com/office/drawing/2014/main" xmlns="" val="2529252840"/>
                  </a:ext>
                </a:extLst>
              </a:tr>
              <a:tr h="0">
                <a:tc>
                  <a:txBody>
                    <a:bodyPr/>
                    <a:lstStyle/>
                    <a:p>
                      <a:pPr algn="r">
                        <a:lnSpc>
                          <a:spcPct val="150000"/>
                        </a:lnSpc>
                        <a:spcBef>
                          <a:spcPts val="600"/>
                        </a:spcBef>
                        <a:spcAft>
                          <a:spcPts val="0"/>
                        </a:spcAft>
                      </a:pPr>
                      <a:r>
                        <a:rPr lang="fr-FR" sz="2000">
                          <a:solidFill>
                            <a:schemeClr val="tx1"/>
                          </a:solidFill>
                          <a:effectLst/>
                          <a:latin typeface="Calibri" panose="020F0502020204030204" pitchFamily="34" charset="0"/>
                          <a:cs typeface="Calibri" panose="020F0502020204030204" pitchFamily="34" charset="0"/>
                        </a:rPr>
                        <a:t>Internal consensus </a:t>
                      </a:r>
                      <a:endParaRPr lang="fr-FR" sz="2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algn="ctr">
                        <a:lnSpc>
                          <a:spcPct val="150000"/>
                        </a:lnSpc>
                        <a:spcBef>
                          <a:spcPts val="600"/>
                        </a:spcBef>
                        <a:spcAft>
                          <a:spcPts val="0"/>
                        </a:spcAft>
                      </a:pPr>
                      <a:r>
                        <a:rPr lang="fr-FR" sz="2000">
                          <a:solidFill>
                            <a:schemeClr val="tx1"/>
                          </a:solidFill>
                          <a:effectLst/>
                          <a:latin typeface="Calibri" panose="020F0502020204030204" pitchFamily="34" charset="0"/>
                          <a:cs typeface="Calibri" panose="020F0502020204030204" pitchFamily="34" charset="0"/>
                        </a:rPr>
                        <a:t>before </a:t>
                      </a:r>
                      <a:endParaRPr lang="fr-FR" sz="2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a:lnSpc>
                          <a:spcPct val="150000"/>
                        </a:lnSpc>
                        <a:spcBef>
                          <a:spcPts val="600"/>
                        </a:spcBef>
                        <a:spcAft>
                          <a:spcPts val="0"/>
                        </a:spcAft>
                      </a:pPr>
                      <a:r>
                        <a:rPr lang="fr-FR" sz="2000" b="1">
                          <a:solidFill>
                            <a:schemeClr val="tx1"/>
                          </a:solidFill>
                          <a:effectLst/>
                          <a:latin typeface="Calibri" panose="020F0502020204030204" pitchFamily="34" charset="0"/>
                          <a:cs typeface="Calibri" panose="020F0502020204030204" pitchFamily="34" charset="0"/>
                        </a:rPr>
                        <a:t>External meeting</a:t>
                      </a:r>
                      <a:endParaRPr lang="fr-FR" sz="20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extLst>
                  <a:ext uri="{0D108BD9-81ED-4DB2-BD59-A6C34878D82A}">
                    <a16:rowId xmlns:a16="http://schemas.microsoft.com/office/drawing/2014/main" xmlns="" val="2791196259"/>
                  </a:ext>
                </a:extLst>
              </a:tr>
              <a:tr h="0">
                <a:tc>
                  <a:txBody>
                    <a:bodyPr/>
                    <a:lstStyle/>
                    <a:p>
                      <a:pPr algn="r">
                        <a:lnSpc>
                          <a:spcPct val="150000"/>
                        </a:lnSpc>
                        <a:spcBef>
                          <a:spcPts val="600"/>
                        </a:spcBef>
                        <a:spcAft>
                          <a:spcPts val="0"/>
                        </a:spcAft>
                      </a:pPr>
                      <a:r>
                        <a:rPr lang="fr-FR" sz="2000">
                          <a:solidFill>
                            <a:schemeClr val="tx1"/>
                          </a:solidFill>
                          <a:effectLst/>
                          <a:latin typeface="Calibri" panose="020F0502020204030204" pitchFamily="34" charset="0"/>
                          <a:cs typeface="Calibri" panose="020F0502020204030204" pitchFamily="34" charset="0"/>
                        </a:rPr>
                        <a:t>Active listening</a:t>
                      </a:r>
                      <a:endParaRPr lang="fr-FR" sz="2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algn="ctr">
                        <a:lnSpc>
                          <a:spcPct val="150000"/>
                        </a:lnSpc>
                        <a:spcBef>
                          <a:spcPts val="600"/>
                        </a:spcBef>
                        <a:spcAft>
                          <a:spcPts val="0"/>
                        </a:spcAft>
                      </a:pPr>
                      <a:r>
                        <a:rPr lang="fr-FR" sz="2000">
                          <a:solidFill>
                            <a:schemeClr val="tx1"/>
                          </a:solidFill>
                          <a:effectLst/>
                          <a:latin typeface="Calibri" panose="020F0502020204030204" pitchFamily="34" charset="0"/>
                          <a:cs typeface="Calibri" panose="020F0502020204030204" pitchFamily="34" charset="0"/>
                        </a:rPr>
                        <a:t>before </a:t>
                      </a:r>
                      <a:endParaRPr lang="fr-FR" sz="2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a:lnSpc>
                          <a:spcPct val="150000"/>
                        </a:lnSpc>
                        <a:spcBef>
                          <a:spcPts val="600"/>
                        </a:spcBef>
                        <a:spcAft>
                          <a:spcPts val="0"/>
                        </a:spcAft>
                      </a:pPr>
                      <a:r>
                        <a:rPr lang="fr-FR" sz="2000" b="1">
                          <a:solidFill>
                            <a:schemeClr val="tx1"/>
                          </a:solidFill>
                          <a:effectLst/>
                          <a:latin typeface="Calibri" panose="020F0502020204030204" pitchFamily="34" charset="0"/>
                          <a:cs typeface="Calibri" panose="020F0502020204030204" pitchFamily="34" charset="0"/>
                        </a:rPr>
                        <a:t>Active Speaking</a:t>
                      </a:r>
                      <a:endParaRPr lang="fr-FR" sz="20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extLst>
                  <a:ext uri="{0D108BD9-81ED-4DB2-BD59-A6C34878D82A}">
                    <a16:rowId xmlns:a16="http://schemas.microsoft.com/office/drawing/2014/main" xmlns="" val="872717460"/>
                  </a:ext>
                </a:extLst>
              </a:tr>
              <a:tr h="0">
                <a:tc>
                  <a:txBody>
                    <a:bodyPr/>
                    <a:lstStyle/>
                    <a:p>
                      <a:pPr algn="r">
                        <a:lnSpc>
                          <a:spcPct val="150000"/>
                        </a:lnSpc>
                        <a:spcBef>
                          <a:spcPts val="600"/>
                        </a:spcBef>
                        <a:spcAft>
                          <a:spcPts val="0"/>
                        </a:spcAft>
                      </a:pPr>
                      <a:r>
                        <a:rPr lang="fr-FR" sz="2000">
                          <a:solidFill>
                            <a:schemeClr val="tx1"/>
                          </a:solidFill>
                          <a:effectLst/>
                          <a:latin typeface="Calibri" panose="020F0502020204030204" pitchFamily="34" charset="0"/>
                          <a:cs typeface="Calibri" panose="020F0502020204030204" pitchFamily="34" charset="0"/>
                        </a:rPr>
                        <a:t>Evaluation</a:t>
                      </a:r>
                      <a:endParaRPr lang="fr-FR" sz="2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algn="ctr">
                        <a:lnSpc>
                          <a:spcPct val="150000"/>
                        </a:lnSpc>
                        <a:spcBef>
                          <a:spcPts val="600"/>
                        </a:spcBef>
                        <a:spcAft>
                          <a:spcPts val="0"/>
                        </a:spcAft>
                      </a:pPr>
                      <a:r>
                        <a:rPr lang="fr-FR" sz="2000">
                          <a:solidFill>
                            <a:schemeClr val="tx1"/>
                          </a:solidFill>
                          <a:effectLst/>
                          <a:latin typeface="Calibri" panose="020F0502020204030204" pitchFamily="34" charset="0"/>
                          <a:cs typeface="Calibri" panose="020F0502020204030204" pitchFamily="34" charset="0"/>
                        </a:rPr>
                        <a:t>before </a:t>
                      </a:r>
                      <a:endParaRPr lang="fr-FR" sz="2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a:lnSpc>
                          <a:spcPct val="150000"/>
                        </a:lnSpc>
                        <a:spcBef>
                          <a:spcPts val="600"/>
                        </a:spcBef>
                        <a:spcAft>
                          <a:spcPts val="0"/>
                        </a:spcAft>
                      </a:pPr>
                      <a:r>
                        <a:rPr lang="fr-FR" sz="2000" b="1">
                          <a:solidFill>
                            <a:schemeClr val="tx1"/>
                          </a:solidFill>
                          <a:effectLst/>
                          <a:latin typeface="Calibri" panose="020F0502020204030204" pitchFamily="34" charset="0"/>
                          <a:cs typeface="Calibri" panose="020F0502020204030204" pitchFamily="34" charset="0"/>
                        </a:rPr>
                        <a:t>Decision</a:t>
                      </a:r>
                      <a:endParaRPr lang="fr-FR" sz="20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extLst>
                  <a:ext uri="{0D108BD9-81ED-4DB2-BD59-A6C34878D82A}">
                    <a16:rowId xmlns:a16="http://schemas.microsoft.com/office/drawing/2014/main" xmlns="" val="1991751270"/>
                  </a:ext>
                </a:extLst>
              </a:tr>
              <a:tr h="0">
                <a:tc>
                  <a:txBody>
                    <a:bodyPr/>
                    <a:lstStyle/>
                    <a:p>
                      <a:pPr algn="r">
                        <a:lnSpc>
                          <a:spcPct val="150000"/>
                        </a:lnSpc>
                        <a:spcBef>
                          <a:spcPts val="600"/>
                        </a:spcBef>
                        <a:spcAft>
                          <a:spcPts val="0"/>
                        </a:spcAft>
                      </a:pPr>
                      <a:r>
                        <a:rPr lang="fr-FR" sz="2000">
                          <a:solidFill>
                            <a:schemeClr val="tx1"/>
                          </a:solidFill>
                          <a:effectLst/>
                          <a:latin typeface="Calibri" panose="020F0502020204030204" pitchFamily="34" charset="0"/>
                          <a:cs typeface="Calibri" panose="020F0502020204030204" pitchFamily="34" charset="0"/>
                        </a:rPr>
                        <a:t>Validating commitments</a:t>
                      </a:r>
                      <a:endParaRPr lang="fr-FR" sz="2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algn="ctr">
                        <a:lnSpc>
                          <a:spcPct val="150000"/>
                        </a:lnSpc>
                        <a:spcBef>
                          <a:spcPts val="600"/>
                        </a:spcBef>
                        <a:spcAft>
                          <a:spcPts val="0"/>
                        </a:spcAft>
                      </a:pPr>
                      <a:r>
                        <a:rPr lang="fr-FR" sz="2000">
                          <a:solidFill>
                            <a:schemeClr val="tx1"/>
                          </a:solidFill>
                          <a:effectLst/>
                          <a:latin typeface="Calibri" panose="020F0502020204030204" pitchFamily="34" charset="0"/>
                          <a:cs typeface="Calibri" panose="020F0502020204030204" pitchFamily="34" charset="0"/>
                        </a:rPr>
                        <a:t>before </a:t>
                      </a:r>
                      <a:endParaRPr lang="fr-FR" sz="20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a:lnSpc>
                          <a:spcPct val="150000"/>
                        </a:lnSpc>
                        <a:spcBef>
                          <a:spcPts val="600"/>
                        </a:spcBef>
                        <a:spcAft>
                          <a:spcPts val="0"/>
                        </a:spcAft>
                      </a:pPr>
                      <a:r>
                        <a:rPr lang="fr-FR" sz="2000" b="1">
                          <a:solidFill>
                            <a:schemeClr val="tx1"/>
                          </a:solidFill>
                          <a:effectLst/>
                          <a:latin typeface="Calibri" panose="020F0502020204030204" pitchFamily="34" charset="0"/>
                          <a:cs typeface="Calibri" panose="020F0502020204030204" pitchFamily="34" charset="0"/>
                        </a:rPr>
                        <a:t>Adjourning</a:t>
                      </a:r>
                      <a:endParaRPr lang="fr-FR" sz="20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extLst>
                  <a:ext uri="{0D108BD9-81ED-4DB2-BD59-A6C34878D82A}">
                    <a16:rowId xmlns:a16="http://schemas.microsoft.com/office/drawing/2014/main" xmlns="" val="2650736856"/>
                  </a:ext>
                </a:extLst>
              </a:tr>
            </a:tbl>
          </a:graphicData>
        </a:graphic>
      </p:graphicFrame>
    </p:spTree>
    <p:extLst>
      <p:ext uri="{BB962C8B-B14F-4D97-AF65-F5344CB8AC3E}">
        <p14:creationId xmlns:p14="http://schemas.microsoft.com/office/powerpoint/2010/main" val="1137183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4051"/>
                                        </p:tgtEl>
                                        <p:attrNameLst>
                                          <p:attrName>style.visibility</p:attrName>
                                        </p:attrNameLst>
                                      </p:cBhvr>
                                      <p:to>
                                        <p:strVal val="visible"/>
                                      </p:to>
                                    </p:set>
                                    <p:animEffect transition="in" filter="wipe(left)">
                                      <p:cBhvr>
                                        <p:cTn id="7" dur="500"/>
                                        <p:tgtEl>
                                          <p:spTgt spid="5140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4050"/>
                                        </p:tgtEl>
                                        <p:attrNameLst>
                                          <p:attrName>style.visibility</p:attrName>
                                        </p:attrNameLst>
                                      </p:cBhvr>
                                      <p:to>
                                        <p:strVal val="visible"/>
                                      </p:to>
                                    </p:set>
                                    <p:animEffect transition="in" filter="wipe(left)">
                                      <p:cBhvr>
                                        <p:cTn id="12" dur="500"/>
                                        <p:tgtEl>
                                          <p:spTgt spid="5140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4052"/>
                                        </p:tgtEl>
                                        <p:attrNameLst>
                                          <p:attrName>style.visibility</p:attrName>
                                        </p:attrNameLst>
                                      </p:cBhvr>
                                      <p:to>
                                        <p:strVal val="visible"/>
                                      </p:to>
                                    </p:set>
                                    <p:animEffect transition="in" filter="wipe(left)">
                                      <p:cBhvr>
                                        <p:cTn id="17" dur="500"/>
                                        <p:tgtEl>
                                          <p:spTgt spid="514052"/>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0" grpId="0" animBg="1" autoUpdateAnimBg="0"/>
      <p:bldP spid="514051" grpId="0" animBg="1" autoUpdateAnimBg="0"/>
      <p:bldP spid="514052"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228600" y="1447800"/>
            <a:ext cx="8655050" cy="1244600"/>
          </a:xfrm>
        </p:spPr>
        <p:txBody>
          <a:bodyPr/>
          <a:lstStyle/>
          <a:p>
            <a:pPr indent="0" algn="ctr" eaLnBrk="1" hangingPunct="1"/>
            <a:r>
              <a:rPr lang="fr-BE" sz="4000" dirty="0">
                <a:ea typeface="ＭＳ Ｐゴシック" pitchFamily="-107" charset="-128"/>
                <a:cs typeface="ＭＳ Ｐゴシック" pitchFamily="-107" charset="-128"/>
              </a:rPr>
              <a:t>Policy Dialogue in practice</a:t>
            </a:r>
            <a:endParaRPr lang="en-GB" sz="4000" dirty="0">
              <a:ea typeface="ＭＳ Ｐゴシック" pitchFamily="-107" charset="-128"/>
              <a:cs typeface="ＭＳ Ｐゴシック" pitchFamily="-107" charset="-128"/>
            </a:endParaRPr>
          </a:p>
        </p:txBody>
      </p:sp>
      <p:sp>
        <p:nvSpPr>
          <p:cNvPr id="4" name="ZoneTexte 3"/>
          <p:cNvSpPr txBox="1"/>
          <p:nvPr/>
        </p:nvSpPr>
        <p:spPr>
          <a:xfrm>
            <a:off x="76200" y="3025676"/>
            <a:ext cx="9067800" cy="2308324"/>
          </a:xfrm>
          <a:prstGeom prst="rect">
            <a:avLst/>
          </a:prstGeom>
          <a:noFill/>
        </p:spPr>
        <p:txBody>
          <a:bodyPr wrap="square" rtlCol="0">
            <a:spAutoFit/>
          </a:bodyPr>
          <a:lstStyle/>
          <a:p>
            <a:pPr algn="ctr"/>
            <a:endParaRPr lang="en-GB" sz="800" b="1" dirty="0">
              <a:solidFill>
                <a:schemeClr val="bg1"/>
              </a:solidFill>
            </a:endParaRPr>
          </a:p>
          <a:p>
            <a:pPr algn="ctr"/>
            <a:r>
              <a:rPr lang="en-GB" sz="3200" b="1" dirty="0">
                <a:solidFill>
                  <a:schemeClr val="bg1"/>
                </a:solidFill>
              </a:rPr>
              <a:t>Module 1: </a:t>
            </a:r>
          </a:p>
          <a:p>
            <a:pPr algn="ctr"/>
            <a:r>
              <a:rPr lang="en-GB" sz="3200" b="1" dirty="0">
                <a:solidFill>
                  <a:schemeClr val="bg1"/>
                </a:solidFill>
              </a:rPr>
              <a:t>Rationale, challenges and potential </a:t>
            </a:r>
          </a:p>
          <a:p>
            <a:pPr algn="ctr"/>
            <a:r>
              <a:rPr lang="en-GB" sz="3200" b="1" dirty="0">
                <a:solidFill>
                  <a:schemeClr val="bg1"/>
                </a:solidFill>
              </a:rPr>
              <a:t>of a structured approach </a:t>
            </a:r>
          </a:p>
          <a:p>
            <a:pPr algn="ctr"/>
            <a:r>
              <a:rPr lang="en-GB" sz="3200" b="1" dirty="0">
                <a:solidFill>
                  <a:schemeClr val="bg1"/>
                </a:solidFill>
              </a:rPr>
              <a:t>to Policy Dialogue </a:t>
            </a:r>
            <a:endParaRPr lang="en-GB" sz="2400" b="1" dirty="0">
              <a:solidFill>
                <a:schemeClr val="bg1"/>
              </a:solidFill>
            </a:endParaRPr>
          </a:p>
          <a:p>
            <a:pPr algn="ctr"/>
            <a:endParaRPr lang="en-GB" sz="800" b="1" dirty="0">
              <a:solidFill>
                <a:schemeClr val="bg1"/>
              </a:solidFill>
            </a:endParaRPr>
          </a:p>
        </p:txBody>
      </p:sp>
      <p:sp>
        <p:nvSpPr>
          <p:cNvPr id="6" name="Espace réservé du numéro de diapositive 5"/>
          <p:cNvSpPr>
            <a:spLocks noGrp="1"/>
          </p:cNvSpPr>
          <p:nvPr>
            <p:ph type="sldNum" sz="quarter" idx="12"/>
          </p:nvPr>
        </p:nvSpPr>
        <p:spPr/>
        <p:txBody>
          <a:bodyPr/>
          <a:lstStyle/>
          <a:p>
            <a:fld id="{002D6EC1-959F-234E-800C-FCDE0C974D53}" type="slidenum">
              <a:rPr lang="en-GB" smtClean="0"/>
              <a:pPr/>
              <a:t>31</a:t>
            </a:fld>
            <a:endParaRPr lang="en-GB"/>
          </a:p>
        </p:txBody>
      </p:sp>
      <p:sp>
        <p:nvSpPr>
          <p:cNvPr id="11" name="Rectangle 6">
            <a:extLst>
              <a:ext uri="{FF2B5EF4-FFF2-40B4-BE49-F238E27FC236}">
                <a16:creationId xmlns:a16="http://schemas.microsoft.com/office/drawing/2014/main" xmlns="" id="{B78AA036-F88E-DB40-AEDE-09CC07CAF0D1}"/>
              </a:ext>
            </a:extLst>
          </p:cNvPr>
          <p:cNvSpPr>
            <a:spLocks noGrp="1" noChangeArrowheads="1"/>
          </p:cNvSpPr>
          <p:nvPr>
            <p:ph type="subTitle" idx="1"/>
          </p:nvPr>
        </p:nvSpPr>
        <p:spPr>
          <a:xfrm>
            <a:off x="76200" y="5869632"/>
            <a:ext cx="9067800" cy="727720"/>
          </a:xfrm>
        </p:spPr>
        <p:txBody>
          <a:bodyPr/>
          <a:lstStyle/>
          <a:p>
            <a:pPr algn="ctr" eaLnBrk="1" hangingPunct="1"/>
            <a:r>
              <a:rPr lang="fr-BE" altLang="x-none" sz="2000" dirty="0">
                <a:solidFill>
                  <a:srgbClr val="F2EAB0"/>
                </a:solidFill>
                <a:ea typeface="ＭＳ Ｐゴシック" charset="-128"/>
              </a:rPr>
              <a:t>DEVCO Environment Week 2018, Brussels, </a:t>
            </a:r>
            <a:r>
              <a:rPr lang="fr-BE" altLang="x-none" sz="2000" dirty="0">
                <a:solidFill>
                  <a:srgbClr val="F2EAB0"/>
                </a:solidFill>
              </a:rPr>
              <a:t>1</a:t>
            </a:r>
            <a:r>
              <a:rPr lang="fr-BE" altLang="x-none" sz="2000" dirty="0">
                <a:solidFill>
                  <a:srgbClr val="F2EAB0"/>
                </a:solidFill>
                <a:ea typeface="ＭＳ Ｐゴシック" charset="-128"/>
              </a:rPr>
              <a:t>7 October 2018</a:t>
            </a:r>
          </a:p>
          <a:p>
            <a:pPr algn="ctr" eaLnBrk="1" hangingPunct="1"/>
            <a:r>
              <a:rPr lang="fr-BE" altLang="x-none" sz="1600" b="0" i="1" dirty="0">
                <a:solidFill>
                  <a:srgbClr val="F2EAB0"/>
                </a:solidFill>
                <a:ea typeface="ＭＳ Ｐゴシック" charset="-128"/>
              </a:rPr>
              <a:t>Thomas Theisohn (</a:t>
            </a:r>
            <a:r>
              <a:rPr lang="fr-BE" altLang="x-none" sz="1600" b="0" i="1" dirty="0" err="1">
                <a:solidFill>
                  <a:srgbClr val="F2EAB0"/>
                </a:solidFill>
                <a:ea typeface="ＭＳ Ｐゴシック" charset="-128"/>
              </a:rPr>
              <a:t>thomas.theisohn@gmail.com</a:t>
            </a:r>
            <a:r>
              <a:rPr lang="fr-BE" altLang="x-none" sz="1600" b="0" i="1" dirty="0">
                <a:solidFill>
                  <a:srgbClr val="F2EAB0"/>
                </a:solidFill>
                <a:ea typeface="ＭＳ Ｐゴシック" charset="-128"/>
              </a:rPr>
              <a:t>) </a:t>
            </a:r>
          </a:p>
        </p:txBody>
      </p:sp>
      <p:pic>
        <p:nvPicPr>
          <p:cNvPr id="9" name="Picture 8">
            <a:extLst>
              <a:ext uri="{FF2B5EF4-FFF2-40B4-BE49-F238E27FC236}">
                <a16:creationId xmlns:a16="http://schemas.microsoft.com/office/drawing/2014/main" xmlns="" id="{9A2E8A35-DA7C-7240-BD40-98101470C558}"/>
              </a:ext>
            </a:extLst>
          </p:cNvPr>
          <p:cNvPicPr>
            <a:picLocks noChangeAspect="1"/>
          </p:cNvPicPr>
          <p:nvPr/>
        </p:nvPicPr>
        <p:blipFill>
          <a:blip r:embed="rId3"/>
          <a:stretch>
            <a:fillRect/>
          </a:stretch>
        </p:blipFill>
        <p:spPr>
          <a:xfrm>
            <a:off x="-36512" y="0"/>
            <a:ext cx="9322330" cy="6995110"/>
          </a:xfrm>
          <a:prstGeom prst="rect">
            <a:avLst/>
          </a:prstGeom>
        </p:spPr>
      </p:pic>
      <p:sp>
        <p:nvSpPr>
          <p:cNvPr id="19" name="Content Placeholder 2">
            <a:extLst>
              <a:ext uri="{FF2B5EF4-FFF2-40B4-BE49-F238E27FC236}">
                <a16:creationId xmlns:a16="http://schemas.microsoft.com/office/drawing/2014/main" xmlns="" id="{95BE5542-EA5D-384B-A42C-99B3D7948832}"/>
              </a:ext>
            </a:extLst>
          </p:cNvPr>
          <p:cNvSpPr txBox="1">
            <a:spLocks/>
          </p:cNvSpPr>
          <p:nvPr/>
        </p:nvSpPr>
        <p:spPr bwMode="auto">
          <a:xfrm>
            <a:off x="457200" y="1988841"/>
            <a:ext cx="8229600" cy="40325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1"/>
              </a:buClr>
              <a:buFontTx/>
              <a:buNone/>
              <a:defRPr sz="3000" b="1" i="0">
                <a:solidFill>
                  <a:schemeClr val="bg1"/>
                </a:solidFill>
                <a:latin typeface="+mn-lt"/>
                <a:ea typeface="ＭＳ Ｐゴシック" charset="-128"/>
                <a:cs typeface="ＭＳ Ｐゴシック" pitchFamily="32" charset="-128"/>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ＭＳ Ｐゴシック" charset="-128"/>
              </a:defRPr>
            </a:lvl2pPr>
            <a:lvl3pPr marL="1143000" indent="-228600" algn="l" rtl="0" eaLnBrk="0" fontAlgn="base" hangingPunct="0">
              <a:spcBef>
                <a:spcPct val="20000"/>
              </a:spcBef>
              <a:spcAft>
                <a:spcPct val="0"/>
              </a:spcAft>
              <a:buChar char="•"/>
              <a:defRPr sz="1400">
                <a:solidFill>
                  <a:srgbClr val="0F5494"/>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pitchFamily="39"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pitchFamily="39" charset="0"/>
                <a:ea typeface="ＭＳ Ｐゴシック" charset="-128"/>
              </a:defRPr>
            </a:lvl5pPr>
            <a:lvl6pPr marL="2514600" indent="-228600" algn="l" rtl="0" fontAlgn="base">
              <a:spcBef>
                <a:spcPct val="20000"/>
              </a:spcBef>
              <a:spcAft>
                <a:spcPct val="0"/>
              </a:spcAft>
              <a:buChar char="»"/>
              <a:defRPr sz="2000">
                <a:solidFill>
                  <a:schemeClr val="tx1"/>
                </a:solidFill>
                <a:latin typeface="Arial" pitchFamily="39" charset="0"/>
                <a:ea typeface="ＭＳ Ｐゴシック" pitchFamily="39" charset="-128"/>
              </a:defRPr>
            </a:lvl6pPr>
            <a:lvl7pPr marL="2971800" indent="-228600" algn="l" rtl="0" fontAlgn="base">
              <a:spcBef>
                <a:spcPct val="20000"/>
              </a:spcBef>
              <a:spcAft>
                <a:spcPct val="0"/>
              </a:spcAft>
              <a:buChar char="»"/>
              <a:defRPr sz="2000">
                <a:solidFill>
                  <a:schemeClr val="tx1"/>
                </a:solidFill>
                <a:latin typeface="Arial" pitchFamily="39" charset="0"/>
                <a:ea typeface="ＭＳ Ｐゴシック" pitchFamily="39" charset="-128"/>
              </a:defRPr>
            </a:lvl7pPr>
            <a:lvl8pPr marL="3429000" indent="-228600" algn="l" rtl="0" fontAlgn="base">
              <a:spcBef>
                <a:spcPct val="20000"/>
              </a:spcBef>
              <a:spcAft>
                <a:spcPct val="0"/>
              </a:spcAft>
              <a:buChar char="»"/>
              <a:defRPr sz="2000">
                <a:solidFill>
                  <a:schemeClr val="tx1"/>
                </a:solidFill>
                <a:latin typeface="Arial" pitchFamily="39" charset="0"/>
                <a:ea typeface="ＭＳ Ｐゴシック" pitchFamily="39" charset="-128"/>
              </a:defRPr>
            </a:lvl8pPr>
            <a:lvl9pPr marL="3886200" indent="-228600" algn="l" rtl="0" fontAlgn="base">
              <a:spcBef>
                <a:spcPct val="20000"/>
              </a:spcBef>
              <a:spcAft>
                <a:spcPct val="0"/>
              </a:spcAft>
              <a:buChar char="»"/>
              <a:defRPr sz="2000">
                <a:solidFill>
                  <a:schemeClr val="tx1"/>
                </a:solidFill>
                <a:latin typeface="Arial" pitchFamily="39" charset="0"/>
                <a:ea typeface="ＭＳ Ｐゴシック" pitchFamily="39" charset="-128"/>
              </a:defRPr>
            </a:lvl9pPr>
          </a:lstStyle>
          <a:p>
            <a:pPr algn="ctr"/>
            <a:endParaRPr lang="en-GB" sz="1000" kern="0" dirty="0">
              <a:cs typeface="Apple Chancery"/>
            </a:endParaRPr>
          </a:p>
          <a:p>
            <a:pPr algn="ctr"/>
            <a:endParaRPr lang="en-GB" sz="6600" kern="0" dirty="0">
              <a:latin typeface="Calibri"/>
              <a:cs typeface="Calibri"/>
            </a:endParaRPr>
          </a:p>
          <a:p>
            <a:pPr algn="ctr"/>
            <a:r>
              <a:rPr lang="en-GB" sz="6600" kern="0" dirty="0">
                <a:latin typeface="Calibri"/>
                <a:cs typeface="Calibri"/>
              </a:rPr>
              <a:t>THANK  YOU!</a:t>
            </a:r>
          </a:p>
        </p:txBody>
      </p:sp>
    </p:spTree>
    <p:extLst>
      <p:ext uri="{BB962C8B-B14F-4D97-AF65-F5344CB8AC3E}">
        <p14:creationId xmlns:p14="http://schemas.microsoft.com/office/powerpoint/2010/main" val="1236000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Slide Number Placeholder 3">
            <a:extLst>
              <a:ext uri="{FF2B5EF4-FFF2-40B4-BE49-F238E27FC236}">
                <a16:creationId xmlns:a16="http://schemas.microsoft.com/office/drawing/2014/main" xmlns="" id="{DF040FBF-BF41-1442-B1BE-6B7DEE1066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ea typeface="ＭＳ Ｐゴシック" panose="020B0600070205080204" pitchFamily="34" charset="-128"/>
              </a:defRPr>
            </a:lvl1pPr>
            <a:lvl2pPr marL="37931725" indent="-37474525">
              <a:defRPr sz="1200">
                <a:solidFill>
                  <a:srgbClr val="0F5494"/>
                </a:solidFill>
                <a:latin typeface="Verdana" panose="020B0604030504040204" pitchFamily="34" charset="0"/>
                <a:ea typeface="ＭＳ Ｐゴシック" panose="020B0600070205080204" pitchFamily="34" charset="-128"/>
              </a:defRPr>
            </a:lvl2pPr>
            <a:lvl3pPr>
              <a:defRPr sz="1200">
                <a:solidFill>
                  <a:srgbClr val="0F5494"/>
                </a:solidFill>
                <a:latin typeface="Verdana" panose="020B0604030504040204" pitchFamily="34" charset="0"/>
                <a:ea typeface="ＭＳ Ｐゴシック" panose="020B0600070205080204" pitchFamily="34" charset="-128"/>
              </a:defRPr>
            </a:lvl3pPr>
            <a:lvl4pPr>
              <a:defRPr sz="1200">
                <a:solidFill>
                  <a:srgbClr val="0F5494"/>
                </a:solidFill>
                <a:latin typeface="Verdana" panose="020B0604030504040204" pitchFamily="34" charset="0"/>
                <a:ea typeface="ＭＳ Ｐゴシック" panose="020B0600070205080204" pitchFamily="34" charset="-128"/>
              </a:defRPr>
            </a:lvl4pPr>
            <a:lvl5pPr>
              <a:defRPr sz="1200">
                <a:solidFill>
                  <a:srgbClr val="0F5494"/>
                </a:solidFill>
                <a:latin typeface="Verdan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9pPr>
          </a:lstStyle>
          <a:p>
            <a:fld id="{C463F519-A750-454D-B569-4CA47936CF10}" type="slidenum">
              <a:rPr lang="en-GB" altLang="fr-FR" sz="1400">
                <a:solidFill>
                  <a:schemeClr val="tx1"/>
                </a:solidFill>
                <a:latin typeface="Arial" panose="020B0604020202020204" pitchFamily="34" charset="0"/>
              </a:rPr>
              <a:pPr/>
              <a:t>4</a:t>
            </a:fld>
            <a:endParaRPr lang="en-GB" altLang="fr-FR" sz="1400">
              <a:solidFill>
                <a:schemeClr val="tx1"/>
              </a:solidFill>
              <a:latin typeface="Arial" panose="020B0604020202020204" pitchFamily="34" charset="0"/>
            </a:endParaRPr>
          </a:p>
        </p:txBody>
      </p:sp>
      <p:sp>
        <p:nvSpPr>
          <p:cNvPr id="2" name="TextBox 1">
            <a:extLst>
              <a:ext uri="{FF2B5EF4-FFF2-40B4-BE49-F238E27FC236}">
                <a16:creationId xmlns:a16="http://schemas.microsoft.com/office/drawing/2014/main" xmlns="" id="{B2F36A69-4BBB-C047-9F5D-4D56C615112A}"/>
              </a:ext>
            </a:extLst>
          </p:cNvPr>
          <p:cNvSpPr txBox="1"/>
          <p:nvPr/>
        </p:nvSpPr>
        <p:spPr>
          <a:xfrm>
            <a:off x="899592" y="1701963"/>
            <a:ext cx="7344816" cy="4401205"/>
          </a:xfrm>
          <a:prstGeom prst="rect">
            <a:avLst/>
          </a:prstGeom>
          <a:solidFill>
            <a:srgbClr val="EAFDC1"/>
          </a:solidFill>
        </p:spPr>
        <p:txBody>
          <a:bodyPr wrap="square" rtlCol="0">
            <a:spAutoFit/>
          </a:bodyPr>
          <a:lstStyle/>
          <a:p>
            <a:pPr marL="342900" indent="-342900">
              <a:spcBef>
                <a:spcPts val="1200"/>
              </a:spcBef>
              <a:buFont typeface="Arial" panose="020B0604020202020204" pitchFamily="34" charset="0"/>
              <a:buChar char="•"/>
            </a:pPr>
            <a:r>
              <a:rPr lang="en-GB" sz="2800" b="1">
                <a:latin typeface="Calibri" panose="020F0502020204030204" pitchFamily="34" charset="0"/>
                <a:cs typeface="Calibri" panose="020F0502020204030204" pitchFamily="34" charset="0"/>
              </a:rPr>
              <a:t>Country Environmental Profile</a:t>
            </a:r>
          </a:p>
          <a:p>
            <a:pPr>
              <a:spcBef>
                <a:spcPts val="1200"/>
              </a:spcBef>
            </a:pPr>
            <a:r>
              <a:rPr lang="en-GB" sz="2000">
                <a:latin typeface="Calibri" panose="020F0502020204030204" pitchFamily="34" charset="0"/>
                <a:cs typeface="Calibri" panose="020F0502020204030204" pitchFamily="34" charset="0"/>
              </a:rPr>
              <a:t>“Three main tools are used to analyse in detail the relationships between a programme/project and environment and climate change:</a:t>
            </a:r>
          </a:p>
          <a:p>
            <a:pPr marL="285750" indent="-285750">
              <a:spcBef>
                <a:spcPts val="1200"/>
              </a:spcBef>
              <a:buFont typeface="Arial" panose="020B0604020202020204" pitchFamily="34" charset="0"/>
              <a:buChar char="•"/>
            </a:pPr>
            <a:r>
              <a:rPr lang="en-GB" sz="2000" b="1">
                <a:latin typeface="Calibri" panose="020F0502020204030204" pitchFamily="34" charset="0"/>
                <a:cs typeface="Calibri" panose="020F0502020204030204" pitchFamily="34" charset="0"/>
              </a:rPr>
              <a:t>Strategic Environmental Assessment (SEA)</a:t>
            </a:r>
            <a:r>
              <a:rPr lang="en-GB" sz="2000">
                <a:latin typeface="Calibri" panose="020F0502020204030204" pitchFamily="34" charset="0"/>
                <a:cs typeface="Calibri" panose="020F0502020204030204" pitchFamily="34" charset="0"/>
              </a:rPr>
              <a:t>, applicable to budget support and programmes/ projects that provide strategic-level support;</a:t>
            </a:r>
          </a:p>
          <a:p>
            <a:pPr marL="285750" indent="-285750">
              <a:spcBef>
                <a:spcPts val="1200"/>
              </a:spcBef>
              <a:buFont typeface="Arial" panose="020B0604020202020204" pitchFamily="34" charset="0"/>
              <a:buChar char="•"/>
            </a:pPr>
            <a:r>
              <a:rPr lang="en-GB" sz="2000" b="1">
                <a:latin typeface="Calibri" panose="020F0502020204030204" pitchFamily="34" charset="0"/>
                <a:cs typeface="Calibri" panose="020F0502020204030204" pitchFamily="34" charset="0"/>
              </a:rPr>
              <a:t>Environmental Impact Assessment (EIA), </a:t>
            </a:r>
            <a:r>
              <a:rPr lang="en-GB" sz="2000">
                <a:latin typeface="Calibri" panose="020F0502020204030204" pitchFamily="34" charset="0"/>
                <a:cs typeface="Calibri" panose="020F0502020204030204" pitchFamily="34" charset="0"/>
              </a:rPr>
              <a:t>applicable to projects or specific investments;</a:t>
            </a:r>
          </a:p>
          <a:p>
            <a:pPr marL="285750" indent="-285750">
              <a:spcBef>
                <a:spcPts val="1200"/>
              </a:spcBef>
              <a:buFont typeface="Arial" panose="020B0604020202020204" pitchFamily="34" charset="0"/>
              <a:buChar char="•"/>
            </a:pPr>
            <a:r>
              <a:rPr lang="en-GB" sz="2000" b="1">
                <a:latin typeface="Calibri" panose="020F0502020204030204" pitchFamily="34" charset="0"/>
                <a:cs typeface="Calibri" panose="020F0502020204030204" pitchFamily="34" charset="0"/>
              </a:rPr>
              <a:t>Climate Risk Assessment (CRA), </a:t>
            </a:r>
            <a:r>
              <a:rPr lang="en-GB" sz="2000">
                <a:latin typeface="Calibri" panose="020F0502020204030204" pitchFamily="34" charset="0"/>
                <a:cs typeface="Calibri" panose="020F0502020204030204" pitchFamily="34" charset="0"/>
              </a:rPr>
              <a:t>applicable to projects.”</a:t>
            </a:r>
          </a:p>
          <a:p>
            <a:pPr algn="r">
              <a:spcBef>
                <a:spcPts val="1200"/>
              </a:spcBef>
            </a:pPr>
            <a:r>
              <a:rPr lang="en-GB" sz="1400">
                <a:latin typeface="Calibri" panose="020F0502020204030204" pitchFamily="34" charset="0"/>
                <a:cs typeface="Calibri" panose="020F0502020204030204" pitchFamily="34" charset="0"/>
              </a:rPr>
              <a:t>DEVCO Mainstreaming Guidelines (2016)</a:t>
            </a:r>
          </a:p>
          <a:p>
            <a:pPr marL="342900" indent="-342900">
              <a:spcBef>
                <a:spcPts val="1200"/>
              </a:spcBef>
              <a:buFont typeface="Arial" panose="020B0604020202020204" pitchFamily="34" charset="0"/>
              <a:buChar char="•"/>
            </a:pPr>
            <a:r>
              <a:rPr lang="en-GB" sz="2000" b="1">
                <a:latin typeface="Calibri" panose="020F0502020204030204" pitchFamily="34" charset="0"/>
                <a:cs typeface="Calibri" panose="020F0502020204030204" pitchFamily="34" charset="0"/>
              </a:rPr>
              <a:t>Costing tools </a:t>
            </a:r>
            <a:r>
              <a:rPr lang="en-GB" sz="2000">
                <a:latin typeface="Calibri" panose="020F0502020204030204" pitchFamily="34" charset="0"/>
                <a:cs typeface="Calibri" panose="020F0502020204030204" pitchFamily="34" charset="0"/>
              </a:rPr>
              <a:t>(Poverty-Environment Initiative)</a:t>
            </a:r>
          </a:p>
        </p:txBody>
      </p:sp>
    </p:spTree>
    <p:extLst>
      <p:ext uri="{BB962C8B-B14F-4D97-AF65-F5344CB8AC3E}">
        <p14:creationId xmlns:p14="http://schemas.microsoft.com/office/powerpoint/2010/main" val="937919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idx="1"/>
          </p:nvPr>
        </p:nvSpPr>
        <p:spPr>
          <a:xfrm>
            <a:off x="152400" y="1752600"/>
            <a:ext cx="8839200" cy="4495800"/>
          </a:xfrm>
        </p:spPr>
        <p:txBody>
          <a:bodyPr/>
          <a:lstStyle/>
          <a:p>
            <a:pPr eaLnBrk="1" hangingPunct="1">
              <a:lnSpc>
                <a:spcPct val="90000"/>
              </a:lnSpc>
              <a:spcAft>
                <a:spcPts val="600"/>
              </a:spcAft>
              <a:buFont typeface="Wingdings" charset="2"/>
              <a:buNone/>
            </a:pPr>
            <a:r>
              <a:rPr lang="en-GB" altLang="x-none" sz="1800" b="1" i="0" dirty="0">
                <a:latin typeface="Calibri" charset="0"/>
                <a:ea typeface="ＭＳ Ｐゴシック" charset="-128"/>
              </a:rPr>
              <a:t>Understanding the EU Perspective </a:t>
            </a:r>
          </a:p>
          <a:p>
            <a:pPr marL="857250" lvl="1" indent="-457200" eaLnBrk="1" hangingPunct="1">
              <a:lnSpc>
                <a:spcPct val="90000"/>
              </a:lnSpc>
              <a:buClrTx/>
            </a:pPr>
            <a:r>
              <a:rPr lang="en-GB" altLang="x-none" sz="1600" dirty="0">
                <a:solidFill>
                  <a:schemeClr val="bg2">
                    <a:lumMod val="50000"/>
                  </a:schemeClr>
                </a:solidFill>
                <a:latin typeface="Calibri" charset="0"/>
                <a:ea typeface="ＭＳ Ｐゴシック" charset="-128"/>
              </a:rPr>
              <a:t>EU Policy agenda</a:t>
            </a:r>
            <a:r>
              <a:rPr lang="en-GB" altLang="x-none" sz="1600" b="0" dirty="0">
                <a:solidFill>
                  <a:schemeClr val="bg2">
                    <a:lumMod val="50000"/>
                  </a:schemeClr>
                </a:solidFill>
                <a:latin typeface="Calibri" charset="0"/>
                <a:ea typeface="ＭＳ Ｐゴシック" charset="-128"/>
              </a:rPr>
              <a:t>: DEVCO, NEAR, LINE DGs, EEAS  </a:t>
            </a:r>
          </a:p>
          <a:p>
            <a:pPr marL="857250" lvl="1" indent="-457200" eaLnBrk="1" hangingPunct="1">
              <a:lnSpc>
                <a:spcPct val="90000"/>
              </a:lnSpc>
              <a:buClrTx/>
            </a:pPr>
            <a:r>
              <a:rPr lang="en-GB" altLang="x-none" sz="1600" dirty="0">
                <a:solidFill>
                  <a:schemeClr val="bg2">
                    <a:lumMod val="50000"/>
                  </a:schemeClr>
                </a:solidFill>
                <a:latin typeface="Calibri" charset="0"/>
                <a:ea typeface="ＭＳ Ｐゴシック" charset="-128"/>
              </a:rPr>
              <a:t>International conventions &amp; commitments</a:t>
            </a:r>
          </a:p>
          <a:p>
            <a:pPr marL="857250" lvl="1" indent="-457200" eaLnBrk="1" hangingPunct="1">
              <a:lnSpc>
                <a:spcPct val="90000"/>
              </a:lnSpc>
              <a:buClrTx/>
            </a:pPr>
            <a:r>
              <a:rPr lang="en-GB" altLang="x-none" sz="1600" dirty="0">
                <a:solidFill>
                  <a:schemeClr val="bg2">
                    <a:lumMod val="50000"/>
                  </a:schemeClr>
                </a:solidFill>
                <a:latin typeface="Calibri" charset="0"/>
                <a:ea typeface="ＭＳ Ｐゴシック" charset="-128"/>
              </a:rPr>
              <a:t>Legal framework </a:t>
            </a:r>
            <a:r>
              <a:rPr lang="en-GB" altLang="x-none" sz="1600" b="0" dirty="0">
                <a:solidFill>
                  <a:schemeClr val="bg2">
                    <a:lumMod val="50000"/>
                  </a:schemeClr>
                </a:solidFill>
                <a:latin typeface="Calibri" charset="0"/>
                <a:ea typeface="ＭＳ Ｐゴシック" charset="-128"/>
              </a:rPr>
              <a:t>for EU Cooperation  </a:t>
            </a:r>
          </a:p>
          <a:p>
            <a:pPr marL="857250" lvl="1" indent="-457200" eaLnBrk="1" hangingPunct="1">
              <a:lnSpc>
                <a:spcPct val="90000"/>
              </a:lnSpc>
              <a:buClrTx/>
            </a:pPr>
            <a:r>
              <a:rPr lang="en-GB" altLang="x-none" sz="1600" dirty="0">
                <a:solidFill>
                  <a:schemeClr val="bg2">
                    <a:lumMod val="50000"/>
                  </a:schemeClr>
                </a:solidFill>
                <a:latin typeface="Calibri" charset="0"/>
                <a:ea typeface="ＭＳ Ｐゴシック" charset="-128"/>
              </a:rPr>
              <a:t>Priorities in country: </a:t>
            </a:r>
            <a:r>
              <a:rPr lang="en-GB" altLang="x-none" sz="1600" b="0" dirty="0">
                <a:solidFill>
                  <a:schemeClr val="bg2">
                    <a:lumMod val="50000"/>
                  </a:schemeClr>
                </a:solidFill>
                <a:latin typeface="Calibri" charset="0"/>
                <a:ea typeface="ＭＳ Ｐゴシック" charset="-128"/>
              </a:rPr>
              <a:t>programming response strategy </a:t>
            </a:r>
          </a:p>
          <a:p>
            <a:pPr marL="857250" lvl="1" indent="-457200" eaLnBrk="1" hangingPunct="1">
              <a:lnSpc>
                <a:spcPct val="90000"/>
              </a:lnSpc>
              <a:buClrTx/>
              <a:buFontTx/>
              <a:buNone/>
            </a:pPr>
            <a:endParaRPr lang="en-GB" altLang="x-none" sz="1800" dirty="0">
              <a:solidFill>
                <a:schemeClr val="bg2">
                  <a:lumMod val="50000"/>
                </a:schemeClr>
              </a:solidFill>
              <a:latin typeface="Calibri" charset="0"/>
              <a:ea typeface="ＭＳ Ｐゴシック" charset="-128"/>
            </a:endParaRPr>
          </a:p>
          <a:p>
            <a:pPr eaLnBrk="1" hangingPunct="1">
              <a:lnSpc>
                <a:spcPct val="90000"/>
              </a:lnSpc>
              <a:spcAft>
                <a:spcPts val="600"/>
              </a:spcAft>
              <a:buFont typeface="Wingdings" charset="2"/>
              <a:buNone/>
            </a:pPr>
            <a:r>
              <a:rPr lang="en-GB" altLang="x-none" sz="1800" b="1" i="0" dirty="0">
                <a:latin typeface="Calibri" charset="0"/>
                <a:ea typeface="ＭＳ Ｐゴシック" charset="-128"/>
              </a:rPr>
              <a:t>Understanding the country &amp; sector context:</a:t>
            </a:r>
          </a:p>
          <a:p>
            <a:pPr marL="857250" lvl="1" indent="-457200" eaLnBrk="1" hangingPunct="1">
              <a:lnSpc>
                <a:spcPct val="90000"/>
              </a:lnSpc>
              <a:buClrTx/>
            </a:pPr>
            <a:r>
              <a:rPr lang="en-GB" altLang="x-none" sz="1600" dirty="0">
                <a:solidFill>
                  <a:srgbClr val="404040"/>
                </a:solidFill>
                <a:latin typeface="Calibri" charset="0"/>
                <a:ea typeface="ＭＳ Ｐゴシック" charset="-128"/>
              </a:rPr>
              <a:t>Understanding the stakeholder landscape</a:t>
            </a:r>
            <a:r>
              <a:rPr lang="en-GB" altLang="x-none" sz="1600" b="0" dirty="0">
                <a:solidFill>
                  <a:srgbClr val="404040"/>
                </a:solidFill>
                <a:latin typeface="Calibri" charset="0"/>
                <a:ea typeface="ＭＳ Ｐゴシック" charset="-128"/>
              </a:rPr>
              <a:t>: stakeholder analysis, political economy (PEA):  incentives and interests, drivers of change, capacity assessment (CA)</a:t>
            </a:r>
          </a:p>
          <a:p>
            <a:pPr marL="857250" lvl="1" indent="-457200" eaLnBrk="1" hangingPunct="1">
              <a:lnSpc>
                <a:spcPct val="90000"/>
              </a:lnSpc>
              <a:buClrTx/>
            </a:pPr>
            <a:r>
              <a:rPr lang="en-GB" altLang="x-none" sz="1600" dirty="0">
                <a:solidFill>
                  <a:srgbClr val="404040"/>
                </a:solidFill>
                <a:latin typeface="Calibri" charset="0"/>
                <a:ea typeface="ＭＳ Ｐゴシック" charset="-128"/>
              </a:rPr>
              <a:t>Where and how policy is made</a:t>
            </a:r>
            <a:r>
              <a:rPr lang="en-GB" altLang="x-none" sz="1600" b="0" dirty="0">
                <a:solidFill>
                  <a:srgbClr val="404040"/>
                </a:solidFill>
                <a:latin typeface="Calibri" charset="0"/>
                <a:ea typeface="ＭＳ Ｐゴシック" charset="-128"/>
              </a:rPr>
              <a:t>: many elements influence policy making (e.g. role of the state, taxation, public expenditure…), existing venues, quality, formal and informal institutions and processes, dynamic factors, …</a:t>
            </a:r>
          </a:p>
          <a:p>
            <a:pPr marL="857250" lvl="1" indent="-457200" eaLnBrk="1" hangingPunct="1">
              <a:lnSpc>
                <a:spcPct val="90000"/>
              </a:lnSpc>
              <a:buClrTx/>
            </a:pPr>
            <a:r>
              <a:rPr lang="en-GB" altLang="x-none" sz="1600" dirty="0">
                <a:solidFill>
                  <a:srgbClr val="404040"/>
                </a:solidFill>
                <a:latin typeface="Calibri" charset="0"/>
                <a:ea typeface="ＭＳ Ｐゴシック" charset="-128"/>
              </a:rPr>
              <a:t>Understand the reform space</a:t>
            </a:r>
            <a:r>
              <a:rPr lang="en-GB" altLang="x-none" sz="1600" b="0" dirty="0">
                <a:solidFill>
                  <a:srgbClr val="404040"/>
                </a:solidFill>
                <a:latin typeface="Calibri" charset="0"/>
                <a:ea typeface="ＭＳ Ｐゴシック" charset="-128"/>
              </a:rPr>
              <a:t>: fiscal, political, policy</a:t>
            </a:r>
          </a:p>
          <a:p>
            <a:pPr marL="857250" lvl="1" indent="-457200" eaLnBrk="1" hangingPunct="1">
              <a:lnSpc>
                <a:spcPct val="90000"/>
              </a:lnSpc>
              <a:buClrTx/>
            </a:pPr>
            <a:r>
              <a:rPr lang="en-GB" altLang="x-none" sz="1600" dirty="0">
                <a:solidFill>
                  <a:srgbClr val="404040"/>
                </a:solidFill>
                <a:latin typeface="Calibri" charset="0"/>
                <a:ea typeface="ＭＳ Ｐゴシック" charset="-128"/>
              </a:rPr>
              <a:t>Assessments</a:t>
            </a:r>
            <a:r>
              <a:rPr lang="en-GB" altLang="x-none" sz="1600" b="0" dirty="0">
                <a:solidFill>
                  <a:srgbClr val="404040"/>
                </a:solidFill>
                <a:latin typeface="Calibri" charset="0"/>
                <a:ea typeface="ＭＳ Ｐゴシック" charset="-128"/>
              </a:rPr>
              <a:t>: Macroeconomic and Public Policy Analysis, PFM and Budget analysis, Eligibility assessments, Fundamental values assessment, Risk Management Framework, </a:t>
            </a:r>
          </a:p>
          <a:p>
            <a:pPr marL="857250" lvl="1" indent="-457200" eaLnBrk="1" hangingPunct="1">
              <a:lnSpc>
                <a:spcPct val="90000"/>
              </a:lnSpc>
              <a:buClrTx/>
            </a:pPr>
            <a:r>
              <a:rPr lang="en-GB" altLang="x-none" sz="1600" dirty="0">
                <a:solidFill>
                  <a:srgbClr val="404040"/>
                </a:solidFill>
                <a:latin typeface="Calibri" charset="0"/>
                <a:ea typeface="ＭＳ Ｐゴシック" charset="-128"/>
              </a:rPr>
              <a:t>Previous experience </a:t>
            </a:r>
            <a:r>
              <a:rPr lang="en-GB" altLang="x-none" sz="1600" b="0" dirty="0">
                <a:solidFill>
                  <a:srgbClr val="404040"/>
                </a:solidFill>
                <a:latin typeface="Calibri" charset="0"/>
                <a:ea typeface="ＭＳ Ｐゴシック" charset="-128"/>
              </a:rPr>
              <a:t>in country/sector: can affect the level of understanding and trust</a:t>
            </a:r>
          </a:p>
        </p:txBody>
      </p:sp>
      <p:sp>
        <p:nvSpPr>
          <p:cNvPr id="20482" name="Slide Number Placeholder 12"/>
          <p:cNvSpPr>
            <a:spLocks noGrp="1"/>
          </p:cNvSpPr>
          <p:nvPr>
            <p:ph type="sldNum" sz="quarter" idx="12"/>
          </p:nvPr>
        </p:nvSpPr>
        <p:spPr>
          <a:xfrm>
            <a:off x="8027988" y="6370638"/>
            <a:ext cx="549275"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ClrTx/>
              <a:buFontTx/>
              <a:buNone/>
            </a:pPr>
            <a:fld id="{E1D58C88-44E3-9D4F-89AB-242C416D01D6}" type="slidenum">
              <a:rPr lang="en-US" altLang="x-none" sz="1400" i="0">
                <a:solidFill>
                  <a:schemeClr val="tx1"/>
                </a:solidFill>
                <a:latin typeface="Arial" charset="0"/>
              </a:rPr>
              <a:pPr>
                <a:spcBef>
                  <a:spcPct val="0"/>
                </a:spcBef>
                <a:buClrTx/>
                <a:buFontTx/>
                <a:buNone/>
              </a:pPr>
              <a:t>5</a:t>
            </a:fld>
            <a:endParaRPr lang="en-US" altLang="x-none" sz="1400" i="0">
              <a:solidFill>
                <a:schemeClr val="tx1"/>
              </a:solidFill>
              <a:latin typeface="Arial" charset="0"/>
            </a:endParaRPr>
          </a:p>
        </p:txBody>
      </p:sp>
      <p:sp>
        <p:nvSpPr>
          <p:cNvPr id="6" name="ZoneTexte 5"/>
          <p:cNvSpPr txBox="1">
            <a:spLocks noChangeArrowheads="1"/>
          </p:cNvSpPr>
          <p:nvPr/>
        </p:nvSpPr>
        <p:spPr bwMode="auto">
          <a:xfrm>
            <a:off x="76200" y="6229350"/>
            <a:ext cx="8915400" cy="4000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ClrTx/>
              <a:buFontTx/>
              <a:buNone/>
            </a:pPr>
            <a:r>
              <a:rPr lang="en-GB" altLang="x-none" sz="2000" b="1" i="0">
                <a:solidFill>
                  <a:srgbClr val="800000"/>
                </a:solidFill>
                <a:latin typeface="Calibri" charset="0"/>
              </a:rPr>
              <a:t>Learning throughout programme cycle management and on an ongoing basis !</a:t>
            </a:r>
          </a:p>
        </p:txBody>
      </p:sp>
      <p:sp>
        <p:nvSpPr>
          <p:cNvPr id="20484" name="ZoneTexte 6"/>
          <p:cNvSpPr txBox="1">
            <a:spLocks noChangeArrowheads="1"/>
          </p:cNvSpPr>
          <p:nvPr/>
        </p:nvSpPr>
        <p:spPr bwMode="auto">
          <a:xfrm>
            <a:off x="0" y="1219200"/>
            <a:ext cx="9144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ClrTx/>
              <a:buFontTx/>
              <a:buNone/>
            </a:pPr>
            <a:r>
              <a:rPr lang="en-GB" altLang="x-none" b="1" i="0" dirty="0">
                <a:solidFill>
                  <a:srgbClr val="800000"/>
                </a:solidFill>
                <a:latin typeface="Calibri" charset="0"/>
              </a:rPr>
              <a:t>Embedding PD in contextual evidence</a:t>
            </a:r>
          </a:p>
        </p:txBody>
      </p:sp>
      <p:pic>
        <p:nvPicPr>
          <p:cNvPr id="20485" name="Image 9"/>
          <p:cNvPicPr>
            <a:picLocks noChangeAspect="1"/>
          </p:cNvPicPr>
          <p:nvPr/>
        </p:nvPicPr>
        <p:blipFill>
          <a:blip r:embed="rId3">
            <a:extLst>
              <a:ext uri="{28A0092B-C50C-407E-A947-70E740481C1C}">
                <a14:useLocalDpi xmlns:a14="http://schemas.microsoft.com/office/drawing/2010/main" val="0"/>
              </a:ext>
            </a:extLst>
          </a:blip>
          <a:srcRect l="5157" t="9280" r="4582" b="16495"/>
          <a:stretch>
            <a:fillRect/>
          </a:stretch>
        </p:blipFill>
        <p:spPr bwMode="auto">
          <a:xfrm>
            <a:off x="5880100" y="1905000"/>
            <a:ext cx="3111500"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13891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xmlns="" id="{B641B258-31BF-C944-8F40-74678F340963}"/>
              </a:ext>
            </a:extLst>
          </p:cNvPr>
          <p:cNvPicPr>
            <a:picLocks noChangeAspect="1"/>
          </p:cNvPicPr>
          <p:nvPr/>
        </p:nvPicPr>
        <p:blipFill>
          <a:blip r:embed="rId3"/>
          <a:stretch>
            <a:fillRect/>
          </a:stretch>
        </p:blipFill>
        <p:spPr>
          <a:xfrm>
            <a:off x="-36512" y="5373216"/>
            <a:ext cx="9252520" cy="6942728"/>
          </a:xfrm>
          <a:prstGeom prst="rect">
            <a:avLst/>
          </a:prstGeom>
        </p:spPr>
      </p:pic>
      <p:sp>
        <p:nvSpPr>
          <p:cNvPr id="4" name="Rounded Rectangle 3">
            <a:extLst>
              <a:ext uri="{FF2B5EF4-FFF2-40B4-BE49-F238E27FC236}">
                <a16:creationId xmlns:a16="http://schemas.microsoft.com/office/drawing/2014/main" xmlns="" id="{60A81A7F-EB1A-C94B-A5F8-4C30921D1864}"/>
              </a:ext>
            </a:extLst>
          </p:cNvPr>
          <p:cNvSpPr/>
          <p:nvPr/>
        </p:nvSpPr>
        <p:spPr bwMode="auto">
          <a:xfrm>
            <a:off x="1530946" y="3744555"/>
            <a:ext cx="1420904" cy="2451720"/>
          </a:xfrm>
          <a:prstGeom prst="roundRect">
            <a:avLst/>
          </a:prstGeom>
          <a:solidFill>
            <a:srgbClr val="FFC61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a:ln>
                <a:noFill/>
              </a:ln>
              <a:solidFill>
                <a:srgbClr val="0F5494"/>
              </a:solidFill>
              <a:effectLst/>
              <a:latin typeface="Verdana" pitchFamily="39" charset="0"/>
            </a:endParaRPr>
          </a:p>
        </p:txBody>
      </p:sp>
      <p:sp>
        <p:nvSpPr>
          <p:cNvPr id="10242" name="Title 1"/>
          <p:cNvSpPr>
            <a:spLocks noGrp="1"/>
          </p:cNvSpPr>
          <p:nvPr>
            <p:ph type="title"/>
          </p:nvPr>
        </p:nvSpPr>
        <p:spPr>
          <a:xfrm>
            <a:off x="239713" y="1295400"/>
            <a:ext cx="8675687" cy="762000"/>
          </a:xfrm>
        </p:spPr>
        <p:txBody>
          <a:bodyPr/>
          <a:lstStyle/>
          <a:p>
            <a:pPr algn="ctr"/>
            <a:r>
              <a:rPr lang="en-GB" sz="1800" dirty="0">
                <a:latin typeface="Calibri"/>
                <a:cs typeface="Calibri"/>
              </a:rPr>
              <a:t>    </a:t>
            </a:r>
            <a:r>
              <a:rPr lang="en-GB" sz="2800" dirty="0">
                <a:solidFill>
                  <a:srgbClr val="800000"/>
                </a:solidFill>
                <a:latin typeface="+mn-lt"/>
                <a:cs typeface="Calibri"/>
              </a:rPr>
              <a:t>Structure of Module 2</a:t>
            </a:r>
          </a:p>
        </p:txBody>
      </p:sp>
      <p:sp>
        <p:nvSpPr>
          <p:cNvPr id="10" name="Espace réservé du numéro de diapositive 9"/>
          <p:cNvSpPr>
            <a:spLocks noGrp="1"/>
          </p:cNvSpPr>
          <p:nvPr>
            <p:ph type="sldNum" sz="quarter" idx="12"/>
          </p:nvPr>
        </p:nvSpPr>
        <p:spPr/>
        <p:txBody>
          <a:bodyPr/>
          <a:lstStyle/>
          <a:p>
            <a:fld id="{A29ECED8-C261-954F-ACA4-286B832D9164}" type="slidenum">
              <a:rPr lang="en-GB" smtClean="0"/>
              <a:pPr/>
              <a:t>6</a:t>
            </a:fld>
            <a:endParaRPr lang="en-GB"/>
          </a:p>
        </p:txBody>
      </p:sp>
      <p:grpSp>
        <p:nvGrpSpPr>
          <p:cNvPr id="2" name="Group 1"/>
          <p:cNvGrpSpPr/>
          <p:nvPr/>
        </p:nvGrpSpPr>
        <p:grpSpPr>
          <a:xfrm>
            <a:off x="467544" y="2852936"/>
            <a:ext cx="7848798" cy="2538864"/>
            <a:chOff x="539552" y="3429000"/>
            <a:chExt cx="7848798" cy="2538864"/>
          </a:xfrm>
        </p:grpSpPr>
        <p:cxnSp>
          <p:nvCxnSpPr>
            <p:cNvPr id="18" name="53 Conector recto"/>
            <p:cNvCxnSpPr>
              <a:stCxn id="22" idx="0"/>
              <a:endCxn id="12" idx="2"/>
            </p:cNvCxnSpPr>
            <p:nvPr/>
          </p:nvCxnSpPr>
          <p:spPr bwMode="auto">
            <a:xfrm flipV="1">
              <a:off x="3383891" y="3952801"/>
              <a:ext cx="2495" cy="520774"/>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28" name="54 Conector recto"/>
            <p:cNvCxnSpPr>
              <a:stCxn id="24" idx="0"/>
              <a:endCxn id="16" idx="2"/>
            </p:cNvCxnSpPr>
            <p:nvPr/>
          </p:nvCxnSpPr>
          <p:spPr bwMode="auto">
            <a:xfrm flipV="1">
              <a:off x="5544089" y="4221088"/>
              <a:ext cx="2537" cy="252487"/>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0" name="56 Conector recto"/>
            <p:cNvCxnSpPr>
              <a:stCxn id="20" idx="0"/>
              <a:endCxn id="31" idx="2"/>
            </p:cNvCxnSpPr>
            <p:nvPr/>
          </p:nvCxnSpPr>
          <p:spPr bwMode="auto">
            <a:xfrm flipV="1">
              <a:off x="1223693" y="4167664"/>
              <a:ext cx="2453" cy="305911"/>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2" name="54 Conector recto"/>
            <p:cNvCxnSpPr>
              <a:stCxn id="9" idx="0"/>
              <a:endCxn id="23" idx="4"/>
            </p:cNvCxnSpPr>
            <p:nvPr/>
          </p:nvCxnSpPr>
          <p:spPr bwMode="auto">
            <a:xfrm flipH="1" flipV="1">
              <a:off x="4463990" y="4976813"/>
              <a:ext cx="2516" cy="324395"/>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3" name="54 Conector recto"/>
            <p:cNvCxnSpPr>
              <a:stCxn id="8" idx="0"/>
              <a:endCxn id="21" idx="4"/>
            </p:cNvCxnSpPr>
            <p:nvPr/>
          </p:nvCxnSpPr>
          <p:spPr bwMode="auto">
            <a:xfrm flipH="1" flipV="1">
              <a:off x="2303792" y="4976813"/>
              <a:ext cx="3268" cy="324395"/>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4" name="54 Conector recto"/>
            <p:cNvCxnSpPr>
              <a:stCxn id="13" idx="0"/>
              <a:endCxn id="25" idx="4"/>
            </p:cNvCxnSpPr>
            <p:nvPr/>
          </p:nvCxnSpPr>
          <p:spPr bwMode="auto">
            <a:xfrm flipH="1" flipV="1">
              <a:off x="6624188" y="4976813"/>
              <a:ext cx="2558" cy="252387"/>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7" name="44 Conector recto"/>
            <p:cNvCxnSpPr>
              <a:cxnSpLocks/>
              <a:stCxn id="20" idx="2"/>
              <a:endCxn id="25" idx="6"/>
            </p:cNvCxnSpPr>
            <p:nvPr/>
          </p:nvCxnSpPr>
          <p:spPr bwMode="auto">
            <a:xfrm>
              <a:off x="971670" y="4725194"/>
              <a:ext cx="5904541" cy="0"/>
            </a:xfrm>
            <a:prstGeom prst="line">
              <a:avLst/>
            </a:prstGeom>
            <a:noFill/>
            <a:ln w="38100" cap="flat" cmpd="sng" algn="ctr">
              <a:solidFill>
                <a:schemeClr val="accent6">
                  <a:lumMod val="40000"/>
                  <a:lumOff val="60000"/>
                </a:schemeClr>
              </a:solidFill>
              <a:prstDash val="solid"/>
              <a:round/>
              <a:headEnd type="none" w="med" len="med"/>
              <a:tailEnd type="none" w="med" len="med"/>
            </a:ln>
            <a:effectLst/>
          </p:spPr>
        </p:cxnSp>
        <p:sp>
          <p:nvSpPr>
            <p:cNvPr id="8" name="17 CuadroTexto"/>
            <p:cNvSpPr txBox="1"/>
            <p:nvPr/>
          </p:nvSpPr>
          <p:spPr>
            <a:xfrm>
              <a:off x="1619672" y="5301208"/>
              <a:ext cx="1374775" cy="523220"/>
            </a:xfrm>
            <a:prstGeom prst="rect">
              <a:avLst/>
            </a:prstGeom>
            <a:noFill/>
          </p:spPr>
          <p:txBody>
            <a:bodyPr>
              <a:spAutoFit/>
            </a:bodyPr>
            <a:lstStyle/>
            <a:p>
              <a:pPr algn="ctr">
                <a:spcAft>
                  <a:spcPts val="1800"/>
                </a:spcAft>
              </a:pPr>
              <a:r>
                <a:rPr lang="en-GB" sz="1400" b="1" dirty="0">
                  <a:latin typeface="Calibri"/>
                  <a:cs typeface="Calibri"/>
                </a:rPr>
                <a:t>PD objectives &amp; content</a:t>
              </a:r>
            </a:p>
          </p:txBody>
        </p:sp>
        <p:sp>
          <p:nvSpPr>
            <p:cNvPr id="9" name="27 CuadroTexto"/>
            <p:cNvSpPr txBox="1"/>
            <p:nvPr/>
          </p:nvSpPr>
          <p:spPr>
            <a:xfrm>
              <a:off x="3779912" y="5301208"/>
              <a:ext cx="1373187" cy="307777"/>
            </a:xfrm>
            <a:prstGeom prst="rect">
              <a:avLst/>
            </a:prstGeom>
            <a:noFill/>
          </p:spPr>
          <p:txBody>
            <a:bodyPr>
              <a:spAutoFit/>
            </a:bodyPr>
            <a:lstStyle/>
            <a:p>
              <a:pPr algn="ctr">
                <a:spcAft>
                  <a:spcPts val="1800"/>
                </a:spcAft>
              </a:pPr>
              <a:r>
                <a:rPr lang="en-GB" sz="1400" b="1" dirty="0">
                  <a:latin typeface="Calibri"/>
                  <a:cs typeface="Calibri"/>
                </a:rPr>
                <a:t>PD plan</a:t>
              </a:r>
            </a:p>
          </p:txBody>
        </p:sp>
        <p:sp>
          <p:nvSpPr>
            <p:cNvPr id="12" name="28 CuadroTexto"/>
            <p:cNvSpPr txBox="1">
              <a:spLocks noChangeArrowheads="1"/>
            </p:cNvSpPr>
            <p:nvPr/>
          </p:nvSpPr>
          <p:spPr bwMode="auto">
            <a:xfrm>
              <a:off x="2699792" y="3645024"/>
              <a:ext cx="137318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GB"/>
              </a:defPPr>
              <a:lvl1pPr algn="ctr">
                <a:spcAft>
                  <a:spcPts val="1800"/>
                </a:spcAft>
                <a:defRPr sz="1400" b="1">
                  <a:solidFill>
                    <a:schemeClr val="accent2"/>
                  </a:solidFill>
                  <a:latin typeface="Calibri"/>
                  <a:ea typeface="MS PGothic" charset="0"/>
                  <a:cs typeface="Calibri"/>
                </a:defRPr>
              </a:lvl1pPr>
              <a:lvl2pPr marL="742950" indent="-285750">
                <a:defRPr sz="7600" b="1">
                  <a:solidFill>
                    <a:srgbClr val="FFD624"/>
                  </a:solidFill>
                  <a:latin typeface="Verdana" charset="0"/>
                  <a:ea typeface="MS PGothic" charset="0"/>
                  <a:cs typeface="MS PGothic" charset="0"/>
                </a:defRPr>
              </a:lvl2pPr>
              <a:lvl3pPr marL="1143000" indent="-228600">
                <a:defRPr sz="7600" b="1">
                  <a:solidFill>
                    <a:srgbClr val="FFD624"/>
                  </a:solidFill>
                  <a:latin typeface="Verdana" charset="0"/>
                  <a:ea typeface="MS PGothic" charset="0"/>
                  <a:cs typeface="MS PGothic" charset="0"/>
                </a:defRPr>
              </a:lvl3pPr>
              <a:lvl4pPr marL="1600200" indent="-228600">
                <a:defRPr sz="7600" b="1">
                  <a:solidFill>
                    <a:srgbClr val="FFD624"/>
                  </a:solidFill>
                  <a:latin typeface="Verdana" charset="0"/>
                  <a:ea typeface="MS PGothic" charset="0"/>
                  <a:cs typeface="MS PGothic" charset="0"/>
                </a:defRPr>
              </a:lvl4pPr>
              <a:lvl5pPr marL="2057400" indent="-228600">
                <a:defRPr sz="7600" b="1">
                  <a:solidFill>
                    <a:srgbClr val="FFD624"/>
                  </a:solidFill>
                  <a:latin typeface="Verdana" charset="0"/>
                  <a:ea typeface="MS PGothic" charset="0"/>
                  <a:cs typeface="MS PGothic" charset="0"/>
                </a:defRPr>
              </a:lvl5pPr>
              <a:lvl6pPr marL="2514600" indent="-228600" eaLnBrk="0" fontAlgn="base" hangingPunct="0">
                <a:spcBef>
                  <a:spcPct val="0"/>
                </a:spcBef>
                <a:spcAft>
                  <a:spcPct val="0"/>
                </a:spcAft>
                <a:defRPr sz="7600" b="1">
                  <a:solidFill>
                    <a:srgbClr val="FFD624"/>
                  </a:solidFill>
                  <a:latin typeface="Verdana" charset="0"/>
                  <a:ea typeface="MS PGothic" charset="0"/>
                  <a:cs typeface="MS PGothic" charset="0"/>
                </a:defRPr>
              </a:lvl6pPr>
              <a:lvl7pPr marL="2971800" indent="-228600" eaLnBrk="0" fontAlgn="base" hangingPunct="0">
                <a:spcBef>
                  <a:spcPct val="0"/>
                </a:spcBef>
                <a:spcAft>
                  <a:spcPct val="0"/>
                </a:spcAft>
                <a:defRPr sz="7600" b="1">
                  <a:solidFill>
                    <a:srgbClr val="FFD624"/>
                  </a:solidFill>
                  <a:latin typeface="Verdana" charset="0"/>
                  <a:ea typeface="MS PGothic" charset="0"/>
                  <a:cs typeface="MS PGothic" charset="0"/>
                </a:defRPr>
              </a:lvl7pPr>
              <a:lvl8pPr marL="3429000" indent="-228600" eaLnBrk="0" fontAlgn="base" hangingPunct="0">
                <a:spcBef>
                  <a:spcPct val="0"/>
                </a:spcBef>
                <a:spcAft>
                  <a:spcPct val="0"/>
                </a:spcAft>
                <a:defRPr sz="7600" b="1">
                  <a:solidFill>
                    <a:srgbClr val="FFD624"/>
                  </a:solidFill>
                  <a:latin typeface="Verdana" charset="0"/>
                  <a:ea typeface="MS PGothic" charset="0"/>
                  <a:cs typeface="MS PGothic" charset="0"/>
                </a:defRPr>
              </a:lvl8pPr>
              <a:lvl9pPr marL="3886200" indent="-228600" eaLnBrk="0" fontAlgn="base" hangingPunct="0">
                <a:spcBef>
                  <a:spcPct val="0"/>
                </a:spcBef>
                <a:spcAft>
                  <a:spcPct val="0"/>
                </a:spcAft>
                <a:defRPr sz="7600" b="1">
                  <a:solidFill>
                    <a:srgbClr val="FFD624"/>
                  </a:solidFill>
                  <a:latin typeface="Verdana" charset="0"/>
                  <a:ea typeface="MS PGothic" charset="0"/>
                  <a:cs typeface="MS PGothic" charset="0"/>
                </a:defRPr>
              </a:lvl9pPr>
            </a:lstStyle>
            <a:p>
              <a:r>
                <a:rPr lang="en-GB" altLang="x-none" dirty="0">
                  <a:latin typeface="Calibri" charset="0"/>
                </a:rPr>
                <a:t>PD indicators</a:t>
              </a:r>
            </a:p>
          </p:txBody>
        </p:sp>
        <p:sp>
          <p:nvSpPr>
            <p:cNvPr id="13" name="29 CuadroTexto"/>
            <p:cNvSpPr txBox="1"/>
            <p:nvPr/>
          </p:nvSpPr>
          <p:spPr>
            <a:xfrm>
              <a:off x="5940152" y="5229200"/>
              <a:ext cx="1373188" cy="738664"/>
            </a:xfrm>
            <a:prstGeom prst="rect">
              <a:avLst/>
            </a:prstGeom>
            <a:noFill/>
          </p:spPr>
          <p:txBody>
            <a:bodyPr>
              <a:spAutoFit/>
            </a:bodyPr>
            <a:lstStyle/>
            <a:p>
              <a:pPr algn="ctr">
                <a:spcAft>
                  <a:spcPts val="1800"/>
                </a:spcAft>
              </a:pPr>
              <a:r>
                <a:rPr lang="en-GB" sz="1400" b="1" dirty="0">
                  <a:latin typeface="Calibri"/>
                  <a:cs typeface="Calibri"/>
                </a:rPr>
                <a:t>Top tips for effective policy dialogue</a:t>
              </a:r>
            </a:p>
          </p:txBody>
        </p:sp>
        <p:sp>
          <p:nvSpPr>
            <p:cNvPr id="16" name="30 CuadroTexto"/>
            <p:cNvSpPr txBox="1"/>
            <p:nvPr/>
          </p:nvSpPr>
          <p:spPr>
            <a:xfrm>
              <a:off x="4860032" y="3482424"/>
              <a:ext cx="1373188" cy="738664"/>
            </a:xfrm>
            <a:prstGeom prst="rect">
              <a:avLst/>
            </a:prstGeom>
            <a:noFill/>
          </p:spPr>
          <p:txBody>
            <a:bodyPr>
              <a:spAutoFit/>
            </a:bodyPr>
            <a:lstStyle/>
            <a:p>
              <a:pPr algn="ctr">
                <a:spcAft>
                  <a:spcPts val="1800"/>
                </a:spcAft>
              </a:pPr>
              <a:r>
                <a:rPr lang="en-GB" sz="1400" b="1" dirty="0">
                  <a:latin typeface="Calibri"/>
                  <a:cs typeface="Calibri"/>
                </a:rPr>
                <a:t>Recording and reporting of dialogue</a:t>
              </a:r>
            </a:p>
          </p:txBody>
        </p:sp>
        <p:grpSp>
          <p:nvGrpSpPr>
            <p:cNvPr id="19" name="Group 3"/>
            <p:cNvGrpSpPr>
              <a:grpSpLocks/>
            </p:cNvGrpSpPr>
            <p:nvPr/>
          </p:nvGrpSpPr>
          <p:grpSpPr bwMode="auto">
            <a:xfrm>
              <a:off x="755650" y="4473575"/>
              <a:ext cx="7632700" cy="503238"/>
              <a:chOff x="755576" y="4473116"/>
              <a:chExt cx="7632848" cy="504056"/>
            </a:xfrm>
          </p:grpSpPr>
          <p:sp>
            <p:nvSpPr>
              <p:cNvPr id="20" name="4 Elipse"/>
              <p:cNvSpPr/>
              <p:nvPr/>
            </p:nvSpPr>
            <p:spPr>
              <a:xfrm>
                <a:off x="971600"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p>
            </p:txBody>
          </p:sp>
          <p:sp>
            <p:nvSpPr>
              <p:cNvPr id="21" name="16 Elipse"/>
              <p:cNvSpPr/>
              <p:nvPr/>
            </p:nvSpPr>
            <p:spPr>
              <a:xfrm>
                <a:off x="2051720"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p>
            </p:txBody>
          </p:sp>
          <p:sp>
            <p:nvSpPr>
              <p:cNvPr id="22" name="18 Elipse"/>
              <p:cNvSpPr/>
              <p:nvPr/>
            </p:nvSpPr>
            <p:spPr>
              <a:xfrm>
                <a:off x="3131840"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p>
            </p:txBody>
          </p:sp>
          <p:sp>
            <p:nvSpPr>
              <p:cNvPr id="23" name="19 Elipse"/>
              <p:cNvSpPr/>
              <p:nvPr/>
            </p:nvSpPr>
            <p:spPr>
              <a:xfrm>
                <a:off x="4211960"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4</a:t>
                </a:r>
              </a:p>
            </p:txBody>
          </p:sp>
          <p:sp>
            <p:nvSpPr>
              <p:cNvPr id="24" name="20 Elipse"/>
              <p:cNvSpPr/>
              <p:nvPr/>
            </p:nvSpPr>
            <p:spPr>
              <a:xfrm>
                <a:off x="5292080"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5</a:t>
                </a:r>
              </a:p>
            </p:txBody>
          </p:sp>
          <p:sp>
            <p:nvSpPr>
              <p:cNvPr id="25" name="21 Elipse"/>
              <p:cNvSpPr/>
              <p:nvPr/>
            </p:nvSpPr>
            <p:spPr>
              <a:xfrm>
                <a:off x="6372200"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6</a:t>
                </a:r>
              </a:p>
            </p:txBody>
          </p:sp>
          <p:cxnSp>
            <p:nvCxnSpPr>
              <p:cNvPr id="27" name="42 Conector recto"/>
              <p:cNvCxnSpPr>
                <a:cxnSpLocks noChangeShapeType="1"/>
              </p:cNvCxnSpPr>
              <p:nvPr/>
            </p:nvCxnSpPr>
            <p:spPr bwMode="auto">
              <a:xfrm>
                <a:off x="755576" y="4725144"/>
                <a:ext cx="7632848" cy="144016"/>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cxnSp>
        </p:grpSp>
        <p:sp>
          <p:nvSpPr>
            <p:cNvPr id="31" name="28 CuadroTexto"/>
            <p:cNvSpPr txBox="1">
              <a:spLocks noChangeArrowheads="1"/>
            </p:cNvSpPr>
            <p:nvPr/>
          </p:nvSpPr>
          <p:spPr bwMode="auto">
            <a:xfrm>
              <a:off x="539552" y="3429000"/>
              <a:ext cx="1373187"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7600" b="1">
                  <a:solidFill>
                    <a:srgbClr val="FFD624"/>
                  </a:solidFill>
                  <a:latin typeface="Verdana" charset="0"/>
                  <a:ea typeface="MS PGothic" charset="0"/>
                  <a:cs typeface="MS PGothic" charset="0"/>
                </a:defRPr>
              </a:lvl1pPr>
              <a:lvl2pPr marL="742950" indent="-285750" eaLnBrk="0" hangingPunct="0">
                <a:defRPr sz="7600" b="1">
                  <a:solidFill>
                    <a:srgbClr val="FFD624"/>
                  </a:solidFill>
                  <a:latin typeface="Verdana" charset="0"/>
                  <a:ea typeface="MS PGothic" charset="0"/>
                  <a:cs typeface="MS PGothic" charset="0"/>
                </a:defRPr>
              </a:lvl2pPr>
              <a:lvl3pPr marL="1143000" indent="-228600" eaLnBrk="0" hangingPunct="0">
                <a:defRPr sz="7600" b="1">
                  <a:solidFill>
                    <a:srgbClr val="FFD624"/>
                  </a:solidFill>
                  <a:latin typeface="Verdana" charset="0"/>
                  <a:ea typeface="MS PGothic" charset="0"/>
                  <a:cs typeface="MS PGothic" charset="0"/>
                </a:defRPr>
              </a:lvl3pPr>
              <a:lvl4pPr marL="1600200" indent="-228600" eaLnBrk="0" hangingPunct="0">
                <a:defRPr sz="7600" b="1">
                  <a:solidFill>
                    <a:srgbClr val="FFD624"/>
                  </a:solidFill>
                  <a:latin typeface="Verdana" charset="0"/>
                  <a:ea typeface="MS PGothic" charset="0"/>
                  <a:cs typeface="MS PGothic" charset="0"/>
                </a:defRPr>
              </a:lvl4pPr>
              <a:lvl5pPr marL="2057400" indent="-228600" eaLnBrk="0" hangingPunct="0">
                <a:defRPr sz="7600" b="1">
                  <a:solidFill>
                    <a:srgbClr val="FFD624"/>
                  </a:solidFill>
                  <a:latin typeface="Verdana" charset="0"/>
                  <a:ea typeface="MS PGothic" charset="0"/>
                  <a:cs typeface="MS PGothic" charset="0"/>
                </a:defRPr>
              </a:lvl5pPr>
              <a:lvl6pPr marL="2514600" indent="-228600" eaLnBrk="0" fontAlgn="base" hangingPunct="0">
                <a:spcBef>
                  <a:spcPct val="0"/>
                </a:spcBef>
                <a:spcAft>
                  <a:spcPct val="0"/>
                </a:spcAft>
                <a:defRPr sz="7600" b="1">
                  <a:solidFill>
                    <a:srgbClr val="FFD624"/>
                  </a:solidFill>
                  <a:latin typeface="Verdana" charset="0"/>
                  <a:ea typeface="MS PGothic" charset="0"/>
                  <a:cs typeface="MS PGothic" charset="0"/>
                </a:defRPr>
              </a:lvl6pPr>
              <a:lvl7pPr marL="2971800" indent="-228600" eaLnBrk="0" fontAlgn="base" hangingPunct="0">
                <a:spcBef>
                  <a:spcPct val="0"/>
                </a:spcBef>
                <a:spcAft>
                  <a:spcPct val="0"/>
                </a:spcAft>
                <a:defRPr sz="7600" b="1">
                  <a:solidFill>
                    <a:srgbClr val="FFD624"/>
                  </a:solidFill>
                  <a:latin typeface="Verdana" charset="0"/>
                  <a:ea typeface="MS PGothic" charset="0"/>
                  <a:cs typeface="MS PGothic" charset="0"/>
                </a:defRPr>
              </a:lvl7pPr>
              <a:lvl8pPr marL="3429000" indent="-228600" eaLnBrk="0" fontAlgn="base" hangingPunct="0">
                <a:spcBef>
                  <a:spcPct val="0"/>
                </a:spcBef>
                <a:spcAft>
                  <a:spcPct val="0"/>
                </a:spcAft>
                <a:defRPr sz="7600" b="1">
                  <a:solidFill>
                    <a:srgbClr val="FFD624"/>
                  </a:solidFill>
                  <a:latin typeface="Verdana" charset="0"/>
                  <a:ea typeface="MS PGothic" charset="0"/>
                  <a:cs typeface="MS PGothic" charset="0"/>
                </a:defRPr>
              </a:lvl8pPr>
              <a:lvl9pPr marL="3886200" indent="-228600" eaLnBrk="0" fontAlgn="base" hangingPunct="0">
                <a:spcBef>
                  <a:spcPct val="0"/>
                </a:spcBef>
                <a:spcAft>
                  <a:spcPct val="0"/>
                </a:spcAft>
                <a:defRPr sz="7600" b="1">
                  <a:solidFill>
                    <a:srgbClr val="FFD624"/>
                  </a:solidFill>
                  <a:latin typeface="Verdana" charset="0"/>
                  <a:ea typeface="MS PGothic" charset="0"/>
                  <a:cs typeface="MS PGothic" charset="0"/>
                </a:defRPr>
              </a:lvl9pPr>
            </a:lstStyle>
            <a:p>
              <a:pPr algn="ctr">
                <a:spcAft>
                  <a:spcPts val="1800"/>
                </a:spcAft>
              </a:pPr>
              <a:r>
                <a:rPr lang="en-GB" altLang="x-none" sz="1400" dirty="0">
                  <a:solidFill>
                    <a:srgbClr val="333399"/>
                  </a:solidFill>
                  <a:latin typeface="Calibri" charset="0"/>
                </a:rPr>
                <a:t>Embedding PD in contextual evidence</a:t>
              </a:r>
            </a:p>
          </p:txBody>
        </p:sp>
      </p:grpSp>
      <p:sp>
        <p:nvSpPr>
          <p:cNvPr id="3" name="Rounded Rectangle 2">
            <a:extLst>
              <a:ext uri="{FF2B5EF4-FFF2-40B4-BE49-F238E27FC236}">
                <a16:creationId xmlns:a16="http://schemas.microsoft.com/office/drawing/2014/main" xmlns="" id="{FD784D0E-0A6A-C64E-B8BC-799E0C690447}"/>
              </a:ext>
            </a:extLst>
          </p:cNvPr>
          <p:cNvSpPr/>
          <p:nvPr/>
        </p:nvSpPr>
        <p:spPr bwMode="auto">
          <a:xfrm>
            <a:off x="9324528" y="-171400"/>
            <a:ext cx="914400" cy="9144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a:ln>
                <a:noFill/>
              </a:ln>
              <a:solidFill>
                <a:srgbClr val="0F5494"/>
              </a:solidFill>
              <a:effectLst/>
              <a:latin typeface="Verdana" pitchFamily="39" charset="0"/>
            </a:endParaRPr>
          </a:p>
        </p:txBody>
      </p:sp>
    </p:spTree>
    <p:extLst>
      <p:ext uri="{BB962C8B-B14F-4D97-AF65-F5344CB8AC3E}">
        <p14:creationId xmlns:p14="http://schemas.microsoft.com/office/powerpoint/2010/main" val="2678333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ClrTx/>
              <a:buFontTx/>
              <a:buNone/>
            </a:pPr>
            <a:fld id="{156F35B4-AE69-0245-B638-F6AF24A2DD73}" type="slidenum">
              <a:rPr lang="en-GB" altLang="x-none" sz="1400" i="0">
                <a:solidFill>
                  <a:schemeClr val="tx1"/>
                </a:solidFill>
                <a:latin typeface="Arial" charset="0"/>
              </a:rPr>
              <a:pPr>
                <a:spcBef>
                  <a:spcPct val="0"/>
                </a:spcBef>
                <a:buClrTx/>
                <a:buFontTx/>
                <a:buNone/>
              </a:pPr>
              <a:t>7</a:t>
            </a:fld>
            <a:endParaRPr lang="en-GB" altLang="x-none" sz="1400" i="0">
              <a:solidFill>
                <a:schemeClr val="tx1"/>
              </a:solidFill>
              <a:latin typeface="Arial" charset="0"/>
            </a:endParaRPr>
          </a:p>
        </p:txBody>
      </p:sp>
      <p:sp>
        <p:nvSpPr>
          <p:cNvPr id="19458" name="ZoneTexte 15"/>
          <p:cNvSpPr txBox="1">
            <a:spLocks noChangeArrowheads="1"/>
          </p:cNvSpPr>
          <p:nvPr/>
        </p:nvSpPr>
        <p:spPr bwMode="auto">
          <a:xfrm>
            <a:off x="0" y="1219200"/>
            <a:ext cx="9144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ClrTx/>
              <a:buFontTx/>
              <a:buNone/>
            </a:pPr>
            <a:r>
              <a:rPr lang="en-GB" altLang="x-none" sz="2000" b="1" i="0" dirty="0">
                <a:solidFill>
                  <a:srgbClr val="800000"/>
                </a:solidFill>
                <a:latin typeface="Calibri" charset="0"/>
              </a:rPr>
              <a:t>Synthesis from budget Support (BS) Evaluations: </a:t>
            </a:r>
          </a:p>
          <a:p>
            <a:pPr algn="ctr">
              <a:spcBef>
                <a:spcPct val="0"/>
              </a:spcBef>
              <a:buClrTx/>
              <a:buFontTx/>
              <a:buNone/>
            </a:pPr>
            <a:r>
              <a:rPr lang="en-GB" altLang="x-none" sz="2000" b="1" i="0" dirty="0">
                <a:solidFill>
                  <a:srgbClr val="800000"/>
                </a:solidFill>
                <a:latin typeface="Calibri" charset="0"/>
              </a:rPr>
              <a:t>Recommendations for the Way Forward (1/3)</a:t>
            </a:r>
          </a:p>
        </p:txBody>
      </p:sp>
      <p:sp>
        <p:nvSpPr>
          <p:cNvPr id="19459" name="ZoneTexte 5"/>
          <p:cNvSpPr txBox="1">
            <a:spLocks noChangeArrowheads="1"/>
          </p:cNvSpPr>
          <p:nvPr/>
        </p:nvSpPr>
        <p:spPr bwMode="auto">
          <a:xfrm>
            <a:off x="1835696" y="2060848"/>
            <a:ext cx="5688632" cy="400110"/>
          </a:xfrm>
          <a:prstGeom prst="rect">
            <a:avLst/>
          </a:prstGeom>
          <a:solidFill>
            <a:schemeClr val="accent2">
              <a:lumMod val="20000"/>
              <a:lumOff val="80000"/>
            </a:schemeClr>
          </a:solidFill>
          <a:ln>
            <a:noFill/>
          </a:ln>
          <a:extLst/>
        </p:spPr>
        <p:txBody>
          <a:bodyPr wrap="square">
            <a:spAutoFit/>
          </a:bodyPr>
          <a:lstStyle>
            <a:lvl1pPr>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spcAft>
                <a:spcPts val="1200"/>
              </a:spcAft>
              <a:buClrTx/>
              <a:buFontTx/>
              <a:buNone/>
            </a:pPr>
            <a:r>
              <a:rPr lang="en-GB" altLang="x-none" sz="1600" i="0" dirty="0">
                <a:solidFill>
                  <a:srgbClr val="000000"/>
                </a:solidFill>
                <a:latin typeface="Calibri" charset="0"/>
              </a:rPr>
              <a:t> </a:t>
            </a:r>
            <a:r>
              <a:rPr lang="en-GB" altLang="x-none" sz="2000" b="1" i="0" dirty="0">
                <a:solidFill>
                  <a:srgbClr val="005399"/>
                </a:solidFill>
                <a:latin typeface="Calibri" charset="0"/>
              </a:rPr>
              <a:t>Reinforce the partnership basis of budget support </a:t>
            </a:r>
            <a:endParaRPr lang="en-GB" altLang="x-none" sz="2000" i="0" dirty="0">
              <a:solidFill>
                <a:srgbClr val="005399"/>
              </a:solidFill>
              <a:latin typeface="Calibri" charset="0"/>
            </a:endParaRPr>
          </a:p>
        </p:txBody>
      </p:sp>
      <p:sp>
        <p:nvSpPr>
          <p:cNvPr id="19460" name="ZoneTexte 6"/>
          <p:cNvSpPr txBox="1">
            <a:spLocks noChangeArrowheads="1"/>
          </p:cNvSpPr>
          <p:nvPr/>
        </p:nvSpPr>
        <p:spPr bwMode="auto">
          <a:xfrm>
            <a:off x="304800" y="6324600"/>
            <a:ext cx="8610600" cy="55403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r">
              <a:spcBef>
                <a:spcPct val="0"/>
              </a:spcBef>
              <a:buClrTx/>
              <a:buFontTx/>
              <a:buNone/>
            </a:pPr>
            <a:r>
              <a:rPr lang="en-GB" altLang="x-none" sz="1000" b="1" i="0">
                <a:solidFill>
                  <a:schemeClr val="tx1"/>
                </a:solidFill>
                <a:latin typeface="Arial Narrow" charset="0"/>
              </a:rPr>
              <a:t>Synthesis of Budget Support Evaluations (2014)</a:t>
            </a:r>
            <a:r>
              <a:rPr lang="fr-FR" altLang="x-none" sz="1000" i="0">
                <a:solidFill>
                  <a:schemeClr val="tx1"/>
                </a:solidFill>
                <a:latin typeface="Arial Narrow" charset="0"/>
              </a:rPr>
              <a:t>  </a:t>
            </a:r>
            <a:r>
              <a:rPr lang="en-GB" altLang="x-none" sz="1000" b="1" i="0">
                <a:solidFill>
                  <a:schemeClr val="tx1"/>
                </a:solidFill>
                <a:latin typeface="Arial Narrow" charset="0"/>
              </a:rPr>
              <a:t>Volume 1: Synthesis Analysis of   Findings, Conclusions &amp; Recommendations of seven country evaluations    </a:t>
            </a:r>
            <a:endParaRPr lang="fr-FR" altLang="x-none" sz="1000" i="0">
              <a:solidFill>
                <a:schemeClr val="tx1"/>
              </a:solidFill>
              <a:latin typeface="Arial Narrow" charset="0"/>
            </a:endParaRPr>
          </a:p>
          <a:p>
            <a:pPr algn="r">
              <a:spcBef>
                <a:spcPct val="0"/>
              </a:spcBef>
              <a:buClrTx/>
              <a:buFontTx/>
              <a:buNone/>
            </a:pPr>
            <a:r>
              <a:rPr lang="en-GB" altLang="x-none" sz="1000" i="0">
                <a:solidFill>
                  <a:schemeClr val="tx1"/>
                </a:solidFill>
                <a:latin typeface="Arial Narrow" charset="0"/>
              </a:rPr>
              <a:t>http://capacity4dev.ec.europa.eu/sites/default/files/file/17/02/2015_-_1338/synthesis_of_bs_evaluations_final-9_dec_b_volume_one.docx</a:t>
            </a:r>
          </a:p>
          <a:p>
            <a:pPr algn="r">
              <a:spcBef>
                <a:spcPct val="0"/>
              </a:spcBef>
              <a:buClrTx/>
              <a:buFontTx/>
              <a:buNone/>
            </a:pPr>
            <a:endParaRPr lang="en-GB" altLang="x-none" sz="1000" i="0">
              <a:solidFill>
                <a:schemeClr val="tx1"/>
              </a:solidFill>
              <a:latin typeface="Arial Narrow" charset="0"/>
            </a:endParaRPr>
          </a:p>
        </p:txBody>
      </p:sp>
      <p:sp>
        <p:nvSpPr>
          <p:cNvPr id="2" name="Oval 1"/>
          <p:cNvSpPr/>
          <p:nvPr/>
        </p:nvSpPr>
        <p:spPr bwMode="auto">
          <a:xfrm>
            <a:off x="1979712" y="3573016"/>
            <a:ext cx="936104" cy="144016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9" charset="0"/>
            </a:endParaRPr>
          </a:p>
        </p:txBody>
      </p:sp>
      <p:graphicFrame>
        <p:nvGraphicFramePr>
          <p:cNvPr id="3" name="Diagram 2"/>
          <p:cNvGraphicFramePr/>
          <p:nvPr>
            <p:extLst>
              <p:ext uri="{D42A27DB-BD31-4B8C-83A1-F6EECF244321}">
                <p14:modId xmlns:p14="http://schemas.microsoft.com/office/powerpoint/2010/main" val="2467764757"/>
              </p:ext>
            </p:extLst>
          </p:nvPr>
        </p:nvGraphicFramePr>
        <p:xfrm>
          <a:off x="539552" y="2924944"/>
          <a:ext cx="8280920"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own Arrow 3"/>
          <p:cNvSpPr/>
          <p:nvPr/>
        </p:nvSpPr>
        <p:spPr bwMode="auto">
          <a:xfrm>
            <a:off x="2123728" y="2420888"/>
            <a:ext cx="432048" cy="288032"/>
          </a:xfrm>
          <a:prstGeom prst="downArrow">
            <a:avLst/>
          </a:prstGeom>
          <a:solidFill>
            <a:srgbClr val="D1D1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9" charset="0"/>
            </a:endParaRPr>
          </a:p>
        </p:txBody>
      </p:sp>
      <p:sp>
        <p:nvSpPr>
          <p:cNvPr id="15" name="Down Arrow 14"/>
          <p:cNvSpPr/>
          <p:nvPr/>
        </p:nvSpPr>
        <p:spPr bwMode="auto">
          <a:xfrm>
            <a:off x="4572000" y="2420888"/>
            <a:ext cx="432048" cy="288032"/>
          </a:xfrm>
          <a:prstGeom prst="downArrow">
            <a:avLst/>
          </a:prstGeom>
          <a:solidFill>
            <a:srgbClr val="D1D1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9" charset="0"/>
            </a:endParaRPr>
          </a:p>
        </p:txBody>
      </p:sp>
      <p:sp>
        <p:nvSpPr>
          <p:cNvPr id="16" name="Down Arrow 15"/>
          <p:cNvSpPr/>
          <p:nvPr/>
        </p:nvSpPr>
        <p:spPr bwMode="auto">
          <a:xfrm>
            <a:off x="6804248" y="2420888"/>
            <a:ext cx="432048" cy="288032"/>
          </a:xfrm>
          <a:prstGeom prst="downArrow">
            <a:avLst/>
          </a:prstGeom>
          <a:solidFill>
            <a:srgbClr val="D1D1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9" charset="0"/>
            </a:endParaRPr>
          </a:p>
        </p:txBody>
      </p:sp>
    </p:spTree>
    <p:extLst>
      <p:ext uri="{BB962C8B-B14F-4D97-AF65-F5344CB8AC3E}">
        <p14:creationId xmlns:p14="http://schemas.microsoft.com/office/powerpoint/2010/main" val="734276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ClrTx/>
              <a:buFontTx/>
              <a:buNone/>
            </a:pPr>
            <a:fld id="{156F35B4-AE69-0245-B638-F6AF24A2DD73}" type="slidenum">
              <a:rPr lang="en-GB" altLang="x-none" sz="1400" i="0">
                <a:solidFill>
                  <a:schemeClr val="tx1"/>
                </a:solidFill>
                <a:latin typeface="Arial" charset="0"/>
              </a:rPr>
              <a:pPr>
                <a:spcBef>
                  <a:spcPct val="0"/>
                </a:spcBef>
                <a:buClrTx/>
                <a:buFontTx/>
                <a:buNone/>
              </a:pPr>
              <a:t>8</a:t>
            </a:fld>
            <a:endParaRPr lang="en-GB" altLang="x-none" sz="1400" i="0">
              <a:solidFill>
                <a:schemeClr val="tx1"/>
              </a:solidFill>
              <a:latin typeface="Arial" charset="0"/>
            </a:endParaRPr>
          </a:p>
        </p:txBody>
      </p:sp>
      <p:sp>
        <p:nvSpPr>
          <p:cNvPr id="19458" name="ZoneTexte 15"/>
          <p:cNvSpPr txBox="1">
            <a:spLocks noChangeArrowheads="1"/>
          </p:cNvSpPr>
          <p:nvPr/>
        </p:nvSpPr>
        <p:spPr bwMode="auto">
          <a:xfrm>
            <a:off x="0" y="1219200"/>
            <a:ext cx="9144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ClrTx/>
              <a:buFontTx/>
              <a:buNone/>
            </a:pPr>
            <a:r>
              <a:rPr lang="en-GB" altLang="x-none" sz="2000" b="1" i="0" dirty="0">
                <a:solidFill>
                  <a:srgbClr val="800000"/>
                </a:solidFill>
                <a:latin typeface="Calibri" charset="0"/>
              </a:rPr>
              <a:t>Synthesis from budget Support (BS) Evaluations: </a:t>
            </a:r>
          </a:p>
          <a:p>
            <a:pPr algn="ctr">
              <a:spcBef>
                <a:spcPct val="0"/>
              </a:spcBef>
              <a:buClrTx/>
              <a:buFontTx/>
              <a:buNone/>
            </a:pPr>
            <a:r>
              <a:rPr lang="en-GB" altLang="x-none" sz="2000" b="1" i="0" dirty="0">
                <a:solidFill>
                  <a:srgbClr val="800000"/>
                </a:solidFill>
                <a:latin typeface="Calibri" charset="0"/>
              </a:rPr>
              <a:t>Recommendations for the Way Forward (2/3)</a:t>
            </a:r>
          </a:p>
        </p:txBody>
      </p:sp>
      <p:sp>
        <p:nvSpPr>
          <p:cNvPr id="19459" name="ZoneTexte 5"/>
          <p:cNvSpPr txBox="1">
            <a:spLocks noChangeArrowheads="1"/>
          </p:cNvSpPr>
          <p:nvPr/>
        </p:nvSpPr>
        <p:spPr bwMode="auto">
          <a:xfrm>
            <a:off x="1835696" y="2060848"/>
            <a:ext cx="5688632" cy="400110"/>
          </a:xfrm>
          <a:prstGeom prst="rect">
            <a:avLst/>
          </a:prstGeom>
          <a:solidFill>
            <a:schemeClr val="accent2">
              <a:lumMod val="20000"/>
              <a:lumOff val="80000"/>
            </a:schemeClr>
          </a:solidFill>
          <a:ln>
            <a:noFill/>
          </a:ln>
          <a:extLst/>
        </p:spPr>
        <p:txBody>
          <a:bodyPr wrap="square">
            <a:spAutoFit/>
          </a:bodyPr>
          <a:lstStyle>
            <a:lvl1pPr>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spcAft>
                <a:spcPts val="1200"/>
              </a:spcAft>
              <a:buClrTx/>
              <a:buFontTx/>
              <a:buNone/>
            </a:pPr>
            <a:r>
              <a:rPr lang="en-GB" altLang="x-none" sz="1600" i="0" dirty="0">
                <a:solidFill>
                  <a:srgbClr val="000000"/>
                </a:solidFill>
                <a:latin typeface="Calibri" charset="0"/>
              </a:rPr>
              <a:t> </a:t>
            </a:r>
            <a:r>
              <a:rPr lang="en-GB" altLang="x-none" sz="2000" b="1" i="0" dirty="0">
                <a:solidFill>
                  <a:srgbClr val="005399"/>
                </a:solidFill>
                <a:latin typeface="Calibri" charset="0"/>
              </a:rPr>
              <a:t>Nurture strategic problem-solving dialogue  </a:t>
            </a:r>
            <a:endParaRPr lang="en-GB" altLang="x-none" sz="2000" i="0" dirty="0">
              <a:solidFill>
                <a:srgbClr val="005399"/>
              </a:solidFill>
              <a:latin typeface="Calibri" charset="0"/>
            </a:endParaRPr>
          </a:p>
        </p:txBody>
      </p:sp>
      <p:sp>
        <p:nvSpPr>
          <p:cNvPr id="19460" name="ZoneTexte 6"/>
          <p:cNvSpPr txBox="1">
            <a:spLocks noChangeArrowheads="1"/>
          </p:cNvSpPr>
          <p:nvPr/>
        </p:nvSpPr>
        <p:spPr bwMode="auto">
          <a:xfrm>
            <a:off x="304800" y="6324600"/>
            <a:ext cx="8610600" cy="55403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r">
              <a:spcBef>
                <a:spcPct val="0"/>
              </a:spcBef>
              <a:buClrTx/>
              <a:buFontTx/>
              <a:buNone/>
            </a:pPr>
            <a:r>
              <a:rPr lang="en-GB" altLang="x-none" sz="1000" b="1" i="0">
                <a:solidFill>
                  <a:schemeClr val="tx1"/>
                </a:solidFill>
                <a:latin typeface="Arial Narrow" charset="0"/>
              </a:rPr>
              <a:t>Synthesis of Budget Support Evaluations (2014)</a:t>
            </a:r>
            <a:r>
              <a:rPr lang="fr-FR" altLang="x-none" sz="1000" i="0">
                <a:solidFill>
                  <a:schemeClr val="tx1"/>
                </a:solidFill>
                <a:latin typeface="Arial Narrow" charset="0"/>
              </a:rPr>
              <a:t>  </a:t>
            </a:r>
            <a:r>
              <a:rPr lang="en-GB" altLang="x-none" sz="1000" b="1" i="0">
                <a:solidFill>
                  <a:schemeClr val="tx1"/>
                </a:solidFill>
                <a:latin typeface="Arial Narrow" charset="0"/>
              </a:rPr>
              <a:t>Volume 1: Synthesis Analysis of   Findings, Conclusions &amp; Recommendations of seven country evaluations    </a:t>
            </a:r>
            <a:endParaRPr lang="fr-FR" altLang="x-none" sz="1000" i="0">
              <a:solidFill>
                <a:schemeClr val="tx1"/>
              </a:solidFill>
              <a:latin typeface="Arial Narrow" charset="0"/>
            </a:endParaRPr>
          </a:p>
          <a:p>
            <a:pPr algn="r">
              <a:spcBef>
                <a:spcPct val="0"/>
              </a:spcBef>
              <a:buClrTx/>
              <a:buFontTx/>
              <a:buNone/>
            </a:pPr>
            <a:r>
              <a:rPr lang="en-GB" altLang="x-none" sz="1000" i="0">
                <a:solidFill>
                  <a:schemeClr val="tx1"/>
                </a:solidFill>
                <a:latin typeface="Arial Narrow" charset="0"/>
              </a:rPr>
              <a:t>http://capacity4dev.ec.europa.eu/sites/default/files/file/17/02/2015_-_1338/synthesis_of_bs_evaluations_final-9_dec_b_volume_one.docx</a:t>
            </a:r>
          </a:p>
          <a:p>
            <a:pPr algn="r">
              <a:spcBef>
                <a:spcPct val="0"/>
              </a:spcBef>
              <a:buClrTx/>
              <a:buFontTx/>
              <a:buNone/>
            </a:pPr>
            <a:endParaRPr lang="en-GB" altLang="x-none" sz="1000" i="0">
              <a:solidFill>
                <a:schemeClr val="tx1"/>
              </a:solidFill>
              <a:latin typeface="Arial Narrow" charset="0"/>
            </a:endParaRPr>
          </a:p>
        </p:txBody>
      </p:sp>
      <p:sp>
        <p:nvSpPr>
          <p:cNvPr id="2" name="Oval 1"/>
          <p:cNvSpPr/>
          <p:nvPr/>
        </p:nvSpPr>
        <p:spPr bwMode="auto">
          <a:xfrm>
            <a:off x="1979712" y="3573016"/>
            <a:ext cx="936104" cy="144016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9" charset="0"/>
            </a:endParaRPr>
          </a:p>
        </p:txBody>
      </p:sp>
      <p:graphicFrame>
        <p:nvGraphicFramePr>
          <p:cNvPr id="3" name="Diagram 2"/>
          <p:cNvGraphicFramePr/>
          <p:nvPr>
            <p:extLst>
              <p:ext uri="{D42A27DB-BD31-4B8C-83A1-F6EECF244321}">
                <p14:modId xmlns:p14="http://schemas.microsoft.com/office/powerpoint/2010/main" val="1409397813"/>
              </p:ext>
            </p:extLst>
          </p:nvPr>
        </p:nvGraphicFramePr>
        <p:xfrm>
          <a:off x="539552" y="2924944"/>
          <a:ext cx="8280920"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own Arrow 3"/>
          <p:cNvSpPr/>
          <p:nvPr/>
        </p:nvSpPr>
        <p:spPr bwMode="auto">
          <a:xfrm>
            <a:off x="2123728" y="2420888"/>
            <a:ext cx="432048" cy="288032"/>
          </a:xfrm>
          <a:prstGeom prst="downArrow">
            <a:avLst/>
          </a:prstGeom>
          <a:solidFill>
            <a:srgbClr val="D1D1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9" charset="0"/>
            </a:endParaRPr>
          </a:p>
        </p:txBody>
      </p:sp>
      <p:sp>
        <p:nvSpPr>
          <p:cNvPr id="15" name="Down Arrow 14"/>
          <p:cNvSpPr/>
          <p:nvPr/>
        </p:nvSpPr>
        <p:spPr bwMode="auto">
          <a:xfrm>
            <a:off x="4572000" y="2420888"/>
            <a:ext cx="432048" cy="288032"/>
          </a:xfrm>
          <a:prstGeom prst="downArrow">
            <a:avLst/>
          </a:prstGeom>
          <a:solidFill>
            <a:srgbClr val="D1D1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9" charset="0"/>
            </a:endParaRPr>
          </a:p>
        </p:txBody>
      </p:sp>
      <p:sp>
        <p:nvSpPr>
          <p:cNvPr id="16" name="Down Arrow 15"/>
          <p:cNvSpPr/>
          <p:nvPr/>
        </p:nvSpPr>
        <p:spPr bwMode="auto">
          <a:xfrm>
            <a:off x="6804248" y="2420888"/>
            <a:ext cx="432048" cy="288032"/>
          </a:xfrm>
          <a:prstGeom prst="downArrow">
            <a:avLst/>
          </a:prstGeom>
          <a:solidFill>
            <a:srgbClr val="D1D1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9" charset="0"/>
            </a:endParaRPr>
          </a:p>
        </p:txBody>
      </p:sp>
    </p:spTree>
    <p:extLst>
      <p:ext uri="{BB962C8B-B14F-4D97-AF65-F5344CB8AC3E}">
        <p14:creationId xmlns:p14="http://schemas.microsoft.com/office/powerpoint/2010/main" val="3847551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ClrTx/>
              <a:buFontTx/>
              <a:buNone/>
            </a:pPr>
            <a:fld id="{156F35B4-AE69-0245-B638-F6AF24A2DD73}" type="slidenum">
              <a:rPr lang="en-GB" altLang="x-none" sz="1400" i="0">
                <a:solidFill>
                  <a:schemeClr val="tx1"/>
                </a:solidFill>
                <a:latin typeface="Arial" charset="0"/>
              </a:rPr>
              <a:pPr>
                <a:spcBef>
                  <a:spcPct val="0"/>
                </a:spcBef>
                <a:buClrTx/>
                <a:buFontTx/>
                <a:buNone/>
              </a:pPr>
              <a:t>9</a:t>
            </a:fld>
            <a:endParaRPr lang="en-GB" altLang="x-none" sz="1400" i="0">
              <a:solidFill>
                <a:schemeClr val="tx1"/>
              </a:solidFill>
              <a:latin typeface="Arial" charset="0"/>
            </a:endParaRPr>
          </a:p>
        </p:txBody>
      </p:sp>
      <p:sp>
        <p:nvSpPr>
          <p:cNvPr id="19458" name="ZoneTexte 15"/>
          <p:cNvSpPr txBox="1">
            <a:spLocks noChangeArrowheads="1"/>
          </p:cNvSpPr>
          <p:nvPr/>
        </p:nvSpPr>
        <p:spPr bwMode="auto">
          <a:xfrm>
            <a:off x="0" y="1219200"/>
            <a:ext cx="9144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ClrTx/>
              <a:buFontTx/>
              <a:buNone/>
            </a:pPr>
            <a:r>
              <a:rPr lang="en-GB" altLang="x-none" sz="2000" b="1" i="0" dirty="0">
                <a:solidFill>
                  <a:srgbClr val="800000"/>
                </a:solidFill>
                <a:latin typeface="Calibri" charset="0"/>
              </a:rPr>
              <a:t>Synthesis from budget Support (BS) Evaluations: </a:t>
            </a:r>
          </a:p>
          <a:p>
            <a:pPr algn="ctr">
              <a:spcBef>
                <a:spcPct val="0"/>
              </a:spcBef>
              <a:buClrTx/>
              <a:buFontTx/>
              <a:buNone/>
            </a:pPr>
            <a:r>
              <a:rPr lang="en-GB" altLang="x-none" sz="2000" b="1" i="0" dirty="0">
                <a:solidFill>
                  <a:srgbClr val="800000"/>
                </a:solidFill>
                <a:latin typeface="Calibri" charset="0"/>
              </a:rPr>
              <a:t>Recommendations for the Way Forward (3/3)</a:t>
            </a:r>
          </a:p>
        </p:txBody>
      </p:sp>
      <p:sp>
        <p:nvSpPr>
          <p:cNvPr id="19459" name="ZoneTexte 5"/>
          <p:cNvSpPr txBox="1">
            <a:spLocks noChangeArrowheads="1"/>
          </p:cNvSpPr>
          <p:nvPr/>
        </p:nvSpPr>
        <p:spPr bwMode="auto">
          <a:xfrm>
            <a:off x="827584" y="2060848"/>
            <a:ext cx="7416824" cy="400110"/>
          </a:xfrm>
          <a:prstGeom prst="rect">
            <a:avLst/>
          </a:prstGeom>
          <a:solidFill>
            <a:schemeClr val="accent2">
              <a:lumMod val="20000"/>
              <a:lumOff val="80000"/>
            </a:schemeClr>
          </a:solidFill>
          <a:ln>
            <a:noFill/>
          </a:ln>
          <a:extLst/>
        </p:spPr>
        <p:txBody>
          <a:bodyPr wrap="square">
            <a:spAutoFit/>
          </a:bodyPr>
          <a:lstStyle>
            <a:lvl1pPr>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spcAft>
                <a:spcPts val="1200"/>
              </a:spcAft>
              <a:buClrTx/>
              <a:buFontTx/>
              <a:buNone/>
            </a:pPr>
            <a:r>
              <a:rPr lang="en-GB" altLang="x-none" sz="1600" i="0" dirty="0">
                <a:solidFill>
                  <a:srgbClr val="000000"/>
                </a:solidFill>
                <a:latin typeface="Calibri" charset="0"/>
              </a:rPr>
              <a:t> </a:t>
            </a:r>
            <a:r>
              <a:rPr lang="en-GB" altLang="x-none" sz="2000" b="1" i="0" dirty="0">
                <a:solidFill>
                  <a:srgbClr val="005399"/>
                </a:solidFill>
                <a:latin typeface="Calibri" charset="0"/>
              </a:rPr>
              <a:t>Maximise opportunities for promoting Social Accountability </a:t>
            </a:r>
            <a:endParaRPr lang="en-GB" altLang="x-none" sz="2000" i="0" dirty="0">
              <a:solidFill>
                <a:srgbClr val="005399"/>
              </a:solidFill>
              <a:latin typeface="Calibri" charset="0"/>
            </a:endParaRPr>
          </a:p>
        </p:txBody>
      </p:sp>
      <p:sp>
        <p:nvSpPr>
          <p:cNvPr id="19460" name="ZoneTexte 6"/>
          <p:cNvSpPr txBox="1">
            <a:spLocks noChangeArrowheads="1"/>
          </p:cNvSpPr>
          <p:nvPr/>
        </p:nvSpPr>
        <p:spPr bwMode="auto">
          <a:xfrm>
            <a:off x="304800" y="6324600"/>
            <a:ext cx="8610600" cy="55403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r">
              <a:spcBef>
                <a:spcPct val="0"/>
              </a:spcBef>
              <a:buClrTx/>
              <a:buFontTx/>
              <a:buNone/>
            </a:pPr>
            <a:r>
              <a:rPr lang="en-GB" altLang="x-none" sz="1000" b="1" i="0">
                <a:solidFill>
                  <a:schemeClr val="tx1"/>
                </a:solidFill>
                <a:latin typeface="Arial Narrow" charset="0"/>
              </a:rPr>
              <a:t>Synthesis of Budget Support Evaluations (2014)</a:t>
            </a:r>
            <a:r>
              <a:rPr lang="fr-FR" altLang="x-none" sz="1000" i="0">
                <a:solidFill>
                  <a:schemeClr val="tx1"/>
                </a:solidFill>
                <a:latin typeface="Arial Narrow" charset="0"/>
              </a:rPr>
              <a:t>  </a:t>
            </a:r>
            <a:r>
              <a:rPr lang="en-GB" altLang="x-none" sz="1000" b="1" i="0">
                <a:solidFill>
                  <a:schemeClr val="tx1"/>
                </a:solidFill>
                <a:latin typeface="Arial Narrow" charset="0"/>
              </a:rPr>
              <a:t>Volume 1: Synthesis Analysis of   Findings, Conclusions &amp; Recommendations of seven country evaluations    </a:t>
            </a:r>
            <a:endParaRPr lang="fr-FR" altLang="x-none" sz="1000" i="0">
              <a:solidFill>
                <a:schemeClr val="tx1"/>
              </a:solidFill>
              <a:latin typeface="Arial Narrow" charset="0"/>
            </a:endParaRPr>
          </a:p>
          <a:p>
            <a:pPr algn="r">
              <a:spcBef>
                <a:spcPct val="0"/>
              </a:spcBef>
              <a:buClrTx/>
              <a:buFontTx/>
              <a:buNone/>
            </a:pPr>
            <a:r>
              <a:rPr lang="en-GB" altLang="x-none" sz="1000" i="0">
                <a:solidFill>
                  <a:schemeClr val="tx1"/>
                </a:solidFill>
                <a:latin typeface="Arial Narrow" charset="0"/>
              </a:rPr>
              <a:t>http://capacity4dev.ec.europa.eu/sites/default/files/file/17/02/2015_-_1338/synthesis_of_bs_evaluations_final-9_dec_b_volume_one.docx</a:t>
            </a:r>
          </a:p>
          <a:p>
            <a:pPr algn="r">
              <a:spcBef>
                <a:spcPct val="0"/>
              </a:spcBef>
              <a:buClrTx/>
              <a:buFontTx/>
              <a:buNone/>
            </a:pPr>
            <a:endParaRPr lang="en-GB" altLang="x-none" sz="1000" i="0">
              <a:solidFill>
                <a:schemeClr val="tx1"/>
              </a:solidFill>
              <a:latin typeface="Arial Narrow" charset="0"/>
            </a:endParaRPr>
          </a:p>
        </p:txBody>
      </p:sp>
      <p:sp>
        <p:nvSpPr>
          <p:cNvPr id="2" name="Oval 1"/>
          <p:cNvSpPr/>
          <p:nvPr/>
        </p:nvSpPr>
        <p:spPr bwMode="auto">
          <a:xfrm>
            <a:off x="1979712" y="3573016"/>
            <a:ext cx="936104" cy="144016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9" charset="0"/>
            </a:endParaRPr>
          </a:p>
        </p:txBody>
      </p:sp>
      <p:graphicFrame>
        <p:nvGraphicFramePr>
          <p:cNvPr id="3" name="Diagram 2"/>
          <p:cNvGraphicFramePr/>
          <p:nvPr>
            <p:extLst>
              <p:ext uri="{D42A27DB-BD31-4B8C-83A1-F6EECF244321}">
                <p14:modId xmlns:p14="http://schemas.microsoft.com/office/powerpoint/2010/main" val="3709604787"/>
              </p:ext>
            </p:extLst>
          </p:nvPr>
        </p:nvGraphicFramePr>
        <p:xfrm>
          <a:off x="539552" y="2924944"/>
          <a:ext cx="8280920"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own Arrow 3"/>
          <p:cNvSpPr/>
          <p:nvPr/>
        </p:nvSpPr>
        <p:spPr bwMode="auto">
          <a:xfrm>
            <a:off x="2123728" y="2420888"/>
            <a:ext cx="432048" cy="288032"/>
          </a:xfrm>
          <a:prstGeom prst="downArrow">
            <a:avLst/>
          </a:prstGeom>
          <a:solidFill>
            <a:srgbClr val="D1D1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9" charset="0"/>
            </a:endParaRPr>
          </a:p>
        </p:txBody>
      </p:sp>
      <p:sp>
        <p:nvSpPr>
          <p:cNvPr id="15" name="Down Arrow 14"/>
          <p:cNvSpPr/>
          <p:nvPr/>
        </p:nvSpPr>
        <p:spPr bwMode="auto">
          <a:xfrm>
            <a:off x="4572000" y="2420888"/>
            <a:ext cx="432048" cy="288032"/>
          </a:xfrm>
          <a:prstGeom prst="downArrow">
            <a:avLst/>
          </a:prstGeom>
          <a:solidFill>
            <a:srgbClr val="D1D1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9" charset="0"/>
            </a:endParaRPr>
          </a:p>
        </p:txBody>
      </p:sp>
      <p:sp>
        <p:nvSpPr>
          <p:cNvPr id="16" name="Down Arrow 15"/>
          <p:cNvSpPr/>
          <p:nvPr/>
        </p:nvSpPr>
        <p:spPr bwMode="auto">
          <a:xfrm>
            <a:off x="6804248" y="2420888"/>
            <a:ext cx="432048" cy="288032"/>
          </a:xfrm>
          <a:prstGeom prst="downArrow">
            <a:avLst/>
          </a:prstGeom>
          <a:solidFill>
            <a:srgbClr val="D1D1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9" charset="0"/>
            </a:endParaRPr>
          </a:p>
        </p:txBody>
      </p:sp>
      <p:sp>
        <p:nvSpPr>
          <p:cNvPr id="5" name="TextBox 4">
            <a:extLst>
              <a:ext uri="{FF2B5EF4-FFF2-40B4-BE49-F238E27FC236}">
                <a16:creationId xmlns:a16="http://schemas.microsoft.com/office/drawing/2014/main" xmlns="" id="{8B7C1883-0093-8D4C-9E35-4740F03309B1}"/>
              </a:ext>
            </a:extLst>
          </p:cNvPr>
          <p:cNvSpPr txBox="1"/>
          <p:nvPr/>
        </p:nvSpPr>
        <p:spPr>
          <a:xfrm>
            <a:off x="1512168" y="5589240"/>
            <a:ext cx="7668344" cy="523220"/>
          </a:xfrm>
          <a:prstGeom prst="rect">
            <a:avLst/>
          </a:prstGeom>
          <a:solidFill>
            <a:srgbClr val="D9FFBD"/>
          </a:solidFill>
        </p:spPr>
        <p:txBody>
          <a:bodyPr wrap="square" rtlCol="0">
            <a:spAutoFit/>
          </a:bodyPr>
          <a:lstStyle/>
          <a:p>
            <a:r>
              <a:rPr lang="fr-FR" sz="1400" b="1">
                <a:solidFill>
                  <a:srgbClr val="C00000"/>
                </a:solidFill>
              </a:rPr>
              <a:t>Solution seeking dialogue is not about doom but opportunities:</a:t>
            </a:r>
          </a:p>
          <a:p>
            <a:r>
              <a:rPr lang="fr-FR" sz="1400" b="1">
                <a:solidFill>
                  <a:srgbClr val="C00000"/>
                </a:solidFill>
              </a:rPr>
              <a:t>Going green &amp; access to markets, resource efficiency, jobs, furture ...</a:t>
            </a:r>
          </a:p>
        </p:txBody>
      </p:sp>
    </p:spTree>
    <p:extLst>
      <p:ext uri="{BB962C8B-B14F-4D97-AF65-F5344CB8AC3E}">
        <p14:creationId xmlns:p14="http://schemas.microsoft.com/office/powerpoint/2010/main" val="196788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a:ln>
              <a:noFill/>
            </a:ln>
            <a:solidFill>
              <a:srgbClr val="0F5494"/>
            </a:solidFill>
            <a:effectLst/>
            <a:latin typeface="Verdana" pitchFamily="39"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a:ln>
              <a:noFill/>
            </a:ln>
            <a:solidFill>
              <a:srgbClr val="0F5494"/>
            </a:solidFill>
            <a:effectLst/>
            <a:latin typeface="Verdana" pitchFamily="39"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48048</TotalTime>
  <Words>3109</Words>
  <Application>Microsoft Office PowerPoint</Application>
  <PresentationFormat>On-screen Show (4:3)</PresentationFormat>
  <Paragraphs>477</Paragraphs>
  <Slides>31</Slides>
  <Notes>25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ＭＳ Ｐゴシック</vt:lpstr>
      <vt:lpstr>ＭＳ Ｐゴシック</vt:lpstr>
      <vt:lpstr>Apple Chancery</vt:lpstr>
      <vt:lpstr>Arial</vt:lpstr>
      <vt:lpstr>Arial Narrow</vt:lpstr>
      <vt:lpstr>Avenir Book</vt:lpstr>
      <vt:lpstr>Calibri</vt:lpstr>
      <vt:lpstr>Times</vt:lpstr>
      <vt:lpstr>Verdana</vt:lpstr>
      <vt:lpstr>Wingdings</vt:lpstr>
      <vt:lpstr>Zapf Dingbats</vt:lpstr>
      <vt:lpstr>Slide_Master</vt:lpstr>
      <vt:lpstr>Policy Dialogue on  Environment and Climat Change</vt:lpstr>
      <vt:lpstr>PowerPoint Presentation</vt:lpstr>
      <vt:lpstr>    Structure of Module 2</vt:lpstr>
      <vt:lpstr>PowerPoint Presentation</vt:lpstr>
      <vt:lpstr>PowerPoint Presentation</vt:lpstr>
      <vt:lpstr>    Structure of Module 2</vt:lpstr>
      <vt:lpstr>PowerPoint Presentation</vt:lpstr>
      <vt:lpstr>PowerPoint Presentation</vt:lpstr>
      <vt:lpstr>PowerPoint Presentation</vt:lpstr>
      <vt:lpstr>PowerPoint Presentation</vt:lpstr>
      <vt:lpstr>    Structure of Module 2</vt:lpstr>
      <vt:lpstr>PowerPoint Presentation</vt:lpstr>
      <vt:lpstr>PowerPoint Presentation</vt:lpstr>
      <vt:lpstr>    Structure of Module 2</vt:lpstr>
      <vt:lpstr>Elements of a Policy Dialogue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Structure of Module 2</vt:lpstr>
      <vt:lpstr>PowerPoint Presentation</vt:lpstr>
      <vt:lpstr>PowerPoint Presentation</vt:lpstr>
      <vt:lpstr>PowerPoint Presentation</vt:lpstr>
      <vt:lpstr>    Structure of Module 2</vt:lpstr>
      <vt:lpstr>PowerPoint Presentation</vt:lpstr>
      <vt:lpstr>PowerPoint Presentation</vt:lpstr>
      <vt:lpstr>PowerPoint Presentation</vt:lpstr>
      <vt:lpstr>Policy Dialogue in practice</vt:lpstr>
    </vt:vector>
  </TitlesOfParts>
  <Manager/>
  <Company>European Commission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turneem</dc:creator>
  <cp:keywords/>
  <dc:description/>
  <cp:lastModifiedBy>Myrto Bletsa</cp:lastModifiedBy>
  <cp:revision>886</cp:revision>
  <cp:lastPrinted>2019-04-23T06:07:01Z</cp:lastPrinted>
  <dcterms:created xsi:type="dcterms:W3CDTF">2016-09-13T06:25:40Z</dcterms:created>
  <dcterms:modified xsi:type="dcterms:W3CDTF">2019-05-15T12:02:34Z</dcterms:modified>
  <cp:category/>
</cp:coreProperties>
</file>