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8" r:id="rId2"/>
    <p:sldId id="260" r:id="rId3"/>
    <p:sldId id="261" r:id="rId4"/>
    <p:sldId id="262" r:id="rId5"/>
    <p:sldId id="263" r:id="rId6"/>
    <p:sldId id="307" r:id="rId7"/>
    <p:sldId id="264" r:id="rId8"/>
    <p:sldId id="295" r:id="rId9"/>
    <p:sldId id="296" r:id="rId10"/>
    <p:sldId id="308" r:id="rId11"/>
    <p:sldId id="267" r:id="rId12"/>
    <p:sldId id="268" r:id="rId13"/>
    <p:sldId id="271" r:id="rId14"/>
    <p:sldId id="272" r:id="rId15"/>
    <p:sldId id="278" r:id="rId16"/>
    <p:sldId id="274" r:id="rId17"/>
    <p:sldId id="310" r:id="rId18"/>
    <p:sldId id="284" r:id="rId19"/>
    <p:sldId id="285" r:id="rId20"/>
    <p:sldId id="289" r:id="rId21"/>
  </p:sldIdLst>
  <p:sldSz cx="9144000" cy="6858000" type="screen4x3"/>
  <p:notesSz cx="6797675" cy="9926638"/>
  <p:defaultTextStyle>
    <a:defPPr>
      <a:defRPr lang="en-GB"/>
    </a:defPPr>
    <a:lvl1pPr algn="l" rtl="0" fontAlgn="base">
      <a:spcBef>
        <a:spcPct val="0"/>
      </a:spcBef>
      <a:spcAft>
        <a:spcPct val="0"/>
      </a:spcAft>
      <a:defRPr sz="1200" kern="1200">
        <a:solidFill>
          <a:srgbClr val="0F5494"/>
        </a:solidFill>
        <a:latin typeface="Verdana" pitchFamily="34" charset="0"/>
        <a:ea typeface="MS PGothic" pitchFamily="34" charset="-128"/>
        <a:cs typeface="+mn-cs"/>
      </a:defRPr>
    </a:lvl1pPr>
    <a:lvl2pPr marL="457200" algn="l" rtl="0" fontAlgn="base">
      <a:spcBef>
        <a:spcPct val="0"/>
      </a:spcBef>
      <a:spcAft>
        <a:spcPct val="0"/>
      </a:spcAft>
      <a:defRPr sz="1200" kern="1200">
        <a:solidFill>
          <a:srgbClr val="0F5494"/>
        </a:solidFill>
        <a:latin typeface="Verdana" pitchFamily="34" charset="0"/>
        <a:ea typeface="MS PGothic" pitchFamily="34" charset="-128"/>
        <a:cs typeface="+mn-cs"/>
      </a:defRPr>
    </a:lvl2pPr>
    <a:lvl3pPr marL="914400" algn="l" rtl="0" fontAlgn="base">
      <a:spcBef>
        <a:spcPct val="0"/>
      </a:spcBef>
      <a:spcAft>
        <a:spcPct val="0"/>
      </a:spcAft>
      <a:defRPr sz="1200" kern="1200">
        <a:solidFill>
          <a:srgbClr val="0F5494"/>
        </a:solidFill>
        <a:latin typeface="Verdana" pitchFamily="34" charset="0"/>
        <a:ea typeface="MS PGothic" pitchFamily="34" charset="-128"/>
        <a:cs typeface="+mn-cs"/>
      </a:defRPr>
    </a:lvl3pPr>
    <a:lvl4pPr marL="1371600" algn="l" rtl="0" fontAlgn="base">
      <a:spcBef>
        <a:spcPct val="0"/>
      </a:spcBef>
      <a:spcAft>
        <a:spcPct val="0"/>
      </a:spcAft>
      <a:defRPr sz="1200" kern="1200">
        <a:solidFill>
          <a:srgbClr val="0F5494"/>
        </a:solidFill>
        <a:latin typeface="Verdana" pitchFamily="34" charset="0"/>
        <a:ea typeface="MS PGothic" pitchFamily="34" charset="-128"/>
        <a:cs typeface="+mn-cs"/>
      </a:defRPr>
    </a:lvl4pPr>
    <a:lvl5pPr marL="1828800" algn="l" rtl="0" fontAlgn="base">
      <a:spcBef>
        <a:spcPct val="0"/>
      </a:spcBef>
      <a:spcAft>
        <a:spcPct val="0"/>
      </a:spcAft>
      <a:defRPr sz="1200" kern="1200">
        <a:solidFill>
          <a:srgbClr val="0F5494"/>
        </a:solidFill>
        <a:latin typeface="Verdana" pitchFamily="34" charset="0"/>
        <a:ea typeface="MS PGothic" pitchFamily="34" charset="-128"/>
        <a:cs typeface="+mn-cs"/>
      </a:defRPr>
    </a:lvl5pPr>
    <a:lvl6pPr marL="2286000" algn="l" defTabSz="914400" rtl="0" eaLnBrk="1" latinLnBrk="0" hangingPunct="1">
      <a:defRPr sz="1200" kern="1200">
        <a:solidFill>
          <a:srgbClr val="0F5494"/>
        </a:solidFill>
        <a:latin typeface="Verdana" pitchFamily="34" charset="0"/>
        <a:ea typeface="MS PGothic" pitchFamily="34" charset="-128"/>
        <a:cs typeface="+mn-cs"/>
      </a:defRPr>
    </a:lvl6pPr>
    <a:lvl7pPr marL="2743200" algn="l" defTabSz="914400" rtl="0" eaLnBrk="1" latinLnBrk="0" hangingPunct="1">
      <a:defRPr sz="1200" kern="1200">
        <a:solidFill>
          <a:srgbClr val="0F5494"/>
        </a:solidFill>
        <a:latin typeface="Verdana" pitchFamily="34" charset="0"/>
        <a:ea typeface="MS PGothic" pitchFamily="34" charset="-128"/>
        <a:cs typeface="+mn-cs"/>
      </a:defRPr>
    </a:lvl7pPr>
    <a:lvl8pPr marL="3200400" algn="l" defTabSz="914400" rtl="0" eaLnBrk="1" latinLnBrk="0" hangingPunct="1">
      <a:defRPr sz="1200" kern="1200">
        <a:solidFill>
          <a:srgbClr val="0F5494"/>
        </a:solidFill>
        <a:latin typeface="Verdana" pitchFamily="34" charset="0"/>
        <a:ea typeface="MS PGothic" pitchFamily="34" charset="-128"/>
        <a:cs typeface="+mn-cs"/>
      </a:defRPr>
    </a:lvl8pPr>
    <a:lvl9pPr marL="3657600" algn="l" defTabSz="914400" rtl="0" eaLnBrk="1" latinLnBrk="0" hangingPunct="1">
      <a:defRPr sz="1200" kern="1200">
        <a:solidFill>
          <a:srgbClr val="0F5494"/>
        </a:solidFill>
        <a:latin typeface="Verdana"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808080"/>
    <a:srgbClr val="FFD624"/>
    <a:srgbClr val="3166CF"/>
    <a:srgbClr val="3E6FD2"/>
    <a:srgbClr val="2D5EC1"/>
    <a:srgbClr val="BDDE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5" autoAdjust="0"/>
    <p:restoredTop sz="94660"/>
  </p:normalViewPr>
  <p:slideViewPr>
    <p:cSldViewPr>
      <p:cViewPr varScale="1">
        <p:scale>
          <a:sx n="60" d="100"/>
          <a:sy n="60" d="100"/>
        </p:scale>
        <p:origin x="1220" y="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68EFC5-50C7-AE43-A1AA-CA3ACDFED03F}" type="doc">
      <dgm:prSet loTypeId="urn:microsoft.com/office/officeart/2005/8/layout/cycle3" loCatId="cycle" qsTypeId="urn:microsoft.com/office/officeart/2005/8/quickstyle/simple4" qsCatId="simple" csTypeId="urn:microsoft.com/office/officeart/2005/8/colors/accent1_2" csCatId="accent1" phldr="1"/>
      <dgm:spPr/>
      <dgm:t>
        <a:bodyPr/>
        <a:lstStyle/>
        <a:p>
          <a:endParaRPr lang="en-US"/>
        </a:p>
      </dgm:t>
    </dgm:pt>
    <dgm:pt modelId="{F7A222C4-2F30-444E-A24E-6351ABB363C4}">
      <dgm:prSet phldrT="[Text]"/>
      <dgm:spPr>
        <a:solidFill>
          <a:srgbClr val="92D050"/>
        </a:solidFill>
        <a:ln>
          <a:solidFill>
            <a:schemeClr val="accent6">
              <a:lumMod val="40000"/>
              <a:lumOff val="60000"/>
            </a:schemeClr>
          </a:solidFill>
        </a:ln>
      </dgm:spPr>
      <dgm:t>
        <a:bodyPr/>
        <a:lstStyle/>
        <a:p>
          <a:r>
            <a:rPr lang="en-US" dirty="0"/>
            <a:t>Authority released by Ministry of Finance to line ministries etc</a:t>
          </a:r>
        </a:p>
      </dgm:t>
    </dgm:pt>
    <dgm:pt modelId="{0521DE12-3559-584A-98C1-17E2A6F51082}" type="parTrans" cxnId="{4EFD70A8-0686-AB48-8918-2A1609A17B5A}">
      <dgm:prSet/>
      <dgm:spPr/>
      <dgm:t>
        <a:bodyPr/>
        <a:lstStyle/>
        <a:p>
          <a:endParaRPr lang="en-US"/>
        </a:p>
      </dgm:t>
    </dgm:pt>
    <dgm:pt modelId="{041541C1-A5EC-8D4F-A1D8-A7160BE9CACC}" type="sibTrans" cxnId="{4EFD70A8-0686-AB48-8918-2A1609A17B5A}">
      <dgm:prSet/>
      <dgm:spPr>
        <a:solidFill>
          <a:srgbClr val="808080"/>
        </a:solidFill>
      </dgm:spPr>
      <dgm:t>
        <a:bodyPr/>
        <a:lstStyle/>
        <a:p>
          <a:endParaRPr lang="en-US"/>
        </a:p>
      </dgm:t>
    </dgm:pt>
    <dgm:pt modelId="{82A45930-BCF8-E541-8024-B52D35057B58}">
      <dgm:prSet phldrT="[Text]"/>
      <dgm:spPr>
        <a:solidFill>
          <a:srgbClr val="FFC000"/>
        </a:solidFill>
      </dgm:spPr>
      <dgm:t>
        <a:bodyPr/>
        <a:lstStyle/>
        <a:p>
          <a:r>
            <a:rPr lang="en-US" dirty="0"/>
            <a:t>Line ministries commit funds through payroll, order, contract </a:t>
          </a:r>
          <a:r>
            <a:rPr lang="en-US" dirty="0" err="1"/>
            <a:t>etc</a:t>
          </a:r>
          <a:endParaRPr lang="en-US" dirty="0"/>
        </a:p>
      </dgm:t>
    </dgm:pt>
    <dgm:pt modelId="{F7210225-10DD-6841-A76B-844C8A547EFD}" type="parTrans" cxnId="{DCC25B18-052A-1E4E-A703-27814D1FA763}">
      <dgm:prSet/>
      <dgm:spPr/>
      <dgm:t>
        <a:bodyPr/>
        <a:lstStyle/>
        <a:p>
          <a:endParaRPr lang="en-US"/>
        </a:p>
      </dgm:t>
    </dgm:pt>
    <dgm:pt modelId="{409B171F-F9CF-3A44-A935-0169572609C9}" type="sibTrans" cxnId="{DCC25B18-052A-1E4E-A703-27814D1FA763}">
      <dgm:prSet/>
      <dgm:spPr/>
      <dgm:t>
        <a:bodyPr/>
        <a:lstStyle/>
        <a:p>
          <a:endParaRPr lang="en-US"/>
        </a:p>
      </dgm:t>
    </dgm:pt>
    <dgm:pt modelId="{93C2A42D-287A-4248-BF24-E362AA974158}">
      <dgm:prSet phldrT="[Text]"/>
      <dgm:spPr>
        <a:solidFill>
          <a:srgbClr val="FFC000"/>
        </a:solidFill>
      </dgm:spPr>
      <dgm:t>
        <a:bodyPr/>
        <a:lstStyle/>
        <a:p>
          <a:r>
            <a:rPr lang="en-US" dirty="0"/>
            <a:t>Payments are made for the goods &amp; services provided, for payroll </a:t>
          </a:r>
          <a:r>
            <a:rPr lang="en-US" dirty="0" err="1"/>
            <a:t>etc</a:t>
          </a:r>
          <a:endParaRPr lang="en-US" dirty="0"/>
        </a:p>
      </dgm:t>
    </dgm:pt>
    <dgm:pt modelId="{404AF5F5-57A1-964E-830F-996FBFFCA28F}" type="parTrans" cxnId="{BB69C549-5001-6E48-BB91-04FC86E9858C}">
      <dgm:prSet/>
      <dgm:spPr/>
      <dgm:t>
        <a:bodyPr/>
        <a:lstStyle/>
        <a:p>
          <a:endParaRPr lang="en-US"/>
        </a:p>
      </dgm:t>
    </dgm:pt>
    <dgm:pt modelId="{88E47423-56E7-184E-AA5D-9BD4C5DDC8CC}" type="sibTrans" cxnId="{BB69C549-5001-6E48-BB91-04FC86E9858C}">
      <dgm:prSet/>
      <dgm:spPr/>
      <dgm:t>
        <a:bodyPr/>
        <a:lstStyle/>
        <a:p>
          <a:endParaRPr lang="en-US"/>
        </a:p>
      </dgm:t>
    </dgm:pt>
    <dgm:pt modelId="{0DF78B20-389E-594E-944A-2D1527FCA542}">
      <dgm:prSet phldrT="[Text]"/>
      <dgm:spPr>
        <a:solidFill>
          <a:srgbClr val="00B0F0"/>
        </a:solidFill>
      </dgm:spPr>
      <dgm:t>
        <a:bodyPr/>
        <a:lstStyle/>
        <a:p>
          <a:r>
            <a:rPr lang="en-US" dirty="0"/>
            <a:t>Transactions recorded in the accounting system</a:t>
          </a:r>
        </a:p>
      </dgm:t>
    </dgm:pt>
    <dgm:pt modelId="{2FC22B8F-2F7E-D644-8A98-7246B8C0D0C1}" type="parTrans" cxnId="{AD3F2D41-4DF5-9D45-9846-ADEB73355581}">
      <dgm:prSet/>
      <dgm:spPr/>
      <dgm:t>
        <a:bodyPr/>
        <a:lstStyle/>
        <a:p>
          <a:endParaRPr lang="en-US"/>
        </a:p>
      </dgm:t>
    </dgm:pt>
    <dgm:pt modelId="{CE96BB67-3C0B-CF4E-A44F-65FB9B071E4C}" type="sibTrans" cxnId="{AD3F2D41-4DF5-9D45-9846-ADEB73355581}">
      <dgm:prSet/>
      <dgm:spPr/>
      <dgm:t>
        <a:bodyPr/>
        <a:lstStyle/>
        <a:p>
          <a:endParaRPr lang="en-US"/>
        </a:p>
      </dgm:t>
    </dgm:pt>
    <dgm:pt modelId="{00CB27D5-CF01-8F4C-BD24-D20DA871E06F}">
      <dgm:prSet phldrT="[Text]"/>
      <dgm:spPr>
        <a:solidFill>
          <a:srgbClr val="00B0F0"/>
        </a:solidFill>
      </dgm:spPr>
      <dgm:t>
        <a:bodyPr/>
        <a:lstStyle/>
        <a:p>
          <a:r>
            <a:rPr lang="en-US" dirty="0"/>
            <a:t>Budget reports and financial statements prepared</a:t>
          </a:r>
        </a:p>
      </dgm:t>
    </dgm:pt>
    <dgm:pt modelId="{1070CE92-E193-7740-BC9D-5E7B92A4D745}" type="parTrans" cxnId="{02EA7F15-0855-9944-BE75-F8605C850DFA}">
      <dgm:prSet/>
      <dgm:spPr/>
      <dgm:t>
        <a:bodyPr/>
        <a:lstStyle/>
        <a:p>
          <a:endParaRPr lang="en-US"/>
        </a:p>
      </dgm:t>
    </dgm:pt>
    <dgm:pt modelId="{0553F665-67C4-0944-A88B-108EFA342274}" type="sibTrans" cxnId="{02EA7F15-0855-9944-BE75-F8605C850DFA}">
      <dgm:prSet/>
      <dgm:spPr/>
      <dgm:t>
        <a:bodyPr/>
        <a:lstStyle/>
        <a:p>
          <a:endParaRPr lang="en-US"/>
        </a:p>
      </dgm:t>
    </dgm:pt>
    <dgm:pt modelId="{95AD5CCB-89D2-F64B-A987-B2286780DE6C}" type="pres">
      <dgm:prSet presAssocID="{0F68EFC5-50C7-AE43-A1AA-CA3ACDFED03F}" presName="Name0" presStyleCnt="0">
        <dgm:presLayoutVars>
          <dgm:dir/>
          <dgm:resizeHandles val="exact"/>
        </dgm:presLayoutVars>
      </dgm:prSet>
      <dgm:spPr/>
    </dgm:pt>
    <dgm:pt modelId="{089B9EBC-8113-EB46-9537-8D410CA72228}" type="pres">
      <dgm:prSet presAssocID="{0F68EFC5-50C7-AE43-A1AA-CA3ACDFED03F}" presName="cycle" presStyleCnt="0"/>
      <dgm:spPr/>
    </dgm:pt>
    <dgm:pt modelId="{7A7ED172-213C-1B45-9227-CD51ACD985B8}" type="pres">
      <dgm:prSet presAssocID="{F7A222C4-2F30-444E-A24E-6351ABB363C4}" presName="nodeFirstNode" presStyleLbl="node1" presStyleIdx="0" presStyleCnt="5" custScaleX="108167" custScaleY="115809">
        <dgm:presLayoutVars>
          <dgm:bulletEnabled val="1"/>
        </dgm:presLayoutVars>
      </dgm:prSet>
      <dgm:spPr/>
    </dgm:pt>
    <dgm:pt modelId="{FD754BBF-5389-5848-8057-89178A7A2D5D}" type="pres">
      <dgm:prSet presAssocID="{041541C1-A5EC-8D4F-A1D8-A7160BE9CACC}" presName="sibTransFirstNode" presStyleLbl="bgShp" presStyleIdx="0" presStyleCnt="1"/>
      <dgm:spPr/>
    </dgm:pt>
    <dgm:pt modelId="{AAE7F391-73BF-1E4D-92DD-6D007C021063}" type="pres">
      <dgm:prSet presAssocID="{82A45930-BCF8-E541-8024-B52D35057B58}" presName="nodeFollowingNodes" presStyleLbl="node1" presStyleIdx="1" presStyleCnt="5" custScaleX="114311" custScaleY="107976" custRadScaleRad="147708" custRadScaleInc="9874">
        <dgm:presLayoutVars>
          <dgm:bulletEnabled val="1"/>
        </dgm:presLayoutVars>
      </dgm:prSet>
      <dgm:spPr/>
    </dgm:pt>
    <dgm:pt modelId="{48A8B9F7-66A1-A048-ADEF-2B5E6CB60260}" type="pres">
      <dgm:prSet presAssocID="{93C2A42D-287A-4248-BF24-E362AA974158}" presName="nodeFollowingNodes" presStyleLbl="node1" presStyleIdx="2" presStyleCnt="5" custScaleX="100780" custScaleY="118060" custRadScaleRad="122433" custRadScaleInc="-42873">
        <dgm:presLayoutVars>
          <dgm:bulletEnabled val="1"/>
        </dgm:presLayoutVars>
      </dgm:prSet>
      <dgm:spPr/>
    </dgm:pt>
    <dgm:pt modelId="{1A44938C-A64E-854A-8285-07A973B0C688}" type="pres">
      <dgm:prSet presAssocID="{0DF78B20-389E-594E-944A-2D1527FCA542}" presName="nodeFollowingNodes" presStyleLbl="node1" presStyleIdx="3" presStyleCnt="5" custScaleX="99256" custScaleY="101244" custRadScaleRad="120227" custRadScaleInc="42732">
        <dgm:presLayoutVars>
          <dgm:bulletEnabled val="1"/>
        </dgm:presLayoutVars>
      </dgm:prSet>
      <dgm:spPr/>
    </dgm:pt>
    <dgm:pt modelId="{12DD6430-50CE-1F41-8611-184B464AB303}" type="pres">
      <dgm:prSet presAssocID="{00CB27D5-CF01-8F4C-BD24-D20DA871E06F}" presName="nodeFollowingNodes" presStyleLbl="node1" presStyleIdx="4" presStyleCnt="5" custScaleX="103626" custScaleY="106265" custRadScaleRad="140838" custRadScaleInc="-8549">
        <dgm:presLayoutVars>
          <dgm:bulletEnabled val="1"/>
        </dgm:presLayoutVars>
      </dgm:prSet>
      <dgm:spPr/>
    </dgm:pt>
  </dgm:ptLst>
  <dgm:cxnLst>
    <dgm:cxn modelId="{CC901405-E8F9-1249-B106-9D4E13C5884C}" type="presOf" srcId="{00CB27D5-CF01-8F4C-BD24-D20DA871E06F}" destId="{12DD6430-50CE-1F41-8611-184B464AB303}" srcOrd="0" destOrd="0" presId="urn:microsoft.com/office/officeart/2005/8/layout/cycle3"/>
    <dgm:cxn modelId="{02EA7F15-0855-9944-BE75-F8605C850DFA}" srcId="{0F68EFC5-50C7-AE43-A1AA-CA3ACDFED03F}" destId="{00CB27D5-CF01-8F4C-BD24-D20DA871E06F}" srcOrd="4" destOrd="0" parTransId="{1070CE92-E193-7740-BC9D-5E7B92A4D745}" sibTransId="{0553F665-67C4-0944-A88B-108EFA342274}"/>
    <dgm:cxn modelId="{DCC25B18-052A-1E4E-A703-27814D1FA763}" srcId="{0F68EFC5-50C7-AE43-A1AA-CA3ACDFED03F}" destId="{82A45930-BCF8-E541-8024-B52D35057B58}" srcOrd="1" destOrd="0" parTransId="{F7210225-10DD-6841-A76B-844C8A547EFD}" sibTransId="{409B171F-F9CF-3A44-A935-0169572609C9}"/>
    <dgm:cxn modelId="{AD3F2D41-4DF5-9D45-9846-ADEB73355581}" srcId="{0F68EFC5-50C7-AE43-A1AA-CA3ACDFED03F}" destId="{0DF78B20-389E-594E-944A-2D1527FCA542}" srcOrd="3" destOrd="0" parTransId="{2FC22B8F-2F7E-D644-8A98-7246B8C0D0C1}" sibTransId="{CE96BB67-3C0B-CF4E-A44F-65FB9B071E4C}"/>
    <dgm:cxn modelId="{775D2E43-59C1-4A4D-914D-2AB93E0D884B}" type="presOf" srcId="{93C2A42D-287A-4248-BF24-E362AA974158}" destId="{48A8B9F7-66A1-A048-ADEF-2B5E6CB60260}" srcOrd="0" destOrd="0" presId="urn:microsoft.com/office/officeart/2005/8/layout/cycle3"/>
    <dgm:cxn modelId="{BB69C549-5001-6E48-BB91-04FC86E9858C}" srcId="{0F68EFC5-50C7-AE43-A1AA-CA3ACDFED03F}" destId="{93C2A42D-287A-4248-BF24-E362AA974158}" srcOrd="2" destOrd="0" parTransId="{404AF5F5-57A1-964E-830F-996FBFFCA28F}" sibTransId="{88E47423-56E7-184E-AA5D-9BD4C5DDC8CC}"/>
    <dgm:cxn modelId="{4EFD70A8-0686-AB48-8918-2A1609A17B5A}" srcId="{0F68EFC5-50C7-AE43-A1AA-CA3ACDFED03F}" destId="{F7A222C4-2F30-444E-A24E-6351ABB363C4}" srcOrd="0" destOrd="0" parTransId="{0521DE12-3559-584A-98C1-17E2A6F51082}" sibTransId="{041541C1-A5EC-8D4F-A1D8-A7160BE9CACC}"/>
    <dgm:cxn modelId="{485C37B9-A793-B947-BFC2-EEC927D97EFF}" type="presOf" srcId="{82A45930-BCF8-E541-8024-B52D35057B58}" destId="{AAE7F391-73BF-1E4D-92DD-6D007C021063}" srcOrd="0" destOrd="0" presId="urn:microsoft.com/office/officeart/2005/8/layout/cycle3"/>
    <dgm:cxn modelId="{A2FF2FD4-FFFC-5749-8592-C88EE1E1B887}" type="presOf" srcId="{041541C1-A5EC-8D4F-A1D8-A7160BE9CACC}" destId="{FD754BBF-5389-5848-8057-89178A7A2D5D}" srcOrd="0" destOrd="0" presId="urn:microsoft.com/office/officeart/2005/8/layout/cycle3"/>
    <dgm:cxn modelId="{9C7343D6-2EF8-C44D-AA55-2F675D1105D1}" type="presOf" srcId="{0F68EFC5-50C7-AE43-A1AA-CA3ACDFED03F}" destId="{95AD5CCB-89D2-F64B-A987-B2286780DE6C}" srcOrd="0" destOrd="0" presId="urn:microsoft.com/office/officeart/2005/8/layout/cycle3"/>
    <dgm:cxn modelId="{CE271EE3-C73B-7A46-A15A-0884DF316B66}" type="presOf" srcId="{F7A222C4-2F30-444E-A24E-6351ABB363C4}" destId="{7A7ED172-213C-1B45-9227-CD51ACD985B8}" srcOrd="0" destOrd="0" presId="urn:microsoft.com/office/officeart/2005/8/layout/cycle3"/>
    <dgm:cxn modelId="{03FE93EF-3493-144A-8E35-BEFB2EF88E89}" type="presOf" srcId="{0DF78B20-389E-594E-944A-2D1527FCA542}" destId="{1A44938C-A64E-854A-8285-07A973B0C688}" srcOrd="0" destOrd="0" presId="urn:microsoft.com/office/officeart/2005/8/layout/cycle3"/>
    <dgm:cxn modelId="{F262CC9C-5BE8-5A4B-A50F-6A996E602EA5}" type="presParOf" srcId="{95AD5CCB-89D2-F64B-A987-B2286780DE6C}" destId="{089B9EBC-8113-EB46-9537-8D410CA72228}" srcOrd="0" destOrd="0" presId="urn:microsoft.com/office/officeart/2005/8/layout/cycle3"/>
    <dgm:cxn modelId="{A272BA2E-83E5-0D47-90A0-36CCACE8C3C2}" type="presParOf" srcId="{089B9EBC-8113-EB46-9537-8D410CA72228}" destId="{7A7ED172-213C-1B45-9227-CD51ACD985B8}" srcOrd="0" destOrd="0" presId="urn:microsoft.com/office/officeart/2005/8/layout/cycle3"/>
    <dgm:cxn modelId="{79177C67-4D97-0343-92E6-1E9BA79669AC}" type="presParOf" srcId="{089B9EBC-8113-EB46-9537-8D410CA72228}" destId="{FD754BBF-5389-5848-8057-89178A7A2D5D}" srcOrd="1" destOrd="0" presId="urn:microsoft.com/office/officeart/2005/8/layout/cycle3"/>
    <dgm:cxn modelId="{E02C8731-1313-094B-8156-C35A5C2F3962}" type="presParOf" srcId="{089B9EBC-8113-EB46-9537-8D410CA72228}" destId="{AAE7F391-73BF-1E4D-92DD-6D007C021063}" srcOrd="2" destOrd="0" presId="urn:microsoft.com/office/officeart/2005/8/layout/cycle3"/>
    <dgm:cxn modelId="{4AD1CA3B-0911-8944-9281-406E4BA20FA6}" type="presParOf" srcId="{089B9EBC-8113-EB46-9537-8D410CA72228}" destId="{48A8B9F7-66A1-A048-ADEF-2B5E6CB60260}" srcOrd="3" destOrd="0" presId="urn:microsoft.com/office/officeart/2005/8/layout/cycle3"/>
    <dgm:cxn modelId="{5D8F0E53-B6A0-EB43-8C66-A7A0141FFDBE}" type="presParOf" srcId="{089B9EBC-8113-EB46-9537-8D410CA72228}" destId="{1A44938C-A64E-854A-8285-07A973B0C688}" srcOrd="4" destOrd="0" presId="urn:microsoft.com/office/officeart/2005/8/layout/cycle3"/>
    <dgm:cxn modelId="{B253CE83-4236-9448-A42C-512104DD7254}" type="presParOf" srcId="{089B9EBC-8113-EB46-9537-8D410CA72228}" destId="{12DD6430-50CE-1F41-8611-184B464AB303}"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54BBF-5389-5848-8057-89178A7A2D5D}">
      <dsp:nvSpPr>
        <dsp:cNvPr id="0" name=""/>
        <dsp:cNvSpPr/>
      </dsp:nvSpPr>
      <dsp:spPr>
        <a:xfrm>
          <a:off x="1939578" y="-83988"/>
          <a:ext cx="4243853" cy="4243853"/>
        </a:xfrm>
        <a:prstGeom prst="circularArrow">
          <a:avLst>
            <a:gd name="adj1" fmla="val 5544"/>
            <a:gd name="adj2" fmla="val 330680"/>
            <a:gd name="adj3" fmla="val 13573394"/>
            <a:gd name="adj4" fmla="val 17510496"/>
            <a:gd name="adj5" fmla="val 5757"/>
          </a:avLst>
        </a:prstGeom>
        <a:solidFill>
          <a:srgbClr val="808080"/>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A7ED172-213C-1B45-9227-CD51ACD985B8}">
      <dsp:nvSpPr>
        <dsp:cNvPr id="0" name=""/>
        <dsp:cNvSpPr/>
      </dsp:nvSpPr>
      <dsp:spPr>
        <a:xfrm>
          <a:off x="2982477" y="-81812"/>
          <a:ext cx="2158056" cy="1155261"/>
        </a:xfrm>
        <a:prstGeom prst="roundRect">
          <a:avLst/>
        </a:prstGeom>
        <a:solidFill>
          <a:srgbClr val="92D050"/>
        </a:solidFill>
        <a:ln>
          <a:solidFill>
            <a:schemeClr val="accent6">
              <a:lumMod val="40000"/>
              <a:lumOff val="6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Authority released by Ministry of Finance to line ministries etc</a:t>
          </a:r>
        </a:p>
      </dsp:txBody>
      <dsp:txXfrm>
        <a:off x="3038872" y="-25417"/>
        <a:ext cx="2045266" cy="1042471"/>
      </dsp:txXfrm>
    </dsp:sp>
    <dsp:sp modelId="{AAE7F391-73BF-1E4D-92DD-6D007C021063}">
      <dsp:nvSpPr>
        <dsp:cNvPr id="0" name=""/>
        <dsp:cNvSpPr/>
      </dsp:nvSpPr>
      <dsp:spPr>
        <a:xfrm>
          <a:off x="5535176" y="1207776"/>
          <a:ext cx="2280636" cy="1077122"/>
        </a:xfrm>
        <a:prstGeom prst="roundRect">
          <a:avLst/>
        </a:prstGeom>
        <a:solidFill>
          <a:srgbClr val="FFC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Line ministries commit funds through payroll, order, contract </a:t>
          </a:r>
          <a:r>
            <a:rPr lang="en-US" sz="1400" kern="1200" dirty="0" err="1"/>
            <a:t>etc</a:t>
          </a:r>
          <a:endParaRPr lang="en-US" sz="1400" kern="1200" dirty="0"/>
        </a:p>
      </dsp:txBody>
      <dsp:txXfrm>
        <a:off x="5587757" y="1260357"/>
        <a:ext cx="2175474" cy="971960"/>
      </dsp:txXfrm>
    </dsp:sp>
    <dsp:sp modelId="{48A8B9F7-66A1-A048-ADEF-2B5E6CB60260}">
      <dsp:nvSpPr>
        <dsp:cNvPr id="0" name=""/>
        <dsp:cNvSpPr/>
      </dsp:nvSpPr>
      <dsp:spPr>
        <a:xfrm>
          <a:off x="5007499" y="2766344"/>
          <a:ext cx="2010677" cy="1177716"/>
        </a:xfrm>
        <a:prstGeom prst="roundRect">
          <a:avLst/>
        </a:prstGeom>
        <a:solidFill>
          <a:srgbClr val="FFC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Payments are made for the goods &amp; services provided, for payroll </a:t>
          </a:r>
          <a:r>
            <a:rPr lang="en-US" sz="1400" kern="1200" dirty="0" err="1"/>
            <a:t>etc</a:t>
          </a:r>
          <a:endParaRPr lang="en-US" sz="1400" kern="1200" dirty="0"/>
        </a:p>
      </dsp:txBody>
      <dsp:txXfrm>
        <a:off x="5064990" y="2823835"/>
        <a:ext cx="1895695" cy="1062734"/>
      </dsp:txXfrm>
    </dsp:sp>
    <dsp:sp modelId="{1A44938C-A64E-854A-8285-07A973B0C688}">
      <dsp:nvSpPr>
        <dsp:cNvPr id="0" name=""/>
        <dsp:cNvSpPr/>
      </dsp:nvSpPr>
      <dsp:spPr>
        <a:xfrm>
          <a:off x="1156720" y="2834135"/>
          <a:ext cx="1980271" cy="1009967"/>
        </a:xfrm>
        <a:prstGeom prst="roundRect">
          <a:avLst/>
        </a:prstGeom>
        <a:solidFill>
          <a:srgbClr val="00B0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Transactions recorded in the accounting system</a:t>
          </a:r>
        </a:p>
      </dsp:txBody>
      <dsp:txXfrm>
        <a:off x="1206023" y="2883438"/>
        <a:ext cx="1881665" cy="911361"/>
      </dsp:txXfrm>
    </dsp:sp>
    <dsp:sp modelId="{12DD6430-50CE-1F41-8611-184B464AB303}">
      <dsp:nvSpPr>
        <dsp:cNvPr id="0" name=""/>
        <dsp:cNvSpPr/>
      </dsp:nvSpPr>
      <dsp:spPr>
        <a:xfrm>
          <a:off x="543004" y="1207789"/>
          <a:ext cx="2067458" cy="1060054"/>
        </a:xfrm>
        <a:prstGeom prst="roundRect">
          <a:avLst/>
        </a:prstGeom>
        <a:solidFill>
          <a:srgbClr val="00B0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Budget reports and financial statements prepared</a:t>
          </a:r>
        </a:p>
      </dsp:txBody>
      <dsp:txXfrm>
        <a:off x="594752" y="1259537"/>
        <a:ext cx="1963962" cy="956558"/>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ea typeface="+mn-ea"/>
                <a:cs typeface="+mn-cs"/>
              </a:defRPr>
            </a:lvl1pPr>
          </a:lstStyle>
          <a:p>
            <a:pPr>
              <a:defRPr/>
            </a:pPr>
            <a:endParaRPr lang="en-GB"/>
          </a:p>
        </p:txBody>
      </p:sp>
      <p:sp>
        <p:nvSpPr>
          <p:cNvPr id="3789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ea typeface="+mn-ea"/>
                <a:cs typeface="+mn-cs"/>
              </a:defRPr>
            </a:lvl1pPr>
          </a:lstStyle>
          <a:p>
            <a:pPr>
              <a:defRPr/>
            </a:pPr>
            <a:endParaRPr lang="en-GB"/>
          </a:p>
        </p:txBody>
      </p:sp>
      <p:sp>
        <p:nvSpPr>
          <p:cNvPr id="3789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ea typeface="+mn-ea"/>
                <a:cs typeface="+mn-cs"/>
              </a:defRPr>
            </a:lvl1pPr>
          </a:lstStyle>
          <a:p>
            <a:pPr>
              <a:defRPr/>
            </a:pPr>
            <a:endParaRPr lang="en-GB"/>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Arial" pitchFamily="34" charset="0"/>
              </a:defRPr>
            </a:lvl1pPr>
          </a:lstStyle>
          <a:p>
            <a:fld id="{DF06AD43-F2CF-4BBD-9FAE-072B3C9D48E2}" type="slidenum">
              <a:rPr lang="en-GB"/>
              <a:pPr/>
              <a:t>‹#›</a:t>
            </a:fld>
            <a:endParaRPr lang="en-GB"/>
          </a:p>
        </p:txBody>
      </p:sp>
    </p:spTree>
    <p:extLst>
      <p:ext uri="{BB962C8B-B14F-4D97-AF65-F5344CB8AC3E}">
        <p14:creationId xmlns:p14="http://schemas.microsoft.com/office/powerpoint/2010/main" val="23119469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ea typeface="+mn-ea"/>
                <a:cs typeface="+mn-cs"/>
              </a:defRPr>
            </a:lvl1pPr>
          </a:lstStyle>
          <a:p>
            <a:pPr>
              <a:defRPr/>
            </a:pPr>
            <a:endParaRPr lang="en-GB"/>
          </a:p>
        </p:txBody>
      </p:sp>
      <p:sp>
        <p:nvSpPr>
          <p:cNvPr id="3686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ea typeface="+mn-ea"/>
                <a:cs typeface="+mn-cs"/>
              </a:defRPr>
            </a:lvl1pPr>
          </a:lstStyle>
          <a:p>
            <a:pPr>
              <a:defRPr/>
            </a:pPr>
            <a:endParaRPr lang="en-GB"/>
          </a:p>
        </p:txBody>
      </p:sp>
      <p:sp>
        <p:nvSpPr>
          <p:cNvPr id="15364"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ea typeface="+mn-ea"/>
                <a:cs typeface="+mn-cs"/>
              </a:defRPr>
            </a:lvl1pPr>
          </a:lstStyle>
          <a:p>
            <a:pPr>
              <a:defRPr/>
            </a:pPr>
            <a:endParaRPr lang="en-GB"/>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Arial" pitchFamily="34" charset="0"/>
              </a:defRPr>
            </a:lvl1pPr>
          </a:lstStyle>
          <a:p>
            <a:fld id="{00A52270-03CC-44EB-86CA-5C51705FD7DA}" type="slidenum">
              <a:rPr lang="en-GB"/>
              <a:pPr/>
              <a:t>‹#›</a:t>
            </a:fld>
            <a:endParaRPr lang="en-GB"/>
          </a:p>
        </p:txBody>
      </p:sp>
    </p:spTree>
    <p:extLst>
      <p:ext uri="{BB962C8B-B14F-4D97-AF65-F5344CB8AC3E}">
        <p14:creationId xmlns:p14="http://schemas.microsoft.com/office/powerpoint/2010/main" val="19456518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ce réservé de l'image des diapositives 1"/>
          <p:cNvSpPr>
            <a:spLocks noGrp="1" noRot="1" noChangeAspect="1" noTextEdit="1"/>
          </p:cNvSpPr>
          <p:nvPr>
            <p:ph type="sldImg"/>
          </p:nvPr>
        </p:nvSpPr>
        <p:spPr>
          <a:ln/>
        </p:spPr>
      </p:sp>
      <p:sp>
        <p:nvSpPr>
          <p:cNvPr id="17410" name="Espace réservé des commentaires 2"/>
          <p:cNvSpPr>
            <a:spLocks noGrp="1"/>
          </p:cNvSpPr>
          <p:nvPr>
            <p:ph type="body" idx="1"/>
          </p:nvPr>
        </p:nvSpPr>
        <p:spPr>
          <a:noFill/>
          <a:ln/>
        </p:spPr>
        <p:txBody>
          <a:bodyPr/>
          <a:lstStyle/>
          <a:p>
            <a:pPr eaLnBrk="1" hangingPunct="1">
              <a:spcBef>
                <a:spcPct val="0"/>
              </a:spcBef>
            </a:pPr>
            <a:endParaRPr lang="fr-BE">
              <a:latin typeface="Arial" pitchFamily="34" charset="0"/>
            </a:endParaRPr>
          </a:p>
        </p:txBody>
      </p:sp>
      <p:sp>
        <p:nvSpPr>
          <p:cNvPr id="17411" name="Espace réservé du numéro de diapositive 3"/>
          <p:cNvSpPr>
            <a:spLocks noGrp="1"/>
          </p:cNvSpPr>
          <p:nvPr>
            <p:ph type="sldNum" sz="quarter" idx="5"/>
          </p:nvPr>
        </p:nvSpPr>
        <p:spPr>
          <a:noFill/>
        </p:spPr>
        <p:txBody>
          <a:bodyPr/>
          <a:lstStyle/>
          <a:p>
            <a:fld id="{A44674FA-47CD-4578-AD07-08448D8B5F7E}" type="slidenum">
              <a:rPr lang="fr-BE"/>
              <a:pPr/>
              <a:t>1</a:t>
            </a:fld>
            <a:endParaRPr lang="fr-BE"/>
          </a:p>
        </p:txBody>
      </p:sp>
    </p:spTree>
    <p:extLst>
      <p:ext uri="{BB962C8B-B14F-4D97-AF65-F5344CB8AC3E}">
        <p14:creationId xmlns:p14="http://schemas.microsoft.com/office/powerpoint/2010/main" val="2991242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Espace réservé de l'image des diapositives 1"/>
          <p:cNvSpPr>
            <a:spLocks noGrp="1" noRot="1" noChangeAspect="1" noTextEdit="1"/>
          </p:cNvSpPr>
          <p:nvPr>
            <p:ph type="sldImg"/>
          </p:nvPr>
        </p:nvSpPr>
        <p:spPr>
          <a:ln/>
        </p:spPr>
      </p:sp>
      <p:sp>
        <p:nvSpPr>
          <p:cNvPr id="19458" name="Espace réservé des commentaires 2"/>
          <p:cNvSpPr>
            <a:spLocks noGrp="1"/>
          </p:cNvSpPr>
          <p:nvPr>
            <p:ph type="body" idx="1"/>
          </p:nvPr>
        </p:nvSpPr>
        <p:spPr>
          <a:noFill/>
          <a:ln/>
        </p:spPr>
        <p:txBody>
          <a:bodyPr/>
          <a:lstStyle/>
          <a:p>
            <a:pPr eaLnBrk="1" hangingPunct="1">
              <a:spcBef>
                <a:spcPct val="0"/>
              </a:spcBef>
            </a:pPr>
            <a:endParaRPr lang="fr-BE">
              <a:latin typeface="Arial" pitchFamily="34" charset="0"/>
            </a:endParaRPr>
          </a:p>
        </p:txBody>
      </p:sp>
      <p:sp>
        <p:nvSpPr>
          <p:cNvPr id="19459" name="Espace réservé du numéro de diapositive 3"/>
          <p:cNvSpPr>
            <a:spLocks noGrp="1"/>
          </p:cNvSpPr>
          <p:nvPr>
            <p:ph type="sldNum" sz="quarter" idx="5"/>
          </p:nvPr>
        </p:nvSpPr>
        <p:spPr>
          <a:noFill/>
        </p:spPr>
        <p:txBody>
          <a:bodyPr/>
          <a:lstStyle/>
          <a:p>
            <a:fld id="{277D30F6-A331-41E9-AA85-74244E220A80}" type="slidenum">
              <a:rPr lang="en-GB"/>
              <a:pPr/>
              <a:t>10</a:t>
            </a:fld>
            <a:endParaRPr lang="en-GB"/>
          </a:p>
        </p:txBody>
      </p:sp>
    </p:spTree>
    <p:extLst>
      <p:ext uri="{BB962C8B-B14F-4D97-AF65-F5344CB8AC3E}">
        <p14:creationId xmlns:p14="http://schemas.microsoft.com/office/powerpoint/2010/main" val="2212080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Espace réservé de l'image des diapositives 1"/>
          <p:cNvSpPr>
            <a:spLocks noGrp="1" noRot="1" noChangeAspect="1" noTextEdit="1"/>
          </p:cNvSpPr>
          <p:nvPr>
            <p:ph type="sldImg"/>
          </p:nvPr>
        </p:nvSpPr>
        <p:spPr>
          <a:ln/>
        </p:spPr>
      </p:sp>
      <p:sp>
        <p:nvSpPr>
          <p:cNvPr id="39938" name="Espace réservé des commentaires 2"/>
          <p:cNvSpPr>
            <a:spLocks noGrp="1"/>
          </p:cNvSpPr>
          <p:nvPr>
            <p:ph type="body" idx="1"/>
          </p:nvPr>
        </p:nvSpPr>
        <p:spPr>
          <a:noFill/>
          <a:ln/>
        </p:spPr>
        <p:txBody>
          <a:bodyPr/>
          <a:lstStyle/>
          <a:p>
            <a:pPr eaLnBrk="1" hangingPunct="1">
              <a:spcBef>
                <a:spcPct val="0"/>
              </a:spcBef>
            </a:pPr>
            <a:endParaRPr lang="fr-BE">
              <a:latin typeface="Arial" pitchFamily="34" charset="0"/>
            </a:endParaRPr>
          </a:p>
        </p:txBody>
      </p:sp>
      <p:sp>
        <p:nvSpPr>
          <p:cNvPr id="39939" name="Espace réservé du numéro de diapositive 3"/>
          <p:cNvSpPr>
            <a:spLocks noGrp="1"/>
          </p:cNvSpPr>
          <p:nvPr>
            <p:ph type="sldNum" sz="quarter" idx="5"/>
          </p:nvPr>
        </p:nvSpPr>
        <p:spPr>
          <a:noFill/>
        </p:spPr>
        <p:txBody>
          <a:bodyPr/>
          <a:lstStyle/>
          <a:p>
            <a:fld id="{690E49E4-128E-4D08-96BE-8B0687FB017C}" type="slidenum">
              <a:rPr lang="en-GB"/>
              <a:pPr/>
              <a:t>11</a:t>
            </a:fld>
            <a:endParaRPr lang="en-GB"/>
          </a:p>
        </p:txBody>
      </p:sp>
    </p:spTree>
    <p:extLst>
      <p:ext uri="{BB962C8B-B14F-4D97-AF65-F5344CB8AC3E}">
        <p14:creationId xmlns:p14="http://schemas.microsoft.com/office/powerpoint/2010/main" val="3152869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Espace réservé de l'image des diapositives 1"/>
          <p:cNvSpPr>
            <a:spLocks noGrp="1" noRot="1" noChangeAspect="1" noTextEdit="1"/>
          </p:cNvSpPr>
          <p:nvPr>
            <p:ph type="sldImg"/>
          </p:nvPr>
        </p:nvSpPr>
        <p:spPr>
          <a:ln/>
        </p:spPr>
      </p:sp>
      <p:sp>
        <p:nvSpPr>
          <p:cNvPr id="41986" name="Espace réservé des commentaires 2"/>
          <p:cNvSpPr>
            <a:spLocks noGrp="1"/>
          </p:cNvSpPr>
          <p:nvPr>
            <p:ph type="body" idx="1"/>
          </p:nvPr>
        </p:nvSpPr>
        <p:spPr>
          <a:noFill/>
          <a:ln/>
        </p:spPr>
        <p:txBody>
          <a:bodyPr/>
          <a:lstStyle/>
          <a:p>
            <a:pPr eaLnBrk="1" hangingPunct="1">
              <a:spcBef>
                <a:spcPct val="0"/>
              </a:spcBef>
            </a:pPr>
            <a:endParaRPr lang="fr-BE">
              <a:latin typeface="Arial" pitchFamily="34" charset="0"/>
            </a:endParaRPr>
          </a:p>
        </p:txBody>
      </p:sp>
      <p:sp>
        <p:nvSpPr>
          <p:cNvPr id="41987" name="Espace réservé du numéro de diapositive 3"/>
          <p:cNvSpPr>
            <a:spLocks noGrp="1"/>
          </p:cNvSpPr>
          <p:nvPr>
            <p:ph type="sldNum" sz="quarter" idx="5"/>
          </p:nvPr>
        </p:nvSpPr>
        <p:spPr>
          <a:noFill/>
        </p:spPr>
        <p:txBody>
          <a:bodyPr/>
          <a:lstStyle/>
          <a:p>
            <a:fld id="{9D9DE770-BE6B-44D8-B7F0-32A07EE7F25F}" type="slidenum">
              <a:rPr lang="en-GB"/>
              <a:pPr/>
              <a:t>12</a:t>
            </a:fld>
            <a:endParaRPr lang="en-GB"/>
          </a:p>
        </p:txBody>
      </p:sp>
    </p:spTree>
    <p:extLst>
      <p:ext uri="{BB962C8B-B14F-4D97-AF65-F5344CB8AC3E}">
        <p14:creationId xmlns:p14="http://schemas.microsoft.com/office/powerpoint/2010/main" val="346238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Espace réservé de l'image des diapositives 1"/>
          <p:cNvSpPr>
            <a:spLocks noGrp="1" noRot="1" noChangeAspect="1" noTextEdit="1"/>
          </p:cNvSpPr>
          <p:nvPr>
            <p:ph type="sldImg"/>
          </p:nvPr>
        </p:nvSpPr>
        <p:spPr>
          <a:ln/>
        </p:spPr>
      </p:sp>
      <p:sp>
        <p:nvSpPr>
          <p:cNvPr id="44034" name="Espace réservé des commentaires 2"/>
          <p:cNvSpPr>
            <a:spLocks noGrp="1"/>
          </p:cNvSpPr>
          <p:nvPr>
            <p:ph type="body" idx="1"/>
          </p:nvPr>
        </p:nvSpPr>
        <p:spPr>
          <a:noFill/>
          <a:ln/>
        </p:spPr>
        <p:txBody>
          <a:bodyPr/>
          <a:lstStyle/>
          <a:p>
            <a:pPr eaLnBrk="1" hangingPunct="1">
              <a:spcBef>
                <a:spcPct val="0"/>
              </a:spcBef>
            </a:pPr>
            <a:endParaRPr lang="fr-BE">
              <a:latin typeface="Arial" pitchFamily="34" charset="0"/>
            </a:endParaRPr>
          </a:p>
        </p:txBody>
      </p:sp>
      <p:sp>
        <p:nvSpPr>
          <p:cNvPr id="44035" name="Espace réservé du numéro de diapositive 3"/>
          <p:cNvSpPr>
            <a:spLocks noGrp="1"/>
          </p:cNvSpPr>
          <p:nvPr>
            <p:ph type="sldNum" sz="quarter" idx="5"/>
          </p:nvPr>
        </p:nvSpPr>
        <p:spPr>
          <a:noFill/>
        </p:spPr>
        <p:txBody>
          <a:bodyPr/>
          <a:lstStyle/>
          <a:p>
            <a:fld id="{51E6BB85-4A68-44CE-B17A-B6D4D7603CB3}" type="slidenum">
              <a:rPr lang="en-GB"/>
              <a:pPr/>
              <a:t>13</a:t>
            </a:fld>
            <a:endParaRPr lang="en-GB"/>
          </a:p>
        </p:txBody>
      </p:sp>
    </p:spTree>
    <p:extLst>
      <p:ext uri="{BB962C8B-B14F-4D97-AF65-F5344CB8AC3E}">
        <p14:creationId xmlns:p14="http://schemas.microsoft.com/office/powerpoint/2010/main" val="3830725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Espace réservé de l'image des diapositives 1"/>
          <p:cNvSpPr>
            <a:spLocks noGrp="1" noRot="1" noChangeAspect="1" noTextEdit="1"/>
          </p:cNvSpPr>
          <p:nvPr>
            <p:ph type="sldImg"/>
          </p:nvPr>
        </p:nvSpPr>
        <p:spPr>
          <a:ln/>
        </p:spPr>
      </p:sp>
      <p:sp>
        <p:nvSpPr>
          <p:cNvPr id="46082" name="Espace réservé des commentaires 2"/>
          <p:cNvSpPr>
            <a:spLocks noGrp="1"/>
          </p:cNvSpPr>
          <p:nvPr>
            <p:ph type="body" idx="1"/>
          </p:nvPr>
        </p:nvSpPr>
        <p:spPr>
          <a:noFill/>
          <a:ln/>
        </p:spPr>
        <p:txBody>
          <a:bodyPr/>
          <a:lstStyle/>
          <a:p>
            <a:pPr eaLnBrk="1" hangingPunct="1">
              <a:spcBef>
                <a:spcPct val="0"/>
              </a:spcBef>
            </a:pPr>
            <a:endParaRPr lang="fr-BE">
              <a:latin typeface="Arial" pitchFamily="34" charset="0"/>
            </a:endParaRPr>
          </a:p>
        </p:txBody>
      </p:sp>
      <p:sp>
        <p:nvSpPr>
          <p:cNvPr id="46083" name="Espace réservé du numéro de diapositive 3"/>
          <p:cNvSpPr>
            <a:spLocks noGrp="1"/>
          </p:cNvSpPr>
          <p:nvPr>
            <p:ph type="sldNum" sz="quarter" idx="5"/>
          </p:nvPr>
        </p:nvSpPr>
        <p:spPr>
          <a:noFill/>
        </p:spPr>
        <p:txBody>
          <a:bodyPr/>
          <a:lstStyle/>
          <a:p>
            <a:fld id="{BB8A529C-43BD-4580-8A55-26D7594A0B68}" type="slidenum">
              <a:rPr lang="en-GB"/>
              <a:pPr/>
              <a:t>14</a:t>
            </a:fld>
            <a:endParaRPr lang="en-GB"/>
          </a:p>
        </p:txBody>
      </p:sp>
    </p:spTree>
    <p:extLst>
      <p:ext uri="{BB962C8B-B14F-4D97-AF65-F5344CB8AC3E}">
        <p14:creationId xmlns:p14="http://schemas.microsoft.com/office/powerpoint/2010/main" val="4132039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Espace réservé de l'image des diapositives 1"/>
          <p:cNvSpPr>
            <a:spLocks noGrp="1" noRot="1" noChangeAspect="1" noTextEdit="1"/>
          </p:cNvSpPr>
          <p:nvPr>
            <p:ph type="sldImg"/>
          </p:nvPr>
        </p:nvSpPr>
        <p:spPr>
          <a:ln/>
        </p:spPr>
      </p:sp>
      <p:sp>
        <p:nvSpPr>
          <p:cNvPr id="48130" name="Espace réservé des commentaires 2"/>
          <p:cNvSpPr>
            <a:spLocks noGrp="1"/>
          </p:cNvSpPr>
          <p:nvPr>
            <p:ph type="body" idx="1"/>
          </p:nvPr>
        </p:nvSpPr>
        <p:spPr>
          <a:noFill/>
          <a:ln/>
        </p:spPr>
        <p:txBody>
          <a:bodyPr/>
          <a:lstStyle/>
          <a:p>
            <a:pPr eaLnBrk="1" hangingPunct="1">
              <a:spcBef>
                <a:spcPct val="0"/>
              </a:spcBef>
            </a:pPr>
            <a:endParaRPr lang="fr-BE">
              <a:latin typeface="Arial" pitchFamily="34" charset="0"/>
            </a:endParaRPr>
          </a:p>
        </p:txBody>
      </p:sp>
      <p:sp>
        <p:nvSpPr>
          <p:cNvPr id="48131" name="Espace réservé du numéro de diapositive 3"/>
          <p:cNvSpPr>
            <a:spLocks noGrp="1"/>
          </p:cNvSpPr>
          <p:nvPr>
            <p:ph type="sldNum" sz="quarter" idx="5"/>
          </p:nvPr>
        </p:nvSpPr>
        <p:spPr>
          <a:noFill/>
        </p:spPr>
        <p:txBody>
          <a:bodyPr/>
          <a:lstStyle/>
          <a:p>
            <a:fld id="{0D6A8BFA-933E-4409-9AFE-2D200757FD2E}" type="slidenum">
              <a:rPr lang="en-GB"/>
              <a:pPr/>
              <a:t>15</a:t>
            </a:fld>
            <a:endParaRPr lang="en-GB"/>
          </a:p>
        </p:txBody>
      </p:sp>
    </p:spTree>
    <p:extLst>
      <p:ext uri="{BB962C8B-B14F-4D97-AF65-F5344CB8AC3E}">
        <p14:creationId xmlns:p14="http://schemas.microsoft.com/office/powerpoint/2010/main" val="959469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Espace réservé de l'image des diapositives 1"/>
          <p:cNvSpPr>
            <a:spLocks noGrp="1" noRot="1" noChangeAspect="1" noTextEdit="1"/>
          </p:cNvSpPr>
          <p:nvPr>
            <p:ph type="sldImg"/>
          </p:nvPr>
        </p:nvSpPr>
        <p:spPr>
          <a:ln/>
        </p:spPr>
      </p:sp>
      <p:sp>
        <p:nvSpPr>
          <p:cNvPr id="50178" name="Espace réservé des commentaires 2"/>
          <p:cNvSpPr>
            <a:spLocks noGrp="1"/>
          </p:cNvSpPr>
          <p:nvPr>
            <p:ph type="body" idx="1"/>
          </p:nvPr>
        </p:nvSpPr>
        <p:spPr>
          <a:noFill/>
          <a:ln/>
        </p:spPr>
        <p:txBody>
          <a:bodyPr/>
          <a:lstStyle/>
          <a:p>
            <a:pPr eaLnBrk="1" hangingPunct="1">
              <a:spcBef>
                <a:spcPct val="0"/>
              </a:spcBef>
            </a:pPr>
            <a:endParaRPr lang="fr-BE">
              <a:latin typeface="Arial" pitchFamily="34" charset="0"/>
            </a:endParaRPr>
          </a:p>
        </p:txBody>
      </p:sp>
      <p:sp>
        <p:nvSpPr>
          <p:cNvPr id="50179" name="Espace réservé du numéro de diapositive 3"/>
          <p:cNvSpPr>
            <a:spLocks noGrp="1"/>
          </p:cNvSpPr>
          <p:nvPr>
            <p:ph type="sldNum" sz="quarter" idx="5"/>
          </p:nvPr>
        </p:nvSpPr>
        <p:spPr>
          <a:noFill/>
        </p:spPr>
        <p:txBody>
          <a:bodyPr/>
          <a:lstStyle/>
          <a:p>
            <a:fld id="{8657C4C7-F00D-4979-AD05-AED68E7F9589}" type="slidenum">
              <a:rPr lang="en-GB"/>
              <a:pPr/>
              <a:t>16</a:t>
            </a:fld>
            <a:endParaRPr lang="en-GB"/>
          </a:p>
        </p:txBody>
      </p:sp>
    </p:spTree>
    <p:extLst>
      <p:ext uri="{BB962C8B-B14F-4D97-AF65-F5344CB8AC3E}">
        <p14:creationId xmlns:p14="http://schemas.microsoft.com/office/powerpoint/2010/main" val="3350631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Espace réservé de l'image des diapositives 1"/>
          <p:cNvSpPr>
            <a:spLocks noGrp="1" noRot="1" noChangeAspect="1" noTextEdit="1"/>
          </p:cNvSpPr>
          <p:nvPr>
            <p:ph type="sldImg"/>
          </p:nvPr>
        </p:nvSpPr>
        <p:spPr>
          <a:ln/>
        </p:spPr>
      </p:sp>
      <p:sp>
        <p:nvSpPr>
          <p:cNvPr id="19458" name="Espace réservé des commentaires 2"/>
          <p:cNvSpPr>
            <a:spLocks noGrp="1"/>
          </p:cNvSpPr>
          <p:nvPr>
            <p:ph type="body" idx="1"/>
          </p:nvPr>
        </p:nvSpPr>
        <p:spPr>
          <a:noFill/>
          <a:ln/>
        </p:spPr>
        <p:txBody>
          <a:bodyPr/>
          <a:lstStyle/>
          <a:p>
            <a:pPr eaLnBrk="1" hangingPunct="1">
              <a:spcBef>
                <a:spcPct val="0"/>
              </a:spcBef>
            </a:pPr>
            <a:endParaRPr lang="fr-BE">
              <a:latin typeface="Arial" pitchFamily="34" charset="0"/>
            </a:endParaRPr>
          </a:p>
        </p:txBody>
      </p:sp>
      <p:sp>
        <p:nvSpPr>
          <p:cNvPr id="19459" name="Espace réservé du numéro de diapositive 3"/>
          <p:cNvSpPr>
            <a:spLocks noGrp="1"/>
          </p:cNvSpPr>
          <p:nvPr>
            <p:ph type="sldNum" sz="quarter" idx="5"/>
          </p:nvPr>
        </p:nvSpPr>
        <p:spPr>
          <a:noFill/>
        </p:spPr>
        <p:txBody>
          <a:bodyPr/>
          <a:lstStyle/>
          <a:p>
            <a:fld id="{277D30F6-A331-41E9-AA85-74244E220A80}" type="slidenum">
              <a:rPr lang="en-GB"/>
              <a:pPr/>
              <a:t>17</a:t>
            </a:fld>
            <a:endParaRPr lang="en-GB"/>
          </a:p>
        </p:txBody>
      </p:sp>
    </p:spTree>
    <p:extLst>
      <p:ext uri="{BB962C8B-B14F-4D97-AF65-F5344CB8AC3E}">
        <p14:creationId xmlns:p14="http://schemas.microsoft.com/office/powerpoint/2010/main" val="976894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Espace réservé de l'image des diapositives 1"/>
          <p:cNvSpPr>
            <a:spLocks noGrp="1" noRot="1" noChangeAspect="1" noTextEdit="1"/>
          </p:cNvSpPr>
          <p:nvPr>
            <p:ph type="sldImg"/>
          </p:nvPr>
        </p:nvSpPr>
        <p:spPr>
          <a:ln/>
        </p:spPr>
      </p:sp>
      <p:sp>
        <p:nvSpPr>
          <p:cNvPr id="64514" name="Espace réservé des commentaires 2"/>
          <p:cNvSpPr>
            <a:spLocks noGrp="1"/>
          </p:cNvSpPr>
          <p:nvPr>
            <p:ph type="body" idx="1"/>
          </p:nvPr>
        </p:nvSpPr>
        <p:spPr>
          <a:noFill/>
          <a:ln/>
        </p:spPr>
        <p:txBody>
          <a:bodyPr/>
          <a:lstStyle/>
          <a:p>
            <a:pPr eaLnBrk="1" hangingPunct="1">
              <a:spcBef>
                <a:spcPct val="0"/>
              </a:spcBef>
            </a:pPr>
            <a:endParaRPr lang="fr-BE">
              <a:latin typeface="Arial" pitchFamily="34" charset="0"/>
            </a:endParaRPr>
          </a:p>
        </p:txBody>
      </p:sp>
      <p:sp>
        <p:nvSpPr>
          <p:cNvPr id="64515" name="Espace réservé du numéro de diapositive 3"/>
          <p:cNvSpPr>
            <a:spLocks noGrp="1"/>
          </p:cNvSpPr>
          <p:nvPr>
            <p:ph type="sldNum" sz="quarter" idx="5"/>
          </p:nvPr>
        </p:nvSpPr>
        <p:spPr>
          <a:noFill/>
        </p:spPr>
        <p:txBody>
          <a:bodyPr/>
          <a:lstStyle/>
          <a:p>
            <a:fld id="{DF2BECA0-0968-4ADB-8902-CF734C86C2CD}" type="slidenum">
              <a:rPr lang="en-GB"/>
              <a:pPr/>
              <a:t>18</a:t>
            </a:fld>
            <a:endParaRPr lang="en-GB"/>
          </a:p>
        </p:txBody>
      </p:sp>
    </p:spTree>
    <p:extLst>
      <p:ext uri="{BB962C8B-B14F-4D97-AF65-F5344CB8AC3E}">
        <p14:creationId xmlns:p14="http://schemas.microsoft.com/office/powerpoint/2010/main" val="1481048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Espace réservé de l'image des diapositives 1"/>
          <p:cNvSpPr>
            <a:spLocks noGrp="1" noRot="1" noChangeAspect="1" noTextEdit="1"/>
          </p:cNvSpPr>
          <p:nvPr>
            <p:ph type="sldImg"/>
          </p:nvPr>
        </p:nvSpPr>
        <p:spPr>
          <a:ln/>
        </p:spPr>
      </p:sp>
      <p:sp>
        <p:nvSpPr>
          <p:cNvPr id="66562" name="Espace réservé des commentaires 2"/>
          <p:cNvSpPr>
            <a:spLocks noGrp="1"/>
          </p:cNvSpPr>
          <p:nvPr>
            <p:ph type="body" idx="1"/>
          </p:nvPr>
        </p:nvSpPr>
        <p:spPr>
          <a:noFill/>
          <a:ln/>
        </p:spPr>
        <p:txBody>
          <a:bodyPr/>
          <a:lstStyle/>
          <a:p>
            <a:pPr eaLnBrk="1" hangingPunct="1">
              <a:spcBef>
                <a:spcPct val="0"/>
              </a:spcBef>
            </a:pPr>
            <a:endParaRPr lang="fr-BE">
              <a:latin typeface="Arial" pitchFamily="34" charset="0"/>
            </a:endParaRPr>
          </a:p>
        </p:txBody>
      </p:sp>
      <p:sp>
        <p:nvSpPr>
          <p:cNvPr id="66563" name="Espace réservé du numéro de diapositive 3"/>
          <p:cNvSpPr>
            <a:spLocks noGrp="1"/>
          </p:cNvSpPr>
          <p:nvPr>
            <p:ph type="sldNum" sz="quarter" idx="5"/>
          </p:nvPr>
        </p:nvSpPr>
        <p:spPr>
          <a:noFill/>
        </p:spPr>
        <p:txBody>
          <a:bodyPr/>
          <a:lstStyle/>
          <a:p>
            <a:fld id="{43C6A696-C184-4148-91F3-3D58CA782A69}" type="slidenum">
              <a:rPr lang="en-GB"/>
              <a:pPr/>
              <a:t>19</a:t>
            </a:fld>
            <a:endParaRPr lang="en-GB"/>
          </a:p>
        </p:txBody>
      </p:sp>
    </p:spTree>
    <p:extLst>
      <p:ext uri="{BB962C8B-B14F-4D97-AF65-F5344CB8AC3E}">
        <p14:creationId xmlns:p14="http://schemas.microsoft.com/office/powerpoint/2010/main" val="2248253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Espace réservé de l'image des diapositives 1"/>
          <p:cNvSpPr>
            <a:spLocks noGrp="1" noRot="1" noChangeAspect="1" noTextEdit="1"/>
          </p:cNvSpPr>
          <p:nvPr>
            <p:ph type="sldImg"/>
          </p:nvPr>
        </p:nvSpPr>
        <p:spPr>
          <a:ln/>
        </p:spPr>
      </p:sp>
      <p:sp>
        <p:nvSpPr>
          <p:cNvPr id="19458" name="Espace réservé des commentaires 2"/>
          <p:cNvSpPr>
            <a:spLocks noGrp="1"/>
          </p:cNvSpPr>
          <p:nvPr>
            <p:ph type="body" idx="1"/>
          </p:nvPr>
        </p:nvSpPr>
        <p:spPr>
          <a:noFill/>
          <a:ln/>
        </p:spPr>
        <p:txBody>
          <a:bodyPr/>
          <a:lstStyle/>
          <a:p>
            <a:pPr eaLnBrk="1" hangingPunct="1">
              <a:spcBef>
                <a:spcPct val="0"/>
              </a:spcBef>
            </a:pPr>
            <a:endParaRPr lang="fr-BE">
              <a:latin typeface="Arial" pitchFamily="34" charset="0"/>
            </a:endParaRPr>
          </a:p>
        </p:txBody>
      </p:sp>
      <p:sp>
        <p:nvSpPr>
          <p:cNvPr id="19459" name="Espace réservé du numéro de diapositive 3"/>
          <p:cNvSpPr>
            <a:spLocks noGrp="1"/>
          </p:cNvSpPr>
          <p:nvPr>
            <p:ph type="sldNum" sz="quarter" idx="5"/>
          </p:nvPr>
        </p:nvSpPr>
        <p:spPr>
          <a:noFill/>
        </p:spPr>
        <p:txBody>
          <a:bodyPr/>
          <a:lstStyle/>
          <a:p>
            <a:fld id="{277D30F6-A331-41E9-AA85-74244E220A80}" type="slidenum">
              <a:rPr lang="en-GB"/>
              <a:pPr/>
              <a:t>2</a:t>
            </a:fld>
            <a:endParaRPr lang="en-GB"/>
          </a:p>
        </p:txBody>
      </p:sp>
    </p:spTree>
    <p:extLst>
      <p:ext uri="{BB962C8B-B14F-4D97-AF65-F5344CB8AC3E}">
        <p14:creationId xmlns:p14="http://schemas.microsoft.com/office/powerpoint/2010/main" val="3133631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Espace réservé de l'image des diapositives 1"/>
          <p:cNvSpPr>
            <a:spLocks noGrp="1" noRot="1" noChangeAspect="1" noTextEdit="1"/>
          </p:cNvSpPr>
          <p:nvPr>
            <p:ph type="sldImg"/>
          </p:nvPr>
        </p:nvSpPr>
        <p:spPr>
          <a:ln/>
        </p:spPr>
      </p:sp>
      <p:sp>
        <p:nvSpPr>
          <p:cNvPr id="74754" name="Espace réservé des commentaires 2"/>
          <p:cNvSpPr>
            <a:spLocks noGrp="1"/>
          </p:cNvSpPr>
          <p:nvPr>
            <p:ph type="body" idx="1"/>
          </p:nvPr>
        </p:nvSpPr>
        <p:spPr>
          <a:noFill/>
          <a:ln/>
        </p:spPr>
        <p:txBody>
          <a:bodyPr/>
          <a:lstStyle/>
          <a:p>
            <a:pPr eaLnBrk="1" hangingPunct="1">
              <a:spcBef>
                <a:spcPct val="0"/>
              </a:spcBef>
            </a:pPr>
            <a:endParaRPr lang="fr-BE">
              <a:latin typeface="Arial" pitchFamily="34" charset="0"/>
            </a:endParaRPr>
          </a:p>
        </p:txBody>
      </p:sp>
      <p:sp>
        <p:nvSpPr>
          <p:cNvPr id="74755" name="Espace réservé du numéro de diapositive 3"/>
          <p:cNvSpPr>
            <a:spLocks noGrp="1"/>
          </p:cNvSpPr>
          <p:nvPr>
            <p:ph type="sldNum" sz="quarter" idx="5"/>
          </p:nvPr>
        </p:nvSpPr>
        <p:spPr>
          <a:noFill/>
        </p:spPr>
        <p:txBody>
          <a:bodyPr/>
          <a:lstStyle/>
          <a:p>
            <a:fld id="{E7F1D363-D074-443A-9658-0756A052EF8D}" type="slidenum">
              <a:rPr lang="en-GB"/>
              <a:pPr/>
              <a:t>20</a:t>
            </a:fld>
            <a:endParaRPr lang="en-GB"/>
          </a:p>
        </p:txBody>
      </p:sp>
    </p:spTree>
    <p:extLst>
      <p:ext uri="{BB962C8B-B14F-4D97-AF65-F5344CB8AC3E}">
        <p14:creationId xmlns:p14="http://schemas.microsoft.com/office/powerpoint/2010/main" val="4102423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Espace réservé de l'image des diapositives 1"/>
          <p:cNvSpPr>
            <a:spLocks noGrp="1" noRot="1" noChangeAspect="1" noTextEdit="1"/>
          </p:cNvSpPr>
          <p:nvPr>
            <p:ph type="sldImg"/>
          </p:nvPr>
        </p:nvSpPr>
        <p:spPr>
          <a:ln/>
        </p:spPr>
      </p:sp>
      <p:sp>
        <p:nvSpPr>
          <p:cNvPr id="21506" name="Espace réservé des commentaires 2"/>
          <p:cNvSpPr>
            <a:spLocks noGrp="1"/>
          </p:cNvSpPr>
          <p:nvPr>
            <p:ph type="body" idx="1"/>
          </p:nvPr>
        </p:nvSpPr>
        <p:spPr>
          <a:noFill/>
          <a:ln/>
        </p:spPr>
        <p:txBody>
          <a:bodyPr/>
          <a:lstStyle/>
          <a:p>
            <a:pPr eaLnBrk="1" hangingPunct="1">
              <a:spcBef>
                <a:spcPct val="0"/>
              </a:spcBef>
            </a:pPr>
            <a:endParaRPr lang="fr-BE">
              <a:latin typeface="Arial" pitchFamily="34" charset="0"/>
            </a:endParaRPr>
          </a:p>
        </p:txBody>
      </p:sp>
      <p:sp>
        <p:nvSpPr>
          <p:cNvPr id="21507" name="Espace réservé du numéro de diapositive 3"/>
          <p:cNvSpPr>
            <a:spLocks noGrp="1"/>
          </p:cNvSpPr>
          <p:nvPr>
            <p:ph type="sldNum" sz="quarter" idx="5"/>
          </p:nvPr>
        </p:nvSpPr>
        <p:spPr>
          <a:noFill/>
        </p:spPr>
        <p:txBody>
          <a:bodyPr/>
          <a:lstStyle/>
          <a:p>
            <a:fld id="{DB794A6E-E97A-455D-B67C-0C0FCB55B72A}" type="slidenum">
              <a:rPr lang="en-GB"/>
              <a:pPr/>
              <a:t>3</a:t>
            </a:fld>
            <a:endParaRPr lang="en-GB"/>
          </a:p>
        </p:txBody>
      </p:sp>
    </p:spTree>
    <p:extLst>
      <p:ext uri="{BB962C8B-B14F-4D97-AF65-F5344CB8AC3E}">
        <p14:creationId xmlns:p14="http://schemas.microsoft.com/office/powerpoint/2010/main" val="837359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a:ln/>
        </p:spPr>
      </p:sp>
      <p:sp>
        <p:nvSpPr>
          <p:cNvPr id="23554" name="Espace réservé des commentaires 2"/>
          <p:cNvSpPr>
            <a:spLocks noGrp="1"/>
          </p:cNvSpPr>
          <p:nvPr>
            <p:ph type="body" idx="1"/>
          </p:nvPr>
        </p:nvSpPr>
        <p:spPr>
          <a:noFill/>
          <a:ln/>
        </p:spPr>
        <p:txBody>
          <a:bodyPr/>
          <a:lstStyle/>
          <a:p>
            <a:pPr eaLnBrk="1" hangingPunct="1">
              <a:spcBef>
                <a:spcPct val="0"/>
              </a:spcBef>
            </a:pPr>
            <a:endParaRPr lang="fr-BE">
              <a:latin typeface="Arial" pitchFamily="34" charset="0"/>
            </a:endParaRPr>
          </a:p>
        </p:txBody>
      </p:sp>
      <p:sp>
        <p:nvSpPr>
          <p:cNvPr id="23555" name="Espace réservé du numéro de diapositive 3"/>
          <p:cNvSpPr>
            <a:spLocks noGrp="1"/>
          </p:cNvSpPr>
          <p:nvPr>
            <p:ph type="sldNum" sz="quarter" idx="5"/>
          </p:nvPr>
        </p:nvSpPr>
        <p:spPr>
          <a:noFill/>
        </p:spPr>
        <p:txBody>
          <a:bodyPr/>
          <a:lstStyle/>
          <a:p>
            <a:fld id="{26F99BB8-D999-44E0-B9D0-9A11C9963B6B}" type="slidenum">
              <a:rPr lang="en-GB"/>
              <a:pPr/>
              <a:t>4</a:t>
            </a:fld>
            <a:endParaRPr lang="en-GB"/>
          </a:p>
        </p:txBody>
      </p:sp>
    </p:spTree>
    <p:extLst>
      <p:ext uri="{BB962C8B-B14F-4D97-AF65-F5344CB8AC3E}">
        <p14:creationId xmlns:p14="http://schemas.microsoft.com/office/powerpoint/2010/main" val="2038019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e l'image des diapositives 1"/>
          <p:cNvSpPr>
            <a:spLocks noGrp="1" noRot="1" noChangeAspect="1" noTextEdit="1"/>
          </p:cNvSpPr>
          <p:nvPr>
            <p:ph type="sldImg"/>
          </p:nvPr>
        </p:nvSpPr>
        <p:spPr>
          <a:ln/>
        </p:spPr>
      </p:sp>
      <p:sp>
        <p:nvSpPr>
          <p:cNvPr id="25602" name="Espace réservé des commentaires 2"/>
          <p:cNvSpPr>
            <a:spLocks noGrp="1"/>
          </p:cNvSpPr>
          <p:nvPr>
            <p:ph type="body" idx="1"/>
          </p:nvPr>
        </p:nvSpPr>
        <p:spPr>
          <a:noFill/>
          <a:ln/>
        </p:spPr>
        <p:txBody>
          <a:bodyPr/>
          <a:lstStyle/>
          <a:p>
            <a:pPr eaLnBrk="1" hangingPunct="1">
              <a:spcBef>
                <a:spcPct val="0"/>
              </a:spcBef>
            </a:pPr>
            <a:endParaRPr lang="fr-BE">
              <a:latin typeface="Arial" pitchFamily="34" charset="0"/>
            </a:endParaRPr>
          </a:p>
        </p:txBody>
      </p:sp>
      <p:sp>
        <p:nvSpPr>
          <p:cNvPr id="25603" name="Espace réservé du numéro de diapositive 3"/>
          <p:cNvSpPr>
            <a:spLocks noGrp="1"/>
          </p:cNvSpPr>
          <p:nvPr>
            <p:ph type="sldNum" sz="quarter" idx="5"/>
          </p:nvPr>
        </p:nvSpPr>
        <p:spPr>
          <a:noFill/>
        </p:spPr>
        <p:txBody>
          <a:bodyPr/>
          <a:lstStyle/>
          <a:p>
            <a:fld id="{0909A95B-03FD-4C91-9E97-E797564768EE}" type="slidenum">
              <a:rPr lang="en-GB"/>
              <a:pPr/>
              <a:t>5</a:t>
            </a:fld>
            <a:endParaRPr lang="en-GB"/>
          </a:p>
        </p:txBody>
      </p:sp>
    </p:spTree>
    <p:extLst>
      <p:ext uri="{BB962C8B-B14F-4D97-AF65-F5344CB8AC3E}">
        <p14:creationId xmlns:p14="http://schemas.microsoft.com/office/powerpoint/2010/main" val="3307824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Espace réservé de l'image des diapositives 1"/>
          <p:cNvSpPr>
            <a:spLocks noGrp="1" noRot="1" noChangeAspect="1" noTextEdit="1"/>
          </p:cNvSpPr>
          <p:nvPr>
            <p:ph type="sldImg"/>
          </p:nvPr>
        </p:nvSpPr>
        <p:spPr>
          <a:ln/>
        </p:spPr>
      </p:sp>
      <p:sp>
        <p:nvSpPr>
          <p:cNvPr id="19458" name="Espace réservé des commentaires 2"/>
          <p:cNvSpPr>
            <a:spLocks noGrp="1"/>
          </p:cNvSpPr>
          <p:nvPr>
            <p:ph type="body" idx="1"/>
          </p:nvPr>
        </p:nvSpPr>
        <p:spPr>
          <a:noFill/>
          <a:ln/>
        </p:spPr>
        <p:txBody>
          <a:bodyPr/>
          <a:lstStyle/>
          <a:p>
            <a:pPr eaLnBrk="1" hangingPunct="1">
              <a:spcBef>
                <a:spcPct val="0"/>
              </a:spcBef>
            </a:pPr>
            <a:endParaRPr lang="fr-BE">
              <a:latin typeface="Arial" pitchFamily="34" charset="0"/>
            </a:endParaRPr>
          </a:p>
        </p:txBody>
      </p:sp>
      <p:sp>
        <p:nvSpPr>
          <p:cNvPr id="19459" name="Espace réservé du numéro de diapositive 3"/>
          <p:cNvSpPr>
            <a:spLocks noGrp="1"/>
          </p:cNvSpPr>
          <p:nvPr>
            <p:ph type="sldNum" sz="quarter" idx="5"/>
          </p:nvPr>
        </p:nvSpPr>
        <p:spPr>
          <a:noFill/>
        </p:spPr>
        <p:txBody>
          <a:bodyPr/>
          <a:lstStyle/>
          <a:p>
            <a:fld id="{277D30F6-A331-41E9-AA85-74244E220A80}" type="slidenum">
              <a:rPr lang="en-GB"/>
              <a:pPr/>
              <a:t>6</a:t>
            </a:fld>
            <a:endParaRPr lang="en-GB"/>
          </a:p>
        </p:txBody>
      </p:sp>
    </p:spTree>
    <p:extLst>
      <p:ext uri="{BB962C8B-B14F-4D97-AF65-F5344CB8AC3E}">
        <p14:creationId xmlns:p14="http://schemas.microsoft.com/office/powerpoint/2010/main" val="4129685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Espace réservé de l'image des diapositives 1"/>
          <p:cNvSpPr>
            <a:spLocks noGrp="1" noRot="1" noChangeAspect="1" noTextEdit="1"/>
          </p:cNvSpPr>
          <p:nvPr>
            <p:ph type="sldImg"/>
          </p:nvPr>
        </p:nvSpPr>
        <p:spPr>
          <a:ln/>
        </p:spPr>
      </p:sp>
      <p:sp>
        <p:nvSpPr>
          <p:cNvPr id="29698" name="Espace réservé des commentaires 2"/>
          <p:cNvSpPr>
            <a:spLocks noGrp="1"/>
          </p:cNvSpPr>
          <p:nvPr>
            <p:ph type="body" idx="1"/>
          </p:nvPr>
        </p:nvSpPr>
        <p:spPr>
          <a:noFill/>
          <a:ln/>
        </p:spPr>
        <p:txBody>
          <a:bodyPr/>
          <a:lstStyle/>
          <a:p>
            <a:pPr eaLnBrk="1" hangingPunct="1">
              <a:spcBef>
                <a:spcPct val="0"/>
              </a:spcBef>
            </a:pPr>
            <a:endParaRPr lang="fr-BE">
              <a:latin typeface="Arial" pitchFamily="34" charset="0"/>
            </a:endParaRPr>
          </a:p>
        </p:txBody>
      </p:sp>
      <p:sp>
        <p:nvSpPr>
          <p:cNvPr id="29699" name="Espace réservé du numéro de diapositive 3"/>
          <p:cNvSpPr>
            <a:spLocks noGrp="1"/>
          </p:cNvSpPr>
          <p:nvPr>
            <p:ph type="sldNum" sz="quarter" idx="5"/>
          </p:nvPr>
        </p:nvSpPr>
        <p:spPr>
          <a:noFill/>
        </p:spPr>
        <p:txBody>
          <a:bodyPr/>
          <a:lstStyle/>
          <a:p>
            <a:fld id="{71D82614-C16D-40ED-A92A-E48565D2C617}" type="slidenum">
              <a:rPr lang="en-GB"/>
              <a:pPr/>
              <a:t>7</a:t>
            </a:fld>
            <a:endParaRPr lang="en-GB"/>
          </a:p>
        </p:txBody>
      </p:sp>
    </p:spTree>
    <p:extLst>
      <p:ext uri="{BB962C8B-B14F-4D97-AF65-F5344CB8AC3E}">
        <p14:creationId xmlns:p14="http://schemas.microsoft.com/office/powerpoint/2010/main" val="2286555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Espace réservé de l'image des diapositives 1"/>
          <p:cNvSpPr>
            <a:spLocks noGrp="1" noRot="1" noChangeAspect="1" noTextEdit="1"/>
          </p:cNvSpPr>
          <p:nvPr>
            <p:ph type="sldImg"/>
          </p:nvPr>
        </p:nvSpPr>
        <p:spPr>
          <a:ln/>
        </p:spPr>
      </p:sp>
      <p:sp>
        <p:nvSpPr>
          <p:cNvPr id="33794" name="Espace réservé des commentaires 2"/>
          <p:cNvSpPr>
            <a:spLocks noGrp="1"/>
          </p:cNvSpPr>
          <p:nvPr>
            <p:ph type="body" idx="1"/>
          </p:nvPr>
        </p:nvSpPr>
        <p:spPr>
          <a:noFill/>
          <a:ln/>
        </p:spPr>
        <p:txBody>
          <a:bodyPr/>
          <a:lstStyle/>
          <a:p>
            <a:pPr eaLnBrk="1" hangingPunct="1">
              <a:spcBef>
                <a:spcPct val="0"/>
              </a:spcBef>
            </a:pPr>
            <a:endParaRPr lang="fr-BE">
              <a:latin typeface="Arial" pitchFamily="34" charset="0"/>
            </a:endParaRPr>
          </a:p>
        </p:txBody>
      </p:sp>
      <p:sp>
        <p:nvSpPr>
          <p:cNvPr id="33795" name="Espace réservé du numéro de diapositive 3"/>
          <p:cNvSpPr>
            <a:spLocks noGrp="1"/>
          </p:cNvSpPr>
          <p:nvPr>
            <p:ph type="sldNum" sz="quarter" idx="5"/>
          </p:nvPr>
        </p:nvSpPr>
        <p:spPr>
          <a:noFill/>
        </p:spPr>
        <p:txBody>
          <a:bodyPr/>
          <a:lstStyle/>
          <a:p>
            <a:fld id="{D7B6A41B-7E49-4490-AD95-D88946CACBB2}" type="slidenum">
              <a:rPr lang="en-GB"/>
              <a:pPr/>
              <a:t>8</a:t>
            </a:fld>
            <a:endParaRPr lang="en-GB"/>
          </a:p>
        </p:txBody>
      </p:sp>
    </p:spTree>
    <p:extLst>
      <p:ext uri="{BB962C8B-B14F-4D97-AF65-F5344CB8AC3E}">
        <p14:creationId xmlns:p14="http://schemas.microsoft.com/office/powerpoint/2010/main" val="3765924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Espace réservé de l'image des diapositives 1"/>
          <p:cNvSpPr>
            <a:spLocks noGrp="1" noRot="1" noChangeAspect="1" noTextEdit="1"/>
          </p:cNvSpPr>
          <p:nvPr>
            <p:ph type="sldImg"/>
          </p:nvPr>
        </p:nvSpPr>
        <p:spPr>
          <a:ln/>
        </p:spPr>
      </p:sp>
      <p:sp>
        <p:nvSpPr>
          <p:cNvPr id="35842" name="Espace réservé des commentaires 2"/>
          <p:cNvSpPr>
            <a:spLocks noGrp="1"/>
          </p:cNvSpPr>
          <p:nvPr>
            <p:ph type="body" idx="1"/>
          </p:nvPr>
        </p:nvSpPr>
        <p:spPr>
          <a:noFill/>
          <a:ln/>
        </p:spPr>
        <p:txBody>
          <a:bodyPr/>
          <a:lstStyle/>
          <a:p>
            <a:pPr eaLnBrk="1" hangingPunct="1">
              <a:spcBef>
                <a:spcPct val="0"/>
              </a:spcBef>
            </a:pPr>
            <a:endParaRPr lang="fr-BE">
              <a:latin typeface="Arial" pitchFamily="34" charset="0"/>
            </a:endParaRPr>
          </a:p>
        </p:txBody>
      </p:sp>
      <p:sp>
        <p:nvSpPr>
          <p:cNvPr id="35843" name="Espace réservé du numéro de diapositive 3"/>
          <p:cNvSpPr>
            <a:spLocks noGrp="1"/>
          </p:cNvSpPr>
          <p:nvPr>
            <p:ph type="sldNum" sz="quarter" idx="5"/>
          </p:nvPr>
        </p:nvSpPr>
        <p:spPr>
          <a:noFill/>
        </p:spPr>
        <p:txBody>
          <a:bodyPr/>
          <a:lstStyle/>
          <a:p>
            <a:fld id="{EC4702FD-B76E-4DC1-981B-405FD8E7FCAA}" type="slidenum">
              <a:rPr lang="en-GB"/>
              <a:pPr/>
              <a:t>9</a:t>
            </a:fld>
            <a:endParaRPr lang="en-GB"/>
          </a:p>
        </p:txBody>
      </p:sp>
    </p:spTree>
    <p:extLst>
      <p:ext uri="{BB962C8B-B14F-4D97-AF65-F5344CB8AC3E}">
        <p14:creationId xmlns:p14="http://schemas.microsoft.com/office/powerpoint/2010/main" val="34305357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solidFill>
              <a:srgbClr val="0F5494"/>
            </a:solidFill>
            <a:miter lim="800000"/>
            <a:headEnd/>
            <a:tailEnd/>
          </a:ln>
          <a:effectLst>
            <a:outerShdw blurRad="63500" dist="23000" dir="5400000" rotWithShape="0">
              <a:srgbClr val="000000">
                <a:alpha val="34998"/>
              </a:srgbClr>
            </a:outerShdw>
          </a:effectLst>
        </p:spPr>
        <p:txBody>
          <a:bodyPr anchor="ctr"/>
          <a:lstStyle/>
          <a:p>
            <a:pPr algn="ctr" defTabSz="457200" fontAlgn="auto">
              <a:spcBef>
                <a:spcPts val="0"/>
              </a:spcBef>
              <a:spcAft>
                <a:spcPts val="0"/>
              </a:spcAft>
              <a:defRPr/>
            </a:pPr>
            <a:endParaRPr lang="en-US" sz="1800">
              <a:solidFill>
                <a:schemeClr val="lt1"/>
              </a:solidFill>
              <a:latin typeface="+mn-lt"/>
              <a:ea typeface="+mn-ea"/>
            </a:endParaRPr>
          </a:p>
        </p:txBody>
      </p:sp>
      <p:pic>
        <p:nvPicPr>
          <p:cNvPr id="5" name="Picture 6" descr="LOGO CE-EN-quadri.eps"/>
          <p:cNvPicPr>
            <a:picLocks noChangeAspect="1"/>
          </p:cNvPicPr>
          <p:nvPr/>
        </p:nvPicPr>
        <p:blipFill>
          <a:blip r:embed="rId2" cstate="print"/>
          <a:srcRect/>
          <a:stretch>
            <a:fillRect/>
          </a:stretch>
        </p:blipFill>
        <p:spPr bwMode="auto">
          <a:xfrm>
            <a:off x="3957638" y="258763"/>
            <a:ext cx="1436687" cy="998537"/>
          </a:xfrm>
          <a:prstGeom prst="rect">
            <a:avLst/>
          </a:prstGeom>
          <a:noFill/>
          <a:ln w="9525">
            <a:noFill/>
            <a:miter lim="800000"/>
            <a:headEnd/>
            <a:tailEnd/>
          </a:ln>
        </p:spPr>
      </p:pic>
      <p:sp>
        <p:nvSpPr>
          <p:cNvPr id="6" name="Rectangle 5"/>
          <p:cNvSpPr>
            <a:spLocks noChangeArrowheads="1"/>
          </p:cNvSpPr>
          <p:nvPr userDrawn="1"/>
        </p:nvSpPr>
        <p:spPr bwMode="auto">
          <a:xfrm>
            <a:off x="4267200" y="6659563"/>
            <a:ext cx="611188" cy="215900"/>
          </a:xfrm>
          <a:prstGeom prst="rect">
            <a:avLst/>
          </a:prstGeom>
          <a:solidFill>
            <a:srgbClr val="133176"/>
          </a:solidFill>
          <a:ln w="9525">
            <a:solidFill>
              <a:srgbClr val="133176"/>
            </a:solidFill>
            <a:miter lim="800000"/>
            <a:headEnd/>
            <a:tailEnd/>
          </a:ln>
          <a:effectLst>
            <a:outerShdw blurRad="63500" dist="23000" dir="5400000" rotWithShape="0">
              <a:srgbClr val="000000">
                <a:alpha val="34998"/>
              </a:srgbClr>
            </a:outerShdw>
          </a:effectLst>
        </p:spPr>
        <p:txBody>
          <a:bodyPr anchor="ctr"/>
          <a:lstStyle/>
          <a:p>
            <a:pPr algn="ctr" defTabSz="457200" fontAlgn="auto">
              <a:spcBef>
                <a:spcPts val="0"/>
              </a:spcBef>
              <a:spcAft>
                <a:spcPts val="0"/>
              </a:spcAft>
              <a:defRPr/>
            </a:pPr>
            <a:endParaRPr lang="en-US" sz="1800">
              <a:solidFill>
                <a:schemeClr val="lt1"/>
              </a:solidFill>
              <a:latin typeface="+mn-lt"/>
              <a:ea typeface="+mn-ea"/>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r>
              <a:rPr lang="fr-BE"/>
              <a:t>Title</a:t>
            </a:r>
            <a:endParaRPr lang="en-GB"/>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r>
              <a:rPr lang="fr-BE"/>
              <a:t>Subtitle</a:t>
            </a:r>
            <a:endParaRPr lang="en-GB"/>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p>
        </p:txBody>
      </p:sp>
      <p:sp>
        <p:nvSpPr>
          <p:cNvPr id="9" name="Rectangle 8"/>
          <p:cNvSpPr>
            <a:spLocks noGrp="1" noChangeArrowheads="1"/>
          </p:cNvSpPr>
          <p:nvPr>
            <p:ph type="sldNum" sz="quarter" idx="12"/>
          </p:nvPr>
        </p:nvSpPr>
        <p:spPr/>
        <p:txBody>
          <a:bodyPr/>
          <a:lstStyle>
            <a:lvl1pPr>
              <a:defRPr>
                <a:solidFill>
                  <a:schemeClr val="bg1"/>
                </a:solidFill>
                <a:latin typeface="Verdana" pitchFamily="34" charset="0"/>
              </a:defRPr>
            </a:lvl1pPr>
          </a:lstStyle>
          <a:p>
            <a:fld id="{D1C2C452-AB81-43CF-91E0-EA2FFC7E78C3}"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GB"/>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6525451C-3279-4BC4-80C7-3997000C70C1}"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15113" y="1339850"/>
            <a:ext cx="2071687" cy="4681538"/>
          </a:xfrm>
        </p:spPr>
        <p:txBody>
          <a:bodyPr vert="eaVert"/>
          <a:lstStyle/>
          <a:p>
            <a:r>
              <a:rPr lang="fr-FR"/>
              <a:t>Cliquez pour modifier le style du titre</a:t>
            </a:r>
            <a:endParaRPr lang="en-GB"/>
          </a:p>
        </p:txBody>
      </p:sp>
      <p:sp>
        <p:nvSpPr>
          <p:cNvPr id="3" name="Espace réservé du texte vertical 2"/>
          <p:cNvSpPr>
            <a:spLocks noGrp="1"/>
          </p:cNvSpPr>
          <p:nvPr>
            <p:ph type="body" orient="vert" idx="1"/>
          </p:nvPr>
        </p:nvSpPr>
        <p:spPr>
          <a:xfrm>
            <a:off x="395288" y="1339850"/>
            <a:ext cx="6067425" cy="46815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39A71E70-5230-4713-9F62-0ACF3FE57EFE}"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title"/>
          </p:nvPr>
        </p:nvSpPr>
        <p:spPr bwMode="auto">
          <a:xfrm>
            <a:off x="-32" y="-14068"/>
            <a:ext cx="9144000" cy="1143001"/>
          </a:xfrm>
          <a:prstGeom prst="rect">
            <a:avLst/>
          </a:prstGeom>
          <a:noFill/>
          <a:ln w="9525" algn="ctr">
            <a:noFill/>
            <a:miter lim="800000"/>
            <a:headEnd/>
            <a:tailEnd/>
          </a:ln>
          <a:effectLst/>
        </p:spPr>
        <p:txBody>
          <a:bodyPr/>
          <a:lstStyle/>
          <a:p>
            <a:pPr lvl="0"/>
            <a:r>
              <a:rPr lang="en-GB" dirty="0"/>
              <a:t>Click to edit Master title style</a:t>
            </a:r>
          </a:p>
        </p:txBody>
      </p:sp>
      <p:sp>
        <p:nvSpPr>
          <p:cNvPr id="4" name="Rectangle 2"/>
          <p:cNvSpPr>
            <a:spLocks noGrp="1" noChangeArrowheads="1"/>
          </p:cNvSpPr>
          <p:nvPr>
            <p:ph type="sldNum" sz="quarter" idx="10"/>
          </p:nvPr>
        </p:nvSpPr>
        <p:spPr/>
        <p:txBody>
          <a:bodyPr/>
          <a:lstStyle>
            <a:lvl1pPr>
              <a:defRPr/>
            </a:lvl1pPr>
          </a:lstStyle>
          <a:p>
            <a:fld id="{C69F9811-0ACA-438D-8365-F861128E9C02}"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GB"/>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6E6B164B-62C0-4E83-9753-D1E37AEF24C5}"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en-GB"/>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BB64AD18-756A-408C-86FD-9CBF3464B268}"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GB"/>
          </a:p>
        </p:txBody>
      </p:sp>
      <p:sp>
        <p:nvSpPr>
          <p:cNvPr id="3" name="Espace réservé du contenu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contenu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C80D4A0E-0CA0-4D1E-B6C3-972EB9B7F9A7}"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endParaRPr lang="en-GB"/>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fld id="{5E8E991F-930A-471D-A6F7-1797BDC73625}"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3AD0AABB-3713-45F9-A31A-098466BE538F}"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fld id="{0DBEB8B5-6F66-482B-99AA-F1429B0626D4}"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en-GB"/>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1724674A-46F1-455F-A00B-A0D3B2A698AD}"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en-GB"/>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1D549554-E244-4B4B-A171-6EEA9797AD6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a:t>Second level</a:t>
            </a:r>
            <a:endParaRPr lang="en-GB"/>
          </a:p>
          <a:p>
            <a:pPr lvl="1"/>
            <a:r>
              <a:rPr lang="en-GB"/>
              <a:t>Third level</a:t>
            </a:r>
          </a:p>
          <a:p>
            <a:pPr lvl="2"/>
            <a:r>
              <a:rPr lang="en-GB"/>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ea typeface="+mn-ea"/>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ea typeface="+mn-ea"/>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itchFamily="34" charset="0"/>
              </a:defRPr>
            </a:lvl1pPr>
          </a:lstStyle>
          <a:p>
            <a:fld id="{17731ECD-D63C-41FA-B7DC-48FD49F662CE}" type="slidenum">
              <a:rPr lang="en-GB"/>
              <a:pPr/>
              <a:t>‹#›</a:t>
            </a:fld>
            <a:endParaRPr lang="en-GB"/>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a:spLocks noChangeArrowheads="1"/>
          </p:cNvSpPr>
          <p:nvPr/>
        </p:nvSpPr>
        <p:spPr bwMode="auto">
          <a:xfrm>
            <a:off x="4262438" y="6659563"/>
            <a:ext cx="611187" cy="198437"/>
          </a:xfrm>
          <a:prstGeom prst="rect">
            <a:avLst/>
          </a:prstGeom>
          <a:solidFill>
            <a:srgbClr val="133176"/>
          </a:solidFill>
          <a:ln w="9525">
            <a:solidFill>
              <a:srgbClr val="133176"/>
            </a:solidFill>
            <a:miter lim="800000"/>
            <a:headEnd/>
            <a:tailEnd/>
          </a:ln>
          <a:effectLst>
            <a:outerShdw blurRad="63500" dist="23000" dir="5400000" rotWithShape="0">
              <a:srgbClr val="000000">
                <a:alpha val="34998"/>
              </a:srgbClr>
            </a:outerShdw>
          </a:effectLst>
        </p:spPr>
        <p:txBody>
          <a:bodyPr anchor="ctr"/>
          <a:lstStyle/>
          <a:p>
            <a:pPr algn="ctr" defTabSz="457200" fontAlgn="auto">
              <a:spcBef>
                <a:spcPts val="0"/>
              </a:spcBef>
              <a:spcAft>
                <a:spcPts val="0"/>
              </a:spcAft>
              <a:defRPr/>
            </a:pPr>
            <a:endParaRPr lang="en-US" sz="1800">
              <a:solidFill>
                <a:schemeClr val="lt1"/>
              </a:solidFill>
              <a:latin typeface="+mn-lt"/>
              <a:ea typeface="+mn-ea"/>
            </a:endParaRPr>
          </a:p>
        </p:txBody>
      </p:sp>
      <p:pic>
        <p:nvPicPr>
          <p:cNvPr id="1033" name="Picture 17" descr="LOGO CE_Vertical_EN_NEG_quadri_HR"/>
          <p:cNvPicPr>
            <a:picLocks noChangeAspect="1" noChangeArrowheads="1"/>
          </p:cNvPicPr>
          <p:nvPr userDrawn="1"/>
        </p:nvPicPr>
        <p:blipFill>
          <a:blip r:embed="rId14" cstate="print"/>
          <a:srcRect/>
          <a:stretch>
            <a:fillRect/>
          </a:stretch>
        </p:blipFill>
        <p:spPr bwMode="auto">
          <a:xfrm>
            <a:off x="3957638" y="258763"/>
            <a:ext cx="1436687" cy="10048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9"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800" r:id="rId12"/>
  </p:sldLayoutIdLst>
  <p:txStyles>
    <p:titleStyle>
      <a:lvl1pPr marL="358775" indent="-358775" algn="l" rtl="0" eaLnBrk="0" fontAlgn="base" hangingPunct="0">
        <a:spcBef>
          <a:spcPct val="0"/>
        </a:spcBef>
        <a:spcAft>
          <a:spcPct val="0"/>
        </a:spcAft>
        <a:defRPr sz="3000" b="1">
          <a:solidFill>
            <a:srgbClr val="0F5494"/>
          </a:solidFill>
          <a:latin typeface="+mj-lt"/>
          <a:ea typeface="MS PGothic" pitchFamily="34" charset="-128"/>
          <a:cs typeface="MS PGothic" charset="0"/>
        </a:defRPr>
      </a:lvl1pPr>
      <a:lvl2pPr marL="358775" indent="-358775" algn="l" rtl="0" eaLnBrk="0" fontAlgn="base" hangingPunct="0">
        <a:spcBef>
          <a:spcPct val="0"/>
        </a:spcBef>
        <a:spcAft>
          <a:spcPct val="0"/>
        </a:spcAft>
        <a:defRPr sz="3000" b="1">
          <a:solidFill>
            <a:srgbClr val="0F5494"/>
          </a:solidFill>
          <a:latin typeface="Verdana" pitchFamily="34" charset="0"/>
          <a:ea typeface="MS PGothic" pitchFamily="34" charset="-128"/>
          <a:cs typeface="MS PGothic" charset="0"/>
        </a:defRPr>
      </a:lvl2pPr>
      <a:lvl3pPr marL="358775" indent="-358775" algn="l" rtl="0" eaLnBrk="0" fontAlgn="base" hangingPunct="0">
        <a:spcBef>
          <a:spcPct val="0"/>
        </a:spcBef>
        <a:spcAft>
          <a:spcPct val="0"/>
        </a:spcAft>
        <a:defRPr sz="3000" b="1">
          <a:solidFill>
            <a:srgbClr val="0F5494"/>
          </a:solidFill>
          <a:latin typeface="Verdana" pitchFamily="34" charset="0"/>
          <a:ea typeface="MS PGothic" pitchFamily="34" charset="-128"/>
          <a:cs typeface="MS PGothic" charset="0"/>
        </a:defRPr>
      </a:lvl3pPr>
      <a:lvl4pPr marL="358775" indent="-358775" algn="l" rtl="0" eaLnBrk="0" fontAlgn="base" hangingPunct="0">
        <a:spcBef>
          <a:spcPct val="0"/>
        </a:spcBef>
        <a:spcAft>
          <a:spcPct val="0"/>
        </a:spcAft>
        <a:defRPr sz="3000" b="1">
          <a:solidFill>
            <a:srgbClr val="0F5494"/>
          </a:solidFill>
          <a:latin typeface="Verdana" pitchFamily="34" charset="0"/>
          <a:ea typeface="MS PGothic" pitchFamily="34" charset="-128"/>
          <a:cs typeface="MS PGothic" charset="0"/>
        </a:defRPr>
      </a:lvl4pPr>
      <a:lvl5pPr marL="358775" indent="-358775" algn="l" rtl="0" eaLnBrk="0" fontAlgn="base" hangingPunct="0">
        <a:spcBef>
          <a:spcPct val="0"/>
        </a:spcBef>
        <a:spcAft>
          <a:spcPct val="0"/>
        </a:spcAft>
        <a:defRPr sz="3000" b="1">
          <a:solidFill>
            <a:srgbClr val="0F5494"/>
          </a:solidFill>
          <a:latin typeface="Verdana" pitchFamily="34" charset="0"/>
          <a:ea typeface="MS PGothic" pitchFamily="34" charset="-128"/>
          <a:cs typeface="MS PGothic"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ea typeface="MS PGothic" pitchFamily="34" charset="-128"/>
          <a:cs typeface="MS PGothic" charset="0"/>
        </a:defRPr>
      </a:lvl2pPr>
      <a:lvl3pPr marL="1143000" indent="-228600" algn="l" rtl="0" eaLnBrk="0" fontAlgn="base" hangingPunct="0">
        <a:spcBef>
          <a:spcPct val="20000"/>
        </a:spcBef>
        <a:spcAft>
          <a:spcPct val="0"/>
        </a:spcAft>
        <a:defRPr sz="1400">
          <a:solidFill>
            <a:srgbClr val="0F5494"/>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Arial" charset="0"/>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Arial" charset="0"/>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a:xfrm>
            <a:off x="539552" y="1988840"/>
            <a:ext cx="7772400" cy="938213"/>
          </a:xfrm>
        </p:spPr>
        <p:txBody>
          <a:bodyPr/>
          <a:lstStyle/>
          <a:p>
            <a:pPr marL="0" indent="1588" algn="ctr" eaLnBrk="1" hangingPunct="1"/>
            <a:r>
              <a:rPr lang="en-US" altLang="en-US" sz="2800" dirty="0">
                <a:solidFill>
                  <a:srgbClr val="FFC000"/>
                </a:solidFill>
              </a:rPr>
              <a:t>INTRODUCTION TO </a:t>
            </a:r>
            <a:br>
              <a:rPr lang="en-US" altLang="en-US" sz="2800" dirty="0">
                <a:solidFill>
                  <a:srgbClr val="FFC000"/>
                </a:solidFill>
              </a:rPr>
            </a:br>
            <a:r>
              <a:rPr lang="en-US" altLang="en-US" sz="2800" dirty="0">
                <a:solidFill>
                  <a:srgbClr val="FFC000"/>
                </a:solidFill>
              </a:rPr>
              <a:t>PUBLIC FINANCE MANAGEMENT</a:t>
            </a:r>
            <a:endParaRPr lang="en-GB" sz="2800" dirty="0">
              <a:solidFill>
                <a:srgbClr val="FFC000"/>
              </a:solidFill>
            </a:endParaRPr>
          </a:p>
        </p:txBody>
      </p:sp>
      <p:sp>
        <p:nvSpPr>
          <p:cNvPr id="16386" name="Rectangle 3"/>
          <p:cNvSpPr>
            <a:spLocks noGrp="1" noChangeArrowheads="1"/>
          </p:cNvSpPr>
          <p:nvPr>
            <p:ph type="subTitle" idx="1"/>
          </p:nvPr>
        </p:nvSpPr>
        <p:spPr>
          <a:xfrm>
            <a:off x="881658" y="3645024"/>
            <a:ext cx="7088187" cy="1285875"/>
          </a:xfrm>
        </p:spPr>
        <p:txBody>
          <a:bodyPr/>
          <a:lstStyle/>
          <a:p>
            <a:pPr algn="ctr" eaLnBrk="1" hangingPunct="1"/>
            <a:r>
              <a:rPr lang="en-US" sz="2800" dirty="0"/>
              <a:t>Module 2.3:</a:t>
            </a:r>
            <a:r>
              <a:rPr lang="en-GB" sz="2800" dirty="0"/>
              <a:t> </a:t>
            </a:r>
            <a:r>
              <a:rPr lang="en-GB" sz="2800"/>
              <a:t>Budget Execution</a:t>
            </a:r>
            <a:endParaRPr lang="en-GB" sz="2800" i="1" dirty="0">
              <a:solidFill>
                <a:srgbClr val="FFD624"/>
              </a:solidFill>
            </a:endParaRPr>
          </a:p>
          <a:p>
            <a:pPr algn="ctr" eaLnBrk="1" hangingPunct="1"/>
            <a:endParaRPr lang="en-GB" sz="2800" i="1" dirty="0">
              <a:solidFill>
                <a:srgbClr val="FFD624"/>
              </a:solidFill>
            </a:endParaRPr>
          </a:p>
          <a:p>
            <a:pPr algn="ctr" eaLnBrk="1" hangingPunct="1"/>
            <a:endParaRPr lang="fr-FR" sz="2800" dirty="0">
              <a:solidFill>
                <a:srgbClr val="FFD624"/>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Espace réservé du contenu 1"/>
          <p:cNvSpPr>
            <a:spLocks noGrp="1"/>
          </p:cNvSpPr>
          <p:nvPr>
            <p:ph idx="1"/>
          </p:nvPr>
        </p:nvSpPr>
        <p:spPr>
          <a:xfrm>
            <a:off x="395536" y="2358579"/>
            <a:ext cx="8229600" cy="3086645"/>
          </a:xfrm>
        </p:spPr>
        <p:txBody>
          <a:bodyPr/>
          <a:lstStyle/>
          <a:p>
            <a:pPr>
              <a:spcAft>
                <a:spcPts val="1200"/>
              </a:spcAft>
              <a:buClr>
                <a:srgbClr val="002060"/>
              </a:buClr>
              <a:buFont typeface="Wingdings" pitchFamily="2" charset="2"/>
              <a:buChar char="Ø"/>
              <a:defRPr/>
            </a:pPr>
            <a:r>
              <a:rPr lang="en-GB" i="0" dirty="0">
                <a:ea typeface="+mn-ea"/>
                <a:cs typeface="+mn-cs"/>
              </a:rPr>
              <a:t>Expenditure cycle from allotment to payment</a:t>
            </a:r>
          </a:p>
          <a:p>
            <a:pPr>
              <a:spcAft>
                <a:spcPts val="1200"/>
              </a:spcAft>
              <a:buClr>
                <a:srgbClr val="002060"/>
              </a:buClr>
              <a:buFont typeface="Wingdings" pitchFamily="2" charset="2"/>
              <a:buChar char="Ø"/>
              <a:defRPr/>
            </a:pPr>
            <a:r>
              <a:rPr lang="en-GB" i="0" dirty="0">
                <a:ea typeface="+mn-ea"/>
                <a:cs typeface="+mn-cs"/>
              </a:rPr>
              <a:t>Getting the Basics Right </a:t>
            </a:r>
          </a:p>
          <a:p>
            <a:pPr>
              <a:spcAft>
                <a:spcPts val="1200"/>
              </a:spcAft>
              <a:buClr>
                <a:srgbClr val="002060"/>
              </a:buClr>
              <a:buFont typeface="Wingdings" pitchFamily="2" charset="2"/>
              <a:buChar char="Ø"/>
              <a:defRPr/>
            </a:pPr>
            <a:r>
              <a:rPr lang="en-GB" i="0" u="sng" dirty="0">
                <a:ea typeface="+mn-ea"/>
                <a:cs typeface="+mn-cs"/>
              </a:rPr>
              <a:t>Budgetary Control</a:t>
            </a:r>
            <a:endParaRPr lang="en-GB" i="0" dirty="0">
              <a:ea typeface="+mn-ea"/>
              <a:cs typeface="+mn-cs"/>
            </a:endParaRPr>
          </a:p>
          <a:p>
            <a:pPr>
              <a:spcAft>
                <a:spcPts val="1200"/>
              </a:spcAft>
              <a:buClr>
                <a:srgbClr val="002060"/>
              </a:buClr>
              <a:buFont typeface="Wingdings" pitchFamily="2" charset="2"/>
              <a:buChar char="Ø"/>
              <a:defRPr/>
            </a:pPr>
            <a:r>
              <a:rPr lang="en-GB" i="0" dirty="0">
                <a:ea typeface="+mn-ea"/>
                <a:cs typeface="+mn-cs"/>
              </a:rPr>
              <a:t>Budget Reporting</a:t>
            </a:r>
          </a:p>
        </p:txBody>
      </p:sp>
      <p:sp>
        <p:nvSpPr>
          <p:cNvPr id="18434" name="Titre 2"/>
          <p:cNvSpPr>
            <a:spLocks noGrp="1"/>
          </p:cNvSpPr>
          <p:nvPr>
            <p:ph type="title"/>
          </p:nvPr>
        </p:nvSpPr>
        <p:spPr>
          <a:xfrm>
            <a:off x="0" y="1143000"/>
            <a:ext cx="9144000" cy="1143000"/>
          </a:xfrm>
          <a:ln/>
        </p:spPr>
        <p:txBody>
          <a:bodyPr/>
          <a:lstStyle/>
          <a:p>
            <a:pPr algn="ctr"/>
            <a:r>
              <a:rPr lang="en-GB" sz="3200" dirty="0">
                <a:ea typeface="+mj-ea"/>
                <a:cs typeface="+mj-cs"/>
              </a:rPr>
              <a:t>Module outline</a:t>
            </a:r>
          </a:p>
        </p:txBody>
      </p:sp>
      <p:sp>
        <p:nvSpPr>
          <p:cNvPr id="18435" name="Espace réservé du numéro de diapositive 3"/>
          <p:cNvSpPr>
            <a:spLocks noGrp="1"/>
          </p:cNvSpPr>
          <p:nvPr>
            <p:ph type="sldNum" sz="quarter" idx="10"/>
          </p:nvPr>
        </p:nvSpPr>
        <p:spPr>
          <a:noFill/>
        </p:spPr>
        <p:txBody>
          <a:bodyPr/>
          <a:lstStyle/>
          <a:p>
            <a:fld id="{8A4C4124-4DE0-4311-96C9-328EA353A5DE}" type="slidenum">
              <a:rPr lang="en-GB"/>
              <a:pPr/>
              <a:t>10</a:t>
            </a:fld>
            <a:endParaRPr lang="en-GB"/>
          </a:p>
        </p:txBody>
      </p:sp>
    </p:spTree>
    <p:extLst>
      <p:ext uri="{BB962C8B-B14F-4D97-AF65-F5344CB8AC3E}">
        <p14:creationId xmlns:p14="http://schemas.microsoft.com/office/powerpoint/2010/main" val="3727698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Espace réservé du contenu 1"/>
          <p:cNvSpPr>
            <a:spLocks noGrp="1"/>
          </p:cNvSpPr>
          <p:nvPr>
            <p:ph idx="1"/>
          </p:nvPr>
        </p:nvSpPr>
        <p:spPr>
          <a:xfrm>
            <a:off x="691543" y="2320627"/>
            <a:ext cx="7760914" cy="4276725"/>
          </a:xfrm>
        </p:spPr>
        <p:txBody>
          <a:bodyPr/>
          <a:lstStyle/>
          <a:p>
            <a:pPr marL="0" indent="0" eaLnBrk="1" hangingPunct="1">
              <a:spcBef>
                <a:spcPts val="600"/>
              </a:spcBef>
              <a:spcAft>
                <a:spcPts val="1200"/>
              </a:spcAft>
              <a:buClrTx/>
              <a:buNone/>
            </a:pPr>
            <a:r>
              <a:rPr lang="en-US" sz="2000" b="1" i="0" dirty="0"/>
              <a:t>Principles of budgetary control</a:t>
            </a:r>
            <a:r>
              <a:rPr lang="en-US" sz="2000" i="0" dirty="0"/>
              <a:t>:</a:t>
            </a:r>
          </a:p>
          <a:p>
            <a:pPr eaLnBrk="1" hangingPunct="1">
              <a:spcBef>
                <a:spcPts val="600"/>
              </a:spcBef>
              <a:spcAft>
                <a:spcPts val="600"/>
              </a:spcAft>
              <a:buClrTx/>
            </a:pPr>
            <a:r>
              <a:rPr lang="en-US" sz="2000" i="0" dirty="0"/>
              <a:t>Each area of the budget has one, and only one, budget holder. All budget managers are clear on the income and costs they are responsible for and the size of their budget.</a:t>
            </a:r>
          </a:p>
          <a:p>
            <a:pPr eaLnBrk="1" hangingPunct="1">
              <a:spcBef>
                <a:spcPts val="600"/>
              </a:spcBef>
              <a:spcAft>
                <a:spcPts val="600"/>
              </a:spcAft>
              <a:buClrTx/>
            </a:pPr>
            <a:r>
              <a:rPr lang="en-US" sz="2000" i="0" dirty="0"/>
              <a:t>Budget managers are able to control the level of expenditure or income from their budgets. Financial responsibility matches the reality of management control.</a:t>
            </a:r>
          </a:p>
          <a:p>
            <a:pPr eaLnBrk="1" hangingPunct="1">
              <a:spcBef>
                <a:spcPts val="600"/>
              </a:spcBef>
              <a:spcAft>
                <a:spcPts val="600"/>
              </a:spcAft>
              <a:buClrTx/>
            </a:pPr>
            <a:r>
              <a:rPr lang="en-US" sz="2000" i="0" dirty="0"/>
              <a:t>Budgets are shown gross (not net of receipts).</a:t>
            </a:r>
            <a:endParaRPr lang="en-GB" sz="2000" i="0" dirty="0"/>
          </a:p>
        </p:txBody>
      </p:sp>
      <p:sp>
        <p:nvSpPr>
          <p:cNvPr id="38914" name="Titre 2"/>
          <p:cNvSpPr>
            <a:spLocks noGrp="1"/>
          </p:cNvSpPr>
          <p:nvPr>
            <p:ph type="title"/>
          </p:nvPr>
        </p:nvSpPr>
        <p:spPr>
          <a:xfrm>
            <a:off x="0" y="1215579"/>
            <a:ext cx="9144000" cy="773261"/>
          </a:xfr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indent="0" algn="ctr" eaLnBrk="1" hangingPunct="1"/>
            <a:r>
              <a:rPr lang="en-GB" dirty="0"/>
              <a:t>Budgetary control</a:t>
            </a:r>
          </a:p>
        </p:txBody>
      </p:sp>
      <p:sp>
        <p:nvSpPr>
          <p:cNvPr id="38915" name="Espace réservé du numéro de diapositive 3"/>
          <p:cNvSpPr>
            <a:spLocks noGrp="1"/>
          </p:cNvSpPr>
          <p:nvPr>
            <p:ph type="sldNum" sz="quarter" idx="10"/>
          </p:nvPr>
        </p:nvSpPr>
        <p:spPr>
          <a:noFill/>
        </p:spPr>
        <p:txBody>
          <a:bodyPr/>
          <a:lstStyle/>
          <a:p>
            <a:fld id="{A6104EC0-EF4D-42CA-B4BF-1BD72E1F9FA3}" type="slidenum">
              <a:rPr lang="en-GB"/>
              <a:pPr/>
              <a:t>11</a:t>
            </a:fld>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u numéro de diapositive 3"/>
          <p:cNvSpPr>
            <a:spLocks noGrp="1"/>
          </p:cNvSpPr>
          <p:nvPr>
            <p:ph type="sldNum" sz="quarter" idx="10"/>
          </p:nvPr>
        </p:nvSpPr>
        <p:spPr>
          <a:noFill/>
        </p:spPr>
        <p:txBody>
          <a:bodyPr/>
          <a:lstStyle/>
          <a:p>
            <a:fld id="{F93DAC55-71EF-4C71-9B00-6A3C54D03223}" type="slidenum">
              <a:rPr lang="en-GB"/>
              <a:pPr/>
              <a:t>12</a:t>
            </a:fld>
            <a:endParaRPr lang="en-GB"/>
          </a:p>
        </p:txBody>
      </p:sp>
      <p:graphicFrame>
        <p:nvGraphicFramePr>
          <p:cNvPr id="40963" name="Object 2"/>
          <p:cNvGraphicFramePr>
            <a:graphicFrameLocks noChangeAspect="1"/>
          </p:cNvGraphicFramePr>
          <p:nvPr>
            <p:extLst>
              <p:ext uri="{D42A27DB-BD31-4B8C-83A1-F6EECF244321}">
                <p14:modId xmlns:p14="http://schemas.microsoft.com/office/powerpoint/2010/main" val="751128146"/>
              </p:ext>
            </p:extLst>
          </p:nvPr>
        </p:nvGraphicFramePr>
        <p:xfrm>
          <a:off x="981458" y="1556792"/>
          <a:ext cx="7181084" cy="5270123"/>
        </p:xfrm>
        <a:graphic>
          <a:graphicData uri="http://schemas.openxmlformats.org/presentationml/2006/ole">
            <mc:AlternateContent xmlns:mc="http://schemas.openxmlformats.org/markup-compatibility/2006">
              <mc:Choice xmlns:v="urn:schemas-microsoft-com:vml" Requires="v">
                <p:oleObj spid="_x0000_s41040" name="Worksheet" r:id="rId4" imgW="9321679" imgH="6826412" progId="Excel.Sheet.8">
                  <p:embed/>
                </p:oleObj>
              </mc:Choice>
              <mc:Fallback>
                <p:oleObj name="Worksheet" r:id="rId4" imgW="9321679" imgH="6826412" progId="Excel.Sheet.8">
                  <p:embed/>
                  <p:pic>
                    <p:nvPicPr>
                      <p:cNvPr id="0" name="Object 2"/>
                      <p:cNvPicPr>
                        <a:picLocks noChangeAspect="1" noChangeArrowheads="1"/>
                      </p:cNvPicPr>
                      <p:nvPr/>
                    </p:nvPicPr>
                    <p:blipFill>
                      <a:blip r:embed="rId5"/>
                      <a:srcRect/>
                      <a:stretch>
                        <a:fillRect/>
                      </a:stretch>
                    </p:blipFill>
                    <p:spPr bwMode="auto">
                      <a:xfrm>
                        <a:off x="981458" y="1556792"/>
                        <a:ext cx="7181084" cy="5270123"/>
                      </a:xfrm>
                      <a:prstGeom prst="rect">
                        <a:avLst/>
                      </a:prstGeom>
                      <a:noFill/>
                      <a:ln>
                        <a:noFill/>
                      </a:ln>
                      <a:effectLst/>
                      <a:extLst/>
                    </p:spPr>
                  </p:pic>
                </p:oleObj>
              </mc:Fallback>
            </mc:AlternateContent>
          </a:graphicData>
        </a:graphic>
      </p:graphicFrame>
      <p:sp>
        <p:nvSpPr>
          <p:cNvPr id="6" name="Titre 2"/>
          <p:cNvSpPr>
            <a:spLocks noGrp="1"/>
          </p:cNvSpPr>
          <p:nvPr>
            <p:ph type="title"/>
          </p:nvPr>
        </p:nvSpPr>
        <p:spPr>
          <a:xfrm>
            <a:off x="0" y="1215579"/>
            <a:ext cx="9144000" cy="773261"/>
          </a:xfr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indent="0" algn="ctr" eaLnBrk="1" hangingPunct="1"/>
            <a:r>
              <a:rPr lang="en-GB" dirty="0"/>
              <a:t>Budgetary control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Espace réservé du contenu 1"/>
          <p:cNvSpPr>
            <a:spLocks noGrp="1"/>
          </p:cNvSpPr>
          <p:nvPr>
            <p:ph idx="1"/>
          </p:nvPr>
        </p:nvSpPr>
        <p:spPr>
          <a:xfrm>
            <a:off x="440680" y="2357438"/>
            <a:ext cx="8246120" cy="4167906"/>
          </a:xfrm>
        </p:spPr>
        <p:txBody>
          <a:bodyPr/>
          <a:lstStyle/>
          <a:p>
            <a:pPr eaLnBrk="1" hangingPunct="1">
              <a:spcBef>
                <a:spcPts val="600"/>
              </a:spcBef>
              <a:spcAft>
                <a:spcPts val="1200"/>
              </a:spcAft>
              <a:buClrTx/>
              <a:buFontTx/>
              <a:buNone/>
            </a:pPr>
            <a:r>
              <a:rPr lang="en-US" sz="2000" b="1" i="0" dirty="0"/>
              <a:t>Budget modifications</a:t>
            </a:r>
          </a:p>
          <a:p>
            <a:pPr eaLnBrk="1" hangingPunct="1">
              <a:spcBef>
                <a:spcPts val="600"/>
              </a:spcBef>
              <a:spcAft>
                <a:spcPts val="1200"/>
              </a:spcAft>
              <a:buClrTx/>
              <a:buFontTx/>
              <a:buNone/>
            </a:pPr>
            <a:r>
              <a:rPr lang="en-US" sz="2000" i="0" dirty="0"/>
              <a:t>In-year budgetary adjustments:</a:t>
            </a:r>
          </a:p>
          <a:p>
            <a:pPr lvl="1" eaLnBrk="1" hangingPunct="1">
              <a:spcBef>
                <a:spcPts val="600"/>
              </a:spcBef>
              <a:spcAft>
                <a:spcPts val="1200"/>
              </a:spcAft>
              <a:buClrTx/>
            </a:pPr>
            <a:r>
              <a:rPr lang="en-US" b="0" dirty="0"/>
              <a:t>Transfer of resources – across sub-codes</a:t>
            </a:r>
          </a:p>
          <a:p>
            <a:pPr marL="1076325" lvl="1" indent="-358775" eaLnBrk="1" hangingPunct="1">
              <a:spcBef>
                <a:spcPts val="600"/>
              </a:spcBef>
              <a:spcAft>
                <a:spcPts val="1200"/>
              </a:spcAft>
              <a:buClrTx/>
              <a:buFont typeface="Courier New" pitchFamily="49" charset="0"/>
              <a:buChar char="o"/>
            </a:pPr>
            <a:r>
              <a:rPr lang="en-US" b="0" dirty="0">
                <a:solidFill>
                  <a:srgbClr val="C00000"/>
                </a:solidFill>
              </a:rPr>
              <a:t>by line manager / ministry</a:t>
            </a:r>
          </a:p>
          <a:p>
            <a:pPr lvl="1" eaLnBrk="1" hangingPunct="1">
              <a:spcBef>
                <a:spcPts val="600"/>
              </a:spcBef>
              <a:spcAft>
                <a:spcPts val="1200"/>
              </a:spcAft>
              <a:buClrTx/>
            </a:pPr>
            <a:r>
              <a:rPr lang="en-US" b="0" dirty="0"/>
              <a:t>Virements – across budget headings (ministry, payroll…)</a:t>
            </a:r>
          </a:p>
          <a:p>
            <a:pPr marL="1076325" lvl="1" indent="-358775" eaLnBrk="1" hangingPunct="1">
              <a:spcBef>
                <a:spcPts val="600"/>
              </a:spcBef>
              <a:spcAft>
                <a:spcPts val="1200"/>
              </a:spcAft>
              <a:buClrTx/>
              <a:buFont typeface="Courier New" pitchFamily="49" charset="0"/>
              <a:buChar char="o"/>
            </a:pPr>
            <a:r>
              <a:rPr lang="en-US" b="0" dirty="0">
                <a:solidFill>
                  <a:srgbClr val="C00000"/>
                </a:solidFill>
              </a:rPr>
              <a:t>by Ministry of Finance / Treasury    </a:t>
            </a:r>
          </a:p>
          <a:p>
            <a:pPr lvl="1" eaLnBrk="1" hangingPunct="1">
              <a:spcBef>
                <a:spcPts val="600"/>
              </a:spcBef>
              <a:spcAft>
                <a:spcPts val="1200"/>
              </a:spcAft>
              <a:buClrTx/>
            </a:pPr>
            <a:r>
              <a:rPr lang="en-US" b="0" dirty="0"/>
              <a:t>Supplementary budgets</a:t>
            </a:r>
          </a:p>
          <a:p>
            <a:pPr marL="1076325" lvl="1" indent="-358775" eaLnBrk="1" hangingPunct="1">
              <a:spcBef>
                <a:spcPts val="600"/>
              </a:spcBef>
              <a:spcAft>
                <a:spcPts val="1200"/>
              </a:spcAft>
              <a:buClrTx/>
              <a:buFont typeface="Courier New" pitchFamily="49" charset="0"/>
              <a:buChar char="o"/>
            </a:pPr>
            <a:r>
              <a:rPr lang="en-US" b="0" dirty="0">
                <a:solidFill>
                  <a:srgbClr val="C00000"/>
                </a:solidFill>
              </a:rPr>
              <a:t>by Parliament</a:t>
            </a:r>
            <a:endParaRPr lang="fr-FR" b="0" dirty="0">
              <a:solidFill>
                <a:srgbClr val="C00000"/>
              </a:solidFill>
            </a:endParaRPr>
          </a:p>
          <a:p>
            <a:pPr eaLnBrk="1" hangingPunct="1"/>
            <a:endParaRPr lang="fr-BE" sz="2000" dirty="0"/>
          </a:p>
        </p:txBody>
      </p:sp>
      <p:sp>
        <p:nvSpPr>
          <p:cNvPr id="43011" name="Espace réservé du numéro de diapositive 3"/>
          <p:cNvSpPr>
            <a:spLocks noGrp="1"/>
          </p:cNvSpPr>
          <p:nvPr>
            <p:ph type="sldNum" sz="quarter" idx="10"/>
          </p:nvPr>
        </p:nvSpPr>
        <p:spPr>
          <a:noFill/>
        </p:spPr>
        <p:txBody>
          <a:bodyPr/>
          <a:lstStyle/>
          <a:p>
            <a:fld id="{048C980C-447E-4B09-8540-4893B10891C8}" type="slidenum">
              <a:rPr lang="en-GB"/>
              <a:pPr/>
              <a:t>13</a:t>
            </a:fld>
            <a:endParaRPr lang="en-GB"/>
          </a:p>
        </p:txBody>
      </p:sp>
      <p:sp>
        <p:nvSpPr>
          <p:cNvPr id="5" name="Titre 2"/>
          <p:cNvSpPr>
            <a:spLocks noGrp="1"/>
          </p:cNvSpPr>
          <p:nvPr>
            <p:ph type="title"/>
          </p:nvPr>
        </p:nvSpPr>
        <p:spPr>
          <a:xfrm>
            <a:off x="0" y="1215579"/>
            <a:ext cx="9144000" cy="773261"/>
          </a:xfr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indent="0" algn="ctr" eaLnBrk="1" hangingPunct="1"/>
            <a:r>
              <a:rPr lang="en-GB" dirty="0"/>
              <a:t>Budgetary control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Espace réservé du contenu 1"/>
          <p:cNvSpPr>
            <a:spLocks noGrp="1"/>
          </p:cNvSpPr>
          <p:nvPr>
            <p:ph idx="1"/>
          </p:nvPr>
        </p:nvSpPr>
        <p:spPr>
          <a:xfrm>
            <a:off x="539552" y="2420888"/>
            <a:ext cx="8075240" cy="3679825"/>
          </a:xfrm>
        </p:spPr>
        <p:txBody>
          <a:bodyPr/>
          <a:lstStyle/>
          <a:p>
            <a:pPr marL="0" indent="0" eaLnBrk="1" hangingPunct="1">
              <a:spcBef>
                <a:spcPts val="600"/>
              </a:spcBef>
              <a:spcAft>
                <a:spcPts val="600"/>
              </a:spcAft>
              <a:buClrTx/>
              <a:buNone/>
            </a:pPr>
            <a:r>
              <a:rPr lang="en-US" sz="2000" b="1" i="0" dirty="0"/>
              <a:t>Supplementary budgets</a:t>
            </a:r>
          </a:p>
          <a:p>
            <a:pPr eaLnBrk="1" hangingPunct="1">
              <a:spcBef>
                <a:spcPts val="600"/>
              </a:spcBef>
              <a:spcAft>
                <a:spcPts val="600"/>
              </a:spcAft>
              <a:buClrTx/>
              <a:buFont typeface="Wingdings" panose="05000000000000000000" pitchFamily="2" charset="2"/>
              <a:buChar char="ü"/>
            </a:pPr>
            <a:r>
              <a:rPr lang="en-US" sz="2000" i="0" dirty="0"/>
              <a:t>Budget revisions should be submitted to Parliament for approval and supplementary appropriations.</a:t>
            </a:r>
          </a:p>
          <a:p>
            <a:pPr eaLnBrk="1" hangingPunct="1">
              <a:spcBef>
                <a:spcPts val="600"/>
              </a:spcBef>
              <a:spcAft>
                <a:spcPts val="600"/>
              </a:spcAft>
              <a:buClrTx/>
              <a:buFont typeface="Wingdings" panose="05000000000000000000" pitchFamily="2" charset="2"/>
              <a:buChar char="ü"/>
            </a:pPr>
            <a:r>
              <a:rPr lang="en-US" sz="2000" i="0" dirty="0"/>
              <a:t>Good practice: the mid-term budget review may include in year (t):</a:t>
            </a:r>
          </a:p>
          <a:p>
            <a:pPr marL="717550" lvl="1" eaLnBrk="1" hangingPunct="1">
              <a:spcBef>
                <a:spcPts val="600"/>
              </a:spcBef>
              <a:spcAft>
                <a:spcPts val="600"/>
              </a:spcAft>
              <a:buClrTx/>
            </a:pPr>
            <a:r>
              <a:rPr lang="en-US" b="0" dirty="0"/>
              <a:t>budget execution report for the first months of year (t); </a:t>
            </a:r>
          </a:p>
          <a:p>
            <a:pPr marL="717550" lvl="1" eaLnBrk="1" hangingPunct="1">
              <a:spcBef>
                <a:spcPts val="600"/>
              </a:spcBef>
              <a:spcAft>
                <a:spcPts val="600"/>
              </a:spcAft>
              <a:buClrTx/>
            </a:pPr>
            <a:r>
              <a:rPr lang="en-US" b="0" dirty="0"/>
              <a:t>supplementary estimates for year (t) budget if needed; </a:t>
            </a:r>
          </a:p>
          <a:p>
            <a:pPr marL="717550" lvl="1" eaLnBrk="1" hangingPunct="1">
              <a:spcBef>
                <a:spcPts val="600"/>
              </a:spcBef>
              <a:spcAft>
                <a:spcPts val="600"/>
              </a:spcAft>
              <a:buClrTx/>
            </a:pPr>
            <a:r>
              <a:rPr lang="en-US" b="0" dirty="0"/>
              <a:t>budget policy paper for year (t+1), and indicative spending for the following two years.</a:t>
            </a:r>
            <a:endParaRPr lang="en-US" sz="2000" dirty="0"/>
          </a:p>
          <a:p>
            <a:pPr eaLnBrk="1" hangingPunct="1"/>
            <a:endParaRPr lang="fr-BE" sz="2000" dirty="0"/>
          </a:p>
        </p:txBody>
      </p:sp>
      <p:sp>
        <p:nvSpPr>
          <p:cNvPr id="45059" name="Espace réservé du numéro de diapositive 3"/>
          <p:cNvSpPr>
            <a:spLocks noGrp="1"/>
          </p:cNvSpPr>
          <p:nvPr>
            <p:ph type="sldNum" sz="quarter" idx="10"/>
          </p:nvPr>
        </p:nvSpPr>
        <p:spPr>
          <a:noFill/>
        </p:spPr>
        <p:txBody>
          <a:bodyPr/>
          <a:lstStyle/>
          <a:p>
            <a:fld id="{1F939E78-83FA-48FC-BE1B-7FB870E1496F}" type="slidenum">
              <a:rPr lang="en-GB"/>
              <a:pPr/>
              <a:t>14</a:t>
            </a:fld>
            <a:endParaRPr lang="en-GB"/>
          </a:p>
        </p:txBody>
      </p:sp>
      <p:sp>
        <p:nvSpPr>
          <p:cNvPr id="5" name="Titre 2"/>
          <p:cNvSpPr>
            <a:spLocks noGrp="1"/>
          </p:cNvSpPr>
          <p:nvPr>
            <p:ph type="title"/>
          </p:nvPr>
        </p:nvSpPr>
        <p:spPr>
          <a:xfrm>
            <a:off x="0" y="1215579"/>
            <a:ext cx="9144000" cy="773261"/>
          </a:xfr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indent="0" algn="ctr" eaLnBrk="1" hangingPunct="1"/>
            <a:r>
              <a:rPr lang="en-GB" dirty="0"/>
              <a:t>Budgetary control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Espace réservé du contenu 1"/>
          <p:cNvSpPr>
            <a:spLocks noGrp="1"/>
          </p:cNvSpPr>
          <p:nvPr>
            <p:ph idx="1"/>
          </p:nvPr>
        </p:nvSpPr>
        <p:spPr>
          <a:xfrm>
            <a:off x="457200" y="2204864"/>
            <a:ext cx="8229600" cy="3960440"/>
          </a:xfrm>
        </p:spPr>
        <p:txBody>
          <a:bodyPr/>
          <a:lstStyle/>
          <a:p>
            <a:pPr marL="0" indent="0" eaLnBrk="1" hangingPunct="1">
              <a:spcBef>
                <a:spcPts val="600"/>
              </a:spcBef>
              <a:spcAft>
                <a:spcPts val="1200"/>
              </a:spcAft>
              <a:buClrTx/>
              <a:buNone/>
            </a:pPr>
            <a:r>
              <a:rPr lang="en-US" sz="2000" b="1" i="0" dirty="0"/>
              <a:t>Commitment control</a:t>
            </a:r>
            <a:r>
              <a:rPr lang="en-US" sz="2000" i="0" dirty="0"/>
              <a:t> </a:t>
            </a:r>
          </a:p>
          <a:p>
            <a:pPr eaLnBrk="1" hangingPunct="1">
              <a:spcBef>
                <a:spcPts val="600"/>
              </a:spcBef>
              <a:spcAft>
                <a:spcPts val="1200"/>
              </a:spcAft>
              <a:buClrTx/>
            </a:pPr>
            <a:r>
              <a:rPr lang="en-US" sz="2000" i="0" dirty="0"/>
              <a:t>Ensures budget units only spend what appropriated by Parliament &amp; released by the Ministry of Finance.</a:t>
            </a:r>
          </a:p>
          <a:p>
            <a:pPr eaLnBrk="1" hangingPunct="1">
              <a:spcBef>
                <a:spcPts val="600"/>
              </a:spcBef>
              <a:spcAft>
                <a:spcPts val="1200"/>
              </a:spcAft>
              <a:buClrTx/>
            </a:pPr>
            <a:r>
              <a:rPr lang="en-US" sz="2000" i="0" dirty="0"/>
              <a:t>Reduces payment voucher arrears.</a:t>
            </a:r>
          </a:p>
          <a:p>
            <a:pPr eaLnBrk="1" hangingPunct="1">
              <a:spcBef>
                <a:spcPts val="600"/>
              </a:spcBef>
              <a:spcAft>
                <a:spcPts val="1200"/>
              </a:spcAft>
              <a:buClrTx/>
            </a:pPr>
            <a:r>
              <a:rPr lang="en-US" sz="2000" i="0" dirty="0"/>
              <a:t>Improves effectiveness in planning.</a:t>
            </a:r>
          </a:p>
          <a:p>
            <a:pPr eaLnBrk="1" hangingPunct="1">
              <a:spcBef>
                <a:spcPts val="600"/>
              </a:spcBef>
              <a:spcAft>
                <a:spcPts val="1200"/>
              </a:spcAft>
              <a:buClrTx/>
            </a:pPr>
            <a:r>
              <a:rPr lang="en-US" sz="2000" i="0" dirty="0"/>
              <a:t>Increases the confidence in vendors that they will get paid.</a:t>
            </a:r>
          </a:p>
          <a:p>
            <a:pPr marL="342900" lvl="1" indent="-342900" eaLnBrk="1" hangingPunct="1">
              <a:spcBef>
                <a:spcPts val="600"/>
              </a:spcBef>
              <a:spcAft>
                <a:spcPts val="1200"/>
              </a:spcAft>
              <a:buClrTx/>
            </a:pPr>
            <a:r>
              <a:rPr lang="en-US" b="0" dirty="0"/>
              <a:t>Reduces the opportunity for rent seeking by payment offices.</a:t>
            </a:r>
          </a:p>
          <a:p>
            <a:pPr eaLnBrk="1" hangingPunct="1"/>
            <a:endParaRPr lang="fr-BE" sz="2000" dirty="0"/>
          </a:p>
        </p:txBody>
      </p:sp>
      <p:sp>
        <p:nvSpPr>
          <p:cNvPr id="47107" name="Espace réservé du numéro de diapositive 3"/>
          <p:cNvSpPr>
            <a:spLocks noGrp="1"/>
          </p:cNvSpPr>
          <p:nvPr>
            <p:ph type="sldNum" sz="quarter" idx="10"/>
          </p:nvPr>
        </p:nvSpPr>
        <p:spPr>
          <a:noFill/>
        </p:spPr>
        <p:txBody>
          <a:bodyPr/>
          <a:lstStyle/>
          <a:p>
            <a:fld id="{71F1C42F-07C0-40F5-B5A0-04E448FFC833}" type="slidenum">
              <a:rPr lang="en-GB"/>
              <a:pPr/>
              <a:t>15</a:t>
            </a:fld>
            <a:endParaRPr lang="en-GB"/>
          </a:p>
        </p:txBody>
      </p:sp>
      <p:sp>
        <p:nvSpPr>
          <p:cNvPr id="6" name="Titre 2"/>
          <p:cNvSpPr>
            <a:spLocks noGrp="1"/>
          </p:cNvSpPr>
          <p:nvPr>
            <p:ph type="title"/>
          </p:nvPr>
        </p:nvSpPr>
        <p:spPr>
          <a:xfrm>
            <a:off x="0" y="1215579"/>
            <a:ext cx="9144000" cy="773261"/>
          </a:xfr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indent="0" algn="ctr" eaLnBrk="1" hangingPunct="1"/>
            <a:r>
              <a:rPr lang="en-GB" dirty="0"/>
              <a:t>Budgetary control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re 2"/>
          <p:cNvSpPr>
            <a:spLocks noGrp="1"/>
          </p:cNvSpPr>
          <p:nvPr>
            <p:ph type="title"/>
          </p:nvPr>
        </p:nvSpPr>
        <p:spPr>
          <a:xfrm>
            <a:off x="0" y="2295128"/>
            <a:ext cx="9144000" cy="557808"/>
          </a:xfrm>
          <a:ln/>
        </p:spPr>
        <p:txBody>
          <a:bodyPr/>
          <a:lstStyle/>
          <a:p>
            <a:pPr indent="0" eaLnBrk="1" hangingPunct="1"/>
            <a:r>
              <a:rPr lang="fr-BE" sz="2400" dirty="0"/>
              <a:t>The vote book</a:t>
            </a:r>
          </a:p>
        </p:txBody>
      </p:sp>
      <p:sp>
        <p:nvSpPr>
          <p:cNvPr id="49154" name="Espace réservé du numéro de diapositive 3"/>
          <p:cNvSpPr>
            <a:spLocks noGrp="1"/>
          </p:cNvSpPr>
          <p:nvPr>
            <p:ph type="sldNum" sz="quarter" idx="10"/>
          </p:nvPr>
        </p:nvSpPr>
        <p:spPr>
          <a:noFill/>
        </p:spPr>
        <p:txBody>
          <a:bodyPr/>
          <a:lstStyle/>
          <a:p>
            <a:fld id="{1DC35EC0-4B91-48C9-8B7F-C1F0909ED468}" type="slidenum">
              <a:rPr lang="en-GB"/>
              <a:pPr/>
              <a:t>16</a:t>
            </a:fld>
            <a:endParaRPr lang="en-GB"/>
          </a:p>
        </p:txBody>
      </p:sp>
      <p:graphicFrame>
        <p:nvGraphicFramePr>
          <p:cNvPr id="7" name="Content Placeholder 4"/>
          <p:cNvGraphicFramePr>
            <a:graphicFrameLocks noGrp="1"/>
          </p:cNvGraphicFramePr>
          <p:nvPr>
            <p:ph idx="1"/>
            <p:extLst>
              <p:ext uri="{D42A27DB-BD31-4B8C-83A1-F6EECF244321}">
                <p14:modId xmlns:p14="http://schemas.microsoft.com/office/powerpoint/2010/main" val="1777149620"/>
              </p:ext>
            </p:extLst>
          </p:nvPr>
        </p:nvGraphicFramePr>
        <p:xfrm>
          <a:off x="467544" y="3000350"/>
          <a:ext cx="8143875" cy="2228850"/>
        </p:xfrm>
        <a:graphic>
          <a:graphicData uri="http://schemas.openxmlformats.org/drawingml/2006/table">
            <a:tbl>
              <a:tblPr/>
              <a:tblGrid>
                <a:gridCol w="1628775">
                  <a:extLst>
                    <a:ext uri="{9D8B030D-6E8A-4147-A177-3AD203B41FA5}">
                      <a16:colId xmlns:a16="http://schemas.microsoft.com/office/drawing/2014/main" val="20000"/>
                    </a:ext>
                  </a:extLst>
                </a:gridCol>
                <a:gridCol w="1117600">
                  <a:extLst>
                    <a:ext uri="{9D8B030D-6E8A-4147-A177-3AD203B41FA5}">
                      <a16:colId xmlns:a16="http://schemas.microsoft.com/office/drawing/2014/main" val="20001"/>
                    </a:ext>
                  </a:extLst>
                </a:gridCol>
                <a:gridCol w="1643062">
                  <a:extLst>
                    <a:ext uri="{9D8B030D-6E8A-4147-A177-3AD203B41FA5}">
                      <a16:colId xmlns:a16="http://schemas.microsoft.com/office/drawing/2014/main" val="20002"/>
                    </a:ext>
                  </a:extLst>
                </a:gridCol>
                <a:gridCol w="1357313">
                  <a:extLst>
                    <a:ext uri="{9D8B030D-6E8A-4147-A177-3AD203B41FA5}">
                      <a16:colId xmlns:a16="http://schemas.microsoft.com/office/drawing/2014/main" val="20003"/>
                    </a:ext>
                  </a:extLst>
                </a:gridCol>
                <a:gridCol w="1000125">
                  <a:extLst>
                    <a:ext uri="{9D8B030D-6E8A-4147-A177-3AD203B41FA5}">
                      <a16:colId xmlns:a16="http://schemas.microsoft.com/office/drawing/2014/main" val="20004"/>
                    </a:ext>
                  </a:extLst>
                </a:gridCol>
                <a:gridCol w="1397000">
                  <a:extLst>
                    <a:ext uri="{9D8B030D-6E8A-4147-A177-3AD203B41FA5}">
                      <a16:colId xmlns:a16="http://schemas.microsoft.com/office/drawing/2014/main" val="20005"/>
                    </a:ext>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rgbClr val="FFFFFF"/>
                          </a:solidFill>
                          <a:effectLst/>
                          <a:latin typeface="Verdana" pitchFamily="34" charset="0"/>
                          <a:ea typeface="MS PGothic" pitchFamily="34" charset="-128"/>
                          <a:cs typeface="Arial" pitchFamily="34" charset="0"/>
                        </a:rPr>
                        <a:t>123 6545</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3CCCC"/>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rgbClr val="FFFFFF"/>
                          </a:solidFill>
                          <a:effectLst/>
                          <a:latin typeface="Verdana" pitchFamily="34" charset="0"/>
                          <a:ea typeface="MS PGothic" pitchFamily="34" charset="-128"/>
                          <a:cs typeface="Arial" pitchFamily="34" charset="0"/>
                        </a:rPr>
                        <a:t>stationary</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3CCCC"/>
                    </a:solidFill>
                  </a:tcPr>
                </a:tc>
                <a:tc hMerge="1">
                  <a:txBody>
                    <a:bodyPr/>
                    <a:lstStyle/>
                    <a:p>
                      <a:endParaRPr lang="el-GR"/>
                    </a:p>
                  </a:txBody>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rgbClr val="FFFFFF"/>
                          </a:solidFill>
                          <a:effectLst/>
                          <a:latin typeface="Verdana" pitchFamily="34" charset="0"/>
                          <a:ea typeface="MS PGothic" pitchFamily="34" charset="-128"/>
                          <a:cs typeface="Arial" pitchFamily="34" charset="0"/>
                        </a:rPr>
                        <a:t>annual appropriation-</a:t>
                      </a:r>
                      <a:r>
                        <a:rPr kumimoji="0" lang="en-GB" sz="1600" b="1" i="0" u="none" strike="noStrike" cap="none" normalizeH="0" baseline="0">
                          <a:ln>
                            <a:noFill/>
                          </a:ln>
                          <a:solidFill>
                            <a:srgbClr val="FFFFFF"/>
                          </a:solidFill>
                          <a:effectLst/>
                          <a:latin typeface="Verdana" pitchFamily="34" charset="0"/>
                          <a:ea typeface="MS PGothic" pitchFamily="34" charset="-128"/>
                          <a:cs typeface="Arial" pitchFamily="34" charset="0"/>
                        </a:rPr>
                        <a:t>€1000</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3CCCC"/>
                    </a:solidFill>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0"/>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Verdana" pitchFamily="34" charset="0"/>
                          <a:ea typeface="MS PGothic" pitchFamily="34" charset="-128"/>
                          <a:cs typeface="Arial" pitchFamily="34" charset="0"/>
                        </a:rPr>
                        <a:t>date</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EC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Verdana" pitchFamily="34" charset="0"/>
                          <a:ea typeface="MS PGothic" pitchFamily="34" charset="-128"/>
                          <a:cs typeface="Arial" pitchFamily="34" charset="0"/>
                        </a:rPr>
                        <a:t>payee</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EC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rgbClr val="000000"/>
                          </a:solidFill>
                          <a:effectLst/>
                          <a:latin typeface="Verdana" pitchFamily="34" charset="0"/>
                          <a:ea typeface="MS PGothic" pitchFamily="34" charset="-128"/>
                          <a:cs typeface="Arial" pitchFamily="34" charset="0"/>
                        </a:rPr>
                        <a:t>description</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EC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Verdana" pitchFamily="34" charset="0"/>
                          <a:ea typeface="MS PGothic" pitchFamily="34" charset="-128"/>
                          <a:cs typeface="Arial" pitchFamily="34" charset="0"/>
                        </a:rPr>
                        <a:t>order</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EC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Verdana" pitchFamily="34" charset="0"/>
                          <a:ea typeface="MS PGothic" pitchFamily="34" charset="-128"/>
                          <a:cs typeface="Arial" pitchFamily="34" charset="0"/>
                        </a:rPr>
                        <a:t>paid</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EC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rgbClr val="000000"/>
                          </a:solidFill>
                          <a:effectLst/>
                          <a:latin typeface="Verdana" pitchFamily="34" charset="0"/>
                          <a:ea typeface="MS PGothic" pitchFamily="34" charset="-128"/>
                          <a:cs typeface="Arial" pitchFamily="34" charset="0"/>
                        </a:rPr>
                        <a:t>balance</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ECEC"/>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Verdana" pitchFamily="34" charset="0"/>
                          <a:ea typeface="MS PGothic" pitchFamily="34" charset="-128"/>
                          <a:cs typeface="Arial" pitchFamily="34" charset="0"/>
                        </a:rPr>
                        <a:t>15 May 2010</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F6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Verdana" pitchFamily="34" charset="0"/>
                          <a:ea typeface="MS PGothic" pitchFamily="34" charset="-128"/>
                          <a:cs typeface="Arial" pitchFamily="34" charset="0"/>
                        </a:rPr>
                        <a:t>ABC ltd </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F6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Verdana" pitchFamily="34" charset="0"/>
                          <a:ea typeface="MS PGothic" pitchFamily="34" charset="-128"/>
                          <a:cs typeface="Arial" pitchFamily="34" charset="0"/>
                        </a:rPr>
                        <a:t>paper</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F6F6"/>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Times New Roman" pitchFamily="18" charset="0"/>
                          <a:ea typeface="MS PGothic" pitchFamily="34" charset="-128"/>
                          <a:cs typeface="Times New Roman" pitchFamily="18" charset="0"/>
                        </a:rPr>
                        <a:t>€240</a:t>
                      </a:r>
                      <a:endParaRPr kumimoji="0" lang="en-GB" sz="1600" b="0" i="0" u="none" strike="noStrike" cap="none" normalizeH="0" baseline="0" dirty="0">
                        <a:ln>
                          <a:noFill/>
                        </a:ln>
                        <a:solidFill>
                          <a:srgbClr val="000000"/>
                        </a:solidFill>
                        <a:effectLst/>
                        <a:latin typeface="Verdana" pitchFamily="34" charset="0"/>
                        <a:ea typeface="MS PGothic" pitchFamily="34" charset="-128"/>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F6F6"/>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Verdana" pitchFamily="34" charset="0"/>
                        <a:ea typeface="MS PGothic" pitchFamily="34" charset="-128"/>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F6F6"/>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Times New Roman" pitchFamily="18" charset="0"/>
                          <a:ea typeface="MS PGothic" pitchFamily="34" charset="-128"/>
                          <a:cs typeface="Times New Roman" pitchFamily="18" charset="0"/>
                        </a:rPr>
                        <a:t>€760</a:t>
                      </a:r>
                      <a:endParaRPr kumimoji="0" lang="en-GB" sz="1600" b="0" i="0" u="none" strike="noStrike" cap="none" normalizeH="0" baseline="0">
                        <a:ln>
                          <a:noFill/>
                        </a:ln>
                        <a:solidFill>
                          <a:srgbClr val="000000"/>
                        </a:solidFill>
                        <a:effectLst/>
                        <a:latin typeface="Verdana" pitchFamily="34" charset="0"/>
                        <a:ea typeface="MS PGothic" pitchFamily="34" charset="-128"/>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F6F6"/>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Verdana" pitchFamily="34" charset="0"/>
                          <a:ea typeface="MS PGothic" pitchFamily="34" charset="-128"/>
                          <a:cs typeface="Arial" pitchFamily="34" charset="0"/>
                        </a:rPr>
                        <a:t>1 June 2010</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EC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Verdana" pitchFamily="34" charset="0"/>
                          <a:ea typeface="MS PGothic" pitchFamily="34" charset="-128"/>
                          <a:cs typeface="Arial" pitchFamily="34" charset="0"/>
                        </a:rPr>
                        <a:t>ABC ltd </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EC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Verdana" pitchFamily="34" charset="0"/>
                          <a:ea typeface="MS PGothic" pitchFamily="34" charset="-128"/>
                          <a:cs typeface="Arial" pitchFamily="34" charset="0"/>
                        </a:rPr>
                        <a:t>paper</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ECE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Verdana" pitchFamily="34" charset="0"/>
                        <a:ea typeface="MS PGothic" pitchFamily="34" charset="-128"/>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ECE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Times New Roman" pitchFamily="18" charset="0"/>
                          <a:ea typeface="MS PGothic" pitchFamily="34" charset="-128"/>
                          <a:cs typeface="Times New Roman" pitchFamily="18" charset="0"/>
                        </a:rPr>
                        <a:t>€240</a:t>
                      </a:r>
                      <a:endParaRPr kumimoji="0" lang="en-GB" sz="1600" b="0" i="0" u="none" strike="noStrike" cap="none" normalizeH="0" baseline="0" dirty="0">
                        <a:ln>
                          <a:noFill/>
                        </a:ln>
                        <a:solidFill>
                          <a:srgbClr val="000000"/>
                        </a:solidFill>
                        <a:effectLst/>
                        <a:latin typeface="Verdana" pitchFamily="34" charset="0"/>
                        <a:ea typeface="MS PGothic" pitchFamily="34" charset="-128"/>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ECE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Times New Roman" pitchFamily="18" charset="0"/>
                          <a:ea typeface="MS PGothic" pitchFamily="34" charset="-128"/>
                          <a:cs typeface="Times New Roman" pitchFamily="18" charset="0"/>
                        </a:rPr>
                        <a:t>€760</a:t>
                      </a:r>
                      <a:endParaRPr kumimoji="0" lang="en-GB" sz="1600" b="0" i="0" u="none" strike="noStrike" cap="none" normalizeH="0" baseline="0" dirty="0">
                        <a:ln>
                          <a:noFill/>
                        </a:ln>
                        <a:solidFill>
                          <a:srgbClr val="000000"/>
                        </a:solidFill>
                        <a:effectLst/>
                        <a:latin typeface="Verdana" pitchFamily="34" charset="0"/>
                        <a:ea typeface="MS PGothic" pitchFamily="34" charset="-128"/>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ECEC"/>
                    </a:solidFill>
                  </a:tcPr>
                </a:tc>
                <a:extLst>
                  <a:ext uri="{0D108BD9-81ED-4DB2-BD59-A6C34878D82A}">
                    <a16:rowId xmlns:a16="http://schemas.microsoft.com/office/drawing/2014/main"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Verdana" pitchFamily="34" charset="0"/>
                          <a:ea typeface="MS PGothic" pitchFamily="34" charset="-128"/>
                          <a:cs typeface="Arial" pitchFamily="34" charset="0"/>
                        </a:rPr>
                        <a:t>5 June 2010</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F6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Verdana" pitchFamily="34" charset="0"/>
                          <a:ea typeface="MS PGothic" pitchFamily="34" charset="-128"/>
                          <a:cs typeface="Arial" pitchFamily="34" charset="0"/>
                        </a:rPr>
                        <a:t>XYZ ltd </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F6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Verdana" pitchFamily="34" charset="0"/>
                          <a:ea typeface="MS PGothic" pitchFamily="34" charset="-128"/>
                          <a:cs typeface="Arial" pitchFamily="34" charset="0"/>
                        </a:rPr>
                        <a:t>printer paper</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F6F6"/>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Times New Roman" pitchFamily="18" charset="0"/>
                          <a:ea typeface="MS PGothic" pitchFamily="34" charset="-128"/>
                          <a:cs typeface="Times New Roman" pitchFamily="18" charset="0"/>
                        </a:rPr>
                        <a:t>€260</a:t>
                      </a:r>
                      <a:endParaRPr kumimoji="0" lang="en-GB" sz="1600" b="0" i="0" u="none" strike="noStrike" cap="none" normalizeH="0" baseline="0">
                        <a:ln>
                          <a:noFill/>
                        </a:ln>
                        <a:solidFill>
                          <a:srgbClr val="000000"/>
                        </a:solidFill>
                        <a:effectLst/>
                        <a:latin typeface="Verdana" pitchFamily="34" charset="0"/>
                        <a:ea typeface="MS PGothic" pitchFamily="34" charset="-128"/>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F6F6"/>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Verdana" pitchFamily="34" charset="0"/>
                        <a:ea typeface="MS PGothic" pitchFamily="34" charset="-128"/>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F6F6"/>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Times New Roman" pitchFamily="18" charset="0"/>
                          <a:ea typeface="MS PGothic" pitchFamily="34" charset="-128"/>
                          <a:cs typeface="Times New Roman" pitchFamily="18" charset="0"/>
                        </a:rPr>
                        <a:t>€500</a:t>
                      </a:r>
                      <a:endParaRPr kumimoji="0" lang="en-GB" sz="1600" b="0" i="0" u="none" strike="noStrike" cap="none" normalizeH="0" baseline="0" dirty="0">
                        <a:ln>
                          <a:noFill/>
                        </a:ln>
                        <a:solidFill>
                          <a:srgbClr val="000000"/>
                        </a:solidFill>
                        <a:effectLst/>
                        <a:latin typeface="Verdana" pitchFamily="34" charset="0"/>
                        <a:ea typeface="MS PGothic" pitchFamily="34" charset="-128"/>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F6F6"/>
                    </a:solidFill>
                  </a:tcPr>
                </a:tc>
                <a:extLst>
                  <a:ext uri="{0D108BD9-81ED-4DB2-BD59-A6C34878D82A}">
                    <a16:rowId xmlns:a16="http://schemas.microsoft.com/office/drawing/2014/main"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Verdana" pitchFamily="34" charset="0"/>
                          <a:ea typeface="MS PGothic" pitchFamily="34" charset="-128"/>
                          <a:cs typeface="Arial" pitchFamily="34" charset="0"/>
                        </a:rPr>
                        <a:t>12 July 2010</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EC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Verdana" pitchFamily="34" charset="0"/>
                          <a:ea typeface="MS PGothic" pitchFamily="34" charset="-128"/>
                          <a:cs typeface="Arial" pitchFamily="34" charset="0"/>
                        </a:rPr>
                        <a:t>XYZ ltd </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EC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Verdana" pitchFamily="34" charset="0"/>
                          <a:ea typeface="MS PGothic" pitchFamily="34" charset="-128"/>
                          <a:cs typeface="Arial" pitchFamily="34" charset="0"/>
                        </a:rPr>
                        <a:t>printer paper</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ECE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a:ln>
                          <a:noFill/>
                        </a:ln>
                        <a:solidFill>
                          <a:srgbClr val="000000"/>
                        </a:solidFill>
                        <a:effectLst/>
                        <a:latin typeface="Verdana" pitchFamily="34" charset="0"/>
                        <a:ea typeface="MS PGothic" pitchFamily="34" charset="-128"/>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ECE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Times New Roman" pitchFamily="18" charset="0"/>
                          <a:ea typeface="MS PGothic" pitchFamily="34" charset="-128"/>
                          <a:cs typeface="Times New Roman" pitchFamily="18" charset="0"/>
                        </a:rPr>
                        <a:t>€260</a:t>
                      </a:r>
                      <a:endParaRPr kumimoji="0" lang="en-GB" sz="1600" b="0" i="0" u="none" strike="noStrike" cap="none" normalizeH="0" baseline="0" dirty="0">
                        <a:ln>
                          <a:noFill/>
                        </a:ln>
                        <a:solidFill>
                          <a:srgbClr val="000000"/>
                        </a:solidFill>
                        <a:effectLst/>
                        <a:latin typeface="Verdana" pitchFamily="34" charset="0"/>
                        <a:ea typeface="MS PGothic" pitchFamily="34" charset="-128"/>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ECE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Times New Roman" pitchFamily="18" charset="0"/>
                          <a:ea typeface="MS PGothic" pitchFamily="34" charset="-128"/>
                          <a:cs typeface="Times New Roman" pitchFamily="18" charset="0"/>
                        </a:rPr>
                        <a:t>€500</a:t>
                      </a:r>
                      <a:endParaRPr kumimoji="0" lang="en-GB" sz="1600" b="0" i="0" u="none" strike="noStrike" cap="none" normalizeH="0" baseline="0" dirty="0">
                        <a:ln>
                          <a:noFill/>
                        </a:ln>
                        <a:solidFill>
                          <a:srgbClr val="000000"/>
                        </a:solidFill>
                        <a:effectLst/>
                        <a:latin typeface="Verdana" pitchFamily="34" charset="0"/>
                        <a:ea typeface="MS PGothic" pitchFamily="34" charset="-128"/>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ECEC"/>
                    </a:solidFill>
                  </a:tcPr>
                </a:tc>
                <a:extLst>
                  <a:ext uri="{0D108BD9-81ED-4DB2-BD59-A6C34878D82A}">
                    <a16:rowId xmlns:a16="http://schemas.microsoft.com/office/drawing/2014/main" val="10005"/>
                  </a:ext>
                </a:extLst>
              </a:tr>
            </a:tbl>
          </a:graphicData>
        </a:graphic>
      </p:graphicFrame>
      <p:pic>
        <p:nvPicPr>
          <p:cNvPr id="49203" name="Picture 2"/>
          <p:cNvPicPr>
            <a:picLocks noChangeAspect="1" noChangeArrowheads="1"/>
          </p:cNvPicPr>
          <p:nvPr/>
        </p:nvPicPr>
        <p:blipFill>
          <a:blip r:embed="rId3" cstate="print"/>
          <a:srcRect/>
          <a:stretch>
            <a:fillRect/>
          </a:stretch>
        </p:blipFill>
        <p:spPr bwMode="auto">
          <a:xfrm>
            <a:off x="7288337" y="5229200"/>
            <a:ext cx="1532135" cy="1556455"/>
          </a:xfrm>
          <a:prstGeom prst="rect">
            <a:avLst/>
          </a:prstGeom>
          <a:noFill/>
          <a:ln w="9525">
            <a:noFill/>
            <a:miter lim="800000"/>
            <a:headEnd/>
            <a:tailEnd/>
          </a:ln>
        </p:spPr>
      </p:pic>
      <p:sp>
        <p:nvSpPr>
          <p:cNvPr id="6" name="Titre 2"/>
          <p:cNvSpPr txBox="1">
            <a:spLocks/>
          </p:cNvSpPr>
          <p:nvPr/>
        </p:nvSpPr>
        <p:spPr bwMode="auto">
          <a:xfrm>
            <a:off x="0" y="1215579"/>
            <a:ext cx="9144000" cy="773261"/>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S PGothic" pitchFamily="34" charset="-128"/>
                <a:cs typeface="MS PGothic" charset="0"/>
              </a:defRPr>
            </a:lvl1pPr>
            <a:lvl2pPr marL="358775" indent="-358775" algn="l" rtl="0" eaLnBrk="0" fontAlgn="base" hangingPunct="0">
              <a:spcBef>
                <a:spcPct val="0"/>
              </a:spcBef>
              <a:spcAft>
                <a:spcPct val="0"/>
              </a:spcAft>
              <a:defRPr sz="3000" b="1">
                <a:solidFill>
                  <a:srgbClr val="0F5494"/>
                </a:solidFill>
                <a:latin typeface="Verdana" pitchFamily="34" charset="0"/>
                <a:ea typeface="MS PGothic" pitchFamily="34" charset="-128"/>
                <a:cs typeface="MS PGothic" charset="0"/>
              </a:defRPr>
            </a:lvl2pPr>
            <a:lvl3pPr marL="358775" indent="-358775" algn="l" rtl="0" eaLnBrk="0" fontAlgn="base" hangingPunct="0">
              <a:spcBef>
                <a:spcPct val="0"/>
              </a:spcBef>
              <a:spcAft>
                <a:spcPct val="0"/>
              </a:spcAft>
              <a:defRPr sz="3000" b="1">
                <a:solidFill>
                  <a:srgbClr val="0F5494"/>
                </a:solidFill>
                <a:latin typeface="Verdana" pitchFamily="34" charset="0"/>
                <a:ea typeface="MS PGothic" pitchFamily="34" charset="-128"/>
                <a:cs typeface="MS PGothic" charset="0"/>
              </a:defRPr>
            </a:lvl3pPr>
            <a:lvl4pPr marL="358775" indent="-358775" algn="l" rtl="0" eaLnBrk="0" fontAlgn="base" hangingPunct="0">
              <a:spcBef>
                <a:spcPct val="0"/>
              </a:spcBef>
              <a:spcAft>
                <a:spcPct val="0"/>
              </a:spcAft>
              <a:defRPr sz="3000" b="1">
                <a:solidFill>
                  <a:srgbClr val="0F5494"/>
                </a:solidFill>
                <a:latin typeface="Verdana" pitchFamily="34" charset="0"/>
                <a:ea typeface="MS PGothic" pitchFamily="34" charset="-128"/>
                <a:cs typeface="MS PGothic" charset="0"/>
              </a:defRPr>
            </a:lvl4pPr>
            <a:lvl5pPr marL="358775" indent="-358775" algn="l" rtl="0" eaLnBrk="0" fontAlgn="base" hangingPunct="0">
              <a:spcBef>
                <a:spcPct val="0"/>
              </a:spcBef>
              <a:spcAft>
                <a:spcPct val="0"/>
              </a:spcAft>
              <a:defRPr sz="3000" b="1">
                <a:solidFill>
                  <a:srgbClr val="0F5494"/>
                </a:solidFill>
                <a:latin typeface="Verdana" pitchFamily="34" charset="0"/>
                <a:ea typeface="MS PGothic" pitchFamily="34" charset="-128"/>
                <a:cs typeface="MS PGothic"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r>
              <a:rPr lang="en-GB" kern="0"/>
              <a:t>Budgetary control</a:t>
            </a:r>
            <a:endParaRPr lang="en-GB" kern="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Espace réservé du contenu 1"/>
          <p:cNvSpPr>
            <a:spLocks noGrp="1"/>
          </p:cNvSpPr>
          <p:nvPr>
            <p:ph idx="1"/>
          </p:nvPr>
        </p:nvSpPr>
        <p:spPr>
          <a:xfrm>
            <a:off x="395536" y="2358579"/>
            <a:ext cx="8229600" cy="3086645"/>
          </a:xfrm>
        </p:spPr>
        <p:txBody>
          <a:bodyPr/>
          <a:lstStyle/>
          <a:p>
            <a:pPr>
              <a:spcAft>
                <a:spcPts val="1200"/>
              </a:spcAft>
              <a:buClr>
                <a:srgbClr val="002060"/>
              </a:buClr>
              <a:buFont typeface="Wingdings" pitchFamily="2" charset="2"/>
              <a:buChar char="Ø"/>
              <a:defRPr/>
            </a:pPr>
            <a:r>
              <a:rPr lang="en-GB" i="0" dirty="0">
                <a:ea typeface="+mn-ea"/>
                <a:cs typeface="+mn-cs"/>
              </a:rPr>
              <a:t>Expenditure cycle: from allotment to payment</a:t>
            </a:r>
          </a:p>
          <a:p>
            <a:pPr>
              <a:spcAft>
                <a:spcPts val="1200"/>
              </a:spcAft>
              <a:buClr>
                <a:srgbClr val="002060"/>
              </a:buClr>
              <a:buFont typeface="Wingdings" pitchFamily="2" charset="2"/>
              <a:buChar char="Ø"/>
              <a:defRPr/>
            </a:pPr>
            <a:r>
              <a:rPr lang="en-GB" i="0" dirty="0">
                <a:ea typeface="+mn-ea"/>
                <a:cs typeface="+mn-cs"/>
              </a:rPr>
              <a:t>Getting the Basics Right </a:t>
            </a:r>
          </a:p>
          <a:p>
            <a:pPr>
              <a:spcAft>
                <a:spcPts val="1200"/>
              </a:spcAft>
              <a:buClr>
                <a:srgbClr val="002060"/>
              </a:buClr>
              <a:buFont typeface="Wingdings" pitchFamily="2" charset="2"/>
              <a:buChar char="Ø"/>
              <a:defRPr/>
            </a:pPr>
            <a:r>
              <a:rPr lang="en-GB" i="0" dirty="0">
                <a:ea typeface="+mn-ea"/>
                <a:cs typeface="+mn-cs"/>
              </a:rPr>
              <a:t>Budgetary Control</a:t>
            </a:r>
          </a:p>
          <a:p>
            <a:pPr>
              <a:spcAft>
                <a:spcPts val="1200"/>
              </a:spcAft>
              <a:buClr>
                <a:srgbClr val="002060"/>
              </a:buClr>
              <a:buFont typeface="Wingdings" pitchFamily="2" charset="2"/>
              <a:buChar char="Ø"/>
              <a:defRPr/>
            </a:pPr>
            <a:r>
              <a:rPr lang="en-GB" i="0" u="sng" dirty="0">
                <a:ea typeface="+mn-ea"/>
                <a:cs typeface="+mn-cs"/>
              </a:rPr>
              <a:t>Budget Reporting</a:t>
            </a:r>
          </a:p>
        </p:txBody>
      </p:sp>
      <p:sp>
        <p:nvSpPr>
          <p:cNvPr id="18434" name="Titre 2"/>
          <p:cNvSpPr>
            <a:spLocks noGrp="1"/>
          </p:cNvSpPr>
          <p:nvPr>
            <p:ph type="title"/>
          </p:nvPr>
        </p:nvSpPr>
        <p:spPr>
          <a:xfrm>
            <a:off x="0" y="1143000"/>
            <a:ext cx="9144000" cy="1143000"/>
          </a:xfrm>
          <a:ln/>
        </p:spPr>
        <p:txBody>
          <a:bodyPr/>
          <a:lstStyle/>
          <a:p>
            <a:pPr algn="ctr"/>
            <a:r>
              <a:rPr lang="en-GB" sz="3200" dirty="0">
                <a:ea typeface="+mj-ea"/>
                <a:cs typeface="+mj-cs"/>
              </a:rPr>
              <a:t>Module outline</a:t>
            </a:r>
          </a:p>
        </p:txBody>
      </p:sp>
      <p:sp>
        <p:nvSpPr>
          <p:cNvPr id="18435" name="Espace réservé du numéro de diapositive 3"/>
          <p:cNvSpPr>
            <a:spLocks noGrp="1"/>
          </p:cNvSpPr>
          <p:nvPr>
            <p:ph type="sldNum" sz="quarter" idx="10"/>
          </p:nvPr>
        </p:nvSpPr>
        <p:spPr>
          <a:noFill/>
        </p:spPr>
        <p:txBody>
          <a:bodyPr/>
          <a:lstStyle/>
          <a:p>
            <a:fld id="{8A4C4124-4DE0-4311-96C9-328EA353A5DE}" type="slidenum">
              <a:rPr lang="en-GB"/>
              <a:pPr/>
              <a:t>17</a:t>
            </a:fld>
            <a:endParaRPr lang="en-GB"/>
          </a:p>
        </p:txBody>
      </p:sp>
    </p:spTree>
    <p:extLst>
      <p:ext uri="{BB962C8B-B14F-4D97-AF65-F5344CB8AC3E}">
        <p14:creationId xmlns:p14="http://schemas.microsoft.com/office/powerpoint/2010/main" val="2911008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Espace réservé du contenu 1"/>
          <p:cNvSpPr>
            <a:spLocks noGrp="1"/>
          </p:cNvSpPr>
          <p:nvPr>
            <p:ph idx="1"/>
          </p:nvPr>
        </p:nvSpPr>
        <p:spPr>
          <a:xfrm>
            <a:off x="452442" y="2068418"/>
            <a:ext cx="8229600" cy="4276725"/>
          </a:xfrm>
        </p:spPr>
        <p:txBody>
          <a:bodyPr/>
          <a:lstStyle/>
          <a:p>
            <a:pPr marL="0" indent="0" eaLnBrk="1" hangingPunct="1">
              <a:spcBef>
                <a:spcPts val="600"/>
              </a:spcBef>
              <a:spcAft>
                <a:spcPts val="1200"/>
              </a:spcAft>
              <a:buClrTx/>
              <a:buNone/>
            </a:pPr>
            <a:r>
              <a:rPr lang="en-GB" sz="2000" b="1" i="0" dirty="0"/>
              <a:t>Monthly Expenditure Returns</a:t>
            </a:r>
          </a:p>
          <a:p>
            <a:pPr eaLnBrk="1" hangingPunct="1">
              <a:spcBef>
                <a:spcPts val="600"/>
              </a:spcBef>
              <a:spcAft>
                <a:spcPts val="1200"/>
              </a:spcAft>
              <a:buClrTx/>
            </a:pPr>
            <a:r>
              <a:rPr lang="en-GB" sz="2000" i="0" dirty="0"/>
              <a:t>Reflect the structure of the budget i.e. </a:t>
            </a:r>
            <a:r>
              <a:rPr lang="en-GB" sz="2000" dirty="0"/>
              <a:t>budget outturn presented in the same format as the budget proposal</a:t>
            </a:r>
            <a:r>
              <a:rPr lang="en-GB" sz="2000" i="0" dirty="0"/>
              <a:t>;</a:t>
            </a:r>
          </a:p>
          <a:p>
            <a:pPr eaLnBrk="1" hangingPunct="1">
              <a:spcBef>
                <a:spcPts val="600"/>
              </a:spcBef>
              <a:spcAft>
                <a:spcPts val="1200"/>
              </a:spcAft>
              <a:buClrTx/>
            </a:pPr>
            <a:r>
              <a:rPr lang="en-GB" sz="2000" i="0" dirty="0"/>
              <a:t>Show funds received, committed funds, expenditures and transfers, opening and closing balance of bank accounts;</a:t>
            </a:r>
          </a:p>
          <a:p>
            <a:pPr lvl="1" eaLnBrk="1" hangingPunct="1">
              <a:spcBef>
                <a:spcPts val="600"/>
              </a:spcBef>
              <a:spcAft>
                <a:spcPts val="1200"/>
              </a:spcAft>
              <a:buClrTx/>
              <a:buFont typeface="Courier New" panose="02070309020205020404" pitchFamily="49" charset="0"/>
              <a:buChar char="o"/>
            </a:pPr>
            <a:r>
              <a:rPr lang="en-GB" sz="1800" b="0" i="0" dirty="0"/>
              <a:t>For example, submitted by the line ministry to the </a:t>
            </a:r>
            <a:r>
              <a:rPr lang="en-GB" altLang="ja-JP" sz="1800" b="0" dirty="0"/>
              <a:t>Ministry of Finance:</a:t>
            </a:r>
            <a:r>
              <a:rPr lang="en-GB" sz="1800" b="0" i="0" dirty="0"/>
              <a:t> Treasury </a:t>
            </a:r>
            <a:r>
              <a:rPr lang="en-GB" altLang="ja-JP" sz="1800" b="0" i="0" dirty="0"/>
              <a:t>for reporting &amp; the Budget Department for the budget release process.</a:t>
            </a:r>
          </a:p>
          <a:p>
            <a:pPr eaLnBrk="1" hangingPunct="1">
              <a:spcBef>
                <a:spcPts val="600"/>
              </a:spcBef>
              <a:spcAft>
                <a:spcPts val="1200"/>
              </a:spcAft>
              <a:buClrTx/>
            </a:pPr>
            <a:r>
              <a:rPr lang="en-GB" sz="2000" i="0" dirty="0"/>
              <a:t>Non submitted Monthly Expenditure returns may result in suspension of further budget releases.</a:t>
            </a:r>
          </a:p>
        </p:txBody>
      </p:sp>
      <p:sp>
        <p:nvSpPr>
          <p:cNvPr id="63491" name="Espace réservé du numéro de diapositive 3"/>
          <p:cNvSpPr>
            <a:spLocks noGrp="1"/>
          </p:cNvSpPr>
          <p:nvPr>
            <p:ph type="sldNum" sz="quarter" idx="10"/>
          </p:nvPr>
        </p:nvSpPr>
        <p:spPr>
          <a:noFill/>
        </p:spPr>
        <p:txBody>
          <a:bodyPr/>
          <a:lstStyle/>
          <a:p>
            <a:fld id="{D3C7E2F2-2F3B-4A50-849D-FC9630C3563C}" type="slidenum">
              <a:rPr lang="en-GB"/>
              <a:pPr/>
              <a:t>18</a:t>
            </a:fld>
            <a:endParaRPr lang="en-GB"/>
          </a:p>
        </p:txBody>
      </p:sp>
      <p:sp>
        <p:nvSpPr>
          <p:cNvPr id="6" name="Titre 2"/>
          <p:cNvSpPr txBox="1">
            <a:spLocks/>
          </p:cNvSpPr>
          <p:nvPr/>
        </p:nvSpPr>
        <p:spPr bwMode="auto">
          <a:xfrm>
            <a:off x="0" y="1215579"/>
            <a:ext cx="9144000" cy="773261"/>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S PGothic" pitchFamily="34" charset="-128"/>
                <a:cs typeface="MS PGothic" charset="0"/>
              </a:defRPr>
            </a:lvl1pPr>
            <a:lvl2pPr marL="358775" indent="-358775" algn="l" rtl="0" eaLnBrk="0" fontAlgn="base" hangingPunct="0">
              <a:spcBef>
                <a:spcPct val="0"/>
              </a:spcBef>
              <a:spcAft>
                <a:spcPct val="0"/>
              </a:spcAft>
              <a:defRPr sz="3000" b="1">
                <a:solidFill>
                  <a:srgbClr val="0F5494"/>
                </a:solidFill>
                <a:latin typeface="Verdana" pitchFamily="34" charset="0"/>
                <a:ea typeface="MS PGothic" pitchFamily="34" charset="-128"/>
                <a:cs typeface="MS PGothic" charset="0"/>
              </a:defRPr>
            </a:lvl2pPr>
            <a:lvl3pPr marL="358775" indent="-358775" algn="l" rtl="0" eaLnBrk="0" fontAlgn="base" hangingPunct="0">
              <a:spcBef>
                <a:spcPct val="0"/>
              </a:spcBef>
              <a:spcAft>
                <a:spcPct val="0"/>
              </a:spcAft>
              <a:defRPr sz="3000" b="1">
                <a:solidFill>
                  <a:srgbClr val="0F5494"/>
                </a:solidFill>
                <a:latin typeface="Verdana" pitchFamily="34" charset="0"/>
                <a:ea typeface="MS PGothic" pitchFamily="34" charset="-128"/>
                <a:cs typeface="MS PGothic" charset="0"/>
              </a:defRPr>
            </a:lvl3pPr>
            <a:lvl4pPr marL="358775" indent="-358775" algn="l" rtl="0" eaLnBrk="0" fontAlgn="base" hangingPunct="0">
              <a:spcBef>
                <a:spcPct val="0"/>
              </a:spcBef>
              <a:spcAft>
                <a:spcPct val="0"/>
              </a:spcAft>
              <a:defRPr sz="3000" b="1">
                <a:solidFill>
                  <a:srgbClr val="0F5494"/>
                </a:solidFill>
                <a:latin typeface="Verdana" pitchFamily="34" charset="0"/>
                <a:ea typeface="MS PGothic" pitchFamily="34" charset="-128"/>
                <a:cs typeface="MS PGothic" charset="0"/>
              </a:defRPr>
            </a:lvl4pPr>
            <a:lvl5pPr marL="358775" indent="-358775" algn="l" rtl="0" eaLnBrk="0" fontAlgn="base" hangingPunct="0">
              <a:spcBef>
                <a:spcPct val="0"/>
              </a:spcBef>
              <a:spcAft>
                <a:spcPct val="0"/>
              </a:spcAft>
              <a:defRPr sz="3000" b="1">
                <a:solidFill>
                  <a:srgbClr val="0F5494"/>
                </a:solidFill>
                <a:latin typeface="Verdana" pitchFamily="34" charset="0"/>
                <a:ea typeface="MS PGothic" pitchFamily="34" charset="-128"/>
                <a:cs typeface="MS PGothic"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r>
              <a:rPr lang="en-GB" kern="0" dirty="0"/>
              <a:t>Budgetary reporting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Espace réservé du contenu 1"/>
          <p:cNvSpPr>
            <a:spLocks noGrp="1"/>
          </p:cNvSpPr>
          <p:nvPr>
            <p:ph idx="1"/>
          </p:nvPr>
        </p:nvSpPr>
        <p:spPr>
          <a:xfrm>
            <a:off x="518864" y="2556991"/>
            <a:ext cx="8229600" cy="3392289"/>
          </a:xfrm>
        </p:spPr>
        <p:txBody>
          <a:bodyPr/>
          <a:lstStyle/>
          <a:p>
            <a:pPr marL="0" indent="0" eaLnBrk="1" hangingPunct="1">
              <a:spcBef>
                <a:spcPts val="600"/>
              </a:spcBef>
              <a:spcAft>
                <a:spcPts val="1200"/>
              </a:spcAft>
              <a:buClrTx/>
              <a:buNone/>
            </a:pPr>
            <a:r>
              <a:rPr lang="en-GB" sz="2000" b="1" i="0" dirty="0"/>
              <a:t>Quarterly budget reports</a:t>
            </a:r>
          </a:p>
          <a:p>
            <a:pPr eaLnBrk="1" hangingPunct="1">
              <a:spcBef>
                <a:spcPts val="600"/>
              </a:spcBef>
              <a:spcAft>
                <a:spcPts val="1200"/>
              </a:spcAft>
              <a:buClrTx/>
            </a:pPr>
            <a:r>
              <a:rPr lang="en-GB" sz="2000" i="0" dirty="0"/>
              <a:t>Details of receipts and payments by each ministry.</a:t>
            </a:r>
          </a:p>
          <a:p>
            <a:pPr eaLnBrk="1" hangingPunct="1">
              <a:spcBef>
                <a:spcPts val="600"/>
              </a:spcBef>
              <a:spcAft>
                <a:spcPts val="1200"/>
              </a:spcAft>
              <a:buClrTx/>
            </a:pPr>
            <a:r>
              <a:rPr lang="en-GB" sz="2000" i="0" dirty="0"/>
              <a:t>Compared with the performance of the previous year and relevant budget.</a:t>
            </a:r>
          </a:p>
          <a:p>
            <a:pPr eaLnBrk="1" hangingPunct="1">
              <a:spcBef>
                <a:spcPts val="600"/>
              </a:spcBef>
              <a:spcAft>
                <a:spcPts val="1200"/>
              </a:spcAft>
              <a:buClrTx/>
            </a:pPr>
            <a:r>
              <a:rPr lang="en-GB" sz="2000" i="0" dirty="0"/>
              <a:t>Reported to politicians (cabinet and/or parliamentary finance committee) and public.</a:t>
            </a:r>
          </a:p>
          <a:p>
            <a:pPr eaLnBrk="1" hangingPunct="1">
              <a:spcBef>
                <a:spcPts val="600"/>
              </a:spcBef>
              <a:spcAft>
                <a:spcPts val="1200"/>
              </a:spcAft>
              <a:buClrTx/>
            </a:pPr>
            <a:r>
              <a:rPr lang="en-GB" sz="2000" i="0" dirty="0"/>
              <a:t>Review the need for supplementary budget.</a:t>
            </a:r>
          </a:p>
        </p:txBody>
      </p:sp>
      <p:sp>
        <p:nvSpPr>
          <p:cNvPr id="65539" name="Espace réservé du numéro de diapositive 3"/>
          <p:cNvSpPr>
            <a:spLocks noGrp="1"/>
          </p:cNvSpPr>
          <p:nvPr>
            <p:ph type="sldNum" sz="quarter" idx="10"/>
          </p:nvPr>
        </p:nvSpPr>
        <p:spPr>
          <a:noFill/>
        </p:spPr>
        <p:txBody>
          <a:bodyPr/>
          <a:lstStyle/>
          <a:p>
            <a:fld id="{42D2D134-C8BD-4D36-B420-24645867EDB8}" type="slidenum">
              <a:rPr lang="en-GB"/>
              <a:pPr/>
              <a:t>19</a:t>
            </a:fld>
            <a:endParaRPr lang="en-GB"/>
          </a:p>
        </p:txBody>
      </p:sp>
      <p:pic>
        <p:nvPicPr>
          <p:cNvPr id="65540" name="Picture 5"/>
          <p:cNvPicPr>
            <a:picLocks noChangeAspect="1" noChangeArrowheads="1"/>
          </p:cNvPicPr>
          <p:nvPr/>
        </p:nvPicPr>
        <p:blipFill>
          <a:blip r:embed="rId3" cstate="print"/>
          <a:srcRect/>
          <a:stretch>
            <a:fillRect/>
          </a:stretch>
        </p:blipFill>
        <p:spPr bwMode="auto">
          <a:xfrm>
            <a:off x="6929438" y="5264150"/>
            <a:ext cx="2019300" cy="1593850"/>
          </a:xfrm>
          <a:prstGeom prst="rect">
            <a:avLst/>
          </a:prstGeom>
          <a:noFill/>
          <a:ln w="9525">
            <a:noFill/>
            <a:miter lim="800000"/>
            <a:headEnd/>
            <a:tailEnd/>
          </a:ln>
        </p:spPr>
      </p:pic>
      <p:sp>
        <p:nvSpPr>
          <p:cNvPr id="6" name="Titre 2"/>
          <p:cNvSpPr txBox="1">
            <a:spLocks/>
          </p:cNvSpPr>
          <p:nvPr/>
        </p:nvSpPr>
        <p:spPr bwMode="auto">
          <a:xfrm>
            <a:off x="0" y="1215579"/>
            <a:ext cx="9144000" cy="773261"/>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S PGothic" pitchFamily="34" charset="-128"/>
                <a:cs typeface="MS PGothic" charset="0"/>
              </a:defRPr>
            </a:lvl1pPr>
            <a:lvl2pPr marL="358775" indent="-358775" algn="l" rtl="0" eaLnBrk="0" fontAlgn="base" hangingPunct="0">
              <a:spcBef>
                <a:spcPct val="0"/>
              </a:spcBef>
              <a:spcAft>
                <a:spcPct val="0"/>
              </a:spcAft>
              <a:defRPr sz="3000" b="1">
                <a:solidFill>
                  <a:srgbClr val="0F5494"/>
                </a:solidFill>
                <a:latin typeface="Verdana" pitchFamily="34" charset="0"/>
                <a:ea typeface="MS PGothic" pitchFamily="34" charset="-128"/>
                <a:cs typeface="MS PGothic" charset="0"/>
              </a:defRPr>
            </a:lvl2pPr>
            <a:lvl3pPr marL="358775" indent="-358775" algn="l" rtl="0" eaLnBrk="0" fontAlgn="base" hangingPunct="0">
              <a:spcBef>
                <a:spcPct val="0"/>
              </a:spcBef>
              <a:spcAft>
                <a:spcPct val="0"/>
              </a:spcAft>
              <a:defRPr sz="3000" b="1">
                <a:solidFill>
                  <a:srgbClr val="0F5494"/>
                </a:solidFill>
                <a:latin typeface="Verdana" pitchFamily="34" charset="0"/>
                <a:ea typeface="MS PGothic" pitchFamily="34" charset="-128"/>
                <a:cs typeface="MS PGothic" charset="0"/>
              </a:defRPr>
            </a:lvl3pPr>
            <a:lvl4pPr marL="358775" indent="-358775" algn="l" rtl="0" eaLnBrk="0" fontAlgn="base" hangingPunct="0">
              <a:spcBef>
                <a:spcPct val="0"/>
              </a:spcBef>
              <a:spcAft>
                <a:spcPct val="0"/>
              </a:spcAft>
              <a:defRPr sz="3000" b="1">
                <a:solidFill>
                  <a:srgbClr val="0F5494"/>
                </a:solidFill>
                <a:latin typeface="Verdana" pitchFamily="34" charset="0"/>
                <a:ea typeface="MS PGothic" pitchFamily="34" charset="-128"/>
                <a:cs typeface="MS PGothic" charset="0"/>
              </a:defRPr>
            </a:lvl4pPr>
            <a:lvl5pPr marL="358775" indent="-358775" algn="l" rtl="0" eaLnBrk="0" fontAlgn="base" hangingPunct="0">
              <a:spcBef>
                <a:spcPct val="0"/>
              </a:spcBef>
              <a:spcAft>
                <a:spcPct val="0"/>
              </a:spcAft>
              <a:defRPr sz="3000" b="1">
                <a:solidFill>
                  <a:srgbClr val="0F5494"/>
                </a:solidFill>
                <a:latin typeface="Verdana" pitchFamily="34" charset="0"/>
                <a:ea typeface="MS PGothic" pitchFamily="34" charset="-128"/>
                <a:cs typeface="MS PGothic"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r>
              <a:rPr lang="en-GB" kern="0" dirty="0"/>
              <a:t>Budgetary reporting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Espace réservé du contenu 1"/>
          <p:cNvSpPr>
            <a:spLocks noGrp="1"/>
          </p:cNvSpPr>
          <p:nvPr>
            <p:ph idx="1"/>
          </p:nvPr>
        </p:nvSpPr>
        <p:spPr>
          <a:xfrm>
            <a:off x="395536" y="2358579"/>
            <a:ext cx="8229600" cy="3086645"/>
          </a:xfrm>
        </p:spPr>
        <p:txBody>
          <a:bodyPr/>
          <a:lstStyle/>
          <a:p>
            <a:pPr>
              <a:spcAft>
                <a:spcPts val="1200"/>
              </a:spcAft>
              <a:buClr>
                <a:srgbClr val="002060"/>
              </a:buClr>
              <a:buFont typeface="Wingdings" pitchFamily="2" charset="2"/>
              <a:buChar char="Ø"/>
              <a:defRPr/>
            </a:pPr>
            <a:r>
              <a:rPr lang="en-GB" i="0" u="sng" dirty="0">
                <a:ea typeface="+mn-ea"/>
                <a:cs typeface="+mn-cs"/>
              </a:rPr>
              <a:t>Expenditure cycle: from allotment to payment</a:t>
            </a:r>
          </a:p>
          <a:p>
            <a:pPr>
              <a:spcAft>
                <a:spcPts val="1200"/>
              </a:spcAft>
              <a:buClr>
                <a:srgbClr val="002060"/>
              </a:buClr>
              <a:buFont typeface="Wingdings" pitchFamily="2" charset="2"/>
              <a:buChar char="Ø"/>
              <a:defRPr/>
            </a:pPr>
            <a:r>
              <a:rPr lang="en-GB" i="0" dirty="0">
                <a:ea typeface="+mn-ea"/>
                <a:cs typeface="+mn-cs"/>
              </a:rPr>
              <a:t>Getting the Basics Right </a:t>
            </a:r>
          </a:p>
          <a:p>
            <a:pPr>
              <a:spcAft>
                <a:spcPts val="1200"/>
              </a:spcAft>
              <a:buClr>
                <a:srgbClr val="002060"/>
              </a:buClr>
              <a:buFont typeface="Wingdings" pitchFamily="2" charset="2"/>
              <a:buChar char="Ø"/>
              <a:defRPr/>
            </a:pPr>
            <a:r>
              <a:rPr lang="en-GB" i="0" dirty="0">
                <a:ea typeface="+mn-ea"/>
                <a:cs typeface="+mn-cs"/>
              </a:rPr>
              <a:t>Budgetary Control</a:t>
            </a:r>
          </a:p>
          <a:p>
            <a:pPr>
              <a:spcAft>
                <a:spcPts val="1200"/>
              </a:spcAft>
              <a:buClr>
                <a:srgbClr val="002060"/>
              </a:buClr>
              <a:buFont typeface="Wingdings" pitchFamily="2" charset="2"/>
              <a:buChar char="Ø"/>
              <a:defRPr/>
            </a:pPr>
            <a:r>
              <a:rPr lang="en-GB" i="0" dirty="0">
                <a:ea typeface="+mn-ea"/>
                <a:cs typeface="+mn-cs"/>
              </a:rPr>
              <a:t>Budget Reporting</a:t>
            </a:r>
          </a:p>
        </p:txBody>
      </p:sp>
      <p:sp>
        <p:nvSpPr>
          <p:cNvPr id="18434" name="Titre 2"/>
          <p:cNvSpPr>
            <a:spLocks noGrp="1"/>
          </p:cNvSpPr>
          <p:nvPr>
            <p:ph type="title"/>
          </p:nvPr>
        </p:nvSpPr>
        <p:spPr>
          <a:xfrm>
            <a:off x="0" y="1143000"/>
            <a:ext cx="9144000" cy="1143000"/>
          </a:xfrm>
          <a:ln/>
        </p:spPr>
        <p:txBody>
          <a:bodyPr/>
          <a:lstStyle/>
          <a:p>
            <a:pPr algn="ctr"/>
            <a:r>
              <a:rPr lang="en-GB" sz="3200" dirty="0">
                <a:ea typeface="+mj-ea"/>
                <a:cs typeface="+mj-cs"/>
              </a:rPr>
              <a:t>Module outline</a:t>
            </a:r>
          </a:p>
        </p:txBody>
      </p:sp>
      <p:sp>
        <p:nvSpPr>
          <p:cNvPr id="18435" name="Espace réservé du numéro de diapositive 3"/>
          <p:cNvSpPr>
            <a:spLocks noGrp="1"/>
          </p:cNvSpPr>
          <p:nvPr>
            <p:ph type="sldNum" sz="quarter" idx="10"/>
          </p:nvPr>
        </p:nvSpPr>
        <p:spPr>
          <a:noFill/>
        </p:spPr>
        <p:txBody>
          <a:bodyPr/>
          <a:lstStyle/>
          <a:p>
            <a:fld id="{8A4C4124-4DE0-4311-96C9-328EA353A5DE}" type="slidenum">
              <a:rPr lang="en-GB"/>
              <a:pPr/>
              <a:t>2</a:t>
            </a:fld>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u contenu 1"/>
          <p:cNvSpPr>
            <a:spLocks noGrp="1"/>
          </p:cNvSpPr>
          <p:nvPr>
            <p:ph idx="1"/>
          </p:nvPr>
        </p:nvSpPr>
        <p:spPr>
          <a:xfrm>
            <a:off x="446856" y="2357438"/>
            <a:ext cx="8229600" cy="3807866"/>
          </a:xfrm>
        </p:spPr>
        <p:txBody>
          <a:bodyPr/>
          <a:lstStyle/>
          <a:p>
            <a:pPr eaLnBrk="1" hangingPunct="1">
              <a:spcBef>
                <a:spcPts val="600"/>
              </a:spcBef>
              <a:spcAft>
                <a:spcPts val="1200"/>
              </a:spcAft>
              <a:buClrTx/>
              <a:buFont typeface="Wingdings" panose="05000000000000000000" pitchFamily="2" charset="2"/>
              <a:buChar char="ü"/>
            </a:pPr>
            <a:r>
              <a:rPr lang="en-GB" sz="2000" i="0" dirty="0"/>
              <a:t>Budget execution systems should ensure compliance with legislature</a:t>
            </a:r>
            <a:r>
              <a:rPr lang="ja-JP" altLang="en-GB" sz="2000" i="0" dirty="0"/>
              <a:t>’</a:t>
            </a:r>
            <a:r>
              <a:rPr lang="en-GB" altLang="ja-JP" sz="2000" i="0" dirty="0"/>
              <a:t>s authorisations.</a:t>
            </a:r>
          </a:p>
          <a:p>
            <a:pPr eaLnBrk="1" hangingPunct="1">
              <a:spcBef>
                <a:spcPts val="600"/>
              </a:spcBef>
              <a:spcAft>
                <a:spcPts val="1200"/>
              </a:spcAft>
              <a:buClrTx/>
              <a:buFont typeface="Wingdings" panose="05000000000000000000" pitchFamily="2" charset="2"/>
              <a:buChar char="ü"/>
            </a:pPr>
            <a:r>
              <a:rPr lang="en-GB" sz="2000" i="0" dirty="0" err="1"/>
              <a:t>Virement</a:t>
            </a:r>
            <a:r>
              <a:rPr lang="en-GB" sz="2000" i="0" dirty="0"/>
              <a:t> rules should provide managers with a certain degree of flexibility, but within the government</a:t>
            </a:r>
            <a:r>
              <a:rPr lang="ja-JP" altLang="en-GB" sz="2000" i="0" dirty="0"/>
              <a:t>’</a:t>
            </a:r>
            <a:r>
              <a:rPr lang="en-GB" altLang="ja-JP" sz="2000" i="0" dirty="0"/>
              <a:t>s policy framework.</a:t>
            </a:r>
          </a:p>
          <a:p>
            <a:pPr eaLnBrk="1" hangingPunct="1">
              <a:spcBef>
                <a:spcPts val="600"/>
              </a:spcBef>
              <a:spcAft>
                <a:spcPts val="1200"/>
              </a:spcAft>
              <a:buClrTx/>
              <a:buFont typeface="Wingdings" panose="05000000000000000000" pitchFamily="2" charset="2"/>
              <a:buChar char="ü"/>
            </a:pPr>
            <a:r>
              <a:rPr lang="en-GB" sz="2000" i="0" dirty="0"/>
              <a:t>Uses of appropriations should be regularly monitored.</a:t>
            </a:r>
          </a:p>
          <a:p>
            <a:pPr eaLnBrk="1" hangingPunct="1">
              <a:spcBef>
                <a:spcPts val="600"/>
              </a:spcBef>
              <a:spcAft>
                <a:spcPts val="1200"/>
              </a:spcAft>
              <a:buClrTx/>
              <a:buFont typeface="Wingdings" panose="05000000000000000000" pitchFamily="2" charset="2"/>
              <a:buChar char="ü"/>
            </a:pPr>
            <a:r>
              <a:rPr lang="en-GB" sz="2000" i="0" dirty="0"/>
              <a:t>The budgetary horizon (when payments and receipts are predictable) will vary over time and between countries. </a:t>
            </a:r>
          </a:p>
          <a:p>
            <a:pPr eaLnBrk="1" hangingPunct="1">
              <a:spcBef>
                <a:spcPts val="600"/>
              </a:spcBef>
              <a:spcAft>
                <a:spcPts val="1200"/>
              </a:spcAft>
              <a:buFontTx/>
              <a:buNone/>
            </a:pPr>
            <a:endParaRPr lang="fr-BE" dirty="0"/>
          </a:p>
        </p:txBody>
      </p:sp>
      <p:sp>
        <p:nvSpPr>
          <p:cNvPr id="73730" name="Titre 2"/>
          <p:cNvSpPr>
            <a:spLocks noGrp="1"/>
          </p:cNvSpPr>
          <p:nvPr>
            <p:ph type="title"/>
          </p:nvPr>
        </p:nvSpPr>
        <p:spPr>
          <a:xfrm>
            <a:off x="0" y="1244426"/>
            <a:ext cx="9144000" cy="716137"/>
          </a:xfr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marL="0" indent="0" algn="ctr" eaLnBrk="1" hangingPunct="1"/>
            <a:r>
              <a:rPr lang="fr-BE" dirty="0"/>
              <a:t>Key messages</a:t>
            </a:r>
          </a:p>
        </p:txBody>
      </p:sp>
      <p:sp>
        <p:nvSpPr>
          <p:cNvPr id="73731" name="Espace réservé du numéro de diapositive 3"/>
          <p:cNvSpPr>
            <a:spLocks noGrp="1"/>
          </p:cNvSpPr>
          <p:nvPr>
            <p:ph type="sldNum" sz="quarter" idx="10"/>
          </p:nvPr>
        </p:nvSpPr>
        <p:spPr>
          <a:noFill/>
        </p:spPr>
        <p:txBody>
          <a:bodyPr/>
          <a:lstStyle/>
          <a:p>
            <a:fld id="{79DECAE1-DF44-4C76-9AB1-9D700D4D2025}" type="slidenum">
              <a:rPr lang="en-GB"/>
              <a:pPr/>
              <a:t>20</a:t>
            </a:fld>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re 2"/>
          <p:cNvSpPr>
            <a:spLocks noGrp="1"/>
          </p:cNvSpPr>
          <p:nvPr>
            <p:ph type="title"/>
          </p:nvPr>
        </p:nvSpPr>
        <p:spPr>
          <a:xfrm>
            <a:off x="-36512" y="1268760"/>
            <a:ext cx="9144000" cy="917277"/>
          </a:xfrm>
          <a:ln/>
        </p:spPr>
        <p:txBody>
          <a:bodyPr/>
          <a:lstStyle/>
          <a:p>
            <a:pPr marL="85725" indent="0" algn="ctr" eaLnBrk="1" hangingPunct="1"/>
            <a:r>
              <a:rPr lang="en-GB" dirty="0"/>
              <a:t>Expenditure cycle</a:t>
            </a:r>
          </a:p>
        </p:txBody>
      </p:sp>
      <p:sp>
        <p:nvSpPr>
          <p:cNvPr id="20482" name="Espace réservé du numéro de diapositive 3"/>
          <p:cNvSpPr>
            <a:spLocks noGrp="1"/>
          </p:cNvSpPr>
          <p:nvPr>
            <p:ph type="sldNum" sz="quarter" idx="10"/>
          </p:nvPr>
        </p:nvSpPr>
        <p:spPr>
          <a:noFill/>
        </p:spPr>
        <p:txBody>
          <a:bodyPr/>
          <a:lstStyle/>
          <a:p>
            <a:fld id="{5878C02E-74CD-458C-85AF-0D8C3D14AC7E}" type="slidenum">
              <a:rPr lang="en-GB"/>
              <a:pPr/>
              <a:t>3</a:t>
            </a:fld>
            <a:endParaRPr lang="en-GB"/>
          </a:p>
        </p:txBody>
      </p:sp>
      <p:graphicFrame>
        <p:nvGraphicFramePr>
          <p:cNvPr id="8" name="Content Placeholder 3"/>
          <p:cNvGraphicFramePr>
            <a:graphicFrameLocks/>
          </p:cNvGraphicFramePr>
          <p:nvPr>
            <p:extLst>
              <p:ext uri="{D42A27DB-BD31-4B8C-83A1-F6EECF244321}">
                <p14:modId xmlns:p14="http://schemas.microsoft.com/office/powerpoint/2010/main" val="1403505832"/>
              </p:ext>
            </p:extLst>
          </p:nvPr>
        </p:nvGraphicFramePr>
        <p:xfrm>
          <a:off x="428596" y="2581275"/>
          <a:ext cx="8229600" cy="4276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85" name="Oval 8"/>
          <p:cNvSpPr>
            <a:spLocks noChangeArrowheads="1"/>
          </p:cNvSpPr>
          <p:nvPr/>
        </p:nvSpPr>
        <p:spPr bwMode="auto">
          <a:xfrm>
            <a:off x="3419872" y="3716338"/>
            <a:ext cx="2133600" cy="2057400"/>
          </a:xfrm>
          <a:prstGeom prst="ellipse">
            <a:avLst/>
          </a:prstGeom>
          <a:solidFill>
            <a:srgbClr val="103C72"/>
          </a:solidFill>
          <a:ln w="9525">
            <a:noFill/>
            <a:round/>
            <a:headEnd/>
            <a:tailEnd/>
          </a:ln>
        </p:spPr>
        <p:txBody>
          <a:bodyPr lIns="90000" tIns="46800" rIns="90000" bIns="46800" anchor="ctr">
            <a:spAutoFit/>
          </a:bodyPr>
          <a:lstStyle/>
          <a:p>
            <a:endParaRPr lang="en-US"/>
          </a:p>
        </p:txBody>
      </p:sp>
      <p:sp>
        <p:nvSpPr>
          <p:cNvPr id="20486" name="TextBox 10"/>
          <p:cNvSpPr txBox="1">
            <a:spLocks noChangeArrowheads="1"/>
          </p:cNvSpPr>
          <p:nvPr/>
        </p:nvSpPr>
        <p:spPr bwMode="auto">
          <a:xfrm>
            <a:off x="3779912" y="4294837"/>
            <a:ext cx="1371600" cy="923330"/>
          </a:xfrm>
          <a:prstGeom prst="rect">
            <a:avLst/>
          </a:prstGeom>
          <a:noFill/>
          <a:ln w="9525">
            <a:noFill/>
            <a:miter lim="800000"/>
            <a:headEnd/>
            <a:tailEnd/>
          </a:ln>
        </p:spPr>
        <p:txBody>
          <a:bodyPr>
            <a:spAutoFit/>
          </a:bodyPr>
          <a:lstStyle/>
          <a:p>
            <a:pPr algn="ctr"/>
            <a:r>
              <a:rPr lang="en-US" sz="1800" dirty="0">
                <a:solidFill>
                  <a:schemeClr val="bg1"/>
                </a:solidFill>
              </a:rPr>
              <a:t>Budget Execution Process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ce réservé du contenu 1"/>
          <p:cNvSpPr>
            <a:spLocks noGrp="1"/>
          </p:cNvSpPr>
          <p:nvPr>
            <p:ph idx="1"/>
          </p:nvPr>
        </p:nvSpPr>
        <p:spPr>
          <a:xfrm>
            <a:off x="433117" y="2348880"/>
            <a:ext cx="8229600" cy="3600400"/>
          </a:xfrm>
        </p:spPr>
        <p:txBody>
          <a:bodyPr/>
          <a:lstStyle/>
          <a:p>
            <a:pPr marL="0" indent="0" eaLnBrk="1" hangingPunct="1">
              <a:spcBef>
                <a:spcPts val="600"/>
              </a:spcBef>
              <a:spcAft>
                <a:spcPts val="1200"/>
              </a:spcAft>
              <a:buClrTx/>
              <a:buNone/>
            </a:pPr>
            <a:r>
              <a:rPr lang="en-US" sz="2000" b="1" i="0" dirty="0"/>
              <a:t>Issues in budget implementation</a:t>
            </a:r>
            <a:r>
              <a:rPr lang="en-US" sz="2000" i="0" dirty="0"/>
              <a:t>:</a:t>
            </a:r>
          </a:p>
          <a:p>
            <a:pPr eaLnBrk="1" hangingPunct="1">
              <a:spcBef>
                <a:spcPts val="600"/>
              </a:spcBef>
              <a:spcAft>
                <a:spcPts val="1200"/>
              </a:spcAft>
              <a:buClrTx/>
            </a:pPr>
            <a:r>
              <a:rPr lang="en-US" sz="2000" i="0" dirty="0"/>
              <a:t>Budget implementation is not simply a matter of executing the approved budget – outturns will always show some variance the original budget due to various factors … in all countries.</a:t>
            </a:r>
          </a:p>
          <a:p>
            <a:pPr eaLnBrk="1" hangingPunct="1">
              <a:spcBef>
                <a:spcPts val="600"/>
              </a:spcBef>
              <a:spcAft>
                <a:spcPts val="1200"/>
              </a:spcAft>
              <a:buClrTx/>
            </a:pPr>
            <a:r>
              <a:rPr lang="en-US" sz="2000" i="0" dirty="0"/>
              <a:t>The trend is to give spending units more flexibility (discretion) in implementing their budgets.</a:t>
            </a:r>
          </a:p>
          <a:p>
            <a:pPr eaLnBrk="1" hangingPunct="1">
              <a:spcBef>
                <a:spcPts val="600"/>
              </a:spcBef>
              <a:spcAft>
                <a:spcPts val="1200"/>
              </a:spcAft>
              <a:buClrTx/>
            </a:pPr>
            <a:r>
              <a:rPr lang="en-US" sz="2000" i="0" dirty="0"/>
              <a:t>Budgetary flexibility might not be appropriate in countries with inadequate managerial controls.</a:t>
            </a:r>
          </a:p>
          <a:p>
            <a:pPr eaLnBrk="1" hangingPunct="1">
              <a:spcAft>
                <a:spcPts val="1200"/>
              </a:spcAft>
            </a:pPr>
            <a:endParaRPr lang="fr-BE" dirty="0"/>
          </a:p>
        </p:txBody>
      </p:sp>
      <p:sp>
        <p:nvSpPr>
          <p:cNvPr id="22531" name="Espace réservé du numéro de diapositive 3"/>
          <p:cNvSpPr>
            <a:spLocks noGrp="1"/>
          </p:cNvSpPr>
          <p:nvPr>
            <p:ph type="sldNum" sz="quarter" idx="10"/>
          </p:nvPr>
        </p:nvSpPr>
        <p:spPr>
          <a:noFill/>
        </p:spPr>
        <p:txBody>
          <a:bodyPr/>
          <a:lstStyle/>
          <a:p>
            <a:fld id="{3DC9690F-4A29-4D17-852E-7FE449E47432}" type="slidenum">
              <a:rPr lang="en-GB"/>
              <a:pPr/>
              <a:t>4</a:t>
            </a:fld>
            <a:endParaRPr lang="en-GB"/>
          </a:p>
        </p:txBody>
      </p:sp>
      <p:sp>
        <p:nvSpPr>
          <p:cNvPr id="6" name="Titre 2"/>
          <p:cNvSpPr>
            <a:spLocks noGrp="1"/>
          </p:cNvSpPr>
          <p:nvPr>
            <p:ph type="title"/>
          </p:nvPr>
        </p:nvSpPr>
        <p:spPr>
          <a:xfrm>
            <a:off x="-36512" y="1268760"/>
            <a:ext cx="9144000" cy="917277"/>
          </a:xfrm>
          <a:ln/>
        </p:spPr>
        <p:txBody>
          <a:bodyPr/>
          <a:lstStyle/>
          <a:p>
            <a:pPr marL="85725" indent="0" algn="ctr" eaLnBrk="1" hangingPunct="1"/>
            <a:r>
              <a:rPr lang="en-GB" dirty="0"/>
              <a:t>Expenditure cycle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Espace réservé du contenu 1"/>
          <p:cNvSpPr>
            <a:spLocks noGrp="1"/>
          </p:cNvSpPr>
          <p:nvPr>
            <p:ph idx="1"/>
          </p:nvPr>
        </p:nvSpPr>
        <p:spPr>
          <a:xfrm>
            <a:off x="321468" y="2328879"/>
            <a:ext cx="8501063" cy="3836425"/>
          </a:xfrm>
        </p:spPr>
        <p:txBody>
          <a:bodyPr/>
          <a:lstStyle/>
          <a:p>
            <a:pPr marL="0" indent="0" eaLnBrk="1" hangingPunct="1">
              <a:spcBef>
                <a:spcPts val="600"/>
              </a:spcBef>
              <a:spcAft>
                <a:spcPts val="600"/>
              </a:spcAft>
              <a:buClrTx/>
              <a:buNone/>
            </a:pPr>
            <a:r>
              <a:rPr lang="en-US" sz="2000" b="1" i="0" dirty="0"/>
              <a:t>Common budgetary problems</a:t>
            </a:r>
            <a:r>
              <a:rPr lang="en-US" sz="2000" i="0" dirty="0"/>
              <a:t>:</a:t>
            </a:r>
          </a:p>
          <a:p>
            <a:pPr eaLnBrk="1" hangingPunct="1">
              <a:spcBef>
                <a:spcPts val="600"/>
              </a:spcBef>
              <a:spcAft>
                <a:spcPts val="600"/>
              </a:spcAft>
              <a:buClrTx/>
            </a:pPr>
            <a:r>
              <a:rPr lang="en-US" sz="2000" i="0" dirty="0"/>
              <a:t>Approved budget is unrealistic.</a:t>
            </a:r>
          </a:p>
          <a:p>
            <a:pPr eaLnBrk="1" hangingPunct="1">
              <a:spcBef>
                <a:spcPts val="600"/>
              </a:spcBef>
              <a:spcAft>
                <a:spcPts val="600"/>
              </a:spcAft>
              <a:buClrTx/>
            </a:pPr>
            <a:r>
              <a:rPr lang="en-US" sz="2000" i="0" dirty="0"/>
              <a:t>Extreme uncertainty concerning available resources, with quarterly or monthly allotments.</a:t>
            </a:r>
          </a:p>
          <a:p>
            <a:pPr eaLnBrk="1" hangingPunct="1">
              <a:spcBef>
                <a:spcPts val="600"/>
              </a:spcBef>
              <a:spcAft>
                <a:spcPts val="600"/>
              </a:spcAft>
              <a:buClrTx/>
            </a:pPr>
            <a:r>
              <a:rPr lang="en-US" sz="2000" i="0" dirty="0"/>
              <a:t>Extra-budgetary funds outside the budget process hoarded by spending units.</a:t>
            </a:r>
          </a:p>
          <a:p>
            <a:pPr eaLnBrk="1" hangingPunct="1">
              <a:spcBef>
                <a:spcPts val="600"/>
              </a:spcBef>
              <a:spcAft>
                <a:spcPts val="600"/>
              </a:spcAft>
              <a:buClrTx/>
            </a:pPr>
            <a:r>
              <a:rPr lang="en-US" sz="2000" i="0" dirty="0"/>
              <a:t>Significant payment arrears not included in financial statements and approved budgets.</a:t>
            </a:r>
          </a:p>
          <a:p>
            <a:pPr eaLnBrk="1" hangingPunct="1">
              <a:spcBef>
                <a:spcPts val="600"/>
              </a:spcBef>
              <a:spcAft>
                <a:spcPts val="600"/>
              </a:spcAft>
              <a:buClrTx/>
            </a:pPr>
            <a:r>
              <a:rPr lang="en-US" sz="2000" i="0" dirty="0"/>
              <a:t>Funds diverted to unauthorized purposes.</a:t>
            </a:r>
            <a:endParaRPr lang="en-US" sz="2000" dirty="0"/>
          </a:p>
        </p:txBody>
      </p:sp>
      <p:sp>
        <p:nvSpPr>
          <p:cNvPr id="24579" name="Espace réservé du numéro de diapositive 3"/>
          <p:cNvSpPr>
            <a:spLocks noGrp="1"/>
          </p:cNvSpPr>
          <p:nvPr>
            <p:ph type="sldNum" sz="quarter" idx="10"/>
          </p:nvPr>
        </p:nvSpPr>
        <p:spPr>
          <a:noFill/>
        </p:spPr>
        <p:txBody>
          <a:bodyPr/>
          <a:lstStyle/>
          <a:p>
            <a:fld id="{CE7E3B6B-2FEF-444B-8A27-64594BF25B18}" type="slidenum">
              <a:rPr lang="en-GB"/>
              <a:pPr/>
              <a:t>5</a:t>
            </a:fld>
            <a:endParaRPr lang="en-GB"/>
          </a:p>
        </p:txBody>
      </p:sp>
      <p:sp>
        <p:nvSpPr>
          <p:cNvPr id="7" name="Titre 2"/>
          <p:cNvSpPr>
            <a:spLocks noGrp="1"/>
          </p:cNvSpPr>
          <p:nvPr>
            <p:ph type="title"/>
          </p:nvPr>
        </p:nvSpPr>
        <p:spPr>
          <a:xfrm>
            <a:off x="-36512" y="1268760"/>
            <a:ext cx="9144000" cy="917277"/>
          </a:xfrm>
          <a:ln/>
        </p:spPr>
        <p:txBody>
          <a:bodyPr/>
          <a:lstStyle/>
          <a:p>
            <a:pPr marL="85725" indent="0" algn="ctr" eaLnBrk="1" hangingPunct="1"/>
            <a:r>
              <a:rPr lang="en-GB" dirty="0"/>
              <a:t>Expenditure cycle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Espace réservé du contenu 1"/>
          <p:cNvSpPr>
            <a:spLocks noGrp="1"/>
          </p:cNvSpPr>
          <p:nvPr>
            <p:ph idx="1"/>
          </p:nvPr>
        </p:nvSpPr>
        <p:spPr>
          <a:xfrm>
            <a:off x="395536" y="2358579"/>
            <a:ext cx="8229600" cy="3086645"/>
          </a:xfrm>
        </p:spPr>
        <p:txBody>
          <a:bodyPr/>
          <a:lstStyle/>
          <a:p>
            <a:pPr>
              <a:spcAft>
                <a:spcPts val="1200"/>
              </a:spcAft>
              <a:buClr>
                <a:srgbClr val="002060"/>
              </a:buClr>
              <a:buFont typeface="Wingdings" pitchFamily="2" charset="2"/>
              <a:buChar char="Ø"/>
              <a:defRPr/>
            </a:pPr>
            <a:r>
              <a:rPr lang="en-GB" i="0" dirty="0">
                <a:ea typeface="+mn-ea"/>
                <a:cs typeface="+mn-cs"/>
              </a:rPr>
              <a:t>Expenditure cycle: from allotment to payment</a:t>
            </a:r>
          </a:p>
          <a:p>
            <a:pPr>
              <a:spcAft>
                <a:spcPts val="1200"/>
              </a:spcAft>
              <a:buClr>
                <a:srgbClr val="002060"/>
              </a:buClr>
              <a:buFont typeface="Wingdings" pitchFamily="2" charset="2"/>
              <a:buChar char="Ø"/>
              <a:defRPr/>
            </a:pPr>
            <a:r>
              <a:rPr lang="en-GB" i="0" u="sng" dirty="0">
                <a:ea typeface="+mn-ea"/>
                <a:cs typeface="+mn-cs"/>
              </a:rPr>
              <a:t>Getting the Basics Right </a:t>
            </a:r>
          </a:p>
          <a:p>
            <a:pPr>
              <a:spcAft>
                <a:spcPts val="1200"/>
              </a:spcAft>
              <a:buClr>
                <a:srgbClr val="002060"/>
              </a:buClr>
              <a:buFont typeface="Wingdings" pitchFamily="2" charset="2"/>
              <a:buChar char="Ø"/>
              <a:defRPr/>
            </a:pPr>
            <a:r>
              <a:rPr lang="en-GB" i="0" dirty="0">
                <a:ea typeface="+mn-ea"/>
                <a:cs typeface="+mn-cs"/>
              </a:rPr>
              <a:t>Budgetary Control</a:t>
            </a:r>
          </a:p>
          <a:p>
            <a:pPr>
              <a:spcAft>
                <a:spcPts val="1200"/>
              </a:spcAft>
              <a:buClr>
                <a:srgbClr val="002060"/>
              </a:buClr>
              <a:buFont typeface="Wingdings" pitchFamily="2" charset="2"/>
              <a:buChar char="Ø"/>
              <a:defRPr/>
            </a:pPr>
            <a:r>
              <a:rPr lang="en-GB" i="0" dirty="0">
                <a:ea typeface="+mn-ea"/>
                <a:cs typeface="+mn-cs"/>
              </a:rPr>
              <a:t>Budget Reporting</a:t>
            </a:r>
          </a:p>
        </p:txBody>
      </p:sp>
      <p:sp>
        <p:nvSpPr>
          <p:cNvPr id="18434" name="Titre 2"/>
          <p:cNvSpPr>
            <a:spLocks noGrp="1"/>
          </p:cNvSpPr>
          <p:nvPr>
            <p:ph type="title"/>
          </p:nvPr>
        </p:nvSpPr>
        <p:spPr>
          <a:xfrm>
            <a:off x="0" y="1143000"/>
            <a:ext cx="9144000" cy="1143000"/>
          </a:xfrm>
          <a:ln/>
        </p:spPr>
        <p:txBody>
          <a:bodyPr/>
          <a:lstStyle/>
          <a:p>
            <a:pPr algn="ctr"/>
            <a:r>
              <a:rPr lang="en-GB" sz="3200" dirty="0">
                <a:ea typeface="+mj-ea"/>
                <a:cs typeface="+mj-cs"/>
              </a:rPr>
              <a:t>Module outline</a:t>
            </a:r>
          </a:p>
        </p:txBody>
      </p:sp>
      <p:sp>
        <p:nvSpPr>
          <p:cNvPr id="18435" name="Espace réservé du numéro de diapositive 3"/>
          <p:cNvSpPr>
            <a:spLocks noGrp="1"/>
          </p:cNvSpPr>
          <p:nvPr>
            <p:ph type="sldNum" sz="quarter" idx="10"/>
          </p:nvPr>
        </p:nvSpPr>
        <p:spPr>
          <a:noFill/>
        </p:spPr>
        <p:txBody>
          <a:bodyPr/>
          <a:lstStyle/>
          <a:p>
            <a:fld id="{8A4C4124-4DE0-4311-96C9-328EA353A5DE}" type="slidenum">
              <a:rPr lang="en-GB"/>
              <a:pPr/>
              <a:t>6</a:t>
            </a:fld>
            <a:endParaRPr lang="en-GB"/>
          </a:p>
        </p:txBody>
      </p:sp>
    </p:spTree>
    <p:extLst>
      <p:ext uri="{BB962C8B-B14F-4D97-AF65-F5344CB8AC3E}">
        <p14:creationId xmlns:p14="http://schemas.microsoft.com/office/powerpoint/2010/main" val="825030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Espace réservé du contenu 1"/>
          <p:cNvSpPr>
            <a:spLocks noGrp="1"/>
          </p:cNvSpPr>
          <p:nvPr>
            <p:ph idx="1"/>
          </p:nvPr>
        </p:nvSpPr>
        <p:spPr>
          <a:xfrm>
            <a:off x="457200" y="2461742"/>
            <a:ext cx="8229600" cy="3703562"/>
          </a:xfrm>
        </p:spPr>
        <p:txBody>
          <a:bodyPr/>
          <a:lstStyle/>
          <a:p>
            <a:pPr>
              <a:spcBef>
                <a:spcPts val="600"/>
              </a:spcBef>
              <a:spcAft>
                <a:spcPts val="600"/>
              </a:spcAft>
            </a:pPr>
            <a:r>
              <a:rPr lang="en-GB" sz="2200" dirty="0"/>
              <a:t>Functions aimed at ensuring the credibility of the budget and aggregate fiscal discipline can be included in the set of basic PFM functions:</a:t>
            </a:r>
          </a:p>
          <a:p>
            <a:pPr marL="717550" indent="-366713">
              <a:buClr>
                <a:srgbClr val="0F5494"/>
              </a:buClr>
              <a:buFont typeface="+mj-lt"/>
              <a:buAutoNum type="romanLcPeriod"/>
            </a:pPr>
            <a:r>
              <a:rPr lang="en-GB" sz="2200" dirty="0"/>
              <a:t>functions required to ensure financial compliance;</a:t>
            </a:r>
          </a:p>
          <a:p>
            <a:pPr marL="717550" indent="-366713">
              <a:spcAft>
                <a:spcPts val="1800"/>
              </a:spcAft>
              <a:buClr>
                <a:srgbClr val="0F5494"/>
              </a:buClr>
              <a:buFont typeface="+mj-lt"/>
              <a:buAutoNum type="romanLcPeriod"/>
            </a:pPr>
            <a:r>
              <a:rPr lang="en-GB" sz="2200" dirty="0"/>
              <a:t>other functions that contribute to the credibility of the budget, together with financial compliance functions.</a:t>
            </a:r>
          </a:p>
          <a:p>
            <a:pPr eaLnBrk="1" hangingPunct="1"/>
            <a:r>
              <a:rPr lang="fr-BE" sz="2200" dirty="0"/>
              <a:t>Jack </a:t>
            </a:r>
            <a:r>
              <a:rPr lang="fr-BE" sz="2200" dirty="0" err="1"/>
              <a:t>Diamond</a:t>
            </a:r>
            <a:r>
              <a:rPr lang="fr-BE" sz="2200" dirty="0"/>
              <a:t> 2013</a:t>
            </a:r>
          </a:p>
        </p:txBody>
      </p:sp>
      <p:sp>
        <p:nvSpPr>
          <p:cNvPr id="28674" name="Titre 2"/>
          <p:cNvSpPr>
            <a:spLocks noGrp="1"/>
          </p:cNvSpPr>
          <p:nvPr>
            <p:ph type="title"/>
          </p:nvPr>
        </p:nvSpPr>
        <p:spPr>
          <a:xfrm>
            <a:off x="0" y="1268760"/>
            <a:ext cx="9144000" cy="773261"/>
          </a:xfr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indent="0" algn="ctr" eaLnBrk="1" hangingPunct="1"/>
            <a:r>
              <a:rPr lang="en-GB" dirty="0"/>
              <a:t>Getting the basics right</a:t>
            </a:r>
          </a:p>
        </p:txBody>
      </p:sp>
      <p:sp>
        <p:nvSpPr>
          <p:cNvPr id="28675" name="Espace réservé du numéro de diapositive 3"/>
          <p:cNvSpPr>
            <a:spLocks noGrp="1"/>
          </p:cNvSpPr>
          <p:nvPr>
            <p:ph type="sldNum" sz="quarter" idx="10"/>
          </p:nvPr>
        </p:nvSpPr>
        <p:spPr>
          <a:noFill/>
        </p:spPr>
        <p:txBody>
          <a:bodyPr/>
          <a:lstStyle/>
          <a:p>
            <a:fld id="{09DA40FF-DF9C-4ED9-BBA1-4448A03AFDAF}" type="slidenum">
              <a:rPr lang="en-GB"/>
              <a:pPr/>
              <a:t>7</a:t>
            </a:fld>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Espace réservé du contenu 1"/>
          <p:cNvSpPr>
            <a:spLocks noGrp="1"/>
          </p:cNvSpPr>
          <p:nvPr>
            <p:ph idx="1"/>
          </p:nvPr>
        </p:nvSpPr>
        <p:spPr>
          <a:xfrm>
            <a:off x="446421" y="2431728"/>
            <a:ext cx="8229600" cy="3949600"/>
          </a:xfrm>
        </p:spPr>
        <p:txBody>
          <a:bodyPr/>
          <a:lstStyle/>
          <a:p>
            <a:pPr lvl="1">
              <a:buNone/>
            </a:pPr>
            <a:r>
              <a:rPr lang="en-GB" dirty="0"/>
              <a:t>Financial compliance</a:t>
            </a:r>
          </a:p>
          <a:p>
            <a:pPr lvl="1">
              <a:buClr>
                <a:srgbClr val="0F5494"/>
              </a:buClr>
            </a:pPr>
            <a:r>
              <a:rPr lang="en-GB" b="0" dirty="0"/>
              <a:t>adequate control system; </a:t>
            </a:r>
          </a:p>
          <a:p>
            <a:pPr lvl="1">
              <a:spcAft>
                <a:spcPts val="1200"/>
              </a:spcAft>
              <a:buClr>
                <a:srgbClr val="0F5494"/>
              </a:buClr>
            </a:pPr>
            <a:r>
              <a:rPr lang="en-GB" b="0" dirty="0"/>
              <a:t>clear and transparent financial regulations. </a:t>
            </a:r>
          </a:p>
          <a:p>
            <a:pPr lvl="1">
              <a:buFontTx/>
              <a:buNone/>
            </a:pPr>
            <a:r>
              <a:rPr lang="en-GB" dirty="0"/>
              <a:t>Control of expenditures and revenues</a:t>
            </a:r>
          </a:p>
          <a:p>
            <a:pPr lvl="1">
              <a:buClr>
                <a:srgbClr val="0F5494"/>
              </a:buClr>
            </a:pPr>
            <a:r>
              <a:rPr lang="en-GB" b="0" dirty="0"/>
              <a:t>controls performed by the ministry of finance, and other central agencies; </a:t>
            </a:r>
          </a:p>
          <a:p>
            <a:pPr lvl="1">
              <a:buClr>
                <a:srgbClr val="0F5494"/>
              </a:buClr>
            </a:pPr>
            <a:r>
              <a:rPr lang="en-GB" b="0" dirty="0"/>
              <a:t>controls performed within the spending units.</a:t>
            </a:r>
          </a:p>
          <a:p>
            <a:pPr lvl="1"/>
            <a:endParaRPr lang="en-GB" dirty="0"/>
          </a:p>
          <a:p>
            <a:pPr eaLnBrk="1" hangingPunct="1"/>
            <a:r>
              <a:rPr lang="fr-BE" sz="2000" dirty="0"/>
              <a:t>Jack </a:t>
            </a:r>
            <a:r>
              <a:rPr lang="fr-BE" sz="2000" dirty="0" err="1"/>
              <a:t>Diamond</a:t>
            </a:r>
            <a:r>
              <a:rPr lang="fr-BE" sz="2000" dirty="0"/>
              <a:t> 2013</a:t>
            </a:r>
          </a:p>
        </p:txBody>
      </p:sp>
      <p:sp>
        <p:nvSpPr>
          <p:cNvPr id="32771" name="Espace réservé du numéro de diapositive 3"/>
          <p:cNvSpPr>
            <a:spLocks noGrp="1"/>
          </p:cNvSpPr>
          <p:nvPr>
            <p:ph type="sldNum" sz="quarter" idx="10"/>
          </p:nvPr>
        </p:nvSpPr>
        <p:spPr>
          <a:noFill/>
        </p:spPr>
        <p:txBody>
          <a:bodyPr/>
          <a:lstStyle/>
          <a:p>
            <a:fld id="{BFC4D24C-3274-4450-B1A2-2B8E25680474}" type="slidenum">
              <a:rPr lang="en-GB"/>
              <a:pPr/>
              <a:t>8</a:t>
            </a:fld>
            <a:endParaRPr lang="en-GB"/>
          </a:p>
        </p:txBody>
      </p:sp>
      <p:sp>
        <p:nvSpPr>
          <p:cNvPr id="6" name="Titre 2"/>
          <p:cNvSpPr>
            <a:spLocks noGrp="1"/>
          </p:cNvSpPr>
          <p:nvPr>
            <p:ph type="title"/>
          </p:nvPr>
        </p:nvSpPr>
        <p:spPr>
          <a:xfrm>
            <a:off x="0" y="1268760"/>
            <a:ext cx="9144000" cy="773261"/>
          </a:xfr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indent="0" algn="ctr" eaLnBrk="1" hangingPunct="1"/>
            <a:r>
              <a:rPr lang="en-GB" dirty="0"/>
              <a:t>Getting the basics right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Espace réservé du contenu 1"/>
          <p:cNvSpPr>
            <a:spLocks noGrp="1"/>
          </p:cNvSpPr>
          <p:nvPr>
            <p:ph idx="1"/>
          </p:nvPr>
        </p:nvSpPr>
        <p:spPr>
          <a:xfrm>
            <a:off x="457200" y="2708920"/>
            <a:ext cx="8229600" cy="3024336"/>
          </a:xfrm>
        </p:spPr>
        <p:txBody>
          <a:bodyPr/>
          <a:lstStyle/>
          <a:p>
            <a:pPr marL="623888" eaLnBrk="1" hangingPunct="1">
              <a:spcBef>
                <a:spcPts val="600"/>
              </a:spcBef>
              <a:spcAft>
                <a:spcPts val="600"/>
              </a:spcAft>
              <a:buClrTx/>
              <a:buFont typeface="Wingdings" panose="05000000000000000000" pitchFamily="2" charset="2"/>
              <a:buChar char="ü"/>
            </a:pPr>
            <a:r>
              <a:rPr lang="en-US" sz="2200" i="0" dirty="0"/>
              <a:t>A credible annual budget is implemented with few significant deviations from appropriations or supplementary budget appropriations.</a:t>
            </a:r>
          </a:p>
          <a:p>
            <a:pPr marL="623888" eaLnBrk="1" hangingPunct="1">
              <a:spcBef>
                <a:spcPts val="600"/>
              </a:spcBef>
              <a:spcAft>
                <a:spcPts val="600"/>
              </a:spcAft>
              <a:buClrTx/>
              <a:buFont typeface="Wingdings" panose="05000000000000000000" pitchFamily="2" charset="2"/>
              <a:buChar char="ü"/>
            </a:pPr>
            <a:r>
              <a:rPr lang="en-US" sz="2200" i="0" dirty="0"/>
              <a:t>High transparency.</a:t>
            </a:r>
          </a:p>
          <a:p>
            <a:pPr marL="623888" eaLnBrk="1" hangingPunct="1">
              <a:spcBef>
                <a:spcPts val="600"/>
              </a:spcBef>
              <a:spcAft>
                <a:spcPts val="600"/>
              </a:spcAft>
              <a:buClrTx/>
              <a:buFont typeface="Wingdings" panose="05000000000000000000" pitchFamily="2" charset="2"/>
              <a:buChar char="ü"/>
            </a:pPr>
            <a:r>
              <a:rPr lang="en-US" sz="2200" i="0" dirty="0"/>
              <a:t>Public funds spent for authorized purposes only.</a:t>
            </a:r>
          </a:p>
          <a:p>
            <a:pPr marL="623888" eaLnBrk="1" hangingPunct="1">
              <a:spcBef>
                <a:spcPts val="600"/>
              </a:spcBef>
              <a:spcAft>
                <a:spcPts val="600"/>
              </a:spcAft>
              <a:buClrTx/>
              <a:buFont typeface="Wingdings" panose="05000000000000000000" pitchFamily="2" charset="2"/>
              <a:buChar char="ü"/>
            </a:pPr>
            <a:r>
              <a:rPr lang="en-US" sz="2200" i="0" dirty="0"/>
              <a:t>Spending units have reasonable certainty on the funds to be made available.</a:t>
            </a:r>
          </a:p>
        </p:txBody>
      </p:sp>
      <p:sp>
        <p:nvSpPr>
          <p:cNvPr id="34819" name="Espace réservé du numéro de diapositive 3"/>
          <p:cNvSpPr>
            <a:spLocks noGrp="1"/>
          </p:cNvSpPr>
          <p:nvPr>
            <p:ph type="sldNum" sz="quarter" idx="10"/>
          </p:nvPr>
        </p:nvSpPr>
        <p:spPr>
          <a:noFill/>
        </p:spPr>
        <p:txBody>
          <a:bodyPr/>
          <a:lstStyle/>
          <a:p>
            <a:fld id="{213925CC-51D5-4F75-B57C-6427C53248DF}" type="slidenum">
              <a:rPr lang="en-GB"/>
              <a:pPr/>
              <a:t>9</a:t>
            </a:fld>
            <a:endParaRPr lang="en-GB"/>
          </a:p>
        </p:txBody>
      </p:sp>
      <p:sp>
        <p:nvSpPr>
          <p:cNvPr id="6" name="Titre 2"/>
          <p:cNvSpPr>
            <a:spLocks noGrp="1"/>
          </p:cNvSpPr>
          <p:nvPr>
            <p:ph type="title"/>
          </p:nvPr>
        </p:nvSpPr>
        <p:spPr>
          <a:xfrm>
            <a:off x="0" y="1268760"/>
            <a:ext cx="9144000" cy="773261"/>
          </a:xfr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indent="0" algn="ctr" eaLnBrk="1" hangingPunct="1"/>
            <a:r>
              <a:rPr lang="en-GB" dirty="0"/>
              <a:t>Getting the basics right</a:t>
            </a:r>
          </a:p>
        </p:txBody>
      </p:sp>
    </p:spTree>
  </p:cSld>
  <p:clrMapOvr>
    <a:masterClrMapping/>
  </p:clrMapOvr>
</p:sld>
</file>

<file path=ppt/theme/theme1.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2181</TotalTime>
  <Words>929</Words>
  <Application>Microsoft Office PowerPoint</Application>
  <PresentationFormat>On-screen Show (4:3)</PresentationFormat>
  <Paragraphs>176</Paragraphs>
  <Slides>20</Slides>
  <Notes>20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7" baseType="lpstr">
      <vt:lpstr>Arial</vt:lpstr>
      <vt:lpstr>Courier New</vt:lpstr>
      <vt:lpstr>Times New Roman</vt:lpstr>
      <vt:lpstr>Verdana</vt:lpstr>
      <vt:lpstr>Wingdings</vt:lpstr>
      <vt:lpstr>Slide_Master</vt:lpstr>
      <vt:lpstr>Worksheet</vt:lpstr>
      <vt:lpstr>INTRODUCTION TO  PUBLIC FINANCE MANAGEMENT</vt:lpstr>
      <vt:lpstr>Module outline</vt:lpstr>
      <vt:lpstr>Expenditure cycle</vt:lpstr>
      <vt:lpstr>Expenditure cycle</vt:lpstr>
      <vt:lpstr>Expenditure cycle</vt:lpstr>
      <vt:lpstr>Module outline</vt:lpstr>
      <vt:lpstr>Getting the basics right</vt:lpstr>
      <vt:lpstr>Getting the basics right</vt:lpstr>
      <vt:lpstr>Getting the basics right</vt:lpstr>
      <vt:lpstr>Module outline</vt:lpstr>
      <vt:lpstr>Budgetary control</vt:lpstr>
      <vt:lpstr>Budgetary control</vt:lpstr>
      <vt:lpstr>Budgetary control</vt:lpstr>
      <vt:lpstr>Budgetary control</vt:lpstr>
      <vt:lpstr>Budgetary control</vt:lpstr>
      <vt:lpstr>The vote book</vt:lpstr>
      <vt:lpstr>Module outline</vt:lpstr>
      <vt:lpstr>PowerPoint Presentation</vt:lpstr>
      <vt:lpstr>PowerPoint Presentation</vt:lpstr>
      <vt:lpstr>Key messages</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turneem</dc:creator>
  <cp:lastModifiedBy>Yiannis Hadziyiannakis</cp:lastModifiedBy>
  <cp:revision>180</cp:revision>
  <dcterms:created xsi:type="dcterms:W3CDTF">2011-10-28T10:25:18Z</dcterms:created>
  <dcterms:modified xsi:type="dcterms:W3CDTF">2019-04-28T12:53:45Z</dcterms:modified>
</cp:coreProperties>
</file>