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9" r:id="rId2"/>
    <p:sldId id="828" r:id="rId3"/>
    <p:sldId id="824" r:id="rId4"/>
    <p:sldId id="678" r:id="rId5"/>
    <p:sldId id="831" r:id="rId6"/>
    <p:sldId id="679" r:id="rId7"/>
    <p:sldId id="834" r:id="rId8"/>
    <p:sldId id="554" r:id="rId9"/>
    <p:sldId id="592" r:id="rId10"/>
    <p:sldId id="550" r:id="rId11"/>
    <p:sldId id="337" r:id="rId12"/>
    <p:sldId id="403" r:id="rId13"/>
    <p:sldId id="835" r:id="rId14"/>
    <p:sldId id="832" r:id="rId15"/>
    <p:sldId id="628" r:id="rId16"/>
    <p:sldId id="833" r:id="rId17"/>
    <p:sldId id="598" r:id="rId18"/>
    <p:sldId id="556" r:id="rId19"/>
    <p:sldId id="372" r:id="rId20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ECFF"/>
    <a:srgbClr val="E6AF00"/>
    <a:srgbClr val="33CC33"/>
    <a:srgbClr val="00CC66"/>
    <a:srgbClr val="008000"/>
    <a:srgbClr val="336600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79532" autoAdjust="0"/>
  </p:normalViewPr>
  <p:slideViewPr>
    <p:cSldViewPr snapToGrid="0">
      <p:cViewPr varScale="1">
        <p:scale>
          <a:sx n="87" d="100"/>
          <a:sy n="87" d="100"/>
        </p:scale>
        <p:origin x="102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poquioma\Documents\1_Base%20P&#250;blico\06.%20Presentaciones\01_PPT%20Estrategia\03_PPT_Estrategia_Congreso\02_Excel\COSTOS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villanuevam\Desktop\Nuevo%20Microsoft%20Excel%20Workshee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PEA%20OCUPADA%20CON%20EMPLEO%20INFORMAL%20Y%20FORMA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PPT%20MTPE%20PCM\Metas%20ESFL%2018_02_2019%20Final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PEA%20OCUPADA%20CON%20EMPLEO%20INFORMAL%20Y%20FORMAL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oquioma\Documents\1_Base%20GA\1_Competitividad%202019\Base%20excel\DISEL%20Plan%20de%20Competitividad%20-%20Objetivo%2012.06.2019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38888888888888E-2"/>
          <c:y val="4.8506944444444443E-2"/>
          <c:w val="0.96472222222222226"/>
          <c:h val="0.75809097222222244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'Eco4 (2)'!$A$9</c:f>
              <c:strCache>
                <c:ptCount val="1"/>
                <c:pt idx="0">
                  <c:v>Tasa de empleo informal (%)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'Eco4 (2)'!$C$2:$M$2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'Eco4 (2)'!$C$9:$M$9</c:f>
              <c:numCache>
                <c:formatCode>#,##0.0</c:formatCode>
                <c:ptCount val="11"/>
                <c:pt idx="0">
                  <c:v>79.117699999999999</c:v>
                </c:pt>
                <c:pt idx="1">
                  <c:v>77.183899999999994</c:v>
                </c:pt>
                <c:pt idx="2">
                  <c:v>77.08</c:v>
                </c:pt>
                <c:pt idx="3">
                  <c:v>75.0321</c:v>
                </c:pt>
                <c:pt idx="4">
                  <c:v>74.305800000000005</c:v>
                </c:pt>
                <c:pt idx="5">
                  <c:v>73.704300000000003</c:v>
                </c:pt>
                <c:pt idx="6">
                  <c:v>72.8352</c:v>
                </c:pt>
                <c:pt idx="7">
                  <c:v>73.150000000000006</c:v>
                </c:pt>
                <c:pt idx="8">
                  <c:v>71.971599999999995</c:v>
                </c:pt>
                <c:pt idx="9">
                  <c:v>72.546499999999995</c:v>
                </c:pt>
                <c:pt idx="10">
                  <c:v>72.438400000000001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0-47F5-ABB3-1DC96017E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166783"/>
        <c:axId val="1231322047"/>
      </c:barChart>
      <c:lineChart>
        <c:grouping val="standard"/>
        <c:varyColors val="0"/>
        <c:ser>
          <c:idx val="0"/>
          <c:order val="0"/>
          <c:tx>
            <c:strRef>
              <c:f>'Eco4 (2)'!$A$4</c:f>
              <c:strCache>
                <c:ptCount val="1"/>
                <c:pt idx="0">
                  <c:v>Var. (%) del PBI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760353535353534E-2"/>
                  <c:y val="1.3229166666666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0-47F5-ABB3-1DC96017E780}"/>
                </c:ext>
              </c:extLst>
            </c:dLbl>
            <c:dLbl>
              <c:idx val="9"/>
              <c:layout>
                <c:manualLayout>
                  <c:x val="-2.3760353535353534E-2"/>
                  <c:y val="-2.645833333333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0-47F5-ABB3-1DC96017E780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'Eco4 (2)'!$C$2:$Q$2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 P/</c:v>
                </c:pt>
                <c:pt idx="12">
                  <c:v>2020 P/</c:v>
                </c:pt>
                <c:pt idx="13">
                  <c:v>2021 P/</c:v>
                </c:pt>
                <c:pt idx="14">
                  <c:v>2022 P/</c:v>
                </c:pt>
              </c:strCache>
            </c:strRef>
          </c:cat>
          <c:val>
            <c:numRef>
              <c:f>'Eco4 (2)'!$C$4:$Q$4</c:f>
              <c:numCache>
                <c:formatCode>#,##0.0</c:formatCode>
                <c:ptCount val="15"/>
                <c:pt idx="0">
                  <c:v>9.1265683014642036</c:v>
                </c:pt>
                <c:pt idx="1">
                  <c:v>1.0958236592426971</c:v>
                </c:pt>
                <c:pt idx="2">
                  <c:v>8.3324591074957652</c:v>
                </c:pt>
                <c:pt idx="3">
                  <c:v>6.3271924016111711</c:v>
                </c:pt>
                <c:pt idx="4">
                  <c:v>6.1397247056043511</c:v>
                </c:pt>
                <c:pt idx="5">
                  <c:v>5.8525182108492828</c:v>
                </c:pt>
                <c:pt idx="6">
                  <c:v>2.3819382825593891</c:v>
                </c:pt>
                <c:pt idx="7">
                  <c:v>3.2558895972026818</c:v>
                </c:pt>
                <c:pt idx="8">
                  <c:v>3.9558818043529556</c:v>
                </c:pt>
                <c:pt idx="9">
                  <c:v>2.5190885349175574</c:v>
                </c:pt>
                <c:pt idx="10">
                  <c:v>3.9765015187283979</c:v>
                </c:pt>
                <c:pt idx="11">
                  <c:v>4.2</c:v>
                </c:pt>
                <c:pt idx="12">
                  <c:v>4.5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0A0-47F5-ABB3-1DC96017E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168783"/>
        <c:axId val="1231314143"/>
      </c:lineChart>
      <c:valAx>
        <c:axId val="1231314143"/>
        <c:scaling>
          <c:orientation val="minMax"/>
          <c:max val="25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6168783"/>
        <c:crosses val="autoZero"/>
        <c:crossBetween val="between"/>
      </c:valAx>
      <c:catAx>
        <c:axId val="1226168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314143"/>
        <c:crosses val="autoZero"/>
        <c:auto val="1"/>
        <c:lblAlgn val="ctr"/>
        <c:lblOffset val="100"/>
        <c:noMultiLvlLbl val="0"/>
      </c:catAx>
      <c:valAx>
        <c:axId val="1231322047"/>
        <c:scaling>
          <c:orientation val="minMax"/>
          <c:min val="0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6166783"/>
        <c:crosses val="max"/>
        <c:crossBetween val="between"/>
      </c:valAx>
      <c:catAx>
        <c:axId val="1226166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322047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8149773509684082"/>
          <c:w val="0.94793308080808081"/>
          <c:h val="0.11247916666666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MYPE (De 1 a 100 trabajadores)</a:t>
            </a:r>
          </a:p>
        </c:rich>
      </c:tx>
      <c:layout>
        <c:manualLayout>
          <c:xMode val="edge"/>
          <c:yMode val="edge"/>
          <c:x val="0.24841965811965813"/>
          <c:y val="0.12289648138704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31406474358974357"/>
          <c:y val="0.22567830175641965"/>
          <c:w val="0.35830235042735042"/>
          <c:h val="0.624617961125810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96-4EA9-B5B4-C10242CCDEA9}"/>
              </c:ext>
            </c:extLst>
          </c:dPt>
          <c:dPt>
            <c:idx val="1"/>
            <c:bubble3D val="0"/>
            <c:spPr>
              <a:solidFill>
                <a:schemeClr val="accent4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96-4EA9-B5B4-C10242CCDEA9}"/>
              </c:ext>
            </c:extLst>
          </c:dPt>
          <c:dLbls>
            <c:dLbl>
              <c:idx val="0"/>
              <c:layout>
                <c:manualLayout>
                  <c:x val="0.15368600427350426"/>
                  <c:y val="4.5208504998913032E-2"/>
                </c:manualLayout>
              </c:layout>
              <c:tx>
                <c:rich>
                  <a:bodyPr/>
                  <a:lstStyle/>
                  <a:p>
                    <a:fld id="{67DC98F6-77BE-408B-B910-EEB13718B613}" type="CATEGORYNAME">
                      <a:rPr lang="es-ES" dirty="0"/>
                      <a:pPr/>
                      <a:t>[NOMBRE DE CATEGORÍA]</a:t>
                    </a:fld>
                    <a:r>
                      <a:rPr lang="es-ES" baseline="0" dirty="0"/>
                      <a:t>
</a:t>
                    </a:r>
                    <a:fld id="{69A60ADA-5F28-4C58-8755-8B51A59B641A}" type="PERCENTAGE">
                      <a:rPr lang="es-ES" baseline="0" smtClean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35683760683758"/>
                      <c:h val="0.281388835394651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96-4EA9-B5B4-C10242CCDEA9}"/>
                </c:ext>
              </c:extLst>
            </c:dLbl>
            <c:dLbl>
              <c:idx val="1"/>
              <c:layout>
                <c:manualLayout>
                  <c:x val="-0.141517094017094"/>
                  <c:y val="-6.9153571428571523E-2"/>
                </c:manualLayout>
              </c:layout>
              <c:tx>
                <c:rich>
                  <a:bodyPr/>
                  <a:lstStyle/>
                  <a:p>
                    <a:fld id="{EDF3F43C-5042-41E4-A577-6E83EC8DC972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CAA7DFC1-868D-4320-82ED-3BBBE5EC58AD}" type="PERCENTAGE">
                      <a:rPr lang="en-US" baseline="0" smtClean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96-4EA9-B5B4-C10242CC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'24 (2)'!$B$4:$B$5</c:f>
              <c:strCache>
                <c:ptCount val="2"/>
                <c:pt idx="0">
                  <c:v>A plazo fijo 1/</c:v>
                </c:pt>
                <c:pt idx="1">
                  <c:v>A plazo indeterminado</c:v>
                </c:pt>
              </c:strCache>
            </c:strRef>
          </c:cat>
          <c:val>
            <c:numRef>
              <c:f>'24 (2)'!$D$4:$D$5</c:f>
              <c:numCache>
                <c:formatCode>#,##0</c:formatCode>
                <c:ptCount val="2"/>
                <c:pt idx="0">
                  <c:v>795815.33333333326</c:v>
                </c:pt>
                <c:pt idx="1">
                  <c:v>673410.83333333326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96-4EA9-B5B4-C10242CCD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Mediana</a:t>
            </a:r>
            <a:r>
              <a:rPr lang="es-PE" sz="1400" b="1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 y Gran Empresa (d</a:t>
            </a:r>
            <a:r>
              <a:rPr lang="es-PE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e 101 a más trabajadores)</a:t>
            </a:r>
          </a:p>
        </c:rich>
      </c:tx>
      <c:layout>
        <c:manualLayout>
          <c:xMode val="edge"/>
          <c:yMode val="edge"/>
          <c:x val="0.20767478632478634"/>
          <c:y val="0.12762715166342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3A-45F0-BCE7-AF74568FBCF8}"/>
              </c:ext>
            </c:extLst>
          </c:dPt>
          <c:dPt>
            <c:idx val="1"/>
            <c:bubble3D val="0"/>
            <c:spPr>
              <a:solidFill>
                <a:schemeClr val="accent4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3A-45F0-BCE7-AF74568FBCF8}"/>
              </c:ext>
            </c:extLst>
          </c:dPt>
          <c:dLbls>
            <c:dLbl>
              <c:idx val="0"/>
              <c:layout>
                <c:manualLayout>
                  <c:x val="0.13688034188034187"/>
                  <c:y val="9.2505158730158729E-2"/>
                </c:manualLayout>
              </c:layout>
              <c:tx>
                <c:rich>
                  <a:bodyPr/>
                  <a:lstStyle/>
                  <a:p>
                    <a:fld id="{76207E33-E211-46F1-B752-6B4E364BCB71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
</a:t>
                    </a:r>
                    <a:fld id="{4086DAFA-EB47-41F7-984F-40F4921E00F9}" type="PERCENTAGE">
                      <a:rPr lang="es-ES" baseline="0" smtClean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3A-45F0-BCE7-AF74568FBCF8}"/>
                </c:ext>
              </c:extLst>
            </c:dLbl>
            <c:dLbl>
              <c:idx val="1"/>
              <c:layout>
                <c:manualLayout>
                  <c:x val="-0.15999764957264959"/>
                  <c:y val="-2.5848015873015918E-2"/>
                </c:manualLayout>
              </c:layout>
              <c:tx>
                <c:rich>
                  <a:bodyPr/>
                  <a:lstStyle/>
                  <a:p>
                    <a:fld id="{AC954C92-610D-456C-A633-4DCFF6D63DCE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21191A34-9470-41B7-B0A5-5EFDFA07778F}" type="PERCENTAGE">
                      <a:rPr lang="en-US" baseline="0" smtClean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3A-45F0-BCE7-AF74568FB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'24 (2)'!$B$4:$B$5</c:f>
              <c:strCache>
                <c:ptCount val="2"/>
                <c:pt idx="0">
                  <c:v>A plazo fijo 1/</c:v>
                </c:pt>
                <c:pt idx="1">
                  <c:v>A plazo indeterminado</c:v>
                </c:pt>
              </c:strCache>
            </c:strRef>
          </c:cat>
          <c:val>
            <c:numRef>
              <c:f>'24 (2)'!$E$4:$E$5</c:f>
              <c:numCache>
                <c:formatCode>#,##0</c:formatCode>
                <c:ptCount val="2"/>
                <c:pt idx="0">
                  <c:v>1472686.2499999993</c:v>
                </c:pt>
                <c:pt idx="1">
                  <c:v>545559.00000000023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3A-45F0-BCE7-AF74568F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 mil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03-4F7F-815E-D2CFA5B0C3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99 mil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03-4F7F-815E-D2CFA5B0C3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278 mil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3-4F7F-815E-D2CFA5B0C3C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331 mil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03-4F7F-815E-D2CFA5B0C3C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2,6 MM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3-4F7F-815E-D2CFA5B0C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 (2)'!$B$4:$B$8</c:f>
              <c:strCache>
                <c:ptCount val="5"/>
                <c:pt idx="0">
                  <c:v>Otros</c:v>
                </c:pt>
                <c:pt idx="1">
                  <c:v>Pequeña empresa</c:v>
                </c:pt>
                <c:pt idx="2">
                  <c:v>Microempresa</c:v>
                </c:pt>
                <c:pt idx="3">
                  <c:v>Agrario</c:v>
                </c:pt>
                <c:pt idx="4">
                  <c:v>General</c:v>
                </c:pt>
              </c:strCache>
            </c:strRef>
          </c:cat>
          <c:val>
            <c:numRef>
              <c:f>'26 (2)'!$C$4:$C$8</c:f>
              <c:numCache>
                <c:formatCode>#,##0</c:formatCode>
                <c:ptCount val="5"/>
                <c:pt idx="0">
                  <c:v>221393.6666666664</c:v>
                </c:pt>
                <c:pt idx="1">
                  <c:v>98707.5</c:v>
                </c:pt>
                <c:pt idx="2">
                  <c:v>277393.91666666669</c:v>
                </c:pt>
                <c:pt idx="3">
                  <c:v>330766.99999999994</c:v>
                </c:pt>
                <c:pt idx="4">
                  <c:v>2559209.3333333335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3-4F7F-815E-D2CFA5B0C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5798752"/>
        <c:axId val="576032960"/>
      </c:barChart>
      <c:catAx>
        <c:axId val="25579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576032960"/>
        <c:crosses val="autoZero"/>
        <c:auto val="1"/>
        <c:lblAlgn val="ctr"/>
        <c:lblOffset val="100"/>
        <c:noMultiLvlLbl val="0"/>
      </c:catAx>
      <c:valAx>
        <c:axId val="57603296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557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 b="1" dirty="0"/>
              <a:t>MYPE (De 1 a 100 trabajadores)</a:t>
            </a:r>
          </a:p>
        </c:rich>
      </c:tx>
      <c:layout>
        <c:manualLayout>
          <c:xMode val="edge"/>
          <c:yMode val="edge"/>
          <c:x val="0.275556410256410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31669026728861249"/>
          <c:y val="0.16653107853149396"/>
          <c:w val="0.38260562645558205"/>
          <c:h val="0.740428507810331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18-48E4-882B-84736468FA19}"/>
              </c:ext>
            </c:extLst>
          </c:dPt>
          <c:dPt>
            <c:idx val="1"/>
            <c:bubble3D val="0"/>
            <c:spPr>
              <a:solidFill>
                <a:schemeClr val="accent5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18-48E4-882B-84736468FA19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18-48E4-882B-84736468FA19}"/>
              </c:ext>
            </c:extLst>
          </c:dPt>
          <c:dPt>
            <c:idx val="3"/>
            <c:bubble3D val="0"/>
            <c:spPr>
              <a:solidFill>
                <a:schemeClr val="accent5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18-48E4-882B-84736468FA19}"/>
              </c:ext>
            </c:extLst>
          </c:dPt>
          <c:dPt>
            <c:idx val="4"/>
            <c:bubble3D val="0"/>
            <c:spPr>
              <a:solidFill>
                <a:schemeClr val="accent5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18-48E4-882B-84736468FA1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8-48E4-882B-84736468FA19}"/>
                </c:ext>
              </c:extLst>
            </c:dLbl>
            <c:dLbl>
              <c:idx val="1"/>
              <c:layout>
                <c:manualLayout>
                  <c:x val="0.2467798076923077"/>
                  <c:y val="-7.7430633687016429E-2"/>
                </c:manualLayout>
              </c:layout>
              <c:tx>
                <c:rich>
                  <a:bodyPr/>
                  <a:lstStyle/>
                  <a:p>
                    <a:fld id="{8680764C-31CB-4BB6-B917-E76B3CD4E12A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94DFA880-F6A8-4398-AAB5-EC8E2B6F976C}" type="PERCENTAGE">
                      <a:rPr lang="en-US" baseline="0" smtClean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137756410256404"/>
                      <c:h val="0.278746127083585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18-48E4-882B-84736468FA19}"/>
                </c:ext>
              </c:extLst>
            </c:dLbl>
            <c:dLbl>
              <c:idx val="2"/>
              <c:layout>
                <c:manualLayout>
                  <c:x val="0.20117521367521368"/>
                  <c:y val="-1.3025115538405329E-4"/>
                </c:manualLayout>
              </c:layout>
              <c:tx>
                <c:rich>
                  <a:bodyPr/>
                  <a:lstStyle/>
                  <a:p>
                    <a:fld id="{BF2AD0ED-4FCE-4A76-AD75-F22BA1258DE8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8D0D9592-BBB4-4604-AEE1-5CE0350FC956}" type="PERCENTAGE">
                      <a:rPr lang="en-US" baseline="0" smtClean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40790598290596"/>
                      <c:h val="0.265023453862530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18-48E4-882B-84736468FA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18-48E4-882B-84736468FA19}"/>
                </c:ext>
              </c:extLst>
            </c:dLbl>
            <c:dLbl>
              <c:idx val="4"/>
              <c:layout>
                <c:manualLayout>
                  <c:x val="-0.18768162393162396"/>
                  <c:y val="5.4887663787582433E-2"/>
                </c:manualLayout>
              </c:layout>
              <c:tx>
                <c:rich>
                  <a:bodyPr/>
                  <a:lstStyle/>
                  <a:p>
                    <a:fld id="{896220F3-28B7-4464-9EFB-2677B727B3F6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4C57F802-DB1D-457A-8C85-0D55BA257BA5}" type="PERCENTAGE">
                      <a:rPr lang="en-US" baseline="0" smtClean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66175213675211"/>
                      <c:h val="0.243512107731985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118-48E4-882B-84736468F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 (2)'!$B$4:$B$8</c:f>
              <c:strCache>
                <c:ptCount val="5"/>
                <c:pt idx="0">
                  <c:v>Otros</c:v>
                </c:pt>
                <c:pt idx="1">
                  <c:v>Pequeña empresa</c:v>
                </c:pt>
                <c:pt idx="2">
                  <c:v>Microempresa</c:v>
                </c:pt>
                <c:pt idx="3">
                  <c:v>Agrario</c:v>
                </c:pt>
                <c:pt idx="4">
                  <c:v>General</c:v>
                </c:pt>
              </c:strCache>
            </c:strRef>
          </c:cat>
          <c:val>
            <c:numRef>
              <c:f>'26 (2)'!$D$4:$D$8</c:f>
              <c:numCache>
                <c:formatCode>#,##0</c:formatCode>
                <c:ptCount val="5"/>
                <c:pt idx="0">
                  <c:v>80713.25</c:v>
                </c:pt>
                <c:pt idx="1">
                  <c:v>87397.416666666672</c:v>
                </c:pt>
                <c:pt idx="2">
                  <c:v>265013.41666666669</c:v>
                </c:pt>
                <c:pt idx="3">
                  <c:v>30813.333333333332</c:v>
                </c:pt>
                <c:pt idx="4">
                  <c:v>1005288.75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18-48E4-882B-84736468F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s-PE" b="1" dirty="0"/>
              <a:t>Mediana y Gran Empresa (De 101 a más trabajadores)</a:t>
            </a:r>
          </a:p>
        </c:rich>
      </c:tx>
      <c:layout>
        <c:manualLayout>
          <c:xMode val="edge"/>
          <c:yMode val="edge"/>
          <c:x val="0.19414615384615386"/>
          <c:y val="4.62975784536028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36382225762922715"/>
          <c:y val="0.18895627904905982"/>
          <c:w val="0.39757393162393162"/>
          <c:h val="0.805153791563533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B6-4BD9-9927-DAE9ACCF5E74}"/>
              </c:ext>
            </c:extLst>
          </c:dPt>
          <c:dPt>
            <c:idx val="1"/>
            <c:bubble3D val="0"/>
            <c:spPr>
              <a:solidFill>
                <a:schemeClr val="accent5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B6-4BD9-9927-DAE9ACCF5E74}"/>
              </c:ext>
            </c:extLst>
          </c:dPt>
          <c:dPt>
            <c:idx val="2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B6-4BD9-9927-DAE9ACCF5E74}"/>
              </c:ext>
            </c:extLst>
          </c:dPt>
          <c:dPt>
            <c:idx val="3"/>
            <c:bubble3D val="0"/>
            <c:spPr>
              <a:solidFill>
                <a:schemeClr val="accent5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6-4BD9-9927-DAE9ACCF5E74}"/>
              </c:ext>
            </c:extLst>
          </c:dPt>
          <c:dPt>
            <c:idx val="4"/>
            <c:bubble3D val="0"/>
            <c:spPr>
              <a:solidFill>
                <a:schemeClr val="accent5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B6-4BD9-9927-DAE9ACCF5E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B6-4BD9-9927-DAE9ACCF5E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B6-4BD9-9927-DAE9ACCF5E7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B6-4BD9-9927-DAE9ACCF5E74}"/>
                </c:ext>
              </c:extLst>
            </c:dLbl>
            <c:dLbl>
              <c:idx val="3"/>
              <c:layout>
                <c:manualLayout>
                  <c:x val="0.17075315899352811"/>
                  <c:y val="-7.8240115087841691E-2"/>
                </c:manualLayout>
              </c:layout>
              <c:tx>
                <c:rich>
                  <a:bodyPr/>
                  <a:lstStyle/>
                  <a:p>
                    <a:fld id="{C2A3180C-3C0C-4E9A-A7F7-01D8BD8672F0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</a:p>
                  <a:p>
                    <a:fld id="{2C129BDB-5565-486D-B671-9282FC0860E7}" type="PERCENTAGE">
                      <a:rPr lang="en-US" baseline="0" smtClean="0"/>
                      <a:pPr/>
                      <a:t>[PORCENTAJE]</a:t>
                    </a:fld>
                    <a:endParaRPr lang="es-PE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98055555555557"/>
                      <c:h val="0.243512107731985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B6-4BD9-9927-DAE9ACCF5E74}"/>
                </c:ext>
              </c:extLst>
            </c:dLbl>
            <c:dLbl>
              <c:idx val="4"/>
              <c:layout>
                <c:manualLayout>
                  <c:x val="-0.18045940170940172"/>
                  <c:y val="-0.10096498364287816"/>
                </c:manualLayout>
              </c:layout>
              <c:tx>
                <c:rich>
                  <a:bodyPr/>
                  <a:lstStyle/>
                  <a:p>
                    <a:fld id="{7F594F95-65E5-4C9A-825B-CFFCB21F5564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</a:p>
                  <a:p>
                    <a:fld id="{69FB4DF5-2EE7-4643-9756-54503765C873}" type="PERCENTAGE">
                      <a:rPr lang="en-US" baseline="0" smtClean="0"/>
                      <a:pPr/>
                      <a:t>[PORCENTAJE]</a:t>
                    </a:fld>
                    <a:endParaRPr lang="es-PE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5149572649572"/>
                      <c:h val="0.243512107731985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B6-4BD9-9927-DAE9ACCF5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 (2)'!$B$4:$B$8</c:f>
              <c:strCache>
                <c:ptCount val="5"/>
                <c:pt idx="0">
                  <c:v>Otros</c:v>
                </c:pt>
                <c:pt idx="1">
                  <c:v>Pequeña empresa</c:v>
                </c:pt>
                <c:pt idx="2">
                  <c:v>Microempresa</c:v>
                </c:pt>
                <c:pt idx="3">
                  <c:v>Agrario</c:v>
                </c:pt>
                <c:pt idx="4">
                  <c:v>General</c:v>
                </c:pt>
              </c:strCache>
            </c:strRef>
          </c:cat>
          <c:val>
            <c:numRef>
              <c:f>'26 (2)'!$E$4:$E$8</c:f>
              <c:numCache>
                <c:formatCode>#,##0</c:formatCode>
                <c:ptCount val="5"/>
                <c:pt idx="0">
                  <c:v>140680.4166666664</c:v>
                </c:pt>
                <c:pt idx="1">
                  <c:v>11310.083333333334</c:v>
                </c:pt>
                <c:pt idx="2">
                  <c:v>12380.5</c:v>
                </c:pt>
                <c:pt idx="3">
                  <c:v>299953.66666666663</c:v>
                </c:pt>
                <c:pt idx="4">
                  <c:v>1553920.5833333335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B6-4BD9-9927-DAE9ACCF5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1860465116279E-2"/>
          <c:y val="3.4118479164916816E-2"/>
          <c:w val="0.80958483428437844"/>
          <c:h val="0.891859828151959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511627906976744E-2"/>
                  <c:y val="1.458151064450277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81419764389915"/>
                      <c:h val="0.10607407407407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0E-482D-B853-BA3127E5FA8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'Costos (2)'!$I$27:$I$32</c:f>
              <c:numCache>
                <c:formatCode>0.0%</c:formatCode>
                <c:ptCount val="6"/>
                <c:pt idx="0">
                  <c:v>0.59744444444444444</c:v>
                </c:pt>
                <c:pt idx="1">
                  <c:v>0.26813888888888887</c:v>
                </c:pt>
                <c:pt idx="2">
                  <c:v>0.13166666666666665</c:v>
                </c:pt>
                <c:pt idx="3">
                  <c:v>6.1666666666666613E-2</c:v>
                </c:pt>
                <c:pt idx="4">
                  <c:v>0.26813888888888887</c:v>
                </c:pt>
                <c:pt idx="5">
                  <c:v>0.26555000000000017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E-482D-B853-BA3127E5F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243607183"/>
        <c:axId val="1"/>
      </c:barChart>
      <c:catAx>
        <c:axId val="1243607183"/>
        <c:scaling>
          <c:orientation val="maxMin"/>
        </c:scaling>
        <c:delete val="1"/>
        <c:axPos val="l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436071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5-4727-9B30-8A9AD221D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Hoja1!$D$9:$E$9</c:f>
              <c:strCache>
                <c:ptCount val="2"/>
                <c:pt idx="0">
                  <c:v>12 meses</c:v>
                </c:pt>
                <c:pt idx="1">
                  <c:v>46 meses</c:v>
                </c:pt>
              </c:strCache>
            </c:strRef>
          </c:cat>
          <c:val>
            <c:numRef>
              <c:f>Hoja1!$D$10:$E$10</c:f>
              <c:numCache>
                <c:formatCode>0</c:formatCode>
                <c:ptCount val="2"/>
                <c:pt idx="0">
                  <c:v>8.4749999999999996</c:v>
                </c:pt>
                <c:pt idx="1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5-4727-9B30-8A9AD221D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-27"/>
        <c:axId val="504512816"/>
        <c:axId val="504513600"/>
      </c:barChart>
      <c:catAx>
        <c:axId val="50451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s-PE"/>
          </a:p>
        </c:txPr>
        <c:crossAx val="504513600"/>
        <c:crosses val="autoZero"/>
        <c:auto val="1"/>
        <c:lblAlgn val="ctr"/>
        <c:lblOffset val="100"/>
        <c:noMultiLvlLbl val="0"/>
      </c:catAx>
      <c:valAx>
        <c:axId val="5045136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045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>
              <a:lumMod val="85000"/>
              <a:lumOff val="15000"/>
            </a:schemeClr>
          </a:solidFill>
        </a:defRPr>
      </a:pPr>
      <a:endParaRPr lang="es-P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291080272885365E-2"/>
          <c:y val="8.9635264282871732E-2"/>
          <c:w val="0.93711924679930436"/>
          <c:h val="0.72091292240821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Hoja2!$B$27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Hoja2!$C$26:$F$26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Hoja2!$C$27:$F$27</c:f>
              <c:numCache>
                <c:formatCode>0%</c:formatCode>
                <c:ptCount val="4"/>
                <c:pt idx="0">
                  <c:v>0.05</c:v>
                </c:pt>
                <c:pt idx="1">
                  <c:v>0.35</c:v>
                </c:pt>
                <c:pt idx="2">
                  <c:v>0.7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E-463E-B904-9B0D6E573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90240"/>
        <c:axId val="198891776"/>
      </c:barChart>
      <c:catAx>
        <c:axId val="1988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8891776"/>
        <c:crosses val="autoZero"/>
        <c:auto val="1"/>
        <c:lblAlgn val="ctr"/>
        <c:lblOffset val="100"/>
        <c:noMultiLvlLbl val="0"/>
      </c:catAx>
      <c:valAx>
        <c:axId val="19889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8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796481634476437E-3"/>
          <c:y val="6.7389915320418825E-2"/>
          <c:w val="0.9128841784863706"/>
          <c:h val="0.62865088423352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Hoja2!$I$26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Hoja2!$J$25:$M$25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Hoja2!$J$26:$M$26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B-455D-9B21-BB029261A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060096"/>
        <c:axId val="199082368"/>
      </c:barChart>
      <c:catAx>
        <c:axId val="1990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99082368"/>
        <c:crosses val="autoZero"/>
        <c:auto val="1"/>
        <c:lblAlgn val="ctr"/>
        <c:lblOffset val="100"/>
        <c:noMultiLvlLbl val="0"/>
      </c:catAx>
      <c:valAx>
        <c:axId val="199082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0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dirty="0"/>
              <a:t>Monto </a:t>
            </a:r>
            <a:r>
              <a:rPr lang="en-US" dirty="0" err="1"/>
              <a:t>Adjudicado</a:t>
            </a:r>
            <a:r>
              <a:rPr lang="en-US" dirty="0"/>
              <a:t> (S/.)</a:t>
            </a:r>
            <a:r>
              <a:rPr lang="en-US" baseline="0" dirty="0"/>
              <a:t> </a:t>
            </a:r>
            <a:r>
              <a:rPr lang="en-US" dirty="0"/>
              <a:t>y N° Proc. por </a:t>
            </a:r>
            <a:r>
              <a:rPr lang="en-US" dirty="0" err="1"/>
              <a:t>Entidad</a:t>
            </a:r>
            <a:r>
              <a:rPr lang="en-US" dirty="0"/>
              <a:t>, 2018</a:t>
            </a:r>
          </a:p>
        </c:rich>
      </c:tx>
      <c:layout>
        <c:manualLayout>
          <c:xMode val="edge"/>
          <c:yMode val="edge"/>
          <c:x val="0.18991683629853981"/>
          <c:y val="4.7527751031782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0.24689800317834837"/>
          <c:y val="0.15068786022568015"/>
          <c:w val="0.60035012569244905"/>
          <c:h val="0.78689896252267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5FB3DB-07DB-4280-AB73-0C1F70A3AF89}" type="VALUE">
                      <a:rPr lang="en-US" smtClean="0"/>
                      <a:pPr/>
                      <a:t>[VALOR]</a:t>
                    </a:fld>
                    <a:r>
                      <a:rPr lang="en-US"/>
                      <a:t> (1,342)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BD0-4BFE-B28E-B735B0B16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5D7450-105B-49F9-A533-A236D71D9D4D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(3,340)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D0-4BFE-B28E-B735B0B1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2B50B1-91A5-4389-8FD5-FCC66BCEDEA9}" type="VALUE">
                      <a:rPr lang="en-US" smtClean="0"/>
                      <a:pPr/>
                      <a:t>[VALOR]</a:t>
                    </a:fld>
                    <a:r>
                      <a:rPr lang="en-US"/>
                      <a:t> (7,807)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D0-4BFE-B28E-B735B0B16768}"/>
                </c:ext>
              </c:extLst>
            </c:dLbl>
            <c:dLbl>
              <c:idx val="3"/>
              <c:layout>
                <c:manualLayout>
                  <c:x val="-1.2411527088035451E-2"/>
                  <c:y val="3.3806631404369701E-2"/>
                </c:manualLayout>
              </c:layout>
              <c:tx>
                <c:rich>
                  <a:bodyPr/>
                  <a:lstStyle/>
                  <a:p>
                    <a:fld id="{1CDCD906-CC65-4309-BD4B-9076D6CB1E56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(20,523)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4277184348022"/>
                      <c:h val="0.25168439808327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9F1-4196-B3D1-C41B9A7B88B7}"/>
                </c:ext>
              </c:extLst>
            </c:dLbl>
            <c:dLbl>
              <c:idx val="4"/>
              <c:layout>
                <c:manualLayout>
                  <c:x val="1.7176156407100806E-2"/>
                  <c:y val="1.7358636638199144E-3"/>
                </c:manualLayout>
              </c:layout>
              <c:tx>
                <c:rich>
                  <a:bodyPr/>
                  <a:lstStyle/>
                  <a:p>
                    <a:fld id="{A7084AE5-ADD6-4F97-B698-C00C5F3FD32A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 (14,356)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30485477866307"/>
                      <c:h val="0.251684573522737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F1-4196-B3D1-C41B9A7B88B7}"/>
                </c:ext>
              </c:extLst>
            </c:dLbl>
            <c:numFmt formatCode="#,##0.00\ &quot;M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PETROPERU</c:v>
                </c:pt>
                <c:pt idx="1">
                  <c:v>FONAFE</c:v>
                </c:pt>
                <c:pt idx="2">
                  <c:v>Gobierno Regional</c:v>
                </c:pt>
                <c:pt idx="3">
                  <c:v>Gobierno Local</c:v>
                </c:pt>
                <c:pt idx="4">
                  <c:v>Gobierno Central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4215.8</c:v>
                </c:pt>
                <c:pt idx="1">
                  <c:v>4979.7</c:v>
                </c:pt>
                <c:pt idx="2">
                  <c:v>5408.8</c:v>
                </c:pt>
                <c:pt idx="3">
                  <c:v>13551.9</c:v>
                </c:pt>
                <c:pt idx="4">
                  <c:v>15352.3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0-4BFE-B28E-B735B0B16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704000"/>
        <c:axId val="202705536"/>
      </c:barChart>
      <c:catAx>
        <c:axId val="20270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E"/>
          </a:p>
        </c:txPr>
        <c:crossAx val="202705536"/>
        <c:crosses val="autoZero"/>
        <c:auto val="1"/>
        <c:lblAlgn val="ctr"/>
        <c:lblOffset val="100"/>
        <c:noMultiLvlLbl val="0"/>
      </c:catAx>
      <c:valAx>
        <c:axId val="202705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7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Calibri" panose="020F0502020204030204" pitchFamily="34" charset="0"/>
          <a:cs typeface="Calibri" panose="020F0502020204030204" pitchFamily="34" charset="0"/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148335231681"/>
          <c:y val="0.26503143108756932"/>
          <c:w val="0.51515585709019074"/>
          <c:h val="0.69122168086474911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6-4C7F-ABA0-00309967A6D7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6-4C7F-ABA0-00309967A6D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6-4C7F-ABA0-00309967A6D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6-4C7F-ABA0-00309967A6D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76-4C7F-ABA0-00309967A6D7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76-4C7F-ABA0-00309967A6D7}"/>
              </c:ext>
            </c:extLst>
          </c:dPt>
          <c:dLbls>
            <c:dLbl>
              <c:idx val="0"/>
              <c:layout>
                <c:manualLayout>
                  <c:x val="0.22544014985678656"/>
                  <c:y val="-0.11225479711881474"/>
                </c:manualLayout>
              </c:layout>
              <c:tx>
                <c:rich>
                  <a:bodyPr/>
                  <a:lstStyle/>
                  <a:p>
                    <a:fld id="{2AC84DD4-1B1C-4341-87B0-940EACCC1118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81150BDC-8773-45F1-AA4A-4C4936E08D01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032EB82C-0A40-445E-9C15-BEFD079315B0}" type="PERCENTAGE">
                      <a:rPr lang="en-US" sz="1400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76-4C7F-ABA0-00309967A6D7}"/>
                </c:ext>
              </c:extLst>
            </c:dLbl>
            <c:dLbl>
              <c:idx val="1"/>
              <c:layout>
                <c:manualLayout>
                  <c:x val="-1.9720325415754567E-2"/>
                  <c:y val="0"/>
                </c:manualLayout>
              </c:layout>
              <c:tx>
                <c:rich>
                  <a:bodyPr/>
                  <a:lstStyle/>
                  <a:p>
                    <a:fld id="{77F3E518-BB25-48A0-9DBA-FCE700E2C6F4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
</a:t>
                    </a:r>
                    <a:fld id="{C36B12D6-C2EC-4551-8C3B-9E5E97A94377}" type="VALUE">
                      <a:rPr lang="es-ES" baseline="0"/>
                      <a:pPr/>
                      <a:t>[VALOR]</a:t>
                    </a:fld>
                    <a:r>
                      <a:rPr lang="es-ES" baseline="0" dirty="0"/>
                      <a:t>
</a:t>
                    </a:r>
                    <a:fld id="{F02511E7-26D2-4E95-8314-2F066F9B8742}" type="PERCENTAGE">
                      <a:rPr lang="es-ES" sz="1400" b="1" baseline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76-4C7F-ABA0-00309967A6D7}"/>
                </c:ext>
              </c:extLst>
            </c:dLbl>
            <c:dLbl>
              <c:idx val="4"/>
              <c:layout>
                <c:manualLayout>
                  <c:x val="-3.7859654335660874E-2"/>
                  <c:y val="3.16404706482724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76-4C7F-ABA0-00309967A6D7}"/>
                </c:ext>
              </c:extLst>
            </c:dLbl>
            <c:dLbl>
              <c:idx val="5"/>
              <c:layout>
                <c:manualLayout>
                  <c:x val="1.1902254356570208E-2"/>
                  <c:y val="-7.31996156092870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76-4C7F-ABA0-00309967A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Hoja2!$H$11:$H$12</c:f>
              <c:strCache>
                <c:ptCount val="2"/>
                <c:pt idx="0">
                  <c:v>MYPE</c:v>
                </c:pt>
                <c:pt idx="1">
                  <c:v>Mediana y Grande</c:v>
                </c:pt>
              </c:strCache>
            </c:strRef>
          </c:cat>
          <c:val>
            <c:numRef>
              <c:f>Hoja2!$I$11:$I$12</c:f>
              <c:numCache>
                <c:formatCode>#,##0</c:formatCode>
                <c:ptCount val="2"/>
                <c:pt idx="0">
                  <c:v>3670.4057299999995</c:v>
                </c:pt>
                <c:pt idx="1">
                  <c:v>262.86070000000001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76-4C7F-ABA0-00309967A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'g02'!$A$3</c:f>
              <c:strCache>
                <c:ptCount val="1"/>
                <c:pt idx="0">
                  <c:v>Meta de la ESFL (2019 - 2021)</c:v>
                </c:pt>
              </c:strCache>
            </c:strRef>
          </c:tx>
          <c:spPr>
            <a:ln w="254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dPt>
            <c:idx val="1"/>
            <c:marker>
              <c:symbol val="circle"/>
              <c:size val="7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25400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C5-4AFE-BBD2-EBAB8786C527}"/>
              </c:ext>
            </c:extLst>
          </c:dPt>
          <c:dLbls>
            <c:spPr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'g02'!$B$2:$E$2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'g02'!$B$3:$E$3</c:f>
              <c:numCache>
                <c:formatCode>#,##0</c:formatCode>
                <c:ptCount val="4"/>
                <c:pt idx="0">
                  <c:v>49412</c:v>
                </c:pt>
                <c:pt idx="1">
                  <c:v>75039</c:v>
                </c:pt>
                <c:pt idx="2">
                  <c:v>87039</c:v>
                </c:pt>
                <c:pt idx="3">
                  <c:v>87039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5-4AFE-BBD2-EBAB8786C527}"/>
            </c:ext>
          </c:extLst>
        </c:ser>
        <c:ser>
          <c:idx val="1"/>
          <c:order val="1"/>
          <c:tx>
            <c:strRef>
              <c:f>'g02'!$A$4</c:f>
              <c:strCache>
                <c:ptCount val="1"/>
                <c:pt idx="0">
                  <c:v>Meta revisada</c:v>
                </c:pt>
              </c:strCache>
            </c:strRef>
          </c:tx>
          <c:spPr>
            <a:ln w="254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  <a:prstDash val="sysDash"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  <a:prstDash val="sysDash"/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0C5-4AFE-BBD2-EBAB8786C52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 w="12700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1C-4928-903F-A80BBA8B81FA}"/>
                </c:ext>
              </c:extLst>
            </c:dLbl>
            <c:spPr>
              <a:solidFill>
                <a:schemeClr val="bg1"/>
              </a:solidFill>
              <a:ln w="12700"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'g02'!$B$2:$E$2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'g02'!$B$4:$E$4</c:f>
              <c:numCache>
                <c:formatCode>#,##0</c:formatCode>
                <c:ptCount val="4"/>
                <c:pt idx="0">
                  <c:v>96399</c:v>
                </c:pt>
                <c:pt idx="1">
                  <c:v>150775</c:v>
                </c:pt>
                <c:pt idx="2">
                  <c:v>220717</c:v>
                </c:pt>
                <c:pt idx="3">
                  <c:v>272083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C5-4AFE-BBD2-EBAB8786C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98432"/>
        <c:axId val="202978048"/>
      </c:lineChart>
      <c:catAx>
        <c:axId val="20289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PE"/>
          </a:p>
        </c:txPr>
        <c:crossAx val="202978048"/>
        <c:crosses val="autoZero"/>
        <c:auto val="1"/>
        <c:lblAlgn val="ctr"/>
        <c:lblOffset val="100"/>
        <c:noMultiLvlLbl val="0"/>
      </c:catAx>
      <c:valAx>
        <c:axId val="20297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28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latin typeface="Calibri" panose="020F0502020204030204" pitchFamily="34" charset="0"/>
          <a:cs typeface="Calibri" panose="020F0502020204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148335231681"/>
          <c:y val="0.26503143108756932"/>
          <c:w val="0.51515585709019074"/>
          <c:h val="0.691221680864749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2-43C4-B27A-1111C2B503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12-43C4-B27A-1111C2B503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12-43C4-B27A-1111C2B503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12-43C4-B27A-1111C2B503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12-43C4-B27A-1111C2B503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12-43C4-B27A-1111C2B5036C}"/>
              </c:ext>
            </c:extLst>
          </c:dPt>
          <c:dLbls>
            <c:dLbl>
              <c:idx val="0"/>
              <c:layout>
                <c:manualLayout>
                  <c:x val="-2.39750572790133E-2"/>
                  <c:y val="-4.5232136995127278E-2"/>
                </c:manualLayout>
              </c:layout>
              <c:tx>
                <c:rich>
                  <a:bodyPr/>
                  <a:lstStyle/>
                  <a:p>
                    <a:fld id="{64CFA361-C6C7-490A-BE45-C1F399021178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EBF5F374-7F29-445A-8071-6466E6E0CA19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53B1FDAB-2159-4A86-8CD8-A1C059883C5B}" type="PERCENTAGE">
                      <a:rPr lang="en-US" sz="1400" b="1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12-43C4-B27A-1111C2B5036C}"/>
                </c:ext>
              </c:extLst>
            </c:dLbl>
            <c:dLbl>
              <c:idx val="1"/>
              <c:layout>
                <c:manualLayout>
                  <c:x val="9.6642250781062117E-2"/>
                  <c:y val="3.1835418523920973E-2"/>
                </c:manualLayout>
              </c:layout>
              <c:tx>
                <c:rich>
                  <a:bodyPr/>
                  <a:lstStyle/>
                  <a:p>
                    <a:fld id="{4D1B47C4-E94D-42CF-B0BE-DA7D917628C1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9B65E3D5-C4CD-46BF-A2BA-64862D48F7F8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2FD566ED-FFED-4DDC-BA15-0D360B82CBA1}" type="PERCENTAGE">
                      <a:rPr lang="en-US" sz="1400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12-43C4-B27A-1111C2B5036C}"/>
                </c:ext>
              </c:extLst>
            </c:dLbl>
            <c:dLbl>
              <c:idx val="2"/>
              <c:layout>
                <c:manualLayout>
                  <c:x val="6.8187016042081883E-2"/>
                  <c:y val="5.3800120072623581E-2"/>
                </c:manualLayout>
              </c:layout>
              <c:tx>
                <c:rich>
                  <a:bodyPr/>
                  <a:lstStyle/>
                  <a:p>
                    <a:fld id="{3A69D839-E9E7-4724-92C7-02C4053196AD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71AF7ECE-FE88-4AEF-A428-BF15610EF897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3E4BDBC2-BE86-4BFD-B1E3-6DACB8D9F581}" type="PERCENTAGE">
                      <a:rPr lang="en-US" sz="1400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12-43C4-B27A-1111C2B5036C}"/>
                </c:ext>
              </c:extLst>
            </c:dLbl>
            <c:dLbl>
              <c:idx val="3"/>
              <c:layout>
                <c:manualLayout>
                  <c:x val="-0.12659260953376678"/>
                  <c:y val="-0.24584325921604791"/>
                </c:manualLayout>
              </c:layout>
              <c:tx>
                <c:rich>
                  <a:bodyPr/>
                  <a:lstStyle/>
                  <a:p>
                    <a:fld id="{35BABE25-60F2-4C77-B79A-78A51878F015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3D47D6AD-EDE7-4822-AD61-55D8E3E8A6DF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DF2B3935-EBB8-4133-B3EE-1896B5A0C0B2}" type="PERCENTAGE">
                      <a:rPr lang="en-US" sz="1400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12-43C4-B27A-1111C2B5036C}"/>
                </c:ext>
              </c:extLst>
            </c:dLbl>
            <c:dLbl>
              <c:idx val="4"/>
              <c:layout>
                <c:manualLayout>
                  <c:x val="-8.9261496192248366E-2"/>
                  <c:y val="5.1445520017928931E-2"/>
                </c:manualLayout>
              </c:layout>
              <c:tx>
                <c:rich>
                  <a:bodyPr/>
                  <a:lstStyle/>
                  <a:p>
                    <a:fld id="{EBCF49B5-0B7E-470D-9F45-A51BE3B03684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1C063EC7-4028-45D7-BEED-9F03ECB62B7E}" type="VALUE">
                      <a:rPr lang="en-US" baseline="0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fld id="{72AD4266-9CC0-45AD-B3ED-FE1454A5186A}" type="PERCENTAGE">
                      <a:rPr lang="en-US" sz="1400" b="1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412-43C4-B27A-1111C2B5036C}"/>
                </c:ext>
              </c:extLst>
            </c:dLbl>
            <c:dLbl>
              <c:idx val="5"/>
              <c:layout>
                <c:manualLayout>
                  <c:x val="-9.732676576703285E-2"/>
                  <c:y val="-3.7853656283456202E-2"/>
                </c:manualLayout>
              </c:layout>
              <c:tx>
                <c:rich>
                  <a:bodyPr/>
                  <a:lstStyle/>
                  <a:p>
                    <a:fld id="{0AD0A983-51E4-4C07-BD7E-54637A157878}" type="CATEGORYNAME">
                      <a:rPr lang="es-ES"/>
                      <a:pPr/>
                      <a:t>[NOMBRE DE CATEGORÍA]</a:t>
                    </a:fld>
                    <a:r>
                      <a:rPr lang="es-ES" baseline="0" dirty="0"/>
                      <a:t>
</a:t>
                    </a:r>
                    <a:fld id="{C23369D7-E64E-487B-9A65-EECF2C8BBAEC}" type="VALUE">
                      <a:rPr lang="es-ES" baseline="0"/>
                      <a:pPr/>
                      <a:t>[VALOR]</a:t>
                    </a:fld>
                    <a:r>
                      <a:rPr lang="es-ES" baseline="0" dirty="0"/>
                      <a:t>
</a:t>
                    </a:r>
                    <a:fld id="{28EADDDE-3B92-40C4-97A1-3FBB430C921F}" type="PERCENTAGE">
                      <a:rPr lang="es-ES" sz="1400" b="1" baseline="0"/>
                      <a:pPr/>
                      <a:t>[PORCENTAJE]</a:t>
                    </a:fld>
                    <a:endParaRPr lang="es-E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412-43C4-B27A-1111C2B50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Hoja2!$E$7:$E$12</c:f>
              <c:strCache>
                <c:ptCount val="6"/>
                <c:pt idx="0">
                  <c:v>Empleador</c:v>
                </c:pt>
                <c:pt idx="1">
                  <c:v>Asalariado público</c:v>
                </c:pt>
                <c:pt idx="2">
                  <c:v>Asalariado privado</c:v>
                </c:pt>
                <c:pt idx="3">
                  <c:v>Independiente</c:v>
                </c:pt>
                <c:pt idx="4">
                  <c:v>Trabajador familiar no remunerado</c:v>
                </c:pt>
                <c:pt idx="5">
                  <c:v>Trabajador del hogar</c:v>
                </c:pt>
              </c:strCache>
            </c:strRef>
          </c:cat>
          <c:val>
            <c:numRef>
              <c:f>Hoja2!$F$7:$F$12</c:f>
              <c:numCache>
                <c:formatCode>#,##0</c:formatCode>
                <c:ptCount val="6"/>
                <c:pt idx="0">
                  <c:v>340.88779999999997</c:v>
                </c:pt>
                <c:pt idx="1">
                  <c:v>247.8954</c:v>
                </c:pt>
                <c:pt idx="2">
                  <c:v>3933.2664</c:v>
                </c:pt>
                <c:pt idx="3">
                  <c:v>5610.1091999999999</c:v>
                </c:pt>
                <c:pt idx="4">
                  <c:v>1670.9923999999999</c:v>
                </c:pt>
                <c:pt idx="5">
                  <c:v>349.46012000000002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12-43C4-B27A-1111C2B50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33968253968254"/>
          <c:y val="7.9962962962962958E-2"/>
          <c:w val="0.58545158730158731"/>
          <c:h val="0.88711111111111107"/>
        </c:manualLayout>
      </c:layout>
      <c:barChart>
        <c:barDir val="col"/>
        <c:grouping val="percent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1877327"/>
        <c:axId val="1537328543"/>
      </c:barChart>
      <c:catAx>
        <c:axId val="1541877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7328543"/>
        <c:crosses val="autoZero"/>
        <c:auto val="1"/>
        <c:lblAlgn val="ctr"/>
        <c:lblOffset val="100"/>
        <c:noMultiLvlLbl val="0"/>
      </c:catAx>
      <c:valAx>
        <c:axId val="1537328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187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3217468729785"/>
          <c:y val="0.14366329223935367"/>
          <c:w val="0.67356215636335026"/>
          <c:h val="0.676089681172948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93-4FA6-91F9-BBF7E4C67C1A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93-4FA6-91F9-BBF7E4C67C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A238FE2-4F5B-4E77-A5D3-8A38DD77D20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3,9 MM</a:t>
                    </a:r>
                    <a:r>
                      <a:rPr lang="en-US" baseline="0" dirty="0"/>
                      <a:t>
</a:t>
                    </a:r>
                    <a:fld id="{596E638F-C5FA-4794-B546-F65C9C05E1BE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93-4FA6-91F9-BBF7E4C67C1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403E17-10D1-456A-B485-F8F97E8FBBEE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2,4 MM
</a:t>
                    </a:r>
                    <a:fld id="{1EF7F9C6-DD07-4E7B-842E-7B6DED83832E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93-4FA6-91F9-BBF7E4C67C1A}"/>
                </c:ext>
              </c:extLst>
            </c:dLbl>
            <c:numFmt formatCode="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 (2)'!$B$43:$C$43</c:f>
              <c:strCache>
                <c:ptCount val="2"/>
                <c:pt idx="0">
                  <c:v>Empleo informal</c:v>
                </c:pt>
                <c:pt idx="1">
                  <c:v>Empleo formal</c:v>
                </c:pt>
              </c:strCache>
            </c:strRef>
          </c:cat>
          <c:val>
            <c:numRef>
              <c:f>'22 (2)'!$B$55:$C$55</c:f>
              <c:numCache>
                <c:formatCode>#,##0</c:formatCode>
                <c:ptCount val="2"/>
                <c:pt idx="0">
                  <c:v>3933266.4243000001</c:v>
                </c:pt>
                <c:pt idx="1">
                  <c:v>2411640.6302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93-4FA6-91F9-BBF7E4C67C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01427115188586E-2"/>
          <c:y val="8.4666666666666668E-2"/>
          <c:w val="0.7167232734918324"/>
          <c:h val="0.891814814814814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'22 (2)'!$F$46</c:f>
              <c:strCache>
                <c:ptCount val="1"/>
                <c:pt idx="0">
                  <c:v>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77424791048783E-2"/>
                  <c:y val="3.5142962962963049E-2"/>
                </c:manualLayout>
              </c:layout>
              <c:tx>
                <c:rich>
                  <a:bodyPr/>
                  <a:lstStyle/>
                  <a:p>
                    <a:fld id="{E2D1CADE-A549-4C0E-B66E-88C39B4233DA}" type="SERIESNAME">
                      <a:rPr lang="en-US"/>
                      <a:pPr/>
                      <a:t>[NOMBRE DE LA SERIE]</a:t>
                    </a:fld>
                    <a:endParaRPr lang="en-US" baseline="0" dirty="0"/>
                  </a:p>
                  <a:p>
                    <a:r>
                      <a:rPr lang="en-US" dirty="0"/>
                      <a:t>1,9 MM</a:t>
                    </a:r>
                    <a:r>
                      <a:rPr lang="en-US" baseline="0" dirty="0"/>
                      <a:t> </a:t>
                    </a:r>
                  </a:p>
                  <a:p>
                    <a:r>
                      <a:rPr lang="en-US" dirty="0"/>
                      <a:t>(30,5%)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185542600958298"/>
                      <c:h val="0.206552222222222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59-4B48-954D-1620782DB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(2)'!$H$46</c:f>
              <c:numCache>
                <c:formatCode>#,##0</c:formatCode>
                <c:ptCount val="1"/>
                <c:pt idx="0">
                  <c:v>1938322.4034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59-4B48-954D-1620782DB73E}"/>
            </c:ext>
          </c:extLst>
        </c:ser>
        <c:ser>
          <c:idx val="1"/>
          <c:order val="1"/>
          <c:tx>
            <c:strRef>
              <c:f>'22 (2)'!$F$47</c:f>
              <c:strCache>
                <c:ptCount val="1"/>
                <c:pt idx="0">
                  <c:v>EsSalud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219510591579281E-3"/>
                  <c:y val="4.95553080535985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547F57-3A5E-48F5-B37A-532CF00AA320}" type="SERIESNAME">
                      <a:rPr lang="en-US" sz="1400"/>
                      <a:pPr>
                        <a:defRPr sz="1400"/>
                      </a:pPr>
                      <a:t>[NOMBRE DE LA SERIE]</a:t>
                    </a:fld>
                    <a:endParaRPr lang="en-US" sz="1400" baseline="0" dirty="0"/>
                  </a:p>
                  <a:p>
                    <a:pPr>
                      <a:defRPr sz="1400"/>
                    </a:pPr>
                    <a:r>
                      <a:rPr lang="en-US" sz="1400" dirty="0"/>
                      <a:t>243 mil</a:t>
                    </a:r>
                    <a:r>
                      <a:rPr lang="en-US" sz="1400" baseline="0" dirty="0"/>
                      <a:t> </a:t>
                    </a:r>
                  </a:p>
                  <a:p>
                    <a:pPr>
                      <a:defRPr sz="1400"/>
                    </a:pPr>
                    <a:r>
                      <a:rPr lang="en-US" sz="1400" dirty="0"/>
                      <a:t>(3,8%)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747337317769993"/>
                      <c:h val="0.22119394944053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59-4B48-954D-1620782DB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(2)'!$H$47</c:f>
              <c:numCache>
                <c:formatCode>#,##0</c:formatCode>
                <c:ptCount val="1"/>
                <c:pt idx="0">
                  <c:v>242854.6888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59-4B48-954D-1620782DB73E}"/>
            </c:ext>
          </c:extLst>
        </c:ser>
        <c:ser>
          <c:idx val="2"/>
          <c:order val="2"/>
          <c:tx>
            <c:strRef>
              <c:f>'22 (2)'!$F$48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5718152005892428"/>
                  <c:y val="-4.692248591751966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D8B3EE-F445-4EFA-96A0-CB4CC2EE2C6E}" type="SERIESNAME">
                      <a:rPr lang="en-US" sz="1400"/>
                      <a:pPr>
                        <a:defRPr sz="1400"/>
                      </a:pPr>
                      <a:t>[NOMBRE DE LA SERIE]</a:t>
                    </a:fld>
                    <a:endParaRPr lang="en-US" sz="1400" baseline="0" dirty="0"/>
                  </a:p>
                  <a:p>
                    <a:pPr>
                      <a:defRPr sz="1400"/>
                    </a:pPr>
                    <a:r>
                      <a:rPr lang="en-US" sz="1400" dirty="0"/>
                      <a:t>74 mil</a:t>
                    </a:r>
                    <a:r>
                      <a:rPr lang="en-US" sz="1400" baseline="0" dirty="0"/>
                      <a:t> </a:t>
                    </a:r>
                    <a:r>
                      <a:rPr lang="en-US" sz="1400" dirty="0"/>
                      <a:t>(1,2%)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090433411166354"/>
                      <c:h val="0.19264040475165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59-4B48-954D-1620782DB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(2)'!$H$48</c:f>
              <c:numCache>
                <c:formatCode>#,##0</c:formatCode>
                <c:ptCount val="1"/>
                <c:pt idx="0">
                  <c:v>74116.087299999679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59-4B48-954D-1620782DB73E}"/>
            </c:ext>
          </c:extLst>
        </c:ser>
        <c:ser>
          <c:idx val="3"/>
          <c:order val="3"/>
          <c:tx>
            <c:strRef>
              <c:f>'22 (2)'!$F$49</c:f>
              <c:strCache>
                <c:ptCount val="1"/>
                <c:pt idx="0">
                  <c:v>Más de un seguro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'22 (2)'!$H$49</c:f>
              <c:numCache>
                <c:formatCode>#,##0</c:formatCode>
                <c:ptCount val="1"/>
                <c:pt idx="0">
                  <c:v>15247.544400000001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59-4B48-954D-1620782DB73E}"/>
            </c:ext>
          </c:extLst>
        </c:ser>
        <c:ser>
          <c:idx val="4"/>
          <c:order val="4"/>
          <c:tx>
            <c:strRef>
              <c:f>'22 (2)'!$F$51</c:f>
              <c:strCache>
                <c:ptCount val="1"/>
                <c:pt idx="0">
                  <c:v>No especificado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'22 (2)'!$H$51</c:f>
              <c:numCache>
                <c:formatCode>#,##0</c:formatCode>
                <c:ptCount val="1"/>
                <c:pt idx="0">
                  <c:v>617.59460000000001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59-4B48-954D-1620782DB73E}"/>
            </c:ext>
          </c:extLst>
        </c:ser>
        <c:ser>
          <c:idx val="5"/>
          <c:order val="5"/>
          <c:tx>
            <c:strRef>
              <c:f>'22 (2)'!$F$52</c:f>
              <c:strCache>
                <c:ptCount val="1"/>
                <c:pt idx="0">
                  <c:v>Sin seguro de salud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711447943642237E-2"/>
                  <c:y val="-2.4577677806899755E-2"/>
                </c:manualLayout>
              </c:layout>
              <c:tx>
                <c:rich>
                  <a:bodyPr/>
                  <a:lstStyle/>
                  <a:p>
                    <a:fld id="{6C06FDB3-5414-4A26-88ED-7EFBA82CD71E}" type="SERIESNAME">
                      <a:rPr lang="es-ES"/>
                      <a:pPr/>
                      <a:t>[NOMBRE DE LA SERIE]</a:t>
                    </a:fld>
                    <a:endParaRPr lang="es-ES" baseline="0" dirty="0"/>
                  </a:p>
                  <a:p>
                    <a:r>
                      <a:rPr lang="es-ES" dirty="0"/>
                      <a:t>1,7 MM</a:t>
                    </a:r>
                    <a:r>
                      <a:rPr lang="es-ES" baseline="0" dirty="0"/>
                      <a:t> </a:t>
                    </a:r>
                  </a:p>
                  <a:p>
                    <a:r>
                      <a:rPr lang="es-ES" dirty="0"/>
                      <a:t>(26,2%)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8252898842994927"/>
                      <c:h val="0.209407607349163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359-4B48-954D-1620782DB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(2)'!$H$52</c:f>
              <c:numCache>
                <c:formatCode>#,##0</c:formatCode>
                <c:ptCount val="1"/>
                <c:pt idx="0">
                  <c:v>1662108.1058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59-4B48-954D-1620782DB7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1877327"/>
        <c:axId val="1537328543"/>
      </c:barChart>
      <c:catAx>
        <c:axId val="1541877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7328543"/>
        <c:crosses val="autoZero"/>
        <c:auto val="1"/>
        <c:lblAlgn val="ctr"/>
        <c:lblOffset val="100"/>
        <c:noMultiLvlLbl val="0"/>
      </c:catAx>
      <c:valAx>
        <c:axId val="15373285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187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6372794844166E-3"/>
          <c:y val="0.18511352480123608"/>
          <c:w val="0.83498507966614188"/>
          <c:h val="0.676636382656838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C-4345-B407-E57543C0D94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C-4345-B407-E57543C0D94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657963-B6E3-4505-A1CC-CB43593A1CF7}" type="CATEGORYNAME">
                      <a:rPr lang="es-ES" sz="140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s-ES" sz="1400" baseline="0" dirty="0"/>
                      <a:t>
3,2 MM
</a:t>
                    </a:r>
                    <a:fld id="{BB56BA25-B790-4E7C-9B89-CB3EA91F7DA1}" type="PERCENTAGE">
                      <a:rPr lang="es-ES" sz="1400" baseline="0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S" sz="1400" baseline="0" dirty="0"/>
                  </a:p>
                </c:rich>
              </c:tx>
              <c:numFmt formatCode="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9C-4345-B407-E57543C0D94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4AA492-AEB9-4CBB-A432-597A2219F76E}" type="CATEGORYNAME">
                      <a:rPr lang="en-US" sz="140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[NOMBRE DE CATEGORÍA]</a:t>
                    </a:fld>
                    <a:r>
                      <a:rPr lang="en-US" sz="1400" baseline="0" dirty="0"/>
                      <a:t>
3,2 MM
</a:t>
                    </a:r>
                    <a:fld id="{2259F729-AD82-4241-8EF9-F7A639BA3128}" type="PERCENTAGE">
                      <a:rPr lang="en-US" sz="1400" baseline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[PORCENTAJE]</a:t>
                    </a:fld>
                    <a:endParaRPr lang="en-US" sz="1400" baseline="0" dirty="0"/>
                  </a:p>
                </c:rich>
              </c:tx>
              <c:numFmt formatCode="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9C-4345-B407-E57543C0D941}"/>
                </c:ext>
              </c:extLst>
            </c:dLbl>
            <c:numFmt formatCode="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 (2)'!$A$38:$A$39</c:f>
              <c:strCache>
                <c:ptCount val="2"/>
                <c:pt idx="0">
                  <c:v>Sí afiliado</c:v>
                </c:pt>
                <c:pt idx="1">
                  <c:v>No afiliado</c:v>
                </c:pt>
              </c:strCache>
            </c:strRef>
          </c:cat>
          <c:val>
            <c:numRef>
              <c:f>'22 (2)'!$D$79:$D$80</c:f>
              <c:numCache>
                <c:formatCode>#,##0</c:formatCode>
                <c:ptCount val="2"/>
                <c:pt idx="0">
                  <c:v>3183663.5937000001</c:v>
                </c:pt>
                <c:pt idx="1">
                  <c:v>3161243.4608999998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C-4345-B407-E57543C0D9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8218178101975E-2"/>
          <c:y val="5.0925925925925923E-2"/>
          <c:w val="0.48383036077725461"/>
          <c:h val="0.898148148148148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'22 (2)'!$A$68</c:f>
              <c:strCache>
                <c:ptCount val="1"/>
                <c:pt idx="0">
                  <c:v>AFP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5265533821806675"/>
                  <c:y val="-2.93053389691398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Privado</a:t>
                    </a:r>
                    <a:endParaRPr lang="en-US" sz="1400" baseline="0" dirty="0"/>
                  </a:p>
                  <a:p>
                    <a:pPr>
                      <a:defRPr sz="1400"/>
                    </a:pPr>
                    <a:r>
                      <a:rPr lang="en-US" sz="1400" dirty="0"/>
                      <a:t>2,3 mil</a:t>
                    </a:r>
                  </a:p>
                  <a:p>
                    <a:pPr>
                      <a:defRPr sz="1400"/>
                    </a:pPr>
                    <a:r>
                      <a:rPr lang="en-US" sz="1400" dirty="0"/>
                      <a:t>(37,2%)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163373507763837"/>
                      <c:h val="0.2787404271607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FA8-4DE6-B976-C7CD8E6FE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(2)'!$D$68</c:f>
              <c:numCache>
                <c:formatCode>#,##0</c:formatCode>
                <c:ptCount val="1"/>
                <c:pt idx="0">
                  <c:v>2362238.696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8-4DE6-B976-C7CD8E6FEEF4}"/>
            </c:ext>
          </c:extLst>
        </c:ser>
        <c:ser>
          <c:idx val="1"/>
          <c:order val="1"/>
          <c:tx>
            <c:strRef>
              <c:f>'22 (2)'!$A$69</c:f>
              <c:strCache>
                <c:ptCount val="1"/>
                <c:pt idx="0">
                  <c:v>ONP - Ley 19990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53556360098096112"/>
                  <c:y val="2.605893658349748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sz="1400" dirty="0"/>
                      <a:t>Público -ONP</a:t>
                    </a:r>
                    <a:endParaRPr lang="pt-BR" sz="1400" baseline="0" dirty="0"/>
                  </a:p>
                  <a:p>
                    <a:pPr>
                      <a:defRPr sz="1400"/>
                    </a:pPr>
                    <a:r>
                      <a:rPr lang="pt-BR" sz="1400" dirty="0"/>
                      <a:t>730 mil</a:t>
                    </a:r>
                  </a:p>
                  <a:p>
                    <a:pPr>
                      <a:defRPr sz="1400"/>
                    </a:pPr>
                    <a:r>
                      <a:rPr lang="pt-BR" sz="1400" dirty="0"/>
                      <a:t>(11,5%)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27838053843376"/>
                      <c:h val="0.4371357928430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FA8-4DE6-B976-C7CD8E6FE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'22 (2)'!$D$69</c:f>
              <c:numCache>
                <c:formatCode>#,##0</c:formatCode>
                <c:ptCount val="1"/>
                <c:pt idx="0">
                  <c:v>730488.46429999999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A8-4DE6-B976-C7CD8E6FEEF4}"/>
            </c:ext>
          </c:extLst>
        </c:ser>
        <c:ser>
          <c:idx val="2"/>
          <c:order val="2"/>
          <c:tx>
            <c:strRef>
              <c:f>'22 (2)'!$A$70</c:f>
              <c:strCache>
                <c:ptCount val="1"/>
                <c:pt idx="0">
                  <c:v>Ley 25530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'22 (2)'!$D$70</c:f>
              <c:numCache>
                <c:formatCode>#,##0</c:formatCode>
                <c:ptCount val="1"/>
                <c:pt idx="0">
                  <c:v>23173.2435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A8-4DE6-B976-C7CD8E6FEEF4}"/>
            </c:ext>
          </c:extLst>
        </c:ser>
        <c:ser>
          <c:idx val="3"/>
          <c:order val="3"/>
          <c:tx>
            <c:strRef>
              <c:f>'22 (2)'!$A$71</c:f>
              <c:strCache>
                <c:ptCount val="1"/>
                <c:pt idx="0">
                  <c:v>Otro sistema de pensiones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'22 (2)'!$D$71</c:f>
              <c:numCache>
                <c:formatCode>#,##0</c:formatCode>
                <c:ptCount val="1"/>
                <c:pt idx="0">
                  <c:v>62796.532399999996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8-4DE6-B976-C7CD8E6FEEF4}"/>
            </c:ext>
          </c:extLst>
        </c:ser>
        <c:ser>
          <c:idx val="4"/>
          <c:order val="4"/>
          <c:tx>
            <c:strRef>
              <c:f>'22 (2)'!$A$72</c:f>
              <c:strCache>
                <c:ptCount val="1"/>
                <c:pt idx="0">
                  <c:v>Más de un sistema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'22 (2)'!$D$72</c:f>
              <c:numCache>
                <c:formatCode>#,##0</c:formatCode>
                <c:ptCount val="1"/>
                <c:pt idx="0">
                  <c:v>4966.6575000000003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A8-4DE6-B976-C7CD8E6FEE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4345615"/>
        <c:axId val="1624925567"/>
      </c:barChart>
      <c:catAx>
        <c:axId val="16643456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4925567"/>
        <c:crosses val="autoZero"/>
        <c:auto val="1"/>
        <c:lblAlgn val="ctr"/>
        <c:lblOffset val="100"/>
        <c:noMultiLvlLbl val="0"/>
      </c:catAx>
      <c:valAx>
        <c:axId val="16249255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6434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591111111111"/>
          <c:y val="3.3743961352657004E-2"/>
          <c:w val="0.50385199999999997"/>
          <c:h val="0.93251207729468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2,3</a:t>
                    </a:r>
                    <a:r>
                      <a:rPr lang="en-US" baseline="0" dirty="0"/>
                      <a:t> MM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CD-4988-94A8-9A31ABE8BC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1,2 MM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CD-4988-94A8-9A31ABE8B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'24 (2)'!$B$4:$B$5</c:f>
              <c:strCache>
                <c:ptCount val="2"/>
                <c:pt idx="0">
                  <c:v>A plazo fijo 1/</c:v>
                </c:pt>
                <c:pt idx="1">
                  <c:v>A plazo indeterminado</c:v>
                </c:pt>
              </c:strCache>
            </c:strRef>
          </c:cat>
          <c:val>
            <c:numRef>
              <c:f>'24 (2)'!$C$4:$C$5</c:f>
              <c:numCache>
                <c:formatCode>#,##0</c:formatCode>
                <c:ptCount val="2"/>
                <c:pt idx="0">
                  <c:v>2268501.5833333326</c:v>
                </c:pt>
                <c:pt idx="1">
                  <c:v>1218969.8333333335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D-4988-94A8-9A31ABE8B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255798752"/>
        <c:axId val="576032960"/>
      </c:barChart>
      <c:catAx>
        <c:axId val="255798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PE"/>
          </a:p>
        </c:txPr>
        <c:crossAx val="576032960"/>
        <c:crosses val="autoZero"/>
        <c:auto val="1"/>
        <c:lblAlgn val="ctr"/>
        <c:lblOffset val="100"/>
        <c:noMultiLvlLbl val="0"/>
      </c:catAx>
      <c:valAx>
        <c:axId val="576032960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2557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P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0.71237</cdr:x>
      <cdr:y>0.0496</cdr:y>
    </cdr:from>
    <cdr:to>
      <cdr:x>0.71438</cdr:x>
      <cdr:y>0.80036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A187D089-B04F-455D-AE0A-E6DFD9A9831B}"/>
            </a:ext>
          </a:extLst>
        </cdr:cNvPr>
        <cdr:cNvCxnSpPr/>
      </cdr:nvCxnSpPr>
      <cdr:spPr>
        <a:xfrm xmlns:a="http://schemas.openxmlformats.org/drawingml/2006/main">
          <a:off x="5641998" y="142861"/>
          <a:ext cx="15852" cy="21621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0.39785</cdr:x>
      <cdr:y>0</cdr:y>
    </cdr:from>
    <cdr:to>
      <cdr:x>0.64284</cdr:x>
      <cdr:y>0.09799</cdr:y>
    </cdr:to>
    <cdr:sp macro="" textlink="">
      <cdr:nvSpPr>
        <cdr:cNvPr id="2" name="CuadroTexto 66">
          <a:extLst xmlns:a="http://schemas.openxmlformats.org/drawingml/2006/main">
            <a:ext uri="{FF2B5EF4-FFF2-40B4-BE49-F238E27FC236}">
              <a16:creationId xmlns:a16="http://schemas.microsoft.com/office/drawing/2014/main" id="{5D51336C-D48C-4665-BC9A-2FBD94B04016}"/>
            </a:ext>
          </a:extLst>
        </cdr:cNvPr>
        <cdr:cNvSpPr txBox="1"/>
      </cdr:nvSpPr>
      <cdr:spPr>
        <a:xfrm xmlns:a="http://schemas.openxmlformats.org/drawingml/2006/main">
          <a:off x="1289050" y="0"/>
          <a:ext cx="793750" cy="26458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0.30574</cdr:x>
      <cdr:y>0.40978</cdr:y>
    </cdr:from>
    <cdr:to>
      <cdr:x>0.71154</cdr:x>
      <cdr:y>0.57008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9E87942-2C0E-484D-8E9B-9B76CE84EE25}"/>
            </a:ext>
          </a:extLst>
        </cdr:cNvPr>
        <cdr:cNvSpPr txBox="1"/>
      </cdr:nvSpPr>
      <cdr:spPr>
        <a:xfrm xmlns:a="http://schemas.openxmlformats.org/drawingml/2006/main">
          <a:off x="1806367" y="1661505"/>
          <a:ext cx="2397490" cy="649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Total</a:t>
          </a:r>
        </a:p>
        <a:p xmlns:a="http://schemas.openxmlformats.org/drawingml/2006/main">
          <a:pPr algn="ctr"/>
          <a:r>
            <a:rPr lang="es-PE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3,5 MM de </a:t>
          </a:r>
          <a:r>
            <a:rPr lang="es-PE" sz="1400" b="1" baseline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trabajadores</a:t>
          </a:r>
          <a:endParaRPr lang="es-PE" sz="1400" b="1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0.38438</cdr:x>
      <cdr:y>0.46204</cdr:y>
    </cdr:from>
    <cdr:to>
      <cdr:x>0.61563</cdr:x>
      <cdr:y>0.6462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1CAF022-E5DD-48B4-A29C-96341F651BC8}"/>
            </a:ext>
          </a:extLst>
        </cdr:cNvPr>
        <cdr:cNvSpPr txBox="1"/>
      </cdr:nvSpPr>
      <cdr:spPr>
        <a:xfrm xmlns:a="http://schemas.openxmlformats.org/drawingml/2006/main">
          <a:off x="1757363" y="1362075"/>
          <a:ext cx="1057275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200" b="1" dirty="0">
              <a:solidFill>
                <a:schemeClr val="tx1"/>
              </a:solidFill>
              <a:latin typeface="Arial Narrow" panose="020B0606020202030204" pitchFamily="34" charset="0"/>
            </a:rPr>
            <a:t>1,5 MM</a:t>
          </a:r>
        </a:p>
        <a:p xmlns:a="http://schemas.openxmlformats.org/drawingml/2006/main">
          <a:pPr algn="ctr"/>
          <a:r>
            <a:rPr lang="es-PE" sz="1200" b="1" dirty="0">
              <a:solidFill>
                <a:schemeClr val="tx1"/>
              </a:solidFill>
              <a:latin typeface="Arial Narrow" panose="020B0606020202030204" pitchFamily="34" charset="0"/>
            </a:rPr>
            <a:t>trabajadores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0.39569</cdr:x>
      <cdr:y>0.44104</cdr:y>
    </cdr:from>
    <cdr:to>
      <cdr:x>0.62694</cdr:x>
      <cdr:y>0.68336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1CAF022-E5DD-48B4-A29C-96341F651BC8}"/>
            </a:ext>
          </a:extLst>
        </cdr:cNvPr>
        <cdr:cNvSpPr txBox="1"/>
      </cdr:nvSpPr>
      <cdr:spPr>
        <a:xfrm xmlns:a="http://schemas.openxmlformats.org/drawingml/2006/main">
          <a:off x="1851815" y="1111424"/>
          <a:ext cx="1082250" cy="61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200" b="1" dirty="0">
              <a:solidFill>
                <a:schemeClr val="tx1"/>
              </a:solidFill>
              <a:latin typeface="Arial Narrow" panose="020B0606020202030204" pitchFamily="34" charset="0"/>
            </a:rPr>
            <a:t>2 MM de</a:t>
          </a:r>
        </a:p>
        <a:p xmlns:a="http://schemas.openxmlformats.org/drawingml/2006/main">
          <a:pPr algn="ctr"/>
          <a:r>
            <a:rPr lang="es-PE" sz="1200" b="1" dirty="0">
              <a:solidFill>
                <a:schemeClr val="tx1"/>
              </a:solidFill>
              <a:latin typeface="Arial Narrow" panose="020B0606020202030204" pitchFamily="34" charset="0"/>
            </a:rPr>
            <a:t>trabajadores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0.52915</cdr:x>
      <cdr:y>0.43903</cdr:y>
    </cdr:from>
    <cdr:to>
      <cdr:x>0.85188</cdr:x>
      <cdr:y>0.59933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9E87942-2C0E-484D-8E9B-9B76CE84EE25}"/>
            </a:ext>
          </a:extLst>
        </cdr:cNvPr>
        <cdr:cNvSpPr txBox="1"/>
      </cdr:nvSpPr>
      <cdr:spPr>
        <a:xfrm xmlns:a="http://schemas.openxmlformats.org/drawingml/2006/main">
          <a:off x="3194657" y="1666800"/>
          <a:ext cx="1948477" cy="608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Total</a:t>
          </a:r>
        </a:p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3,5 MM</a:t>
          </a:r>
          <a:r>
            <a:rPr lang="es-PE" sz="1400" b="1" baseline="0" dirty="0">
              <a:solidFill>
                <a:schemeClr val="tx1"/>
              </a:solidFill>
              <a:latin typeface="Arial Narrow" panose="020B0606020202030204" pitchFamily="34" charset="0"/>
            </a:rPr>
            <a:t> trabajadores</a:t>
          </a:r>
          <a:endParaRPr lang="es-PE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0.39343</cdr:x>
      <cdr:y>0.43474</cdr:y>
    </cdr:from>
    <cdr:to>
      <cdr:x>0.62468</cdr:x>
      <cdr:y>0.65012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1CAF022-E5DD-48B4-A29C-96341F651BC8}"/>
            </a:ext>
          </a:extLst>
        </cdr:cNvPr>
        <cdr:cNvSpPr txBox="1"/>
      </cdr:nvSpPr>
      <cdr:spPr>
        <a:xfrm xmlns:a="http://schemas.openxmlformats.org/drawingml/2006/main">
          <a:off x="1870410" y="1067981"/>
          <a:ext cx="1099389" cy="529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1,5 MM</a:t>
          </a:r>
        </a:p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trabajadores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0.44588</cdr:x>
      <cdr:y>0.44335</cdr:y>
    </cdr:from>
    <cdr:to>
      <cdr:x>0.67713</cdr:x>
      <cdr:y>0.68567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A1CAF022-E5DD-48B4-A29C-96341F651BC8}"/>
            </a:ext>
          </a:extLst>
        </cdr:cNvPr>
        <cdr:cNvSpPr txBox="1"/>
      </cdr:nvSpPr>
      <cdr:spPr>
        <a:xfrm xmlns:a="http://schemas.openxmlformats.org/drawingml/2006/main">
          <a:off x="2246571" y="955981"/>
          <a:ext cx="1165165" cy="522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2 MM de</a:t>
          </a:r>
        </a:p>
        <a:p xmlns:a="http://schemas.openxmlformats.org/drawingml/2006/main">
          <a:pPr algn="ctr"/>
          <a:r>
            <a:rPr lang="es-PE" sz="1400" b="1" dirty="0">
              <a:solidFill>
                <a:schemeClr val="tx1"/>
              </a:solidFill>
              <a:latin typeface="Arial Narrow" panose="020B0606020202030204" pitchFamily="34" charset="0"/>
            </a:rPr>
            <a:t>trabajadores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0.25814</cdr:x>
      <cdr:y>0.03457</cdr:y>
    </cdr:from>
    <cdr:to>
      <cdr:x>0.25814</cdr:x>
      <cdr:y>0.8126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414F4208-211E-4AD4-B77E-3C1E3948B455}"/>
            </a:ext>
          </a:extLst>
        </cdr:cNvPr>
        <cdr:cNvCxnSpPr/>
      </cdr:nvCxnSpPr>
      <cdr:spPr>
        <a:xfrm xmlns:a="http://schemas.openxmlformats.org/drawingml/2006/main" flipV="1">
          <a:off x="2363441" y="144085"/>
          <a:ext cx="0" cy="32427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0.65472</cdr:x>
      <cdr:y>0.03805</cdr:y>
    </cdr:from>
    <cdr:to>
      <cdr:x>0.84103</cdr:x>
      <cdr:y>0.12886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144129" y="158577"/>
          <a:ext cx="1748394" cy="378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Meta Revisada</a:t>
          </a:r>
        </a:p>
      </cdr:txBody>
    </cdr:sp>
  </cdr:relSizeAnchor>
  <cdr:relSizeAnchor xmlns:cdr="http://schemas.openxmlformats.org/drawingml/2006/chartDrawing">
    <cdr:from>
      <cdr:x>0</cdr:x>
      <cdr:y>0.64677</cdr:y>
    </cdr:from>
    <cdr:to>
      <cdr:x>0.09953</cdr:x>
      <cdr:y>0.73758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03BE5B8D-2F57-495E-BF9F-4AC789FB3385}"/>
            </a:ext>
          </a:extLst>
        </cdr:cNvPr>
        <cdr:cNvSpPr txBox="1"/>
      </cdr:nvSpPr>
      <cdr:spPr>
        <a:xfrm xmlns:a="http://schemas.openxmlformats.org/drawingml/2006/main">
          <a:off x="0" y="2787334"/>
          <a:ext cx="943157" cy="391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PE" sz="1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Meta Inicial</a:t>
          </a:r>
        </a:p>
      </cdr:txBody>
    </cdr:sp>
  </cdr:relSizeAnchor>
  <cdr:relSizeAnchor xmlns:cdr="http://schemas.openxmlformats.org/drawingml/2006/chartDrawing">
    <cdr:from>
      <cdr:x>0</cdr:x>
      <cdr:y>0.50715</cdr:y>
    </cdr:from>
    <cdr:to>
      <cdr:x>0.1005</cdr:x>
      <cdr:y>0.59796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1C77FE46-5695-4320-A6CB-3EC30E6F23BB}"/>
            </a:ext>
          </a:extLst>
        </cdr:cNvPr>
        <cdr:cNvSpPr txBox="1"/>
      </cdr:nvSpPr>
      <cdr:spPr>
        <a:xfrm xmlns:a="http://schemas.openxmlformats.org/drawingml/2006/main">
          <a:off x="0" y="2185624"/>
          <a:ext cx="952393" cy="391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s-PE" sz="1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Ejecutado</a:t>
          </a:r>
        </a:p>
      </cdr:txBody>
    </cdr:sp>
  </cdr:relSizeAnchor>
  <cdr:relSizeAnchor xmlns:cdr="http://schemas.openxmlformats.org/drawingml/2006/chartDrawing">
    <cdr:from>
      <cdr:x>0.67013</cdr:x>
      <cdr:y>0.48077</cdr:y>
    </cdr:from>
    <cdr:to>
      <cdr:x>0.85644</cdr:x>
      <cdr:y>0.57158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E9805AEA-543E-43F4-8621-9EB18E8DA73F}"/>
            </a:ext>
          </a:extLst>
        </cdr:cNvPr>
        <cdr:cNvSpPr txBox="1"/>
      </cdr:nvSpPr>
      <cdr:spPr>
        <a:xfrm xmlns:a="http://schemas.openxmlformats.org/drawingml/2006/main">
          <a:off x="6350444" y="2071957"/>
          <a:ext cx="1765543" cy="391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Meta </a:t>
          </a:r>
          <a:r>
            <a:rPr lang="es-PE" sz="1400" b="1" i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InicIal</a:t>
          </a:r>
          <a:endParaRPr lang="es-PE" sz="1400" b="1" i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D4AE-8F5B-48CD-B1A2-7ED424E68375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95215-11CC-41D4-9ADA-79492380D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820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2859B-8722-4D46-8BCD-DF5D01CEC68B}" type="datetimeFigureOut">
              <a:rPr lang="es-PE" smtClean="0"/>
              <a:t>8/07/2019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6857"/>
            <a:ext cx="5438140" cy="390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274"/>
            <a:ext cx="2945659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274"/>
            <a:ext cx="2945659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75E3-EB0A-4B7E-B525-8C265F397E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2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tasa de empleo informal se redujo en cinco puntos porcentuales en los últimos cinco años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063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11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33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 cada 10 trabajadores en situación de informalidad, 5 son asalariados y 4 son independientes.</a:t>
            </a:r>
          </a:p>
          <a:p>
            <a:r>
              <a:rPr lang="es-ES" dirty="0"/>
              <a:t>Primero todos los grupos. Con problemáticas distintas.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37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1,7 millones de trabajadores informales tiene acceso a la seguridad social en salud (SIS).</a:t>
            </a:r>
          </a:p>
          <a:p>
            <a:r>
              <a:rPr lang="es-ES" sz="1200" dirty="0"/>
              <a:t>3,2 millones de trabajadores no tiene acceso a la seguridad social en </a:t>
            </a:r>
            <a:r>
              <a:rPr lang="es-ES" sz="1200" dirty="0" err="1"/>
              <a:t>pesniones</a:t>
            </a:r>
            <a:r>
              <a:rPr lang="es-ES" sz="120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26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El 35% de los trabajadores formales tienen contratos indefinidos. En tanto, en las </a:t>
            </a:r>
            <a:r>
              <a:rPr lang="es-ES" sz="1200" dirty="0" err="1"/>
              <a:t>MYPEs</a:t>
            </a:r>
            <a:r>
              <a:rPr lang="es-ES" sz="1200" dirty="0"/>
              <a:t> el 46% tiene contratos indefinidos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989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Sólo el 24% de los trabajadores de </a:t>
            </a:r>
            <a:r>
              <a:rPr lang="es-ES" sz="1200" dirty="0" err="1"/>
              <a:t>MYPEs</a:t>
            </a:r>
            <a:r>
              <a:rPr lang="es-ES" sz="1200" dirty="0"/>
              <a:t> esta contratados bajo regímenes laborales con menores costos. El 68% de los trabajadores de </a:t>
            </a:r>
            <a:r>
              <a:rPr lang="es-ES" sz="1200" dirty="0" err="1"/>
              <a:t>MYPEs</a:t>
            </a:r>
            <a:r>
              <a:rPr lang="es-ES" sz="1200" dirty="0"/>
              <a:t> están en el régimen general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627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457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En el periodo de 4 años, un trabajador se mantiene en un trabajo formal sólo dos tercios  de dicho periodo.</a:t>
            </a:r>
          </a:p>
          <a:p>
            <a:r>
              <a:rPr lang="es-ES" sz="1200" dirty="0"/>
              <a:t>Sólo 3 de 10 trabajadores se mantienen trabajando permanentemente.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745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EFA5-03CB-4539-9B00-CEC4975392AB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125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675E3-EB0A-4B7E-B525-8C265F397EF0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09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5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8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0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EC76-ECA0-EC47-8D4B-23AF5F03E63D}" type="datetimeFigureOut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08/07/2019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1194-7ACE-0A41-AE11-FD9503E5427B}" type="slidenum">
              <a:rPr lang="es-ES_tradnl" smtClean="0">
                <a:solidFill>
                  <a:srgbClr val="514A4C">
                    <a:tint val="75000"/>
                  </a:srgbClr>
                </a:solidFill>
              </a:rPr>
              <a:pPr/>
              <a:t>‹Nº›</a:t>
            </a:fld>
            <a:endParaRPr lang="es-ES_tradnl">
              <a:solidFill>
                <a:srgbClr val="514A4C">
                  <a:tint val="75000"/>
                </a:srgbClr>
              </a:solidFill>
            </a:endParaRPr>
          </a:p>
        </p:txBody>
      </p:sp>
      <p:pic>
        <p:nvPicPr>
          <p:cNvPr id="8" name="Picture 2" descr="D:\ARCHIVOS 2019 - Paola\DISEÑO PACK\Manual MTPE 2018\Logos MTPE\MTPE logo TODOS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177801"/>
            <a:ext cx="2375612" cy="4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ARCHIVOS 2019 - Paola\DISEÑO PACK\Manual MTPE 2018\Logo El Perú Primero\El Perú Primer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85" y="214307"/>
            <a:ext cx="1800000" cy="3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 userDrawn="1"/>
        </p:nvSpPr>
        <p:spPr>
          <a:xfrm rot="2700000">
            <a:off x="10548043" y="-37740"/>
            <a:ext cx="740331" cy="740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Rectángulo redondeado"/>
          <p:cNvSpPr/>
          <p:nvPr userDrawn="1"/>
        </p:nvSpPr>
        <p:spPr>
          <a:xfrm rot="2700000">
            <a:off x="11736802" y="-383927"/>
            <a:ext cx="848019" cy="848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11 Rectángulo redondeado"/>
          <p:cNvSpPr/>
          <p:nvPr userDrawn="1"/>
        </p:nvSpPr>
        <p:spPr>
          <a:xfrm rot="2700000">
            <a:off x="11392159" y="462645"/>
            <a:ext cx="500553" cy="5005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12 Rectángulo"/>
          <p:cNvSpPr/>
          <p:nvPr userDrawn="1"/>
        </p:nvSpPr>
        <p:spPr>
          <a:xfrm>
            <a:off x="2683264" y="6810235"/>
            <a:ext cx="9512490" cy="122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13 Rectángulo"/>
          <p:cNvSpPr/>
          <p:nvPr userDrawn="1"/>
        </p:nvSpPr>
        <p:spPr>
          <a:xfrm>
            <a:off x="0" y="6810235"/>
            <a:ext cx="9512490" cy="1228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14 Título"/>
          <p:cNvSpPr>
            <a:spLocks noGrp="1"/>
          </p:cNvSpPr>
          <p:nvPr>
            <p:ph type="title"/>
          </p:nvPr>
        </p:nvSpPr>
        <p:spPr>
          <a:xfrm>
            <a:off x="838200" y="1029598"/>
            <a:ext cx="10515600" cy="1325563"/>
          </a:xfrm>
        </p:spPr>
        <p:txBody>
          <a:bodyPr anchor="t"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822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3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ARCHIVOS 2019 - Paola\DISEÑO PACK\Manual MTPE 2018\Logos MTPE\MTPE logo TODOS_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177801"/>
            <a:ext cx="2375612" cy="4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 userDrawn="1"/>
        </p:nvSpPr>
        <p:spPr>
          <a:xfrm rot="2700000">
            <a:off x="10548043" y="-37740"/>
            <a:ext cx="740331" cy="740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10 Rectángulo redondeado"/>
          <p:cNvSpPr/>
          <p:nvPr userDrawn="1"/>
        </p:nvSpPr>
        <p:spPr>
          <a:xfrm rot="2700000">
            <a:off x="11736802" y="-383927"/>
            <a:ext cx="848019" cy="8480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11 Rectángulo redondeado"/>
          <p:cNvSpPr/>
          <p:nvPr userDrawn="1"/>
        </p:nvSpPr>
        <p:spPr>
          <a:xfrm rot="2700000">
            <a:off x="11392159" y="462645"/>
            <a:ext cx="500553" cy="5005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6764199"/>
            <a:ext cx="12195754" cy="122829"/>
            <a:chOff x="0" y="6810235"/>
            <a:chExt cx="12195754" cy="122829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2683264" y="6810235"/>
              <a:ext cx="9512490" cy="1228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13 Rectángulo"/>
            <p:cNvSpPr/>
            <p:nvPr userDrawn="1"/>
          </p:nvSpPr>
          <p:spPr>
            <a:xfrm>
              <a:off x="0" y="6810235"/>
              <a:ext cx="9512490" cy="1228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" name="Grupo 2"/>
          <p:cNvGrpSpPr/>
          <p:nvPr userDrawn="1"/>
        </p:nvGrpSpPr>
        <p:grpSpPr>
          <a:xfrm>
            <a:off x="8453786" y="211168"/>
            <a:ext cx="1800000" cy="368547"/>
            <a:chOff x="8453786" y="211168"/>
            <a:chExt cx="1800000" cy="368547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8453786" y="211168"/>
              <a:ext cx="260386" cy="12018"/>
            </a:xfrm>
            <a:custGeom>
              <a:avLst/>
              <a:gdLst>
                <a:gd name="T0" fmla="*/ 0 w 82"/>
                <a:gd name="T1" fmla="*/ 2 h 4"/>
                <a:gd name="T2" fmla="*/ 2 w 82"/>
                <a:gd name="T3" fmla="*/ 0 h 4"/>
                <a:gd name="T4" fmla="*/ 80 w 82"/>
                <a:gd name="T5" fmla="*/ 0 h 4"/>
                <a:gd name="T6" fmla="*/ 82 w 82"/>
                <a:gd name="T7" fmla="*/ 2 h 4"/>
                <a:gd name="T8" fmla="*/ 80 w 82"/>
                <a:gd name="T9" fmla="*/ 4 h 4"/>
                <a:gd name="T10" fmla="*/ 2 w 82"/>
                <a:gd name="T11" fmla="*/ 4 h 4"/>
                <a:gd name="T12" fmla="*/ 0 w 8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3"/>
                    <a:pt x="81" y="4"/>
                    <a:pt x="8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8453786" y="211168"/>
              <a:ext cx="12018" cy="261721"/>
            </a:xfrm>
            <a:custGeom>
              <a:avLst/>
              <a:gdLst>
                <a:gd name="T0" fmla="*/ 2 w 4"/>
                <a:gd name="T1" fmla="*/ 0 h 81"/>
                <a:gd name="T2" fmla="*/ 4 w 4"/>
                <a:gd name="T3" fmla="*/ 2 h 81"/>
                <a:gd name="T4" fmla="*/ 4 w 4"/>
                <a:gd name="T5" fmla="*/ 79 h 81"/>
                <a:gd name="T6" fmla="*/ 2 w 4"/>
                <a:gd name="T7" fmla="*/ 81 h 81"/>
                <a:gd name="T8" fmla="*/ 0 w 4"/>
                <a:gd name="T9" fmla="*/ 79 h 81"/>
                <a:gd name="T10" fmla="*/ 0 w 4"/>
                <a:gd name="T11" fmla="*/ 2 h 81"/>
                <a:gd name="T12" fmla="*/ 2 w 4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1">
                  <a:moveTo>
                    <a:pt x="2" y="0"/>
                  </a:moveTo>
                  <a:cubicBezTo>
                    <a:pt x="4" y="0"/>
                    <a:pt x="4" y="1"/>
                    <a:pt x="4" y="2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1"/>
                    <a:pt x="4" y="81"/>
                    <a:pt x="2" y="81"/>
                  </a:cubicBezTo>
                  <a:cubicBezTo>
                    <a:pt x="1" y="81"/>
                    <a:pt x="0" y="81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9997405" y="567697"/>
              <a:ext cx="256380" cy="12018"/>
            </a:xfrm>
            <a:custGeom>
              <a:avLst/>
              <a:gdLst>
                <a:gd name="T0" fmla="*/ 81 w 81"/>
                <a:gd name="T1" fmla="*/ 2 h 4"/>
                <a:gd name="T2" fmla="*/ 79 w 81"/>
                <a:gd name="T3" fmla="*/ 4 h 4"/>
                <a:gd name="T4" fmla="*/ 2 w 81"/>
                <a:gd name="T5" fmla="*/ 4 h 4"/>
                <a:gd name="T6" fmla="*/ 0 w 81"/>
                <a:gd name="T7" fmla="*/ 2 h 4"/>
                <a:gd name="T8" fmla="*/ 2 w 81"/>
                <a:gd name="T9" fmla="*/ 0 h 4"/>
                <a:gd name="T10" fmla="*/ 79 w 81"/>
                <a:gd name="T11" fmla="*/ 0 h 4"/>
                <a:gd name="T12" fmla="*/ 81 w 8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">
                  <a:moveTo>
                    <a:pt x="81" y="2"/>
                  </a:moveTo>
                  <a:cubicBezTo>
                    <a:pt x="81" y="3"/>
                    <a:pt x="80" y="4"/>
                    <a:pt x="7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1" y="1"/>
                    <a:pt x="81" y="2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0241768" y="317993"/>
              <a:ext cx="12018" cy="261721"/>
            </a:xfrm>
            <a:custGeom>
              <a:avLst/>
              <a:gdLst>
                <a:gd name="T0" fmla="*/ 2 w 4"/>
                <a:gd name="T1" fmla="*/ 81 h 81"/>
                <a:gd name="T2" fmla="*/ 0 w 4"/>
                <a:gd name="T3" fmla="*/ 79 h 81"/>
                <a:gd name="T4" fmla="*/ 0 w 4"/>
                <a:gd name="T5" fmla="*/ 2 h 81"/>
                <a:gd name="T6" fmla="*/ 2 w 4"/>
                <a:gd name="T7" fmla="*/ 0 h 81"/>
                <a:gd name="T8" fmla="*/ 4 w 4"/>
                <a:gd name="T9" fmla="*/ 2 h 81"/>
                <a:gd name="T10" fmla="*/ 4 w 4"/>
                <a:gd name="T11" fmla="*/ 79 h 81"/>
                <a:gd name="T12" fmla="*/ 2 w 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1">
                  <a:moveTo>
                    <a:pt x="2" y="81"/>
                  </a:moveTo>
                  <a:cubicBezTo>
                    <a:pt x="1" y="81"/>
                    <a:pt x="0" y="80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3" y="81"/>
                    <a:pt x="2" y="81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8539246" y="295293"/>
              <a:ext cx="133531" cy="210979"/>
            </a:xfrm>
            <a:custGeom>
              <a:avLst/>
              <a:gdLst>
                <a:gd name="T0" fmla="*/ 38 w 42"/>
                <a:gd name="T1" fmla="*/ 51 h 65"/>
                <a:gd name="T2" fmla="*/ 41 w 42"/>
                <a:gd name="T3" fmla="*/ 51 h 65"/>
                <a:gd name="T4" fmla="*/ 42 w 42"/>
                <a:gd name="T5" fmla="*/ 54 h 65"/>
                <a:gd name="T6" fmla="*/ 42 w 42"/>
                <a:gd name="T7" fmla="*/ 60 h 65"/>
                <a:gd name="T8" fmla="*/ 41 w 42"/>
                <a:gd name="T9" fmla="*/ 64 h 65"/>
                <a:gd name="T10" fmla="*/ 37 w 42"/>
                <a:gd name="T11" fmla="*/ 64 h 65"/>
                <a:gd name="T12" fmla="*/ 26 w 42"/>
                <a:gd name="T13" fmla="*/ 65 h 65"/>
                <a:gd name="T14" fmla="*/ 15 w 42"/>
                <a:gd name="T15" fmla="*/ 65 h 65"/>
                <a:gd name="T16" fmla="*/ 10 w 42"/>
                <a:gd name="T17" fmla="*/ 65 h 65"/>
                <a:gd name="T18" fmla="*/ 4 w 42"/>
                <a:gd name="T19" fmla="*/ 65 h 65"/>
                <a:gd name="T20" fmla="*/ 2 w 42"/>
                <a:gd name="T21" fmla="*/ 65 h 65"/>
                <a:gd name="T22" fmla="*/ 0 w 42"/>
                <a:gd name="T23" fmla="*/ 63 h 65"/>
                <a:gd name="T24" fmla="*/ 0 w 42"/>
                <a:gd name="T25" fmla="*/ 58 h 65"/>
                <a:gd name="T26" fmla="*/ 0 w 42"/>
                <a:gd name="T27" fmla="*/ 50 h 65"/>
                <a:gd name="T28" fmla="*/ 0 w 42"/>
                <a:gd name="T29" fmla="*/ 38 h 65"/>
                <a:gd name="T30" fmla="*/ 0 w 42"/>
                <a:gd name="T31" fmla="*/ 23 h 65"/>
                <a:gd name="T32" fmla="*/ 0 w 42"/>
                <a:gd name="T33" fmla="*/ 17 h 65"/>
                <a:gd name="T34" fmla="*/ 0 w 42"/>
                <a:gd name="T35" fmla="*/ 12 h 65"/>
                <a:gd name="T36" fmla="*/ 0 w 42"/>
                <a:gd name="T37" fmla="*/ 3 h 65"/>
                <a:gd name="T38" fmla="*/ 3 w 42"/>
                <a:gd name="T39" fmla="*/ 1 h 65"/>
                <a:gd name="T40" fmla="*/ 5 w 42"/>
                <a:gd name="T41" fmla="*/ 1 h 65"/>
                <a:gd name="T42" fmla="*/ 22 w 42"/>
                <a:gd name="T43" fmla="*/ 1 h 65"/>
                <a:gd name="T44" fmla="*/ 37 w 42"/>
                <a:gd name="T45" fmla="*/ 1 h 65"/>
                <a:gd name="T46" fmla="*/ 40 w 42"/>
                <a:gd name="T47" fmla="*/ 1 h 65"/>
                <a:gd name="T48" fmla="*/ 42 w 42"/>
                <a:gd name="T49" fmla="*/ 3 h 65"/>
                <a:gd name="T50" fmla="*/ 41 w 42"/>
                <a:gd name="T51" fmla="*/ 12 h 65"/>
                <a:gd name="T52" fmla="*/ 39 w 42"/>
                <a:gd name="T53" fmla="*/ 14 h 65"/>
                <a:gd name="T54" fmla="*/ 37 w 42"/>
                <a:gd name="T55" fmla="*/ 14 h 65"/>
                <a:gd name="T56" fmla="*/ 25 w 42"/>
                <a:gd name="T57" fmla="*/ 14 h 65"/>
                <a:gd name="T58" fmla="*/ 19 w 42"/>
                <a:gd name="T59" fmla="*/ 14 h 65"/>
                <a:gd name="T60" fmla="*/ 16 w 42"/>
                <a:gd name="T61" fmla="*/ 14 h 65"/>
                <a:gd name="T62" fmla="*/ 16 w 42"/>
                <a:gd name="T63" fmla="*/ 16 h 65"/>
                <a:gd name="T64" fmla="*/ 16 w 42"/>
                <a:gd name="T65" fmla="*/ 24 h 65"/>
                <a:gd name="T66" fmla="*/ 16 w 42"/>
                <a:gd name="T67" fmla="*/ 26 h 65"/>
                <a:gd name="T68" fmla="*/ 20 w 42"/>
                <a:gd name="T69" fmla="*/ 26 h 65"/>
                <a:gd name="T70" fmla="*/ 28 w 42"/>
                <a:gd name="T71" fmla="*/ 26 h 65"/>
                <a:gd name="T72" fmla="*/ 34 w 42"/>
                <a:gd name="T73" fmla="*/ 27 h 65"/>
                <a:gd name="T74" fmla="*/ 39 w 42"/>
                <a:gd name="T75" fmla="*/ 28 h 65"/>
                <a:gd name="T76" fmla="*/ 39 w 42"/>
                <a:gd name="T77" fmla="*/ 33 h 65"/>
                <a:gd name="T78" fmla="*/ 39 w 42"/>
                <a:gd name="T79" fmla="*/ 37 h 65"/>
                <a:gd name="T80" fmla="*/ 37 w 42"/>
                <a:gd name="T81" fmla="*/ 40 h 65"/>
                <a:gd name="T82" fmla="*/ 28 w 42"/>
                <a:gd name="T83" fmla="*/ 40 h 65"/>
                <a:gd name="T84" fmla="*/ 20 w 42"/>
                <a:gd name="T85" fmla="*/ 40 h 65"/>
                <a:gd name="T86" fmla="*/ 16 w 42"/>
                <a:gd name="T87" fmla="*/ 40 h 65"/>
                <a:gd name="T88" fmla="*/ 16 w 42"/>
                <a:gd name="T89" fmla="*/ 45 h 65"/>
                <a:gd name="T90" fmla="*/ 16 w 42"/>
                <a:gd name="T91" fmla="*/ 49 h 65"/>
                <a:gd name="T92" fmla="*/ 16 w 42"/>
                <a:gd name="T93" fmla="*/ 51 h 65"/>
                <a:gd name="T94" fmla="*/ 29 w 42"/>
                <a:gd name="T95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65">
                  <a:moveTo>
                    <a:pt x="29" y="51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9" y="51"/>
                    <a:pt x="39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2" y="52"/>
                    <a:pt x="42" y="53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9"/>
                    <a:pt x="42" y="60"/>
                  </a:cubicBezTo>
                  <a:cubicBezTo>
                    <a:pt x="42" y="61"/>
                    <a:pt x="42" y="62"/>
                    <a:pt x="42" y="63"/>
                  </a:cubicBezTo>
                  <a:cubicBezTo>
                    <a:pt x="42" y="64"/>
                    <a:pt x="42" y="64"/>
                    <a:pt x="41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8" y="64"/>
                    <a:pt x="37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9" y="65"/>
                    <a:pt x="27" y="65"/>
                    <a:pt x="26" y="65"/>
                  </a:cubicBezTo>
                  <a:cubicBezTo>
                    <a:pt x="25" y="65"/>
                    <a:pt x="24" y="65"/>
                    <a:pt x="2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4" y="65"/>
                    <a:pt x="13" y="65"/>
                    <a:pt x="12" y="65"/>
                  </a:cubicBezTo>
                  <a:cubicBezTo>
                    <a:pt x="11" y="65"/>
                    <a:pt x="11" y="65"/>
                    <a:pt x="10" y="65"/>
                  </a:cubicBezTo>
                  <a:cubicBezTo>
                    <a:pt x="9" y="65"/>
                    <a:pt x="8" y="65"/>
                    <a:pt x="7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3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1" y="65"/>
                  </a:cubicBezTo>
                  <a:cubicBezTo>
                    <a:pt x="1" y="64"/>
                    <a:pt x="1" y="64"/>
                    <a:pt x="0" y="63"/>
                  </a:cubicBezTo>
                  <a:cubicBezTo>
                    <a:pt x="0" y="63"/>
                    <a:pt x="0" y="63"/>
                    <a:pt x="0" y="6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6"/>
                    <a:pt x="0" y="54"/>
                  </a:cubicBezTo>
                  <a:cubicBezTo>
                    <a:pt x="0" y="53"/>
                    <a:pt x="0" y="52"/>
                    <a:pt x="0" y="50"/>
                  </a:cubicBezTo>
                  <a:cubicBezTo>
                    <a:pt x="0" y="48"/>
                    <a:pt x="0" y="46"/>
                    <a:pt x="0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1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2"/>
                    <a:pt x="42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5" y="14"/>
                  </a:cubicBezTo>
                  <a:cubicBezTo>
                    <a:pt x="24" y="14"/>
                    <a:pt x="23" y="14"/>
                    <a:pt x="2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1" y="26"/>
                    <a:pt x="22" y="26"/>
                    <a:pt x="24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6"/>
                    <a:pt x="30" y="26"/>
                    <a:pt x="32" y="26"/>
                  </a:cubicBezTo>
                  <a:cubicBezTo>
                    <a:pt x="33" y="27"/>
                    <a:pt x="33" y="27"/>
                    <a:pt x="34" y="27"/>
                  </a:cubicBezTo>
                  <a:cubicBezTo>
                    <a:pt x="35" y="27"/>
                    <a:pt x="36" y="27"/>
                    <a:pt x="37" y="27"/>
                  </a:cubicBezTo>
                  <a:cubicBezTo>
                    <a:pt x="38" y="27"/>
                    <a:pt x="39" y="27"/>
                    <a:pt x="39" y="28"/>
                  </a:cubicBezTo>
                  <a:cubicBezTo>
                    <a:pt x="39" y="29"/>
                    <a:pt x="39" y="30"/>
                    <a:pt x="39" y="31"/>
                  </a:cubicBezTo>
                  <a:cubicBezTo>
                    <a:pt x="39" y="31"/>
                    <a:pt x="39" y="32"/>
                    <a:pt x="39" y="33"/>
                  </a:cubicBezTo>
                  <a:cubicBezTo>
                    <a:pt x="39" y="34"/>
                    <a:pt x="39" y="34"/>
                    <a:pt x="39" y="3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8" y="39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6" y="40"/>
                    <a:pt x="25" y="40"/>
                    <a:pt x="23" y="40"/>
                  </a:cubicBezTo>
                  <a:cubicBezTo>
                    <a:pt x="22" y="40"/>
                    <a:pt x="21" y="40"/>
                    <a:pt x="20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4"/>
                    <a:pt x="16" y="44"/>
                    <a:pt x="16" y="45"/>
                  </a:cubicBezTo>
                  <a:cubicBezTo>
                    <a:pt x="16" y="46"/>
                    <a:pt x="16" y="47"/>
                    <a:pt x="16" y="47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9" y="51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94142" y="375412"/>
              <a:ext cx="76113" cy="130861"/>
            </a:xfrm>
            <a:custGeom>
              <a:avLst/>
              <a:gdLst>
                <a:gd name="T0" fmla="*/ 8 w 24"/>
                <a:gd name="T1" fmla="*/ 40 h 40"/>
                <a:gd name="T2" fmla="*/ 5 w 24"/>
                <a:gd name="T3" fmla="*/ 40 h 40"/>
                <a:gd name="T4" fmla="*/ 3 w 24"/>
                <a:gd name="T5" fmla="*/ 40 h 40"/>
                <a:gd name="T6" fmla="*/ 2 w 24"/>
                <a:gd name="T7" fmla="*/ 40 h 40"/>
                <a:gd name="T8" fmla="*/ 1 w 24"/>
                <a:gd name="T9" fmla="*/ 40 h 40"/>
                <a:gd name="T10" fmla="*/ 0 w 24"/>
                <a:gd name="T11" fmla="*/ 39 h 40"/>
                <a:gd name="T12" fmla="*/ 0 w 24"/>
                <a:gd name="T13" fmla="*/ 38 h 40"/>
                <a:gd name="T14" fmla="*/ 0 w 24"/>
                <a:gd name="T15" fmla="*/ 36 h 40"/>
                <a:gd name="T16" fmla="*/ 0 w 24"/>
                <a:gd name="T17" fmla="*/ 31 h 40"/>
                <a:gd name="T18" fmla="*/ 0 w 24"/>
                <a:gd name="T19" fmla="*/ 30 h 40"/>
                <a:gd name="T20" fmla="*/ 0 w 24"/>
                <a:gd name="T21" fmla="*/ 27 h 40"/>
                <a:gd name="T22" fmla="*/ 0 w 24"/>
                <a:gd name="T23" fmla="*/ 25 h 40"/>
                <a:gd name="T24" fmla="*/ 0 w 24"/>
                <a:gd name="T25" fmla="*/ 20 h 40"/>
                <a:gd name="T26" fmla="*/ 0 w 24"/>
                <a:gd name="T27" fmla="*/ 15 h 40"/>
                <a:gd name="T28" fmla="*/ 0 w 24"/>
                <a:gd name="T29" fmla="*/ 3 h 40"/>
                <a:gd name="T30" fmla="*/ 0 w 24"/>
                <a:gd name="T31" fmla="*/ 1 h 40"/>
                <a:gd name="T32" fmla="*/ 0 w 24"/>
                <a:gd name="T33" fmla="*/ 0 h 40"/>
                <a:gd name="T34" fmla="*/ 1 w 24"/>
                <a:gd name="T35" fmla="*/ 0 h 40"/>
                <a:gd name="T36" fmla="*/ 1 w 24"/>
                <a:gd name="T37" fmla="*/ 0 h 40"/>
                <a:gd name="T38" fmla="*/ 7 w 24"/>
                <a:gd name="T39" fmla="*/ 0 h 40"/>
                <a:gd name="T40" fmla="*/ 8 w 24"/>
                <a:gd name="T41" fmla="*/ 0 h 40"/>
                <a:gd name="T42" fmla="*/ 9 w 24"/>
                <a:gd name="T43" fmla="*/ 0 h 40"/>
                <a:gd name="T44" fmla="*/ 9 w 24"/>
                <a:gd name="T45" fmla="*/ 1 h 40"/>
                <a:gd name="T46" fmla="*/ 9 w 24"/>
                <a:gd name="T47" fmla="*/ 3 h 40"/>
                <a:gd name="T48" fmla="*/ 9 w 24"/>
                <a:gd name="T49" fmla="*/ 5 h 40"/>
                <a:gd name="T50" fmla="*/ 9 w 24"/>
                <a:gd name="T51" fmla="*/ 15 h 40"/>
                <a:gd name="T52" fmla="*/ 9 w 24"/>
                <a:gd name="T53" fmla="*/ 19 h 40"/>
                <a:gd name="T54" fmla="*/ 9 w 24"/>
                <a:gd name="T55" fmla="*/ 23 h 40"/>
                <a:gd name="T56" fmla="*/ 9 w 24"/>
                <a:gd name="T57" fmla="*/ 30 h 40"/>
                <a:gd name="T58" fmla="*/ 10 w 24"/>
                <a:gd name="T59" fmla="*/ 31 h 40"/>
                <a:gd name="T60" fmla="*/ 11 w 24"/>
                <a:gd name="T61" fmla="*/ 31 h 40"/>
                <a:gd name="T62" fmla="*/ 15 w 24"/>
                <a:gd name="T63" fmla="*/ 31 h 40"/>
                <a:gd name="T64" fmla="*/ 19 w 24"/>
                <a:gd name="T65" fmla="*/ 31 h 40"/>
                <a:gd name="T66" fmla="*/ 22 w 24"/>
                <a:gd name="T67" fmla="*/ 31 h 40"/>
                <a:gd name="T68" fmla="*/ 23 w 24"/>
                <a:gd name="T69" fmla="*/ 31 h 40"/>
                <a:gd name="T70" fmla="*/ 23 w 24"/>
                <a:gd name="T71" fmla="*/ 32 h 40"/>
                <a:gd name="T72" fmla="*/ 23 w 24"/>
                <a:gd name="T73" fmla="*/ 32 h 40"/>
                <a:gd name="T74" fmla="*/ 24 w 24"/>
                <a:gd name="T75" fmla="*/ 32 h 40"/>
                <a:gd name="T76" fmla="*/ 24 w 24"/>
                <a:gd name="T77" fmla="*/ 35 h 40"/>
                <a:gd name="T78" fmla="*/ 24 w 24"/>
                <a:gd name="T79" fmla="*/ 38 h 40"/>
                <a:gd name="T80" fmla="*/ 24 w 24"/>
                <a:gd name="T81" fmla="*/ 39 h 40"/>
                <a:gd name="T82" fmla="*/ 23 w 24"/>
                <a:gd name="T83" fmla="*/ 40 h 40"/>
                <a:gd name="T84" fmla="*/ 22 w 24"/>
                <a:gd name="T85" fmla="*/ 40 h 40"/>
                <a:gd name="T86" fmla="*/ 22 w 24"/>
                <a:gd name="T87" fmla="*/ 40 h 40"/>
                <a:gd name="T88" fmla="*/ 19 w 24"/>
                <a:gd name="T89" fmla="*/ 40 h 40"/>
                <a:gd name="T90" fmla="*/ 16 w 24"/>
                <a:gd name="T91" fmla="*/ 40 h 40"/>
                <a:gd name="T92" fmla="*/ 15 w 24"/>
                <a:gd name="T93" fmla="*/ 40 h 40"/>
                <a:gd name="T94" fmla="*/ 13 w 24"/>
                <a:gd name="T95" fmla="*/ 40 h 40"/>
                <a:gd name="T96" fmla="*/ 11 w 24"/>
                <a:gd name="T97" fmla="*/ 40 h 40"/>
                <a:gd name="T98" fmla="*/ 10 w 24"/>
                <a:gd name="T99" fmla="*/ 40 h 40"/>
                <a:gd name="T100" fmla="*/ 8 w 24"/>
                <a:gd name="T10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0">
                  <a:moveTo>
                    <a:pt x="8" y="40"/>
                  </a:moveTo>
                  <a:cubicBezTo>
                    <a:pt x="7" y="40"/>
                    <a:pt x="6" y="40"/>
                    <a:pt x="5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9" y="18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2" y="31"/>
                    <a:pt x="13" y="31"/>
                    <a:pt x="15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0" y="40"/>
                    <a:pt x="19" y="40"/>
                  </a:cubicBezTo>
                  <a:cubicBezTo>
                    <a:pt x="18" y="40"/>
                    <a:pt x="17" y="40"/>
                    <a:pt x="16" y="40"/>
                  </a:cubicBezTo>
                  <a:cubicBezTo>
                    <a:pt x="16" y="40"/>
                    <a:pt x="15" y="40"/>
                    <a:pt x="15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8827673" y="295293"/>
              <a:ext cx="154896" cy="210979"/>
            </a:xfrm>
            <a:custGeom>
              <a:avLst/>
              <a:gdLst>
                <a:gd name="T0" fmla="*/ 21 w 49"/>
                <a:gd name="T1" fmla="*/ 0 h 65"/>
                <a:gd name="T2" fmla="*/ 29 w 49"/>
                <a:gd name="T3" fmla="*/ 1 h 65"/>
                <a:gd name="T4" fmla="*/ 34 w 49"/>
                <a:gd name="T5" fmla="*/ 1 h 65"/>
                <a:gd name="T6" fmla="*/ 44 w 49"/>
                <a:gd name="T7" fmla="*/ 7 h 65"/>
                <a:gd name="T8" fmla="*/ 47 w 49"/>
                <a:gd name="T9" fmla="*/ 13 h 65"/>
                <a:gd name="T10" fmla="*/ 48 w 49"/>
                <a:gd name="T11" fmla="*/ 16 h 65"/>
                <a:gd name="T12" fmla="*/ 49 w 49"/>
                <a:gd name="T13" fmla="*/ 25 h 65"/>
                <a:gd name="T14" fmla="*/ 49 w 49"/>
                <a:gd name="T15" fmla="*/ 28 h 65"/>
                <a:gd name="T16" fmla="*/ 46 w 49"/>
                <a:gd name="T17" fmla="*/ 33 h 65"/>
                <a:gd name="T18" fmla="*/ 44 w 49"/>
                <a:gd name="T19" fmla="*/ 37 h 65"/>
                <a:gd name="T20" fmla="*/ 37 w 49"/>
                <a:gd name="T21" fmla="*/ 41 h 65"/>
                <a:gd name="T22" fmla="*/ 32 w 49"/>
                <a:gd name="T23" fmla="*/ 43 h 65"/>
                <a:gd name="T24" fmla="*/ 26 w 49"/>
                <a:gd name="T25" fmla="*/ 43 h 65"/>
                <a:gd name="T26" fmla="*/ 17 w 49"/>
                <a:gd name="T27" fmla="*/ 43 h 65"/>
                <a:gd name="T28" fmla="*/ 16 w 49"/>
                <a:gd name="T29" fmla="*/ 43 h 65"/>
                <a:gd name="T30" fmla="*/ 16 w 49"/>
                <a:gd name="T31" fmla="*/ 43 h 65"/>
                <a:gd name="T32" fmla="*/ 16 w 49"/>
                <a:gd name="T33" fmla="*/ 44 h 65"/>
                <a:gd name="T34" fmla="*/ 16 w 49"/>
                <a:gd name="T35" fmla="*/ 50 h 65"/>
                <a:gd name="T36" fmla="*/ 16 w 49"/>
                <a:gd name="T37" fmla="*/ 54 h 65"/>
                <a:gd name="T38" fmla="*/ 16 w 49"/>
                <a:gd name="T39" fmla="*/ 58 h 65"/>
                <a:gd name="T40" fmla="*/ 16 w 49"/>
                <a:gd name="T41" fmla="*/ 62 h 65"/>
                <a:gd name="T42" fmla="*/ 14 w 49"/>
                <a:gd name="T43" fmla="*/ 65 h 65"/>
                <a:gd name="T44" fmla="*/ 7 w 49"/>
                <a:gd name="T45" fmla="*/ 65 h 65"/>
                <a:gd name="T46" fmla="*/ 2 w 49"/>
                <a:gd name="T47" fmla="*/ 65 h 65"/>
                <a:gd name="T48" fmla="*/ 1 w 49"/>
                <a:gd name="T49" fmla="*/ 64 h 65"/>
                <a:gd name="T50" fmla="*/ 1 w 49"/>
                <a:gd name="T51" fmla="*/ 62 h 65"/>
                <a:gd name="T52" fmla="*/ 1 w 49"/>
                <a:gd name="T53" fmla="*/ 49 h 65"/>
                <a:gd name="T54" fmla="*/ 1 w 49"/>
                <a:gd name="T55" fmla="*/ 26 h 65"/>
                <a:gd name="T56" fmla="*/ 0 w 49"/>
                <a:gd name="T57" fmla="*/ 12 h 65"/>
                <a:gd name="T58" fmla="*/ 0 w 49"/>
                <a:gd name="T59" fmla="*/ 7 h 65"/>
                <a:gd name="T60" fmla="*/ 0 w 49"/>
                <a:gd name="T61" fmla="*/ 2 h 65"/>
                <a:gd name="T62" fmla="*/ 3 w 49"/>
                <a:gd name="T63" fmla="*/ 1 h 65"/>
                <a:gd name="T64" fmla="*/ 15 w 49"/>
                <a:gd name="T65" fmla="*/ 1 h 65"/>
                <a:gd name="T66" fmla="*/ 16 w 49"/>
                <a:gd name="T67" fmla="*/ 22 h 65"/>
                <a:gd name="T68" fmla="*/ 16 w 49"/>
                <a:gd name="T69" fmla="*/ 30 h 65"/>
                <a:gd name="T70" fmla="*/ 25 w 49"/>
                <a:gd name="T71" fmla="*/ 30 h 65"/>
                <a:gd name="T72" fmla="*/ 30 w 49"/>
                <a:gd name="T73" fmla="*/ 29 h 65"/>
                <a:gd name="T74" fmla="*/ 32 w 49"/>
                <a:gd name="T75" fmla="*/ 25 h 65"/>
                <a:gd name="T76" fmla="*/ 32 w 49"/>
                <a:gd name="T77" fmla="*/ 18 h 65"/>
                <a:gd name="T78" fmla="*/ 28 w 49"/>
                <a:gd name="T79" fmla="*/ 14 h 65"/>
                <a:gd name="T80" fmla="*/ 17 w 49"/>
                <a:gd name="T81" fmla="*/ 14 h 65"/>
                <a:gd name="T82" fmla="*/ 16 w 49"/>
                <a:gd name="T83" fmla="*/ 2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65">
                  <a:moveTo>
                    <a:pt x="1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1"/>
                    <a:pt x="30" y="1"/>
                    <a:pt x="31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40" y="3"/>
                    <a:pt x="42" y="5"/>
                    <a:pt x="44" y="7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2"/>
                    <a:pt x="47" y="13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49" y="18"/>
                    <a:pt x="49" y="19"/>
                    <a:pt x="49" y="21"/>
                  </a:cubicBezTo>
                  <a:cubicBezTo>
                    <a:pt x="49" y="22"/>
                    <a:pt x="49" y="24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8" y="28"/>
                    <a:pt x="48" y="29"/>
                    <a:pt x="48" y="30"/>
                  </a:cubicBezTo>
                  <a:cubicBezTo>
                    <a:pt x="47" y="31"/>
                    <a:pt x="47" y="32"/>
                    <a:pt x="46" y="33"/>
                  </a:cubicBezTo>
                  <a:cubicBezTo>
                    <a:pt x="46" y="34"/>
                    <a:pt x="46" y="34"/>
                    <a:pt x="45" y="35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3" y="38"/>
                    <a:pt x="42" y="38"/>
                    <a:pt x="41" y="39"/>
                  </a:cubicBezTo>
                  <a:cubicBezTo>
                    <a:pt x="40" y="40"/>
                    <a:pt x="39" y="41"/>
                    <a:pt x="37" y="41"/>
                  </a:cubicBezTo>
                  <a:cubicBezTo>
                    <a:pt x="36" y="42"/>
                    <a:pt x="34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3"/>
                    <a:pt x="30" y="43"/>
                    <a:pt x="29" y="43"/>
                  </a:cubicBezTo>
                  <a:cubicBezTo>
                    <a:pt x="28" y="43"/>
                    <a:pt x="27" y="43"/>
                    <a:pt x="26" y="43"/>
                  </a:cubicBezTo>
                  <a:cubicBezTo>
                    <a:pt x="24" y="43"/>
                    <a:pt x="23" y="43"/>
                    <a:pt x="21" y="43"/>
                  </a:cubicBezTo>
                  <a:cubicBezTo>
                    <a:pt x="20" y="43"/>
                    <a:pt x="19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6" y="47"/>
                  </a:cubicBezTo>
                  <a:cubicBezTo>
                    <a:pt x="16" y="48"/>
                    <a:pt x="16" y="49"/>
                    <a:pt x="16" y="50"/>
                  </a:cubicBezTo>
                  <a:cubicBezTo>
                    <a:pt x="16" y="51"/>
                    <a:pt x="16" y="51"/>
                    <a:pt x="16" y="52"/>
                  </a:cubicBezTo>
                  <a:cubicBezTo>
                    <a:pt x="16" y="53"/>
                    <a:pt x="16" y="53"/>
                    <a:pt x="16" y="54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9"/>
                    <a:pt x="16" y="59"/>
                    <a:pt x="16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3"/>
                    <a:pt x="16" y="64"/>
                  </a:cubicBezTo>
                  <a:cubicBezTo>
                    <a:pt x="16" y="64"/>
                    <a:pt x="15" y="65"/>
                    <a:pt x="14" y="65"/>
                  </a:cubicBezTo>
                  <a:cubicBezTo>
                    <a:pt x="13" y="65"/>
                    <a:pt x="12" y="65"/>
                    <a:pt x="11" y="65"/>
                  </a:cubicBezTo>
                  <a:cubicBezTo>
                    <a:pt x="9" y="65"/>
                    <a:pt x="8" y="65"/>
                    <a:pt x="7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2"/>
                    <a:pt x="1" y="29"/>
                    <a:pt x="1" y="26"/>
                  </a:cubicBezTo>
                  <a:cubicBezTo>
                    <a:pt x="0" y="23"/>
                    <a:pt x="0" y="20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5" y="0"/>
                  </a:lnTo>
                  <a:close/>
                  <a:moveTo>
                    <a:pt x="16" y="22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29"/>
                    <a:pt x="29" y="29"/>
                    <a:pt x="30" y="29"/>
                  </a:cubicBezTo>
                  <a:cubicBezTo>
                    <a:pt x="30" y="28"/>
                    <a:pt x="31" y="28"/>
                    <a:pt x="31" y="27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3" y="24"/>
                    <a:pt x="33" y="24"/>
                  </a:cubicBezTo>
                  <a:cubicBezTo>
                    <a:pt x="33" y="22"/>
                    <a:pt x="33" y="20"/>
                    <a:pt x="32" y="18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30" y="15"/>
                    <a:pt x="29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5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995922" y="375412"/>
              <a:ext cx="82789" cy="130861"/>
            </a:xfrm>
            <a:custGeom>
              <a:avLst/>
              <a:gdLst>
                <a:gd name="T0" fmla="*/ 23 w 26"/>
                <a:gd name="T1" fmla="*/ 32 h 40"/>
                <a:gd name="T2" fmla="*/ 25 w 26"/>
                <a:gd name="T3" fmla="*/ 32 h 40"/>
                <a:gd name="T4" fmla="*/ 26 w 26"/>
                <a:gd name="T5" fmla="*/ 33 h 40"/>
                <a:gd name="T6" fmla="*/ 26 w 26"/>
                <a:gd name="T7" fmla="*/ 37 h 40"/>
                <a:gd name="T8" fmla="*/ 25 w 26"/>
                <a:gd name="T9" fmla="*/ 40 h 40"/>
                <a:gd name="T10" fmla="*/ 23 w 26"/>
                <a:gd name="T11" fmla="*/ 40 h 40"/>
                <a:gd name="T12" fmla="*/ 16 w 26"/>
                <a:gd name="T13" fmla="*/ 40 h 40"/>
                <a:gd name="T14" fmla="*/ 9 w 26"/>
                <a:gd name="T15" fmla="*/ 40 h 40"/>
                <a:gd name="T16" fmla="*/ 6 w 26"/>
                <a:gd name="T17" fmla="*/ 40 h 40"/>
                <a:gd name="T18" fmla="*/ 3 w 26"/>
                <a:gd name="T19" fmla="*/ 40 h 40"/>
                <a:gd name="T20" fmla="*/ 1 w 26"/>
                <a:gd name="T21" fmla="*/ 40 h 40"/>
                <a:gd name="T22" fmla="*/ 0 w 26"/>
                <a:gd name="T23" fmla="*/ 39 h 40"/>
                <a:gd name="T24" fmla="*/ 0 w 26"/>
                <a:gd name="T25" fmla="*/ 36 h 40"/>
                <a:gd name="T26" fmla="*/ 0 w 26"/>
                <a:gd name="T27" fmla="*/ 31 h 40"/>
                <a:gd name="T28" fmla="*/ 0 w 26"/>
                <a:gd name="T29" fmla="*/ 24 h 40"/>
                <a:gd name="T30" fmla="*/ 0 w 26"/>
                <a:gd name="T31" fmla="*/ 14 h 40"/>
                <a:gd name="T32" fmla="*/ 0 w 26"/>
                <a:gd name="T33" fmla="*/ 10 h 40"/>
                <a:gd name="T34" fmla="*/ 0 w 26"/>
                <a:gd name="T35" fmla="*/ 7 h 40"/>
                <a:gd name="T36" fmla="*/ 0 w 26"/>
                <a:gd name="T37" fmla="*/ 2 h 40"/>
                <a:gd name="T38" fmla="*/ 2 w 26"/>
                <a:gd name="T39" fmla="*/ 0 h 40"/>
                <a:gd name="T40" fmla="*/ 3 w 26"/>
                <a:gd name="T41" fmla="*/ 0 h 40"/>
                <a:gd name="T42" fmla="*/ 14 w 26"/>
                <a:gd name="T43" fmla="*/ 0 h 40"/>
                <a:gd name="T44" fmla="*/ 23 w 26"/>
                <a:gd name="T45" fmla="*/ 0 h 40"/>
                <a:gd name="T46" fmla="*/ 25 w 26"/>
                <a:gd name="T47" fmla="*/ 0 h 40"/>
                <a:gd name="T48" fmla="*/ 26 w 26"/>
                <a:gd name="T49" fmla="*/ 2 h 40"/>
                <a:gd name="T50" fmla="*/ 26 w 26"/>
                <a:gd name="T51" fmla="*/ 8 h 40"/>
                <a:gd name="T52" fmla="*/ 24 w 26"/>
                <a:gd name="T53" fmla="*/ 9 h 40"/>
                <a:gd name="T54" fmla="*/ 23 w 26"/>
                <a:gd name="T55" fmla="*/ 9 h 40"/>
                <a:gd name="T56" fmla="*/ 16 w 26"/>
                <a:gd name="T57" fmla="*/ 9 h 40"/>
                <a:gd name="T58" fmla="*/ 12 w 26"/>
                <a:gd name="T59" fmla="*/ 9 h 40"/>
                <a:gd name="T60" fmla="*/ 10 w 26"/>
                <a:gd name="T61" fmla="*/ 9 h 40"/>
                <a:gd name="T62" fmla="*/ 10 w 26"/>
                <a:gd name="T63" fmla="*/ 10 h 40"/>
                <a:gd name="T64" fmla="*/ 10 w 26"/>
                <a:gd name="T65" fmla="*/ 15 h 40"/>
                <a:gd name="T66" fmla="*/ 10 w 26"/>
                <a:gd name="T67" fmla="*/ 16 h 40"/>
                <a:gd name="T68" fmla="*/ 12 w 26"/>
                <a:gd name="T69" fmla="*/ 16 h 40"/>
                <a:gd name="T70" fmla="*/ 17 w 26"/>
                <a:gd name="T71" fmla="*/ 16 h 40"/>
                <a:gd name="T72" fmla="*/ 21 w 26"/>
                <a:gd name="T73" fmla="*/ 16 h 40"/>
                <a:gd name="T74" fmla="*/ 24 w 26"/>
                <a:gd name="T75" fmla="*/ 17 h 40"/>
                <a:gd name="T76" fmla="*/ 24 w 26"/>
                <a:gd name="T77" fmla="*/ 20 h 40"/>
                <a:gd name="T78" fmla="*/ 24 w 26"/>
                <a:gd name="T79" fmla="*/ 23 h 40"/>
                <a:gd name="T80" fmla="*/ 23 w 26"/>
                <a:gd name="T81" fmla="*/ 24 h 40"/>
                <a:gd name="T82" fmla="*/ 17 w 26"/>
                <a:gd name="T83" fmla="*/ 24 h 40"/>
                <a:gd name="T84" fmla="*/ 12 w 26"/>
                <a:gd name="T85" fmla="*/ 25 h 40"/>
                <a:gd name="T86" fmla="*/ 10 w 26"/>
                <a:gd name="T87" fmla="*/ 25 h 40"/>
                <a:gd name="T88" fmla="*/ 10 w 26"/>
                <a:gd name="T89" fmla="*/ 28 h 40"/>
                <a:gd name="T90" fmla="*/ 10 w 26"/>
                <a:gd name="T91" fmla="*/ 30 h 40"/>
                <a:gd name="T92" fmla="*/ 10 w 26"/>
                <a:gd name="T93" fmla="*/ 32 h 40"/>
                <a:gd name="T94" fmla="*/ 18 w 26"/>
                <a:gd name="T9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40">
                  <a:moveTo>
                    <a:pt x="18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7"/>
                    <a:pt x="26" y="37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6" y="39"/>
                    <a:pt x="26" y="40"/>
                    <a:pt x="25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3" y="40"/>
                    <a:pt x="23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6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5" y="40"/>
                    <a:pt x="5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4" y="9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0" y="16"/>
                    <a:pt x="21" y="16"/>
                    <a:pt x="21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5" y="24"/>
                    <a:pt x="14" y="24"/>
                  </a:cubicBezTo>
                  <a:cubicBezTo>
                    <a:pt x="14" y="24"/>
                    <a:pt x="13" y="25"/>
                    <a:pt x="1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9094735" y="375412"/>
              <a:ext cx="97478" cy="130861"/>
            </a:xfrm>
            <a:custGeom>
              <a:avLst/>
              <a:gdLst>
                <a:gd name="T0" fmla="*/ 0 w 31"/>
                <a:gd name="T1" fmla="*/ 7 h 40"/>
                <a:gd name="T2" fmla="*/ 1 w 31"/>
                <a:gd name="T3" fmla="*/ 0 h 40"/>
                <a:gd name="T4" fmla="*/ 5 w 31"/>
                <a:gd name="T5" fmla="*/ 0 h 40"/>
                <a:gd name="T6" fmla="*/ 8 w 31"/>
                <a:gd name="T7" fmla="*/ 0 h 40"/>
                <a:gd name="T8" fmla="*/ 11 w 31"/>
                <a:gd name="T9" fmla="*/ 0 h 40"/>
                <a:gd name="T10" fmla="*/ 18 w 31"/>
                <a:gd name="T11" fmla="*/ 0 h 40"/>
                <a:gd name="T12" fmla="*/ 19 w 31"/>
                <a:gd name="T13" fmla="*/ 1 h 40"/>
                <a:gd name="T14" fmla="*/ 24 w 31"/>
                <a:gd name="T15" fmla="*/ 2 h 40"/>
                <a:gd name="T16" fmla="*/ 27 w 31"/>
                <a:gd name="T17" fmla="*/ 4 h 40"/>
                <a:gd name="T18" fmla="*/ 29 w 31"/>
                <a:gd name="T19" fmla="*/ 8 h 40"/>
                <a:gd name="T20" fmla="*/ 30 w 31"/>
                <a:gd name="T21" fmla="*/ 17 h 40"/>
                <a:gd name="T22" fmla="*/ 27 w 31"/>
                <a:gd name="T23" fmla="*/ 23 h 40"/>
                <a:gd name="T24" fmla="*/ 23 w 31"/>
                <a:gd name="T25" fmla="*/ 25 h 40"/>
                <a:gd name="T26" fmla="*/ 21 w 31"/>
                <a:gd name="T27" fmla="*/ 27 h 40"/>
                <a:gd name="T28" fmla="*/ 25 w 31"/>
                <a:gd name="T29" fmla="*/ 33 h 40"/>
                <a:gd name="T30" fmla="*/ 27 w 31"/>
                <a:gd name="T31" fmla="*/ 36 h 40"/>
                <a:gd name="T32" fmla="*/ 29 w 31"/>
                <a:gd name="T33" fmla="*/ 38 h 40"/>
                <a:gd name="T34" fmla="*/ 30 w 31"/>
                <a:gd name="T35" fmla="*/ 40 h 40"/>
                <a:gd name="T36" fmla="*/ 24 w 31"/>
                <a:gd name="T37" fmla="*/ 40 h 40"/>
                <a:gd name="T38" fmla="*/ 18 w 31"/>
                <a:gd name="T39" fmla="*/ 39 h 40"/>
                <a:gd name="T40" fmla="*/ 13 w 31"/>
                <a:gd name="T41" fmla="*/ 32 h 40"/>
                <a:gd name="T42" fmla="*/ 12 w 31"/>
                <a:gd name="T43" fmla="*/ 31 h 40"/>
                <a:gd name="T44" fmla="*/ 10 w 31"/>
                <a:gd name="T45" fmla="*/ 27 h 40"/>
                <a:gd name="T46" fmla="*/ 10 w 31"/>
                <a:gd name="T47" fmla="*/ 32 h 40"/>
                <a:gd name="T48" fmla="*/ 9 w 31"/>
                <a:gd name="T49" fmla="*/ 37 h 40"/>
                <a:gd name="T50" fmla="*/ 9 w 31"/>
                <a:gd name="T51" fmla="*/ 40 h 40"/>
                <a:gd name="T52" fmla="*/ 8 w 31"/>
                <a:gd name="T53" fmla="*/ 40 h 40"/>
                <a:gd name="T54" fmla="*/ 2 w 31"/>
                <a:gd name="T55" fmla="*/ 40 h 40"/>
                <a:gd name="T56" fmla="*/ 0 w 31"/>
                <a:gd name="T57" fmla="*/ 39 h 40"/>
                <a:gd name="T58" fmla="*/ 0 w 31"/>
                <a:gd name="T59" fmla="*/ 35 h 40"/>
                <a:gd name="T60" fmla="*/ 0 w 31"/>
                <a:gd name="T61" fmla="*/ 32 h 40"/>
                <a:gd name="T62" fmla="*/ 0 w 31"/>
                <a:gd name="T63" fmla="*/ 24 h 40"/>
                <a:gd name="T64" fmla="*/ 0 w 31"/>
                <a:gd name="T65" fmla="*/ 12 h 40"/>
                <a:gd name="T66" fmla="*/ 10 w 31"/>
                <a:gd name="T67" fmla="*/ 9 h 40"/>
                <a:gd name="T68" fmla="*/ 10 w 31"/>
                <a:gd name="T69" fmla="*/ 11 h 40"/>
                <a:gd name="T70" fmla="*/ 10 w 31"/>
                <a:gd name="T71" fmla="*/ 14 h 40"/>
                <a:gd name="T72" fmla="*/ 9 w 31"/>
                <a:gd name="T73" fmla="*/ 18 h 40"/>
                <a:gd name="T74" fmla="*/ 11 w 31"/>
                <a:gd name="T75" fmla="*/ 19 h 40"/>
                <a:gd name="T76" fmla="*/ 14 w 31"/>
                <a:gd name="T77" fmla="*/ 18 h 40"/>
                <a:gd name="T78" fmla="*/ 18 w 31"/>
                <a:gd name="T79" fmla="*/ 17 h 40"/>
                <a:gd name="T80" fmla="*/ 20 w 31"/>
                <a:gd name="T81" fmla="*/ 14 h 40"/>
                <a:gd name="T82" fmla="*/ 18 w 31"/>
                <a:gd name="T83" fmla="*/ 10 h 40"/>
                <a:gd name="T84" fmla="*/ 13 w 31"/>
                <a:gd name="T8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" h="40">
                  <a:moveTo>
                    <a:pt x="0" y="1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4"/>
                    <a:pt x="26" y="4"/>
                    <a:pt x="27" y="4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28" y="7"/>
                    <a:pt x="29" y="7"/>
                    <a:pt x="29" y="8"/>
                  </a:cubicBezTo>
                  <a:cubicBezTo>
                    <a:pt x="29" y="10"/>
                    <a:pt x="30" y="11"/>
                    <a:pt x="30" y="13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29" y="18"/>
                    <a:pt x="29" y="19"/>
                    <a:pt x="28" y="20"/>
                  </a:cubicBezTo>
                  <a:cubicBezTo>
                    <a:pt x="28" y="21"/>
                    <a:pt x="27" y="22"/>
                    <a:pt x="27" y="23"/>
                  </a:cubicBezTo>
                  <a:cubicBezTo>
                    <a:pt x="26" y="23"/>
                    <a:pt x="26" y="24"/>
                    <a:pt x="25" y="24"/>
                  </a:cubicBezTo>
                  <a:cubicBezTo>
                    <a:pt x="25" y="24"/>
                    <a:pt x="24" y="25"/>
                    <a:pt x="23" y="25"/>
                  </a:cubicBezTo>
                  <a:cubicBezTo>
                    <a:pt x="23" y="26"/>
                    <a:pt x="22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2" y="28"/>
                    <a:pt x="23" y="30"/>
                    <a:pt x="24" y="31"/>
                  </a:cubicBezTo>
                  <a:cubicBezTo>
                    <a:pt x="24" y="32"/>
                    <a:pt x="25" y="33"/>
                    <a:pt x="25" y="33"/>
                  </a:cubicBezTo>
                  <a:cubicBezTo>
                    <a:pt x="25" y="34"/>
                    <a:pt x="26" y="34"/>
                    <a:pt x="26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6"/>
                    <a:pt x="28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8"/>
                    <a:pt x="16" y="37"/>
                    <a:pt x="15" y="36"/>
                  </a:cubicBezTo>
                  <a:cubicBezTo>
                    <a:pt x="14" y="35"/>
                    <a:pt x="14" y="34"/>
                    <a:pt x="13" y="32"/>
                  </a:cubicBezTo>
                  <a:cubicBezTo>
                    <a:pt x="13" y="32"/>
                    <a:pt x="13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0"/>
                    <a:pt x="11" y="28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4"/>
                    <a:pt x="10" y="35"/>
                  </a:cubicBezTo>
                  <a:cubicBezTo>
                    <a:pt x="10" y="36"/>
                    <a:pt x="10" y="36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12"/>
                  </a:lnTo>
                  <a:close/>
                  <a:moveTo>
                    <a:pt x="13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9" y="15"/>
                    <a:pt x="9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7" y="19"/>
                    <a:pt x="18" y="18"/>
                    <a:pt x="18" y="17"/>
                  </a:cubicBezTo>
                  <a:cubicBezTo>
                    <a:pt x="19" y="17"/>
                    <a:pt x="20" y="16"/>
                    <a:pt x="20" y="15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2"/>
                    <a:pt x="20" y="11"/>
                    <a:pt x="18" y="10"/>
                  </a:cubicBezTo>
                  <a:cubicBezTo>
                    <a:pt x="18" y="9"/>
                    <a:pt x="17" y="9"/>
                    <a:pt x="16" y="9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/>
          </p:nvSpPr>
          <p:spPr bwMode="auto">
            <a:xfrm>
              <a:off x="9201560" y="330011"/>
              <a:ext cx="98813" cy="176261"/>
            </a:xfrm>
            <a:custGeom>
              <a:avLst/>
              <a:gdLst>
                <a:gd name="T0" fmla="*/ 31 w 31"/>
                <a:gd name="T1" fmla="*/ 33 h 54"/>
                <a:gd name="T2" fmla="*/ 31 w 31"/>
                <a:gd name="T3" fmla="*/ 42 h 54"/>
                <a:gd name="T4" fmla="*/ 28 w 31"/>
                <a:gd name="T5" fmla="*/ 49 h 54"/>
                <a:gd name="T6" fmla="*/ 21 w 31"/>
                <a:gd name="T7" fmla="*/ 53 h 54"/>
                <a:gd name="T8" fmla="*/ 18 w 31"/>
                <a:gd name="T9" fmla="*/ 54 h 54"/>
                <a:gd name="T10" fmla="*/ 15 w 31"/>
                <a:gd name="T11" fmla="*/ 54 h 54"/>
                <a:gd name="T12" fmla="*/ 13 w 31"/>
                <a:gd name="T13" fmla="*/ 54 h 54"/>
                <a:gd name="T14" fmla="*/ 9 w 31"/>
                <a:gd name="T15" fmla="*/ 53 h 54"/>
                <a:gd name="T16" fmla="*/ 5 w 31"/>
                <a:gd name="T17" fmla="*/ 51 h 54"/>
                <a:gd name="T18" fmla="*/ 1 w 31"/>
                <a:gd name="T19" fmla="*/ 45 h 54"/>
                <a:gd name="T20" fmla="*/ 0 w 31"/>
                <a:gd name="T21" fmla="*/ 42 h 54"/>
                <a:gd name="T22" fmla="*/ 0 w 31"/>
                <a:gd name="T23" fmla="*/ 35 h 54"/>
                <a:gd name="T24" fmla="*/ 0 w 31"/>
                <a:gd name="T25" fmla="*/ 30 h 54"/>
                <a:gd name="T26" fmla="*/ 0 w 31"/>
                <a:gd name="T27" fmla="*/ 27 h 54"/>
                <a:gd name="T28" fmla="*/ 0 w 31"/>
                <a:gd name="T29" fmla="*/ 24 h 54"/>
                <a:gd name="T30" fmla="*/ 0 w 31"/>
                <a:gd name="T31" fmla="*/ 21 h 54"/>
                <a:gd name="T32" fmla="*/ 0 w 31"/>
                <a:gd name="T33" fmla="*/ 17 h 54"/>
                <a:gd name="T34" fmla="*/ 0 w 31"/>
                <a:gd name="T35" fmla="*/ 15 h 54"/>
                <a:gd name="T36" fmla="*/ 3 w 31"/>
                <a:gd name="T37" fmla="*/ 14 h 54"/>
                <a:gd name="T38" fmla="*/ 7 w 31"/>
                <a:gd name="T39" fmla="*/ 14 h 54"/>
                <a:gd name="T40" fmla="*/ 8 w 31"/>
                <a:gd name="T41" fmla="*/ 14 h 54"/>
                <a:gd name="T42" fmla="*/ 9 w 31"/>
                <a:gd name="T43" fmla="*/ 15 h 54"/>
                <a:gd name="T44" fmla="*/ 9 w 31"/>
                <a:gd name="T45" fmla="*/ 24 h 54"/>
                <a:gd name="T46" fmla="*/ 9 w 31"/>
                <a:gd name="T47" fmla="*/ 31 h 54"/>
                <a:gd name="T48" fmla="*/ 9 w 31"/>
                <a:gd name="T49" fmla="*/ 37 h 54"/>
                <a:gd name="T50" fmla="*/ 9 w 31"/>
                <a:gd name="T51" fmla="*/ 39 h 54"/>
                <a:gd name="T52" fmla="*/ 10 w 31"/>
                <a:gd name="T53" fmla="*/ 43 h 54"/>
                <a:gd name="T54" fmla="*/ 13 w 31"/>
                <a:gd name="T55" fmla="*/ 45 h 54"/>
                <a:gd name="T56" fmla="*/ 16 w 31"/>
                <a:gd name="T57" fmla="*/ 45 h 54"/>
                <a:gd name="T58" fmla="*/ 17 w 31"/>
                <a:gd name="T59" fmla="*/ 45 h 54"/>
                <a:gd name="T60" fmla="*/ 20 w 31"/>
                <a:gd name="T61" fmla="*/ 43 h 54"/>
                <a:gd name="T62" fmla="*/ 21 w 31"/>
                <a:gd name="T63" fmla="*/ 41 h 54"/>
                <a:gd name="T64" fmla="*/ 21 w 31"/>
                <a:gd name="T65" fmla="*/ 36 h 54"/>
                <a:gd name="T66" fmla="*/ 21 w 31"/>
                <a:gd name="T67" fmla="*/ 25 h 54"/>
                <a:gd name="T68" fmla="*/ 21 w 31"/>
                <a:gd name="T69" fmla="*/ 22 h 54"/>
                <a:gd name="T70" fmla="*/ 21 w 31"/>
                <a:gd name="T71" fmla="*/ 20 h 54"/>
                <a:gd name="T72" fmla="*/ 21 w 31"/>
                <a:gd name="T73" fmla="*/ 15 h 54"/>
                <a:gd name="T74" fmla="*/ 22 w 31"/>
                <a:gd name="T75" fmla="*/ 14 h 54"/>
                <a:gd name="T76" fmla="*/ 24 w 31"/>
                <a:gd name="T77" fmla="*/ 14 h 54"/>
                <a:gd name="T78" fmla="*/ 26 w 31"/>
                <a:gd name="T79" fmla="*/ 14 h 54"/>
                <a:gd name="T80" fmla="*/ 28 w 31"/>
                <a:gd name="T81" fmla="*/ 14 h 54"/>
                <a:gd name="T82" fmla="*/ 30 w 31"/>
                <a:gd name="T83" fmla="*/ 14 h 54"/>
                <a:gd name="T84" fmla="*/ 31 w 31"/>
                <a:gd name="T85" fmla="*/ 15 h 54"/>
                <a:gd name="T86" fmla="*/ 31 w 31"/>
                <a:gd name="T87" fmla="*/ 17 h 54"/>
                <a:gd name="T88" fmla="*/ 31 w 31"/>
                <a:gd name="T89" fmla="*/ 23 h 54"/>
                <a:gd name="T90" fmla="*/ 18 w 31"/>
                <a:gd name="T91" fmla="*/ 0 h 54"/>
                <a:gd name="T92" fmla="*/ 22 w 31"/>
                <a:gd name="T93" fmla="*/ 0 h 54"/>
                <a:gd name="T94" fmla="*/ 24 w 31"/>
                <a:gd name="T95" fmla="*/ 0 h 54"/>
                <a:gd name="T96" fmla="*/ 24 w 31"/>
                <a:gd name="T97" fmla="*/ 1 h 54"/>
                <a:gd name="T98" fmla="*/ 24 w 31"/>
                <a:gd name="T99" fmla="*/ 2 h 54"/>
                <a:gd name="T100" fmla="*/ 22 w 31"/>
                <a:gd name="T101" fmla="*/ 4 h 54"/>
                <a:gd name="T102" fmla="*/ 18 w 31"/>
                <a:gd name="T103" fmla="*/ 10 h 54"/>
                <a:gd name="T104" fmla="*/ 15 w 31"/>
                <a:gd name="T105" fmla="*/ 10 h 54"/>
                <a:gd name="T106" fmla="*/ 13 w 31"/>
                <a:gd name="T107" fmla="*/ 10 h 54"/>
                <a:gd name="T108" fmla="*/ 12 w 31"/>
                <a:gd name="T109" fmla="*/ 9 h 54"/>
                <a:gd name="T110" fmla="*/ 17 w 31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54">
                  <a:moveTo>
                    <a:pt x="31" y="28"/>
                  </a:moveTo>
                  <a:cubicBezTo>
                    <a:pt x="31" y="33"/>
                    <a:pt x="31" y="33"/>
                    <a:pt x="31" y="33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0" y="46"/>
                    <a:pt x="29" y="47"/>
                    <a:pt x="28" y="49"/>
                  </a:cubicBezTo>
                  <a:cubicBezTo>
                    <a:pt x="27" y="50"/>
                    <a:pt x="25" y="51"/>
                    <a:pt x="24" y="52"/>
                  </a:cubicBezTo>
                  <a:cubicBezTo>
                    <a:pt x="23" y="53"/>
                    <a:pt x="22" y="53"/>
                    <a:pt x="21" y="53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9" y="54"/>
                    <a:pt x="18" y="54"/>
                    <a:pt x="18" y="54"/>
                  </a:cubicBezTo>
                  <a:cubicBezTo>
                    <a:pt x="18" y="54"/>
                    <a:pt x="17" y="54"/>
                    <a:pt x="17" y="54"/>
                  </a:cubicBezTo>
                  <a:cubicBezTo>
                    <a:pt x="16" y="54"/>
                    <a:pt x="16" y="54"/>
                    <a:pt x="15" y="54"/>
                  </a:cubicBezTo>
                  <a:cubicBezTo>
                    <a:pt x="14" y="54"/>
                    <a:pt x="14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0" y="54"/>
                    <a:pt x="10" y="54"/>
                    <a:pt x="9" y="53"/>
                  </a:cubicBezTo>
                  <a:cubicBezTo>
                    <a:pt x="8" y="53"/>
                    <a:pt x="7" y="53"/>
                    <a:pt x="7" y="52"/>
                  </a:cubicBezTo>
                  <a:cubicBezTo>
                    <a:pt x="6" y="52"/>
                    <a:pt x="6" y="52"/>
                    <a:pt x="5" y="51"/>
                  </a:cubicBezTo>
                  <a:cubicBezTo>
                    <a:pt x="4" y="50"/>
                    <a:pt x="3" y="49"/>
                    <a:pt x="3" y="49"/>
                  </a:cubicBezTo>
                  <a:cubicBezTo>
                    <a:pt x="2" y="48"/>
                    <a:pt x="1" y="47"/>
                    <a:pt x="1" y="45"/>
                  </a:cubicBezTo>
                  <a:cubicBezTo>
                    <a:pt x="1" y="45"/>
                    <a:pt x="0" y="44"/>
                    <a:pt x="0" y="44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3"/>
                    <a:pt x="9" y="24"/>
                  </a:cubicBezTo>
                  <a:cubicBezTo>
                    <a:pt x="9" y="25"/>
                    <a:pt x="9" y="26"/>
                    <a:pt x="9" y="27"/>
                  </a:cubicBezTo>
                  <a:cubicBezTo>
                    <a:pt x="9" y="28"/>
                    <a:pt x="9" y="29"/>
                    <a:pt x="9" y="31"/>
                  </a:cubicBezTo>
                  <a:cubicBezTo>
                    <a:pt x="9" y="32"/>
                    <a:pt x="9" y="33"/>
                    <a:pt x="9" y="35"/>
                  </a:cubicBezTo>
                  <a:cubicBezTo>
                    <a:pt x="9" y="35"/>
                    <a:pt x="9" y="36"/>
                    <a:pt x="9" y="37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1"/>
                    <a:pt x="10" y="41"/>
                  </a:cubicBezTo>
                  <a:cubicBezTo>
                    <a:pt x="10" y="42"/>
                    <a:pt x="10" y="43"/>
                    <a:pt x="10" y="43"/>
                  </a:cubicBezTo>
                  <a:cubicBezTo>
                    <a:pt x="11" y="43"/>
                    <a:pt x="11" y="44"/>
                    <a:pt x="11" y="44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5"/>
                    <a:pt x="14" y="45"/>
                    <a:pt x="14" y="45"/>
                  </a:cubicBezTo>
                  <a:cubicBezTo>
                    <a:pt x="15" y="45"/>
                    <a:pt x="15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7" y="45"/>
                    <a:pt x="17" y="45"/>
                  </a:cubicBezTo>
                  <a:cubicBezTo>
                    <a:pt x="18" y="45"/>
                    <a:pt x="19" y="44"/>
                    <a:pt x="19" y="44"/>
                  </a:cubicBezTo>
                  <a:cubicBezTo>
                    <a:pt x="19" y="44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2"/>
                    <a:pt x="21" y="42"/>
                    <a:pt x="21" y="41"/>
                  </a:cubicBezTo>
                  <a:cubicBezTo>
                    <a:pt x="21" y="40"/>
                    <a:pt x="21" y="40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4"/>
                    <a:pt x="22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4"/>
                    <a:pt x="24" y="14"/>
                    <a:pt x="24" y="14"/>
                  </a:cubicBezTo>
                  <a:cubicBezTo>
                    <a:pt x="24" y="14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2"/>
                    <a:pt x="31" y="23"/>
                  </a:cubicBezTo>
                  <a:cubicBezTo>
                    <a:pt x="31" y="25"/>
                    <a:pt x="31" y="26"/>
                    <a:pt x="31" y="28"/>
                  </a:cubicBezTo>
                  <a:close/>
                  <a:moveTo>
                    <a:pt x="18" y="0"/>
                  </a:move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21" y="5"/>
                    <a:pt x="21" y="6"/>
                    <a:pt x="20" y="7"/>
                  </a:cubicBezTo>
                  <a:cubicBezTo>
                    <a:pt x="19" y="8"/>
                    <a:pt x="18" y="9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1" y="10"/>
                    <a:pt x="12" y="9"/>
                  </a:cubicBezTo>
                  <a:cubicBezTo>
                    <a:pt x="13" y="7"/>
                    <a:pt x="15" y="4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9363133" y="297964"/>
              <a:ext cx="156232" cy="208309"/>
            </a:xfrm>
            <a:custGeom>
              <a:avLst/>
              <a:gdLst>
                <a:gd name="T0" fmla="*/ 27 w 49"/>
                <a:gd name="T1" fmla="*/ 0 h 64"/>
                <a:gd name="T2" fmla="*/ 30 w 49"/>
                <a:gd name="T3" fmla="*/ 0 h 64"/>
                <a:gd name="T4" fmla="*/ 36 w 49"/>
                <a:gd name="T5" fmla="*/ 1 h 64"/>
                <a:gd name="T6" fmla="*/ 46 w 49"/>
                <a:gd name="T7" fmla="*/ 10 h 64"/>
                <a:gd name="T8" fmla="*/ 48 w 49"/>
                <a:gd name="T9" fmla="*/ 16 h 64"/>
                <a:gd name="T10" fmla="*/ 49 w 49"/>
                <a:gd name="T11" fmla="*/ 20 h 64"/>
                <a:gd name="T12" fmla="*/ 47 w 49"/>
                <a:gd name="T13" fmla="*/ 30 h 64"/>
                <a:gd name="T14" fmla="*/ 41 w 49"/>
                <a:gd name="T15" fmla="*/ 38 h 64"/>
                <a:gd name="T16" fmla="*/ 33 w 49"/>
                <a:gd name="T17" fmla="*/ 42 h 64"/>
                <a:gd name="T18" fmla="*/ 25 w 49"/>
                <a:gd name="T19" fmla="*/ 42 h 64"/>
                <a:gd name="T20" fmla="*/ 17 w 49"/>
                <a:gd name="T21" fmla="*/ 42 h 64"/>
                <a:gd name="T22" fmla="*/ 16 w 49"/>
                <a:gd name="T23" fmla="*/ 42 h 64"/>
                <a:gd name="T24" fmla="*/ 15 w 49"/>
                <a:gd name="T25" fmla="*/ 47 h 64"/>
                <a:gd name="T26" fmla="*/ 15 w 49"/>
                <a:gd name="T27" fmla="*/ 56 h 64"/>
                <a:gd name="T28" fmla="*/ 15 w 49"/>
                <a:gd name="T29" fmla="*/ 59 h 64"/>
                <a:gd name="T30" fmla="*/ 15 w 49"/>
                <a:gd name="T31" fmla="*/ 63 h 64"/>
                <a:gd name="T32" fmla="*/ 11 w 49"/>
                <a:gd name="T33" fmla="*/ 64 h 64"/>
                <a:gd name="T34" fmla="*/ 2 w 49"/>
                <a:gd name="T35" fmla="*/ 64 h 64"/>
                <a:gd name="T36" fmla="*/ 0 w 49"/>
                <a:gd name="T37" fmla="*/ 63 h 64"/>
                <a:gd name="T38" fmla="*/ 0 w 49"/>
                <a:gd name="T39" fmla="*/ 61 h 64"/>
                <a:gd name="T40" fmla="*/ 0 w 49"/>
                <a:gd name="T41" fmla="*/ 54 h 64"/>
                <a:gd name="T42" fmla="*/ 0 w 49"/>
                <a:gd name="T43" fmla="*/ 35 h 64"/>
                <a:gd name="T44" fmla="*/ 0 w 49"/>
                <a:gd name="T45" fmla="*/ 19 h 64"/>
                <a:gd name="T46" fmla="*/ 0 w 49"/>
                <a:gd name="T47" fmla="*/ 8 h 64"/>
                <a:gd name="T48" fmla="*/ 0 w 49"/>
                <a:gd name="T49" fmla="*/ 4 h 64"/>
                <a:gd name="T50" fmla="*/ 0 w 49"/>
                <a:gd name="T51" fmla="*/ 2 h 64"/>
                <a:gd name="T52" fmla="*/ 1 w 49"/>
                <a:gd name="T53" fmla="*/ 0 h 64"/>
                <a:gd name="T54" fmla="*/ 3 w 49"/>
                <a:gd name="T55" fmla="*/ 0 h 64"/>
                <a:gd name="T56" fmla="*/ 14 w 49"/>
                <a:gd name="T57" fmla="*/ 0 h 64"/>
                <a:gd name="T58" fmla="*/ 15 w 49"/>
                <a:gd name="T59" fmla="*/ 22 h 64"/>
                <a:gd name="T60" fmla="*/ 16 w 49"/>
                <a:gd name="T61" fmla="*/ 29 h 64"/>
                <a:gd name="T62" fmla="*/ 17 w 49"/>
                <a:gd name="T63" fmla="*/ 29 h 64"/>
                <a:gd name="T64" fmla="*/ 25 w 49"/>
                <a:gd name="T65" fmla="*/ 29 h 64"/>
                <a:gd name="T66" fmla="*/ 29 w 49"/>
                <a:gd name="T67" fmla="*/ 28 h 64"/>
                <a:gd name="T68" fmla="*/ 32 w 49"/>
                <a:gd name="T69" fmla="*/ 23 h 64"/>
                <a:gd name="T70" fmla="*/ 33 w 49"/>
                <a:gd name="T71" fmla="*/ 19 h 64"/>
                <a:gd name="T72" fmla="*/ 30 w 49"/>
                <a:gd name="T73" fmla="*/ 14 h 64"/>
                <a:gd name="T74" fmla="*/ 19 w 49"/>
                <a:gd name="T75" fmla="*/ 13 h 64"/>
                <a:gd name="T76" fmla="*/ 15 w 49"/>
                <a:gd name="T77" fmla="*/ 14 h 64"/>
                <a:gd name="T78" fmla="*/ 15 w 49"/>
                <a:gd name="T7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64">
                  <a:moveTo>
                    <a:pt x="1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1"/>
                    <a:pt x="35" y="1"/>
                    <a:pt x="36" y="1"/>
                  </a:cubicBezTo>
                  <a:cubicBezTo>
                    <a:pt x="39" y="2"/>
                    <a:pt x="42" y="4"/>
                    <a:pt x="43" y="6"/>
                  </a:cubicBezTo>
                  <a:cubicBezTo>
                    <a:pt x="44" y="7"/>
                    <a:pt x="45" y="9"/>
                    <a:pt x="46" y="10"/>
                  </a:cubicBezTo>
                  <a:cubicBezTo>
                    <a:pt x="46" y="11"/>
                    <a:pt x="47" y="12"/>
                    <a:pt x="48" y="14"/>
                  </a:cubicBezTo>
                  <a:cubicBezTo>
                    <a:pt x="48" y="14"/>
                    <a:pt x="48" y="15"/>
                    <a:pt x="48" y="16"/>
                  </a:cubicBezTo>
                  <a:cubicBezTo>
                    <a:pt x="48" y="16"/>
                    <a:pt x="48" y="17"/>
                    <a:pt x="48" y="18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5"/>
                    <a:pt x="48" y="27"/>
                    <a:pt x="47" y="30"/>
                  </a:cubicBezTo>
                  <a:cubicBezTo>
                    <a:pt x="46" y="31"/>
                    <a:pt x="46" y="33"/>
                    <a:pt x="45" y="34"/>
                  </a:cubicBezTo>
                  <a:cubicBezTo>
                    <a:pt x="44" y="35"/>
                    <a:pt x="42" y="37"/>
                    <a:pt x="41" y="38"/>
                  </a:cubicBezTo>
                  <a:cubicBezTo>
                    <a:pt x="40" y="39"/>
                    <a:pt x="38" y="40"/>
                    <a:pt x="37" y="40"/>
                  </a:cubicBezTo>
                  <a:cubicBezTo>
                    <a:pt x="36" y="41"/>
                    <a:pt x="34" y="41"/>
                    <a:pt x="33" y="42"/>
                  </a:cubicBezTo>
                  <a:cubicBezTo>
                    <a:pt x="31" y="42"/>
                    <a:pt x="30" y="42"/>
                    <a:pt x="29" y="42"/>
                  </a:cubicBezTo>
                  <a:cubicBezTo>
                    <a:pt x="28" y="42"/>
                    <a:pt x="26" y="42"/>
                    <a:pt x="25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42"/>
                    <a:pt x="18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2"/>
                    <a:pt x="15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5" y="50"/>
                    <a:pt x="15" y="51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7"/>
                    <a:pt x="15" y="57"/>
                  </a:cubicBezTo>
                  <a:cubicBezTo>
                    <a:pt x="15" y="58"/>
                    <a:pt x="15" y="58"/>
                    <a:pt x="15" y="59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3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3" y="64"/>
                    <a:pt x="12" y="64"/>
                    <a:pt x="11" y="64"/>
                  </a:cubicBezTo>
                  <a:cubicBezTo>
                    <a:pt x="9" y="64"/>
                    <a:pt x="8" y="64"/>
                    <a:pt x="7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4"/>
                    <a:pt x="0" y="64"/>
                    <a:pt x="0" y="6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1"/>
                    <a:pt x="0" y="61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4"/>
                    <a:pt x="0" y="22"/>
                    <a:pt x="0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5" y="21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3" y="29"/>
                    <a:pt x="25" y="29"/>
                  </a:cubicBezTo>
                  <a:cubicBezTo>
                    <a:pt x="26" y="29"/>
                    <a:pt x="27" y="29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30" y="27"/>
                    <a:pt x="31" y="26"/>
                    <a:pt x="31" y="25"/>
                  </a:cubicBezTo>
                  <a:cubicBezTo>
                    <a:pt x="32" y="25"/>
                    <a:pt x="32" y="24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1"/>
                    <a:pt x="33" y="20"/>
                    <a:pt x="33" y="19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1" y="15"/>
                    <a:pt x="31" y="14"/>
                    <a:pt x="30" y="14"/>
                  </a:cubicBezTo>
                  <a:cubicBezTo>
                    <a:pt x="29" y="13"/>
                    <a:pt x="28" y="13"/>
                    <a:pt x="2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9528712" y="375412"/>
              <a:ext cx="97478" cy="130861"/>
            </a:xfrm>
            <a:custGeom>
              <a:avLst/>
              <a:gdLst>
                <a:gd name="T0" fmla="*/ 1 w 31"/>
                <a:gd name="T1" fmla="*/ 12 h 40"/>
                <a:gd name="T2" fmla="*/ 1 w 31"/>
                <a:gd name="T3" fmla="*/ 7 h 40"/>
                <a:gd name="T4" fmla="*/ 2 w 31"/>
                <a:gd name="T5" fmla="*/ 0 h 40"/>
                <a:gd name="T6" fmla="*/ 7 w 31"/>
                <a:gd name="T7" fmla="*/ 0 h 40"/>
                <a:gd name="T8" fmla="*/ 10 w 31"/>
                <a:gd name="T9" fmla="*/ 0 h 40"/>
                <a:gd name="T10" fmla="*/ 15 w 31"/>
                <a:gd name="T11" fmla="*/ 0 h 40"/>
                <a:gd name="T12" fmla="*/ 19 w 31"/>
                <a:gd name="T13" fmla="*/ 0 h 40"/>
                <a:gd name="T14" fmla="*/ 21 w 31"/>
                <a:gd name="T15" fmla="*/ 1 h 40"/>
                <a:gd name="T16" fmla="*/ 25 w 31"/>
                <a:gd name="T17" fmla="*/ 2 h 40"/>
                <a:gd name="T18" fmla="*/ 29 w 31"/>
                <a:gd name="T19" fmla="*/ 8 h 40"/>
                <a:gd name="T20" fmla="*/ 30 w 31"/>
                <a:gd name="T21" fmla="*/ 15 h 40"/>
                <a:gd name="T22" fmla="*/ 27 w 31"/>
                <a:gd name="T23" fmla="*/ 23 h 40"/>
                <a:gd name="T24" fmla="*/ 24 w 31"/>
                <a:gd name="T25" fmla="*/ 25 h 40"/>
                <a:gd name="T26" fmla="*/ 22 w 31"/>
                <a:gd name="T27" fmla="*/ 26 h 40"/>
                <a:gd name="T28" fmla="*/ 22 w 31"/>
                <a:gd name="T29" fmla="*/ 27 h 40"/>
                <a:gd name="T30" fmla="*/ 23 w 31"/>
                <a:gd name="T31" fmla="*/ 30 h 40"/>
                <a:gd name="T32" fmla="*/ 29 w 31"/>
                <a:gd name="T33" fmla="*/ 37 h 40"/>
                <a:gd name="T34" fmla="*/ 31 w 31"/>
                <a:gd name="T35" fmla="*/ 39 h 40"/>
                <a:gd name="T36" fmla="*/ 30 w 31"/>
                <a:gd name="T37" fmla="*/ 40 h 40"/>
                <a:gd name="T38" fmla="*/ 24 w 31"/>
                <a:gd name="T39" fmla="*/ 40 h 40"/>
                <a:gd name="T40" fmla="*/ 20 w 31"/>
                <a:gd name="T41" fmla="*/ 40 h 40"/>
                <a:gd name="T42" fmla="*/ 18 w 31"/>
                <a:gd name="T43" fmla="*/ 38 h 40"/>
                <a:gd name="T44" fmla="*/ 16 w 31"/>
                <a:gd name="T45" fmla="*/ 36 h 40"/>
                <a:gd name="T46" fmla="*/ 13 w 31"/>
                <a:gd name="T47" fmla="*/ 32 h 40"/>
                <a:gd name="T48" fmla="*/ 11 w 31"/>
                <a:gd name="T49" fmla="*/ 27 h 40"/>
                <a:gd name="T50" fmla="*/ 10 w 31"/>
                <a:gd name="T51" fmla="*/ 27 h 40"/>
                <a:gd name="T52" fmla="*/ 10 w 31"/>
                <a:gd name="T53" fmla="*/ 30 h 40"/>
                <a:gd name="T54" fmla="*/ 10 w 31"/>
                <a:gd name="T55" fmla="*/ 36 h 40"/>
                <a:gd name="T56" fmla="*/ 10 w 31"/>
                <a:gd name="T57" fmla="*/ 39 h 40"/>
                <a:gd name="T58" fmla="*/ 9 w 31"/>
                <a:gd name="T59" fmla="*/ 40 h 40"/>
                <a:gd name="T60" fmla="*/ 6 w 31"/>
                <a:gd name="T61" fmla="*/ 40 h 40"/>
                <a:gd name="T62" fmla="*/ 2 w 31"/>
                <a:gd name="T63" fmla="*/ 40 h 40"/>
                <a:gd name="T64" fmla="*/ 1 w 31"/>
                <a:gd name="T65" fmla="*/ 39 h 40"/>
                <a:gd name="T66" fmla="*/ 1 w 31"/>
                <a:gd name="T67" fmla="*/ 37 h 40"/>
                <a:gd name="T68" fmla="*/ 0 w 31"/>
                <a:gd name="T69" fmla="*/ 33 h 40"/>
                <a:gd name="T70" fmla="*/ 1 w 31"/>
                <a:gd name="T71" fmla="*/ 25 h 40"/>
                <a:gd name="T72" fmla="*/ 1 w 31"/>
                <a:gd name="T73" fmla="*/ 20 h 40"/>
                <a:gd name="T74" fmla="*/ 10 w 31"/>
                <a:gd name="T75" fmla="*/ 14 h 40"/>
                <a:gd name="T76" fmla="*/ 10 w 31"/>
                <a:gd name="T77" fmla="*/ 18 h 40"/>
                <a:gd name="T78" fmla="*/ 11 w 31"/>
                <a:gd name="T79" fmla="*/ 18 h 40"/>
                <a:gd name="T80" fmla="*/ 16 w 31"/>
                <a:gd name="T81" fmla="*/ 18 h 40"/>
                <a:gd name="T82" fmla="*/ 21 w 31"/>
                <a:gd name="T83" fmla="*/ 15 h 40"/>
                <a:gd name="T84" fmla="*/ 21 w 31"/>
                <a:gd name="T85" fmla="*/ 13 h 40"/>
                <a:gd name="T86" fmla="*/ 17 w 31"/>
                <a:gd name="T87" fmla="*/ 8 h 40"/>
                <a:gd name="T88" fmla="*/ 13 w 31"/>
                <a:gd name="T89" fmla="*/ 8 h 40"/>
                <a:gd name="T90" fmla="*/ 10 w 31"/>
                <a:gd name="T91" fmla="*/ 9 h 40"/>
                <a:gd name="T92" fmla="*/ 10 w 31"/>
                <a:gd name="T9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40">
                  <a:moveTo>
                    <a:pt x="1" y="2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3" y="1"/>
                    <a:pt x="24" y="2"/>
                    <a:pt x="25" y="2"/>
                  </a:cubicBezTo>
                  <a:cubicBezTo>
                    <a:pt x="26" y="3"/>
                    <a:pt x="26" y="4"/>
                    <a:pt x="27" y="4"/>
                  </a:cubicBezTo>
                  <a:cubicBezTo>
                    <a:pt x="28" y="5"/>
                    <a:pt x="29" y="7"/>
                    <a:pt x="29" y="8"/>
                  </a:cubicBezTo>
                  <a:cubicBezTo>
                    <a:pt x="30" y="10"/>
                    <a:pt x="30" y="11"/>
                    <a:pt x="30" y="13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30" y="15"/>
                    <a:pt x="30" y="16"/>
                    <a:pt x="30" y="17"/>
                  </a:cubicBezTo>
                  <a:cubicBezTo>
                    <a:pt x="30" y="19"/>
                    <a:pt x="29" y="21"/>
                    <a:pt x="27" y="23"/>
                  </a:cubicBezTo>
                  <a:cubicBezTo>
                    <a:pt x="27" y="23"/>
                    <a:pt x="26" y="24"/>
                    <a:pt x="26" y="24"/>
                  </a:cubicBezTo>
                  <a:cubicBezTo>
                    <a:pt x="25" y="24"/>
                    <a:pt x="25" y="25"/>
                    <a:pt x="24" y="25"/>
                  </a:cubicBezTo>
                  <a:cubicBezTo>
                    <a:pt x="24" y="25"/>
                    <a:pt x="23" y="25"/>
                    <a:pt x="23" y="26"/>
                  </a:cubicBezTo>
                  <a:cubicBezTo>
                    <a:pt x="23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2" y="27"/>
                    <a:pt x="22" y="28"/>
                    <a:pt x="23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4" y="31"/>
                    <a:pt x="25" y="32"/>
                    <a:pt x="26" y="33"/>
                  </a:cubicBezTo>
                  <a:cubicBezTo>
                    <a:pt x="27" y="34"/>
                    <a:pt x="28" y="36"/>
                    <a:pt x="29" y="37"/>
                  </a:cubicBezTo>
                  <a:cubicBezTo>
                    <a:pt x="29" y="37"/>
                    <a:pt x="29" y="37"/>
                    <a:pt x="30" y="38"/>
                  </a:cubicBezTo>
                  <a:cubicBezTo>
                    <a:pt x="30" y="38"/>
                    <a:pt x="30" y="38"/>
                    <a:pt x="31" y="39"/>
                  </a:cubicBezTo>
                  <a:cubicBezTo>
                    <a:pt x="31" y="39"/>
                    <a:pt x="31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22" y="40"/>
                    <a:pt x="21" y="40"/>
                    <a:pt x="20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8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5"/>
                    <a:pt x="15" y="35"/>
                    <a:pt x="15" y="34"/>
                  </a:cubicBezTo>
                  <a:cubicBezTo>
                    <a:pt x="14" y="33"/>
                    <a:pt x="14" y="33"/>
                    <a:pt x="13" y="32"/>
                  </a:cubicBezTo>
                  <a:cubicBezTo>
                    <a:pt x="13" y="31"/>
                    <a:pt x="12" y="30"/>
                    <a:pt x="12" y="29"/>
                  </a:cubicBezTo>
                  <a:cubicBezTo>
                    <a:pt x="12" y="28"/>
                    <a:pt x="11" y="28"/>
                    <a:pt x="11" y="27"/>
                  </a:cubicBezTo>
                  <a:cubicBezTo>
                    <a:pt x="11" y="27"/>
                    <a:pt x="11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10" y="37"/>
                    <a:pt x="10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8" y="40"/>
                    <a:pt x="8" y="40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5" y="40"/>
                    <a:pt x="5" y="40"/>
                    <a:pt x="4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0" y="39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1" y="28"/>
                    <a:pt x="1" y="27"/>
                    <a:pt x="1" y="25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20" y="17"/>
                    <a:pt x="20" y="16"/>
                    <a:pt x="21" y="15"/>
                  </a:cubicBezTo>
                  <a:cubicBezTo>
                    <a:pt x="21" y="15"/>
                    <a:pt x="21" y="14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0" y="11"/>
                    <a:pt x="19" y="10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9639542" y="375412"/>
              <a:ext cx="32047" cy="130861"/>
            </a:xfrm>
            <a:custGeom>
              <a:avLst/>
              <a:gdLst>
                <a:gd name="T0" fmla="*/ 0 w 10"/>
                <a:gd name="T1" fmla="*/ 21 h 40"/>
                <a:gd name="T2" fmla="*/ 0 w 10"/>
                <a:gd name="T3" fmla="*/ 15 h 40"/>
                <a:gd name="T4" fmla="*/ 0 w 10"/>
                <a:gd name="T5" fmla="*/ 12 h 40"/>
                <a:gd name="T6" fmla="*/ 0 w 10"/>
                <a:gd name="T7" fmla="*/ 8 h 40"/>
                <a:gd name="T8" fmla="*/ 0 w 10"/>
                <a:gd name="T9" fmla="*/ 6 h 40"/>
                <a:gd name="T10" fmla="*/ 0 w 10"/>
                <a:gd name="T11" fmla="*/ 4 h 40"/>
                <a:gd name="T12" fmla="*/ 0 w 10"/>
                <a:gd name="T13" fmla="*/ 3 h 40"/>
                <a:gd name="T14" fmla="*/ 0 w 10"/>
                <a:gd name="T15" fmla="*/ 2 h 40"/>
                <a:gd name="T16" fmla="*/ 0 w 10"/>
                <a:gd name="T17" fmla="*/ 1 h 40"/>
                <a:gd name="T18" fmla="*/ 1 w 10"/>
                <a:gd name="T19" fmla="*/ 0 h 40"/>
                <a:gd name="T20" fmla="*/ 2 w 10"/>
                <a:gd name="T21" fmla="*/ 0 h 40"/>
                <a:gd name="T22" fmla="*/ 3 w 10"/>
                <a:gd name="T23" fmla="*/ 0 h 40"/>
                <a:gd name="T24" fmla="*/ 8 w 10"/>
                <a:gd name="T25" fmla="*/ 0 h 40"/>
                <a:gd name="T26" fmla="*/ 9 w 10"/>
                <a:gd name="T27" fmla="*/ 0 h 40"/>
                <a:gd name="T28" fmla="*/ 10 w 10"/>
                <a:gd name="T29" fmla="*/ 1 h 40"/>
                <a:gd name="T30" fmla="*/ 10 w 10"/>
                <a:gd name="T31" fmla="*/ 4 h 40"/>
                <a:gd name="T32" fmla="*/ 10 w 10"/>
                <a:gd name="T33" fmla="*/ 7 h 40"/>
                <a:gd name="T34" fmla="*/ 10 w 10"/>
                <a:gd name="T35" fmla="*/ 8 h 40"/>
                <a:gd name="T36" fmla="*/ 10 w 10"/>
                <a:gd name="T37" fmla="*/ 9 h 40"/>
                <a:gd name="T38" fmla="*/ 10 w 10"/>
                <a:gd name="T39" fmla="*/ 11 h 40"/>
                <a:gd name="T40" fmla="*/ 10 w 10"/>
                <a:gd name="T41" fmla="*/ 13 h 40"/>
                <a:gd name="T42" fmla="*/ 10 w 10"/>
                <a:gd name="T43" fmla="*/ 16 h 40"/>
                <a:gd name="T44" fmla="*/ 10 w 10"/>
                <a:gd name="T45" fmla="*/ 17 h 40"/>
                <a:gd name="T46" fmla="*/ 10 w 10"/>
                <a:gd name="T47" fmla="*/ 18 h 40"/>
                <a:gd name="T48" fmla="*/ 10 w 10"/>
                <a:gd name="T49" fmla="*/ 19 h 40"/>
                <a:gd name="T50" fmla="*/ 10 w 10"/>
                <a:gd name="T51" fmla="*/ 20 h 40"/>
                <a:gd name="T52" fmla="*/ 10 w 10"/>
                <a:gd name="T53" fmla="*/ 21 h 40"/>
                <a:gd name="T54" fmla="*/ 10 w 10"/>
                <a:gd name="T55" fmla="*/ 24 h 40"/>
                <a:gd name="T56" fmla="*/ 10 w 10"/>
                <a:gd name="T57" fmla="*/ 27 h 40"/>
                <a:gd name="T58" fmla="*/ 10 w 10"/>
                <a:gd name="T59" fmla="*/ 30 h 40"/>
                <a:gd name="T60" fmla="*/ 10 w 10"/>
                <a:gd name="T61" fmla="*/ 32 h 40"/>
                <a:gd name="T62" fmla="*/ 10 w 10"/>
                <a:gd name="T63" fmla="*/ 36 h 40"/>
                <a:gd name="T64" fmla="*/ 10 w 10"/>
                <a:gd name="T65" fmla="*/ 39 h 40"/>
                <a:gd name="T66" fmla="*/ 10 w 10"/>
                <a:gd name="T67" fmla="*/ 39 h 40"/>
                <a:gd name="T68" fmla="*/ 9 w 10"/>
                <a:gd name="T69" fmla="*/ 40 h 40"/>
                <a:gd name="T70" fmla="*/ 8 w 10"/>
                <a:gd name="T71" fmla="*/ 40 h 40"/>
                <a:gd name="T72" fmla="*/ 6 w 10"/>
                <a:gd name="T73" fmla="*/ 40 h 40"/>
                <a:gd name="T74" fmla="*/ 4 w 10"/>
                <a:gd name="T75" fmla="*/ 40 h 40"/>
                <a:gd name="T76" fmla="*/ 1 w 10"/>
                <a:gd name="T77" fmla="*/ 40 h 40"/>
                <a:gd name="T78" fmla="*/ 1 w 10"/>
                <a:gd name="T79" fmla="*/ 40 h 40"/>
                <a:gd name="T80" fmla="*/ 0 w 10"/>
                <a:gd name="T81" fmla="*/ 40 h 40"/>
                <a:gd name="T82" fmla="*/ 0 w 10"/>
                <a:gd name="T83" fmla="*/ 37 h 40"/>
                <a:gd name="T84" fmla="*/ 0 w 10"/>
                <a:gd name="T85" fmla="*/ 34 h 40"/>
                <a:gd name="T86" fmla="*/ 0 w 10"/>
                <a:gd name="T87" fmla="*/ 30 h 40"/>
                <a:gd name="T88" fmla="*/ 0 w 10"/>
                <a:gd name="T8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" h="40">
                  <a:moveTo>
                    <a:pt x="0" y="2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9683608" y="375412"/>
              <a:ext cx="152225" cy="130861"/>
            </a:xfrm>
            <a:custGeom>
              <a:avLst/>
              <a:gdLst>
                <a:gd name="T0" fmla="*/ 39 w 48"/>
                <a:gd name="T1" fmla="*/ 40 h 40"/>
                <a:gd name="T2" fmla="*/ 38 w 48"/>
                <a:gd name="T3" fmla="*/ 39 h 40"/>
                <a:gd name="T4" fmla="*/ 37 w 48"/>
                <a:gd name="T5" fmla="*/ 35 h 40"/>
                <a:gd name="T6" fmla="*/ 37 w 48"/>
                <a:gd name="T7" fmla="*/ 30 h 40"/>
                <a:gd name="T8" fmla="*/ 36 w 48"/>
                <a:gd name="T9" fmla="*/ 26 h 40"/>
                <a:gd name="T10" fmla="*/ 36 w 48"/>
                <a:gd name="T11" fmla="*/ 21 h 40"/>
                <a:gd name="T12" fmla="*/ 35 w 48"/>
                <a:gd name="T13" fmla="*/ 20 h 40"/>
                <a:gd name="T14" fmla="*/ 33 w 48"/>
                <a:gd name="T15" fmla="*/ 25 h 40"/>
                <a:gd name="T16" fmla="*/ 29 w 48"/>
                <a:gd name="T17" fmla="*/ 33 h 40"/>
                <a:gd name="T18" fmla="*/ 27 w 48"/>
                <a:gd name="T19" fmla="*/ 35 h 40"/>
                <a:gd name="T20" fmla="*/ 23 w 48"/>
                <a:gd name="T21" fmla="*/ 35 h 40"/>
                <a:gd name="T22" fmla="*/ 19 w 48"/>
                <a:gd name="T23" fmla="*/ 33 h 40"/>
                <a:gd name="T24" fmla="*/ 16 w 48"/>
                <a:gd name="T25" fmla="*/ 25 h 40"/>
                <a:gd name="T26" fmla="*/ 13 w 48"/>
                <a:gd name="T27" fmla="*/ 21 h 40"/>
                <a:gd name="T28" fmla="*/ 12 w 48"/>
                <a:gd name="T29" fmla="*/ 19 h 40"/>
                <a:gd name="T30" fmla="*/ 12 w 48"/>
                <a:gd name="T31" fmla="*/ 22 h 40"/>
                <a:gd name="T32" fmla="*/ 11 w 48"/>
                <a:gd name="T33" fmla="*/ 29 h 40"/>
                <a:gd name="T34" fmla="*/ 10 w 48"/>
                <a:gd name="T35" fmla="*/ 35 h 40"/>
                <a:gd name="T36" fmla="*/ 10 w 48"/>
                <a:gd name="T37" fmla="*/ 39 h 40"/>
                <a:gd name="T38" fmla="*/ 2 w 48"/>
                <a:gd name="T39" fmla="*/ 40 h 40"/>
                <a:gd name="T40" fmla="*/ 0 w 48"/>
                <a:gd name="T41" fmla="*/ 39 h 40"/>
                <a:gd name="T42" fmla="*/ 1 w 48"/>
                <a:gd name="T43" fmla="*/ 34 h 40"/>
                <a:gd name="T44" fmla="*/ 2 w 48"/>
                <a:gd name="T45" fmla="*/ 23 h 40"/>
                <a:gd name="T46" fmla="*/ 3 w 48"/>
                <a:gd name="T47" fmla="*/ 16 h 40"/>
                <a:gd name="T48" fmla="*/ 3 w 48"/>
                <a:gd name="T49" fmla="*/ 10 h 40"/>
                <a:gd name="T50" fmla="*/ 4 w 48"/>
                <a:gd name="T51" fmla="*/ 3 h 40"/>
                <a:gd name="T52" fmla="*/ 5 w 48"/>
                <a:gd name="T53" fmla="*/ 0 h 40"/>
                <a:gd name="T54" fmla="*/ 10 w 48"/>
                <a:gd name="T55" fmla="*/ 0 h 40"/>
                <a:gd name="T56" fmla="*/ 13 w 48"/>
                <a:gd name="T57" fmla="*/ 1 h 40"/>
                <a:gd name="T58" fmla="*/ 17 w 48"/>
                <a:gd name="T59" fmla="*/ 9 h 40"/>
                <a:gd name="T60" fmla="*/ 21 w 48"/>
                <a:gd name="T61" fmla="*/ 18 h 40"/>
                <a:gd name="T62" fmla="*/ 24 w 48"/>
                <a:gd name="T63" fmla="*/ 23 h 40"/>
                <a:gd name="T64" fmla="*/ 24 w 48"/>
                <a:gd name="T65" fmla="*/ 24 h 40"/>
                <a:gd name="T66" fmla="*/ 26 w 48"/>
                <a:gd name="T67" fmla="*/ 20 h 40"/>
                <a:gd name="T68" fmla="*/ 31 w 48"/>
                <a:gd name="T69" fmla="*/ 9 h 40"/>
                <a:gd name="T70" fmla="*/ 33 w 48"/>
                <a:gd name="T71" fmla="*/ 4 h 40"/>
                <a:gd name="T72" fmla="*/ 36 w 48"/>
                <a:gd name="T73" fmla="*/ 0 h 40"/>
                <a:gd name="T74" fmla="*/ 39 w 48"/>
                <a:gd name="T75" fmla="*/ 0 h 40"/>
                <a:gd name="T76" fmla="*/ 41 w 48"/>
                <a:gd name="T77" fmla="*/ 0 h 40"/>
                <a:gd name="T78" fmla="*/ 43 w 48"/>
                <a:gd name="T79" fmla="*/ 2 h 40"/>
                <a:gd name="T80" fmla="*/ 44 w 48"/>
                <a:gd name="T81" fmla="*/ 8 h 40"/>
                <a:gd name="T82" fmla="*/ 45 w 48"/>
                <a:gd name="T83" fmla="*/ 16 h 40"/>
                <a:gd name="T84" fmla="*/ 46 w 48"/>
                <a:gd name="T85" fmla="*/ 21 h 40"/>
                <a:gd name="T86" fmla="*/ 46 w 48"/>
                <a:gd name="T87" fmla="*/ 25 h 40"/>
                <a:gd name="T88" fmla="*/ 47 w 48"/>
                <a:gd name="T89" fmla="*/ 33 h 40"/>
                <a:gd name="T90" fmla="*/ 48 w 48"/>
                <a:gd name="T91" fmla="*/ 39 h 40"/>
                <a:gd name="T92" fmla="*/ 46 w 48"/>
                <a:gd name="T9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40">
                  <a:moveTo>
                    <a:pt x="43" y="40"/>
                  </a:moveTo>
                  <a:cubicBezTo>
                    <a:pt x="42" y="40"/>
                    <a:pt x="42" y="40"/>
                    <a:pt x="41" y="40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7"/>
                  </a:cubicBezTo>
                  <a:cubicBezTo>
                    <a:pt x="38" y="37"/>
                    <a:pt x="37" y="36"/>
                    <a:pt x="37" y="35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7" y="33"/>
                    <a:pt x="37" y="32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29"/>
                    <a:pt x="37" y="29"/>
                    <a:pt x="37" y="28"/>
                  </a:cubicBezTo>
                  <a:cubicBezTo>
                    <a:pt x="37" y="28"/>
                    <a:pt x="37" y="27"/>
                    <a:pt x="36" y="27"/>
                  </a:cubicBezTo>
                  <a:cubicBezTo>
                    <a:pt x="36" y="27"/>
                    <a:pt x="36" y="26"/>
                    <a:pt x="36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3"/>
                    <a:pt x="36" y="23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4" y="22"/>
                  </a:cubicBezTo>
                  <a:cubicBezTo>
                    <a:pt x="34" y="23"/>
                    <a:pt x="33" y="24"/>
                    <a:pt x="33" y="25"/>
                  </a:cubicBezTo>
                  <a:cubicBezTo>
                    <a:pt x="32" y="26"/>
                    <a:pt x="32" y="27"/>
                    <a:pt x="31" y="28"/>
                  </a:cubicBezTo>
                  <a:cubicBezTo>
                    <a:pt x="31" y="29"/>
                    <a:pt x="30" y="30"/>
                    <a:pt x="30" y="30"/>
                  </a:cubicBezTo>
                  <a:cubicBezTo>
                    <a:pt x="30" y="31"/>
                    <a:pt x="29" y="32"/>
                    <a:pt x="29" y="33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7" y="35"/>
                  </a:cubicBezTo>
                  <a:cubicBezTo>
                    <a:pt x="27" y="35"/>
                    <a:pt x="26" y="35"/>
                    <a:pt x="26" y="35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4" y="35"/>
                    <a:pt x="24" y="35"/>
                    <a:pt x="23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1" y="35"/>
                    <a:pt x="20" y="35"/>
                    <a:pt x="20" y="34"/>
                  </a:cubicBezTo>
                  <a:cubicBezTo>
                    <a:pt x="20" y="34"/>
                    <a:pt x="19" y="33"/>
                    <a:pt x="19" y="33"/>
                  </a:cubicBezTo>
                  <a:cubicBezTo>
                    <a:pt x="19" y="32"/>
                    <a:pt x="19" y="32"/>
                    <a:pt x="19" y="31"/>
                  </a:cubicBezTo>
                  <a:cubicBezTo>
                    <a:pt x="18" y="30"/>
                    <a:pt x="17" y="29"/>
                    <a:pt x="17" y="28"/>
                  </a:cubicBezTo>
                  <a:cubicBezTo>
                    <a:pt x="17" y="27"/>
                    <a:pt x="16" y="26"/>
                    <a:pt x="16" y="25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20"/>
                    <a:pt x="13" y="20"/>
                    <a:pt x="13" y="19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2"/>
                    <a:pt x="12" y="22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5"/>
                    <a:pt x="10" y="35"/>
                  </a:cubicBezTo>
                  <a:cubicBezTo>
                    <a:pt x="10" y="35"/>
                    <a:pt x="10" y="36"/>
                    <a:pt x="10" y="37"/>
                  </a:cubicBezTo>
                  <a:cubicBezTo>
                    <a:pt x="10" y="37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1" y="34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1" y="30"/>
                    <a:pt x="1" y="29"/>
                    <a:pt x="1" y="27"/>
                  </a:cubicBezTo>
                  <a:cubicBezTo>
                    <a:pt x="2" y="26"/>
                    <a:pt x="2" y="25"/>
                    <a:pt x="2" y="23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2"/>
                    <a:pt x="19" y="13"/>
                    <a:pt x="19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2" y="20"/>
                    <a:pt x="22" y="20"/>
                  </a:cubicBezTo>
                  <a:cubicBezTo>
                    <a:pt x="23" y="21"/>
                    <a:pt x="23" y="22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6" y="20"/>
                    <a:pt x="26" y="20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8" y="16"/>
                    <a:pt x="28" y="14"/>
                    <a:pt x="29" y="13"/>
                  </a:cubicBezTo>
                  <a:cubicBezTo>
                    <a:pt x="30" y="12"/>
                    <a:pt x="30" y="10"/>
                    <a:pt x="31" y="9"/>
                  </a:cubicBezTo>
                  <a:cubicBezTo>
                    <a:pt x="31" y="8"/>
                    <a:pt x="32" y="8"/>
                    <a:pt x="32" y="7"/>
                  </a:cubicBezTo>
                  <a:cubicBezTo>
                    <a:pt x="32" y="6"/>
                    <a:pt x="32" y="6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1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2"/>
                    <a:pt x="43" y="2"/>
                  </a:cubicBezTo>
                  <a:cubicBezTo>
                    <a:pt x="43" y="3"/>
                    <a:pt x="43" y="3"/>
                    <a:pt x="44" y="4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4" y="9"/>
                    <a:pt x="44" y="10"/>
                    <a:pt x="44" y="10"/>
                  </a:cubicBezTo>
                  <a:cubicBezTo>
                    <a:pt x="44" y="11"/>
                    <a:pt x="45" y="12"/>
                    <a:pt x="45" y="13"/>
                  </a:cubicBezTo>
                  <a:cubicBezTo>
                    <a:pt x="45" y="14"/>
                    <a:pt x="45" y="15"/>
                    <a:pt x="45" y="16"/>
                  </a:cubicBezTo>
                  <a:cubicBezTo>
                    <a:pt x="45" y="16"/>
                    <a:pt x="45" y="17"/>
                    <a:pt x="45" y="18"/>
                  </a:cubicBezTo>
                  <a:cubicBezTo>
                    <a:pt x="45" y="18"/>
                    <a:pt x="45" y="19"/>
                    <a:pt x="45" y="19"/>
                  </a:cubicBezTo>
                  <a:cubicBezTo>
                    <a:pt x="45" y="20"/>
                    <a:pt x="46" y="21"/>
                    <a:pt x="46" y="21"/>
                  </a:cubicBezTo>
                  <a:cubicBezTo>
                    <a:pt x="46" y="22"/>
                    <a:pt x="46" y="23"/>
                    <a:pt x="46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6" y="24"/>
                    <a:pt x="46" y="25"/>
                    <a:pt x="46" y="25"/>
                  </a:cubicBezTo>
                  <a:cubicBezTo>
                    <a:pt x="46" y="26"/>
                    <a:pt x="46" y="27"/>
                    <a:pt x="46" y="28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31"/>
                    <a:pt x="47" y="32"/>
                    <a:pt x="47" y="33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8" y="36"/>
                    <a:pt x="48" y="37"/>
                    <a:pt x="48" y="37"/>
                  </a:cubicBezTo>
                  <a:cubicBezTo>
                    <a:pt x="48" y="38"/>
                    <a:pt x="48" y="38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7" y="40"/>
                    <a:pt x="47" y="40"/>
                  </a:cubicBezTo>
                  <a:cubicBezTo>
                    <a:pt x="47" y="40"/>
                    <a:pt x="46" y="40"/>
                    <a:pt x="46" y="40"/>
                  </a:cubicBezTo>
                  <a:cubicBezTo>
                    <a:pt x="45" y="40"/>
                    <a:pt x="45" y="40"/>
                    <a:pt x="45" y="40"/>
                  </a:cubicBezTo>
                  <a:lnTo>
                    <a:pt x="43" y="40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9849186" y="375412"/>
              <a:ext cx="85460" cy="130861"/>
            </a:xfrm>
            <a:custGeom>
              <a:avLst/>
              <a:gdLst>
                <a:gd name="T0" fmla="*/ 0 w 27"/>
                <a:gd name="T1" fmla="*/ 10 h 40"/>
                <a:gd name="T2" fmla="*/ 0 w 27"/>
                <a:gd name="T3" fmla="*/ 7 h 40"/>
                <a:gd name="T4" fmla="*/ 0 w 27"/>
                <a:gd name="T5" fmla="*/ 3 h 40"/>
                <a:gd name="T6" fmla="*/ 1 w 27"/>
                <a:gd name="T7" fmla="*/ 1 h 40"/>
                <a:gd name="T8" fmla="*/ 3 w 27"/>
                <a:gd name="T9" fmla="*/ 0 h 40"/>
                <a:gd name="T10" fmla="*/ 5 w 27"/>
                <a:gd name="T11" fmla="*/ 0 h 40"/>
                <a:gd name="T12" fmla="*/ 17 w 27"/>
                <a:gd name="T13" fmla="*/ 0 h 40"/>
                <a:gd name="T14" fmla="*/ 24 w 27"/>
                <a:gd name="T15" fmla="*/ 0 h 40"/>
                <a:gd name="T16" fmla="*/ 26 w 27"/>
                <a:gd name="T17" fmla="*/ 1 h 40"/>
                <a:gd name="T18" fmla="*/ 26 w 27"/>
                <a:gd name="T19" fmla="*/ 7 h 40"/>
                <a:gd name="T20" fmla="*/ 25 w 27"/>
                <a:gd name="T21" fmla="*/ 8 h 40"/>
                <a:gd name="T22" fmla="*/ 23 w 27"/>
                <a:gd name="T23" fmla="*/ 9 h 40"/>
                <a:gd name="T24" fmla="*/ 16 w 27"/>
                <a:gd name="T25" fmla="*/ 9 h 40"/>
                <a:gd name="T26" fmla="*/ 11 w 27"/>
                <a:gd name="T27" fmla="*/ 9 h 40"/>
                <a:gd name="T28" fmla="*/ 10 w 27"/>
                <a:gd name="T29" fmla="*/ 9 h 40"/>
                <a:gd name="T30" fmla="*/ 10 w 27"/>
                <a:gd name="T31" fmla="*/ 12 h 40"/>
                <a:gd name="T32" fmla="*/ 10 w 27"/>
                <a:gd name="T33" fmla="*/ 16 h 40"/>
                <a:gd name="T34" fmla="*/ 14 w 27"/>
                <a:gd name="T35" fmla="*/ 16 h 40"/>
                <a:gd name="T36" fmla="*/ 18 w 27"/>
                <a:gd name="T37" fmla="*/ 16 h 40"/>
                <a:gd name="T38" fmla="*/ 21 w 27"/>
                <a:gd name="T39" fmla="*/ 16 h 40"/>
                <a:gd name="T40" fmla="*/ 23 w 27"/>
                <a:gd name="T41" fmla="*/ 16 h 40"/>
                <a:gd name="T42" fmla="*/ 24 w 27"/>
                <a:gd name="T43" fmla="*/ 17 h 40"/>
                <a:gd name="T44" fmla="*/ 24 w 27"/>
                <a:gd name="T45" fmla="*/ 20 h 40"/>
                <a:gd name="T46" fmla="*/ 24 w 27"/>
                <a:gd name="T47" fmla="*/ 23 h 40"/>
                <a:gd name="T48" fmla="*/ 23 w 27"/>
                <a:gd name="T49" fmla="*/ 24 h 40"/>
                <a:gd name="T50" fmla="*/ 19 w 27"/>
                <a:gd name="T51" fmla="*/ 25 h 40"/>
                <a:gd name="T52" fmla="*/ 13 w 27"/>
                <a:gd name="T53" fmla="*/ 24 h 40"/>
                <a:gd name="T54" fmla="*/ 10 w 27"/>
                <a:gd name="T55" fmla="*/ 25 h 40"/>
                <a:gd name="T56" fmla="*/ 10 w 27"/>
                <a:gd name="T57" fmla="*/ 25 h 40"/>
                <a:gd name="T58" fmla="*/ 10 w 27"/>
                <a:gd name="T59" fmla="*/ 30 h 40"/>
                <a:gd name="T60" fmla="*/ 10 w 27"/>
                <a:gd name="T61" fmla="*/ 31 h 40"/>
                <a:gd name="T62" fmla="*/ 24 w 27"/>
                <a:gd name="T63" fmla="*/ 31 h 40"/>
                <a:gd name="T64" fmla="*/ 26 w 27"/>
                <a:gd name="T65" fmla="*/ 32 h 40"/>
                <a:gd name="T66" fmla="*/ 27 w 27"/>
                <a:gd name="T67" fmla="*/ 33 h 40"/>
                <a:gd name="T68" fmla="*/ 26 w 27"/>
                <a:gd name="T69" fmla="*/ 39 h 40"/>
                <a:gd name="T70" fmla="*/ 23 w 27"/>
                <a:gd name="T71" fmla="*/ 40 h 40"/>
                <a:gd name="T72" fmla="*/ 18 w 27"/>
                <a:gd name="T73" fmla="*/ 40 h 40"/>
                <a:gd name="T74" fmla="*/ 16 w 27"/>
                <a:gd name="T75" fmla="*/ 40 h 40"/>
                <a:gd name="T76" fmla="*/ 10 w 27"/>
                <a:gd name="T77" fmla="*/ 40 h 40"/>
                <a:gd name="T78" fmla="*/ 3 w 27"/>
                <a:gd name="T79" fmla="*/ 40 h 40"/>
                <a:gd name="T80" fmla="*/ 2 w 27"/>
                <a:gd name="T81" fmla="*/ 40 h 40"/>
                <a:gd name="T82" fmla="*/ 1 w 27"/>
                <a:gd name="T83" fmla="*/ 40 h 40"/>
                <a:gd name="T84" fmla="*/ 1 w 27"/>
                <a:gd name="T85" fmla="*/ 37 h 40"/>
                <a:gd name="T86" fmla="*/ 0 w 27"/>
                <a:gd name="T87" fmla="*/ 31 h 40"/>
                <a:gd name="T88" fmla="*/ 0 w 27"/>
                <a:gd name="T8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40">
                  <a:moveTo>
                    <a:pt x="0" y="12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5" y="9"/>
                    <a:pt x="24" y="9"/>
                  </a:cubicBezTo>
                  <a:cubicBezTo>
                    <a:pt x="24" y="9"/>
                    <a:pt x="23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1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2" y="24"/>
                    <a:pt x="22" y="25"/>
                    <a:pt x="21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4"/>
                    <a:pt x="13" y="24"/>
                  </a:cubicBezTo>
                  <a:cubicBezTo>
                    <a:pt x="12" y="24"/>
                    <a:pt x="11" y="24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6" y="34"/>
                    <a:pt x="26" y="35"/>
                    <a:pt x="26" y="3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19" y="40"/>
                    <a:pt x="18" y="40"/>
                  </a:cubicBezTo>
                  <a:cubicBezTo>
                    <a:pt x="18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5" y="40"/>
                    <a:pt x="14" y="40"/>
                    <a:pt x="13" y="40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9" y="40"/>
                    <a:pt x="8" y="40"/>
                    <a:pt x="6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6"/>
                    <a:pt x="0" y="36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50" name="Freeform 20"/>
            <p:cNvSpPr>
              <a:spLocks noEditPoints="1"/>
            </p:cNvSpPr>
            <p:nvPr/>
          </p:nvSpPr>
          <p:spPr bwMode="auto">
            <a:xfrm>
              <a:off x="9946664" y="375412"/>
              <a:ext cx="98813" cy="130861"/>
            </a:xfrm>
            <a:custGeom>
              <a:avLst/>
              <a:gdLst>
                <a:gd name="T0" fmla="*/ 0 w 31"/>
                <a:gd name="T1" fmla="*/ 12 h 40"/>
                <a:gd name="T2" fmla="*/ 0 w 31"/>
                <a:gd name="T3" fmla="*/ 7 h 40"/>
                <a:gd name="T4" fmla="*/ 1 w 31"/>
                <a:gd name="T5" fmla="*/ 0 h 40"/>
                <a:gd name="T6" fmla="*/ 6 w 31"/>
                <a:gd name="T7" fmla="*/ 0 h 40"/>
                <a:gd name="T8" fmla="*/ 9 w 31"/>
                <a:gd name="T9" fmla="*/ 0 h 40"/>
                <a:gd name="T10" fmla="*/ 14 w 31"/>
                <a:gd name="T11" fmla="*/ 0 h 40"/>
                <a:gd name="T12" fmla="*/ 19 w 31"/>
                <a:gd name="T13" fmla="*/ 0 h 40"/>
                <a:gd name="T14" fmla="*/ 21 w 31"/>
                <a:gd name="T15" fmla="*/ 1 h 40"/>
                <a:gd name="T16" fmla="*/ 24 w 31"/>
                <a:gd name="T17" fmla="*/ 2 h 40"/>
                <a:gd name="T18" fmla="*/ 29 w 31"/>
                <a:gd name="T19" fmla="*/ 8 h 40"/>
                <a:gd name="T20" fmla="*/ 30 w 31"/>
                <a:gd name="T21" fmla="*/ 15 h 40"/>
                <a:gd name="T22" fmla="*/ 27 w 31"/>
                <a:gd name="T23" fmla="*/ 23 h 40"/>
                <a:gd name="T24" fmla="*/ 24 w 31"/>
                <a:gd name="T25" fmla="*/ 25 h 40"/>
                <a:gd name="T26" fmla="*/ 22 w 31"/>
                <a:gd name="T27" fmla="*/ 26 h 40"/>
                <a:gd name="T28" fmla="*/ 21 w 31"/>
                <a:gd name="T29" fmla="*/ 27 h 40"/>
                <a:gd name="T30" fmla="*/ 23 w 31"/>
                <a:gd name="T31" fmla="*/ 30 h 40"/>
                <a:gd name="T32" fmla="*/ 28 w 31"/>
                <a:gd name="T33" fmla="*/ 37 h 40"/>
                <a:gd name="T34" fmla="*/ 30 w 31"/>
                <a:gd name="T35" fmla="*/ 39 h 40"/>
                <a:gd name="T36" fmla="*/ 29 w 31"/>
                <a:gd name="T37" fmla="*/ 40 h 40"/>
                <a:gd name="T38" fmla="*/ 24 w 31"/>
                <a:gd name="T39" fmla="*/ 40 h 40"/>
                <a:gd name="T40" fmla="*/ 20 w 31"/>
                <a:gd name="T41" fmla="*/ 40 h 40"/>
                <a:gd name="T42" fmla="*/ 17 w 31"/>
                <a:gd name="T43" fmla="*/ 38 h 40"/>
                <a:gd name="T44" fmla="*/ 15 w 31"/>
                <a:gd name="T45" fmla="*/ 36 h 40"/>
                <a:gd name="T46" fmla="*/ 13 w 31"/>
                <a:gd name="T47" fmla="*/ 32 h 40"/>
                <a:gd name="T48" fmla="*/ 11 w 31"/>
                <a:gd name="T49" fmla="*/ 27 h 40"/>
                <a:gd name="T50" fmla="*/ 10 w 31"/>
                <a:gd name="T51" fmla="*/ 27 h 40"/>
                <a:gd name="T52" fmla="*/ 10 w 31"/>
                <a:gd name="T53" fmla="*/ 30 h 40"/>
                <a:gd name="T54" fmla="*/ 10 w 31"/>
                <a:gd name="T55" fmla="*/ 36 h 40"/>
                <a:gd name="T56" fmla="*/ 10 w 31"/>
                <a:gd name="T57" fmla="*/ 39 h 40"/>
                <a:gd name="T58" fmla="*/ 8 w 31"/>
                <a:gd name="T59" fmla="*/ 40 h 40"/>
                <a:gd name="T60" fmla="*/ 6 w 31"/>
                <a:gd name="T61" fmla="*/ 40 h 40"/>
                <a:gd name="T62" fmla="*/ 1 w 31"/>
                <a:gd name="T63" fmla="*/ 40 h 40"/>
                <a:gd name="T64" fmla="*/ 0 w 31"/>
                <a:gd name="T65" fmla="*/ 39 h 40"/>
                <a:gd name="T66" fmla="*/ 0 w 31"/>
                <a:gd name="T67" fmla="*/ 37 h 40"/>
                <a:gd name="T68" fmla="*/ 0 w 31"/>
                <a:gd name="T69" fmla="*/ 33 h 40"/>
                <a:gd name="T70" fmla="*/ 0 w 31"/>
                <a:gd name="T71" fmla="*/ 25 h 40"/>
                <a:gd name="T72" fmla="*/ 0 w 31"/>
                <a:gd name="T73" fmla="*/ 20 h 40"/>
                <a:gd name="T74" fmla="*/ 10 w 31"/>
                <a:gd name="T75" fmla="*/ 14 h 40"/>
                <a:gd name="T76" fmla="*/ 10 w 31"/>
                <a:gd name="T77" fmla="*/ 18 h 40"/>
                <a:gd name="T78" fmla="*/ 11 w 31"/>
                <a:gd name="T79" fmla="*/ 18 h 40"/>
                <a:gd name="T80" fmla="*/ 16 w 31"/>
                <a:gd name="T81" fmla="*/ 18 h 40"/>
                <a:gd name="T82" fmla="*/ 20 w 31"/>
                <a:gd name="T83" fmla="*/ 15 h 40"/>
                <a:gd name="T84" fmla="*/ 20 w 31"/>
                <a:gd name="T85" fmla="*/ 13 h 40"/>
                <a:gd name="T86" fmla="*/ 16 w 31"/>
                <a:gd name="T87" fmla="*/ 8 h 40"/>
                <a:gd name="T88" fmla="*/ 13 w 31"/>
                <a:gd name="T89" fmla="*/ 8 h 40"/>
                <a:gd name="T90" fmla="*/ 10 w 31"/>
                <a:gd name="T91" fmla="*/ 9 h 40"/>
                <a:gd name="T92" fmla="*/ 10 w 31"/>
                <a:gd name="T9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40">
                  <a:moveTo>
                    <a:pt x="0" y="2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4"/>
                    <a:pt x="27" y="4"/>
                  </a:cubicBezTo>
                  <a:cubicBezTo>
                    <a:pt x="28" y="5"/>
                    <a:pt x="29" y="7"/>
                    <a:pt x="29" y="8"/>
                  </a:cubicBezTo>
                  <a:cubicBezTo>
                    <a:pt x="30" y="10"/>
                    <a:pt x="30" y="11"/>
                    <a:pt x="30" y="13"/>
                  </a:cubicBezTo>
                  <a:cubicBezTo>
                    <a:pt x="30" y="14"/>
                    <a:pt x="30" y="14"/>
                    <a:pt x="30" y="15"/>
                  </a:cubicBezTo>
                  <a:cubicBezTo>
                    <a:pt x="30" y="15"/>
                    <a:pt x="30" y="16"/>
                    <a:pt x="30" y="17"/>
                  </a:cubicBezTo>
                  <a:cubicBezTo>
                    <a:pt x="29" y="19"/>
                    <a:pt x="28" y="21"/>
                    <a:pt x="27" y="23"/>
                  </a:cubicBezTo>
                  <a:cubicBezTo>
                    <a:pt x="26" y="23"/>
                    <a:pt x="26" y="24"/>
                    <a:pt x="25" y="24"/>
                  </a:cubicBezTo>
                  <a:cubicBezTo>
                    <a:pt x="25" y="24"/>
                    <a:pt x="24" y="25"/>
                    <a:pt x="24" y="25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7"/>
                  </a:cubicBezTo>
                  <a:cubicBezTo>
                    <a:pt x="22" y="27"/>
                    <a:pt x="22" y="28"/>
                    <a:pt x="22" y="28"/>
                  </a:cubicBezTo>
                  <a:cubicBezTo>
                    <a:pt x="22" y="29"/>
                    <a:pt x="23" y="29"/>
                    <a:pt x="23" y="30"/>
                  </a:cubicBezTo>
                  <a:cubicBezTo>
                    <a:pt x="24" y="31"/>
                    <a:pt x="25" y="32"/>
                    <a:pt x="25" y="33"/>
                  </a:cubicBezTo>
                  <a:cubicBezTo>
                    <a:pt x="26" y="34"/>
                    <a:pt x="27" y="36"/>
                    <a:pt x="28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1" y="39"/>
                    <a:pt x="31" y="40"/>
                    <a:pt x="30" y="40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1" y="40"/>
                    <a:pt x="21" y="40"/>
                    <a:pt x="20" y="40"/>
                  </a:cubicBezTo>
                  <a:cubicBezTo>
                    <a:pt x="19" y="40"/>
                    <a:pt x="19" y="40"/>
                    <a:pt x="18" y="39"/>
                  </a:cubicBezTo>
                  <a:cubicBezTo>
                    <a:pt x="18" y="39"/>
                    <a:pt x="18" y="38"/>
                    <a:pt x="17" y="38"/>
                  </a:cubicBezTo>
                  <a:cubicBezTo>
                    <a:pt x="17" y="38"/>
                    <a:pt x="17" y="37"/>
                    <a:pt x="16" y="37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5" y="35"/>
                    <a:pt x="15" y="35"/>
                    <a:pt x="14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1"/>
                    <a:pt x="12" y="30"/>
                    <a:pt x="12" y="29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9"/>
                    <a:pt x="10" y="3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10" y="37"/>
                    <a:pt x="10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9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6" y="40"/>
                    <a:pt x="6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0"/>
                    <a:pt x="0" y="29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0" y="22"/>
                    <a:pt x="0" y="21"/>
                    <a:pt x="0" y="20"/>
                  </a:cubicBezTo>
                  <a:close/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8"/>
                    <a:pt x="19" y="17"/>
                  </a:cubicBezTo>
                  <a:cubicBezTo>
                    <a:pt x="20" y="17"/>
                    <a:pt x="20" y="16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2"/>
                    <a:pt x="20" y="11"/>
                    <a:pt x="19" y="10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10050818" y="375412"/>
              <a:ext cx="126855" cy="130861"/>
            </a:xfrm>
            <a:custGeom>
              <a:avLst/>
              <a:gdLst>
                <a:gd name="T0" fmla="*/ 22 w 40"/>
                <a:gd name="T1" fmla="*/ 0 h 40"/>
                <a:gd name="T2" fmla="*/ 25 w 40"/>
                <a:gd name="T3" fmla="*/ 1 h 40"/>
                <a:gd name="T4" fmla="*/ 30 w 40"/>
                <a:gd name="T5" fmla="*/ 3 h 40"/>
                <a:gd name="T6" fmla="*/ 32 w 40"/>
                <a:gd name="T7" fmla="*/ 4 h 40"/>
                <a:gd name="T8" fmla="*/ 36 w 40"/>
                <a:gd name="T9" fmla="*/ 8 h 40"/>
                <a:gd name="T10" fmla="*/ 39 w 40"/>
                <a:gd name="T11" fmla="*/ 13 h 40"/>
                <a:gd name="T12" fmla="*/ 40 w 40"/>
                <a:gd name="T13" fmla="*/ 16 h 40"/>
                <a:gd name="T14" fmla="*/ 40 w 40"/>
                <a:gd name="T15" fmla="*/ 19 h 40"/>
                <a:gd name="T16" fmla="*/ 40 w 40"/>
                <a:gd name="T17" fmla="*/ 23 h 40"/>
                <a:gd name="T18" fmla="*/ 38 w 40"/>
                <a:gd name="T19" fmla="*/ 29 h 40"/>
                <a:gd name="T20" fmla="*/ 34 w 40"/>
                <a:gd name="T21" fmla="*/ 35 h 40"/>
                <a:gd name="T22" fmla="*/ 26 w 40"/>
                <a:gd name="T23" fmla="*/ 40 h 40"/>
                <a:gd name="T24" fmla="*/ 22 w 40"/>
                <a:gd name="T25" fmla="*/ 40 h 40"/>
                <a:gd name="T26" fmla="*/ 19 w 40"/>
                <a:gd name="T27" fmla="*/ 40 h 40"/>
                <a:gd name="T28" fmla="*/ 15 w 40"/>
                <a:gd name="T29" fmla="*/ 40 h 40"/>
                <a:gd name="T30" fmla="*/ 8 w 40"/>
                <a:gd name="T31" fmla="*/ 36 h 40"/>
                <a:gd name="T32" fmla="*/ 4 w 40"/>
                <a:gd name="T33" fmla="*/ 32 h 40"/>
                <a:gd name="T34" fmla="*/ 2 w 40"/>
                <a:gd name="T35" fmla="*/ 29 h 40"/>
                <a:gd name="T36" fmla="*/ 1 w 40"/>
                <a:gd name="T37" fmla="*/ 27 h 40"/>
                <a:gd name="T38" fmla="*/ 1 w 40"/>
                <a:gd name="T39" fmla="*/ 26 h 40"/>
                <a:gd name="T40" fmla="*/ 0 w 40"/>
                <a:gd name="T41" fmla="*/ 19 h 40"/>
                <a:gd name="T42" fmla="*/ 1 w 40"/>
                <a:gd name="T43" fmla="*/ 13 h 40"/>
                <a:gd name="T44" fmla="*/ 3 w 40"/>
                <a:gd name="T45" fmla="*/ 9 h 40"/>
                <a:gd name="T46" fmla="*/ 7 w 40"/>
                <a:gd name="T47" fmla="*/ 4 h 40"/>
                <a:gd name="T48" fmla="*/ 12 w 40"/>
                <a:gd name="T49" fmla="*/ 2 h 40"/>
                <a:gd name="T50" fmla="*/ 14 w 40"/>
                <a:gd name="T51" fmla="*/ 1 h 40"/>
                <a:gd name="T52" fmla="*/ 18 w 40"/>
                <a:gd name="T53" fmla="*/ 0 h 40"/>
                <a:gd name="T54" fmla="*/ 20 w 40"/>
                <a:gd name="T55" fmla="*/ 0 h 40"/>
                <a:gd name="T56" fmla="*/ 22 w 40"/>
                <a:gd name="T57" fmla="*/ 30 h 40"/>
                <a:gd name="T58" fmla="*/ 27 w 40"/>
                <a:gd name="T59" fmla="*/ 28 h 40"/>
                <a:gd name="T60" fmla="*/ 30 w 40"/>
                <a:gd name="T61" fmla="*/ 25 h 40"/>
                <a:gd name="T62" fmla="*/ 30 w 40"/>
                <a:gd name="T63" fmla="*/ 16 h 40"/>
                <a:gd name="T64" fmla="*/ 27 w 40"/>
                <a:gd name="T65" fmla="*/ 12 h 40"/>
                <a:gd name="T66" fmla="*/ 24 w 40"/>
                <a:gd name="T67" fmla="*/ 10 h 40"/>
                <a:gd name="T68" fmla="*/ 19 w 40"/>
                <a:gd name="T69" fmla="*/ 9 h 40"/>
                <a:gd name="T70" fmla="*/ 17 w 40"/>
                <a:gd name="T71" fmla="*/ 10 h 40"/>
                <a:gd name="T72" fmla="*/ 14 w 40"/>
                <a:gd name="T73" fmla="*/ 12 h 40"/>
                <a:gd name="T74" fmla="*/ 10 w 40"/>
                <a:gd name="T75" fmla="*/ 20 h 40"/>
                <a:gd name="T76" fmla="*/ 10 w 40"/>
                <a:gd name="T77" fmla="*/ 23 h 40"/>
                <a:gd name="T78" fmla="*/ 10 w 40"/>
                <a:gd name="T79" fmla="*/ 24 h 40"/>
                <a:gd name="T80" fmla="*/ 11 w 40"/>
                <a:gd name="T81" fmla="*/ 26 h 40"/>
                <a:gd name="T82" fmla="*/ 13 w 40"/>
                <a:gd name="T83" fmla="*/ 28 h 40"/>
                <a:gd name="T84" fmla="*/ 16 w 40"/>
                <a:gd name="T85" fmla="*/ 30 h 40"/>
                <a:gd name="T86" fmla="*/ 18 w 40"/>
                <a:gd name="T87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21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9" y="2"/>
                    <a:pt x="30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5"/>
                    <a:pt x="34" y="6"/>
                    <a:pt x="35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7" y="9"/>
                    <a:pt x="38" y="10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4"/>
                    <a:pt x="39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9"/>
                  </a:cubicBezTo>
                  <a:cubicBezTo>
                    <a:pt x="40" y="19"/>
                    <a:pt x="40" y="19"/>
                    <a:pt x="40" y="20"/>
                  </a:cubicBezTo>
                  <a:cubicBezTo>
                    <a:pt x="40" y="21"/>
                    <a:pt x="40" y="22"/>
                    <a:pt x="40" y="23"/>
                  </a:cubicBezTo>
                  <a:cubicBezTo>
                    <a:pt x="40" y="24"/>
                    <a:pt x="39" y="25"/>
                    <a:pt x="39" y="26"/>
                  </a:cubicBezTo>
                  <a:cubicBezTo>
                    <a:pt x="39" y="27"/>
                    <a:pt x="38" y="28"/>
                    <a:pt x="38" y="29"/>
                  </a:cubicBezTo>
                  <a:cubicBezTo>
                    <a:pt x="38" y="30"/>
                    <a:pt x="37" y="31"/>
                    <a:pt x="37" y="32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5"/>
                    <a:pt x="32" y="36"/>
                    <a:pt x="31" y="37"/>
                  </a:cubicBezTo>
                  <a:cubicBezTo>
                    <a:pt x="30" y="38"/>
                    <a:pt x="28" y="39"/>
                    <a:pt x="26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2" y="40"/>
                    <a:pt x="21" y="40"/>
                    <a:pt x="21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8" y="40"/>
                    <a:pt x="17" y="40"/>
                  </a:cubicBezTo>
                  <a:cubicBezTo>
                    <a:pt x="17" y="40"/>
                    <a:pt x="16" y="40"/>
                    <a:pt x="15" y="40"/>
                  </a:cubicBezTo>
                  <a:cubicBezTo>
                    <a:pt x="13" y="40"/>
                    <a:pt x="11" y="39"/>
                    <a:pt x="10" y="38"/>
                  </a:cubicBezTo>
                  <a:cubicBezTo>
                    <a:pt x="9" y="37"/>
                    <a:pt x="8" y="37"/>
                    <a:pt x="8" y="36"/>
                  </a:cubicBezTo>
                  <a:cubicBezTo>
                    <a:pt x="7" y="36"/>
                    <a:pt x="7" y="36"/>
                    <a:pt x="6" y="35"/>
                  </a:cubicBezTo>
                  <a:cubicBezTo>
                    <a:pt x="5" y="34"/>
                    <a:pt x="4" y="33"/>
                    <a:pt x="4" y="32"/>
                  </a:cubicBezTo>
                  <a:cubicBezTo>
                    <a:pt x="3" y="31"/>
                    <a:pt x="3" y="31"/>
                    <a:pt x="2" y="30"/>
                  </a:cubicBezTo>
                  <a:cubicBezTo>
                    <a:pt x="2" y="30"/>
                    <a:pt x="2" y="29"/>
                    <a:pt x="2" y="29"/>
                  </a:cubicBezTo>
                  <a:cubicBezTo>
                    <a:pt x="2" y="28"/>
                    <a:pt x="1" y="28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5"/>
                    <a:pt x="1" y="14"/>
                    <a:pt x="1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8" y="4"/>
                    <a:pt x="9" y="3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1"/>
                    <a:pt x="16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moveTo>
                    <a:pt x="19" y="31"/>
                  </a:moveTo>
                  <a:cubicBezTo>
                    <a:pt x="20" y="31"/>
                    <a:pt x="21" y="31"/>
                    <a:pt x="22" y="30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5" y="29"/>
                    <a:pt x="27" y="29"/>
                    <a:pt x="27" y="28"/>
                  </a:cubicBezTo>
                  <a:cubicBezTo>
                    <a:pt x="28" y="27"/>
                    <a:pt x="28" y="27"/>
                    <a:pt x="29" y="26"/>
                  </a:cubicBezTo>
                  <a:cubicBezTo>
                    <a:pt x="29" y="26"/>
                    <a:pt x="29" y="25"/>
                    <a:pt x="30" y="25"/>
                  </a:cubicBezTo>
                  <a:cubicBezTo>
                    <a:pt x="30" y="23"/>
                    <a:pt x="31" y="22"/>
                    <a:pt x="31" y="20"/>
                  </a:cubicBezTo>
                  <a:cubicBezTo>
                    <a:pt x="31" y="19"/>
                    <a:pt x="30" y="17"/>
                    <a:pt x="30" y="16"/>
                  </a:cubicBezTo>
                  <a:cubicBezTo>
                    <a:pt x="29" y="15"/>
                    <a:pt x="29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3" y="10"/>
                    <a:pt x="22" y="10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6" y="10"/>
                    <a:pt x="16" y="10"/>
                    <a:pt x="15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2" y="13"/>
                    <a:pt x="10" y="15"/>
                    <a:pt x="10" y="17"/>
                  </a:cubicBezTo>
                  <a:cubicBezTo>
                    <a:pt x="10" y="18"/>
                    <a:pt x="9" y="19"/>
                    <a:pt x="10" y="20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2" y="26"/>
                    <a:pt x="12" y="27"/>
                    <a:pt x="12" y="27"/>
                  </a:cubicBezTo>
                  <a:cubicBezTo>
                    <a:pt x="12" y="28"/>
                    <a:pt x="13" y="28"/>
                    <a:pt x="13" y="28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30"/>
                    <a:pt x="16" y="30"/>
                  </a:cubicBezTo>
                  <a:cubicBezTo>
                    <a:pt x="16" y="30"/>
                    <a:pt x="17" y="30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</a:path>
              </a:pathLst>
            </a:custGeom>
            <a:solidFill>
              <a:srgbClr val="EA55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rgbClr val="514A4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0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5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58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21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9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37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04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0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D660-24FB-4969-83BB-8EFE36F40C0C}" type="datetimeFigureOut">
              <a:rPr lang="es-ES" smtClean="0"/>
              <a:t>08/07/2019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3D9C-9C91-4C34-91F0-257FA3521A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70" r:id="rId16"/>
    <p:sldLayoutId id="2147483671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133350" y="2987592"/>
            <a:ext cx="5848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3200" b="1" dirty="0">
                <a:solidFill>
                  <a:srgbClr val="FFFFFF"/>
                </a:solidFill>
              </a:rPr>
              <a:t>Perú: Tránsito hacia la formalidad laboral y la seguridad social de los trabajadores de la economía informal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00138" y="5434927"/>
            <a:ext cx="5448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2000" b="1" dirty="0">
                <a:solidFill>
                  <a:srgbClr val="FFFFFF"/>
                </a:solidFill>
              </a:rPr>
              <a:t>Augusto Eguiguren </a:t>
            </a:r>
            <a:r>
              <a:rPr lang="es-PE" altLang="es-PE" sz="2000" b="1" dirty="0" err="1">
                <a:solidFill>
                  <a:srgbClr val="FFFFFF"/>
                </a:solidFill>
              </a:rPr>
              <a:t>Praeli</a:t>
            </a:r>
            <a:r>
              <a:rPr lang="es-PE" altLang="es-PE" sz="2000" b="1" dirty="0">
                <a:solidFill>
                  <a:srgbClr val="FFFFFF"/>
                </a:solidFill>
              </a:rPr>
              <a:t> </a:t>
            </a:r>
          </a:p>
          <a:p>
            <a:r>
              <a:rPr lang="es-PE" altLang="es-PE" sz="2000" b="1" dirty="0">
                <a:solidFill>
                  <a:srgbClr val="FFFFFF"/>
                </a:solidFill>
              </a:rPr>
              <a:t>Viceministro de Trabajo</a:t>
            </a:r>
          </a:p>
          <a:p>
            <a:r>
              <a:rPr lang="es-PE" altLang="es-PE" sz="2000" dirty="0">
                <a:solidFill>
                  <a:srgbClr val="FFFFFF"/>
                </a:solidFill>
              </a:rPr>
              <a:t>Julio 2019</a:t>
            </a:r>
          </a:p>
        </p:txBody>
      </p:sp>
      <p:pic>
        <p:nvPicPr>
          <p:cNvPr id="1026" name="Picture 2" descr="Resultado de imagen para el peru primero">
            <a:extLst>
              <a:ext uri="{FF2B5EF4-FFF2-40B4-BE49-F238E27FC236}">
                <a16:creationId xmlns:a16="http://schemas.microsoft.com/office/drawing/2014/main" id="{59029BC7-C9F8-4048-8ECD-0105E1DC7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16505" r="12094" b="20006"/>
          <a:stretch/>
        </p:blipFill>
        <p:spPr bwMode="auto">
          <a:xfrm>
            <a:off x="9775596" y="6127425"/>
            <a:ext cx="2083324" cy="5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4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ector recto 56"/>
          <p:cNvCxnSpPr/>
          <p:nvPr/>
        </p:nvCxnSpPr>
        <p:spPr>
          <a:xfrm>
            <a:off x="8829675" y="2112736"/>
            <a:ext cx="5048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63" y="5122863"/>
            <a:ext cx="28654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5122863"/>
            <a:ext cx="29797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/>
          <p:nvPr/>
        </p:nvCxnSpPr>
        <p:spPr>
          <a:xfrm flipH="1">
            <a:off x="1363101" y="4822826"/>
            <a:ext cx="1047526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681317" y="1100281"/>
            <a:ext cx="6038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>
                <a:solidFill>
                  <a:srgbClr val="E63212"/>
                </a:solidFill>
                <a:latin typeface="Calibri" panose="020F0502020204030204" pitchFamily="34" charset="0"/>
              </a:rPr>
              <a:t>Estrategia de formalización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824192" y="2008188"/>
            <a:ext cx="1927225" cy="1925638"/>
            <a:chOff x="1074738" y="2008188"/>
            <a:chExt cx="1927225" cy="192563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5" y="2230438"/>
              <a:ext cx="1482725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8" y="2008188"/>
              <a:ext cx="1927225" cy="192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338" y="2225675"/>
              <a:ext cx="1482725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113" y="2205038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2400579" y="3024188"/>
            <a:ext cx="1789113" cy="1798638"/>
            <a:chOff x="2651125" y="3024188"/>
            <a:chExt cx="1789113" cy="179863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575" y="3322638"/>
              <a:ext cx="120491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5" y="3024188"/>
              <a:ext cx="1789113" cy="17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988" y="3317875"/>
              <a:ext cx="120967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3298825"/>
              <a:ext cx="1252538" cy="125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681317" y="4041775"/>
            <a:ext cx="2319338" cy="2354263"/>
            <a:chOff x="931863" y="4041775"/>
            <a:chExt cx="2319338" cy="2354263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88" y="4437063"/>
              <a:ext cx="1577975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3" y="4041775"/>
              <a:ext cx="2319338" cy="235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8" y="4406900"/>
              <a:ext cx="1631950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1109148" y="2573140"/>
            <a:ext cx="1370012" cy="81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PE" alt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Empresas </a:t>
            </a:r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 condiciones de cumplir las regulaciones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704586" y="3526253"/>
            <a:ext cx="120253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PE" alt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Empresas que requieren incentivos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150423" y="4855891"/>
            <a:ext cx="1370012" cy="81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es-PE" alt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Empresas sin capacidad de cumplir las regulaciones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577042" y="2034379"/>
            <a:ext cx="250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SUNAFIL	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63%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577042" y="2602541"/>
            <a:ext cx="2509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Centros de Empleo y Programas (Jóvenes Productivos / Impulsa Perú)		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577041" y="3875797"/>
            <a:ext cx="250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Centro Integrado “Formaliza Perú”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577042" y="5442315"/>
            <a:ext cx="227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Intervención multisectorial e intergubernamental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7854314" y="1883689"/>
            <a:ext cx="1530734" cy="443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Inteligencia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7854314" y="2364981"/>
            <a:ext cx="1530734" cy="443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7854315" y="2963594"/>
            <a:ext cx="1547140" cy="55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 de servicios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854314" y="3526324"/>
            <a:ext cx="1603820" cy="55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Articulación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7854314" y="4170998"/>
            <a:ext cx="1530734" cy="443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Predictibilidad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7683233" y="5481642"/>
            <a:ext cx="1055429" cy="55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Crecimiento económico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9114239" y="5481642"/>
            <a:ext cx="1174272" cy="55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Diversificación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10462865" y="5481642"/>
            <a:ext cx="1381612" cy="55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Encadenamientos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7086267" y="2019011"/>
            <a:ext cx="0" cy="237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bre 16"/>
          <p:cNvSpPr/>
          <p:nvPr/>
        </p:nvSpPr>
        <p:spPr>
          <a:xfrm>
            <a:off x="7092950" y="2112736"/>
            <a:ext cx="761363" cy="1143000"/>
          </a:xfrm>
          <a:custGeom>
            <a:avLst/>
            <a:gdLst>
              <a:gd name="connsiteX0" fmla="*/ 0 w 844550"/>
              <a:gd name="connsiteY0" fmla="*/ 1098550 h 1098550"/>
              <a:gd name="connsiteX1" fmla="*/ 361950 w 844550"/>
              <a:gd name="connsiteY1" fmla="*/ 1098550 h 1098550"/>
              <a:gd name="connsiteX2" fmla="*/ 361950 w 844550"/>
              <a:gd name="connsiteY2" fmla="*/ 0 h 1098550"/>
              <a:gd name="connsiteX3" fmla="*/ 844550 w 844550"/>
              <a:gd name="connsiteY3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1098550">
                <a:moveTo>
                  <a:pt x="0" y="1098550"/>
                </a:moveTo>
                <a:lnTo>
                  <a:pt x="361950" y="1098550"/>
                </a:lnTo>
                <a:lnTo>
                  <a:pt x="361950" y="0"/>
                </a:lnTo>
                <a:lnTo>
                  <a:pt x="844550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Forma libre 43"/>
          <p:cNvSpPr/>
          <p:nvPr/>
        </p:nvSpPr>
        <p:spPr>
          <a:xfrm>
            <a:off x="7092950" y="2611673"/>
            <a:ext cx="761363" cy="640956"/>
          </a:xfrm>
          <a:custGeom>
            <a:avLst/>
            <a:gdLst>
              <a:gd name="connsiteX0" fmla="*/ 0 w 844550"/>
              <a:gd name="connsiteY0" fmla="*/ 1098550 h 1098550"/>
              <a:gd name="connsiteX1" fmla="*/ 361950 w 844550"/>
              <a:gd name="connsiteY1" fmla="*/ 1098550 h 1098550"/>
              <a:gd name="connsiteX2" fmla="*/ 361950 w 844550"/>
              <a:gd name="connsiteY2" fmla="*/ 0 h 1098550"/>
              <a:gd name="connsiteX3" fmla="*/ 844550 w 844550"/>
              <a:gd name="connsiteY3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1098550">
                <a:moveTo>
                  <a:pt x="0" y="1098550"/>
                </a:moveTo>
                <a:lnTo>
                  <a:pt x="361950" y="1098550"/>
                </a:lnTo>
                <a:lnTo>
                  <a:pt x="361950" y="0"/>
                </a:lnTo>
                <a:lnTo>
                  <a:pt x="844550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Forma libre 44"/>
          <p:cNvSpPr/>
          <p:nvPr/>
        </p:nvSpPr>
        <p:spPr>
          <a:xfrm flipV="1">
            <a:off x="7092950" y="3252628"/>
            <a:ext cx="761363" cy="1137173"/>
          </a:xfrm>
          <a:custGeom>
            <a:avLst/>
            <a:gdLst>
              <a:gd name="connsiteX0" fmla="*/ 0 w 844550"/>
              <a:gd name="connsiteY0" fmla="*/ 1098550 h 1098550"/>
              <a:gd name="connsiteX1" fmla="*/ 361950 w 844550"/>
              <a:gd name="connsiteY1" fmla="*/ 1098550 h 1098550"/>
              <a:gd name="connsiteX2" fmla="*/ 361950 w 844550"/>
              <a:gd name="connsiteY2" fmla="*/ 0 h 1098550"/>
              <a:gd name="connsiteX3" fmla="*/ 844550 w 844550"/>
              <a:gd name="connsiteY3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1098550">
                <a:moveTo>
                  <a:pt x="0" y="1098550"/>
                </a:moveTo>
                <a:lnTo>
                  <a:pt x="361950" y="1098550"/>
                </a:lnTo>
                <a:lnTo>
                  <a:pt x="361950" y="0"/>
                </a:lnTo>
                <a:lnTo>
                  <a:pt x="844550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Forma libre 45"/>
          <p:cNvSpPr/>
          <p:nvPr/>
        </p:nvSpPr>
        <p:spPr>
          <a:xfrm flipV="1">
            <a:off x="7092950" y="3252627"/>
            <a:ext cx="761363" cy="568202"/>
          </a:xfrm>
          <a:custGeom>
            <a:avLst/>
            <a:gdLst>
              <a:gd name="connsiteX0" fmla="*/ 0 w 844550"/>
              <a:gd name="connsiteY0" fmla="*/ 1098550 h 1098550"/>
              <a:gd name="connsiteX1" fmla="*/ 361950 w 844550"/>
              <a:gd name="connsiteY1" fmla="*/ 1098550 h 1098550"/>
              <a:gd name="connsiteX2" fmla="*/ 361950 w 844550"/>
              <a:gd name="connsiteY2" fmla="*/ 0 h 1098550"/>
              <a:gd name="connsiteX3" fmla="*/ 844550 w 844550"/>
              <a:gd name="connsiteY3" fmla="*/ 0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50" h="1098550">
                <a:moveTo>
                  <a:pt x="0" y="1098550"/>
                </a:moveTo>
                <a:lnTo>
                  <a:pt x="361950" y="1098550"/>
                </a:lnTo>
                <a:lnTo>
                  <a:pt x="361950" y="0"/>
                </a:lnTo>
                <a:lnTo>
                  <a:pt x="844550" y="0"/>
                </a:ln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9" name="Conector recto 18"/>
          <p:cNvCxnSpPr>
            <a:stCxn id="46" idx="0"/>
          </p:cNvCxnSpPr>
          <p:nvPr/>
        </p:nvCxnSpPr>
        <p:spPr>
          <a:xfrm>
            <a:off x="7092950" y="3252627"/>
            <a:ext cx="7613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7847990" y="2019011"/>
            <a:ext cx="36000" cy="182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Rectángulo 49"/>
          <p:cNvSpPr/>
          <p:nvPr/>
        </p:nvSpPr>
        <p:spPr>
          <a:xfrm>
            <a:off x="7847990" y="2512752"/>
            <a:ext cx="36000" cy="182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Rectángulo 50"/>
          <p:cNvSpPr/>
          <p:nvPr/>
        </p:nvSpPr>
        <p:spPr>
          <a:xfrm>
            <a:off x="7847990" y="3161167"/>
            <a:ext cx="36000" cy="182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Rectángulo 51"/>
          <p:cNvSpPr/>
          <p:nvPr/>
        </p:nvSpPr>
        <p:spPr>
          <a:xfrm>
            <a:off x="7847990" y="3728563"/>
            <a:ext cx="36000" cy="182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Rectángulo 52"/>
          <p:cNvSpPr/>
          <p:nvPr/>
        </p:nvSpPr>
        <p:spPr>
          <a:xfrm>
            <a:off x="7847990" y="4299799"/>
            <a:ext cx="36000" cy="182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4" name="Conector recto 53"/>
          <p:cNvCxnSpPr/>
          <p:nvPr/>
        </p:nvCxnSpPr>
        <p:spPr>
          <a:xfrm>
            <a:off x="7086267" y="5393099"/>
            <a:ext cx="0" cy="76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488" y="5873750"/>
            <a:ext cx="1331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1" y="5873750"/>
            <a:ext cx="13747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9334500" y="1880490"/>
            <a:ext cx="2692400" cy="49244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PE" sz="1300" dirty="0">
                <a:latin typeface="Calibri" panose="020F0502020204030204" pitchFamily="34" charset="0"/>
                <a:cs typeface="Calibri" panose="020F0502020204030204" pitchFamily="34" charset="0"/>
              </a:rPr>
              <a:t>Gestión de riesgos: sistema de bases de datos y registros administrativos</a:t>
            </a:r>
          </a:p>
        </p:txBody>
      </p:sp>
      <p:sp>
        <p:nvSpPr>
          <p:cNvPr id="56" name="Elipse 55">
            <a:hlinkClick r:id="" action="ppaction://noaction"/>
            <a:extLst>
              <a:ext uri="{FF2B5EF4-FFF2-40B4-BE49-F238E27FC236}">
                <a16:creationId xmlns:a16="http://schemas.microsoft.com/office/drawing/2014/main" id="{76FE7896-B326-4A4F-B760-189FFCA3DC85}"/>
              </a:ext>
            </a:extLst>
          </p:cNvPr>
          <p:cNvSpPr/>
          <p:nvPr/>
        </p:nvSpPr>
        <p:spPr>
          <a:xfrm>
            <a:off x="11979276" y="6565900"/>
            <a:ext cx="123825" cy="1196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63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102696" y="1144388"/>
            <a:ext cx="831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cap="all" dirty="0">
                <a:solidFill>
                  <a:schemeClr val="accent1">
                    <a:lumMod val="50000"/>
                  </a:schemeClr>
                </a:solidFill>
              </a:rPr>
              <a:t>Proceso de formalización de una empresa formal (PROCESO DE </a:t>
            </a:r>
            <a:r>
              <a:rPr lang="es-MX" b="1" u="sng" cap="all" dirty="0">
                <a:solidFill>
                  <a:schemeClr val="accent1">
                    <a:lumMod val="50000"/>
                  </a:schemeClr>
                </a:solidFill>
              </a:rPr>
              <a:t>INICIO</a:t>
            </a:r>
            <a:r>
              <a:rPr lang="es-MX" b="1" cap="all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PE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4395" y="3545403"/>
            <a:ext cx="73964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1100" b="1" dirty="0"/>
              <a:t>Elaboración: </a:t>
            </a:r>
            <a:r>
              <a:rPr lang="es-US" sz="1100" dirty="0"/>
              <a:t>MTPE – DGPIT - Dirección de Supervisión y Evaluación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44395" y="2916658"/>
            <a:ext cx="11226696" cy="563472"/>
            <a:chOff x="0" y="1802757"/>
            <a:chExt cx="10764739" cy="1094704"/>
          </a:xfrm>
        </p:grpSpPr>
        <p:sp>
          <p:nvSpPr>
            <p:cNvPr id="14" name="Rectángulo 13"/>
            <p:cNvSpPr/>
            <p:nvPr/>
          </p:nvSpPr>
          <p:spPr>
            <a:xfrm>
              <a:off x="264717" y="1802757"/>
              <a:ext cx="1290749" cy="1094704"/>
            </a:xfrm>
            <a:prstGeom prst="rect">
              <a:avLst/>
            </a:prstGeom>
            <a:solidFill>
              <a:srgbClr val="E73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dirty="0"/>
                <a:t>PRODUCE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787020" y="1802757"/>
              <a:ext cx="1290749" cy="1094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dirty="0"/>
                <a:t>NOTARÍA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844503" y="1802757"/>
              <a:ext cx="1290749" cy="10947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/>
                <a:t>SUNAT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309322" y="1802757"/>
              <a:ext cx="1290749" cy="10947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/>
                <a:t>SUNARP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9473990" y="1802757"/>
              <a:ext cx="1290749" cy="10947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/>
                <a:t>MTPE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403290" y="1802757"/>
              <a:ext cx="1290749" cy="10947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/>
                <a:t>OTROS SECTORES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7912713" y="1802757"/>
              <a:ext cx="1290749" cy="10947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PE" sz="1400" dirty="0"/>
                <a:t>MUNICIPALI-DADES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1555466" y="2118289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3" name="Elipse 22"/>
            <p:cNvSpPr/>
            <p:nvPr/>
          </p:nvSpPr>
          <p:spPr>
            <a:xfrm>
              <a:off x="0" y="2118289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3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 dirty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3077769" y="2118288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25" name="Elipse 24"/>
            <p:cNvSpPr/>
            <p:nvPr/>
          </p:nvSpPr>
          <p:spPr>
            <a:xfrm>
              <a:off x="4605071" y="2122580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26" name="Elipse 25"/>
            <p:cNvSpPr/>
            <p:nvPr/>
          </p:nvSpPr>
          <p:spPr>
            <a:xfrm>
              <a:off x="9210802" y="2122580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27" name="Elipse 26"/>
            <p:cNvSpPr/>
            <p:nvPr/>
          </p:nvSpPr>
          <p:spPr>
            <a:xfrm>
              <a:off x="6147982" y="2122580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7694039" y="2118287"/>
              <a:ext cx="398730" cy="4636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400" b="1">
                  <a:solidFill>
                    <a:schemeClr val="bg2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50927" y="1610621"/>
            <a:ext cx="10968592" cy="1090336"/>
            <a:chOff x="206532" y="-2"/>
            <a:chExt cx="10515395" cy="2118289"/>
          </a:xfrm>
        </p:grpSpPr>
        <p:grpSp>
          <p:nvGrpSpPr>
            <p:cNvPr id="30" name="Grupo 29"/>
            <p:cNvGrpSpPr/>
            <p:nvPr/>
          </p:nvGrpSpPr>
          <p:grpSpPr>
            <a:xfrm>
              <a:off x="453714" y="-2"/>
              <a:ext cx="10268213" cy="2113979"/>
              <a:chOff x="453714" y="-2"/>
              <a:chExt cx="10268213" cy="2113979"/>
            </a:xfrm>
            <a:noFill/>
          </p:grpSpPr>
          <p:sp>
            <p:nvSpPr>
              <p:cNvPr id="52" name="Forma libre 38"/>
              <p:cNvSpPr/>
              <p:nvPr/>
            </p:nvSpPr>
            <p:spPr>
              <a:xfrm>
                <a:off x="453714" y="46831"/>
                <a:ext cx="1042108" cy="2067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338" rIns="0" bIns="37338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Elección del tipo de personería</a:t>
                </a:r>
              </a:p>
              <a:p>
                <a:pPr marL="171450" lvl="0" indent="-171450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Centro de Desarrollo Empresarial</a:t>
                </a:r>
              </a:p>
            </p:txBody>
          </p:sp>
          <p:sp>
            <p:nvSpPr>
              <p:cNvPr id="53" name="Forma libre 39"/>
              <p:cNvSpPr/>
              <p:nvPr/>
            </p:nvSpPr>
            <p:spPr>
              <a:xfrm>
                <a:off x="1979930" y="215152"/>
                <a:ext cx="1187721" cy="18988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Constitución de la empresa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Elaboración de escritura pública</a:t>
                </a:r>
              </a:p>
            </p:txBody>
          </p:sp>
          <p:sp>
            <p:nvSpPr>
              <p:cNvPr id="54" name="Forma libre 40"/>
              <p:cNvSpPr/>
              <p:nvPr/>
            </p:nvSpPr>
            <p:spPr>
              <a:xfrm>
                <a:off x="3463646" y="215152"/>
                <a:ext cx="1167375" cy="18798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007" tIns="34671" rIns="17336" bIns="34671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Búsqueda y reserva de nombre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dirty="0">
                    <a:solidFill>
                      <a:schemeClr val="tx1"/>
                    </a:solidFill>
                  </a:rPr>
                  <a:t>I</a:t>
                </a:r>
                <a:r>
                  <a:rPr lang="es-PE" kern="1200" dirty="0">
                    <a:solidFill>
                      <a:schemeClr val="tx1"/>
                    </a:solidFill>
                  </a:rPr>
                  <a:t>nscripción en los registros de persona jurídica</a:t>
                </a:r>
              </a:p>
            </p:txBody>
          </p:sp>
          <p:sp>
            <p:nvSpPr>
              <p:cNvPr id="55" name="Forma libre 41"/>
              <p:cNvSpPr/>
              <p:nvPr/>
            </p:nvSpPr>
            <p:spPr>
              <a:xfrm>
                <a:off x="5003801" y="301260"/>
                <a:ext cx="1162057" cy="17937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006" tIns="32004" rIns="16002" bIns="32004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RUC y Clave SOL</a:t>
                </a:r>
              </a:p>
              <a:p>
                <a:pPr marL="171450" lvl="0" indent="-17145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Elección del régimen tributario</a:t>
                </a:r>
              </a:p>
            </p:txBody>
          </p:sp>
          <p:sp>
            <p:nvSpPr>
              <p:cNvPr id="56" name="Forma libre 42"/>
              <p:cNvSpPr/>
              <p:nvPr/>
            </p:nvSpPr>
            <p:spPr>
              <a:xfrm>
                <a:off x="9594717" y="287802"/>
                <a:ext cx="1127210" cy="18261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006" tIns="29337" rIns="14669" bIns="29337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Planilla electrónica</a:t>
                </a:r>
              </a:p>
              <a:p>
                <a:pPr marL="171450" lvl="0" indent="-171450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REMYPE</a:t>
                </a:r>
              </a:p>
            </p:txBody>
          </p:sp>
          <p:sp>
            <p:nvSpPr>
              <p:cNvPr id="57" name="Forma libre 43"/>
              <p:cNvSpPr/>
              <p:nvPr/>
            </p:nvSpPr>
            <p:spPr>
              <a:xfrm>
                <a:off x="6543667" y="527241"/>
                <a:ext cx="1129016" cy="13426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005" tIns="26670" rIns="13335" bIns="2667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Permisos sectoriales</a:t>
                </a:r>
              </a:p>
            </p:txBody>
          </p:sp>
          <p:sp>
            <p:nvSpPr>
              <p:cNvPr id="58" name="Forma libre 44"/>
              <p:cNvSpPr/>
              <p:nvPr/>
            </p:nvSpPr>
            <p:spPr>
              <a:xfrm>
                <a:off x="8065663" y="-2"/>
                <a:ext cx="984175" cy="16099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005" tIns="26670" rIns="13335" bIns="2667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§"/>
                </a:pPr>
                <a:r>
                  <a:rPr lang="es-PE" kern="1200" dirty="0">
                    <a:solidFill>
                      <a:schemeClr val="tx1"/>
                    </a:solidFill>
                  </a:rPr>
                  <a:t>Licencia de funciona-miento</a:t>
                </a:r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206532" y="201699"/>
              <a:ext cx="221216" cy="1912297"/>
              <a:chOff x="206532" y="201699"/>
              <a:chExt cx="221216" cy="1912297"/>
            </a:xfrm>
          </p:grpSpPr>
          <p:cxnSp>
            <p:nvCxnSpPr>
              <p:cNvPr id="50" name="Conector recto 49"/>
              <p:cNvCxnSpPr/>
              <p:nvPr/>
            </p:nvCxnSpPr>
            <p:spPr>
              <a:xfrm flipV="1">
                <a:off x="206532" y="205996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>
              <a:xfrm>
                <a:off x="206532" y="201699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/>
            <p:cNvGrpSpPr/>
            <p:nvPr/>
          </p:nvGrpSpPr>
          <p:grpSpPr>
            <a:xfrm>
              <a:off x="1760735" y="201699"/>
              <a:ext cx="221216" cy="1912295"/>
              <a:chOff x="1760735" y="201699"/>
              <a:chExt cx="221216" cy="1912295"/>
            </a:xfrm>
          </p:grpSpPr>
          <p:cxnSp>
            <p:nvCxnSpPr>
              <p:cNvPr id="48" name="Conector recto 47"/>
              <p:cNvCxnSpPr/>
              <p:nvPr/>
            </p:nvCxnSpPr>
            <p:spPr>
              <a:xfrm flipV="1">
                <a:off x="1760735" y="205994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>
              <a:xfrm>
                <a:off x="1760735" y="201699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/>
            <p:cNvGrpSpPr/>
            <p:nvPr/>
          </p:nvGrpSpPr>
          <p:grpSpPr>
            <a:xfrm>
              <a:off x="3265132" y="201699"/>
              <a:ext cx="221216" cy="1912295"/>
              <a:chOff x="3265132" y="201699"/>
              <a:chExt cx="221216" cy="1912295"/>
            </a:xfrm>
          </p:grpSpPr>
          <p:cxnSp>
            <p:nvCxnSpPr>
              <p:cNvPr id="46" name="Conector recto 45"/>
              <p:cNvCxnSpPr/>
              <p:nvPr/>
            </p:nvCxnSpPr>
            <p:spPr>
              <a:xfrm flipV="1">
                <a:off x="3265132" y="205994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>
                <a:off x="3265132" y="201699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4815496" y="201698"/>
              <a:ext cx="221216" cy="1912295"/>
              <a:chOff x="4815496" y="201698"/>
              <a:chExt cx="221216" cy="1912295"/>
            </a:xfrm>
          </p:grpSpPr>
          <p:cxnSp>
            <p:nvCxnSpPr>
              <p:cNvPr id="44" name="Conector recto 43"/>
              <p:cNvCxnSpPr/>
              <p:nvPr/>
            </p:nvCxnSpPr>
            <p:spPr>
              <a:xfrm flipV="1">
                <a:off x="4815496" y="205993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>
              <a:xfrm>
                <a:off x="4815496" y="201698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/>
            <p:cNvGrpSpPr/>
            <p:nvPr/>
          </p:nvGrpSpPr>
          <p:grpSpPr>
            <a:xfrm>
              <a:off x="9401838" y="201697"/>
              <a:ext cx="221217" cy="1912295"/>
              <a:chOff x="9401838" y="201697"/>
              <a:chExt cx="221217" cy="1912295"/>
            </a:xfrm>
          </p:grpSpPr>
          <p:cxnSp>
            <p:nvCxnSpPr>
              <p:cNvPr id="42" name="Conector recto 41"/>
              <p:cNvCxnSpPr/>
              <p:nvPr/>
            </p:nvCxnSpPr>
            <p:spPr>
              <a:xfrm flipV="1">
                <a:off x="9401838" y="205992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>
              <a:xfrm>
                <a:off x="9401839" y="201697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o 35"/>
            <p:cNvGrpSpPr/>
            <p:nvPr/>
          </p:nvGrpSpPr>
          <p:grpSpPr>
            <a:xfrm>
              <a:off x="6360793" y="205992"/>
              <a:ext cx="221217" cy="1912295"/>
              <a:chOff x="6360793" y="205992"/>
              <a:chExt cx="221217" cy="1912295"/>
            </a:xfrm>
          </p:grpSpPr>
          <p:cxnSp>
            <p:nvCxnSpPr>
              <p:cNvPr id="40" name="Conector recto 39"/>
              <p:cNvCxnSpPr/>
              <p:nvPr/>
            </p:nvCxnSpPr>
            <p:spPr>
              <a:xfrm flipV="1">
                <a:off x="6360793" y="210287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>
                <a:off x="6360794" y="205992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o 36"/>
            <p:cNvGrpSpPr/>
            <p:nvPr/>
          </p:nvGrpSpPr>
          <p:grpSpPr>
            <a:xfrm>
              <a:off x="7858275" y="205992"/>
              <a:ext cx="221216" cy="1912295"/>
              <a:chOff x="7858275" y="205992"/>
              <a:chExt cx="221216" cy="1912295"/>
            </a:xfrm>
          </p:grpSpPr>
          <p:cxnSp>
            <p:nvCxnSpPr>
              <p:cNvPr id="38" name="Conector recto 37"/>
              <p:cNvCxnSpPr/>
              <p:nvPr/>
            </p:nvCxnSpPr>
            <p:spPr>
              <a:xfrm flipV="1">
                <a:off x="7858276" y="210287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38"/>
              <p:cNvCxnSpPr/>
              <p:nvPr/>
            </p:nvCxnSpPr>
            <p:spPr>
              <a:xfrm>
                <a:off x="7858275" y="205992"/>
                <a:ext cx="2212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F23B616E-F68E-456F-8057-FD7052A48D27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6"/>
          <p:cNvSpPr txBox="1">
            <a:spLocks noChangeArrowheads="1"/>
          </p:cNvSpPr>
          <p:nvPr/>
        </p:nvSpPr>
        <p:spPr bwMode="auto">
          <a:xfrm>
            <a:off x="2618301" y="240471"/>
            <a:ext cx="564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formalidad es un proceso </a:t>
            </a:r>
          </a:p>
          <a:p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</a:t>
            </a:r>
            <a:endParaRPr lang="es-PE" alt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572727" y="4056109"/>
            <a:ext cx="4415711" cy="2470513"/>
            <a:chOff x="3913821" y="1117397"/>
            <a:chExt cx="4646501" cy="2667941"/>
          </a:xfrm>
        </p:grpSpPr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2CF3FEAF-9555-47C1-8B5D-84A184F8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0657" y="1974415"/>
              <a:ext cx="3743694" cy="1810923"/>
            </a:xfrm>
            <a:prstGeom prst="rect">
              <a:avLst/>
            </a:prstGeom>
          </p:spPr>
        </p:pic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F598D54-8B29-4FB4-88E4-808DDC57EC07}"/>
                </a:ext>
              </a:extLst>
            </p:cNvPr>
            <p:cNvSpPr txBox="1"/>
            <p:nvPr/>
          </p:nvSpPr>
          <p:spPr>
            <a:xfrm>
              <a:off x="5045660" y="3380177"/>
              <a:ext cx="2311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schemeClr val="bg2">
                      <a:lumMod val="25000"/>
                    </a:schemeClr>
                  </a:solidFill>
                </a:rPr>
                <a:t>FORMALIZACIÓN</a:t>
              </a:r>
            </a:p>
          </p:txBody>
        </p:sp>
        <p:sp>
          <p:nvSpPr>
            <p:cNvPr id="63" name="CuadroTexto 8">
              <a:extLst>
                <a:ext uri="{FF2B5EF4-FFF2-40B4-BE49-F238E27FC236}">
                  <a16:creationId xmlns:a16="http://schemas.microsoft.com/office/drawing/2014/main" id="{F4891CF5-AFA6-4FB4-8314-930D7579568E}"/>
                </a:ext>
              </a:extLst>
            </p:cNvPr>
            <p:cNvSpPr txBox="1"/>
            <p:nvPr/>
          </p:nvSpPr>
          <p:spPr>
            <a:xfrm>
              <a:off x="3913821" y="1117397"/>
              <a:ext cx="1660369" cy="7730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1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Beneficios potenciales de ser formal vs ser informal</a:t>
              </a:r>
              <a:endParaRPr lang="es-PE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4" name="CuadroTexto 6">
              <a:extLst>
                <a:ext uri="{FF2B5EF4-FFF2-40B4-BE49-F238E27FC236}">
                  <a16:creationId xmlns:a16="http://schemas.microsoft.com/office/drawing/2014/main" id="{FA7BEFB3-8B0D-410C-9F5E-33E66D57FCFB}"/>
                </a:ext>
              </a:extLst>
            </p:cNvPr>
            <p:cNvSpPr txBox="1"/>
            <p:nvPr/>
          </p:nvSpPr>
          <p:spPr>
            <a:xfrm>
              <a:off x="7043242" y="1756495"/>
              <a:ext cx="1517080" cy="7847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1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Costos potenciales de ser formal vs ser informal</a:t>
              </a:r>
              <a:endParaRPr lang="es-PE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87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4"/>
          <p:cNvSpPr/>
          <p:nvPr/>
        </p:nvSpPr>
        <p:spPr>
          <a:xfrm>
            <a:off x="5345481" y="4479736"/>
            <a:ext cx="1828800" cy="18288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Capacitar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Diamond 1"/>
          <p:cNvSpPr/>
          <p:nvPr/>
        </p:nvSpPr>
        <p:spPr>
          <a:xfrm>
            <a:off x="5610180" y="1748567"/>
            <a:ext cx="1828800" cy="1828800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Articular</a:t>
            </a:r>
          </a:p>
        </p:txBody>
      </p:sp>
      <p:sp>
        <p:nvSpPr>
          <p:cNvPr id="4" name="Diamond 2"/>
          <p:cNvSpPr/>
          <p:nvPr/>
        </p:nvSpPr>
        <p:spPr>
          <a:xfrm>
            <a:off x="4370929" y="3102116"/>
            <a:ext cx="1828800" cy="1828800"/>
          </a:xfrm>
          <a:prstGeom prst="diamond">
            <a:avLst/>
          </a:prstGeom>
          <a:solidFill>
            <a:srgbClr val="37CB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Facilitar</a:t>
            </a:r>
          </a:p>
        </p:txBody>
      </p:sp>
      <p:sp>
        <p:nvSpPr>
          <p:cNvPr id="5" name="Diamond 3"/>
          <p:cNvSpPr/>
          <p:nvPr/>
        </p:nvSpPr>
        <p:spPr>
          <a:xfrm>
            <a:off x="6572700" y="3150243"/>
            <a:ext cx="1828800" cy="182880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Integrar</a:t>
            </a:r>
          </a:p>
        </p:txBody>
      </p:sp>
      <p:cxnSp>
        <p:nvCxnSpPr>
          <p:cNvPr id="6" name="Straight Connector 6"/>
          <p:cNvCxnSpPr/>
          <p:nvPr/>
        </p:nvCxnSpPr>
        <p:spPr>
          <a:xfrm flipH="1">
            <a:off x="4624913" y="2013263"/>
            <a:ext cx="1026180" cy="0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"/>
          <p:cNvCxnSpPr>
            <a:cxnSpLocks/>
          </p:cNvCxnSpPr>
          <p:nvPr/>
        </p:nvCxnSpPr>
        <p:spPr>
          <a:xfrm flipH="1" flipV="1">
            <a:off x="3318933" y="4479736"/>
            <a:ext cx="984330" cy="2563"/>
          </a:xfrm>
          <a:prstGeom prst="line">
            <a:avLst/>
          </a:prstGeom>
          <a:ln w="28575">
            <a:solidFill>
              <a:srgbClr val="37CB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 flipH="1" flipV="1">
            <a:off x="7521192" y="3286603"/>
            <a:ext cx="1280160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/>
          <p:nvPr/>
        </p:nvCxnSpPr>
        <p:spPr>
          <a:xfrm flipH="1" flipV="1">
            <a:off x="6584737" y="5857349"/>
            <a:ext cx="1280160" cy="0"/>
          </a:xfrm>
          <a:prstGeom prst="line">
            <a:avLst/>
          </a:prstGeom>
          <a:ln w="2857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2033339" y="1102971"/>
            <a:ext cx="2189798" cy="2275819"/>
            <a:chOff x="1884036" y="1064303"/>
            <a:chExt cx="2379442" cy="2029280"/>
          </a:xfrm>
        </p:grpSpPr>
        <p:sp>
          <p:nvSpPr>
            <p:cNvPr id="26" name="Rectangle 23"/>
            <p:cNvSpPr/>
            <p:nvPr/>
          </p:nvSpPr>
          <p:spPr>
            <a:xfrm>
              <a:off x="1884036" y="2187947"/>
              <a:ext cx="2379442" cy="905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Articula las distintas acciones sectoriales del Gobierno </a:t>
              </a: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que permiten la formalización laboral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89"/>
            <a:stretch/>
          </p:blipFill>
          <p:spPr>
            <a:xfrm>
              <a:off x="2281777" y="1064303"/>
              <a:ext cx="1524000" cy="1030538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pic>
      </p:grpSp>
      <p:grpSp>
        <p:nvGrpSpPr>
          <p:cNvPr id="37" name="Grupo 36"/>
          <p:cNvGrpSpPr/>
          <p:nvPr/>
        </p:nvGrpSpPr>
        <p:grpSpPr>
          <a:xfrm>
            <a:off x="342334" y="3814753"/>
            <a:ext cx="2832862" cy="2270148"/>
            <a:chOff x="2076460" y="4625794"/>
            <a:chExt cx="2674493" cy="1750853"/>
          </a:xfrm>
        </p:grpSpPr>
        <p:sp>
          <p:nvSpPr>
            <p:cNvPr id="20" name="Rectangle 18"/>
            <p:cNvSpPr/>
            <p:nvPr/>
          </p:nvSpPr>
          <p:spPr>
            <a:xfrm>
              <a:off x="2076460" y="4625794"/>
              <a:ext cx="2674493" cy="783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Brinda atención directa para </a:t>
              </a:r>
              <a:r>
                <a: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facilitar que las empresas realicen acciones de formalización </a:t>
              </a: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de su negocio y de sus trabajadores</a:t>
              </a:r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4" r="6324"/>
            <a:stretch/>
          </p:blipFill>
          <p:spPr>
            <a:xfrm>
              <a:off x="2874599" y="5446587"/>
              <a:ext cx="886590" cy="930060"/>
            </a:xfrm>
            <a:prstGeom prst="rect">
              <a:avLst/>
            </a:prstGeom>
          </p:spPr>
        </p:pic>
      </p:grpSp>
      <p:grpSp>
        <p:nvGrpSpPr>
          <p:cNvPr id="38" name="Grupo 37"/>
          <p:cNvGrpSpPr/>
          <p:nvPr/>
        </p:nvGrpSpPr>
        <p:grpSpPr>
          <a:xfrm>
            <a:off x="8935608" y="1621580"/>
            <a:ext cx="3066151" cy="1935288"/>
            <a:chOff x="9125849" y="1514004"/>
            <a:chExt cx="3066151" cy="1935288"/>
          </a:xfrm>
        </p:grpSpPr>
        <p:sp>
          <p:nvSpPr>
            <p:cNvPr id="11" name="Rectangle 15"/>
            <p:cNvSpPr/>
            <p:nvPr/>
          </p:nvSpPr>
          <p:spPr>
            <a:xfrm>
              <a:off x="9125849" y="2664462"/>
              <a:ext cx="306615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Integra los servicios</a:t>
              </a: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 de otras entidades publicas mediante el uso de tecnologías de la información </a:t>
              </a: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8160" y="1514004"/>
              <a:ext cx="2385060" cy="1064326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7849931" y="4108076"/>
            <a:ext cx="3726410" cy="1976825"/>
            <a:chOff x="8055162" y="4000500"/>
            <a:chExt cx="3726410" cy="1976825"/>
          </a:xfrm>
        </p:grpSpPr>
        <p:sp>
          <p:nvSpPr>
            <p:cNvPr id="17" name="Rectangle 11"/>
            <p:cNvSpPr/>
            <p:nvPr/>
          </p:nvSpPr>
          <p:spPr>
            <a:xfrm>
              <a:off x="8055162" y="5192495"/>
              <a:ext cx="372641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Capacitar mediante </a:t>
              </a:r>
              <a:r>
                <a: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charlas y talleres </a:t>
              </a: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a emprendedores, micro empresarios y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itchFamily="34" charset="0"/>
                </a:rPr>
                <a:t>público en general</a:t>
              </a: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5"/>
            <a:srcRect l="25633" r="24077"/>
            <a:stretch/>
          </p:blipFill>
          <p:spPr>
            <a:xfrm>
              <a:off x="9614403" y="4000500"/>
              <a:ext cx="1084108" cy="1047751"/>
            </a:xfrm>
            <a:prstGeom prst="rect">
              <a:avLst/>
            </a:prstGeom>
          </p:spPr>
        </p:pic>
      </p:grpSp>
      <p:sp>
        <p:nvSpPr>
          <p:cNvPr id="63" name="Freeform 16">
            <a:extLst>
              <a:ext uri="{FF2B5EF4-FFF2-40B4-BE49-F238E27FC236}">
                <a16:creationId xmlns:a16="http://schemas.microsoft.com/office/drawing/2014/main" id="{21F83000-D22A-4CD2-899B-491148862458}"/>
              </a:ext>
            </a:extLst>
          </p:cNvPr>
          <p:cNvSpPr>
            <a:spLocks/>
          </p:cNvSpPr>
          <p:nvPr/>
        </p:nvSpPr>
        <p:spPr bwMode="auto">
          <a:xfrm>
            <a:off x="1962075" y="4049651"/>
            <a:ext cx="40921" cy="62481"/>
          </a:xfrm>
          <a:custGeom>
            <a:avLst/>
            <a:gdLst>
              <a:gd name="T0" fmla="*/ 289 w 723"/>
              <a:gd name="T1" fmla="*/ 0 h 1063"/>
              <a:gd name="T2" fmla="*/ 601 w 723"/>
              <a:gd name="T3" fmla="*/ 0 h 1063"/>
              <a:gd name="T4" fmla="*/ 628 w 723"/>
              <a:gd name="T5" fmla="*/ 4 h 1063"/>
              <a:gd name="T6" fmla="*/ 655 w 723"/>
              <a:gd name="T7" fmla="*/ 13 h 1063"/>
              <a:gd name="T8" fmla="*/ 677 w 723"/>
              <a:gd name="T9" fmla="*/ 27 h 1063"/>
              <a:gd name="T10" fmla="*/ 696 w 723"/>
              <a:gd name="T11" fmla="*/ 47 h 1063"/>
              <a:gd name="T12" fmla="*/ 711 w 723"/>
              <a:gd name="T13" fmla="*/ 69 h 1063"/>
              <a:gd name="T14" fmla="*/ 719 w 723"/>
              <a:gd name="T15" fmla="*/ 95 h 1063"/>
              <a:gd name="T16" fmla="*/ 723 w 723"/>
              <a:gd name="T17" fmla="*/ 123 h 1063"/>
              <a:gd name="T18" fmla="*/ 721 w 723"/>
              <a:gd name="T19" fmla="*/ 254 h 1063"/>
              <a:gd name="T20" fmla="*/ 683 w 723"/>
              <a:gd name="T21" fmla="*/ 254 h 1063"/>
              <a:gd name="T22" fmla="*/ 644 w 723"/>
              <a:gd name="T23" fmla="*/ 256 h 1063"/>
              <a:gd name="T24" fmla="*/ 605 w 723"/>
              <a:gd name="T25" fmla="*/ 265 h 1063"/>
              <a:gd name="T26" fmla="*/ 568 w 723"/>
              <a:gd name="T27" fmla="*/ 280 h 1063"/>
              <a:gd name="T28" fmla="*/ 534 w 723"/>
              <a:gd name="T29" fmla="*/ 299 h 1063"/>
              <a:gd name="T30" fmla="*/ 503 w 723"/>
              <a:gd name="T31" fmla="*/ 324 h 1063"/>
              <a:gd name="T32" fmla="*/ 475 w 723"/>
              <a:gd name="T33" fmla="*/ 353 h 1063"/>
              <a:gd name="T34" fmla="*/ 452 w 723"/>
              <a:gd name="T35" fmla="*/ 386 h 1063"/>
              <a:gd name="T36" fmla="*/ 434 w 723"/>
              <a:gd name="T37" fmla="*/ 421 h 1063"/>
              <a:gd name="T38" fmla="*/ 423 w 723"/>
              <a:gd name="T39" fmla="*/ 459 h 1063"/>
              <a:gd name="T40" fmla="*/ 416 w 723"/>
              <a:gd name="T41" fmla="*/ 500 h 1063"/>
              <a:gd name="T42" fmla="*/ 408 w 723"/>
              <a:gd name="T43" fmla="*/ 570 h 1063"/>
              <a:gd name="T44" fmla="*/ 395 w 723"/>
              <a:gd name="T45" fmla="*/ 636 h 1063"/>
              <a:gd name="T46" fmla="*/ 378 w 723"/>
              <a:gd name="T47" fmla="*/ 699 h 1063"/>
              <a:gd name="T48" fmla="*/ 356 w 723"/>
              <a:gd name="T49" fmla="*/ 756 h 1063"/>
              <a:gd name="T50" fmla="*/ 330 w 723"/>
              <a:gd name="T51" fmla="*/ 809 h 1063"/>
              <a:gd name="T52" fmla="*/ 300 w 723"/>
              <a:gd name="T53" fmla="*/ 857 h 1063"/>
              <a:gd name="T54" fmla="*/ 266 w 723"/>
              <a:gd name="T55" fmla="*/ 902 h 1063"/>
              <a:gd name="T56" fmla="*/ 226 w 723"/>
              <a:gd name="T57" fmla="*/ 941 h 1063"/>
              <a:gd name="T58" fmla="*/ 183 w 723"/>
              <a:gd name="T59" fmla="*/ 976 h 1063"/>
              <a:gd name="T60" fmla="*/ 136 w 723"/>
              <a:gd name="T61" fmla="*/ 1006 h 1063"/>
              <a:gd name="T62" fmla="*/ 89 w 723"/>
              <a:gd name="T63" fmla="*/ 1031 h 1063"/>
              <a:gd name="T64" fmla="*/ 43 w 723"/>
              <a:gd name="T65" fmla="*/ 1050 h 1063"/>
              <a:gd name="T66" fmla="*/ 0 w 723"/>
              <a:gd name="T67" fmla="*/ 1063 h 1063"/>
              <a:gd name="T68" fmla="*/ 10 w 723"/>
              <a:gd name="T69" fmla="*/ 1019 h 1063"/>
              <a:gd name="T70" fmla="*/ 14 w 723"/>
              <a:gd name="T71" fmla="*/ 975 h 1063"/>
              <a:gd name="T72" fmla="*/ 15 w 723"/>
              <a:gd name="T73" fmla="*/ 805 h 1063"/>
              <a:gd name="T74" fmla="*/ 42 w 723"/>
              <a:gd name="T75" fmla="*/ 776 h 1063"/>
              <a:gd name="T76" fmla="*/ 66 w 723"/>
              <a:gd name="T77" fmla="*/ 743 h 1063"/>
              <a:gd name="T78" fmla="*/ 89 w 723"/>
              <a:gd name="T79" fmla="*/ 708 h 1063"/>
              <a:gd name="T80" fmla="*/ 108 w 723"/>
              <a:gd name="T81" fmla="*/ 669 h 1063"/>
              <a:gd name="T82" fmla="*/ 125 w 723"/>
              <a:gd name="T83" fmla="*/ 625 h 1063"/>
              <a:gd name="T84" fmla="*/ 140 w 723"/>
              <a:gd name="T85" fmla="*/ 578 h 1063"/>
              <a:gd name="T86" fmla="*/ 152 w 723"/>
              <a:gd name="T87" fmla="*/ 526 h 1063"/>
              <a:gd name="T88" fmla="*/ 159 w 723"/>
              <a:gd name="T89" fmla="*/ 470 h 1063"/>
              <a:gd name="T90" fmla="*/ 165 w 723"/>
              <a:gd name="T91" fmla="*/ 409 h 1063"/>
              <a:gd name="T92" fmla="*/ 165 w 723"/>
              <a:gd name="T93" fmla="*/ 343 h 1063"/>
              <a:gd name="T94" fmla="*/ 166 w 723"/>
              <a:gd name="T95" fmla="*/ 121 h 1063"/>
              <a:gd name="T96" fmla="*/ 170 w 723"/>
              <a:gd name="T97" fmla="*/ 94 h 1063"/>
              <a:gd name="T98" fmla="*/ 179 w 723"/>
              <a:gd name="T99" fmla="*/ 68 h 1063"/>
              <a:gd name="T100" fmla="*/ 193 w 723"/>
              <a:gd name="T101" fmla="*/ 46 h 1063"/>
              <a:gd name="T102" fmla="*/ 213 w 723"/>
              <a:gd name="T103" fmla="*/ 27 h 1063"/>
              <a:gd name="T104" fmla="*/ 235 w 723"/>
              <a:gd name="T105" fmla="*/ 13 h 1063"/>
              <a:gd name="T106" fmla="*/ 260 w 723"/>
              <a:gd name="T107" fmla="*/ 4 h 1063"/>
              <a:gd name="T108" fmla="*/ 289 w 723"/>
              <a:gd name="T109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3" h="1063">
                <a:moveTo>
                  <a:pt x="289" y="0"/>
                </a:moveTo>
                <a:lnTo>
                  <a:pt x="601" y="0"/>
                </a:lnTo>
                <a:lnTo>
                  <a:pt x="628" y="4"/>
                </a:lnTo>
                <a:lnTo>
                  <a:pt x="655" y="13"/>
                </a:lnTo>
                <a:lnTo>
                  <a:pt x="677" y="27"/>
                </a:lnTo>
                <a:lnTo>
                  <a:pt x="696" y="47"/>
                </a:lnTo>
                <a:lnTo>
                  <a:pt x="711" y="69"/>
                </a:lnTo>
                <a:lnTo>
                  <a:pt x="719" y="95"/>
                </a:lnTo>
                <a:lnTo>
                  <a:pt x="723" y="123"/>
                </a:lnTo>
                <a:lnTo>
                  <a:pt x="721" y="254"/>
                </a:lnTo>
                <a:lnTo>
                  <a:pt x="683" y="254"/>
                </a:lnTo>
                <a:lnTo>
                  <a:pt x="644" y="256"/>
                </a:lnTo>
                <a:lnTo>
                  <a:pt x="605" y="265"/>
                </a:lnTo>
                <a:lnTo>
                  <a:pt x="568" y="280"/>
                </a:lnTo>
                <a:lnTo>
                  <a:pt x="534" y="299"/>
                </a:lnTo>
                <a:lnTo>
                  <a:pt x="503" y="324"/>
                </a:lnTo>
                <a:lnTo>
                  <a:pt x="475" y="353"/>
                </a:lnTo>
                <a:lnTo>
                  <a:pt x="452" y="386"/>
                </a:lnTo>
                <a:lnTo>
                  <a:pt x="434" y="421"/>
                </a:lnTo>
                <a:lnTo>
                  <a:pt x="423" y="459"/>
                </a:lnTo>
                <a:lnTo>
                  <a:pt x="416" y="500"/>
                </a:lnTo>
                <a:lnTo>
                  <a:pt x="408" y="570"/>
                </a:lnTo>
                <a:lnTo>
                  <a:pt x="395" y="636"/>
                </a:lnTo>
                <a:lnTo>
                  <a:pt x="378" y="699"/>
                </a:lnTo>
                <a:lnTo>
                  <a:pt x="356" y="756"/>
                </a:lnTo>
                <a:lnTo>
                  <a:pt x="330" y="809"/>
                </a:lnTo>
                <a:lnTo>
                  <a:pt x="300" y="857"/>
                </a:lnTo>
                <a:lnTo>
                  <a:pt x="266" y="902"/>
                </a:lnTo>
                <a:lnTo>
                  <a:pt x="226" y="941"/>
                </a:lnTo>
                <a:lnTo>
                  <a:pt x="183" y="976"/>
                </a:lnTo>
                <a:lnTo>
                  <a:pt x="136" y="1006"/>
                </a:lnTo>
                <a:lnTo>
                  <a:pt x="89" y="1031"/>
                </a:lnTo>
                <a:lnTo>
                  <a:pt x="43" y="1050"/>
                </a:lnTo>
                <a:lnTo>
                  <a:pt x="0" y="1063"/>
                </a:lnTo>
                <a:lnTo>
                  <a:pt x="10" y="1019"/>
                </a:lnTo>
                <a:lnTo>
                  <a:pt x="14" y="975"/>
                </a:lnTo>
                <a:lnTo>
                  <a:pt x="15" y="805"/>
                </a:lnTo>
                <a:lnTo>
                  <a:pt x="42" y="776"/>
                </a:lnTo>
                <a:lnTo>
                  <a:pt x="66" y="743"/>
                </a:lnTo>
                <a:lnTo>
                  <a:pt x="89" y="708"/>
                </a:lnTo>
                <a:lnTo>
                  <a:pt x="108" y="669"/>
                </a:lnTo>
                <a:lnTo>
                  <a:pt x="125" y="625"/>
                </a:lnTo>
                <a:lnTo>
                  <a:pt x="140" y="578"/>
                </a:lnTo>
                <a:lnTo>
                  <a:pt x="152" y="526"/>
                </a:lnTo>
                <a:lnTo>
                  <a:pt x="159" y="470"/>
                </a:lnTo>
                <a:lnTo>
                  <a:pt x="165" y="409"/>
                </a:lnTo>
                <a:lnTo>
                  <a:pt x="165" y="343"/>
                </a:lnTo>
                <a:lnTo>
                  <a:pt x="166" y="121"/>
                </a:lnTo>
                <a:lnTo>
                  <a:pt x="170" y="94"/>
                </a:lnTo>
                <a:lnTo>
                  <a:pt x="179" y="68"/>
                </a:lnTo>
                <a:lnTo>
                  <a:pt x="193" y="46"/>
                </a:lnTo>
                <a:lnTo>
                  <a:pt x="213" y="27"/>
                </a:lnTo>
                <a:lnTo>
                  <a:pt x="235" y="13"/>
                </a:lnTo>
                <a:lnTo>
                  <a:pt x="260" y="4"/>
                </a:lnTo>
                <a:lnTo>
                  <a:pt x="2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85F2AB6D-6EE2-41C1-A4B4-C8C3EE35E2B9}"/>
              </a:ext>
            </a:extLst>
          </p:cNvPr>
          <p:cNvSpPr>
            <a:spLocks/>
          </p:cNvSpPr>
          <p:nvPr/>
        </p:nvSpPr>
        <p:spPr bwMode="auto">
          <a:xfrm>
            <a:off x="1790071" y="4072633"/>
            <a:ext cx="29884" cy="76059"/>
          </a:xfrm>
          <a:custGeom>
            <a:avLst/>
            <a:gdLst>
              <a:gd name="T0" fmla="*/ 122 w 528"/>
              <a:gd name="T1" fmla="*/ 0 h 1294"/>
              <a:gd name="T2" fmla="*/ 406 w 528"/>
              <a:gd name="T3" fmla="*/ 0 h 1294"/>
              <a:gd name="T4" fmla="*/ 427 w 528"/>
              <a:gd name="T5" fmla="*/ 3 h 1294"/>
              <a:gd name="T6" fmla="*/ 453 w 528"/>
              <a:gd name="T7" fmla="*/ 11 h 1294"/>
              <a:gd name="T8" fmla="*/ 475 w 528"/>
              <a:gd name="T9" fmla="*/ 22 h 1294"/>
              <a:gd name="T10" fmla="*/ 495 w 528"/>
              <a:gd name="T11" fmla="*/ 39 h 1294"/>
              <a:gd name="T12" fmla="*/ 511 w 528"/>
              <a:gd name="T13" fmla="*/ 60 h 1294"/>
              <a:gd name="T14" fmla="*/ 520 w 528"/>
              <a:gd name="T15" fmla="*/ 80 h 1294"/>
              <a:gd name="T16" fmla="*/ 526 w 528"/>
              <a:gd name="T17" fmla="*/ 101 h 1294"/>
              <a:gd name="T18" fmla="*/ 528 w 528"/>
              <a:gd name="T19" fmla="*/ 122 h 1294"/>
              <a:gd name="T20" fmla="*/ 528 w 528"/>
              <a:gd name="T21" fmla="*/ 1172 h 1294"/>
              <a:gd name="T22" fmla="*/ 525 w 528"/>
              <a:gd name="T23" fmla="*/ 1201 h 1294"/>
              <a:gd name="T24" fmla="*/ 514 w 528"/>
              <a:gd name="T25" fmla="*/ 1227 h 1294"/>
              <a:gd name="T26" fmla="*/ 500 w 528"/>
              <a:gd name="T27" fmla="*/ 1250 h 1294"/>
              <a:gd name="T28" fmla="*/ 480 w 528"/>
              <a:gd name="T29" fmla="*/ 1269 h 1294"/>
              <a:gd name="T30" fmla="*/ 457 w 528"/>
              <a:gd name="T31" fmla="*/ 1283 h 1294"/>
              <a:gd name="T32" fmla="*/ 431 w 528"/>
              <a:gd name="T33" fmla="*/ 1291 h 1294"/>
              <a:gd name="T34" fmla="*/ 406 w 528"/>
              <a:gd name="T35" fmla="*/ 1294 h 1294"/>
              <a:gd name="T36" fmla="*/ 123 w 528"/>
              <a:gd name="T37" fmla="*/ 1294 h 1294"/>
              <a:gd name="T38" fmla="*/ 95 w 528"/>
              <a:gd name="T39" fmla="*/ 1291 h 1294"/>
              <a:gd name="T40" fmla="*/ 69 w 528"/>
              <a:gd name="T41" fmla="*/ 1282 h 1294"/>
              <a:gd name="T42" fmla="*/ 47 w 528"/>
              <a:gd name="T43" fmla="*/ 1267 h 1294"/>
              <a:gd name="T44" fmla="*/ 27 w 528"/>
              <a:gd name="T45" fmla="*/ 1248 h 1294"/>
              <a:gd name="T46" fmla="*/ 13 w 528"/>
              <a:gd name="T47" fmla="*/ 1225 h 1294"/>
              <a:gd name="T48" fmla="*/ 4 w 528"/>
              <a:gd name="T49" fmla="*/ 1199 h 1294"/>
              <a:gd name="T50" fmla="*/ 1 w 528"/>
              <a:gd name="T51" fmla="*/ 1172 h 1294"/>
              <a:gd name="T52" fmla="*/ 0 w 528"/>
              <a:gd name="T53" fmla="*/ 123 h 1294"/>
              <a:gd name="T54" fmla="*/ 4 w 528"/>
              <a:gd name="T55" fmla="*/ 94 h 1294"/>
              <a:gd name="T56" fmla="*/ 13 w 528"/>
              <a:gd name="T57" fmla="*/ 70 h 1294"/>
              <a:gd name="T58" fmla="*/ 27 w 528"/>
              <a:gd name="T59" fmla="*/ 46 h 1294"/>
              <a:gd name="T60" fmla="*/ 46 w 528"/>
              <a:gd name="T61" fmla="*/ 28 h 1294"/>
              <a:gd name="T62" fmla="*/ 68 w 528"/>
              <a:gd name="T63" fmla="*/ 13 h 1294"/>
              <a:gd name="T64" fmla="*/ 94 w 528"/>
              <a:gd name="T65" fmla="*/ 4 h 1294"/>
              <a:gd name="T66" fmla="*/ 122 w 528"/>
              <a:gd name="T67" fmla="*/ 0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8" h="1294">
                <a:moveTo>
                  <a:pt x="122" y="0"/>
                </a:moveTo>
                <a:lnTo>
                  <a:pt x="406" y="0"/>
                </a:lnTo>
                <a:lnTo>
                  <a:pt x="427" y="3"/>
                </a:lnTo>
                <a:lnTo>
                  <a:pt x="453" y="11"/>
                </a:lnTo>
                <a:lnTo>
                  <a:pt x="475" y="22"/>
                </a:lnTo>
                <a:lnTo>
                  <a:pt x="495" y="39"/>
                </a:lnTo>
                <a:lnTo>
                  <a:pt x="511" y="60"/>
                </a:lnTo>
                <a:lnTo>
                  <a:pt x="520" y="80"/>
                </a:lnTo>
                <a:lnTo>
                  <a:pt x="526" y="101"/>
                </a:lnTo>
                <a:lnTo>
                  <a:pt x="528" y="122"/>
                </a:lnTo>
                <a:lnTo>
                  <a:pt x="528" y="1172"/>
                </a:lnTo>
                <a:lnTo>
                  <a:pt x="525" y="1201"/>
                </a:lnTo>
                <a:lnTo>
                  <a:pt x="514" y="1227"/>
                </a:lnTo>
                <a:lnTo>
                  <a:pt x="500" y="1250"/>
                </a:lnTo>
                <a:lnTo>
                  <a:pt x="480" y="1269"/>
                </a:lnTo>
                <a:lnTo>
                  <a:pt x="457" y="1283"/>
                </a:lnTo>
                <a:lnTo>
                  <a:pt x="431" y="1291"/>
                </a:lnTo>
                <a:lnTo>
                  <a:pt x="406" y="1294"/>
                </a:lnTo>
                <a:lnTo>
                  <a:pt x="123" y="1294"/>
                </a:lnTo>
                <a:lnTo>
                  <a:pt x="95" y="1291"/>
                </a:lnTo>
                <a:lnTo>
                  <a:pt x="69" y="1282"/>
                </a:lnTo>
                <a:lnTo>
                  <a:pt x="47" y="1267"/>
                </a:lnTo>
                <a:lnTo>
                  <a:pt x="27" y="1248"/>
                </a:lnTo>
                <a:lnTo>
                  <a:pt x="13" y="1225"/>
                </a:lnTo>
                <a:lnTo>
                  <a:pt x="4" y="1199"/>
                </a:lnTo>
                <a:lnTo>
                  <a:pt x="1" y="1172"/>
                </a:lnTo>
                <a:lnTo>
                  <a:pt x="0" y="123"/>
                </a:lnTo>
                <a:lnTo>
                  <a:pt x="4" y="94"/>
                </a:lnTo>
                <a:lnTo>
                  <a:pt x="13" y="70"/>
                </a:lnTo>
                <a:lnTo>
                  <a:pt x="27" y="46"/>
                </a:lnTo>
                <a:lnTo>
                  <a:pt x="46" y="28"/>
                </a:lnTo>
                <a:lnTo>
                  <a:pt x="68" y="13"/>
                </a:lnTo>
                <a:lnTo>
                  <a:pt x="94" y="4"/>
                </a:lnTo>
                <a:lnTo>
                  <a:pt x="1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067425" y="187853"/>
            <a:ext cx="5108784" cy="978389"/>
            <a:chOff x="4206242" y="147512"/>
            <a:chExt cx="5108784" cy="978389"/>
          </a:xfrm>
        </p:grpSpPr>
        <p:sp>
          <p:nvSpPr>
            <p:cNvPr id="32" name="Rectángulo 31"/>
            <p:cNvSpPr/>
            <p:nvPr/>
          </p:nvSpPr>
          <p:spPr>
            <a:xfrm>
              <a:off x="4206242" y="356460"/>
              <a:ext cx="47228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6321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Centros integrados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2000" b="1" dirty="0">
                  <a:solidFill>
                    <a:srgbClr val="E63212"/>
                  </a:solidFill>
                  <a:latin typeface="Calibri" panose="020F0502020204030204" pitchFamily="34" charset="0"/>
                </a:rPr>
                <a:t>(R.M. N° 169-2018-TR)</a:t>
              </a:r>
              <a:endPara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E63212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0255" y="147512"/>
              <a:ext cx="2564771" cy="690530"/>
            </a:xfrm>
            <a:prstGeom prst="rect">
              <a:avLst/>
            </a:prstGeom>
          </p:spPr>
        </p:pic>
      </p:grpSp>
      <p:pic>
        <p:nvPicPr>
          <p:cNvPr id="35" name="Picture 2" descr="Resultado de imagen para el peru primero">
            <a:extLst>
              <a:ext uri="{FF2B5EF4-FFF2-40B4-BE49-F238E27FC236}">
                <a16:creationId xmlns:a16="http://schemas.microsoft.com/office/drawing/2014/main" id="{59029BC7-C9F8-4048-8ECD-0105E1DC7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16505" r="12094" b="20006"/>
          <a:stretch/>
        </p:blipFill>
        <p:spPr bwMode="auto">
          <a:xfrm>
            <a:off x="9737941" y="6231669"/>
            <a:ext cx="2134426" cy="4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3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09AFAD-0CBE-498F-AB24-2231A218C44E}"/>
              </a:ext>
            </a:extLst>
          </p:cNvPr>
          <p:cNvSpPr/>
          <p:nvPr/>
        </p:nvSpPr>
        <p:spPr>
          <a:xfrm>
            <a:off x="4148064" y="2754773"/>
            <a:ext cx="6691758" cy="305038"/>
          </a:xfrm>
          <a:prstGeom prst="rect">
            <a:avLst/>
          </a:prstGeom>
          <a:solidFill>
            <a:srgbClr val="D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 Light" panose="020F03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CE9551-A8A1-4AB0-9055-C51FB434C0EB}"/>
              </a:ext>
            </a:extLst>
          </p:cNvPr>
          <p:cNvGraphicFramePr>
            <a:graphicFrameLocks noGrp="1"/>
          </p:cNvGraphicFramePr>
          <p:nvPr/>
        </p:nvGraphicFramePr>
        <p:xfrm>
          <a:off x="4009643" y="1877432"/>
          <a:ext cx="6691758" cy="1900738"/>
        </p:xfrm>
        <a:graphic>
          <a:graphicData uri="http://schemas.openxmlformats.org/drawingml/2006/table">
            <a:tbl>
              <a:tblPr/>
              <a:tblGrid>
                <a:gridCol w="4149194">
                  <a:extLst>
                    <a:ext uri="{9D8B030D-6E8A-4147-A177-3AD203B41FA5}">
                      <a16:colId xmlns:a16="http://schemas.microsoft.com/office/drawing/2014/main" val="367505668"/>
                    </a:ext>
                  </a:extLst>
                </a:gridCol>
                <a:gridCol w="631258">
                  <a:extLst>
                    <a:ext uri="{9D8B030D-6E8A-4147-A177-3AD203B41FA5}">
                      <a16:colId xmlns:a16="http://schemas.microsoft.com/office/drawing/2014/main" val="1914100396"/>
                    </a:ext>
                  </a:extLst>
                </a:gridCol>
                <a:gridCol w="631258">
                  <a:extLst>
                    <a:ext uri="{9D8B030D-6E8A-4147-A177-3AD203B41FA5}">
                      <a16:colId xmlns:a16="http://schemas.microsoft.com/office/drawing/2014/main" val="1630140570"/>
                    </a:ext>
                  </a:extLst>
                </a:gridCol>
                <a:gridCol w="640024">
                  <a:extLst>
                    <a:ext uri="{9D8B030D-6E8A-4147-A177-3AD203B41FA5}">
                      <a16:colId xmlns:a16="http://schemas.microsoft.com/office/drawing/2014/main" val="3380918971"/>
                    </a:ext>
                  </a:extLst>
                </a:gridCol>
                <a:gridCol w="640024">
                  <a:extLst>
                    <a:ext uri="{9D8B030D-6E8A-4147-A177-3AD203B41FA5}">
                      <a16:colId xmlns:a16="http://schemas.microsoft.com/office/drawing/2014/main" val="2138383122"/>
                    </a:ext>
                  </a:extLst>
                </a:gridCol>
              </a:tblGrid>
              <a:tr h="2656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1" i="0" u="none" strike="noStrike" dirty="0">
                          <a:solidFill>
                            <a:srgbClr val="D05400"/>
                          </a:solidFill>
                          <a:effectLst/>
                          <a:latin typeface="Calibri" panose="020F0502020204030204" pitchFamily="34" charset="0"/>
                        </a:rPr>
                        <a:t>Principales Indicadores</a:t>
                      </a:r>
                    </a:p>
                  </a:txBody>
                  <a:tcPr marL="180000" marR="9120" marT="9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001443"/>
                  </a:ext>
                </a:extLst>
              </a:tr>
              <a:tr h="2550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Órdenes de Inspección Cerradas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64,724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85,878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150,096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195,324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75477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Orientadas en Normatividad Laboral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350,958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415,138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530,266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677,114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36124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96371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Formalización laboral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24,708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74,238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140,488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189,853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9379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564303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1" i="0" u="none" strike="noStrike" dirty="0">
                          <a:solidFill>
                            <a:srgbClr val="D05400"/>
                          </a:solidFill>
                          <a:effectLst/>
                          <a:latin typeface="Calibri" panose="020F0502020204030204" pitchFamily="34" charset="0"/>
                        </a:rPr>
                        <a:t>Cobertura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025692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Intendencias Regionales</a:t>
                      </a: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476950"/>
                  </a:ext>
                </a:extLst>
              </a:tr>
              <a:tr h="1971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Inspectivo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120" marR="9120" marT="9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76231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4823E11-BFF4-4031-B037-AE06A2D60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2"/>
          <a:stretch/>
        </p:blipFill>
        <p:spPr>
          <a:xfrm>
            <a:off x="9827650" y="1263562"/>
            <a:ext cx="1173187" cy="30258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817F33B-D8C6-4056-89E1-F9234A5FCDC6}"/>
              </a:ext>
            </a:extLst>
          </p:cNvPr>
          <p:cNvSpPr/>
          <p:nvPr/>
        </p:nvSpPr>
        <p:spPr>
          <a:xfrm>
            <a:off x="641839" y="939548"/>
            <a:ext cx="914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E63212"/>
                </a:solidFill>
                <a:latin typeface="Calibri" panose="020F0502020204030204" pitchFamily="34" charset="0"/>
              </a:rPr>
              <a:t>Superintendencia Nacional de Fiscalización Laboral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9F9914-D92C-4DD0-AD8A-9FD311B1CD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" y="2107764"/>
            <a:ext cx="2789162" cy="3813379"/>
          </a:xfrm>
          <a:prstGeom prst="rect">
            <a:avLst/>
          </a:prstGeom>
        </p:spPr>
      </p:pic>
      <p:sp>
        <p:nvSpPr>
          <p:cNvPr id="9" name="19 Forma libre">
            <a:extLst>
              <a:ext uri="{FF2B5EF4-FFF2-40B4-BE49-F238E27FC236}">
                <a16:creationId xmlns:a16="http://schemas.microsoft.com/office/drawing/2014/main" id="{2F6E78CE-2073-4E5F-8CA6-87F59FA63397}"/>
              </a:ext>
            </a:extLst>
          </p:cNvPr>
          <p:cNvSpPr/>
          <p:nvPr/>
        </p:nvSpPr>
        <p:spPr>
          <a:xfrm>
            <a:off x="2472731" y="4171116"/>
            <a:ext cx="741759" cy="701279"/>
          </a:xfrm>
          <a:custGeom>
            <a:avLst/>
            <a:gdLst>
              <a:gd name="connsiteX0" fmla="*/ 472273 w 989763"/>
              <a:gd name="connsiteY0" fmla="*/ 4187 h 938684"/>
              <a:gd name="connsiteX1" fmla="*/ 467249 w 989763"/>
              <a:gd name="connsiteY1" fmla="*/ 34332 h 938684"/>
              <a:gd name="connsiteX2" fmla="*/ 472273 w 989763"/>
              <a:gd name="connsiteY2" fmla="*/ 285541 h 938684"/>
              <a:gd name="connsiteX3" fmla="*/ 502418 w 989763"/>
              <a:gd name="connsiteY3" fmla="*/ 280517 h 938684"/>
              <a:gd name="connsiteX4" fmla="*/ 517490 w 989763"/>
              <a:gd name="connsiteY4" fmla="*/ 270469 h 938684"/>
              <a:gd name="connsiteX5" fmla="*/ 527539 w 989763"/>
              <a:gd name="connsiteY5" fmla="*/ 280517 h 938684"/>
              <a:gd name="connsiteX6" fmla="*/ 532563 w 989763"/>
              <a:gd name="connsiteY6" fmla="*/ 300614 h 938684"/>
              <a:gd name="connsiteX7" fmla="*/ 607926 w 989763"/>
              <a:gd name="connsiteY7" fmla="*/ 300614 h 938684"/>
              <a:gd name="connsiteX8" fmla="*/ 653143 w 989763"/>
              <a:gd name="connsiteY8" fmla="*/ 280517 h 938684"/>
              <a:gd name="connsiteX9" fmla="*/ 658167 w 989763"/>
              <a:gd name="connsiteY9" fmla="*/ 265444 h 938684"/>
              <a:gd name="connsiteX10" fmla="*/ 698361 w 989763"/>
              <a:gd name="connsiteY10" fmla="*/ 265444 h 938684"/>
              <a:gd name="connsiteX11" fmla="*/ 758651 w 989763"/>
              <a:gd name="connsiteY11" fmla="*/ 275493 h 938684"/>
              <a:gd name="connsiteX12" fmla="*/ 773723 w 989763"/>
              <a:gd name="connsiteY12" fmla="*/ 300614 h 938684"/>
              <a:gd name="connsiteX13" fmla="*/ 788796 w 989763"/>
              <a:gd name="connsiteY13" fmla="*/ 305638 h 938684"/>
              <a:gd name="connsiteX14" fmla="*/ 798844 w 989763"/>
              <a:gd name="connsiteY14" fmla="*/ 335783 h 938684"/>
              <a:gd name="connsiteX15" fmla="*/ 803868 w 989763"/>
              <a:gd name="connsiteY15" fmla="*/ 355879 h 938684"/>
              <a:gd name="connsiteX16" fmla="*/ 828989 w 989763"/>
              <a:gd name="connsiteY16" fmla="*/ 370952 h 938684"/>
              <a:gd name="connsiteX17" fmla="*/ 839038 w 989763"/>
              <a:gd name="connsiteY17" fmla="*/ 381000 h 938684"/>
              <a:gd name="connsiteX18" fmla="*/ 854110 w 989763"/>
              <a:gd name="connsiteY18" fmla="*/ 416170 h 938684"/>
              <a:gd name="connsiteX19" fmla="*/ 869183 w 989763"/>
              <a:gd name="connsiteY19" fmla="*/ 421194 h 938684"/>
              <a:gd name="connsiteX20" fmla="*/ 874207 w 989763"/>
              <a:gd name="connsiteY20" fmla="*/ 436266 h 938684"/>
              <a:gd name="connsiteX21" fmla="*/ 879231 w 989763"/>
              <a:gd name="connsiteY21" fmla="*/ 456363 h 938684"/>
              <a:gd name="connsiteX22" fmla="*/ 889279 w 989763"/>
              <a:gd name="connsiteY22" fmla="*/ 471436 h 938684"/>
              <a:gd name="connsiteX23" fmla="*/ 899328 w 989763"/>
              <a:gd name="connsiteY23" fmla="*/ 501581 h 938684"/>
              <a:gd name="connsiteX24" fmla="*/ 914400 w 989763"/>
              <a:gd name="connsiteY24" fmla="*/ 546798 h 938684"/>
              <a:gd name="connsiteX25" fmla="*/ 924449 w 989763"/>
              <a:gd name="connsiteY25" fmla="*/ 561871 h 938684"/>
              <a:gd name="connsiteX26" fmla="*/ 929473 w 989763"/>
              <a:gd name="connsiteY26" fmla="*/ 576943 h 938684"/>
              <a:gd name="connsiteX27" fmla="*/ 944545 w 989763"/>
              <a:gd name="connsiteY27" fmla="*/ 581967 h 938684"/>
              <a:gd name="connsiteX28" fmla="*/ 949570 w 989763"/>
              <a:gd name="connsiteY28" fmla="*/ 622161 h 938684"/>
              <a:gd name="connsiteX29" fmla="*/ 959618 w 989763"/>
              <a:gd name="connsiteY29" fmla="*/ 667378 h 938684"/>
              <a:gd name="connsiteX30" fmla="*/ 969666 w 989763"/>
              <a:gd name="connsiteY30" fmla="*/ 677427 h 938684"/>
              <a:gd name="connsiteX31" fmla="*/ 989763 w 989763"/>
              <a:gd name="connsiteY31" fmla="*/ 722644 h 938684"/>
              <a:gd name="connsiteX32" fmla="*/ 984739 w 989763"/>
              <a:gd name="connsiteY32" fmla="*/ 737717 h 938684"/>
              <a:gd name="connsiteX33" fmla="*/ 969666 w 989763"/>
              <a:gd name="connsiteY33" fmla="*/ 787959 h 938684"/>
              <a:gd name="connsiteX34" fmla="*/ 954594 w 989763"/>
              <a:gd name="connsiteY34" fmla="*/ 792983 h 938684"/>
              <a:gd name="connsiteX35" fmla="*/ 944545 w 989763"/>
              <a:gd name="connsiteY35" fmla="*/ 828152 h 938684"/>
              <a:gd name="connsiteX36" fmla="*/ 939521 w 989763"/>
              <a:gd name="connsiteY36" fmla="*/ 843225 h 938684"/>
              <a:gd name="connsiteX37" fmla="*/ 914400 w 989763"/>
              <a:gd name="connsiteY37" fmla="*/ 848249 h 938684"/>
              <a:gd name="connsiteX38" fmla="*/ 899328 w 989763"/>
              <a:gd name="connsiteY38" fmla="*/ 853273 h 938684"/>
              <a:gd name="connsiteX39" fmla="*/ 864159 w 989763"/>
              <a:gd name="connsiteY39" fmla="*/ 878394 h 938684"/>
              <a:gd name="connsiteX40" fmla="*/ 813917 w 989763"/>
              <a:gd name="connsiteY40" fmla="*/ 893466 h 938684"/>
              <a:gd name="connsiteX41" fmla="*/ 778748 w 989763"/>
              <a:gd name="connsiteY41" fmla="*/ 903515 h 938684"/>
              <a:gd name="connsiteX42" fmla="*/ 768699 w 989763"/>
              <a:gd name="connsiteY42" fmla="*/ 913563 h 938684"/>
              <a:gd name="connsiteX43" fmla="*/ 758651 w 989763"/>
              <a:gd name="connsiteY43" fmla="*/ 928636 h 938684"/>
              <a:gd name="connsiteX44" fmla="*/ 723482 w 989763"/>
              <a:gd name="connsiteY44" fmla="*/ 938684 h 938684"/>
              <a:gd name="connsiteX45" fmla="*/ 703385 w 989763"/>
              <a:gd name="connsiteY45" fmla="*/ 933660 h 938684"/>
              <a:gd name="connsiteX46" fmla="*/ 693337 w 989763"/>
              <a:gd name="connsiteY46" fmla="*/ 923611 h 938684"/>
              <a:gd name="connsiteX47" fmla="*/ 663192 w 989763"/>
              <a:gd name="connsiteY47" fmla="*/ 903515 h 938684"/>
              <a:gd name="connsiteX48" fmla="*/ 612950 w 989763"/>
              <a:gd name="connsiteY48" fmla="*/ 893466 h 938684"/>
              <a:gd name="connsiteX49" fmla="*/ 582805 w 989763"/>
              <a:gd name="connsiteY49" fmla="*/ 883418 h 938684"/>
              <a:gd name="connsiteX50" fmla="*/ 567732 w 989763"/>
              <a:gd name="connsiteY50" fmla="*/ 878394 h 938684"/>
              <a:gd name="connsiteX51" fmla="*/ 542611 w 989763"/>
              <a:gd name="connsiteY51" fmla="*/ 863321 h 938684"/>
              <a:gd name="connsiteX52" fmla="*/ 517490 w 989763"/>
              <a:gd name="connsiteY52" fmla="*/ 843225 h 938684"/>
              <a:gd name="connsiteX53" fmla="*/ 472273 w 989763"/>
              <a:gd name="connsiteY53" fmla="*/ 848249 h 938684"/>
              <a:gd name="connsiteX54" fmla="*/ 467249 w 989763"/>
              <a:gd name="connsiteY54" fmla="*/ 863321 h 938684"/>
              <a:gd name="connsiteX55" fmla="*/ 457200 w 989763"/>
              <a:gd name="connsiteY55" fmla="*/ 873370 h 938684"/>
              <a:gd name="connsiteX56" fmla="*/ 401934 w 989763"/>
              <a:gd name="connsiteY56" fmla="*/ 868345 h 938684"/>
              <a:gd name="connsiteX57" fmla="*/ 376813 w 989763"/>
              <a:gd name="connsiteY57" fmla="*/ 863321 h 938684"/>
              <a:gd name="connsiteX58" fmla="*/ 346668 w 989763"/>
              <a:gd name="connsiteY58" fmla="*/ 858297 h 938684"/>
              <a:gd name="connsiteX59" fmla="*/ 311499 w 989763"/>
              <a:gd name="connsiteY59" fmla="*/ 828152 h 938684"/>
              <a:gd name="connsiteX60" fmla="*/ 301451 w 989763"/>
              <a:gd name="connsiteY60" fmla="*/ 813079 h 938684"/>
              <a:gd name="connsiteX61" fmla="*/ 231112 w 989763"/>
              <a:gd name="connsiteY61" fmla="*/ 808055 h 938684"/>
              <a:gd name="connsiteX62" fmla="*/ 205992 w 989763"/>
              <a:gd name="connsiteY62" fmla="*/ 787959 h 938684"/>
              <a:gd name="connsiteX63" fmla="*/ 190919 w 989763"/>
              <a:gd name="connsiteY63" fmla="*/ 782934 h 938684"/>
              <a:gd name="connsiteX64" fmla="*/ 120581 w 989763"/>
              <a:gd name="connsiteY64" fmla="*/ 777910 h 938684"/>
              <a:gd name="connsiteX65" fmla="*/ 115556 w 989763"/>
              <a:gd name="connsiteY65" fmla="*/ 737717 h 938684"/>
              <a:gd name="connsiteX66" fmla="*/ 110532 w 989763"/>
              <a:gd name="connsiteY66" fmla="*/ 692499 h 938684"/>
              <a:gd name="connsiteX67" fmla="*/ 100484 w 989763"/>
              <a:gd name="connsiteY67" fmla="*/ 677427 h 938684"/>
              <a:gd name="connsiteX68" fmla="*/ 75363 w 989763"/>
              <a:gd name="connsiteY68" fmla="*/ 657330 h 938684"/>
              <a:gd name="connsiteX69" fmla="*/ 60290 w 989763"/>
              <a:gd name="connsiteY69" fmla="*/ 642258 h 938684"/>
              <a:gd name="connsiteX70" fmla="*/ 55266 w 989763"/>
              <a:gd name="connsiteY70" fmla="*/ 627185 h 938684"/>
              <a:gd name="connsiteX71" fmla="*/ 60290 w 989763"/>
              <a:gd name="connsiteY71" fmla="*/ 612112 h 938684"/>
              <a:gd name="connsiteX72" fmla="*/ 45218 w 989763"/>
              <a:gd name="connsiteY72" fmla="*/ 607088 h 938684"/>
              <a:gd name="connsiteX73" fmla="*/ 30145 w 989763"/>
              <a:gd name="connsiteY73" fmla="*/ 597040 h 938684"/>
              <a:gd name="connsiteX74" fmla="*/ 20097 w 989763"/>
              <a:gd name="connsiteY74" fmla="*/ 581967 h 938684"/>
              <a:gd name="connsiteX75" fmla="*/ 5024 w 989763"/>
              <a:gd name="connsiteY75" fmla="*/ 571919 h 938684"/>
              <a:gd name="connsiteX76" fmla="*/ 0 w 989763"/>
              <a:gd name="connsiteY76" fmla="*/ 556847 h 938684"/>
              <a:gd name="connsiteX77" fmla="*/ 5024 w 989763"/>
              <a:gd name="connsiteY77" fmla="*/ 486508 h 938684"/>
              <a:gd name="connsiteX78" fmla="*/ 20097 w 989763"/>
              <a:gd name="connsiteY78" fmla="*/ 421194 h 938684"/>
              <a:gd name="connsiteX79" fmla="*/ 40194 w 989763"/>
              <a:gd name="connsiteY79" fmla="*/ 381000 h 938684"/>
              <a:gd name="connsiteX80" fmla="*/ 45218 w 989763"/>
              <a:gd name="connsiteY80" fmla="*/ 365928 h 938684"/>
              <a:gd name="connsiteX81" fmla="*/ 55266 w 989763"/>
              <a:gd name="connsiteY81" fmla="*/ 330759 h 938684"/>
              <a:gd name="connsiteX82" fmla="*/ 55266 w 989763"/>
              <a:gd name="connsiteY82" fmla="*/ 295589 h 938684"/>
              <a:gd name="connsiteX83" fmla="*/ 60290 w 989763"/>
              <a:gd name="connsiteY83" fmla="*/ 280517 h 938684"/>
              <a:gd name="connsiteX84" fmla="*/ 75363 w 989763"/>
              <a:gd name="connsiteY84" fmla="*/ 275493 h 938684"/>
              <a:gd name="connsiteX85" fmla="*/ 140677 w 989763"/>
              <a:gd name="connsiteY85" fmla="*/ 275493 h 938684"/>
              <a:gd name="connsiteX86" fmla="*/ 150726 w 989763"/>
              <a:gd name="connsiteY86" fmla="*/ 265444 h 938684"/>
              <a:gd name="connsiteX87" fmla="*/ 190919 w 989763"/>
              <a:gd name="connsiteY87" fmla="*/ 260420 h 938684"/>
              <a:gd name="connsiteX88" fmla="*/ 195943 w 989763"/>
              <a:gd name="connsiteY88" fmla="*/ 245348 h 938684"/>
              <a:gd name="connsiteX89" fmla="*/ 226088 w 989763"/>
              <a:gd name="connsiteY89" fmla="*/ 235299 h 938684"/>
              <a:gd name="connsiteX90" fmla="*/ 236137 w 989763"/>
              <a:gd name="connsiteY90" fmla="*/ 225251 h 938684"/>
              <a:gd name="connsiteX91" fmla="*/ 291402 w 989763"/>
              <a:gd name="connsiteY91" fmla="*/ 210178 h 938684"/>
              <a:gd name="connsiteX92" fmla="*/ 306475 w 989763"/>
              <a:gd name="connsiteY92" fmla="*/ 205154 h 938684"/>
              <a:gd name="connsiteX93" fmla="*/ 326572 w 989763"/>
              <a:gd name="connsiteY93" fmla="*/ 200130 h 938684"/>
              <a:gd name="connsiteX94" fmla="*/ 331596 w 989763"/>
              <a:gd name="connsiteY94" fmla="*/ 185058 h 938684"/>
              <a:gd name="connsiteX95" fmla="*/ 336620 w 989763"/>
              <a:gd name="connsiteY95" fmla="*/ 164961 h 938684"/>
              <a:gd name="connsiteX96" fmla="*/ 356717 w 989763"/>
              <a:gd name="connsiteY96" fmla="*/ 144864 h 938684"/>
              <a:gd name="connsiteX97" fmla="*/ 366765 w 989763"/>
              <a:gd name="connsiteY97" fmla="*/ 129792 h 938684"/>
              <a:gd name="connsiteX98" fmla="*/ 376813 w 989763"/>
              <a:gd name="connsiteY98" fmla="*/ 119743 h 938684"/>
              <a:gd name="connsiteX99" fmla="*/ 381838 w 989763"/>
              <a:gd name="connsiteY99" fmla="*/ 104671 h 938684"/>
              <a:gd name="connsiteX100" fmla="*/ 411983 w 989763"/>
              <a:gd name="connsiteY100" fmla="*/ 89598 h 938684"/>
              <a:gd name="connsiteX101" fmla="*/ 417007 w 989763"/>
              <a:gd name="connsiteY101" fmla="*/ 44381 h 938684"/>
              <a:gd name="connsiteX102" fmla="*/ 427055 w 989763"/>
              <a:gd name="connsiteY102" fmla="*/ 34332 h 938684"/>
              <a:gd name="connsiteX103" fmla="*/ 432079 w 989763"/>
              <a:gd name="connsiteY103" fmla="*/ 19260 h 938684"/>
              <a:gd name="connsiteX104" fmla="*/ 452176 w 989763"/>
              <a:gd name="connsiteY104" fmla="*/ 14236 h 938684"/>
              <a:gd name="connsiteX105" fmla="*/ 467249 w 989763"/>
              <a:gd name="connsiteY105" fmla="*/ 9211 h 938684"/>
              <a:gd name="connsiteX106" fmla="*/ 472273 w 989763"/>
              <a:gd name="connsiteY106" fmla="*/ 4187 h 93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89763" h="938684">
                <a:moveTo>
                  <a:pt x="472273" y="4187"/>
                </a:moveTo>
                <a:cubicBezTo>
                  <a:pt x="472273" y="8374"/>
                  <a:pt x="466135" y="4801"/>
                  <a:pt x="467249" y="34332"/>
                </a:cubicBezTo>
                <a:cubicBezTo>
                  <a:pt x="470407" y="118026"/>
                  <a:pt x="470598" y="201805"/>
                  <a:pt x="472273" y="285541"/>
                </a:cubicBezTo>
                <a:cubicBezTo>
                  <a:pt x="482321" y="283866"/>
                  <a:pt x="492754" y="283738"/>
                  <a:pt x="502418" y="280517"/>
                </a:cubicBezTo>
                <a:cubicBezTo>
                  <a:pt x="508146" y="278608"/>
                  <a:pt x="511452" y="270469"/>
                  <a:pt x="517490" y="270469"/>
                </a:cubicBezTo>
                <a:cubicBezTo>
                  <a:pt x="522227" y="270469"/>
                  <a:pt x="524189" y="277168"/>
                  <a:pt x="527539" y="280517"/>
                </a:cubicBezTo>
                <a:cubicBezTo>
                  <a:pt x="529214" y="287216"/>
                  <a:pt x="527258" y="296193"/>
                  <a:pt x="532563" y="300614"/>
                </a:cubicBezTo>
                <a:cubicBezTo>
                  <a:pt x="545942" y="311763"/>
                  <a:pt x="604858" y="300921"/>
                  <a:pt x="607926" y="300614"/>
                </a:cubicBezTo>
                <a:cubicBezTo>
                  <a:pt x="643799" y="288655"/>
                  <a:pt x="629258" y="296440"/>
                  <a:pt x="653143" y="280517"/>
                </a:cubicBezTo>
                <a:cubicBezTo>
                  <a:pt x="654818" y="275493"/>
                  <a:pt x="654422" y="269189"/>
                  <a:pt x="658167" y="265444"/>
                </a:cubicBezTo>
                <a:cubicBezTo>
                  <a:pt x="668703" y="254908"/>
                  <a:pt x="688425" y="263915"/>
                  <a:pt x="698361" y="265444"/>
                </a:cubicBezTo>
                <a:cubicBezTo>
                  <a:pt x="759517" y="274853"/>
                  <a:pt x="718238" y="265390"/>
                  <a:pt x="758651" y="275493"/>
                </a:cubicBezTo>
                <a:cubicBezTo>
                  <a:pt x="762602" y="287347"/>
                  <a:pt x="762230" y="293718"/>
                  <a:pt x="773723" y="300614"/>
                </a:cubicBezTo>
                <a:cubicBezTo>
                  <a:pt x="778264" y="303339"/>
                  <a:pt x="783772" y="303963"/>
                  <a:pt x="788796" y="305638"/>
                </a:cubicBezTo>
                <a:cubicBezTo>
                  <a:pt x="792145" y="315686"/>
                  <a:pt x="796275" y="325507"/>
                  <a:pt x="798844" y="335783"/>
                </a:cubicBezTo>
                <a:cubicBezTo>
                  <a:pt x="800519" y="342482"/>
                  <a:pt x="800780" y="349703"/>
                  <a:pt x="803868" y="355879"/>
                </a:cubicBezTo>
                <a:cubicBezTo>
                  <a:pt x="809386" y="366914"/>
                  <a:pt x="818675" y="367514"/>
                  <a:pt x="828989" y="370952"/>
                </a:cubicBezTo>
                <a:cubicBezTo>
                  <a:pt x="832339" y="374301"/>
                  <a:pt x="836920" y="376763"/>
                  <a:pt x="839038" y="381000"/>
                </a:cubicBezTo>
                <a:cubicBezTo>
                  <a:pt x="847083" y="397090"/>
                  <a:pt x="838871" y="403978"/>
                  <a:pt x="854110" y="416170"/>
                </a:cubicBezTo>
                <a:cubicBezTo>
                  <a:pt x="858246" y="419478"/>
                  <a:pt x="864159" y="419519"/>
                  <a:pt x="869183" y="421194"/>
                </a:cubicBezTo>
                <a:cubicBezTo>
                  <a:pt x="870858" y="426218"/>
                  <a:pt x="872752" y="431174"/>
                  <a:pt x="874207" y="436266"/>
                </a:cubicBezTo>
                <a:cubicBezTo>
                  <a:pt x="876104" y="442905"/>
                  <a:pt x="876511" y="450016"/>
                  <a:pt x="879231" y="456363"/>
                </a:cubicBezTo>
                <a:cubicBezTo>
                  <a:pt x="881610" y="461913"/>
                  <a:pt x="886827" y="465918"/>
                  <a:pt x="889279" y="471436"/>
                </a:cubicBezTo>
                <a:cubicBezTo>
                  <a:pt x="893581" y="481115"/>
                  <a:pt x="895978" y="491533"/>
                  <a:pt x="899328" y="501581"/>
                </a:cubicBezTo>
                <a:lnTo>
                  <a:pt x="914400" y="546798"/>
                </a:lnTo>
                <a:cubicBezTo>
                  <a:pt x="916310" y="552527"/>
                  <a:pt x="921099" y="556847"/>
                  <a:pt x="924449" y="561871"/>
                </a:cubicBezTo>
                <a:cubicBezTo>
                  <a:pt x="926124" y="566895"/>
                  <a:pt x="925728" y="573198"/>
                  <a:pt x="929473" y="576943"/>
                </a:cubicBezTo>
                <a:cubicBezTo>
                  <a:pt x="933218" y="580688"/>
                  <a:pt x="942394" y="577128"/>
                  <a:pt x="944545" y="581967"/>
                </a:cubicBezTo>
                <a:cubicBezTo>
                  <a:pt x="950029" y="594306"/>
                  <a:pt x="947660" y="608794"/>
                  <a:pt x="949570" y="622161"/>
                </a:cubicBezTo>
                <a:cubicBezTo>
                  <a:pt x="950395" y="627933"/>
                  <a:pt x="954008" y="658028"/>
                  <a:pt x="959618" y="667378"/>
                </a:cubicBezTo>
                <a:cubicBezTo>
                  <a:pt x="962055" y="671440"/>
                  <a:pt x="966317" y="674077"/>
                  <a:pt x="969666" y="677427"/>
                </a:cubicBezTo>
                <a:cubicBezTo>
                  <a:pt x="981625" y="713300"/>
                  <a:pt x="973840" y="698759"/>
                  <a:pt x="989763" y="722644"/>
                </a:cubicBezTo>
                <a:cubicBezTo>
                  <a:pt x="988088" y="727668"/>
                  <a:pt x="985686" y="732506"/>
                  <a:pt x="984739" y="737717"/>
                </a:cubicBezTo>
                <a:cubicBezTo>
                  <a:pt x="980824" y="759252"/>
                  <a:pt x="988667" y="776558"/>
                  <a:pt x="969666" y="787959"/>
                </a:cubicBezTo>
                <a:cubicBezTo>
                  <a:pt x="965125" y="790684"/>
                  <a:pt x="959618" y="791308"/>
                  <a:pt x="954594" y="792983"/>
                </a:cubicBezTo>
                <a:cubicBezTo>
                  <a:pt x="942550" y="829114"/>
                  <a:pt x="957160" y="784000"/>
                  <a:pt x="944545" y="828152"/>
                </a:cubicBezTo>
                <a:cubicBezTo>
                  <a:pt x="943090" y="833244"/>
                  <a:pt x="943928" y="840287"/>
                  <a:pt x="939521" y="843225"/>
                </a:cubicBezTo>
                <a:cubicBezTo>
                  <a:pt x="932416" y="847962"/>
                  <a:pt x="922685" y="846178"/>
                  <a:pt x="914400" y="848249"/>
                </a:cubicBezTo>
                <a:cubicBezTo>
                  <a:pt x="909262" y="849533"/>
                  <a:pt x="904352" y="851598"/>
                  <a:pt x="899328" y="853273"/>
                </a:cubicBezTo>
                <a:cubicBezTo>
                  <a:pt x="875486" y="877115"/>
                  <a:pt x="888219" y="870374"/>
                  <a:pt x="864159" y="878394"/>
                </a:cubicBezTo>
                <a:cubicBezTo>
                  <a:pt x="843775" y="898776"/>
                  <a:pt x="861055" y="885610"/>
                  <a:pt x="813917" y="893466"/>
                </a:cubicBezTo>
                <a:cubicBezTo>
                  <a:pt x="801293" y="895570"/>
                  <a:pt x="790699" y="899531"/>
                  <a:pt x="778748" y="903515"/>
                </a:cubicBezTo>
                <a:cubicBezTo>
                  <a:pt x="775398" y="906864"/>
                  <a:pt x="771658" y="909864"/>
                  <a:pt x="768699" y="913563"/>
                </a:cubicBezTo>
                <a:cubicBezTo>
                  <a:pt x="764927" y="918278"/>
                  <a:pt x="763366" y="924864"/>
                  <a:pt x="758651" y="928636"/>
                </a:cubicBezTo>
                <a:cubicBezTo>
                  <a:pt x="755376" y="931256"/>
                  <a:pt x="724794" y="938356"/>
                  <a:pt x="723482" y="938684"/>
                </a:cubicBezTo>
                <a:cubicBezTo>
                  <a:pt x="716783" y="937009"/>
                  <a:pt x="709561" y="936748"/>
                  <a:pt x="703385" y="933660"/>
                </a:cubicBezTo>
                <a:cubicBezTo>
                  <a:pt x="699148" y="931542"/>
                  <a:pt x="697127" y="926453"/>
                  <a:pt x="693337" y="923611"/>
                </a:cubicBezTo>
                <a:cubicBezTo>
                  <a:pt x="683676" y="916365"/>
                  <a:pt x="673240" y="910214"/>
                  <a:pt x="663192" y="903515"/>
                </a:cubicBezTo>
                <a:cubicBezTo>
                  <a:pt x="653623" y="897136"/>
                  <a:pt x="615936" y="893893"/>
                  <a:pt x="612950" y="893466"/>
                </a:cubicBezTo>
                <a:lnTo>
                  <a:pt x="582805" y="883418"/>
                </a:lnTo>
                <a:lnTo>
                  <a:pt x="567732" y="878394"/>
                </a:lnTo>
                <a:cubicBezTo>
                  <a:pt x="548107" y="858767"/>
                  <a:pt x="568699" y="876364"/>
                  <a:pt x="542611" y="863321"/>
                </a:cubicBezTo>
                <a:cubicBezTo>
                  <a:pt x="529937" y="856984"/>
                  <a:pt x="526835" y="852570"/>
                  <a:pt x="517490" y="843225"/>
                </a:cubicBezTo>
                <a:cubicBezTo>
                  <a:pt x="502418" y="844900"/>
                  <a:pt x="486353" y="842617"/>
                  <a:pt x="472273" y="848249"/>
                </a:cubicBezTo>
                <a:cubicBezTo>
                  <a:pt x="467356" y="850216"/>
                  <a:pt x="469974" y="858780"/>
                  <a:pt x="467249" y="863321"/>
                </a:cubicBezTo>
                <a:cubicBezTo>
                  <a:pt x="464812" y="867383"/>
                  <a:pt x="460550" y="870020"/>
                  <a:pt x="457200" y="873370"/>
                </a:cubicBezTo>
                <a:cubicBezTo>
                  <a:pt x="438778" y="871695"/>
                  <a:pt x="420289" y="870640"/>
                  <a:pt x="401934" y="868345"/>
                </a:cubicBezTo>
                <a:cubicBezTo>
                  <a:pt x="393460" y="867286"/>
                  <a:pt x="385215" y="864849"/>
                  <a:pt x="376813" y="863321"/>
                </a:cubicBezTo>
                <a:cubicBezTo>
                  <a:pt x="366790" y="861499"/>
                  <a:pt x="356716" y="859972"/>
                  <a:pt x="346668" y="858297"/>
                </a:cubicBezTo>
                <a:cubicBezTo>
                  <a:pt x="323713" y="842994"/>
                  <a:pt x="335866" y="852519"/>
                  <a:pt x="311499" y="828152"/>
                </a:cubicBezTo>
                <a:cubicBezTo>
                  <a:pt x="307229" y="823882"/>
                  <a:pt x="307309" y="814544"/>
                  <a:pt x="301451" y="813079"/>
                </a:cubicBezTo>
                <a:cubicBezTo>
                  <a:pt x="278647" y="807378"/>
                  <a:pt x="254558" y="809730"/>
                  <a:pt x="231112" y="808055"/>
                </a:cubicBezTo>
                <a:cubicBezTo>
                  <a:pt x="193229" y="795427"/>
                  <a:pt x="238455" y="813930"/>
                  <a:pt x="205992" y="787959"/>
                </a:cubicBezTo>
                <a:cubicBezTo>
                  <a:pt x="201856" y="784650"/>
                  <a:pt x="196179" y="783553"/>
                  <a:pt x="190919" y="782934"/>
                </a:cubicBezTo>
                <a:cubicBezTo>
                  <a:pt x="167574" y="780187"/>
                  <a:pt x="144027" y="779585"/>
                  <a:pt x="120581" y="777910"/>
                </a:cubicBezTo>
                <a:cubicBezTo>
                  <a:pt x="100630" y="757961"/>
                  <a:pt x="115556" y="778337"/>
                  <a:pt x="115556" y="737717"/>
                </a:cubicBezTo>
                <a:cubicBezTo>
                  <a:pt x="115556" y="722552"/>
                  <a:pt x="114210" y="707212"/>
                  <a:pt x="110532" y="692499"/>
                </a:cubicBezTo>
                <a:cubicBezTo>
                  <a:pt x="109068" y="686641"/>
                  <a:pt x="104256" y="682142"/>
                  <a:pt x="100484" y="677427"/>
                </a:cubicBezTo>
                <a:cubicBezTo>
                  <a:pt x="88790" y="662810"/>
                  <a:pt x="91031" y="670386"/>
                  <a:pt x="75363" y="657330"/>
                </a:cubicBezTo>
                <a:cubicBezTo>
                  <a:pt x="69905" y="652781"/>
                  <a:pt x="65314" y="647282"/>
                  <a:pt x="60290" y="642258"/>
                </a:cubicBezTo>
                <a:cubicBezTo>
                  <a:pt x="58615" y="637234"/>
                  <a:pt x="55266" y="632481"/>
                  <a:pt x="55266" y="627185"/>
                </a:cubicBezTo>
                <a:cubicBezTo>
                  <a:pt x="55266" y="621889"/>
                  <a:pt x="62658" y="616849"/>
                  <a:pt x="60290" y="612112"/>
                </a:cubicBezTo>
                <a:cubicBezTo>
                  <a:pt x="57922" y="607375"/>
                  <a:pt x="49955" y="609456"/>
                  <a:pt x="45218" y="607088"/>
                </a:cubicBezTo>
                <a:cubicBezTo>
                  <a:pt x="39817" y="604388"/>
                  <a:pt x="35169" y="600389"/>
                  <a:pt x="30145" y="597040"/>
                </a:cubicBezTo>
                <a:cubicBezTo>
                  <a:pt x="26796" y="592016"/>
                  <a:pt x="24367" y="586237"/>
                  <a:pt x="20097" y="581967"/>
                </a:cubicBezTo>
                <a:cubicBezTo>
                  <a:pt x="15827" y="577697"/>
                  <a:pt x="8796" y="576634"/>
                  <a:pt x="5024" y="571919"/>
                </a:cubicBezTo>
                <a:cubicBezTo>
                  <a:pt x="1716" y="567784"/>
                  <a:pt x="1675" y="561871"/>
                  <a:pt x="0" y="556847"/>
                </a:cubicBezTo>
                <a:cubicBezTo>
                  <a:pt x="1675" y="533401"/>
                  <a:pt x="2563" y="509885"/>
                  <a:pt x="5024" y="486508"/>
                </a:cubicBezTo>
                <a:cubicBezTo>
                  <a:pt x="6429" y="473161"/>
                  <a:pt x="18213" y="428732"/>
                  <a:pt x="20097" y="421194"/>
                </a:cubicBezTo>
                <a:cubicBezTo>
                  <a:pt x="27794" y="390403"/>
                  <a:pt x="24377" y="396817"/>
                  <a:pt x="40194" y="381000"/>
                </a:cubicBezTo>
                <a:cubicBezTo>
                  <a:pt x="41869" y="375976"/>
                  <a:pt x="43763" y="371020"/>
                  <a:pt x="45218" y="365928"/>
                </a:cubicBezTo>
                <a:cubicBezTo>
                  <a:pt x="57835" y="321768"/>
                  <a:pt x="43220" y="366896"/>
                  <a:pt x="55266" y="330759"/>
                </a:cubicBezTo>
                <a:cubicBezTo>
                  <a:pt x="48431" y="310252"/>
                  <a:pt x="48472" y="319368"/>
                  <a:pt x="55266" y="295589"/>
                </a:cubicBezTo>
                <a:cubicBezTo>
                  <a:pt x="56721" y="290497"/>
                  <a:pt x="56545" y="284262"/>
                  <a:pt x="60290" y="280517"/>
                </a:cubicBezTo>
                <a:cubicBezTo>
                  <a:pt x="64035" y="276772"/>
                  <a:pt x="70339" y="277168"/>
                  <a:pt x="75363" y="275493"/>
                </a:cubicBezTo>
                <a:cubicBezTo>
                  <a:pt x="102358" y="279992"/>
                  <a:pt x="112664" y="284831"/>
                  <a:pt x="140677" y="275493"/>
                </a:cubicBezTo>
                <a:cubicBezTo>
                  <a:pt x="145171" y="273995"/>
                  <a:pt x="146189" y="266805"/>
                  <a:pt x="150726" y="265444"/>
                </a:cubicBezTo>
                <a:cubicBezTo>
                  <a:pt x="163658" y="261564"/>
                  <a:pt x="177521" y="262095"/>
                  <a:pt x="190919" y="260420"/>
                </a:cubicBezTo>
                <a:cubicBezTo>
                  <a:pt x="192594" y="255396"/>
                  <a:pt x="191634" y="248426"/>
                  <a:pt x="195943" y="245348"/>
                </a:cubicBezTo>
                <a:cubicBezTo>
                  <a:pt x="204562" y="239192"/>
                  <a:pt x="226088" y="235299"/>
                  <a:pt x="226088" y="235299"/>
                </a:cubicBezTo>
                <a:cubicBezTo>
                  <a:pt x="229438" y="231950"/>
                  <a:pt x="231900" y="227369"/>
                  <a:pt x="236137" y="225251"/>
                </a:cubicBezTo>
                <a:cubicBezTo>
                  <a:pt x="257689" y="214475"/>
                  <a:pt x="269355" y="215690"/>
                  <a:pt x="291402" y="210178"/>
                </a:cubicBezTo>
                <a:cubicBezTo>
                  <a:pt x="296540" y="208893"/>
                  <a:pt x="301383" y="206609"/>
                  <a:pt x="306475" y="205154"/>
                </a:cubicBezTo>
                <a:cubicBezTo>
                  <a:pt x="313114" y="203257"/>
                  <a:pt x="319873" y="201805"/>
                  <a:pt x="326572" y="200130"/>
                </a:cubicBezTo>
                <a:cubicBezTo>
                  <a:pt x="328247" y="195106"/>
                  <a:pt x="330141" y="190150"/>
                  <a:pt x="331596" y="185058"/>
                </a:cubicBezTo>
                <a:cubicBezTo>
                  <a:pt x="333493" y="178419"/>
                  <a:pt x="332960" y="170817"/>
                  <a:pt x="336620" y="164961"/>
                </a:cubicBezTo>
                <a:cubicBezTo>
                  <a:pt x="341641" y="156927"/>
                  <a:pt x="350018" y="151563"/>
                  <a:pt x="356717" y="144864"/>
                </a:cubicBezTo>
                <a:cubicBezTo>
                  <a:pt x="360987" y="140594"/>
                  <a:pt x="362993" y="134507"/>
                  <a:pt x="366765" y="129792"/>
                </a:cubicBezTo>
                <a:cubicBezTo>
                  <a:pt x="369724" y="126093"/>
                  <a:pt x="373464" y="123093"/>
                  <a:pt x="376813" y="119743"/>
                </a:cubicBezTo>
                <a:cubicBezTo>
                  <a:pt x="378488" y="114719"/>
                  <a:pt x="379113" y="109212"/>
                  <a:pt x="381838" y="104671"/>
                </a:cubicBezTo>
                <a:cubicBezTo>
                  <a:pt x="389744" y="91495"/>
                  <a:pt x="397531" y="93211"/>
                  <a:pt x="411983" y="89598"/>
                </a:cubicBezTo>
                <a:cubicBezTo>
                  <a:pt x="413658" y="74526"/>
                  <a:pt x="413017" y="59012"/>
                  <a:pt x="417007" y="44381"/>
                </a:cubicBezTo>
                <a:cubicBezTo>
                  <a:pt x="418253" y="39811"/>
                  <a:pt x="424618" y="38394"/>
                  <a:pt x="427055" y="34332"/>
                </a:cubicBezTo>
                <a:cubicBezTo>
                  <a:pt x="429780" y="29791"/>
                  <a:pt x="427944" y="22568"/>
                  <a:pt x="432079" y="19260"/>
                </a:cubicBezTo>
                <a:cubicBezTo>
                  <a:pt x="437471" y="14946"/>
                  <a:pt x="445537" y="16133"/>
                  <a:pt x="452176" y="14236"/>
                </a:cubicBezTo>
                <a:cubicBezTo>
                  <a:pt x="457268" y="12781"/>
                  <a:pt x="461953" y="9211"/>
                  <a:pt x="467249" y="9211"/>
                </a:cubicBezTo>
                <a:cubicBezTo>
                  <a:pt x="469618" y="9211"/>
                  <a:pt x="472273" y="0"/>
                  <a:pt x="472273" y="418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8" b="1" dirty="0">
                <a:solidFill>
                  <a:schemeClr val="tx1"/>
                </a:solidFill>
                <a:latin typeface="Arial"/>
                <a:cs typeface="Arial"/>
              </a:rPr>
              <a:t>Madre de Dios</a:t>
            </a:r>
          </a:p>
        </p:txBody>
      </p:sp>
      <p:sp>
        <p:nvSpPr>
          <p:cNvPr id="10" name="16 Forma libre">
            <a:extLst>
              <a:ext uri="{FF2B5EF4-FFF2-40B4-BE49-F238E27FC236}">
                <a16:creationId xmlns:a16="http://schemas.microsoft.com/office/drawing/2014/main" id="{F2797D50-6EB5-441B-83BB-7AAC52C7342C}"/>
              </a:ext>
            </a:extLst>
          </p:cNvPr>
          <p:cNvSpPr/>
          <p:nvPr/>
        </p:nvSpPr>
        <p:spPr>
          <a:xfrm>
            <a:off x="1357116" y="2107764"/>
            <a:ext cx="1631156" cy="1787128"/>
          </a:xfrm>
          <a:custGeom>
            <a:avLst/>
            <a:gdLst>
              <a:gd name="connsiteX0" fmla="*/ 2140299 w 2176030"/>
              <a:gd name="connsiteY0" fmla="*/ 763675 h 2394291"/>
              <a:gd name="connsiteX1" fmla="*/ 2125227 w 2176030"/>
              <a:gd name="connsiteY1" fmla="*/ 768699 h 2394291"/>
              <a:gd name="connsiteX2" fmla="*/ 2120202 w 2176030"/>
              <a:gd name="connsiteY2" fmla="*/ 783772 h 2394291"/>
              <a:gd name="connsiteX3" fmla="*/ 2110154 w 2176030"/>
              <a:gd name="connsiteY3" fmla="*/ 834013 h 2394291"/>
              <a:gd name="connsiteX4" fmla="*/ 2085033 w 2176030"/>
              <a:gd name="connsiteY4" fmla="*/ 849086 h 2394291"/>
              <a:gd name="connsiteX5" fmla="*/ 2064937 w 2176030"/>
              <a:gd name="connsiteY5" fmla="*/ 879231 h 2394291"/>
              <a:gd name="connsiteX6" fmla="*/ 2059912 w 2176030"/>
              <a:gd name="connsiteY6" fmla="*/ 899328 h 2394291"/>
              <a:gd name="connsiteX7" fmla="*/ 2044840 w 2176030"/>
              <a:gd name="connsiteY7" fmla="*/ 909376 h 2394291"/>
              <a:gd name="connsiteX8" fmla="*/ 2034791 w 2176030"/>
              <a:gd name="connsiteY8" fmla="*/ 919424 h 2394291"/>
              <a:gd name="connsiteX9" fmla="*/ 2014695 w 2176030"/>
              <a:gd name="connsiteY9" fmla="*/ 964642 h 2394291"/>
              <a:gd name="connsiteX10" fmla="*/ 1999622 w 2176030"/>
              <a:gd name="connsiteY10" fmla="*/ 969666 h 2394291"/>
              <a:gd name="connsiteX11" fmla="*/ 1979526 w 2176030"/>
              <a:gd name="connsiteY11" fmla="*/ 1014884 h 2394291"/>
              <a:gd name="connsiteX12" fmla="*/ 1959429 w 2176030"/>
              <a:gd name="connsiteY12" fmla="*/ 1034981 h 2394291"/>
              <a:gd name="connsiteX13" fmla="*/ 1974501 w 2176030"/>
              <a:gd name="connsiteY13" fmla="*/ 1045029 h 2394291"/>
              <a:gd name="connsiteX14" fmla="*/ 1984550 w 2176030"/>
              <a:gd name="connsiteY14" fmla="*/ 1055077 h 2394291"/>
              <a:gd name="connsiteX15" fmla="*/ 1999622 w 2176030"/>
              <a:gd name="connsiteY15" fmla="*/ 1060101 h 2394291"/>
              <a:gd name="connsiteX16" fmla="*/ 2029767 w 2176030"/>
              <a:gd name="connsiteY16" fmla="*/ 1055077 h 2394291"/>
              <a:gd name="connsiteX17" fmla="*/ 2044840 w 2176030"/>
              <a:gd name="connsiteY17" fmla="*/ 1050053 h 2394291"/>
              <a:gd name="connsiteX18" fmla="*/ 2085033 w 2176030"/>
              <a:gd name="connsiteY18" fmla="*/ 1055077 h 2394291"/>
              <a:gd name="connsiteX19" fmla="*/ 2090057 w 2176030"/>
              <a:gd name="connsiteY19" fmla="*/ 1070150 h 2394291"/>
              <a:gd name="connsiteX20" fmla="*/ 2105130 w 2176030"/>
              <a:gd name="connsiteY20" fmla="*/ 1075174 h 2394291"/>
              <a:gd name="connsiteX21" fmla="*/ 2115178 w 2176030"/>
              <a:gd name="connsiteY21" fmla="*/ 1105319 h 2394291"/>
              <a:gd name="connsiteX22" fmla="*/ 2135275 w 2176030"/>
              <a:gd name="connsiteY22" fmla="*/ 1125416 h 2394291"/>
              <a:gd name="connsiteX23" fmla="*/ 2140299 w 2176030"/>
              <a:gd name="connsiteY23" fmla="*/ 1140488 h 2394291"/>
              <a:gd name="connsiteX24" fmla="*/ 2165420 w 2176030"/>
              <a:gd name="connsiteY24" fmla="*/ 1160585 h 2394291"/>
              <a:gd name="connsiteX25" fmla="*/ 2165420 w 2176030"/>
              <a:gd name="connsiteY25" fmla="*/ 1205803 h 2394291"/>
              <a:gd name="connsiteX26" fmla="*/ 2150348 w 2176030"/>
              <a:gd name="connsiteY26" fmla="*/ 1215851 h 2394291"/>
              <a:gd name="connsiteX27" fmla="*/ 2115178 w 2176030"/>
              <a:gd name="connsiteY27" fmla="*/ 1200778 h 2394291"/>
              <a:gd name="connsiteX28" fmla="*/ 2110154 w 2176030"/>
              <a:gd name="connsiteY28" fmla="*/ 1215851 h 2394291"/>
              <a:gd name="connsiteX29" fmla="*/ 2080009 w 2176030"/>
              <a:gd name="connsiteY29" fmla="*/ 1205803 h 2394291"/>
              <a:gd name="connsiteX30" fmla="*/ 2044840 w 2176030"/>
              <a:gd name="connsiteY30" fmla="*/ 1165609 h 2394291"/>
              <a:gd name="connsiteX31" fmla="*/ 2029767 w 2176030"/>
              <a:gd name="connsiteY31" fmla="*/ 1160585 h 2394291"/>
              <a:gd name="connsiteX32" fmla="*/ 1964453 w 2176030"/>
              <a:gd name="connsiteY32" fmla="*/ 1165609 h 2394291"/>
              <a:gd name="connsiteX33" fmla="*/ 1949380 w 2176030"/>
              <a:gd name="connsiteY33" fmla="*/ 1170633 h 2394291"/>
              <a:gd name="connsiteX34" fmla="*/ 1929284 w 2176030"/>
              <a:gd name="connsiteY34" fmla="*/ 1195754 h 2394291"/>
              <a:gd name="connsiteX35" fmla="*/ 1919235 w 2176030"/>
              <a:gd name="connsiteY35" fmla="*/ 1205803 h 2394291"/>
              <a:gd name="connsiteX36" fmla="*/ 1853921 w 2176030"/>
              <a:gd name="connsiteY36" fmla="*/ 1210827 h 2394291"/>
              <a:gd name="connsiteX37" fmla="*/ 1843873 w 2176030"/>
              <a:gd name="connsiteY37" fmla="*/ 1225899 h 2394291"/>
              <a:gd name="connsiteX38" fmla="*/ 1823776 w 2176030"/>
              <a:gd name="connsiteY38" fmla="*/ 1230923 h 2394291"/>
              <a:gd name="connsiteX39" fmla="*/ 1793631 w 2176030"/>
              <a:gd name="connsiteY39" fmla="*/ 1240972 h 2394291"/>
              <a:gd name="connsiteX40" fmla="*/ 1698172 w 2176030"/>
              <a:gd name="connsiteY40" fmla="*/ 1251020 h 2394291"/>
              <a:gd name="connsiteX41" fmla="*/ 1683099 w 2176030"/>
              <a:gd name="connsiteY41" fmla="*/ 1256044 h 2394291"/>
              <a:gd name="connsiteX42" fmla="*/ 1657978 w 2176030"/>
              <a:gd name="connsiteY42" fmla="*/ 1271117 h 2394291"/>
              <a:gd name="connsiteX43" fmla="*/ 1602712 w 2176030"/>
              <a:gd name="connsiteY43" fmla="*/ 1276141 h 2394291"/>
              <a:gd name="connsiteX44" fmla="*/ 1587640 w 2176030"/>
              <a:gd name="connsiteY44" fmla="*/ 1286189 h 2394291"/>
              <a:gd name="connsiteX45" fmla="*/ 1577591 w 2176030"/>
              <a:gd name="connsiteY45" fmla="*/ 1296238 h 2394291"/>
              <a:gd name="connsiteX46" fmla="*/ 1537398 w 2176030"/>
              <a:gd name="connsiteY46" fmla="*/ 1326383 h 2394291"/>
              <a:gd name="connsiteX47" fmla="*/ 1532374 w 2176030"/>
              <a:gd name="connsiteY47" fmla="*/ 1341455 h 2394291"/>
              <a:gd name="connsiteX48" fmla="*/ 1492180 w 2176030"/>
              <a:gd name="connsiteY48" fmla="*/ 1361552 h 2394291"/>
              <a:gd name="connsiteX49" fmla="*/ 1477108 w 2176030"/>
              <a:gd name="connsiteY49" fmla="*/ 1366576 h 2394291"/>
              <a:gd name="connsiteX50" fmla="*/ 1467060 w 2176030"/>
              <a:gd name="connsiteY50" fmla="*/ 1381649 h 2394291"/>
              <a:gd name="connsiteX51" fmla="*/ 1451987 w 2176030"/>
              <a:gd name="connsiteY51" fmla="*/ 1386673 h 2394291"/>
              <a:gd name="connsiteX52" fmla="*/ 1421842 w 2176030"/>
              <a:gd name="connsiteY52" fmla="*/ 1401745 h 2394291"/>
              <a:gd name="connsiteX53" fmla="*/ 1401745 w 2176030"/>
              <a:gd name="connsiteY53" fmla="*/ 1396721 h 2394291"/>
              <a:gd name="connsiteX54" fmla="*/ 1361552 w 2176030"/>
              <a:gd name="connsiteY54" fmla="*/ 1406770 h 2394291"/>
              <a:gd name="connsiteX55" fmla="*/ 1351504 w 2176030"/>
              <a:gd name="connsiteY55" fmla="*/ 1421842 h 2394291"/>
              <a:gd name="connsiteX56" fmla="*/ 1336431 w 2176030"/>
              <a:gd name="connsiteY56" fmla="*/ 1497205 h 2394291"/>
              <a:gd name="connsiteX57" fmla="*/ 1326383 w 2176030"/>
              <a:gd name="connsiteY57" fmla="*/ 1602712 h 2394291"/>
              <a:gd name="connsiteX58" fmla="*/ 1316334 w 2176030"/>
              <a:gd name="connsiteY58" fmla="*/ 1612761 h 2394291"/>
              <a:gd name="connsiteX59" fmla="*/ 1306286 w 2176030"/>
              <a:gd name="connsiteY59" fmla="*/ 1627833 h 2394291"/>
              <a:gd name="connsiteX60" fmla="*/ 1291213 w 2176030"/>
              <a:gd name="connsiteY60" fmla="*/ 1632857 h 2394291"/>
              <a:gd name="connsiteX61" fmla="*/ 1281165 w 2176030"/>
              <a:gd name="connsiteY61" fmla="*/ 1642906 h 2394291"/>
              <a:gd name="connsiteX62" fmla="*/ 1281165 w 2176030"/>
              <a:gd name="connsiteY62" fmla="*/ 1733341 h 2394291"/>
              <a:gd name="connsiteX63" fmla="*/ 1291213 w 2176030"/>
              <a:gd name="connsiteY63" fmla="*/ 1763486 h 2394291"/>
              <a:gd name="connsiteX64" fmla="*/ 1306286 w 2176030"/>
              <a:gd name="connsiteY64" fmla="*/ 1793631 h 2394291"/>
              <a:gd name="connsiteX65" fmla="*/ 1306286 w 2176030"/>
              <a:gd name="connsiteY65" fmla="*/ 1833824 h 2394291"/>
              <a:gd name="connsiteX66" fmla="*/ 1251020 w 2176030"/>
              <a:gd name="connsiteY66" fmla="*/ 1838849 h 2394291"/>
              <a:gd name="connsiteX67" fmla="*/ 1215851 w 2176030"/>
              <a:gd name="connsiteY67" fmla="*/ 1843873 h 2394291"/>
              <a:gd name="connsiteX68" fmla="*/ 1185706 w 2176030"/>
              <a:gd name="connsiteY68" fmla="*/ 1853921 h 2394291"/>
              <a:gd name="connsiteX69" fmla="*/ 1170633 w 2176030"/>
              <a:gd name="connsiteY69" fmla="*/ 1858945 h 2394291"/>
              <a:gd name="connsiteX70" fmla="*/ 1160585 w 2176030"/>
              <a:gd name="connsiteY70" fmla="*/ 1889090 h 2394291"/>
              <a:gd name="connsiteX71" fmla="*/ 1130440 w 2176030"/>
              <a:gd name="connsiteY71" fmla="*/ 1899139 h 2394291"/>
              <a:gd name="connsiteX72" fmla="*/ 1110343 w 2176030"/>
              <a:gd name="connsiteY72" fmla="*/ 1924260 h 2394291"/>
              <a:gd name="connsiteX73" fmla="*/ 1125416 w 2176030"/>
              <a:gd name="connsiteY73" fmla="*/ 2024743 h 2394291"/>
              <a:gd name="connsiteX74" fmla="*/ 1105319 w 2176030"/>
              <a:gd name="connsiteY74" fmla="*/ 2049864 h 2394291"/>
              <a:gd name="connsiteX75" fmla="*/ 1075174 w 2176030"/>
              <a:gd name="connsiteY75" fmla="*/ 2059912 h 2394291"/>
              <a:gd name="connsiteX76" fmla="*/ 1070150 w 2176030"/>
              <a:gd name="connsiteY76" fmla="*/ 2090057 h 2394291"/>
              <a:gd name="connsiteX77" fmla="*/ 1055077 w 2176030"/>
              <a:gd name="connsiteY77" fmla="*/ 2095082 h 2394291"/>
              <a:gd name="connsiteX78" fmla="*/ 1009860 w 2176030"/>
              <a:gd name="connsiteY78" fmla="*/ 2090057 h 2394291"/>
              <a:gd name="connsiteX79" fmla="*/ 994787 w 2176030"/>
              <a:gd name="connsiteY79" fmla="*/ 2085033 h 2394291"/>
              <a:gd name="connsiteX80" fmla="*/ 964642 w 2176030"/>
              <a:gd name="connsiteY80" fmla="*/ 2100106 h 2394291"/>
              <a:gd name="connsiteX81" fmla="*/ 959618 w 2176030"/>
              <a:gd name="connsiteY81" fmla="*/ 2115178 h 2394291"/>
              <a:gd name="connsiteX82" fmla="*/ 949569 w 2176030"/>
              <a:gd name="connsiteY82" fmla="*/ 2155372 h 2394291"/>
              <a:gd name="connsiteX83" fmla="*/ 939521 w 2176030"/>
              <a:gd name="connsiteY83" fmla="*/ 2170444 h 2394291"/>
              <a:gd name="connsiteX84" fmla="*/ 904352 w 2176030"/>
              <a:gd name="connsiteY84" fmla="*/ 2195565 h 2394291"/>
              <a:gd name="connsiteX85" fmla="*/ 839038 w 2176030"/>
              <a:gd name="connsiteY85" fmla="*/ 2200589 h 2394291"/>
              <a:gd name="connsiteX86" fmla="*/ 813917 w 2176030"/>
              <a:gd name="connsiteY86" fmla="*/ 2215662 h 2394291"/>
              <a:gd name="connsiteX87" fmla="*/ 793820 w 2176030"/>
              <a:gd name="connsiteY87" fmla="*/ 2235759 h 2394291"/>
              <a:gd name="connsiteX88" fmla="*/ 763675 w 2176030"/>
              <a:gd name="connsiteY88" fmla="*/ 2250831 h 2394291"/>
              <a:gd name="connsiteX89" fmla="*/ 678264 w 2176030"/>
              <a:gd name="connsiteY89" fmla="*/ 2255855 h 2394291"/>
              <a:gd name="connsiteX90" fmla="*/ 648119 w 2176030"/>
              <a:gd name="connsiteY90" fmla="*/ 2270928 h 2394291"/>
              <a:gd name="connsiteX91" fmla="*/ 643095 w 2176030"/>
              <a:gd name="connsiteY91" fmla="*/ 2286000 h 2394291"/>
              <a:gd name="connsiteX92" fmla="*/ 638071 w 2176030"/>
              <a:gd name="connsiteY92" fmla="*/ 2331218 h 2394291"/>
              <a:gd name="connsiteX93" fmla="*/ 607926 w 2176030"/>
              <a:gd name="connsiteY93" fmla="*/ 2321170 h 2394291"/>
              <a:gd name="connsiteX94" fmla="*/ 557684 w 2176030"/>
              <a:gd name="connsiteY94" fmla="*/ 2336242 h 2394291"/>
              <a:gd name="connsiteX95" fmla="*/ 542611 w 2176030"/>
              <a:gd name="connsiteY95" fmla="*/ 2341266 h 2394291"/>
              <a:gd name="connsiteX96" fmla="*/ 522515 w 2176030"/>
              <a:gd name="connsiteY96" fmla="*/ 2376435 h 2394291"/>
              <a:gd name="connsiteX97" fmla="*/ 512466 w 2176030"/>
              <a:gd name="connsiteY97" fmla="*/ 2366387 h 2394291"/>
              <a:gd name="connsiteX98" fmla="*/ 522515 w 2176030"/>
              <a:gd name="connsiteY98" fmla="*/ 2331218 h 2394291"/>
              <a:gd name="connsiteX99" fmla="*/ 532563 w 2176030"/>
              <a:gd name="connsiteY99" fmla="*/ 2301073 h 2394291"/>
              <a:gd name="connsiteX100" fmla="*/ 542611 w 2176030"/>
              <a:gd name="connsiteY100" fmla="*/ 2270928 h 2394291"/>
              <a:gd name="connsiteX101" fmla="*/ 552660 w 2176030"/>
              <a:gd name="connsiteY101" fmla="*/ 2260879 h 2394291"/>
              <a:gd name="connsiteX102" fmla="*/ 552660 w 2176030"/>
              <a:gd name="connsiteY102" fmla="*/ 2195565 h 2394291"/>
              <a:gd name="connsiteX103" fmla="*/ 542611 w 2176030"/>
              <a:gd name="connsiteY103" fmla="*/ 2185517 h 2394291"/>
              <a:gd name="connsiteX104" fmla="*/ 517490 w 2176030"/>
              <a:gd name="connsiteY104" fmla="*/ 2140299 h 2394291"/>
              <a:gd name="connsiteX105" fmla="*/ 502418 w 2176030"/>
              <a:gd name="connsiteY105" fmla="*/ 2090057 h 2394291"/>
              <a:gd name="connsiteX106" fmla="*/ 497394 w 2176030"/>
              <a:gd name="connsiteY106" fmla="*/ 2074985 h 2394291"/>
              <a:gd name="connsiteX107" fmla="*/ 492369 w 2176030"/>
              <a:gd name="connsiteY107" fmla="*/ 2014695 h 2394291"/>
              <a:gd name="connsiteX108" fmla="*/ 482321 w 2176030"/>
              <a:gd name="connsiteY108" fmla="*/ 1984550 h 2394291"/>
              <a:gd name="connsiteX109" fmla="*/ 487345 w 2176030"/>
              <a:gd name="connsiteY109" fmla="*/ 1904163 h 2394291"/>
              <a:gd name="connsiteX110" fmla="*/ 492369 w 2176030"/>
              <a:gd name="connsiteY110" fmla="*/ 1889090 h 2394291"/>
              <a:gd name="connsiteX111" fmla="*/ 522515 w 2176030"/>
              <a:gd name="connsiteY111" fmla="*/ 1879042 h 2394291"/>
              <a:gd name="connsiteX112" fmla="*/ 557684 w 2176030"/>
              <a:gd name="connsiteY112" fmla="*/ 1889090 h 2394291"/>
              <a:gd name="connsiteX113" fmla="*/ 577780 w 2176030"/>
              <a:gd name="connsiteY113" fmla="*/ 1914211 h 2394291"/>
              <a:gd name="connsiteX114" fmla="*/ 587829 w 2176030"/>
              <a:gd name="connsiteY114" fmla="*/ 1924260 h 2394291"/>
              <a:gd name="connsiteX115" fmla="*/ 628022 w 2176030"/>
              <a:gd name="connsiteY115" fmla="*/ 1919235 h 2394291"/>
              <a:gd name="connsiteX116" fmla="*/ 633046 w 2176030"/>
              <a:gd name="connsiteY116" fmla="*/ 1879042 h 2394291"/>
              <a:gd name="connsiteX117" fmla="*/ 643095 w 2176030"/>
              <a:gd name="connsiteY117" fmla="*/ 1848897 h 2394291"/>
              <a:gd name="connsiteX118" fmla="*/ 648119 w 2176030"/>
              <a:gd name="connsiteY118" fmla="*/ 1833824 h 2394291"/>
              <a:gd name="connsiteX119" fmla="*/ 643095 w 2176030"/>
              <a:gd name="connsiteY119" fmla="*/ 1738365 h 2394291"/>
              <a:gd name="connsiteX120" fmla="*/ 622998 w 2176030"/>
              <a:gd name="connsiteY120" fmla="*/ 1718268 h 2394291"/>
              <a:gd name="connsiteX121" fmla="*/ 612950 w 2176030"/>
              <a:gd name="connsiteY121" fmla="*/ 1703196 h 2394291"/>
              <a:gd name="connsiteX122" fmla="*/ 457200 w 2176030"/>
              <a:gd name="connsiteY122" fmla="*/ 1678075 h 2394291"/>
              <a:gd name="connsiteX123" fmla="*/ 417007 w 2176030"/>
              <a:gd name="connsiteY123" fmla="*/ 1642906 h 2394291"/>
              <a:gd name="connsiteX124" fmla="*/ 406958 w 2176030"/>
              <a:gd name="connsiteY124" fmla="*/ 1632857 h 2394291"/>
              <a:gd name="connsiteX125" fmla="*/ 391886 w 2176030"/>
              <a:gd name="connsiteY125" fmla="*/ 1637882 h 2394291"/>
              <a:gd name="connsiteX126" fmla="*/ 376813 w 2176030"/>
              <a:gd name="connsiteY126" fmla="*/ 1647930 h 2394291"/>
              <a:gd name="connsiteX127" fmla="*/ 346668 w 2176030"/>
              <a:gd name="connsiteY127" fmla="*/ 1657978 h 2394291"/>
              <a:gd name="connsiteX128" fmla="*/ 331596 w 2176030"/>
              <a:gd name="connsiteY128" fmla="*/ 1663003 h 2394291"/>
              <a:gd name="connsiteX129" fmla="*/ 296427 w 2176030"/>
              <a:gd name="connsiteY129" fmla="*/ 1647930 h 2394291"/>
              <a:gd name="connsiteX130" fmla="*/ 276330 w 2176030"/>
              <a:gd name="connsiteY130" fmla="*/ 1622809 h 2394291"/>
              <a:gd name="connsiteX131" fmla="*/ 241161 w 2176030"/>
              <a:gd name="connsiteY131" fmla="*/ 1582616 h 2394291"/>
              <a:gd name="connsiteX132" fmla="*/ 231112 w 2176030"/>
              <a:gd name="connsiteY132" fmla="*/ 1572567 h 2394291"/>
              <a:gd name="connsiteX133" fmla="*/ 216040 w 2176030"/>
              <a:gd name="connsiteY133" fmla="*/ 1562519 h 2394291"/>
              <a:gd name="connsiteX134" fmla="*/ 195943 w 2176030"/>
              <a:gd name="connsiteY134" fmla="*/ 1542422 h 2394291"/>
              <a:gd name="connsiteX135" fmla="*/ 150726 w 2176030"/>
              <a:gd name="connsiteY135" fmla="*/ 1547446 h 2394291"/>
              <a:gd name="connsiteX136" fmla="*/ 140677 w 2176030"/>
              <a:gd name="connsiteY136" fmla="*/ 1537398 h 2394291"/>
              <a:gd name="connsiteX137" fmla="*/ 130629 w 2176030"/>
              <a:gd name="connsiteY137" fmla="*/ 1522326 h 2394291"/>
              <a:gd name="connsiteX138" fmla="*/ 85411 w 2176030"/>
              <a:gd name="connsiteY138" fmla="*/ 1497205 h 2394291"/>
              <a:gd name="connsiteX139" fmla="*/ 50242 w 2176030"/>
              <a:gd name="connsiteY139" fmla="*/ 1497205 h 2394291"/>
              <a:gd name="connsiteX140" fmla="*/ 40194 w 2176030"/>
              <a:gd name="connsiteY140" fmla="*/ 1467060 h 2394291"/>
              <a:gd name="connsiteX141" fmla="*/ 35169 w 2176030"/>
              <a:gd name="connsiteY141" fmla="*/ 1451987 h 2394291"/>
              <a:gd name="connsiteX142" fmla="*/ 30145 w 2176030"/>
              <a:gd name="connsiteY142" fmla="*/ 1436915 h 2394291"/>
              <a:gd name="connsiteX143" fmla="*/ 25121 w 2176030"/>
              <a:gd name="connsiteY143" fmla="*/ 1421842 h 2394291"/>
              <a:gd name="connsiteX144" fmla="*/ 20097 w 2176030"/>
              <a:gd name="connsiteY144" fmla="*/ 1386673 h 2394291"/>
              <a:gd name="connsiteX145" fmla="*/ 10049 w 2176030"/>
              <a:gd name="connsiteY145" fmla="*/ 1356528 h 2394291"/>
              <a:gd name="connsiteX146" fmla="*/ 20097 w 2176030"/>
              <a:gd name="connsiteY146" fmla="*/ 1276141 h 2394291"/>
              <a:gd name="connsiteX147" fmla="*/ 25121 w 2176030"/>
              <a:gd name="connsiteY147" fmla="*/ 1256044 h 2394291"/>
              <a:gd name="connsiteX148" fmla="*/ 45218 w 2176030"/>
              <a:gd name="connsiteY148" fmla="*/ 1230923 h 2394291"/>
              <a:gd name="connsiteX149" fmla="*/ 55266 w 2176030"/>
              <a:gd name="connsiteY149" fmla="*/ 1175657 h 2394291"/>
              <a:gd name="connsiteX150" fmla="*/ 60290 w 2176030"/>
              <a:gd name="connsiteY150" fmla="*/ 1160585 h 2394291"/>
              <a:gd name="connsiteX151" fmla="*/ 55266 w 2176030"/>
              <a:gd name="connsiteY151" fmla="*/ 1105319 h 2394291"/>
              <a:gd name="connsiteX152" fmla="*/ 45218 w 2176030"/>
              <a:gd name="connsiteY152" fmla="*/ 1090246 h 2394291"/>
              <a:gd name="connsiteX153" fmla="*/ 40194 w 2176030"/>
              <a:gd name="connsiteY153" fmla="*/ 1060101 h 2394291"/>
              <a:gd name="connsiteX154" fmla="*/ 35169 w 2176030"/>
              <a:gd name="connsiteY154" fmla="*/ 979715 h 2394291"/>
              <a:gd name="connsiteX155" fmla="*/ 25121 w 2176030"/>
              <a:gd name="connsiteY155" fmla="*/ 969666 h 2394291"/>
              <a:gd name="connsiteX156" fmla="*/ 15073 w 2176030"/>
              <a:gd name="connsiteY156" fmla="*/ 939521 h 2394291"/>
              <a:gd name="connsiteX157" fmla="*/ 10049 w 2176030"/>
              <a:gd name="connsiteY157" fmla="*/ 894304 h 2394291"/>
              <a:gd name="connsiteX158" fmla="*/ 5024 w 2176030"/>
              <a:gd name="connsiteY158" fmla="*/ 879231 h 2394291"/>
              <a:gd name="connsiteX159" fmla="*/ 0 w 2176030"/>
              <a:gd name="connsiteY159" fmla="*/ 849086 h 2394291"/>
              <a:gd name="connsiteX160" fmla="*/ 90435 w 2176030"/>
              <a:gd name="connsiteY160" fmla="*/ 823965 h 2394291"/>
              <a:gd name="connsiteX161" fmla="*/ 125605 w 2176030"/>
              <a:gd name="connsiteY161" fmla="*/ 798844 h 2394291"/>
              <a:gd name="connsiteX162" fmla="*/ 140677 w 2176030"/>
              <a:gd name="connsiteY162" fmla="*/ 788796 h 2394291"/>
              <a:gd name="connsiteX163" fmla="*/ 170822 w 2176030"/>
              <a:gd name="connsiteY163" fmla="*/ 778748 h 2394291"/>
              <a:gd name="connsiteX164" fmla="*/ 180871 w 2176030"/>
              <a:gd name="connsiteY164" fmla="*/ 768699 h 2394291"/>
              <a:gd name="connsiteX165" fmla="*/ 211016 w 2176030"/>
              <a:gd name="connsiteY165" fmla="*/ 758651 h 2394291"/>
              <a:gd name="connsiteX166" fmla="*/ 261257 w 2176030"/>
              <a:gd name="connsiteY166" fmla="*/ 743578 h 2394291"/>
              <a:gd name="connsiteX167" fmla="*/ 271306 w 2176030"/>
              <a:gd name="connsiteY167" fmla="*/ 733530 h 2394291"/>
              <a:gd name="connsiteX168" fmla="*/ 301451 w 2176030"/>
              <a:gd name="connsiteY168" fmla="*/ 723482 h 2394291"/>
              <a:gd name="connsiteX169" fmla="*/ 321548 w 2176030"/>
              <a:gd name="connsiteY169" fmla="*/ 703385 h 2394291"/>
              <a:gd name="connsiteX170" fmla="*/ 351693 w 2176030"/>
              <a:gd name="connsiteY170" fmla="*/ 693337 h 2394291"/>
              <a:gd name="connsiteX171" fmla="*/ 371789 w 2176030"/>
              <a:gd name="connsiteY171" fmla="*/ 668216 h 2394291"/>
              <a:gd name="connsiteX172" fmla="*/ 396910 w 2176030"/>
              <a:gd name="connsiteY172" fmla="*/ 648119 h 2394291"/>
              <a:gd name="connsiteX173" fmla="*/ 411983 w 2176030"/>
              <a:gd name="connsiteY173" fmla="*/ 643095 h 2394291"/>
              <a:gd name="connsiteX174" fmla="*/ 432079 w 2176030"/>
              <a:gd name="connsiteY174" fmla="*/ 638071 h 2394291"/>
              <a:gd name="connsiteX175" fmla="*/ 462224 w 2176030"/>
              <a:gd name="connsiteY175" fmla="*/ 628022 h 2394291"/>
              <a:gd name="connsiteX176" fmla="*/ 472273 w 2176030"/>
              <a:gd name="connsiteY176" fmla="*/ 617974 h 2394291"/>
              <a:gd name="connsiteX177" fmla="*/ 487345 w 2176030"/>
              <a:gd name="connsiteY177" fmla="*/ 607926 h 2394291"/>
              <a:gd name="connsiteX178" fmla="*/ 497394 w 2176030"/>
              <a:gd name="connsiteY178" fmla="*/ 577781 h 2394291"/>
              <a:gd name="connsiteX179" fmla="*/ 502418 w 2176030"/>
              <a:gd name="connsiteY179" fmla="*/ 562708 h 2394291"/>
              <a:gd name="connsiteX180" fmla="*/ 522515 w 2176030"/>
              <a:gd name="connsiteY180" fmla="*/ 537587 h 2394291"/>
              <a:gd name="connsiteX181" fmla="*/ 537587 w 2176030"/>
              <a:gd name="connsiteY181" fmla="*/ 527539 h 2394291"/>
              <a:gd name="connsiteX182" fmla="*/ 557684 w 2176030"/>
              <a:gd name="connsiteY182" fmla="*/ 507442 h 2394291"/>
              <a:gd name="connsiteX183" fmla="*/ 587829 w 2176030"/>
              <a:gd name="connsiteY183" fmla="*/ 497394 h 2394291"/>
              <a:gd name="connsiteX184" fmla="*/ 602901 w 2176030"/>
              <a:gd name="connsiteY184" fmla="*/ 452176 h 2394291"/>
              <a:gd name="connsiteX185" fmla="*/ 612950 w 2176030"/>
              <a:gd name="connsiteY185" fmla="*/ 442128 h 2394291"/>
              <a:gd name="connsiteX186" fmla="*/ 622998 w 2176030"/>
              <a:gd name="connsiteY186" fmla="*/ 381838 h 2394291"/>
              <a:gd name="connsiteX187" fmla="*/ 628022 w 2176030"/>
              <a:gd name="connsiteY187" fmla="*/ 356717 h 2394291"/>
              <a:gd name="connsiteX188" fmla="*/ 638071 w 2176030"/>
              <a:gd name="connsiteY188" fmla="*/ 346668 h 2394291"/>
              <a:gd name="connsiteX189" fmla="*/ 648119 w 2176030"/>
              <a:gd name="connsiteY189" fmla="*/ 331596 h 2394291"/>
              <a:gd name="connsiteX190" fmla="*/ 658167 w 2176030"/>
              <a:gd name="connsiteY190" fmla="*/ 301451 h 2394291"/>
              <a:gd name="connsiteX191" fmla="*/ 673240 w 2176030"/>
              <a:gd name="connsiteY191" fmla="*/ 276330 h 2394291"/>
              <a:gd name="connsiteX192" fmla="*/ 713433 w 2176030"/>
              <a:gd name="connsiteY192" fmla="*/ 271306 h 2394291"/>
              <a:gd name="connsiteX193" fmla="*/ 698361 w 2176030"/>
              <a:gd name="connsiteY193" fmla="*/ 221064 h 2394291"/>
              <a:gd name="connsiteX194" fmla="*/ 693337 w 2176030"/>
              <a:gd name="connsiteY194" fmla="*/ 205992 h 2394291"/>
              <a:gd name="connsiteX195" fmla="*/ 693337 w 2176030"/>
              <a:gd name="connsiteY195" fmla="*/ 165798 h 2394291"/>
              <a:gd name="connsiteX196" fmla="*/ 683288 w 2176030"/>
              <a:gd name="connsiteY196" fmla="*/ 155750 h 2394291"/>
              <a:gd name="connsiteX197" fmla="*/ 678264 w 2176030"/>
              <a:gd name="connsiteY197" fmla="*/ 140677 h 2394291"/>
              <a:gd name="connsiteX198" fmla="*/ 658167 w 2176030"/>
              <a:gd name="connsiteY198" fmla="*/ 115556 h 2394291"/>
              <a:gd name="connsiteX199" fmla="*/ 648119 w 2176030"/>
              <a:gd name="connsiteY199" fmla="*/ 100484 h 2394291"/>
              <a:gd name="connsiteX200" fmla="*/ 633046 w 2176030"/>
              <a:gd name="connsiteY200" fmla="*/ 75363 h 2394291"/>
              <a:gd name="connsiteX201" fmla="*/ 602901 w 2176030"/>
              <a:gd name="connsiteY201" fmla="*/ 65315 h 2394291"/>
              <a:gd name="connsiteX202" fmla="*/ 607926 w 2176030"/>
              <a:gd name="connsiteY202" fmla="*/ 50242 h 2394291"/>
              <a:gd name="connsiteX203" fmla="*/ 628022 w 2176030"/>
              <a:gd name="connsiteY203" fmla="*/ 45218 h 2394291"/>
              <a:gd name="connsiteX204" fmla="*/ 708409 w 2176030"/>
              <a:gd name="connsiteY204" fmla="*/ 40194 h 2394291"/>
              <a:gd name="connsiteX205" fmla="*/ 728506 w 2176030"/>
              <a:gd name="connsiteY205" fmla="*/ 0 h 2394291"/>
              <a:gd name="connsiteX206" fmla="*/ 738554 w 2176030"/>
              <a:gd name="connsiteY206" fmla="*/ 10049 h 2394291"/>
              <a:gd name="connsiteX207" fmla="*/ 753627 w 2176030"/>
              <a:gd name="connsiteY207" fmla="*/ 15073 h 2394291"/>
              <a:gd name="connsiteX208" fmla="*/ 758651 w 2176030"/>
              <a:gd name="connsiteY208" fmla="*/ 30145 h 2394291"/>
              <a:gd name="connsiteX209" fmla="*/ 783772 w 2176030"/>
              <a:gd name="connsiteY209" fmla="*/ 45218 h 2394291"/>
              <a:gd name="connsiteX210" fmla="*/ 793820 w 2176030"/>
              <a:gd name="connsiteY210" fmla="*/ 60290 h 2394291"/>
              <a:gd name="connsiteX211" fmla="*/ 823965 w 2176030"/>
              <a:gd name="connsiteY211" fmla="*/ 65315 h 2394291"/>
              <a:gd name="connsiteX212" fmla="*/ 839038 w 2176030"/>
              <a:gd name="connsiteY212" fmla="*/ 75363 h 2394291"/>
              <a:gd name="connsiteX213" fmla="*/ 869183 w 2176030"/>
              <a:gd name="connsiteY213" fmla="*/ 95460 h 2394291"/>
              <a:gd name="connsiteX214" fmla="*/ 899328 w 2176030"/>
              <a:gd name="connsiteY214" fmla="*/ 105508 h 2394291"/>
              <a:gd name="connsiteX215" fmla="*/ 909376 w 2176030"/>
              <a:gd name="connsiteY215" fmla="*/ 120581 h 2394291"/>
              <a:gd name="connsiteX216" fmla="*/ 924449 w 2176030"/>
              <a:gd name="connsiteY216" fmla="*/ 125605 h 2394291"/>
              <a:gd name="connsiteX217" fmla="*/ 934497 w 2176030"/>
              <a:gd name="connsiteY217" fmla="*/ 155750 h 2394291"/>
              <a:gd name="connsiteX218" fmla="*/ 939521 w 2176030"/>
              <a:gd name="connsiteY218" fmla="*/ 170822 h 2394291"/>
              <a:gd name="connsiteX219" fmla="*/ 939521 w 2176030"/>
              <a:gd name="connsiteY219" fmla="*/ 170822 h 2394291"/>
              <a:gd name="connsiteX220" fmla="*/ 949569 w 2176030"/>
              <a:gd name="connsiteY220" fmla="*/ 185895 h 2394291"/>
              <a:gd name="connsiteX221" fmla="*/ 954594 w 2176030"/>
              <a:gd name="connsiteY221" fmla="*/ 200967 h 2394291"/>
              <a:gd name="connsiteX222" fmla="*/ 964642 w 2176030"/>
              <a:gd name="connsiteY222" fmla="*/ 211016 h 2394291"/>
              <a:gd name="connsiteX223" fmla="*/ 974690 w 2176030"/>
              <a:gd name="connsiteY223" fmla="*/ 226088 h 2394291"/>
              <a:gd name="connsiteX224" fmla="*/ 979715 w 2176030"/>
              <a:gd name="connsiteY224" fmla="*/ 256233 h 2394291"/>
              <a:gd name="connsiteX225" fmla="*/ 994787 w 2176030"/>
              <a:gd name="connsiteY225" fmla="*/ 261257 h 2394291"/>
              <a:gd name="connsiteX226" fmla="*/ 1019908 w 2176030"/>
              <a:gd name="connsiteY226" fmla="*/ 276330 h 2394291"/>
              <a:gd name="connsiteX227" fmla="*/ 1034980 w 2176030"/>
              <a:gd name="connsiteY227" fmla="*/ 306475 h 2394291"/>
              <a:gd name="connsiteX228" fmla="*/ 1060101 w 2176030"/>
              <a:gd name="connsiteY228" fmla="*/ 311499 h 2394291"/>
              <a:gd name="connsiteX229" fmla="*/ 1100295 w 2176030"/>
              <a:gd name="connsiteY229" fmla="*/ 331596 h 2394291"/>
              <a:gd name="connsiteX230" fmla="*/ 1115367 w 2176030"/>
              <a:gd name="connsiteY230" fmla="*/ 336620 h 2394291"/>
              <a:gd name="connsiteX231" fmla="*/ 1125416 w 2176030"/>
              <a:gd name="connsiteY231" fmla="*/ 346668 h 2394291"/>
              <a:gd name="connsiteX232" fmla="*/ 1140488 w 2176030"/>
              <a:gd name="connsiteY232" fmla="*/ 351693 h 2394291"/>
              <a:gd name="connsiteX233" fmla="*/ 1145512 w 2176030"/>
              <a:gd name="connsiteY233" fmla="*/ 366765 h 2394291"/>
              <a:gd name="connsiteX234" fmla="*/ 1180682 w 2176030"/>
              <a:gd name="connsiteY234" fmla="*/ 396910 h 2394291"/>
              <a:gd name="connsiteX235" fmla="*/ 1200778 w 2176030"/>
              <a:gd name="connsiteY235" fmla="*/ 401934 h 2394291"/>
              <a:gd name="connsiteX236" fmla="*/ 1205802 w 2176030"/>
              <a:gd name="connsiteY236" fmla="*/ 427055 h 2394291"/>
              <a:gd name="connsiteX237" fmla="*/ 1210827 w 2176030"/>
              <a:gd name="connsiteY237" fmla="*/ 487345 h 2394291"/>
              <a:gd name="connsiteX238" fmla="*/ 1281165 w 2176030"/>
              <a:gd name="connsiteY238" fmla="*/ 502418 h 2394291"/>
              <a:gd name="connsiteX239" fmla="*/ 1286189 w 2176030"/>
              <a:gd name="connsiteY239" fmla="*/ 517490 h 2394291"/>
              <a:gd name="connsiteX240" fmla="*/ 1291213 w 2176030"/>
              <a:gd name="connsiteY240" fmla="*/ 617974 h 2394291"/>
              <a:gd name="connsiteX241" fmla="*/ 1321358 w 2176030"/>
              <a:gd name="connsiteY241" fmla="*/ 628022 h 2394291"/>
              <a:gd name="connsiteX242" fmla="*/ 1331407 w 2176030"/>
              <a:gd name="connsiteY242" fmla="*/ 638071 h 2394291"/>
              <a:gd name="connsiteX243" fmla="*/ 1351504 w 2176030"/>
              <a:gd name="connsiteY243" fmla="*/ 663192 h 2394291"/>
              <a:gd name="connsiteX244" fmla="*/ 1366576 w 2176030"/>
              <a:gd name="connsiteY244" fmla="*/ 668216 h 2394291"/>
              <a:gd name="connsiteX245" fmla="*/ 1396721 w 2176030"/>
              <a:gd name="connsiteY245" fmla="*/ 658167 h 2394291"/>
              <a:gd name="connsiteX246" fmla="*/ 1492180 w 2176030"/>
              <a:gd name="connsiteY246" fmla="*/ 673240 h 2394291"/>
              <a:gd name="connsiteX247" fmla="*/ 1507253 w 2176030"/>
              <a:gd name="connsiteY247" fmla="*/ 678264 h 2394291"/>
              <a:gd name="connsiteX248" fmla="*/ 1537398 w 2176030"/>
              <a:gd name="connsiteY248" fmla="*/ 693337 h 2394291"/>
              <a:gd name="connsiteX249" fmla="*/ 1542422 w 2176030"/>
              <a:gd name="connsiteY249" fmla="*/ 678264 h 2394291"/>
              <a:gd name="connsiteX250" fmla="*/ 1552471 w 2176030"/>
              <a:gd name="connsiteY250" fmla="*/ 668216 h 2394291"/>
              <a:gd name="connsiteX251" fmla="*/ 1617785 w 2176030"/>
              <a:gd name="connsiteY251" fmla="*/ 658167 h 2394291"/>
              <a:gd name="connsiteX252" fmla="*/ 1657978 w 2176030"/>
              <a:gd name="connsiteY252" fmla="*/ 633046 h 2394291"/>
              <a:gd name="connsiteX253" fmla="*/ 1663002 w 2176030"/>
              <a:gd name="connsiteY253" fmla="*/ 607926 h 2394291"/>
              <a:gd name="connsiteX254" fmla="*/ 1698172 w 2176030"/>
              <a:gd name="connsiteY254" fmla="*/ 617974 h 2394291"/>
              <a:gd name="connsiteX255" fmla="*/ 1713244 w 2176030"/>
              <a:gd name="connsiteY255" fmla="*/ 628022 h 2394291"/>
              <a:gd name="connsiteX256" fmla="*/ 1723293 w 2176030"/>
              <a:gd name="connsiteY256" fmla="*/ 638071 h 2394291"/>
              <a:gd name="connsiteX257" fmla="*/ 1753438 w 2176030"/>
              <a:gd name="connsiteY257" fmla="*/ 643095 h 2394291"/>
              <a:gd name="connsiteX258" fmla="*/ 1763486 w 2176030"/>
              <a:gd name="connsiteY258" fmla="*/ 658167 h 2394291"/>
              <a:gd name="connsiteX259" fmla="*/ 1803679 w 2176030"/>
              <a:gd name="connsiteY259" fmla="*/ 658167 h 2394291"/>
              <a:gd name="connsiteX260" fmla="*/ 1823776 w 2176030"/>
              <a:gd name="connsiteY260" fmla="*/ 653143 h 2394291"/>
              <a:gd name="connsiteX261" fmla="*/ 1863969 w 2176030"/>
              <a:gd name="connsiteY261" fmla="*/ 638071 h 2394291"/>
              <a:gd name="connsiteX262" fmla="*/ 1879042 w 2176030"/>
              <a:gd name="connsiteY262" fmla="*/ 628022 h 2394291"/>
              <a:gd name="connsiteX263" fmla="*/ 1939332 w 2176030"/>
              <a:gd name="connsiteY263" fmla="*/ 643095 h 2394291"/>
              <a:gd name="connsiteX264" fmla="*/ 1954405 w 2176030"/>
              <a:gd name="connsiteY264" fmla="*/ 648119 h 2394291"/>
              <a:gd name="connsiteX265" fmla="*/ 1964453 w 2176030"/>
              <a:gd name="connsiteY265" fmla="*/ 663192 h 2394291"/>
              <a:gd name="connsiteX266" fmla="*/ 1979526 w 2176030"/>
              <a:gd name="connsiteY266" fmla="*/ 688312 h 2394291"/>
              <a:gd name="connsiteX267" fmla="*/ 2039816 w 2176030"/>
              <a:gd name="connsiteY267" fmla="*/ 693337 h 2394291"/>
              <a:gd name="connsiteX268" fmla="*/ 2064937 w 2176030"/>
              <a:gd name="connsiteY268" fmla="*/ 718457 h 2394291"/>
              <a:gd name="connsiteX269" fmla="*/ 2080009 w 2176030"/>
              <a:gd name="connsiteY269" fmla="*/ 723482 h 2394291"/>
              <a:gd name="connsiteX270" fmla="*/ 2110154 w 2176030"/>
              <a:gd name="connsiteY270" fmla="*/ 738554 h 2394291"/>
              <a:gd name="connsiteX271" fmla="*/ 2140299 w 2176030"/>
              <a:gd name="connsiteY271" fmla="*/ 763675 h 239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2176030" h="2394291">
                <a:moveTo>
                  <a:pt x="2140299" y="763675"/>
                </a:moveTo>
                <a:cubicBezTo>
                  <a:pt x="2142811" y="768699"/>
                  <a:pt x="2128972" y="764954"/>
                  <a:pt x="2125227" y="768699"/>
                </a:cubicBezTo>
                <a:cubicBezTo>
                  <a:pt x="2121482" y="772444"/>
                  <a:pt x="2121241" y="778579"/>
                  <a:pt x="2120202" y="783772"/>
                </a:cubicBezTo>
                <a:cubicBezTo>
                  <a:pt x="2118808" y="790743"/>
                  <a:pt x="2116965" y="822662"/>
                  <a:pt x="2110154" y="834013"/>
                </a:cubicBezTo>
                <a:cubicBezTo>
                  <a:pt x="2103257" y="845509"/>
                  <a:pt x="2096890" y="845134"/>
                  <a:pt x="2085033" y="849086"/>
                </a:cubicBezTo>
                <a:cubicBezTo>
                  <a:pt x="2078334" y="859134"/>
                  <a:pt x="2067866" y="867515"/>
                  <a:pt x="2064937" y="879231"/>
                </a:cubicBezTo>
                <a:cubicBezTo>
                  <a:pt x="2063262" y="885930"/>
                  <a:pt x="2063742" y="893583"/>
                  <a:pt x="2059912" y="899328"/>
                </a:cubicBezTo>
                <a:cubicBezTo>
                  <a:pt x="2056563" y="904352"/>
                  <a:pt x="2049555" y="905604"/>
                  <a:pt x="2044840" y="909376"/>
                </a:cubicBezTo>
                <a:cubicBezTo>
                  <a:pt x="2041141" y="912335"/>
                  <a:pt x="2038141" y="916075"/>
                  <a:pt x="2034791" y="919424"/>
                </a:cubicBezTo>
                <a:cubicBezTo>
                  <a:pt x="2031721" y="928635"/>
                  <a:pt x="2025552" y="955957"/>
                  <a:pt x="2014695" y="964642"/>
                </a:cubicBezTo>
                <a:cubicBezTo>
                  <a:pt x="2010559" y="967950"/>
                  <a:pt x="2004646" y="967991"/>
                  <a:pt x="1999622" y="969666"/>
                </a:cubicBezTo>
                <a:cubicBezTo>
                  <a:pt x="1983699" y="993552"/>
                  <a:pt x="1991483" y="979010"/>
                  <a:pt x="1979526" y="1014884"/>
                </a:cubicBezTo>
                <a:cubicBezTo>
                  <a:pt x="1976530" y="1023872"/>
                  <a:pt x="1959429" y="1034981"/>
                  <a:pt x="1959429" y="1034981"/>
                </a:cubicBezTo>
                <a:cubicBezTo>
                  <a:pt x="1964453" y="1038330"/>
                  <a:pt x="1969786" y="1041257"/>
                  <a:pt x="1974501" y="1045029"/>
                </a:cubicBezTo>
                <a:cubicBezTo>
                  <a:pt x="1978200" y="1047988"/>
                  <a:pt x="1980488" y="1052640"/>
                  <a:pt x="1984550" y="1055077"/>
                </a:cubicBezTo>
                <a:cubicBezTo>
                  <a:pt x="1989091" y="1057802"/>
                  <a:pt x="1994598" y="1058426"/>
                  <a:pt x="1999622" y="1060101"/>
                </a:cubicBezTo>
                <a:cubicBezTo>
                  <a:pt x="2009670" y="1058426"/>
                  <a:pt x="2019823" y="1057287"/>
                  <a:pt x="2029767" y="1055077"/>
                </a:cubicBezTo>
                <a:cubicBezTo>
                  <a:pt x="2034937" y="1053928"/>
                  <a:pt x="2039544" y="1050053"/>
                  <a:pt x="2044840" y="1050053"/>
                </a:cubicBezTo>
                <a:cubicBezTo>
                  <a:pt x="2058342" y="1050053"/>
                  <a:pt x="2071635" y="1053402"/>
                  <a:pt x="2085033" y="1055077"/>
                </a:cubicBezTo>
                <a:cubicBezTo>
                  <a:pt x="2086708" y="1060101"/>
                  <a:pt x="2086312" y="1066405"/>
                  <a:pt x="2090057" y="1070150"/>
                </a:cubicBezTo>
                <a:cubicBezTo>
                  <a:pt x="2093802" y="1073895"/>
                  <a:pt x="2102052" y="1070864"/>
                  <a:pt x="2105130" y="1075174"/>
                </a:cubicBezTo>
                <a:cubicBezTo>
                  <a:pt x="2111286" y="1083793"/>
                  <a:pt x="2111829" y="1095271"/>
                  <a:pt x="2115178" y="1105319"/>
                </a:cubicBezTo>
                <a:cubicBezTo>
                  <a:pt x="2118174" y="1114307"/>
                  <a:pt x="2135275" y="1125416"/>
                  <a:pt x="2135275" y="1125416"/>
                </a:cubicBezTo>
                <a:cubicBezTo>
                  <a:pt x="2136950" y="1130440"/>
                  <a:pt x="2137574" y="1135947"/>
                  <a:pt x="2140299" y="1140488"/>
                </a:cubicBezTo>
                <a:cubicBezTo>
                  <a:pt x="2145072" y="1148443"/>
                  <a:pt x="2158573" y="1156021"/>
                  <a:pt x="2165420" y="1160585"/>
                </a:cubicBezTo>
                <a:cubicBezTo>
                  <a:pt x="2171214" y="1177967"/>
                  <a:pt x="2176030" y="1184581"/>
                  <a:pt x="2165420" y="1205803"/>
                </a:cubicBezTo>
                <a:cubicBezTo>
                  <a:pt x="2162720" y="1211204"/>
                  <a:pt x="2155372" y="1212502"/>
                  <a:pt x="2150348" y="1215851"/>
                </a:cubicBezTo>
                <a:cubicBezTo>
                  <a:pt x="2126506" y="1192009"/>
                  <a:pt x="2139239" y="1192758"/>
                  <a:pt x="2115178" y="1200778"/>
                </a:cubicBezTo>
                <a:cubicBezTo>
                  <a:pt x="2113503" y="1205802"/>
                  <a:pt x="2115397" y="1215102"/>
                  <a:pt x="2110154" y="1215851"/>
                </a:cubicBezTo>
                <a:cubicBezTo>
                  <a:pt x="2099669" y="1217349"/>
                  <a:pt x="2080009" y="1205803"/>
                  <a:pt x="2080009" y="1205803"/>
                </a:cubicBezTo>
                <a:cubicBezTo>
                  <a:pt x="2064937" y="1183195"/>
                  <a:pt x="2065774" y="1176075"/>
                  <a:pt x="2044840" y="1165609"/>
                </a:cubicBezTo>
                <a:cubicBezTo>
                  <a:pt x="2040103" y="1163241"/>
                  <a:pt x="2034791" y="1162260"/>
                  <a:pt x="2029767" y="1160585"/>
                </a:cubicBezTo>
                <a:cubicBezTo>
                  <a:pt x="2007996" y="1162260"/>
                  <a:pt x="1986120" y="1162901"/>
                  <a:pt x="1964453" y="1165609"/>
                </a:cubicBezTo>
                <a:cubicBezTo>
                  <a:pt x="1959198" y="1166266"/>
                  <a:pt x="1953921" y="1167908"/>
                  <a:pt x="1949380" y="1170633"/>
                </a:cubicBezTo>
                <a:cubicBezTo>
                  <a:pt x="1940051" y="1176231"/>
                  <a:pt x="1935601" y="1187857"/>
                  <a:pt x="1929284" y="1195754"/>
                </a:cubicBezTo>
                <a:cubicBezTo>
                  <a:pt x="1926325" y="1199453"/>
                  <a:pt x="1923880" y="1204874"/>
                  <a:pt x="1919235" y="1205803"/>
                </a:cubicBezTo>
                <a:cubicBezTo>
                  <a:pt x="1897823" y="1210085"/>
                  <a:pt x="1875692" y="1209152"/>
                  <a:pt x="1853921" y="1210827"/>
                </a:cubicBezTo>
                <a:cubicBezTo>
                  <a:pt x="1850572" y="1215851"/>
                  <a:pt x="1848897" y="1222550"/>
                  <a:pt x="1843873" y="1225899"/>
                </a:cubicBezTo>
                <a:cubicBezTo>
                  <a:pt x="1838128" y="1229729"/>
                  <a:pt x="1830390" y="1228939"/>
                  <a:pt x="1823776" y="1230923"/>
                </a:cubicBezTo>
                <a:cubicBezTo>
                  <a:pt x="1813631" y="1233967"/>
                  <a:pt x="1804165" y="1239863"/>
                  <a:pt x="1793631" y="1240972"/>
                </a:cubicBezTo>
                <a:lnTo>
                  <a:pt x="1698172" y="1251020"/>
                </a:lnTo>
                <a:cubicBezTo>
                  <a:pt x="1693148" y="1252695"/>
                  <a:pt x="1687640" y="1253319"/>
                  <a:pt x="1683099" y="1256044"/>
                </a:cubicBezTo>
                <a:cubicBezTo>
                  <a:pt x="1664527" y="1267188"/>
                  <a:pt x="1682889" y="1267559"/>
                  <a:pt x="1657978" y="1271117"/>
                </a:cubicBezTo>
                <a:cubicBezTo>
                  <a:pt x="1639666" y="1273733"/>
                  <a:pt x="1621134" y="1274466"/>
                  <a:pt x="1602712" y="1276141"/>
                </a:cubicBezTo>
                <a:cubicBezTo>
                  <a:pt x="1597688" y="1279490"/>
                  <a:pt x="1592355" y="1282417"/>
                  <a:pt x="1587640" y="1286189"/>
                </a:cubicBezTo>
                <a:cubicBezTo>
                  <a:pt x="1583941" y="1289148"/>
                  <a:pt x="1581381" y="1293396"/>
                  <a:pt x="1577591" y="1296238"/>
                </a:cubicBezTo>
                <a:cubicBezTo>
                  <a:pt x="1532146" y="1330321"/>
                  <a:pt x="1560440" y="1303339"/>
                  <a:pt x="1537398" y="1326383"/>
                </a:cubicBezTo>
                <a:cubicBezTo>
                  <a:pt x="1535723" y="1331407"/>
                  <a:pt x="1535099" y="1336914"/>
                  <a:pt x="1532374" y="1341455"/>
                </a:cubicBezTo>
                <a:cubicBezTo>
                  <a:pt x="1523604" y="1356072"/>
                  <a:pt x="1507215" y="1356541"/>
                  <a:pt x="1492180" y="1361552"/>
                </a:cubicBezTo>
                <a:lnTo>
                  <a:pt x="1477108" y="1366576"/>
                </a:lnTo>
                <a:cubicBezTo>
                  <a:pt x="1473759" y="1371600"/>
                  <a:pt x="1471775" y="1377877"/>
                  <a:pt x="1467060" y="1381649"/>
                </a:cubicBezTo>
                <a:cubicBezTo>
                  <a:pt x="1462924" y="1384957"/>
                  <a:pt x="1456724" y="1384305"/>
                  <a:pt x="1451987" y="1386673"/>
                </a:cubicBezTo>
                <a:cubicBezTo>
                  <a:pt x="1413029" y="1406152"/>
                  <a:pt x="1459729" y="1389117"/>
                  <a:pt x="1421842" y="1401745"/>
                </a:cubicBezTo>
                <a:cubicBezTo>
                  <a:pt x="1415143" y="1400070"/>
                  <a:pt x="1408650" y="1396721"/>
                  <a:pt x="1401745" y="1396721"/>
                </a:cubicBezTo>
                <a:cubicBezTo>
                  <a:pt x="1389615" y="1396721"/>
                  <a:pt x="1373448" y="1402804"/>
                  <a:pt x="1361552" y="1406770"/>
                </a:cubicBezTo>
                <a:cubicBezTo>
                  <a:pt x="1358203" y="1411794"/>
                  <a:pt x="1352617" y="1415907"/>
                  <a:pt x="1351504" y="1421842"/>
                </a:cubicBezTo>
                <a:cubicBezTo>
                  <a:pt x="1336584" y="1501411"/>
                  <a:pt x="1363986" y="1469647"/>
                  <a:pt x="1336431" y="1497205"/>
                </a:cubicBezTo>
                <a:cubicBezTo>
                  <a:pt x="1318976" y="1549569"/>
                  <a:pt x="1348139" y="1457674"/>
                  <a:pt x="1326383" y="1602712"/>
                </a:cubicBezTo>
                <a:cubicBezTo>
                  <a:pt x="1325680" y="1607397"/>
                  <a:pt x="1319293" y="1609062"/>
                  <a:pt x="1316334" y="1612761"/>
                </a:cubicBezTo>
                <a:cubicBezTo>
                  <a:pt x="1312562" y="1617476"/>
                  <a:pt x="1311001" y="1624061"/>
                  <a:pt x="1306286" y="1627833"/>
                </a:cubicBezTo>
                <a:cubicBezTo>
                  <a:pt x="1302150" y="1631141"/>
                  <a:pt x="1296237" y="1631182"/>
                  <a:pt x="1291213" y="1632857"/>
                </a:cubicBezTo>
                <a:cubicBezTo>
                  <a:pt x="1287864" y="1636207"/>
                  <a:pt x="1283602" y="1638844"/>
                  <a:pt x="1281165" y="1642906"/>
                </a:cubicBezTo>
                <a:cubicBezTo>
                  <a:pt x="1267226" y="1666139"/>
                  <a:pt x="1280323" y="1727446"/>
                  <a:pt x="1281165" y="1733341"/>
                </a:cubicBezTo>
                <a:cubicBezTo>
                  <a:pt x="1282663" y="1743826"/>
                  <a:pt x="1287864" y="1753438"/>
                  <a:pt x="1291213" y="1763486"/>
                </a:cubicBezTo>
                <a:cubicBezTo>
                  <a:pt x="1298146" y="1784285"/>
                  <a:pt x="1293302" y="1774155"/>
                  <a:pt x="1306286" y="1793631"/>
                </a:cubicBezTo>
                <a:cubicBezTo>
                  <a:pt x="1309176" y="1802302"/>
                  <a:pt x="1320143" y="1826895"/>
                  <a:pt x="1306286" y="1833824"/>
                </a:cubicBezTo>
                <a:cubicBezTo>
                  <a:pt x="1289741" y="1842097"/>
                  <a:pt x="1269405" y="1836806"/>
                  <a:pt x="1251020" y="1838849"/>
                </a:cubicBezTo>
                <a:cubicBezTo>
                  <a:pt x="1239250" y="1840157"/>
                  <a:pt x="1227574" y="1842198"/>
                  <a:pt x="1215851" y="1843873"/>
                </a:cubicBezTo>
                <a:lnTo>
                  <a:pt x="1185706" y="1853921"/>
                </a:lnTo>
                <a:lnTo>
                  <a:pt x="1170633" y="1858945"/>
                </a:lnTo>
                <a:lnTo>
                  <a:pt x="1160585" y="1889090"/>
                </a:lnTo>
                <a:cubicBezTo>
                  <a:pt x="1157236" y="1899138"/>
                  <a:pt x="1130440" y="1899139"/>
                  <a:pt x="1130440" y="1899139"/>
                </a:cubicBezTo>
                <a:cubicBezTo>
                  <a:pt x="1125816" y="1903763"/>
                  <a:pt x="1110660" y="1917603"/>
                  <a:pt x="1110343" y="1924260"/>
                </a:cubicBezTo>
                <a:cubicBezTo>
                  <a:pt x="1106258" y="2010054"/>
                  <a:pt x="1095488" y="1994818"/>
                  <a:pt x="1125416" y="2024743"/>
                </a:cubicBezTo>
                <a:cubicBezTo>
                  <a:pt x="1119967" y="2041087"/>
                  <a:pt x="1123104" y="2041960"/>
                  <a:pt x="1105319" y="2049864"/>
                </a:cubicBezTo>
                <a:cubicBezTo>
                  <a:pt x="1095640" y="2054166"/>
                  <a:pt x="1075174" y="2059912"/>
                  <a:pt x="1075174" y="2059912"/>
                </a:cubicBezTo>
                <a:cubicBezTo>
                  <a:pt x="1073499" y="2069960"/>
                  <a:pt x="1075204" y="2081212"/>
                  <a:pt x="1070150" y="2090057"/>
                </a:cubicBezTo>
                <a:cubicBezTo>
                  <a:pt x="1067522" y="2094655"/>
                  <a:pt x="1060373" y="2095082"/>
                  <a:pt x="1055077" y="2095082"/>
                </a:cubicBezTo>
                <a:cubicBezTo>
                  <a:pt x="1039912" y="2095082"/>
                  <a:pt x="1024932" y="2091732"/>
                  <a:pt x="1009860" y="2090057"/>
                </a:cubicBezTo>
                <a:cubicBezTo>
                  <a:pt x="1004836" y="2088382"/>
                  <a:pt x="1000083" y="2085033"/>
                  <a:pt x="994787" y="2085033"/>
                </a:cubicBezTo>
                <a:cubicBezTo>
                  <a:pt x="976267" y="2085033"/>
                  <a:pt x="975338" y="2089409"/>
                  <a:pt x="964642" y="2100106"/>
                </a:cubicBezTo>
                <a:cubicBezTo>
                  <a:pt x="962967" y="2105130"/>
                  <a:pt x="960902" y="2110040"/>
                  <a:pt x="959618" y="2115178"/>
                </a:cubicBezTo>
                <a:cubicBezTo>
                  <a:pt x="956750" y="2126651"/>
                  <a:pt x="955314" y="2143883"/>
                  <a:pt x="949569" y="2155372"/>
                </a:cubicBezTo>
                <a:cubicBezTo>
                  <a:pt x="946869" y="2160773"/>
                  <a:pt x="943451" y="2165860"/>
                  <a:pt x="939521" y="2170444"/>
                </a:cubicBezTo>
                <a:cubicBezTo>
                  <a:pt x="928102" y="2183766"/>
                  <a:pt x="921467" y="2193426"/>
                  <a:pt x="904352" y="2195565"/>
                </a:cubicBezTo>
                <a:cubicBezTo>
                  <a:pt x="882685" y="2198273"/>
                  <a:pt x="860809" y="2198914"/>
                  <a:pt x="839038" y="2200589"/>
                </a:cubicBezTo>
                <a:cubicBezTo>
                  <a:pt x="801907" y="2237720"/>
                  <a:pt x="859572" y="2183051"/>
                  <a:pt x="813917" y="2215662"/>
                </a:cubicBezTo>
                <a:cubicBezTo>
                  <a:pt x="806208" y="2221169"/>
                  <a:pt x="801703" y="2230504"/>
                  <a:pt x="793820" y="2235759"/>
                </a:cubicBezTo>
                <a:cubicBezTo>
                  <a:pt x="784106" y="2242235"/>
                  <a:pt x="775912" y="2249607"/>
                  <a:pt x="763675" y="2250831"/>
                </a:cubicBezTo>
                <a:cubicBezTo>
                  <a:pt x="735297" y="2253669"/>
                  <a:pt x="706734" y="2254180"/>
                  <a:pt x="678264" y="2255855"/>
                </a:cubicBezTo>
                <a:cubicBezTo>
                  <a:pt x="663813" y="2259468"/>
                  <a:pt x="656024" y="2257752"/>
                  <a:pt x="648119" y="2270928"/>
                </a:cubicBezTo>
                <a:cubicBezTo>
                  <a:pt x="645394" y="2275469"/>
                  <a:pt x="644770" y="2280976"/>
                  <a:pt x="643095" y="2286000"/>
                </a:cubicBezTo>
                <a:cubicBezTo>
                  <a:pt x="641420" y="2301073"/>
                  <a:pt x="648794" y="2320494"/>
                  <a:pt x="638071" y="2331218"/>
                </a:cubicBezTo>
                <a:cubicBezTo>
                  <a:pt x="630582" y="2338708"/>
                  <a:pt x="607926" y="2321170"/>
                  <a:pt x="607926" y="2321170"/>
                </a:cubicBezTo>
                <a:cubicBezTo>
                  <a:pt x="577552" y="2328763"/>
                  <a:pt x="594381" y="2324010"/>
                  <a:pt x="557684" y="2336242"/>
                </a:cubicBezTo>
                <a:lnTo>
                  <a:pt x="542611" y="2341266"/>
                </a:lnTo>
                <a:cubicBezTo>
                  <a:pt x="540585" y="2351398"/>
                  <a:pt x="541735" y="2376435"/>
                  <a:pt x="522515" y="2376435"/>
                </a:cubicBezTo>
                <a:cubicBezTo>
                  <a:pt x="517778" y="2376435"/>
                  <a:pt x="515816" y="2369736"/>
                  <a:pt x="512466" y="2366387"/>
                </a:cubicBezTo>
                <a:cubicBezTo>
                  <a:pt x="529347" y="2315745"/>
                  <a:pt x="503593" y="2394291"/>
                  <a:pt x="522515" y="2331218"/>
                </a:cubicBezTo>
                <a:cubicBezTo>
                  <a:pt x="525559" y="2321073"/>
                  <a:pt x="529214" y="2311121"/>
                  <a:pt x="532563" y="2301073"/>
                </a:cubicBezTo>
                <a:lnTo>
                  <a:pt x="542611" y="2270928"/>
                </a:lnTo>
                <a:lnTo>
                  <a:pt x="552660" y="2260879"/>
                </a:lnTo>
                <a:cubicBezTo>
                  <a:pt x="561509" y="2234332"/>
                  <a:pt x="562969" y="2236801"/>
                  <a:pt x="552660" y="2195565"/>
                </a:cubicBezTo>
                <a:cubicBezTo>
                  <a:pt x="551511" y="2190970"/>
                  <a:pt x="545453" y="2189307"/>
                  <a:pt x="542611" y="2185517"/>
                </a:cubicBezTo>
                <a:cubicBezTo>
                  <a:pt x="526006" y="2163377"/>
                  <a:pt x="523515" y="2161385"/>
                  <a:pt x="517490" y="2140299"/>
                </a:cubicBezTo>
                <a:cubicBezTo>
                  <a:pt x="502296" y="2087122"/>
                  <a:pt x="526310" y="2161737"/>
                  <a:pt x="502418" y="2090057"/>
                </a:cubicBezTo>
                <a:lnTo>
                  <a:pt x="497394" y="2074985"/>
                </a:lnTo>
                <a:cubicBezTo>
                  <a:pt x="495719" y="2054888"/>
                  <a:pt x="495684" y="2034587"/>
                  <a:pt x="492369" y="2014695"/>
                </a:cubicBezTo>
                <a:cubicBezTo>
                  <a:pt x="490628" y="2004247"/>
                  <a:pt x="482321" y="1984550"/>
                  <a:pt x="482321" y="1984550"/>
                </a:cubicBezTo>
                <a:cubicBezTo>
                  <a:pt x="483996" y="1957754"/>
                  <a:pt x="484535" y="1930863"/>
                  <a:pt x="487345" y="1904163"/>
                </a:cubicBezTo>
                <a:cubicBezTo>
                  <a:pt x="487899" y="1898896"/>
                  <a:pt x="488059" y="1892168"/>
                  <a:pt x="492369" y="1889090"/>
                </a:cubicBezTo>
                <a:cubicBezTo>
                  <a:pt x="500988" y="1882934"/>
                  <a:pt x="522515" y="1879042"/>
                  <a:pt x="522515" y="1879042"/>
                </a:cubicBezTo>
                <a:cubicBezTo>
                  <a:pt x="526267" y="1879980"/>
                  <a:pt x="552537" y="1886002"/>
                  <a:pt x="557684" y="1889090"/>
                </a:cubicBezTo>
                <a:cubicBezTo>
                  <a:pt x="567013" y="1894688"/>
                  <a:pt x="571463" y="1906314"/>
                  <a:pt x="577780" y="1914211"/>
                </a:cubicBezTo>
                <a:cubicBezTo>
                  <a:pt x="580739" y="1917910"/>
                  <a:pt x="584479" y="1920910"/>
                  <a:pt x="587829" y="1924260"/>
                </a:cubicBezTo>
                <a:cubicBezTo>
                  <a:pt x="601227" y="1922585"/>
                  <a:pt x="618475" y="1928782"/>
                  <a:pt x="628022" y="1919235"/>
                </a:cubicBezTo>
                <a:cubicBezTo>
                  <a:pt x="637569" y="1909688"/>
                  <a:pt x="630217" y="1892244"/>
                  <a:pt x="633046" y="1879042"/>
                </a:cubicBezTo>
                <a:cubicBezTo>
                  <a:pt x="635265" y="1868685"/>
                  <a:pt x="639745" y="1858945"/>
                  <a:pt x="643095" y="1848897"/>
                </a:cubicBezTo>
                <a:lnTo>
                  <a:pt x="648119" y="1833824"/>
                </a:lnTo>
                <a:cubicBezTo>
                  <a:pt x="646444" y="1802004"/>
                  <a:pt x="649864" y="1769501"/>
                  <a:pt x="643095" y="1738365"/>
                </a:cubicBezTo>
                <a:cubicBezTo>
                  <a:pt x="641082" y="1729107"/>
                  <a:pt x="629697" y="1724967"/>
                  <a:pt x="622998" y="1718268"/>
                </a:cubicBezTo>
                <a:cubicBezTo>
                  <a:pt x="618728" y="1713998"/>
                  <a:pt x="616880" y="1707780"/>
                  <a:pt x="612950" y="1703196"/>
                </a:cubicBezTo>
                <a:cubicBezTo>
                  <a:pt x="568543" y="1651388"/>
                  <a:pt x="565613" y="1682090"/>
                  <a:pt x="457200" y="1678075"/>
                </a:cubicBezTo>
                <a:cubicBezTo>
                  <a:pt x="432275" y="1661458"/>
                  <a:pt x="446398" y="1672297"/>
                  <a:pt x="417007" y="1642906"/>
                </a:cubicBezTo>
                <a:lnTo>
                  <a:pt x="406958" y="1632857"/>
                </a:lnTo>
                <a:cubicBezTo>
                  <a:pt x="401934" y="1634532"/>
                  <a:pt x="396623" y="1635514"/>
                  <a:pt x="391886" y="1637882"/>
                </a:cubicBezTo>
                <a:cubicBezTo>
                  <a:pt x="386485" y="1640583"/>
                  <a:pt x="382331" y="1645478"/>
                  <a:pt x="376813" y="1647930"/>
                </a:cubicBezTo>
                <a:cubicBezTo>
                  <a:pt x="367134" y="1652232"/>
                  <a:pt x="356716" y="1654628"/>
                  <a:pt x="346668" y="1657978"/>
                </a:cubicBezTo>
                <a:lnTo>
                  <a:pt x="331596" y="1663003"/>
                </a:lnTo>
                <a:cubicBezTo>
                  <a:pt x="319529" y="1659986"/>
                  <a:pt x="305101" y="1658772"/>
                  <a:pt x="296427" y="1647930"/>
                </a:cubicBezTo>
                <a:cubicBezTo>
                  <a:pt x="268693" y="1613262"/>
                  <a:pt x="319522" y="1651604"/>
                  <a:pt x="276330" y="1622809"/>
                </a:cubicBezTo>
                <a:cubicBezTo>
                  <a:pt x="259713" y="1597884"/>
                  <a:pt x="270552" y="1612007"/>
                  <a:pt x="241161" y="1582616"/>
                </a:cubicBezTo>
                <a:cubicBezTo>
                  <a:pt x="237811" y="1579266"/>
                  <a:pt x="235054" y="1575195"/>
                  <a:pt x="231112" y="1572567"/>
                </a:cubicBezTo>
                <a:cubicBezTo>
                  <a:pt x="226088" y="1569218"/>
                  <a:pt x="220624" y="1566449"/>
                  <a:pt x="216040" y="1562519"/>
                </a:cubicBezTo>
                <a:cubicBezTo>
                  <a:pt x="208847" y="1556354"/>
                  <a:pt x="195943" y="1542422"/>
                  <a:pt x="195943" y="1542422"/>
                </a:cubicBezTo>
                <a:cubicBezTo>
                  <a:pt x="160774" y="1554146"/>
                  <a:pt x="175846" y="1555821"/>
                  <a:pt x="150726" y="1547446"/>
                </a:cubicBezTo>
                <a:cubicBezTo>
                  <a:pt x="147376" y="1544097"/>
                  <a:pt x="143636" y="1541097"/>
                  <a:pt x="140677" y="1537398"/>
                </a:cubicBezTo>
                <a:cubicBezTo>
                  <a:pt x="136905" y="1532683"/>
                  <a:pt x="135173" y="1526302"/>
                  <a:pt x="130629" y="1522326"/>
                </a:cubicBezTo>
                <a:cubicBezTo>
                  <a:pt x="109365" y="1503720"/>
                  <a:pt x="106114" y="1504105"/>
                  <a:pt x="85411" y="1497205"/>
                </a:cubicBezTo>
                <a:cubicBezTo>
                  <a:pt x="75615" y="1500470"/>
                  <a:pt x="60055" y="1508654"/>
                  <a:pt x="50242" y="1497205"/>
                </a:cubicBezTo>
                <a:cubicBezTo>
                  <a:pt x="43349" y="1489163"/>
                  <a:pt x="43543" y="1477108"/>
                  <a:pt x="40194" y="1467060"/>
                </a:cubicBezTo>
                <a:lnTo>
                  <a:pt x="35169" y="1451987"/>
                </a:lnTo>
                <a:lnTo>
                  <a:pt x="30145" y="1436915"/>
                </a:lnTo>
                <a:lnTo>
                  <a:pt x="25121" y="1421842"/>
                </a:lnTo>
                <a:cubicBezTo>
                  <a:pt x="23446" y="1410119"/>
                  <a:pt x="22760" y="1398212"/>
                  <a:pt x="20097" y="1386673"/>
                </a:cubicBezTo>
                <a:cubicBezTo>
                  <a:pt x="17715" y="1376352"/>
                  <a:pt x="10049" y="1356528"/>
                  <a:pt x="10049" y="1356528"/>
                </a:cubicBezTo>
                <a:cubicBezTo>
                  <a:pt x="18068" y="1252272"/>
                  <a:pt x="7540" y="1320092"/>
                  <a:pt x="20097" y="1276141"/>
                </a:cubicBezTo>
                <a:cubicBezTo>
                  <a:pt x="21994" y="1269502"/>
                  <a:pt x="22401" y="1262391"/>
                  <a:pt x="25121" y="1256044"/>
                </a:cubicBezTo>
                <a:cubicBezTo>
                  <a:pt x="29874" y="1244953"/>
                  <a:pt x="37115" y="1239026"/>
                  <a:pt x="45218" y="1230923"/>
                </a:cubicBezTo>
                <a:cubicBezTo>
                  <a:pt x="56740" y="1196357"/>
                  <a:pt x="43904" y="1238148"/>
                  <a:pt x="55266" y="1175657"/>
                </a:cubicBezTo>
                <a:cubicBezTo>
                  <a:pt x="56213" y="1170447"/>
                  <a:pt x="58615" y="1165609"/>
                  <a:pt x="60290" y="1160585"/>
                </a:cubicBezTo>
                <a:cubicBezTo>
                  <a:pt x="58615" y="1142163"/>
                  <a:pt x="59142" y="1123406"/>
                  <a:pt x="55266" y="1105319"/>
                </a:cubicBezTo>
                <a:cubicBezTo>
                  <a:pt x="54001" y="1099415"/>
                  <a:pt x="47127" y="1095975"/>
                  <a:pt x="45218" y="1090246"/>
                </a:cubicBezTo>
                <a:cubicBezTo>
                  <a:pt x="41997" y="1080582"/>
                  <a:pt x="41869" y="1070149"/>
                  <a:pt x="40194" y="1060101"/>
                </a:cubicBezTo>
                <a:cubicBezTo>
                  <a:pt x="38519" y="1033306"/>
                  <a:pt x="39583" y="1006197"/>
                  <a:pt x="35169" y="979715"/>
                </a:cubicBezTo>
                <a:cubicBezTo>
                  <a:pt x="34390" y="975043"/>
                  <a:pt x="27239" y="973903"/>
                  <a:pt x="25121" y="969666"/>
                </a:cubicBezTo>
                <a:cubicBezTo>
                  <a:pt x="20384" y="960192"/>
                  <a:pt x="15073" y="939521"/>
                  <a:pt x="15073" y="939521"/>
                </a:cubicBezTo>
                <a:cubicBezTo>
                  <a:pt x="13398" y="924449"/>
                  <a:pt x="12542" y="909263"/>
                  <a:pt x="10049" y="894304"/>
                </a:cubicBezTo>
                <a:cubicBezTo>
                  <a:pt x="9178" y="889080"/>
                  <a:pt x="6173" y="884401"/>
                  <a:pt x="5024" y="879231"/>
                </a:cubicBezTo>
                <a:cubicBezTo>
                  <a:pt x="2814" y="869287"/>
                  <a:pt x="1675" y="859134"/>
                  <a:pt x="0" y="849086"/>
                </a:cubicBezTo>
                <a:cubicBezTo>
                  <a:pt x="36718" y="812368"/>
                  <a:pt x="10647" y="829664"/>
                  <a:pt x="90435" y="823965"/>
                </a:cubicBezTo>
                <a:cubicBezTo>
                  <a:pt x="114277" y="800123"/>
                  <a:pt x="101544" y="806864"/>
                  <a:pt x="125605" y="798844"/>
                </a:cubicBezTo>
                <a:cubicBezTo>
                  <a:pt x="130629" y="795495"/>
                  <a:pt x="135159" y="791248"/>
                  <a:pt x="140677" y="788796"/>
                </a:cubicBezTo>
                <a:cubicBezTo>
                  <a:pt x="150356" y="784494"/>
                  <a:pt x="170822" y="778748"/>
                  <a:pt x="170822" y="778748"/>
                </a:cubicBezTo>
                <a:cubicBezTo>
                  <a:pt x="174172" y="775398"/>
                  <a:pt x="176634" y="770818"/>
                  <a:pt x="180871" y="768699"/>
                </a:cubicBezTo>
                <a:cubicBezTo>
                  <a:pt x="190345" y="763962"/>
                  <a:pt x="211016" y="758651"/>
                  <a:pt x="211016" y="758651"/>
                </a:cubicBezTo>
                <a:cubicBezTo>
                  <a:pt x="247929" y="734042"/>
                  <a:pt x="196600" y="765131"/>
                  <a:pt x="261257" y="743578"/>
                </a:cubicBezTo>
                <a:cubicBezTo>
                  <a:pt x="265751" y="742080"/>
                  <a:pt x="267069" y="735648"/>
                  <a:pt x="271306" y="733530"/>
                </a:cubicBezTo>
                <a:cubicBezTo>
                  <a:pt x="280780" y="728793"/>
                  <a:pt x="301451" y="723482"/>
                  <a:pt x="301451" y="723482"/>
                </a:cubicBezTo>
                <a:cubicBezTo>
                  <a:pt x="308150" y="716783"/>
                  <a:pt x="312560" y="706381"/>
                  <a:pt x="321548" y="703385"/>
                </a:cubicBezTo>
                <a:lnTo>
                  <a:pt x="351693" y="693337"/>
                </a:lnTo>
                <a:cubicBezTo>
                  <a:pt x="375959" y="669068"/>
                  <a:pt x="346432" y="699912"/>
                  <a:pt x="371789" y="668216"/>
                </a:cubicBezTo>
                <a:cubicBezTo>
                  <a:pt x="378020" y="660428"/>
                  <a:pt x="388205" y="652471"/>
                  <a:pt x="396910" y="648119"/>
                </a:cubicBezTo>
                <a:cubicBezTo>
                  <a:pt x="401647" y="645751"/>
                  <a:pt x="406891" y="644550"/>
                  <a:pt x="411983" y="643095"/>
                </a:cubicBezTo>
                <a:cubicBezTo>
                  <a:pt x="418622" y="641198"/>
                  <a:pt x="425465" y="640055"/>
                  <a:pt x="432079" y="638071"/>
                </a:cubicBezTo>
                <a:cubicBezTo>
                  <a:pt x="442224" y="635027"/>
                  <a:pt x="462224" y="628022"/>
                  <a:pt x="462224" y="628022"/>
                </a:cubicBezTo>
                <a:cubicBezTo>
                  <a:pt x="465574" y="624673"/>
                  <a:pt x="468574" y="620933"/>
                  <a:pt x="472273" y="617974"/>
                </a:cubicBezTo>
                <a:cubicBezTo>
                  <a:pt x="476988" y="614202"/>
                  <a:pt x="484145" y="613046"/>
                  <a:pt x="487345" y="607926"/>
                </a:cubicBezTo>
                <a:cubicBezTo>
                  <a:pt x="492959" y="598944"/>
                  <a:pt x="494044" y="587829"/>
                  <a:pt x="497394" y="577781"/>
                </a:cubicBezTo>
                <a:lnTo>
                  <a:pt x="502418" y="562708"/>
                </a:lnTo>
                <a:cubicBezTo>
                  <a:pt x="504793" y="555583"/>
                  <a:pt x="516277" y="542578"/>
                  <a:pt x="522515" y="537587"/>
                </a:cubicBezTo>
                <a:cubicBezTo>
                  <a:pt x="527230" y="533815"/>
                  <a:pt x="533003" y="531469"/>
                  <a:pt x="537587" y="527539"/>
                </a:cubicBezTo>
                <a:cubicBezTo>
                  <a:pt x="544780" y="521374"/>
                  <a:pt x="548696" y="510438"/>
                  <a:pt x="557684" y="507442"/>
                </a:cubicBezTo>
                <a:lnTo>
                  <a:pt x="587829" y="497394"/>
                </a:lnTo>
                <a:lnTo>
                  <a:pt x="602901" y="452176"/>
                </a:lnTo>
                <a:cubicBezTo>
                  <a:pt x="604399" y="447682"/>
                  <a:pt x="609600" y="445477"/>
                  <a:pt x="612950" y="442128"/>
                </a:cubicBezTo>
                <a:cubicBezTo>
                  <a:pt x="623749" y="409730"/>
                  <a:pt x="614585" y="440733"/>
                  <a:pt x="622998" y="381838"/>
                </a:cubicBezTo>
                <a:cubicBezTo>
                  <a:pt x="624206" y="373384"/>
                  <a:pt x="624658" y="364566"/>
                  <a:pt x="628022" y="356717"/>
                </a:cubicBezTo>
                <a:cubicBezTo>
                  <a:pt x="629888" y="352363"/>
                  <a:pt x="635112" y="350367"/>
                  <a:pt x="638071" y="346668"/>
                </a:cubicBezTo>
                <a:cubicBezTo>
                  <a:pt x="641843" y="341953"/>
                  <a:pt x="644770" y="336620"/>
                  <a:pt x="648119" y="331596"/>
                </a:cubicBezTo>
                <a:lnTo>
                  <a:pt x="658167" y="301451"/>
                </a:lnTo>
                <a:cubicBezTo>
                  <a:pt x="660691" y="293878"/>
                  <a:pt x="663021" y="279395"/>
                  <a:pt x="673240" y="276330"/>
                </a:cubicBezTo>
                <a:cubicBezTo>
                  <a:pt x="686173" y="272450"/>
                  <a:pt x="700035" y="272981"/>
                  <a:pt x="713433" y="271306"/>
                </a:cubicBezTo>
                <a:cubicBezTo>
                  <a:pt x="705840" y="240934"/>
                  <a:pt x="710592" y="257758"/>
                  <a:pt x="698361" y="221064"/>
                </a:cubicBezTo>
                <a:lnTo>
                  <a:pt x="693337" y="205992"/>
                </a:lnTo>
                <a:cubicBezTo>
                  <a:pt x="696908" y="188135"/>
                  <a:pt x="702606" y="181247"/>
                  <a:pt x="693337" y="165798"/>
                </a:cubicBezTo>
                <a:cubicBezTo>
                  <a:pt x="690900" y="161736"/>
                  <a:pt x="686638" y="159099"/>
                  <a:pt x="683288" y="155750"/>
                </a:cubicBezTo>
                <a:cubicBezTo>
                  <a:pt x="681613" y="150726"/>
                  <a:pt x="680632" y="145414"/>
                  <a:pt x="678264" y="140677"/>
                </a:cubicBezTo>
                <a:cubicBezTo>
                  <a:pt x="667956" y="120061"/>
                  <a:pt x="670628" y="131132"/>
                  <a:pt x="658167" y="115556"/>
                </a:cubicBezTo>
                <a:cubicBezTo>
                  <a:pt x="654395" y="110841"/>
                  <a:pt x="651468" y="105508"/>
                  <a:pt x="648119" y="100484"/>
                </a:cubicBezTo>
                <a:cubicBezTo>
                  <a:pt x="644681" y="90169"/>
                  <a:pt x="644082" y="80881"/>
                  <a:pt x="633046" y="75363"/>
                </a:cubicBezTo>
                <a:cubicBezTo>
                  <a:pt x="623572" y="70626"/>
                  <a:pt x="602901" y="65315"/>
                  <a:pt x="602901" y="65315"/>
                </a:cubicBezTo>
                <a:cubicBezTo>
                  <a:pt x="604576" y="60291"/>
                  <a:pt x="603790" y="53551"/>
                  <a:pt x="607926" y="50242"/>
                </a:cubicBezTo>
                <a:cubicBezTo>
                  <a:pt x="613318" y="45929"/>
                  <a:pt x="621151" y="45905"/>
                  <a:pt x="628022" y="45218"/>
                </a:cubicBezTo>
                <a:cubicBezTo>
                  <a:pt x="654737" y="42547"/>
                  <a:pt x="681613" y="41869"/>
                  <a:pt x="708409" y="40194"/>
                </a:cubicBezTo>
                <a:cubicBezTo>
                  <a:pt x="719955" y="5555"/>
                  <a:pt x="710967" y="17539"/>
                  <a:pt x="728506" y="0"/>
                </a:cubicBezTo>
                <a:cubicBezTo>
                  <a:pt x="731855" y="3350"/>
                  <a:pt x="734492" y="7612"/>
                  <a:pt x="738554" y="10049"/>
                </a:cubicBezTo>
                <a:cubicBezTo>
                  <a:pt x="743095" y="12774"/>
                  <a:pt x="749882" y="11328"/>
                  <a:pt x="753627" y="15073"/>
                </a:cubicBezTo>
                <a:cubicBezTo>
                  <a:pt x="757372" y="18818"/>
                  <a:pt x="755926" y="25604"/>
                  <a:pt x="758651" y="30145"/>
                </a:cubicBezTo>
                <a:cubicBezTo>
                  <a:pt x="765548" y="41641"/>
                  <a:pt x="771915" y="41266"/>
                  <a:pt x="783772" y="45218"/>
                </a:cubicBezTo>
                <a:cubicBezTo>
                  <a:pt x="787121" y="50242"/>
                  <a:pt x="788419" y="57590"/>
                  <a:pt x="793820" y="60290"/>
                </a:cubicBezTo>
                <a:cubicBezTo>
                  <a:pt x="802931" y="64846"/>
                  <a:pt x="814301" y="62094"/>
                  <a:pt x="823965" y="65315"/>
                </a:cubicBezTo>
                <a:cubicBezTo>
                  <a:pt x="829693" y="67225"/>
                  <a:pt x="834014" y="72014"/>
                  <a:pt x="839038" y="75363"/>
                </a:cubicBezTo>
                <a:cubicBezTo>
                  <a:pt x="853861" y="97598"/>
                  <a:pt x="842147" y="87349"/>
                  <a:pt x="869183" y="95460"/>
                </a:cubicBezTo>
                <a:cubicBezTo>
                  <a:pt x="879328" y="98504"/>
                  <a:pt x="899328" y="105508"/>
                  <a:pt x="899328" y="105508"/>
                </a:cubicBezTo>
                <a:cubicBezTo>
                  <a:pt x="902677" y="110532"/>
                  <a:pt x="904661" y="116809"/>
                  <a:pt x="909376" y="120581"/>
                </a:cubicBezTo>
                <a:cubicBezTo>
                  <a:pt x="913512" y="123889"/>
                  <a:pt x="921371" y="121295"/>
                  <a:pt x="924449" y="125605"/>
                </a:cubicBezTo>
                <a:cubicBezTo>
                  <a:pt x="930605" y="134224"/>
                  <a:pt x="931148" y="145702"/>
                  <a:pt x="934497" y="155750"/>
                </a:cubicBezTo>
                <a:lnTo>
                  <a:pt x="939521" y="170822"/>
                </a:lnTo>
                <a:lnTo>
                  <a:pt x="939521" y="170822"/>
                </a:lnTo>
                <a:cubicBezTo>
                  <a:pt x="942870" y="175846"/>
                  <a:pt x="946868" y="180494"/>
                  <a:pt x="949569" y="185895"/>
                </a:cubicBezTo>
                <a:cubicBezTo>
                  <a:pt x="951937" y="190632"/>
                  <a:pt x="951869" y="196426"/>
                  <a:pt x="954594" y="200967"/>
                </a:cubicBezTo>
                <a:cubicBezTo>
                  <a:pt x="957031" y="205029"/>
                  <a:pt x="961683" y="207317"/>
                  <a:pt x="964642" y="211016"/>
                </a:cubicBezTo>
                <a:cubicBezTo>
                  <a:pt x="968414" y="215731"/>
                  <a:pt x="971341" y="221064"/>
                  <a:pt x="974690" y="226088"/>
                </a:cubicBezTo>
                <a:cubicBezTo>
                  <a:pt x="976365" y="236136"/>
                  <a:pt x="974661" y="247388"/>
                  <a:pt x="979715" y="256233"/>
                </a:cubicBezTo>
                <a:cubicBezTo>
                  <a:pt x="982342" y="260831"/>
                  <a:pt x="990246" y="258532"/>
                  <a:pt x="994787" y="261257"/>
                </a:cubicBezTo>
                <a:cubicBezTo>
                  <a:pt x="1029267" y="281946"/>
                  <a:pt x="977212" y="262099"/>
                  <a:pt x="1019908" y="276330"/>
                </a:cubicBezTo>
                <a:cubicBezTo>
                  <a:pt x="1022487" y="284066"/>
                  <a:pt x="1026959" y="301892"/>
                  <a:pt x="1034980" y="306475"/>
                </a:cubicBezTo>
                <a:cubicBezTo>
                  <a:pt x="1042394" y="310712"/>
                  <a:pt x="1051727" y="309824"/>
                  <a:pt x="1060101" y="311499"/>
                </a:cubicBezTo>
                <a:cubicBezTo>
                  <a:pt x="1077640" y="329038"/>
                  <a:pt x="1065656" y="320050"/>
                  <a:pt x="1100295" y="331596"/>
                </a:cubicBezTo>
                <a:lnTo>
                  <a:pt x="1115367" y="336620"/>
                </a:lnTo>
                <a:cubicBezTo>
                  <a:pt x="1118717" y="339969"/>
                  <a:pt x="1121354" y="344231"/>
                  <a:pt x="1125416" y="346668"/>
                </a:cubicBezTo>
                <a:cubicBezTo>
                  <a:pt x="1129957" y="349393"/>
                  <a:pt x="1136743" y="347948"/>
                  <a:pt x="1140488" y="351693"/>
                </a:cubicBezTo>
                <a:cubicBezTo>
                  <a:pt x="1144233" y="355438"/>
                  <a:pt x="1142434" y="362456"/>
                  <a:pt x="1145512" y="366765"/>
                </a:cubicBezTo>
                <a:cubicBezTo>
                  <a:pt x="1151019" y="374475"/>
                  <a:pt x="1169747" y="392224"/>
                  <a:pt x="1180682" y="396910"/>
                </a:cubicBezTo>
                <a:cubicBezTo>
                  <a:pt x="1187029" y="399630"/>
                  <a:pt x="1194079" y="400259"/>
                  <a:pt x="1200778" y="401934"/>
                </a:cubicBezTo>
                <a:cubicBezTo>
                  <a:pt x="1202453" y="410308"/>
                  <a:pt x="1204804" y="418574"/>
                  <a:pt x="1205802" y="427055"/>
                </a:cubicBezTo>
                <a:cubicBezTo>
                  <a:pt x="1208158" y="447083"/>
                  <a:pt x="1201808" y="469308"/>
                  <a:pt x="1210827" y="487345"/>
                </a:cubicBezTo>
                <a:cubicBezTo>
                  <a:pt x="1215600" y="496891"/>
                  <a:pt x="1279132" y="502164"/>
                  <a:pt x="1281165" y="502418"/>
                </a:cubicBezTo>
                <a:cubicBezTo>
                  <a:pt x="1282840" y="507442"/>
                  <a:pt x="1285730" y="512214"/>
                  <a:pt x="1286189" y="517490"/>
                </a:cubicBezTo>
                <a:cubicBezTo>
                  <a:pt x="1289094" y="550900"/>
                  <a:pt x="1281045" y="586016"/>
                  <a:pt x="1291213" y="617974"/>
                </a:cubicBezTo>
                <a:cubicBezTo>
                  <a:pt x="1294424" y="628067"/>
                  <a:pt x="1321358" y="628022"/>
                  <a:pt x="1321358" y="628022"/>
                </a:cubicBezTo>
                <a:cubicBezTo>
                  <a:pt x="1324708" y="631372"/>
                  <a:pt x="1328448" y="634372"/>
                  <a:pt x="1331407" y="638071"/>
                </a:cubicBezTo>
                <a:cubicBezTo>
                  <a:pt x="1337727" y="645971"/>
                  <a:pt x="1342172" y="657592"/>
                  <a:pt x="1351504" y="663192"/>
                </a:cubicBezTo>
                <a:cubicBezTo>
                  <a:pt x="1356045" y="665917"/>
                  <a:pt x="1361552" y="666541"/>
                  <a:pt x="1366576" y="668216"/>
                </a:cubicBezTo>
                <a:cubicBezTo>
                  <a:pt x="1376624" y="664866"/>
                  <a:pt x="1386673" y="654817"/>
                  <a:pt x="1396721" y="658167"/>
                </a:cubicBezTo>
                <a:cubicBezTo>
                  <a:pt x="1447581" y="675121"/>
                  <a:pt x="1416305" y="667404"/>
                  <a:pt x="1492180" y="673240"/>
                </a:cubicBezTo>
                <a:cubicBezTo>
                  <a:pt x="1497204" y="674915"/>
                  <a:pt x="1502516" y="675896"/>
                  <a:pt x="1507253" y="678264"/>
                </a:cubicBezTo>
                <a:cubicBezTo>
                  <a:pt x="1546222" y="697747"/>
                  <a:pt x="1499504" y="680703"/>
                  <a:pt x="1537398" y="693337"/>
                </a:cubicBezTo>
                <a:cubicBezTo>
                  <a:pt x="1539073" y="688313"/>
                  <a:pt x="1539697" y="682805"/>
                  <a:pt x="1542422" y="678264"/>
                </a:cubicBezTo>
                <a:cubicBezTo>
                  <a:pt x="1544859" y="674202"/>
                  <a:pt x="1548409" y="670653"/>
                  <a:pt x="1552471" y="668216"/>
                </a:cubicBezTo>
                <a:cubicBezTo>
                  <a:pt x="1566956" y="659525"/>
                  <a:pt x="1614885" y="658457"/>
                  <a:pt x="1617785" y="658167"/>
                </a:cubicBezTo>
                <a:cubicBezTo>
                  <a:pt x="1653659" y="646210"/>
                  <a:pt x="1642055" y="656932"/>
                  <a:pt x="1657978" y="633046"/>
                </a:cubicBezTo>
                <a:cubicBezTo>
                  <a:pt x="1659653" y="624673"/>
                  <a:pt x="1656334" y="613260"/>
                  <a:pt x="1663002" y="607926"/>
                </a:cubicBezTo>
                <a:cubicBezTo>
                  <a:pt x="1664857" y="606442"/>
                  <a:pt x="1694480" y="616743"/>
                  <a:pt x="1698172" y="617974"/>
                </a:cubicBezTo>
                <a:cubicBezTo>
                  <a:pt x="1703196" y="621323"/>
                  <a:pt x="1708529" y="624250"/>
                  <a:pt x="1713244" y="628022"/>
                </a:cubicBezTo>
                <a:cubicBezTo>
                  <a:pt x="1716943" y="630981"/>
                  <a:pt x="1718857" y="636408"/>
                  <a:pt x="1723293" y="638071"/>
                </a:cubicBezTo>
                <a:cubicBezTo>
                  <a:pt x="1732831" y="641648"/>
                  <a:pt x="1743390" y="641420"/>
                  <a:pt x="1753438" y="643095"/>
                </a:cubicBezTo>
                <a:cubicBezTo>
                  <a:pt x="1756787" y="648119"/>
                  <a:pt x="1758771" y="654395"/>
                  <a:pt x="1763486" y="658167"/>
                </a:cubicBezTo>
                <a:cubicBezTo>
                  <a:pt x="1775673" y="667917"/>
                  <a:pt x="1791080" y="660967"/>
                  <a:pt x="1803679" y="658167"/>
                </a:cubicBezTo>
                <a:cubicBezTo>
                  <a:pt x="1810420" y="656669"/>
                  <a:pt x="1817077" y="654818"/>
                  <a:pt x="1823776" y="653143"/>
                </a:cubicBezTo>
                <a:cubicBezTo>
                  <a:pt x="1859128" y="629576"/>
                  <a:pt x="1814298" y="656698"/>
                  <a:pt x="1863969" y="638071"/>
                </a:cubicBezTo>
                <a:cubicBezTo>
                  <a:pt x="1869623" y="635951"/>
                  <a:pt x="1874018" y="631372"/>
                  <a:pt x="1879042" y="628022"/>
                </a:cubicBezTo>
                <a:cubicBezTo>
                  <a:pt x="1919638" y="634788"/>
                  <a:pt x="1899519" y="629824"/>
                  <a:pt x="1939332" y="643095"/>
                </a:cubicBezTo>
                <a:lnTo>
                  <a:pt x="1954405" y="648119"/>
                </a:lnTo>
                <a:cubicBezTo>
                  <a:pt x="1957754" y="653143"/>
                  <a:pt x="1961753" y="657791"/>
                  <a:pt x="1964453" y="663192"/>
                </a:cubicBezTo>
                <a:cubicBezTo>
                  <a:pt x="1967843" y="669972"/>
                  <a:pt x="1968534" y="685956"/>
                  <a:pt x="1979526" y="688312"/>
                </a:cubicBezTo>
                <a:cubicBezTo>
                  <a:pt x="1999245" y="692538"/>
                  <a:pt x="2019719" y="691662"/>
                  <a:pt x="2039816" y="693337"/>
                </a:cubicBezTo>
                <a:lnTo>
                  <a:pt x="2064937" y="718457"/>
                </a:lnTo>
                <a:cubicBezTo>
                  <a:pt x="2068682" y="722202"/>
                  <a:pt x="2075272" y="721114"/>
                  <a:pt x="2080009" y="723482"/>
                </a:cubicBezTo>
                <a:cubicBezTo>
                  <a:pt x="2118959" y="742958"/>
                  <a:pt x="2072278" y="725929"/>
                  <a:pt x="2110154" y="738554"/>
                </a:cubicBezTo>
                <a:cubicBezTo>
                  <a:pt x="2131435" y="759835"/>
                  <a:pt x="2137787" y="758651"/>
                  <a:pt x="2140299" y="763675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825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33 Forma libre">
            <a:extLst>
              <a:ext uri="{FF2B5EF4-FFF2-40B4-BE49-F238E27FC236}">
                <a16:creationId xmlns:a16="http://schemas.microsoft.com/office/drawing/2014/main" id="{3ACF37D5-EDEA-4E20-973B-DDDA3F13F179}"/>
              </a:ext>
            </a:extLst>
          </p:cNvPr>
          <p:cNvSpPr/>
          <p:nvPr/>
        </p:nvSpPr>
        <p:spPr>
          <a:xfrm>
            <a:off x="2701332" y="5587960"/>
            <a:ext cx="350044" cy="325041"/>
          </a:xfrm>
          <a:custGeom>
            <a:avLst/>
            <a:gdLst>
              <a:gd name="connsiteX0" fmla="*/ 331596 w 466945"/>
              <a:gd name="connsiteY0" fmla="*/ 376843 h 434891"/>
              <a:gd name="connsiteX1" fmla="*/ 361741 w 466945"/>
              <a:gd name="connsiteY1" fmla="*/ 361771 h 434891"/>
              <a:gd name="connsiteX2" fmla="*/ 351693 w 466945"/>
              <a:gd name="connsiteY2" fmla="*/ 276360 h 434891"/>
              <a:gd name="connsiteX3" fmla="*/ 356717 w 466945"/>
              <a:gd name="connsiteY3" fmla="*/ 241191 h 434891"/>
              <a:gd name="connsiteX4" fmla="*/ 391886 w 466945"/>
              <a:gd name="connsiteY4" fmla="*/ 241191 h 434891"/>
              <a:gd name="connsiteX5" fmla="*/ 411983 w 466945"/>
              <a:gd name="connsiteY5" fmla="*/ 236167 h 434891"/>
              <a:gd name="connsiteX6" fmla="*/ 422031 w 466945"/>
              <a:gd name="connsiteY6" fmla="*/ 226118 h 434891"/>
              <a:gd name="connsiteX7" fmla="*/ 442128 w 466945"/>
              <a:gd name="connsiteY7" fmla="*/ 221094 h 434891"/>
              <a:gd name="connsiteX8" fmla="*/ 457200 w 466945"/>
              <a:gd name="connsiteY8" fmla="*/ 216070 h 434891"/>
              <a:gd name="connsiteX9" fmla="*/ 457200 w 466945"/>
              <a:gd name="connsiteY9" fmla="*/ 165828 h 434891"/>
              <a:gd name="connsiteX10" fmla="*/ 447152 w 466945"/>
              <a:gd name="connsiteY10" fmla="*/ 150756 h 434891"/>
              <a:gd name="connsiteX11" fmla="*/ 442128 w 466945"/>
              <a:gd name="connsiteY11" fmla="*/ 135683 h 434891"/>
              <a:gd name="connsiteX12" fmla="*/ 427055 w 466945"/>
              <a:gd name="connsiteY12" fmla="*/ 130659 h 434891"/>
              <a:gd name="connsiteX13" fmla="*/ 396910 w 466945"/>
              <a:gd name="connsiteY13" fmla="*/ 125635 h 434891"/>
              <a:gd name="connsiteX14" fmla="*/ 371790 w 466945"/>
              <a:gd name="connsiteY14" fmla="*/ 120611 h 434891"/>
              <a:gd name="connsiteX15" fmla="*/ 356717 w 466945"/>
              <a:gd name="connsiteY15" fmla="*/ 115586 h 434891"/>
              <a:gd name="connsiteX16" fmla="*/ 336620 w 466945"/>
              <a:gd name="connsiteY16" fmla="*/ 110562 h 434891"/>
              <a:gd name="connsiteX17" fmla="*/ 301451 w 466945"/>
              <a:gd name="connsiteY17" fmla="*/ 75393 h 434891"/>
              <a:gd name="connsiteX18" fmla="*/ 286379 w 466945"/>
              <a:gd name="connsiteY18" fmla="*/ 65345 h 434891"/>
              <a:gd name="connsiteX19" fmla="*/ 271306 w 466945"/>
              <a:gd name="connsiteY19" fmla="*/ 60320 h 434891"/>
              <a:gd name="connsiteX20" fmla="*/ 261258 w 466945"/>
              <a:gd name="connsiteY20" fmla="*/ 30175 h 434891"/>
              <a:gd name="connsiteX21" fmla="*/ 251209 w 466945"/>
              <a:gd name="connsiteY21" fmla="*/ 20127 h 434891"/>
              <a:gd name="connsiteX22" fmla="*/ 241161 w 466945"/>
              <a:gd name="connsiteY22" fmla="*/ 5054 h 434891"/>
              <a:gd name="connsiteX23" fmla="*/ 221064 w 466945"/>
              <a:gd name="connsiteY23" fmla="*/ 30 h 434891"/>
              <a:gd name="connsiteX24" fmla="*/ 190919 w 466945"/>
              <a:gd name="connsiteY24" fmla="*/ 5054 h 434891"/>
              <a:gd name="connsiteX25" fmla="*/ 185895 w 466945"/>
              <a:gd name="connsiteY25" fmla="*/ 20127 h 434891"/>
              <a:gd name="connsiteX26" fmla="*/ 165798 w 466945"/>
              <a:gd name="connsiteY26" fmla="*/ 90465 h 434891"/>
              <a:gd name="connsiteX27" fmla="*/ 145702 w 466945"/>
              <a:gd name="connsiteY27" fmla="*/ 115586 h 434891"/>
              <a:gd name="connsiteX28" fmla="*/ 115557 w 466945"/>
              <a:gd name="connsiteY28" fmla="*/ 125635 h 434891"/>
              <a:gd name="connsiteX29" fmla="*/ 110532 w 466945"/>
              <a:gd name="connsiteY29" fmla="*/ 140707 h 434891"/>
              <a:gd name="connsiteX30" fmla="*/ 105508 w 466945"/>
              <a:gd name="connsiteY30" fmla="*/ 185925 h 434891"/>
              <a:gd name="connsiteX31" fmla="*/ 90436 w 466945"/>
              <a:gd name="connsiteY31" fmla="*/ 190949 h 434891"/>
              <a:gd name="connsiteX32" fmla="*/ 70339 w 466945"/>
              <a:gd name="connsiteY32" fmla="*/ 195973 h 434891"/>
              <a:gd name="connsiteX33" fmla="*/ 60291 w 466945"/>
              <a:gd name="connsiteY33" fmla="*/ 206022 h 434891"/>
              <a:gd name="connsiteX34" fmla="*/ 55266 w 466945"/>
              <a:gd name="connsiteY34" fmla="*/ 241191 h 434891"/>
              <a:gd name="connsiteX35" fmla="*/ 35170 w 466945"/>
              <a:gd name="connsiteY35" fmla="*/ 246215 h 434891"/>
              <a:gd name="connsiteX36" fmla="*/ 10049 w 466945"/>
              <a:gd name="connsiteY36" fmla="*/ 261287 h 434891"/>
              <a:gd name="connsiteX37" fmla="*/ 0 w 466945"/>
              <a:gd name="connsiteY37" fmla="*/ 271336 h 434891"/>
              <a:gd name="connsiteX38" fmla="*/ 10049 w 466945"/>
              <a:gd name="connsiteY38" fmla="*/ 281384 h 434891"/>
              <a:gd name="connsiteX39" fmla="*/ 15073 w 466945"/>
              <a:gd name="connsiteY39" fmla="*/ 296457 h 434891"/>
              <a:gd name="connsiteX40" fmla="*/ 50242 w 466945"/>
              <a:gd name="connsiteY40" fmla="*/ 301481 h 434891"/>
              <a:gd name="connsiteX41" fmla="*/ 85411 w 466945"/>
              <a:gd name="connsiteY41" fmla="*/ 326602 h 434891"/>
              <a:gd name="connsiteX42" fmla="*/ 110532 w 466945"/>
              <a:gd name="connsiteY42" fmla="*/ 341674 h 434891"/>
              <a:gd name="connsiteX43" fmla="*/ 130629 w 466945"/>
              <a:gd name="connsiteY43" fmla="*/ 366795 h 434891"/>
              <a:gd name="connsiteX44" fmla="*/ 145702 w 466945"/>
              <a:gd name="connsiteY44" fmla="*/ 396940 h 434891"/>
              <a:gd name="connsiteX45" fmla="*/ 175847 w 466945"/>
              <a:gd name="connsiteY45" fmla="*/ 406989 h 434891"/>
              <a:gd name="connsiteX46" fmla="*/ 190919 w 466945"/>
              <a:gd name="connsiteY46" fmla="*/ 417037 h 434891"/>
              <a:gd name="connsiteX47" fmla="*/ 200968 w 466945"/>
              <a:gd name="connsiteY47" fmla="*/ 427085 h 434891"/>
              <a:gd name="connsiteX48" fmla="*/ 216040 w 466945"/>
              <a:gd name="connsiteY48" fmla="*/ 432109 h 434891"/>
              <a:gd name="connsiteX49" fmla="*/ 301451 w 466945"/>
              <a:gd name="connsiteY49" fmla="*/ 412013 h 434891"/>
              <a:gd name="connsiteX50" fmla="*/ 321548 w 466945"/>
              <a:gd name="connsiteY50" fmla="*/ 391916 h 434891"/>
              <a:gd name="connsiteX51" fmla="*/ 331596 w 466945"/>
              <a:gd name="connsiteY51" fmla="*/ 376843 h 43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6945" h="434891">
                <a:moveTo>
                  <a:pt x="331596" y="376843"/>
                </a:moveTo>
                <a:cubicBezTo>
                  <a:pt x="338295" y="371819"/>
                  <a:pt x="360894" y="368547"/>
                  <a:pt x="361741" y="361771"/>
                </a:cubicBezTo>
                <a:cubicBezTo>
                  <a:pt x="367142" y="318558"/>
                  <a:pt x="361716" y="306430"/>
                  <a:pt x="351693" y="276360"/>
                </a:cubicBezTo>
                <a:cubicBezTo>
                  <a:pt x="353368" y="264637"/>
                  <a:pt x="351421" y="251783"/>
                  <a:pt x="356717" y="241191"/>
                </a:cubicBezTo>
                <a:cubicBezTo>
                  <a:pt x="362323" y="229979"/>
                  <a:pt x="387535" y="240103"/>
                  <a:pt x="391886" y="241191"/>
                </a:cubicBezTo>
                <a:cubicBezTo>
                  <a:pt x="398585" y="239516"/>
                  <a:pt x="405807" y="239255"/>
                  <a:pt x="411983" y="236167"/>
                </a:cubicBezTo>
                <a:cubicBezTo>
                  <a:pt x="416220" y="234049"/>
                  <a:pt x="417794" y="228236"/>
                  <a:pt x="422031" y="226118"/>
                </a:cubicBezTo>
                <a:cubicBezTo>
                  <a:pt x="428207" y="223030"/>
                  <a:pt x="435489" y="222991"/>
                  <a:pt x="442128" y="221094"/>
                </a:cubicBezTo>
                <a:cubicBezTo>
                  <a:pt x="447220" y="219639"/>
                  <a:pt x="452176" y="217745"/>
                  <a:pt x="457200" y="216070"/>
                </a:cubicBezTo>
                <a:cubicBezTo>
                  <a:pt x="460796" y="190905"/>
                  <a:pt x="466945" y="185316"/>
                  <a:pt x="457200" y="165828"/>
                </a:cubicBezTo>
                <a:cubicBezTo>
                  <a:pt x="454500" y="160427"/>
                  <a:pt x="450501" y="155780"/>
                  <a:pt x="447152" y="150756"/>
                </a:cubicBezTo>
                <a:cubicBezTo>
                  <a:pt x="445477" y="145732"/>
                  <a:pt x="445873" y="139428"/>
                  <a:pt x="442128" y="135683"/>
                </a:cubicBezTo>
                <a:cubicBezTo>
                  <a:pt x="438383" y="131938"/>
                  <a:pt x="432225" y="131808"/>
                  <a:pt x="427055" y="130659"/>
                </a:cubicBezTo>
                <a:cubicBezTo>
                  <a:pt x="417111" y="128449"/>
                  <a:pt x="406933" y="127457"/>
                  <a:pt x="396910" y="125635"/>
                </a:cubicBezTo>
                <a:cubicBezTo>
                  <a:pt x="388509" y="124107"/>
                  <a:pt x="380074" y="122682"/>
                  <a:pt x="371790" y="120611"/>
                </a:cubicBezTo>
                <a:cubicBezTo>
                  <a:pt x="366652" y="119326"/>
                  <a:pt x="361809" y="117041"/>
                  <a:pt x="356717" y="115586"/>
                </a:cubicBezTo>
                <a:cubicBezTo>
                  <a:pt x="350078" y="113689"/>
                  <a:pt x="343319" y="112237"/>
                  <a:pt x="336620" y="110562"/>
                </a:cubicBezTo>
                <a:cubicBezTo>
                  <a:pt x="313586" y="76010"/>
                  <a:pt x="327981" y="84236"/>
                  <a:pt x="301451" y="75393"/>
                </a:cubicBezTo>
                <a:cubicBezTo>
                  <a:pt x="296427" y="72044"/>
                  <a:pt x="291780" y="68045"/>
                  <a:pt x="286379" y="65345"/>
                </a:cubicBezTo>
                <a:cubicBezTo>
                  <a:pt x="281642" y="62976"/>
                  <a:pt x="274384" y="64630"/>
                  <a:pt x="271306" y="60320"/>
                </a:cubicBezTo>
                <a:cubicBezTo>
                  <a:pt x="265150" y="51701"/>
                  <a:pt x="268748" y="37664"/>
                  <a:pt x="261258" y="30175"/>
                </a:cubicBezTo>
                <a:cubicBezTo>
                  <a:pt x="257908" y="26826"/>
                  <a:pt x="254168" y="23826"/>
                  <a:pt x="251209" y="20127"/>
                </a:cubicBezTo>
                <a:cubicBezTo>
                  <a:pt x="247437" y="15412"/>
                  <a:pt x="246185" y="8404"/>
                  <a:pt x="241161" y="5054"/>
                </a:cubicBezTo>
                <a:cubicBezTo>
                  <a:pt x="235416" y="1224"/>
                  <a:pt x="227763" y="1705"/>
                  <a:pt x="221064" y="30"/>
                </a:cubicBezTo>
                <a:cubicBezTo>
                  <a:pt x="211016" y="1705"/>
                  <a:pt x="199764" y="0"/>
                  <a:pt x="190919" y="5054"/>
                </a:cubicBezTo>
                <a:cubicBezTo>
                  <a:pt x="186321" y="7682"/>
                  <a:pt x="186552" y="14872"/>
                  <a:pt x="185895" y="20127"/>
                </a:cubicBezTo>
                <a:cubicBezTo>
                  <a:pt x="176923" y="91902"/>
                  <a:pt x="202445" y="78250"/>
                  <a:pt x="165798" y="90465"/>
                </a:cubicBezTo>
                <a:cubicBezTo>
                  <a:pt x="160350" y="106810"/>
                  <a:pt x="163487" y="107681"/>
                  <a:pt x="145702" y="115586"/>
                </a:cubicBezTo>
                <a:cubicBezTo>
                  <a:pt x="136023" y="119888"/>
                  <a:pt x="115557" y="125635"/>
                  <a:pt x="115557" y="125635"/>
                </a:cubicBezTo>
                <a:cubicBezTo>
                  <a:pt x="113882" y="130659"/>
                  <a:pt x="111403" y="135483"/>
                  <a:pt x="110532" y="140707"/>
                </a:cubicBezTo>
                <a:cubicBezTo>
                  <a:pt x="108039" y="155666"/>
                  <a:pt x="111140" y="171844"/>
                  <a:pt x="105508" y="185925"/>
                </a:cubicBezTo>
                <a:cubicBezTo>
                  <a:pt x="103541" y="190842"/>
                  <a:pt x="95528" y="189494"/>
                  <a:pt x="90436" y="190949"/>
                </a:cubicBezTo>
                <a:cubicBezTo>
                  <a:pt x="83797" y="192846"/>
                  <a:pt x="77038" y="194298"/>
                  <a:pt x="70339" y="195973"/>
                </a:cubicBezTo>
                <a:cubicBezTo>
                  <a:pt x="66990" y="199323"/>
                  <a:pt x="61789" y="201528"/>
                  <a:pt x="60291" y="206022"/>
                </a:cubicBezTo>
                <a:cubicBezTo>
                  <a:pt x="56546" y="217256"/>
                  <a:pt x="61542" y="231149"/>
                  <a:pt x="55266" y="241191"/>
                </a:cubicBezTo>
                <a:cubicBezTo>
                  <a:pt x="51606" y="247046"/>
                  <a:pt x="41869" y="244540"/>
                  <a:pt x="35170" y="246215"/>
                </a:cubicBezTo>
                <a:cubicBezTo>
                  <a:pt x="9705" y="271678"/>
                  <a:pt x="42663" y="241718"/>
                  <a:pt x="10049" y="261287"/>
                </a:cubicBezTo>
                <a:cubicBezTo>
                  <a:pt x="5987" y="263724"/>
                  <a:pt x="3350" y="267986"/>
                  <a:pt x="0" y="271336"/>
                </a:cubicBezTo>
                <a:cubicBezTo>
                  <a:pt x="3350" y="274685"/>
                  <a:pt x="7612" y="277322"/>
                  <a:pt x="10049" y="281384"/>
                </a:cubicBezTo>
                <a:cubicBezTo>
                  <a:pt x="12774" y="285925"/>
                  <a:pt x="10336" y="294088"/>
                  <a:pt x="15073" y="296457"/>
                </a:cubicBezTo>
                <a:cubicBezTo>
                  <a:pt x="25665" y="301753"/>
                  <a:pt x="38519" y="299806"/>
                  <a:pt x="50242" y="301481"/>
                </a:cubicBezTo>
                <a:cubicBezTo>
                  <a:pt x="74084" y="325323"/>
                  <a:pt x="61351" y="318582"/>
                  <a:pt x="85411" y="326602"/>
                </a:cubicBezTo>
                <a:cubicBezTo>
                  <a:pt x="110876" y="352065"/>
                  <a:pt x="77918" y="322105"/>
                  <a:pt x="110532" y="341674"/>
                </a:cubicBezTo>
                <a:cubicBezTo>
                  <a:pt x="118487" y="346447"/>
                  <a:pt x="126065" y="359948"/>
                  <a:pt x="130629" y="366795"/>
                </a:cubicBezTo>
                <a:cubicBezTo>
                  <a:pt x="133367" y="375009"/>
                  <a:pt x="137499" y="391813"/>
                  <a:pt x="145702" y="396940"/>
                </a:cubicBezTo>
                <a:cubicBezTo>
                  <a:pt x="154684" y="402554"/>
                  <a:pt x="167034" y="401114"/>
                  <a:pt x="175847" y="406989"/>
                </a:cubicBezTo>
                <a:cubicBezTo>
                  <a:pt x="180871" y="410338"/>
                  <a:pt x="186204" y="413265"/>
                  <a:pt x="190919" y="417037"/>
                </a:cubicBezTo>
                <a:cubicBezTo>
                  <a:pt x="194618" y="419996"/>
                  <a:pt x="196906" y="424648"/>
                  <a:pt x="200968" y="427085"/>
                </a:cubicBezTo>
                <a:cubicBezTo>
                  <a:pt x="205509" y="429810"/>
                  <a:pt x="211016" y="430434"/>
                  <a:pt x="216040" y="432109"/>
                </a:cubicBezTo>
                <a:cubicBezTo>
                  <a:pt x="230706" y="388110"/>
                  <a:pt x="209937" y="434891"/>
                  <a:pt x="301451" y="412013"/>
                </a:cubicBezTo>
                <a:cubicBezTo>
                  <a:pt x="310642" y="409715"/>
                  <a:pt x="321548" y="391916"/>
                  <a:pt x="321548" y="391916"/>
                </a:cubicBezTo>
                <a:cubicBezTo>
                  <a:pt x="327384" y="368570"/>
                  <a:pt x="324897" y="381867"/>
                  <a:pt x="331596" y="376843"/>
                </a:cubicBezTo>
                <a:close/>
              </a:path>
            </a:pathLst>
          </a:custGeom>
          <a:solidFill>
            <a:srgbClr val="FFD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10 Forma libre">
            <a:extLst>
              <a:ext uri="{FF2B5EF4-FFF2-40B4-BE49-F238E27FC236}">
                <a16:creationId xmlns:a16="http://schemas.microsoft.com/office/drawing/2014/main" id="{51A2739F-779C-488E-B794-5678BDAE0762}"/>
              </a:ext>
            </a:extLst>
          </p:cNvPr>
          <p:cNvSpPr/>
          <p:nvPr/>
        </p:nvSpPr>
        <p:spPr>
          <a:xfrm>
            <a:off x="677269" y="2820948"/>
            <a:ext cx="204788" cy="172641"/>
          </a:xfrm>
          <a:custGeom>
            <a:avLst/>
            <a:gdLst>
              <a:gd name="connsiteX0" fmla="*/ 272817 w 272817"/>
              <a:gd name="connsiteY0" fmla="*/ 133350 h 231532"/>
              <a:gd name="connsiteX1" fmla="*/ 253767 w 272817"/>
              <a:gd name="connsiteY1" fmla="*/ 69850 h 231532"/>
              <a:gd name="connsiteX2" fmla="*/ 241067 w 272817"/>
              <a:gd name="connsiteY2" fmla="*/ 31750 h 231532"/>
              <a:gd name="connsiteX3" fmla="*/ 234717 w 272817"/>
              <a:gd name="connsiteY3" fmla="*/ 12700 h 231532"/>
              <a:gd name="connsiteX4" fmla="*/ 215667 w 272817"/>
              <a:gd name="connsiteY4" fmla="*/ 0 h 231532"/>
              <a:gd name="connsiteX5" fmla="*/ 190267 w 272817"/>
              <a:gd name="connsiteY5" fmla="*/ 6350 h 231532"/>
              <a:gd name="connsiteX6" fmla="*/ 183917 w 272817"/>
              <a:gd name="connsiteY6" fmla="*/ 25400 h 231532"/>
              <a:gd name="connsiteX7" fmla="*/ 145817 w 272817"/>
              <a:gd name="connsiteY7" fmla="*/ 38100 h 231532"/>
              <a:gd name="connsiteX8" fmla="*/ 126767 w 272817"/>
              <a:gd name="connsiteY8" fmla="*/ 44450 h 231532"/>
              <a:gd name="connsiteX9" fmla="*/ 120417 w 272817"/>
              <a:gd name="connsiteY9" fmla="*/ 63500 h 231532"/>
              <a:gd name="connsiteX10" fmla="*/ 114067 w 272817"/>
              <a:gd name="connsiteY10" fmla="*/ 88900 h 231532"/>
              <a:gd name="connsiteX11" fmla="*/ 101367 w 272817"/>
              <a:gd name="connsiteY11" fmla="*/ 107950 h 231532"/>
              <a:gd name="connsiteX12" fmla="*/ 69617 w 272817"/>
              <a:gd name="connsiteY12" fmla="*/ 114300 h 231532"/>
              <a:gd name="connsiteX13" fmla="*/ 50567 w 272817"/>
              <a:gd name="connsiteY13" fmla="*/ 171450 h 231532"/>
              <a:gd name="connsiteX14" fmla="*/ 31517 w 272817"/>
              <a:gd name="connsiteY14" fmla="*/ 177800 h 231532"/>
              <a:gd name="connsiteX15" fmla="*/ 12467 w 272817"/>
              <a:gd name="connsiteY15" fmla="*/ 190500 h 231532"/>
              <a:gd name="connsiteX16" fmla="*/ 6117 w 272817"/>
              <a:gd name="connsiteY16" fmla="*/ 209550 h 231532"/>
              <a:gd name="connsiteX17" fmla="*/ 69617 w 272817"/>
              <a:gd name="connsiteY17" fmla="*/ 215900 h 231532"/>
              <a:gd name="connsiteX18" fmla="*/ 95017 w 272817"/>
              <a:gd name="connsiteY18" fmla="*/ 222250 h 231532"/>
              <a:gd name="connsiteX19" fmla="*/ 114067 w 272817"/>
              <a:gd name="connsiteY19" fmla="*/ 228600 h 231532"/>
              <a:gd name="connsiteX20" fmla="*/ 133117 w 272817"/>
              <a:gd name="connsiteY20" fmla="*/ 222250 h 231532"/>
              <a:gd name="connsiteX21" fmla="*/ 158517 w 272817"/>
              <a:gd name="connsiteY21" fmla="*/ 190500 h 231532"/>
              <a:gd name="connsiteX22" fmla="*/ 164867 w 272817"/>
              <a:gd name="connsiteY22" fmla="*/ 171450 h 231532"/>
              <a:gd name="connsiteX23" fmla="*/ 247417 w 272817"/>
              <a:gd name="connsiteY23" fmla="*/ 152400 h 231532"/>
              <a:gd name="connsiteX24" fmla="*/ 272817 w 272817"/>
              <a:gd name="connsiteY24" fmla="*/ 133350 h 23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817" h="231532">
                <a:moveTo>
                  <a:pt x="272817" y="133350"/>
                </a:moveTo>
                <a:cubicBezTo>
                  <a:pt x="242576" y="87988"/>
                  <a:pt x="243715" y="110058"/>
                  <a:pt x="253767" y="69850"/>
                </a:cubicBezTo>
                <a:lnTo>
                  <a:pt x="241067" y="31750"/>
                </a:lnTo>
                <a:cubicBezTo>
                  <a:pt x="238950" y="25400"/>
                  <a:pt x="240286" y="16413"/>
                  <a:pt x="234717" y="12700"/>
                </a:cubicBezTo>
                <a:lnTo>
                  <a:pt x="215667" y="0"/>
                </a:lnTo>
                <a:cubicBezTo>
                  <a:pt x="207200" y="2117"/>
                  <a:pt x="197082" y="898"/>
                  <a:pt x="190267" y="6350"/>
                </a:cubicBezTo>
                <a:cubicBezTo>
                  <a:pt x="185040" y="10531"/>
                  <a:pt x="189364" y="21509"/>
                  <a:pt x="183917" y="25400"/>
                </a:cubicBezTo>
                <a:cubicBezTo>
                  <a:pt x="173024" y="33181"/>
                  <a:pt x="158517" y="33867"/>
                  <a:pt x="145817" y="38100"/>
                </a:cubicBezTo>
                <a:lnTo>
                  <a:pt x="126767" y="44450"/>
                </a:lnTo>
                <a:cubicBezTo>
                  <a:pt x="124650" y="50800"/>
                  <a:pt x="122256" y="57064"/>
                  <a:pt x="120417" y="63500"/>
                </a:cubicBezTo>
                <a:cubicBezTo>
                  <a:pt x="118019" y="71891"/>
                  <a:pt x="117505" y="80878"/>
                  <a:pt x="114067" y="88900"/>
                </a:cubicBezTo>
                <a:cubicBezTo>
                  <a:pt x="111061" y="95915"/>
                  <a:pt x="107993" y="104164"/>
                  <a:pt x="101367" y="107950"/>
                </a:cubicBezTo>
                <a:cubicBezTo>
                  <a:pt x="91996" y="113305"/>
                  <a:pt x="80200" y="112183"/>
                  <a:pt x="69617" y="114300"/>
                </a:cubicBezTo>
                <a:lnTo>
                  <a:pt x="50567" y="171450"/>
                </a:lnTo>
                <a:cubicBezTo>
                  <a:pt x="48450" y="177800"/>
                  <a:pt x="37867" y="175683"/>
                  <a:pt x="31517" y="177800"/>
                </a:cubicBezTo>
                <a:cubicBezTo>
                  <a:pt x="25167" y="182033"/>
                  <a:pt x="17235" y="184541"/>
                  <a:pt x="12467" y="190500"/>
                </a:cubicBezTo>
                <a:cubicBezTo>
                  <a:pt x="8286" y="195727"/>
                  <a:pt x="0" y="206832"/>
                  <a:pt x="6117" y="209550"/>
                </a:cubicBezTo>
                <a:cubicBezTo>
                  <a:pt x="25556" y="218189"/>
                  <a:pt x="48450" y="213783"/>
                  <a:pt x="69617" y="215900"/>
                </a:cubicBezTo>
                <a:cubicBezTo>
                  <a:pt x="78084" y="218017"/>
                  <a:pt x="86626" y="219852"/>
                  <a:pt x="95017" y="222250"/>
                </a:cubicBezTo>
                <a:cubicBezTo>
                  <a:pt x="101453" y="224089"/>
                  <a:pt x="107374" y="228600"/>
                  <a:pt x="114067" y="228600"/>
                </a:cubicBezTo>
                <a:cubicBezTo>
                  <a:pt x="120760" y="228600"/>
                  <a:pt x="126767" y="224367"/>
                  <a:pt x="133117" y="222250"/>
                </a:cubicBezTo>
                <a:cubicBezTo>
                  <a:pt x="149078" y="174367"/>
                  <a:pt x="125691" y="231532"/>
                  <a:pt x="158517" y="190500"/>
                </a:cubicBezTo>
                <a:cubicBezTo>
                  <a:pt x="162698" y="185273"/>
                  <a:pt x="160686" y="176677"/>
                  <a:pt x="164867" y="171450"/>
                </a:cubicBezTo>
                <a:cubicBezTo>
                  <a:pt x="182975" y="148814"/>
                  <a:pt x="228282" y="154313"/>
                  <a:pt x="247417" y="152400"/>
                </a:cubicBezTo>
                <a:cubicBezTo>
                  <a:pt x="261291" y="131589"/>
                  <a:pt x="260117" y="140982"/>
                  <a:pt x="272817" y="133350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" name="11 Forma libre">
            <a:extLst>
              <a:ext uri="{FF2B5EF4-FFF2-40B4-BE49-F238E27FC236}">
                <a16:creationId xmlns:a16="http://schemas.microsoft.com/office/drawing/2014/main" id="{9FE4ABC4-C11E-4653-964A-EE5AD4A292C5}"/>
              </a:ext>
            </a:extLst>
          </p:cNvPr>
          <p:cNvSpPr/>
          <p:nvPr/>
        </p:nvSpPr>
        <p:spPr>
          <a:xfrm>
            <a:off x="609403" y="2966204"/>
            <a:ext cx="463154" cy="470297"/>
          </a:xfrm>
          <a:custGeom>
            <a:avLst/>
            <a:gdLst>
              <a:gd name="connsiteX0" fmla="*/ 614864 w 617376"/>
              <a:gd name="connsiteY0" fmla="*/ 246184 h 629208"/>
              <a:gd name="connsiteX1" fmla="*/ 584719 w 617376"/>
              <a:gd name="connsiteY1" fmla="*/ 231112 h 629208"/>
              <a:gd name="connsiteX2" fmla="*/ 579695 w 617376"/>
              <a:gd name="connsiteY2" fmla="*/ 216039 h 629208"/>
              <a:gd name="connsiteX3" fmla="*/ 569646 w 617376"/>
              <a:gd name="connsiteY3" fmla="*/ 205991 h 629208"/>
              <a:gd name="connsiteX4" fmla="*/ 554574 w 617376"/>
              <a:gd name="connsiteY4" fmla="*/ 175846 h 629208"/>
              <a:gd name="connsiteX5" fmla="*/ 544525 w 617376"/>
              <a:gd name="connsiteY5" fmla="*/ 145701 h 629208"/>
              <a:gd name="connsiteX6" fmla="*/ 539501 w 617376"/>
              <a:gd name="connsiteY6" fmla="*/ 120580 h 629208"/>
              <a:gd name="connsiteX7" fmla="*/ 529453 w 617376"/>
              <a:gd name="connsiteY7" fmla="*/ 110531 h 629208"/>
              <a:gd name="connsiteX8" fmla="*/ 484235 w 617376"/>
              <a:gd name="connsiteY8" fmla="*/ 85411 h 629208"/>
              <a:gd name="connsiteX9" fmla="*/ 423945 w 617376"/>
              <a:gd name="connsiteY9" fmla="*/ 80386 h 629208"/>
              <a:gd name="connsiteX10" fmla="*/ 393800 w 617376"/>
              <a:gd name="connsiteY10" fmla="*/ 65314 h 629208"/>
              <a:gd name="connsiteX11" fmla="*/ 363655 w 617376"/>
              <a:gd name="connsiteY11" fmla="*/ 50241 h 629208"/>
              <a:gd name="connsiteX12" fmla="*/ 323462 w 617376"/>
              <a:gd name="connsiteY12" fmla="*/ 75362 h 629208"/>
              <a:gd name="connsiteX13" fmla="*/ 313413 w 617376"/>
              <a:gd name="connsiteY13" fmla="*/ 85411 h 629208"/>
              <a:gd name="connsiteX14" fmla="*/ 268196 w 617376"/>
              <a:gd name="connsiteY14" fmla="*/ 80386 h 629208"/>
              <a:gd name="connsiteX15" fmla="*/ 288292 w 617376"/>
              <a:gd name="connsiteY15" fmla="*/ 40193 h 629208"/>
              <a:gd name="connsiteX16" fmla="*/ 278244 w 617376"/>
              <a:gd name="connsiteY16" fmla="*/ 25120 h 629208"/>
              <a:gd name="connsiteX17" fmla="*/ 273220 w 617376"/>
              <a:gd name="connsiteY17" fmla="*/ 10048 h 629208"/>
              <a:gd name="connsiteX18" fmla="*/ 258147 w 617376"/>
              <a:gd name="connsiteY18" fmla="*/ 0 h 629208"/>
              <a:gd name="connsiteX19" fmla="*/ 233027 w 617376"/>
              <a:gd name="connsiteY19" fmla="*/ 5024 h 629208"/>
              <a:gd name="connsiteX20" fmla="*/ 217954 w 617376"/>
              <a:gd name="connsiteY20" fmla="*/ 10048 h 629208"/>
              <a:gd name="connsiteX21" fmla="*/ 212930 w 617376"/>
              <a:gd name="connsiteY21" fmla="*/ 25120 h 629208"/>
              <a:gd name="connsiteX22" fmla="*/ 182785 w 617376"/>
              <a:gd name="connsiteY22" fmla="*/ 20096 h 629208"/>
              <a:gd name="connsiteX23" fmla="*/ 107422 w 617376"/>
              <a:gd name="connsiteY23" fmla="*/ 10048 h 629208"/>
              <a:gd name="connsiteX24" fmla="*/ 77277 w 617376"/>
              <a:gd name="connsiteY24" fmla="*/ 20096 h 629208"/>
              <a:gd name="connsiteX25" fmla="*/ 62205 w 617376"/>
              <a:gd name="connsiteY25" fmla="*/ 25120 h 629208"/>
              <a:gd name="connsiteX26" fmla="*/ 52156 w 617376"/>
              <a:gd name="connsiteY26" fmla="*/ 35169 h 629208"/>
              <a:gd name="connsiteX27" fmla="*/ 42108 w 617376"/>
              <a:gd name="connsiteY27" fmla="*/ 65314 h 629208"/>
              <a:gd name="connsiteX28" fmla="*/ 37084 w 617376"/>
              <a:gd name="connsiteY28" fmla="*/ 80386 h 629208"/>
              <a:gd name="connsiteX29" fmla="*/ 22011 w 617376"/>
              <a:gd name="connsiteY29" fmla="*/ 85411 h 629208"/>
              <a:gd name="connsiteX30" fmla="*/ 22011 w 617376"/>
              <a:gd name="connsiteY30" fmla="*/ 130628 h 629208"/>
              <a:gd name="connsiteX31" fmla="*/ 6939 w 617376"/>
              <a:gd name="connsiteY31" fmla="*/ 140676 h 629208"/>
              <a:gd name="connsiteX32" fmla="*/ 27035 w 617376"/>
              <a:gd name="connsiteY32" fmla="*/ 170822 h 629208"/>
              <a:gd name="connsiteX33" fmla="*/ 32059 w 617376"/>
              <a:gd name="connsiteY33" fmla="*/ 185894 h 629208"/>
              <a:gd name="connsiteX34" fmla="*/ 37084 w 617376"/>
              <a:gd name="connsiteY34" fmla="*/ 205991 h 629208"/>
              <a:gd name="connsiteX35" fmla="*/ 67229 w 617376"/>
              <a:gd name="connsiteY35" fmla="*/ 216039 h 629208"/>
              <a:gd name="connsiteX36" fmla="*/ 92350 w 617376"/>
              <a:gd name="connsiteY36" fmla="*/ 236136 h 629208"/>
              <a:gd name="connsiteX37" fmla="*/ 87325 w 617376"/>
              <a:gd name="connsiteY37" fmla="*/ 261257 h 629208"/>
              <a:gd name="connsiteX38" fmla="*/ 57180 w 617376"/>
              <a:gd name="connsiteY38" fmla="*/ 266281 h 629208"/>
              <a:gd name="connsiteX39" fmla="*/ 87325 w 617376"/>
              <a:gd name="connsiteY39" fmla="*/ 311498 h 629208"/>
              <a:gd name="connsiteX40" fmla="*/ 92350 w 617376"/>
              <a:gd name="connsiteY40" fmla="*/ 326571 h 629208"/>
              <a:gd name="connsiteX41" fmla="*/ 107422 w 617376"/>
              <a:gd name="connsiteY41" fmla="*/ 336619 h 629208"/>
              <a:gd name="connsiteX42" fmla="*/ 132543 w 617376"/>
              <a:gd name="connsiteY42" fmla="*/ 376813 h 629208"/>
              <a:gd name="connsiteX43" fmla="*/ 137567 w 617376"/>
              <a:gd name="connsiteY43" fmla="*/ 396909 h 629208"/>
              <a:gd name="connsiteX44" fmla="*/ 147616 w 617376"/>
              <a:gd name="connsiteY44" fmla="*/ 406958 h 629208"/>
              <a:gd name="connsiteX45" fmla="*/ 127519 w 617376"/>
              <a:gd name="connsiteY45" fmla="*/ 482320 h 629208"/>
              <a:gd name="connsiteX46" fmla="*/ 87325 w 617376"/>
              <a:gd name="connsiteY46" fmla="*/ 482320 h 629208"/>
              <a:gd name="connsiteX47" fmla="*/ 87325 w 617376"/>
              <a:gd name="connsiteY47" fmla="*/ 542611 h 629208"/>
              <a:gd name="connsiteX48" fmla="*/ 92350 w 617376"/>
              <a:gd name="connsiteY48" fmla="*/ 557683 h 629208"/>
              <a:gd name="connsiteX49" fmla="*/ 122495 w 617376"/>
              <a:gd name="connsiteY49" fmla="*/ 567731 h 629208"/>
              <a:gd name="connsiteX50" fmla="*/ 137567 w 617376"/>
              <a:gd name="connsiteY50" fmla="*/ 572756 h 629208"/>
              <a:gd name="connsiteX51" fmla="*/ 177761 w 617376"/>
              <a:gd name="connsiteY51" fmla="*/ 592852 h 629208"/>
              <a:gd name="connsiteX52" fmla="*/ 192833 w 617376"/>
              <a:gd name="connsiteY52" fmla="*/ 597876 h 629208"/>
              <a:gd name="connsiteX53" fmla="*/ 207906 w 617376"/>
              <a:gd name="connsiteY53" fmla="*/ 602901 h 629208"/>
              <a:gd name="connsiteX54" fmla="*/ 202881 w 617376"/>
              <a:gd name="connsiteY54" fmla="*/ 617973 h 629208"/>
              <a:gd name="connsiteX55" fmla="*/ 243075 w 617376"/>
              <a:gd name="connsiteY55" fmla="*/ 617973 h 629208"/>
              <a:gd name="connsiteX56" fmla="*/ 248099 w 617376"/>
              <a:gd name="connsiteY56" fmla="*/ 602901 h 629208"/>
              <a:gd name="connsiteX57" fmla="*/ 258147 w 617376"/>
              <a:gd name="connsiteY57" fmla="*/ 592852 h 629208"/>
              <a:gd name="connsiteX58" fmla="*/ 263172 w 617376"/>
              <a:gd name="connsiteY58" fmla="*/ 562707 h 629208"/>
              <a:gd name="connsiteX59" fmla="*/ 273220 w 617376"/>
              <a:gd name="connsiteY59" fmla="*/ 547635 h 629208"/>
              <a:gd name="connsiteX60" fmla="*/ 308389 w 617376"/>
              <a:gd name="connsiteY60" fmla="*/ 522514 h 629208"/>
              <a:gd name="connsiteX61" fmla="*/ 343558 w 617376"/>
              <a:gd name="connsiteY61" fmla="*/ 492369 h 629208"/>
              <a:gd name="connsiteX62" fmla="*/ 403849 w 617376"/>
              <a:gd name="connsiteY62" fmla="*/ 487345 h 629208"/>
              <a:gd name="connsiteX63" fmla="*/ 403849 w 617376"/>
              <a:gd name="connsiteY63" fmla="*/ 411982 h 629208"/>
              <a:gd name="connsiteX64" fmla="*/ 393800 w 617376"/>
              <a:gd name="connsiteY64" fmla="*/ 396909 h 629208"/>
              <a:gd name="connsiteX65" fmla="*/ 428969 w 617376"/>
              <a:gd name="connsiteY65" fmla="*/ 401934 h 629208"/>
              <a:gd name="connsiteX66" fmla="*/ 439018 w 617376"/>
              <a:gd name="connsiteY66" fmla="*/ 411982 h 629208"/>
              <a:gd name="connsiteX67" fmla="*/ 454090 w 617376"/>
              <a:gd name="connsiteY67" fmla="*/ 417006 h 629208"/>
              <a:gd name="connsiteX68" fmla="*/ 459114 w 617376"/>
              <a:gd name="connsiteY68" fmla="*/ 432079 h 629208"/>
              <a:gd name="connsiteX69" fmla="*/ 489259 w 617376"/>
              <a:gd name="connsiteY69" fmla="*/ 442127 h 629208"/>
              <a:gd name="connsiteX70" fmla="*/ 484235 w 617376"/>
              <a:gd name="connsiteY70" fmla="*/ 457200 h 629208"/>
              <a:gd name="connsiteX71" fmla="*/ 489259 w 617376"/>
              <a:gd name="connsiteY71" fmla="*/ 482320 h 629208"/>
              <a:gd name="connsiteX72" fmla="*/ 544525 w 617376"/>
              <a:gd name="connsiteY72" fmla="*/ 497393 h 629208"/>
              <a:gd name="connsiteX73" fmla="*/ 584719 w 617376"/>
              <a:gd name="connsiteY73" fmla="*/ 497393 h 629208"/>
              <a:gd name="connsiteX74" fmla="*/ 579695 w 617376"/>
              <a:gd name="connsiteY74" fmla="*/ 472272 h 629208"/>
              <a:gd name="connsiteX75" fmla="*/ 564622 w 617376"/>
              <a:gd name="connsiteY75" fmla="*/ 406958 h 629208"/>
              <a:gd name="connsiteX76" fmla="*/ 579695 w 617376"/>
              <a:gd name="connsiteY76" fmla="*/ 381837 h 629208"/>
              <a:gd name="connsiteX77" fmla="*/ 584719 w 617376"/>
              <a:gd name="connsiteY77" fmla="*/ 366764 h 629208"/>
              <a:gd name="connsiteX78" fmla="*/ 584719 w 617376"/>
              <a:gd name="connsiteY78" fmla="*/ 271305 h 629208"/>
              <a:gd name="connsiteX79" fmla="*/ 599791 w 617376"/>
              <a:gd name="connsiteY79" fmla="*/ 261257 h 629208"/>
              <a:gd name="connsiteX80" fmla="*/ 614864 w 617376"/>
              <a:gd name="connsiteY80" fmla="*/ 246184 h 6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17376" h="629208">
                <a:moveTo>
                  <a:pt x="614864" y="246184"/>
                </a:moveTo>
                <a:cubicBezTo>
                  <a:pt x="612352" y="241160"/>
                  <a:pt x="591802" y="239966"/>
                  <a:pt x="584719" y="231112"/>
                </a:cubicBezTo>
                <a:cubicBezTo>
                  <a:pt x="581411" y="226976"/>
                  <a:pt x="582420" y="220580"/>
                  <a:pt x="579695" y="216039"/>
                </a:cubicBezTo>
                <a:cubicBezTo>
                  <a:pt x="577258" y="211977"/>
                  <a:pt x="572996" y="209340"/>
                  <a:pt x="569646" y="205991"/>
                </a:cubicBezTo>
                <a:cubicBezTo>
                  <a:pt x="551328" y="151032"/>
                  <a:pt x="580540" y="234268"/>
                  <a:pt x="554574" y="175846"/>
                </a:cubicBezTo>
                <a:cubicBezTo>
                  <a:pt x="550272" y="166167"/>
                  <a:pt x="546602" y="156087"/>
                  <a:pt x="544525" y="145701"/>
                </a:cubicBezTo>
                <a:cubicBezTo>
                  <a:pt x="542850" y="137327"/>
                  <a:pt x="542865" y="128429"/>
                  <a:pt x="539501" y="120580"/>
                </a:cubicBezTo>
                <a:cubicBezTo>
                  <a:pt x="537635" y="116226"/>
                  <a:pt x="533243" y="113373"/>
                  <a:pt x="529453" y="110531"/>
                </a:cubicBezTo>
                <a:cubicBezTo>
                  <a:pt x="519189" y="102833"/>
                  <a:pt x="500113" y="87528"/>
                  <a:pt x="484235" y="85411"/>
                </a:cubicBezTo>
                <a:cubicBezTo>
                  <a:pt x="464246" y="82746"/>
                  <a:pt x="444042" y="82061"/>
                  <a:pt x="423945" y="80386"/>
                </a:cubicBezTo>
                <a:cubicBezTo>
                  <a:pt x="380752" y="51591"/>
                  <a:pt x="435401" y="86114"/>
                  <a:pt x="393800" y="65314"/>
                </a:cubicBezTo>
                <a:cubicBezTo>
                  <a:pt x="354834" y="45831"/>
                  <a:pt x="401549" y="62874"/>
                  <a:pt x="363655" y="50241"/>
                </a:cubicBezTo>
                <a:cubicBezTo>
                  <a:pt x="320163" y="64739"/>
                  <a:pt x="343728" y="50029"/>
                  <a:pt x="323462" y="75362"/>
                </a:cubicBezTo>
                <a:cubicBezTo>
                  <a:pt x="320503" y="79061"/>
                  <a:pt x="316763" y="82061"/>
                  <a:pt x="313413" y="85411"/>
                </a:cubicBezTo>
                <a:cubicBezTo>
                  <a:pt x="298341" y="83736"/>
                  <a:pt x="279609" y="90372"/>
                  <a:pt x="268196" y="80386"/>
                </a:cubicBezTo>
                <a:cubicBezTo>
                  <a:pt x="247381" y="62173"/>
                  <a:pt x="280648" y="45289"/>
                  <a:pt x="288292" y="40193"/>
                </a:cubicBezTo>
                <a:cubicBezTo>
                  <a:pt x="284943" y="35169"/>
                  <a:pt x="280944" y="30521"/>
                  <a:pt x="278244" y="25120"/>
                </a:cubicBezTo>
                <a:cubicBezTo>
                  <a:pt x="275876" y="20383"/>
                  <a:pt x="276528" y="14183"/>
                  <a:pt x="273220" y="10048"/>
                </a:cubicBezTo>
                <a:cubicBezTo>
                  <a:pt x="269448" y="5333"/>
                  <a:pt x="263171" y="3349"/>
                  <a:pt x="258147" y="0"/>
                </a:cubicBezTo>
                <a:cubicBezTo>
                  <a:pt x="249774" y="1675"/>
                  <a:pt x="241311" y="2953"/>
                  <a:pt x="233027" y="5024"/>
                </a:cubicBezTo>
                <a:cubicBezTo>
                  <a:pt x="227889" y="6308"/>
                  <a:pt x="221699" y="6303"/>
                  <a:pt x="217954" y="10048"/>
                </a:cubicBezTo>
                <a:cubicBezTo>
                  <a:pt x="214209" y="13793"/>
                  <a:pt x="214605" y="20096"/>
                  <a:pt x="212930" y="25120"/>
                </a:cubicBezTo>
                <a:cubicBezTo>
                  <a:pt x="202882" y="23445"/>
                  <a:pt x="192910" y="21221"/>
                  <a:pt x="182785" y="20096"/>
                </a:cubicBezTo>
                <a:cubicBezTo>
                  <a:pt x="109021" y="11900"/>
                  <a:pt x="143779" y="22166"/>
                  <a:pt x="107422" y="10048"/>
                </a:cubicBezTo>
                <a:lnTo>
                  <a:pt x="77277" y="20096"/>
                </a:lnTo>
                <a:lnTo>
                  <a:pt x="62205" y="25120"/>
                </a:lnTo>
                <a:cubicBezTo>
                  <a:pt x="58855" y="28470"/>
                  <a:pt x="54275" y="30932"/>
                  <a:pt x="52156" y="35169"/>
                </a:cubicBezTo>
                <a:cubicBezTo>
                  <a:pt x="47419" y="44643"/>
                  <a:pt x="45457" y="55266"/>
                  <a:pt x="42108" y="65314"/>
                </a:cubicBezTo>
                <a:lnTo>
                  <a:pt x="37084" y="80386"/>
                </a:lnTo>
                <a:cubicBezTo>
                  <a:pt x="35409" y="85410"/>
                  <a:pt x="27035" y="83736"/>
                  <a:pt x="22011" y="85411"/>
                </a:cubicBezTo>
                <a:cubicBezTo>
                  <a:pt x="25014" y="100428"/>
                  <a:pt x="31835" y="115892"/>
                  <a:pt x="22011" y="130628"/>
                </a:cubicBezTo>
                <a:cubicBezTo>
                  <a:pt x="18662" y="135652"/>
                  <a:pt x="11963" y="137327"/>
                  <a:pt x="6939" y="140676"/>
                </a:cubicBezTo>
                <a:cubicBezTo>
                  <a:pt x="19229" y="202128"/>
                  <a:pt x="0" y="143786"/>
                  <a:pt x="27035" y="170822"/>
                </a:cubicBezTo>
                <a:cubicBezTo>
                  <a:pt x="30780" y="174567"/>
                  <a:pt x="30604" y="180802"/>
                  <a:pt x="32059" y="185894"/>
                </a:cubicBezTo>
                <a:cubicBezTo>
                  <a:pt x="33956" y="192534"/>
                  <a:pt x="31841" y="201497"/>
                  <a:pt x="37084" y="205991"/>
                </a:cubicBezTo>
                <a:cubicBezTo>
                  <a:pt x="45126" y="212884"/>
                  <a:pt x="67229" y="216039"/>
                  <a:pt x="67229" y="216039"/>
                </a:cubicBezTo>
                <a:cubicBezTo>
                  <a:pt x="68952" y="217188"/>
                  <a:pt x="91596" y="230861"/>
                  <a:pt x="92350" y="236136"/>
                </a:cubicBezTo>
                <a:cubicBezTo>
                  <a:pt x="93558" y="244590"/>
                  <a:pt x="93809" y="255700"/>
                  <a:pt x="87325" y="261257"/>
                </a:cubicBezTo>
                <a:cubicBezTo>
                  <a:pt x="79590" y="267886"/>
                  <a:pt x="67228" y="264606"/>
                  <a:pt x="57180" y="266281"/>
                </a:cubicBezTo>
                <a:cubicBezTo>
                  <a:pt x="67125" y="345827"/>
                  <a:pt x="46524" y="284297"/>
                  <a:pt x="87325" y="311498"/>
                </a:cubicBezTo>
                <a:cubicBezTo>
                  <a:pt x="91732" y="314436"/>
                  <a:pt x="89041" y="322435"/>
                  <a:pt x="92350" y="326571"/>
                </a:cubicBezTo>
                <a:cubicBezTo>
                  <a:pt x="96122" y="331286"/>
                  <a:pt x="102398" y="333270"/>
                  <a:pt x="107422" y="336619"/>
                </a:cubicBezTo>
                <a:cubicBezTo>
                  <a:pt x="119380" y="372493"/>
                  <a:pt x="108657" y="360889"/>
                  <a:pt x="132543" y="376813"/>
                </a:cubicBezTo>
                <a:cubicBezTo>
                  <a:pt x="134218" y="383512"/>
                  <a:pt x="134479" y="390733"/>
                  <a:pt x="137567" y="396909"/>
                </a:cubicBezTo>
                <a:cubicBezTo>
                  <a:pt x="139686" y="401146"/>
                  <a:pt x="147321" y="402230"/>
                  <a:pt x="147616" y="406958"/>
                </a:cubicBezTo>
                <a:cubicBezTo>
                  <a:pt x="152135" y="479271"/>
                  <a:pt x="162655" y="470608"/>
                  <a:pt x="127519" y="482320"/>
                </a:cubicBezTo>
                <a:cubicBezTo>
                  <a:pt x="92880" y="470774"/>
                  <a:pt x="104864" y="464783"/>
                  <a:pt x="87325" y="482320"/>
                </a:cubicBezTo>
                <a:cubicBezTo>
                  <a:pt x="81584" y="516770"/>
                  <a:pt x="79669" y="508162"/>
                  <a:pt x="87325" y="542611"/>
                </a:cubicBezTo>
                <a:cubicBezTo>
                  <a:pt x="88474" y="547781"/>
                  <a:pt x="88040" y="554605"/>
                  <a:pt x="92350" y="557683"/>
                </a:cubicBezTo>
                <a:cubicBezTo>
                  <a:pt x="100969" y="563839"/>
                  <a:pt x="112447" y="564381"/>
                  <a:pt x="122495" y="567731"/>
                </a:cubicBezTo>
                <a:lnTo>
                  <a:pt x="137567" y="572756"/>
                </a:lnTo>
                <a:cubicBezTo>
                  <a:pt x="155106" y="590293"/>
                  <a:pt x="143122" y="581306"/>
                  <a:pt x="177761" y="592852"/>
                </a:cubicBezTo>
                <a:lnTo>
                  <a:pt x="192833" y="597876"/>
                </a:lnTo>
                <a:lnTo>
                  <a:pt x="207906" y="602901"/>
                </a:lnTo>
                <a:cubicBezTo>
                  <a:pt x="206231" y="607925"/>
                  <a:pt x="200513" y="613236"/>
                  <a:pt x="202881" y="617973"/>
                </a:cubicBezTo>
                <a:cubicBezTo>
                  <a:pt x="208499" y="629208"/>
                  <a:pt x="241069" y="618374"/>
                  <a:pt x="243075" y="617973"/>
                </a:cubicBezTo>
                <a:cubicBezTo>
                  <a:pt x="244750" y="612949"/>
                  <a:pt x="245374" y="607442"/>
                  <a:pt x="248099" y="602901"/>
                </a:cubicBezTo>
                <a:cubicBezTo>
                  <a:pt x="250536" y="598839"/>
                  <a:pt x="256484" y="597287"/>
                  <a:pt x="258147" y="592852"/>
                </a:cubicBezTo>
                <a:cubicBezTo>
                  <a:pt x="261724" y="583314"/>
                  <a:pt x="259950" y="572371"/>
                  <a:pt x="263172" y="562707"/>
                </a:cubicBezTo>
                <a:cubicBezTo>
                  <a:pt x="265081" y="556979"/>
                  <a:pt x="269290" y="552219"/>
                  <a:pt x="273220" y="547635"/>
                </a:cubicBezTo>
                <a:cubicBezTo>
                  <a:pt x="292293" y="525383"/>
                  <a:pt x="286995" y="529645"/>
                  <a:pt x="308389" y="522514"/>
                </a:cubicBezTo>
                <a:cubicBezTo>
                  <a:pt x="311746" y="519157"/>
                  <a:pt x="333994" y="494282"/>
                  <a:pt x="343558" y="492369"/>
                </a:cubicBezTo>
                <a:cubicBezTo>
                  <a:pt x="363333" y="488414"/>
                  <a:pt x="383752" y="489020"/>
                  <a:pt x="403849" y="487345"/>
                </a:cubicBezTo>
                <a:cubicBezTo>
                  <a:pt x="413994" y="456908"/>
                  <a:pt x="414094" y="463205"/>
                  <a:pt x="403849" y="411982"/>
                </a:cubicBezTo>
                <a:cubicBezTo>
                  <a:pt x="402665" y="406061"/>
                  <a:pt x="388193" y="399152"/>
                  <a:pt x="393800" y="396909"/>
                </a:cubicBezTo>
                <a:cubicBezTo>
                  <a:pt x="404795" y="392511"/>
                  <a:pt x="417246" y="400259"/>
                  <a:pt x="428969" y="401934"/>
                </a:cubicBezTo>
                <a:cubicBezTo>
                  <a:pt x="432319" y="405283"/>
                  <a:pt x="434956" y="409545"/>
                  <a:pt x="439018" y="411982"/>
                </a:cubicBezTo>
                <a:cubicBezTo>
                  <a:pt x="443559" y="414707"/>
                  <a:pt x="450345" y="413261"/>
                  <a:pt x="454090" y="417006"/>
                </a:cubicBezTo>
                <a:cubicBezTo>
                  <a:pt x="457835" y="420751"/>
                  <a:pt x="454804" y="429001"/>
                  <a:pt x="459114" y="432079"/>
                </a:cubicBezTo>
                <a:cubicBezTo>
                  <a:pt x="467733" y="438235"/>
                  <a:pt x="489259" y="442127"/>
                  <a:pt x="489259" y="442127"/>
                </a:cubicBezTo>
                <a:cubicBezTo>
                  <a:pt x="487584" y="447151"/>
                  <a:pt x="484235" y="451904"/>
                  <a:pt x="484235" y="457200"/>
                </a:cubicBezTo>
                <a:cubicBezTo>
                  <a:pt x="484235" y="465739"/>
                  <a:pt x="485895" y="474471"/>
                  <a:pt x="489259" y="482320"/>
                </a:cubicBezTo>
                <a:cubicBezTo>
                  <a:pt x="497568" y="501708"/>
                  <a:pt x="534498" y="496279"/>
                  <a:pt x="544525" y="497393"/>
                </a:cubicBezTo>
                <a:cubicBezTo>
                  <a:pt x="554368" y="500674"/>
                  <a:pt x="575901" y="510620"/>
                  <a:pt x="584719" y="497393"/>
                </a:cubicBezTo>
                <a:cubicBezTo>
                  <a:pt x="589456" y="490288"/>
                  <a:pt x="580824" y="480737"/>
                  <a:pt x="579695" y="472272"/>
                </a:cubicBezTo>
                <a:cubicBezTo>
                  <a:pt x="571726" y="412507"/>
                  <a:pt x="584847" y="437295"/>
                  <a:pt x="564622" y="406958"/>
                </a:cubicBezTo>
                <a:cubicBezTo>
                  <a:pt x="578854" y="364258"/>
                  <a:pt x="559005" y="416320"/>
                  <a:pt x="579695" y="381837"/>
                </a:cubicBezTo>
                <a:cubicBezTo>
                  <a:pt x="582420" y="377296"/>
                  <a:pt x="583044" y="371788"/>
                  <a:pt x="584719" y="366764"/>
                </a:cubicBezTo>
                <a:cubicBezTo>
                  <a:pt x="578675" y="330498"/>
                  <a:pt x="573406" y="313729"/>
                  <a:pt x="584719" y="271305"/>
                </a:cubicBezTo>
                <a:cubicBezTo>
                  <a:pt x="586275" y="265471"/>
                  <a:pt x="595521" y="265527"/>
                  <a:pt x="599791" y="261257"/>
                </a:cubicBezTo>
                <a:cubicBezTo>
                  <a:pt x="602439" y="258609"/>
                  <a:pt x="617376" y="251208"/>
                  <a:pt x="614864" y="246184"/>
                </a:cubicBez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12 Forma libre">
            <a:extLst>
              <a:ext uri="{FF2B5EF4-FFF2-40B4-BE49-F238E27FC236}">
                <a16:creationId xmlns:a16="http://schemas.microsoft.com/office/drawing/2014/main" id="{2FCE108F-4D80-4FB5-8288-967FEF8C75B3}"/>
              </a:ext>
            </a:extLst>
          </p:cNvPr>
          <p:cNvSpPr/>
          <p:nvPr/>
        </p:nvSpPr>
        <p:spPr>
          <a:xfrm>
            <a:off x="780853" y="3253145"/>
            <a:ext cx="309563" cy="353615"/>
          </a:xfrm>
          <a:custGeom>
            <a:avLst/>
            <a:gdLst>
              <a:gd name="connsiteX0" fmla="*/ 361741 w 413051"/>
              <a:gd name="connsiteY0" fmla="*/ 439891 h 473214"/>
              <a:gd name="connsiteX1" fmla="*/ 351693 w 413051"/>
              <a:gd name="connsiteY1" fmla="*/ 424819 h 473214"/>
              <a:gd name="connsiteX2" fmla="*/ 376814 w 413051"/>
              <a:gd name="connsiteY2" fmla="*/ 374577 h 473214"/>
              <a:gd name="connsiteX3" fmla="*/ 391886 w 413051"/>
              <a:gd name="connsiteY3" fmla="*/ 369553 h 473214"/>
              <a:gd name="connsiteX4" fmla="*/ 396910 w 413051"/>
              <a:gd name="connsiteY4" fmla="*/ 329360 h 473214"/>
              <a:gd name="connsiteX5" fmla="*/ 366765 w 413051"/>
              <a:gd name="connsiteY5" fmla="*/ 319311 h 473214"/>
              <a:gd name="connsiteX6" fmla="*/ 351693 w 413051"/>
              <a:gd name="connsiteY6" fmla="*/ 294190 h 473214"/>
              <a:gd name="connsiteX7" fmla="*/ 336620 w 413051"/>
              <a:gd name="connsiteY7" fmla="*/ 289166 h 473214"/>
              <a:gd name="connsiteX8" fmla="*/ 326572 w 413051"/>
              <a:gd name="connsiteY8" fmla="*/ 274094 h 473214"/>
              <a:gd name="connsiteX9" fmla="*/ 316523 w 413051"/>
              <a:gd name="connsiteY9" fmla="*/ 243949 h 473214"/>
              <a:gd name="connsiteX10" fmla="*/ 321548 w 413051"/>
              <a:gd name="connsiteY10" fmla="*/ 223852 h 473214"/>
              <a:gd name="connsiteX11" fmla="*/ 336620 w 413051"/>
              <a:gd name="connsiteY11" fmla="*/ 218828 h 473214"/>
              <a:gd name="connsiteX12" fmla="*/ 366765 w 413051"/>
              <a:gd name="connsiteY12" fmla="*/ 213803 h 473214"/>
              <a:gd name="connsiteX13" fmla="*/ 371789 w 413051"/>
              <a:gd name="connsiteY13" fmla="*/ 198731 h 473214"/>
              <a:gd name="connsiteX14" fmla="*/ 386862 w 413051"/>
              <a:gd name="connsiteY14" fmla="*/ 193707 h 473214"/>
              <a:gd name="connsiteX15" fmla="*/ 396910 w 413051"/>
              <a:gd name="connsiteY15" fmla="*/ 163562 h 473214"/>
              <a:gd name="connsiteX16" fmla="*/ 391886 w 413051"/>
              <a:gd name="connsiteY16" fmla="*/ 148489 h 473214"/>
              <a:gd name="connsiteX17" fmla="*/ 376814 w 413051"/>
              <a:gd name="connsiteY17" fmla="*/ 143465 h 473214"/>
              <a:gd name="connsiteX18" fmla="*/ 341644 w 413051"/>
              <a:gd name="connsiteY18" fmla="*/ 138441 h 473214"/>
              <a:gd name="connsiteX19" fmla="*/ 331596 w 413051"/>
              <a:gd name="connsiteY19" fmla="*/ 123368 h 473214"/>
              <a:gd name="connsiteX20" fmla="*/ 296427 w 413051"/>
              <a:gd name="connsiteY20" fmla="*/ 113320 h 473214"/>
              <a:gd name="connsiteX21" fmla="*/ 266282 w 413051"/>
              <a:gd name="connsiteY21" fmla="*/ 103272 h 473214"/>
              <a:gd name="connsiteX22" fmla="*/ 246185 w 413051"/>
              <a:gd name="connsiteY22" fmla="*/ 63078 h 473214"/>
              <a:gd name="connsiteX23" fmla="*/ 226088 w 413051"/>
              <a:gd name="connsiteY23" fmla="*/ 42982 h 473214"/>
              <a:gd name="connsiteX24" fmla="*/ 205992 w 413051"/>
              <a:gd name="connsiteY24" fmla="*/ 22885 h 473214"/>
              <a:gd name="connsiteX25" fmla="*/ 170822 w 413051"/>
              <a:gd name="connsiteY25" fmla="*/ 17861 h 473214"/>
              <a:gd name="connsiteX26" fmla="*/ 175847 w 413051"/>
              <a:gd name="connsiteY26" fmla="*/ 32933 h 473214"/>
              <a:gd name="connsiteX27" fmla="*/ 170822 w 413051"/>
              <a:gd name="connsiteY27" fmla="*/ 88199 h 473214"/>
              <a:gd name="connsiteX28" fmla="*/ 120581 w 413051"/>
              <a:gd name="connsiteY28" fmla="*/ 103272 h 473214"/>
              <a:gd name="connsiteX29" fmla="*/ 95460 w 413051"/>
              <a:gd name="connsiteY29" fmla="*/ 123368 h 473214"/>
              <a:gd name="connsiteX30" fmla="*/ 65315 w 413051"/>
              <a:gd name="connsiteY30" fmla="*/ 138441 h 473214"/>
              <a:gd name="connsiteX31" fmla="*/ 30145 w 413051"/>
              <a:gd name="connsiteY31" fmla="*/ 168586 h 473214"/>
              <a:gd name="connsiteX32" fmla="*/ 20097 w 413051"/>
              <a:gd name="connsiteY32" fmla="*/ 208779 h 473214"/>
              <a:gd name="connsiteX33" fmla="*/ 15073 w 413051"/>
              <a:gd name="connsiteY33" fmla="*/ 223852 h 473214"/>
              <a:gd name="connsiteX34" fmla="*/ 0 w 413051"/>
              <a:gd name="connsiteY34" fmla="*/ 228876 h 473214"/>
              <a:gd name="connsiteX35" fmla="*/ 5025 w 413051"/>
              <a:gd name="connsiteY35" fmla="*/ 243949 h 473214"/>
              <a:gd name="connsiteX36" fmla="*/ 35170 w 413051"/>
              <a:gd name="connsiteY36" fmla="*/ 264045 h 473214"/>
              <a:gd name="connsiteX37" fmla="*/ 45218 w 413051"/>
              <a:gd name="connsiteY37" fmla="*/ 274094 h 473214"/>
              <a:gd name="connsiteX38" fmla="*/ 80387 w 413051"/>
              <a:gd name="connsiteY38" fmla="*/ 284142 h 473214"/>
              <a:gd name="connsiteX39" fmla="*/ 90436 w 413051"/>
              <a:gd name="connsiteY39" fmla="*/ 294190 h 473214"/>
              <a:gd name="connsiteX40" fmla="*/ 120581 w 413051"/>
              <a:gd name="connsiteY40" fmla="*/ 304239 h 473214"/>
              <a:gd name="connsiteX41" fmla="*/ 125605 w 413051"/>
              <a:gd name="connsiteY41" fmla="*/ 319311 h 473214"/>
              <a:gd name="connsiteX42" fmla="*/ 140677 w 413051"/>
              <a:gd name="connsiteY42" fmla="*/ 324335 h 473214"/>
              <a:gd name="connsiteX43" fmla="*/ 165798 w 413051"/>
              <a:gd name="connsiteY43" fmla="*/ 329360 h 473214"/>
              <a:gd name="connsiteX44" fmla="*/ 190919 w 413051"/>
              <a:gd name="connsiteY44" fmla="*/ 364529 h 473214"/>
              <a:gd name="connsiteX45" fmla="*/ 211016 w 413051"/>
              <a:gd name="connsiteY45" fmla="*/ 409746 h 473214"/>
              <a:gd name="connsiteX46" fmla="*/ 216040 w 413051"/>
              <a:gd name="connsiteY46" fmla="*/ 424819 h 473214"/>
              <a:gd name="connsiteX47" fmla="*/ 246185 w 413051"/>
              <a:gd name="connsiteY47" fmla="*/ 434867 h 473214"/>
              <a:gd name="connsiteX48" fmla="*/ 251209 w 413051"/>
              <a:gd name="connsiteY48" fmla="*/ 449940 h 473214"/>
              <a:gd name="connsiteX49" fmla="*/ 256233 w 413051"/>
              <a:gd name="connsiteY49" fmla="*/ 470036 h 473214"/>
              <a:gd name="connsiteX50" fmla="*/ 271306 w 413051"/>
              <a:gd name="connsiteY50" fmla="*/ 465012 h 473214"/>
              <a:gd name="connsiteX51" fmla="*/ 286378 w 413051"/>
              <a:gd name="connsiteY51" fmla="*/ 454964 h 473214"/>
              <a:gd name="connsiteX52" fmla="*/ 296427 w 413051"/>
              <a:gd name="connsiteY52" fmla="*/ 439891 h 473214"/>
              <a:gd name="connsiteX53" fmla="*/ 341644 w 413051"/>
              <a:gd name="connsiteY53" fmla="*/ 429843 h 473214"/>
              <a:gd name="connsiteX54" fmla="*/ 361741 w 413051"/>
              <a:gd name="connsiteY54" fmla="*/ 439891 h 47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13051" h="473214">
                <a:moveTo>
                  <a:pt x="361741" y="439891"/>
                </a:moveTo>
                <a:cubicBezTo>
                  <a:pt x="363416" y="439054"/>
                  <a:pt x="352360" y="430820"/>
                  <a:pt x="351693" y="424819"/>
                </a:cubicBezTo>
                <a:cubicBezTo>
                  <a:pt x="349794" y="407726"/>
                  <a:pt x="357401" y="381048"/>
                  <a:pt x="376814" y="374577"/>
                </a:cubicBezTo>
                <a:lnTo>
                  <a:pt x="391886" y="369553"/>
                </a:lnTo>
                <a:cubicBezTo>
                  <a:pt x="399647" y="357911"/>
                  <a:pt x="413051" y="345501"/>
                  <a:pt x="396910" y="329360"/>
                </a:cubicBezTo>
                <a:cubicBezTo>
                  <a:pt x="389420" y="321870"/>
                  <a:pt x="366765" y="319311"/>
                  <a:pt x="366765" y="319311"/>
                </a:cubicBezTo>
                <a:cubicBezTo>
                  <a:pt x="362814" y="307457"/>
                  <a:pt x="363186" y="301086"/>
                  <a:pt x="351693" y="294190"/>
                </a:cubicBezTo>
                <a:cubicBezTo>
                  <a:pt x="347152" y="291465"/>
                  <a:pt x="341644" y="290841"/>
                  <a:pt x="336620" y="289166"/>
                </a:cubicBezTo>
                <a:cubicBezTo>
                  <a:pt x="333271" y="284142"/>
                  <a:pt x="329024" y="279612"/>
                  <a:pt x="326572" y="274094"/>
                </a:cubicBezTo>
                <a:cubicBezTo>
                  <a:pt x="322270" y="264415"/>
                  <a:pt x="316523" y="243949"/>
                  <a:pt x="316523" y="243949"/>
                </a:cubicBezTo>
                <a:cubicBezTo>
                  <a:pt x="318198" y="237250"/>
                  <a:pt x="317234" y="229244"/>
                  <a:pt x="321548" y="223852"/>
                </a:cubicBezTo>
                <a:cubicBezTo>
                  <a:pt x="324856" y="219717"/>
                  <a:pt x="331450" y="219977"/>
                  <a:pt x="336620" y="218828"/>
                </a:cubicBezTo>
                <a:cubicBezTo>
                  <a:pt x="346564" y="216618"/>
                  <a:pt x="356717" y="215478"/>
                  <a:pt x="366765" y="213803"/>
                </a:cubicBezTo>
                <a:cubicBezTo>
                  <a:pt x="368440" y="208779"/>
                  <a:pt x="368044" y="202476"/>
                  <a:pt x="371789" y="198731"/>
                </a:cubicBezTo>
                <a:cubicBezTo>
                  <a:pt x="375534" y="194986"/>
                  <a:pt x="383784" y="198017"/>
                  <a:pt x="386862" y="193707"/>
                </a:cubicBezTo>
                <a:cubicBezTo>
                  <a:pt x="393018" y="185088"/>
                  <a:pt x="396910" y="163562"/>
                  <a:pt x="396910" y="163562"/>
                </a:cubicBezTo>
                <a:cubicBezTo>
                  <a:pt x="395235" y="158538"/>
                  <a:pt x="395631" y="152234"/>
                  <a:pt x="391886" y="148489"/>
                </a:cubicBezTo>
                <a:cubicBezTo>
                  <a:pt x="388141" y="144744"/>
                  <a:pt x="382007" y="144504"/>
                  <a:pt x="376814" y="143465"/>
                </a:cubicBezTo>
                <a:cubicBezTo>
                  <a:pt x="365202" y="141143"/>
                  <a:pt x="353367" y="140116"/>
                  <a:pt x="341644" y="138441"/>
                </a:cubicBezTo>
                <a:cubicBezTo>
                  <a:pt x="338295" y="133417"/>
                  <a:pt x="336311" y="127140"/>
                  <a:pt x="331596" y="123368"/>
                </a:cubicBezTo>
                <a:cubicBezTo>
                  <a:pt x="328220" y="120667"/>
                  <a:pt x="297871" y="113753"/>
                  <a:pt x="296427" y="113320"/>
                </a:cubicBezTo>
                <a:cubicBezTo>
                  <a:pt x="286282" y="110277"/>
                  <a:pt x="266282" y="103272"/>
                  <a:pt x="266282" y="103272"/>
                </a:cubicBezTo>
                <a:cubicBezTo>
                  <a:pt x="254735" y="68633"/>
                  <a:pt x="263722" y="80617"/>
                  <a:pt x="246185" y="63078"/>
                </a:cubicBezTo>
                <a:cubicBezTo>
                  <a:pt x="232787" y="22885"/>
                  <a:pt x="252884" y="69778"/>
                  <a:pt x="226088" y="42982"/>
                </a:cubicBezTo>
                <a:cubicBezTo>
                  <a:pt x="199292" y="16186"/>
                  <a:pt x="246185" y="36283"/>
                  <a:pt x="205992" y="22885"/>
                </a:cubicBezTo>
                <a:cubicBezTo>
                  <a:pt x="196509" y="13402"/>
                  <a:pt x="188682" y="0"/>
                  <a:pt x="170822" y="17861"/>
                </a:cubicBezTo>
                <a:cubicBezTo>
                  <a:pt x="167077" y="21606"/>
                  <a:pt x="174172" y="27909"/>
                  <a:pt x="175847" y="32933"/>
                </a:cubicBezTo>
                <a:cubicBezTo>
                  <a:pt x="174172" y="51355"/>
                  <a:pt x="176262" y="70519"/>
                  <a:pt x="170822" y="88199"/>
                </a:cubicBezTo>
                <a:cubicBezTo>
                  <a:pt x="166620" y="101855"/>
                  <a:pt x="121084" y="103200"/>
                  <a:pt x="120581" y="103272"/>
                </a:cubicBezTo>
                <a:cubicBezTo>
                  <a:pt x="111235" y="112617"/>
                  <a:pt x="108135" y="117030"/>
                  <a:pt x="95460" y="123368"/>
                </a:cubicBezTo>
                <a:cubicBezTo>
                  <a:pt x="74066" y="134066"/>
                  <a:pt x="85470" y="121165"/>
                  <a:pt x="65315" y="138441"/>
                </a:cubicBezTo>
                <a:cubicBezTo>
                  <a:pt x="22678" y="174987"/>
                  <a:pt x="64746" y="145520"/>
                  <a:pt x="30145" y="168586"/>
                </a:cubicBezTo>
                <a:cubicBezTo>
                  <a:pt x="18662" y="203036"/>
                  <a:pt x="32221" y="160281"/>
                  <a:pt x="20097" y="208779"/>
                </a:cubicBezTo>
                <a:cubicBezTo>
                  <a:pt x="18813" y="213917"/>
                  <a:pt x="18818" y="220107"/>
                  <a:pt x="15073" y="223852"/>
                </a:cubicBezTo>
                <a:cubicBezTo>
                  <a:pt x="11328" y="227597"/>
                  <a:pt x="5024" y="227201"/>
                  <a:pt x="0" y="228876"/>
                </a:cubicBezTo>
                <a:cubicBezTo>
                  <a:pt x="1675" y="233900"/>
                  <a:pt x="1280" y="240204"/>
                  <a:pt x="5025" y="243949"/>
                </a:cubicBezTo>
                <a:cubicBezTo>
                  <a:pt x="13564" y="252488"/>
                  <a:pt x="25122" y="257346"/>
                  <a:pt x="35170" y="264045"/>
                </a:cubicBezTo>
                <a:cubicBezTo>
                  <a:pt x="39111" y="266673"/>
                  <a:pt x="41156" y="271657"/>
                  <a:pt x="45218" y="274094"/>
                </a:cubicBezTo>
                <a:cubicBezTo>
                  <a:pt x="50366" y="277183"/>
                  <a:pt x="76633" y="283204"/>
                  <a:pt x="80387" y="284142"/>
                </a:cubicBezTo>
                <a:cubicBezTo>
                  <a:pt x="83737" y="287491"/>
                  <a:pt x="86199" y="292072"/>
                  <a:pt x="90436" y="294190"/>
                </a:cubicBezTo>
                <a:cubicBezTo>
                  <a:pt x="99910" y="298927"/>
                  <a:pt x="120581" y="304239"/>
                  <a:pt x="120581" y="304239"/>
                </a:cubicBezTo>
                <a:cubicBezTo>
                  <a:pt x="122256" y="309263"/>
                  <a:pt x="121860" y="315566"/>
                  <a:pt x="125605" y="319311"/>
                </a:cubicBezTo>
                <a:cubicBezTo>
                  <a:pt x="129350" y="323056"/>
                  <a:pt x="135539" y="323050"/>
                  <a:pt x="140677" y="324335"/>
                </a:cubicBezTo>
                <a:cubicBezTo>
                  <a:pt x="148962" y="326406"/>
                  <a:pt x="157424" y="327685"/>
                  <a:pt x="165798" y="329360"/>
                </a:cubicBezTo>
                <a:cubicBezTo>
                  <a:pt x="177522" y="364529"/>
                  <a:pt x="165799" y="356156"/>
                  <a:pt x="190919" y="364529"/>
                </a:cubicBezTo>
                <a:cubicBezTo>
                  <a:pt x="206842" y="388413"/>
                  <a:pt x="199059" y="373874"/>
                  <a:pt x="211016" y="409746"/>
                </a:cubicBezTo>
                <a:cubicBezTo>
                  <a:pt x="212691" y="414770"/>
                  <a:pt x="211016" y="423144"/>
                  <a:pt x="216040" y="424819"/>
                </a:cubicBezTo>
                <a:lnTo>
                  <a:pt x="246185" y="434867"/>
                </a:lnTo>
                <a:cubicBezTo>
                  <a:pt x="247860" y="439891"/>
                  <a:pt x="249754" y="444848"/>
                  <a:pt x="251209" y="449940"/>
                </a:cubicBezTo>
                <a:cubicBezTo>
                  <a:pt x="253106" y="456579"/>
                  <a:pt x="250709" y="465893"/>
                  <a:pt x="256233" y="470036"/>
                </a:cubicBezTo>
                <a:cubicBezTo>
                  <a:pt x="260470" y="473214"/>
                  <a:pt x="266282" y="466687"/>
                  <a:pt x="271306" y="465012"/>
                </a:cubicBezTo>
                <a:cubicBezTo>
                  <a:pt x="276330" y="461663"/>
                  <a:pt x="282108" y="459234"/>
                  <a:pt x="286378" y="454964"/>
                </a:cubicBezTo>
                <a:cubicBezTo>
                  <a:pt x="290648" y="450694"/>
                  <a:pt x="291712" y="443663"/>
                  <a:pt x="296427" y="439891"/>
                </a:cubicBezTo>
                <a:cubicBezTo>
                  <a:pt x="302937" y="434683"/>
                  <a:pt x="341336" y="429894"/>
                  <a:pt x="341644" y="429843"/>
                </a:cubicBezTo>
                <a:cubicBezTo>
                  <a:pt x="358306" y="435397"/>
                  <a:pt x="360066" y="440728"/>
                  <a:pt x="361741" y="439891"/>
                </a:cubicBezTo>
                <a:close/>
              </a:path>
            </a:pathLst>
          </a:cu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13 Forma libre">
            <a:extLst>
              <a:ext uri="{FF2B5EF4-FFF2-40B4-BE49-F238E27FC236}">
                <a16:creationId xmlns:a16="http://schemas.microsoft.com/office/drawing/2014/main" id="{5243BAC6-386B-462D-B84B-744D71F5F791}"/>
              </a:ext>
            </a:extLst>
          </p:cNvPr>
          <p:cNvSpPr/>
          <p:nvPr/>
        </p:nvSpPr>
        <p:spPr>
          <a:xfrm>
            <a:off x="1016597" y="3059073"/>
            <a:ext cx="354806" cy="665560"/>
          </a:xfrm>
          <a:custGeom>
            <a:avLst/>
            <a:gdLst>
              <a:gd name="connsiteX0" fmla="*/ 202240 w 473546"/>
              <a:gd name="connsiteY0" fmla="*/ 1675 h 890954"/>
              <a:gd name="connsiteX1" fmla="*/ 177120 w 473546"/>
              <a:gd name="connsiteY1" fmla="*/ 21772 h 890954"/>
              <a:gd name="connsiteX2" fmla="*/ 151999 w 473546"/>
              <a:gd name="connsiteY2" fmla="*/ 56941 h 890954"/>
              <a:gd name="connsiteX3" fmla="*/ 136926 w 473546"/>
              <a:gd name="connsiteY3" fmla="*/ 117231 h 890954"/>
              <a:gd name="connsiteX4" fmla="*/ 131902 w 473546"/>
              <a:gd name="connsiteY4" fmla="*/ 132304 h 890954"/>
              <a:gd name="connsiteX5" fmla="*/ 76636 w 473546"/>
              <a:gd name="connsiteY5" fmla="*/ 127279 h 890954"/>
              <a:gd name="connsiteX6" fmla="*/ 66588 w 473546"/>
              <a:gd name="connsiteY6" fmla="*/ 137328 h 890954"/>
              <a:gd name="connsiteX7" fmla="*/ 51515 w 473546"/>
              <a:gd name="connsiteY7" fmla="*/ 142352 h 890954"/>
              <a:gd name="connsiteX8" fmla="*/ 46491 w 473546"/>
              <a:gd name="connsiteY8" fmla="*/ 157424 h 890954"/>
              <a:gd name="connsiteX9" fmla="*/ 36443 w 473546"/>
              <a:gd name="connsiteY9" fmla="*/ 167473 h 890954"/>
              <a:gd name="connsiteX10" fmla="*/ 31418 w 473546"/>
              <a:gd name="connsiteY10" fmla="*/ 182545 h 890954"/>
              <a:gd name="connsiteX11" fmla="*/ 21370 w 473546"/>
              <a:gd name="connsiteY11" fmla="*/ 262932 h 890954"/>
              <a:gd name="connsiteX12" fmla="*/ 26394 w 473546"/>
              <a:gd name="connsiteY12" fmla="*/ 308150 h 890954"/>
              <a:gd name="connsiteX13" fmla="*/ 31418 w 473546"/>
              <a:gd name="connsiteY13" fmla="*/ 323222 h 890954"/>
              <a:gd name="connsiteX14" fmla="*/ 26394 w 473546"/>
              <a:gd name="connsiteY14" fmla="*/ 338295 h 890954"/>
              <a:gd name="connsiteX15" fmla="*/ 26394 w 473546"/>
              <a:gd name="connsiteY15" fmla="*/ 373464 h 890954"/>
              <a:gd name="connsiteX16" fmla="*/ 11322 w 473546"/>
              <a:gd name="connsiteY16" fmla="*/ 378488 h 890954"/>
              <a:gd name="connsiteX17" fmla="*/ 31418 w 473546"/>
              <a:gd name="connsiteY17" fmla="*/ 403609 h 890954"/>
              <a:gd name="connsiteX18" fmla="*/ 61564 w 473546"/>
              <a:gd name="connsiteY18" fmla="*/ 413657 h 890954"/>
              <a:gd name="connsiteX19" fmla="*/ 46491 w 473546"/>
              <a:gd name="connsiteY19" fmla="*/ 473947 h 890954"/>
              <a:gd name="connsiteX20" fmla="*/ 16346 w 473546"/>
              <a:gd name="connsiteY20" fmla="*/ 483996 h 890954"/>
              <a:gd name="connsiteX21" fmla="*/ 6298 w 473546"/>
              <a:gd name="connsiteY21" fmla="*/ 499068 h 890954"/>
              <a:gd name="connsiteX22" fmla="*/ 21370 w 473546"/>
              <a:gd name="connsiteY22" fmla="*/ 564383 h 890954"/>
              <a:gd name="connsiteX23" fmla="*/ 36443 w 473546"/>
              <a:gd name="connsiteY23" fmla="*/ 569407 h 890954"/>
              <a:gd name="connsiteX24" fmla="*/ 41467 w 473546"/>
              <a:gd name="connsiteY24" fmla="*/ 584479 h 890954"/>
              <a:gd name="connsiteX25" fmla="*/ 61564 w 473546"/>
              <a:gd name="connsiteY25" fmla="*/ 604576 h 890954"/>
              <a:gd name="connsiteX26" fmla="*/ 66588 w 473546"/>
              <a:gd name="connsiteY26" fmla="*/ 619649 h 890954"/>
              <a:gd name="connsiteX27" fmla="*/ 56539 w 473546"/>
              <a:gd name="connsiteY27" fmla="*/ 629697 h 890954"/>
              <a:gd name="connsiteX28" fmla="*/ 51515 w 473546"/>
              <a:gd name="connsiteY28" fmla="*/ 649794 h 890954"/>
              <a:gd name="connsiteX29" fmla="*/ 46491 w 473546"/>
              <a:gd name="connsiteY29" fmla="*/ 664866 h 890954"/>
              <a:gd name="connsiteX30" fmla="*/ 51515 w 473546"/>
              <a:gd name="connsiteY30" fmla="*/ 765350 h 890954"/>
              <a:gd name="connsiteX31" fmla="*/ 76636 w 473546"/>
              <a:gd name="connsiteY31" fmla="*/ 785446 h 890954"/>
              <a:gd name="connsiteX32" fmla="*/ 106781 w 473546"/>
              <a:gd name="connsiteY32" fmla="*/ 795495 h 890954"/>
              <a:gd name="connsiteX33" fmla="*/ 121854 w 473546"/>
              <a:gd name="connsiteY33" fmla="*/ 860809 h 890954"/>
              <a:gd name="connsiteX34" fmla="*/ 136926 w 473546"/>
              <a:gd name="connsiteY34" fmla="*/ 870857 h 890954"/>
              <a:gd name="connsiteX35" fmla="*/ 187168 w 473546"/>
              <a:gd name="connsiteY35" fmla="*/ 855785 h 890954"/>
              <a:gd name="connsiteX36" fmla="*/ 192192 w 473546"/>
              <a:gd name="connsiteY36" fmla="*/ 840712 h 890954"/>
              <a:gd name="connsiteX37" fmla="*/ 207265 w 473546"/>
              <a:gd name="connsiteY37" fmla="*/ 830664 h 890954"/>
              <a:gd name="connsiteX38" fmla="*/ 252482 w 473546"/>
              <a:gd name="connsiteY38" fmla="*/ 835688 h 890954"/>
              <a:gd name="connsiteX39" fmla="*/ 267555 w 473546"/>
              <a:gd name="connsiteY39" fmla="*/ 840712 h 890954"/>
              <a:gd name="connsiteX40" fmla="*/ 302724 w 473546"/>
              <a:gd name="connsiteY40" fmla="*/ 850761 h 890954"/>
              <a:gd name="connsiteX41" fmla="*/ 337893 w 473546"/>
              <a:gd name="connsiteY41" fmla="*/ 890954 h 890954"/>
              <a:gd name="connsiteX42" fmla="*/ 393159 w 473546"/>
              <a:gd name="connsiteY42" fmla="*/ 875882 h 890954"/>
              <a:gd name="connsiteX43" fmla="*/ 403207 w 473546"/>
              <a:gd name="connsiteY43" fmla="*/ 865833 h 890954"/>
              <a:gd name="connsiteX44" fmla="*/ 418280 w 473546"/>
              <a:gd name="connsiteY44" fmla="*/ 860809 h 890954"/>
              <a:gd name="connsiteX45" fmla="*/ 423304 w 473546"/>
              <a:gd name="connsiteY45" fmla="*/ 845737 h 890954"/>
              <a:gd name="connsiteX46" fmla="*/ 453449 w 473546"/>
              <a:gd name="connsiteY46" fmla="*/ 840712 h 890954"/>
              <a:gd name="connsiteX47" fmla="*/ 453449 w 473546"/>
              <a:gd name="connsiteY47" fmla="*/ 805543 h 890954"/>
              <a:gd name="connsiteX48" fmla="*/ 473546 w 473546"/>
              <a:gd name="connsiteY48" fmla="*/ 785446 h 890954"/>
              <a:gd name="connsiteX49" fmla="*/ 453449 w 473546"/>
              <a:gd name="connsiteY49" fmla="*/ 740229 h 890954"/>
              <a:gd name="connsiteX50" fmla="*/ 448425 w 473546"/>
              <a:gd name="connsiteY50" fmla="*/ 725156 h 890954"/>
              <a:gd name="connsiteX51" fmla="*/ 443401 w 473546"/>
              <a:gd name="connsiteY51" fmla="*/ 705060 h 890954"/>
              <a:gd name="connsiteX52" fmla="*/ 433353 w 473546"/>
              <a:gd name="connsiteY52" fmla="*/ 689987 h 890954"/>
              <a:gd name="connsiteX53" fmla="*/ 428328 w 473546"/>
              <a:gd name="connsiteY53" fmla="*/ 674915 h 890954"/>
              <a:gd name="connsiteX54" fmla="*/ 418280 w 473546"/>
              <a:gd name="connsiteY54" fmla="*/ 664866 h 890954"/>
              <a:gd name="connsiteX55" fmla="*/ 403207 w 473546"/>
              <a:gd name="connsiteY55" fmla="*/ 634721 h 890954"/>
              <a:gd name="connsiteX56" fmla="*/ 398183 w 473546"/>
              <a:gd name="connsiteY56" fmla="*/ 594528 h 890954"/>
              <a:gd name="connsiteX57" fmla="*/ 388135 w 473546"/>
              <a:gd name="connsiteY57" fmla="*/ 584479 h 890954"/>
              <a:gd name="connsiteX58" fmla="*/ 368038 w 473546"/>
              <a:gd name="connsiteY58" fmla="*/ 559358 h 890954"/>
              <a:gd name="connsiteX59" fmla="*/ 357990 w 473546"/>
              <a:gd name="connsiteY59" fmla="*/ 529213 h 890954"/>
              <a:gd name="connsiteX60" fmla="*/ 342917 w 473546"/>
              <a:gd name="connsiteY60" fmla="*/ 504093 h 890954"/>
              <a:gd name="connsiteX61" fmla="*/ 327845 w 473546"/>
              <a:gd name="connsiteY61" fmla="*/ 494044 h 890954"/>
              <a:gd name="connsiteX62" fmla="*/ 317797 w 473546"/>
              <a:gd name="connsiteY62" fmla="*/ 478972 h 890954"/>
              <a:gd name="connsiteX63" fmla="*/ 302724 w 473546"/>
              <a:gd name="connsiteY63" fmla="*/ 473947 h 890954"/>
              <a:gd name="connsiteX64" fmla="*/ 297700 w 473546"/>
              <a:gd name="connsiteY64" fmla="*/ 458875 h 890954"/>
              <a:gd name="connsiteX65" fmla="*/ 262531 w 473546"/>
              <a:gd name="connsiteY65" fmla="*/ 423706 h 890954"/>
              <a:gd name="connsiteX66" fmla="*/ 247458 w 473546"/>
              <a:gd name="connsiteY66" fmla="*/ 393561 h 890954"/>
              <a:gd name="connsiteX67" fmla="*/ 237410 w 473546"/>
              <a:gd name="connsiteY67" fmla="*/ 383512 h 890954"/>
              <a:gd name="connsiteX68" fmla="*/ 222337 w 473546"/>
              <a:gd name="connsiteY68" fmla="*/ 378488 h 890954"/>
              <a:gd name="connsiteX69" fmla="*/ 232386 w 473546"/>
              <a:gd name="connsiteY69" fmla="*/ 298101 h 890954"/>
              <a:gd name="connsiteX70" fmla="*/ 242434 w 473546"/>
              <a:gd name="connsiteY70" fmla="*/ 283029 h 890954"/>
              <a:gd name="connsiteX71" fmla="*/ 237410 w 473546"/>
              <a:gd name="connsiteY71" fmla="*/ 197618 h 890954"/>
              <a:gd name="connsiteX72" fmla="*/ 227361 w 473546"/>
              <a:gd name="connsiteY72" fmla="*/ 162449 h 890954"/>
              <a:gd name="connsiteX73" fmla="*/ 232386 w 473546"/>
              <a:gd name="connsiteY73" fmla="*/ 107183 h 890954"/>
              <a:gd name="connsiteX74" fmla="*/ 232386 w 473546"/>
              <a:gd name="connsiteY74" fmla="*/ 56941 h 890954"/>
              <a:gd name="connsiteX75" fmla="*/ 212289 w 473546"/>
              <a:gd name="connsiteY75" fmla="*/ 26796 h 890954"/>
              <a:gd name="connsiteX76" fmla="*/ 207265 w 473546"/>
              <a:gd name="connsiteY76" fmla="*/ 11723 h 890954"/>
              <a:gd name="connsiteX77" fmla="*/ 202240 w 473546"/>
              <a:gd name="connsiteY77" fmla="*/ 1675 h 89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73546" h="890954">
                <a:moveTo>
                  <a:pt x="202240" y="1675"/>
                </a:moveTo>
                <a:cubicBezTo>
                  <a:pt x="197216" y="3350"/>
                  <a:pt x="180700" y="14611"/>
                  <a:pt x="177120" y="21772"/>
                </a:cubicBezTo>
                <a:cubicBezTo>
                  <a:pt x="158363" y="59285"/>
                  <a:pt x="180636" y="47395"/>
                  <a:pt x="151999" y="56941"/>
                </a:cubicBezTo>
                <a:cubicBezTo>
                  <a:pt x="145233" y="97537"/>
                  <a:pt x="150197" y="77418"/>
                  <a:pt x="136926" y="117231"/>
                </a:cubicBezTo>
                <a:lnTo>
                  <a:pt x="131902" y="132304"/>
                </a:lnTo>
                <a:cubicBezTo>
                  <a:pt x="93656" y="119554"/>
                  <a:pt x="112143" y="120178"/>
                  <a:pt x="76636" y="127279"/>
                </a:cubicBezTo>
                <a:cubicBezTo>
                  <a:pt x="73287" y="130629"/>
                  <a:pt x="70650" y="134891"/>
                  <a:pt x="66588" y="137328"/>
                </a:cubicBezTo>
                <a:cubicBezTo>
                  <a:pt x="62047" y="140053"/>
                  <a:pt x="55260" y="138607"/>
                  <a:pt x="51515" y="142352"/>
                </a:cubicBezTo>
                <a:cubicBezTo>
                  <a:pt x="47770" y="146097"/>
                  <a:pt x="49216" y="152883"/>
                  <a:pt x="46491" y="157424"/>
                </a:cubicBezTo>
                <a:cubicBezTo>
                  <a:pt x="44054" y="161486"/>
                  <a:pt x="39792" y="164123"/>
                  <a:pt x="36443" y="167473"/>
                </a:cubicBezTo>
                <a:cubicBezTo>
                  <a:pt x="34768" y="172497"/>
                  <a:pt x="32075" y="177290"/>
                  <a:pt x="31418" y="182545"/>
                </a:cubicBezTo>
                <a:cubicBezTo>
                  <a:pt x="20556" y="269436"/>
                  <a:pt x="34617" y="223192"/>
                  <a:pt x="21370" y="262932"/>
                </a:cubicBezTo>
                <a:cubicBezTo>
                  <a:pt x="23045" y="278005"/>
                  <a:pt x="23901" y="293191"/>
                  <a:pt x="26394" y="308150"/>
                </a:cubicBezTo>
                <a:cubicBezTo>
                  <a:pt x="27265" y="313374"/>
                  <a:pt x="31418" y="317926"/>
                  <a:pt x="31418" y="323222"/>
                </a:cubicBezTo>
                <a:cubicBezTo>
                  <a:pt x="31418" y="328518"/>
                  <a:pt x="28069" y="333271"/>
                  <a:pt x="26394" y="338295"/>
                </a:cubicBezTo>
                <a:cubicBezTo>
                  <a:pt x="30471" y="350526"/>
                  <a:pt x="36784" y="360475"/>
                  <a:pt x="26394" y="373464"/>
                </a:cubicBezTo>
                <a:cubicBezTo>
                  <a:pt x="23086" y="377599"/>
                  <a:pt x="16346" y="376813"/>
                  <a:pt x="11322" y="378488"/>
                </a:cubicBezTo>
                <a:cubicBezTo>
                  <a:pt x="16770" y="394832"/>
                  <a:pt x="13633" y="395705"/>
                  <a:pt x="31418" y="403609"/>
                </a:cubicBezTo>
                <a:cubicBezTo>
                  <a:pt x="41097" y="407911"/>
                  <a:pt x="61564" y="413657"/>
                  <a:pt x="61564" y="413657"/>
                </a:cubicBezTo>
                <a:cubicBezTo>
                  <a:pt x="60717" y="421279"/>
                  <a:pt x="63022" y="463615"/>
                  <a:pt x="46491" y="473947"/>
                </a:cubicBezTo>
                <a:cubicBezTo>
                  <a:pt x="37509" y="479561"/>
                  <a:pt x="16346" y="483996"/>
                  <a:pt x="16346" y="483996"/>
                </a:cubicBezTo>
                <a:cubicBezTo>
                  <a:pt x="12997" y="489020"/>
                  <a:pt x="6728" y="493045"/>
                  <a:pt x="6298" y="499068"/>
                </a:cubicBezTo>
                <a:cubicBezTo>
                  <a:pt x="4889" y="518801"/>
                  <a:pt x="0" y="551561"/>
                  <a:pt x="21370" y="564383"/>
                </a:cubicBezTo>
                <a:cubicBezTo>
                  <a:pt x="25911" y="567108"/>
                  <a:pt x="31419" y="567732"/>
                  <a:pt x="36443" y="569407"/>
                </a:cubicBezTo>
                <a:cubicBezTo>
                  <a:pt x="38118" y="574431"/>
                  <a:pt x="38389" y="580170"/>
                  <a:pt x="41467" y="584479"/>
                </a:cubicBezTo>
                <a:cubicBezTo>
                  <a:pt x="46974" y="592188"/>
                  <a:pt x="61564" y="604576"/>
                  <a:pt x="61564" y="604576"/>
                </a:cubicBezTo>
                <a:cubicBezTo>
                  <a:pt x="63239" y="609600"/>
                  <a:pt x="67627" y="614456"/>
                  <a:pt x="66588" y="619649"/>
                </a:cubicBezTo>
                <a:cubicBezTo>
                  <a:pt x="65659" y="624294"/>
                  <a:pt x="58657" y="625460"/>
                  <a:pt x="56539" y="629697"/>
                </a:cubicBezTo>
                <a:cubicBezTo>
                  <a:pt x="53451" y="635873"/>
                  <a:pt x="53412" y="643155"/>
                  <a:pt x="51515" y="649794"/>
                </a:cubicBezTo>
                <a:cubicBezTo>
                  <a:pt x="50060" y="654886"/>
                  <a:pt x="48166" y="659842"/>
                  <a:pt x="46491" y="664866"/>
                </a:cubicBezTo>
                <a:cubicBezTo>
                  <a:pt x="48166" y="698361"/>
                  <a:pt x="46984" y="732121"/>
                  <a:pt x="51515" y="765350"/>
                </a:cubicBezTo>
                <a:cubicBezTo>
                  <a:pt x="52188" y="770288"/>
                  <a:pt x="75016" y="784726"/>
                  <a:pt x="76636" y="785446"/>
                </a:cubicBezTo>
                <a:cubicBezTo>
                  <a:pt x="86315" y="789748"/>
                  <a:pt x="106781" y="795495"/>
                  <a:pt x="106781" y="795495"/>
                </a:cubicBezTo>
                <a:cubicBezTo>
                  <a:pt x="110463" y="836004"/>
                  <a:pt x="99178" y="842669"/>
                  <a:pt x="121854" y="860809"/>
                </a:cubicBezTo>
                <a:cubicBezTo>
                  <a:pt x="126569" y="864581"/>
                  <a:pt x="131902" y="867508"/>
                  <a:pt x="136926" y="870857"/>
                </a:cubicBezTo>
                <a:cubicBezTo>
                  <a:pt x="165581" y="842205"/>
                  <a:pt x="116455" y="887214"/>
                  <a:pt x="187168" y="855785"/>
                </a:cubicBezTo>
                <a:cubicBezTo>
                  <a:pt x="192008" y="853634"/>
                  <a:pt x="188884" y="844848"/>
                  <a:pt x="192192" y="840712"/>
                </a:cubicBezTo>
                <a:cubicBezTo>
                  <a:pt x="195964" y="835997"/>
                  <a:pt x="202241" y="834013"/>
                  <a:pt x="207265" y="830664"/>
                </a:cubicBezTo>
                <a:cubicBezTo>
                  <a:pt x="222337" y="832339"/>
                  <a:pt x="237523" y="833195"/>
                  <a:pt x="252482" y="835688"/>
                </a:cubicBezTo>
                <a:cubicBezTo>
                  <a:pt x="257706" y="836559"/>
                  <a:pt x="262463" y="839257"/>
                  <a:pt x="267555" y="840712"/>
                </a:cubicBezTo>
                <a:cubicBezTo>
                  <a:pt x="311716" y="853330"/>
                  <a:pt x="266584" y="838715"/>
                  <a:pt x="302724" y="850761"/>
                </a:cubicBezTo>
                <a:cubicBezTo>
                  <a:pt x="326170" y="885930"/>
                  <a:pt x="312773" y="874207"/>
                  <a:pt x="337893" y="890954"/>
                </a:cubicBezTo>
                <a:cubicBezTo>
                  <a:pt x="376139" y="878206"/>
                  <a:pt x="357652" y="882983"/>
                  <a:pt x="393159" y="875882"/>
                </a:cubicBezTo>
                <a:cubicBezTo>
                  <a:pt x="396508" y="872532"/>
                  <a:pt x="399145" y="868270"/>
                  <a:pt x="403207" y="865833"/>
                </a:cubicBezTo>
                <a:cubicBezTo>
                  <a:pt x="407748" y="863108"/>
                  <a:pt x="414535" y="864554"/>
                  <a:pt x="418280" y="860809"/>
                </a:cubicBezTo>
                <a:cubicBezTo>
                  <a:pt x="422025" y="857064"/>
                  <a:pt x="418706" y="848364"/>
                  <a:pt x="423304" y="845737"/>
                </a:cubicBezTo>
                <a:cubicBezTo>
                  <a:pt x="432149" y="840683"/>
                  <a:pt x="443401" y="842387"/>
                  <a:pt x="453449" y="840712"/>
                </a:cubicBezTo>
                <a:cubicBezTo>
                  <a:pt x="448766" y="826662"/>
                  <a:pt x="443849" y="820903"/>
                  <a:pt x="453449" y="805543"/>
                </a:cubicBezTo>
                <a:cubicBezTo>
                  <a:pt x="458470" y="797509"/>
                  <a:pt x="473546" y="785446"/>
                  <a:pt x="473546" y="785446"/>
                </a:cubicBezTo>
                <a:cubicBezTo>
                  <a:pt x="461589" y="749573"/>
                  <a:pt x="469374" y="764114"/>
                  <a:pt x="453449" y="740229"/>
                </a:cubicBezTo>
                <a:cubicBezTo>
                  <a:pt x="451774" y="735205"/>
                  <a:pt x="449880" y="730248"/>
                  <a:pt x="448425" y="725156"/>
                </a:cubicBezTo>
                <a:cubicBezTo>
                  <a:pt x="446528" y="718517"/>
                  <a:pt x="446121" y="711407"/>
                  <a:pt x="443401" y="705060"/>
                </a:cubicBezTo>
                <a:cubicBezTo>
                  <a:pt x="441022" y="699510"/>
                  <a:pt x="436054" y="695388"/>
                  <a:pt x="433353" y="689987"/>
                </a:cubicBezTo>
                <a:cubicBezTo>
                  <a:pt x="430985" y="685250"/>
                  <a:pt x="431053" y="679456"/>
                  <a:pt x="428328" y="674915"/>
                </a:cubicBezTo>
                <a:cubicBezTo>
                  <a:pt x="425891" y="670853"/>
                  <a:pt x="421239" y="668565"/>
                  <a:pt x="418280" y="664866"/>
                </a:cubicBezTo>
                <a:cubicBezTo>
                  <a:pt x="407149" y="650952"/>
                  <a:pt x="408514" y="650641"/>
                  <a:pt x="403207" y="634721"/>
                </a:cubicBezTo>
                <a:cubicBezTo>
                  <a:pt x="401532" y="621323"/>
                  <a:pt x="402063" y="607461"/>
                  <a:pt x="398183" y="594528"/>
                </a:cubicBezTo>
                <a:cubicBezTo>
                  <a:pt x="396822" y="589991"/>
                  <a:pt x="390572" y="588541"/>
                  <a:pt x="388135" y="584479"/>
                </a:cubicBezTo>
                <a:cubicBezTo>
                  <a:pt x="371958" y="557516"/>
                  <a:pt x="398058" y="579372"/>
                  <a:pt x="368038" y="559358"/>
                </a:cubicBezTo>
                <a:lnTo>
                  <a:pt x="357990" y="529213"/>
                </a:lnTo>
                <a:cubicBezTo>
                  <a:pt x="352869" y="513851"/>
                  <a:pt x="355457" y="514125"/>
                  <a:pt x="342917" y="504093"/>
                </a:cubicBezTo>
                <a:cubicBezTo>
                  <a:pt x="338202" y="500321"/>
                  <a:pt x="332869" y="497394"/>
                  <a:pt x="327845" y="494044"/>
                </a:cubicBezTo>
                <a:cubicBezTo>
                  <a:pt x="324496" y="489020"/>
                  <a:pt x="322512" y="482744"/>
                  <a:pt x="317797" y="478972"/>
                </a:cubicBezTo>
                <a:cubicBezTo>
                  <a:pt x="313661" y="475663"/>
                  <a:pt x="306469" y="477692"/>
                  <a:pt x="302724" y="473947"/>
                </a:cubicBezTo>
                <a:cubicBezTo>
                  <a:pt x="298979" y="470202"/>
                  <a:pt x="300272" y="463504"/>
                  <a:pt x="297700" y="458875"/>
                </a:cubicBezTo>
                <a:cubicBezTo>
                  <a:pt x="279377" y="425894"/>
                  <a:pt x="286994" y="431860"/>
                  <a:pt x="262531" y="423706"/>
                </a:cubicBezTo>
                <a:cubicBezTo>
                  <a:pt x="257224" y="407786"/>
                  <a:pt x="258589" y="407475"/>
                  <a:pt x="247458" y="393561"/>
                </a:cubicBezTo>
                <a:cubicBezTo>
                  <a:pt x="244499" y="389862"/>
                  <a:pt x="241472" y="385949"/>
                  <a:pt x="237410" y="383512"/>
                </a:cubicBezTo>
                <a:cubicBezTo>
                  <a:pt x="232869" y="380787"/>
                  <a:pt x="227361" y="380163"/>
                  <a:pt x="222337" y="378488"/>
                </a:cubicBezTo>
                <a:cubicBezTo>
                  <a:pt x="222888" y="372432"/>
                  <a:pt x="226155" y="314717"/>
                  <a:pt x="232386" y="298101"/>
                </a:cubicBezTo>
                <a:cubicBezTo>
                  <a:pt x="234506" y="292447"/>
                  <a:pt x="239085" y="288053"/>
                  <a:pt x="242434" y="283029"/>
                </a:cubicBezTo>
                <a:cubicBezTo>
                  <a:pt x="240759" y="254559"/>
                  <a:pt x="240114" y="226009"/>
                  <a:pt x="237410" y="197618"/>
                </a:cubicBezTo>
                <a:cubicBezTo>
                  <a:pt x="236568" y="188780"/>
                  <a:pt x="230377" y="171496"/>
                  <a:pt x="227361" y="162449"/>
                </a:cubicBezTo>
                <a:cubicBezTo>
                  <a:pt x="229036" y="144027"/>
                  <a:pt x="229770" y="125495"/>
                  <a:pt x="232386" y="107183"/>
                </a:cubicBezTo>
                <a:cubicBezTo>
                  <a:pt x="236318" y="79661"/>
                  <a:pt x="248974" y="100068"/>
                  <a:pt x="232386" y="56941"/>
                </a:cubicBezTo>
                <a:cubicBezTo>
                  <a:pt x="228051" y="45669"/>
                  <a:pt x="212289" y="26796"/>
                  <a:pt x="212289" y="26796"/>
                </a:cubicBezTo>
                <a:cubicBezTo>
                  <a:pt x="210614" y="21772"/>
                  <a:pt x="209990" y="16264"/>
                  <a:pt x="207265" y="11723"/>
                </a:cubicBezTo>
                <a:cubicBezTo>
                  <a:pt x="204828" y="7661"/>
                  <a:pt x="207264" y="0"/>
                  <a:pt x="202240" y="1675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14 Forma libre">
            <a:extLst>
              <a:ext uri="{FF2B5EF4-FFF2-40B4-BE49-F238E27FC236}">
                <a16:creationId xmlns:a16="http://schemas.microsoft.com/office/drawing/2014/main" id="{1AD6B89D-3C9B-477B-9FC6-56772ED44C3D}"/>
              </a:ext>
            </a:extLst>
          </p:cNvPr>
          <p:cNvSpPr/>
          <p:nvPr/>
        </p:nvSpPr>
        <p:spPr>
          <a:xfrm>
            <a:off x="971353" y="3550802"/>
            <a:ext cx="589360" cy="421481"/>
          </a:xfrm>
          <a:custGeom>
            <a:avLst/>
            <a:gdLst>
              <a:gd name="connsiteX0" fmla="*/ 779759 w 784783"/>
              <a:gd name="connsiteY0" fmla="*/ 356690 h 563125"/>
              <a:gd name="connsiteX1" fmla="*/ 759662 w 784783"/>
              <a:gd name="connsiteY1" fmla="*/ 331570 h 563125"/>
              <a:gd name="connsiteX2" fmla="*/ 694348 w 784783"/>
              <a:gd name="connsiteY2" fmla="*/ 306449 h 563125"/>
              <a:gd name="connsiteX3" fmla="*/ 644106 w 784783"/>
              <a:gd name="connsiteY3" fmla="*/ 296400 h 563125"/>
              <a:gd name="connsiteX4" fmla="*/ 618985 w 784783"/>
              <a:gd name="connsiteY4" fmla="*/ 256207 h 563125"/>
              <a:gd name="connsiteX5" fmla="*/ 613961 w 784783"/>
              <a:gd name="connsiteY5" fmla="*/ 221038 h 563125"/>
              <a:gd name="connsiteX6" fmla="*/ 608937 w 784783"/>
              <a:gd name="connsiteY6" fmla="*/ 205965 h 563125"/>
              <a:gd name="connsiteX7" fmla="*/ 593864 w 784783"/>
              <a:gd name="connsiteY7" fmla="*/ 135627 h 563125"/>
              <a:gd name="connsiteX8" fmla="*/ 583816 w 784783"/>
              <a:gd name="connsiteY8" fmla="*/ 125578 h 563125"/>
              <a:gd name="connsiteX9" fmla="*/ 578792 w 784783"/>
              <a:gd name="connsiteY9" fmla="*/ 65288 h 563125"/>
              <a:gd name="connsiteX10" fmla="*/ 568743 w 784783"/>
              <a:gd name="connsiteY10" fmla="*/ 35143 h 563125"/>
              <a:gd name="connsiteX11" fmla="*/ 563719 w 784783"/>
              <a:gd name="connsiteY11" fmla="*/ 20071 h 563125"/>
              <a:gd name="connsiteX12" fmla="*/ 533574 w 784783"/>
              <a:gd name="connsiteY12" fmla="*/ 10022 h 563125"/>
              <a:gd name="connsiteX13" fmla="*/ 488356 w 784783"/>
              <a:gd name="connsiteY13" fmla="*/ 30119 h 563125"/>
              <a:gd name="connsiteX14" fmla="*/ 498405 w 784783"/>
              <a:gd name="connsiteY14" fmla="*/ 40167 h 563125"/>
              <a:gd name="connsiteX15" fmla="*/ 508453 w 784783"/>
              <a:gd name="connsiteY15" fmla="*/ 85385 h 563125"/>
              <a:gd name="connsiteX16" fmla="*/ 518501 w 784783"/>
              <a:gd name="connsiteY16" fmla="*/ 115530 h 563125"/>
              <a:gd name="connsiteX17" fmla="*/ 508453 w 784783"/>
              <a:gd name="connsiteY17" fmla="*/ 155723 h 563125"/>
              <a:gd name="connsiteX18" fmla="*/ 503429 w 784783"/>
              <a:gd name="connsiteY18" fmla="*/ 175820 h 563125"/>
              <a:gd name="connsiteX19" fmla="*/ 478308 w 784783"/>
              <a:gd name="connsiteY19" fmla="*/ 180844 h 563125"/>
              <a:gd name="connsiteX20" fmla="*/ 473284 w 784783"/>
              <a:gd name="connsiteY20" fmla="*/ 195917 h 563125"/>
              <a:gd name="connsiteX21" fmla="*/ 433090 w 784783"/>
              <a:gd name="connsiteY21" fmla="*/ 210989 h 563125"/>
              <a:gd name="connsiteX22" fmla="*/ 423042 w 784783"/>
              <a:gd name="connsiteY22" fmla="*/ 221038 h 563125"/>
              <a:gd name="connsiteX23" fmla="*/ 382849 w 784783"/>
              <a:gd name="connsiteY23" fmla="*/ 221038 h 563125"/>
              <a:gd name="connsiteX24" fmla="*/ 362752 w 784783"/>
              <a:gd name="connsiteY24" fmla="*/ 195917 h 563125"/>
              <a:gd name="connsiteX25" fmla="*/ 357728 w 784783"/>
              <a:gd name="connsiteY25" fmla="*/ 180844 h 563125"/>
              <a:gd name="connsiteX26" fmla="*/ 342655 w 784783"/>
              <a:gd name="connsiteY26" fmla="*/ 175820 h 563125"/>
              <a:gd name="connsiteX27" fmla="*/ 302462 w 784783"/>
              <a:gd name="connsiteY27" fmla="*/ 170796 h 563125"/>
              <a:gd name="connsiteX28" fmla="*/ 222075 w 784783"/>
              <a:gd name="connsiteY28" fmla="*/ 185869 h 563125"/>
              <a:gd name="connsiteX29" fmla="*/ 207003 w 784783"/>
              <a:gd name="connsiteY29" fmla="*/ 195917 h 563125"/>
              <a:gd name="connsiteX30" fmla="*/ 171833 w 784783"/>
              <a:gd name="connsiteY30" fmla="*/ 190893 h 563125"/>
              <a:gd name="connsiteX31" fmla="*/ 166809 w 784783"/>
              <a:gd name="connsiteY31" fmla="*/ 175820 h 563125"/>
              <a:gd name="connsiteX32" fmla="*/ 161785 w 784783"/>
              <a:gd name="connsiteY32" fmla="*/ 150699 h 563125"/>
              <a:gd name="connsiteX33" fmla="*/ 131640 w 784783"/>
              <a:gd name="connsiteY33" fmla="*/ 130603 h 563125"/>
              <a:gd name="connsiteX34" fmla="*/ 126616 w 784783"/>
              <a:gd name="connsiteY34" fmla="*/ 115530 h 563125"/>
              <a:gd name="connsiteX35" fmla="*/ 106519 w 784783"/>
              <a:gd name="connsiteY35" fmla="*/ 95433 h 563125"/>
              <a:gd name="connsiteX36" fmla="*/ 101495 w 784783"/>
              <a:gd name="connsiteY36" fmla="*/ 80361 h 563125"/>
              <a:gd name="connsiteX37" fmla="*/ 96471 w 784783"/>
              <a:gd name="connsiteY37" fmla="*/ 50216 h 563125"/>
              <a:gd name="connsiteX38" fmla="*/ 71350 w 784783"/>
              <a:gd name="connsiteY38" fmla="*/ 30119 h 563125"/>
              <a:gd name="connsiteX39" fmla="*/ 41205 w 784783"/>
              <a:gd name="connsiteY39" fmla="*/ 40167 h 563125"/>
              <a:gd name="connsiteX40" fmla="*/ 26132 w 784783"/>
              <a:gd name="connsiteY40" fmla="*/ 45192 h 563125"/>
              <a:gd name="connsiteX41" fmla="*/ 21108 w 784783"/>
              <a:gd name="connsiteY41" fmla="*/ 60264 h 563125"/>
              <a:gd name="connsiteX42" fmla="*/ 6035 w 784783"/>
              <a:gd name="connsiteY42" fmla="*/ 70312 h 563125"/>
              <a:gd name="connsiteX43" fmla="*/ 11060 w 784783"/>
              <a:gd name="connsiteY43" fmla="*/ 85385 h 563125"/>
              <a:gd name="connsiteX44" fmla="*/ 16084 w 784783"/>
              <a:gd name="connsiteY44" fmla="*/ 110506 h 563125"/>
              <a:gd name="connsiteX45" fmla="*/ 36181 w 784783"/>
              <a:gd name="connsiteY45" fmla="*/ 145675 h 563125"/>
              <a:gd name="connsiteX46" fmla="*/ 51253 w 784783"/>
              <a:gd name="connsiteY46" fmla="*/ 180844 h 563125"/>
              <a:gd name="connsiteX47" fmla="*/ 61301 w 784783"/>
              <a:gd name="connsiteY47" fmla="*/ 210989 h 563125"/>
              <a:gd name="connsiteX48" fmla="*/ 76374 w 784783"/>
              <a:gd name="connsiteY48" fmla="*/ 216014 h 563125"/>
              <a:gd name="connsiteX49" fmla="*/ 96471 w 784783"/>
              <a:gd name="connsiteY49" fmla="*/ 241134 h 563125"/>
              <a:gd name="connsiteX50" fmla="*/ 111543 w 784783"/>
              <a:gd name="connsiteY50" fmla="*/ 246159 h 563125"/>
              <a:gd name="connsiteX51" fmla="*/ 126616 w 784783"/>
              <a:gd name="connsiteY51" fmla="*/ 286352 h 563125"/>
              <a:gd name="connsiteX52" fmla="*/ 141688 w 784783"/>
              <a:gd name="connsiteY52" fmla="*/ 316497 h 563125"/>
              <a:gd name="connsiteX53" fmla="*/ 171833 w 784783"/>
              <a:gd name="connsiteY53" fmla="*/ 326545 h 563125"/>
              <a:gd name="connsiteX54" fmla="*/ 181882 w 784783"/>
              <a:gd name="connsiteY54" fmla="*/ 356690 h 563125"/>
              <a:gd name="connsiteX55" fmla="*/ 186906 w 784783"/>
              <a:gd name="connsiteY55" fmla="*/ 376787 h 563125"/>
              <a:gd name="connsiteX56" fmla="*/ 207003 w 784783"/>
              <a:gd name="connsiteY56" fmla="*/ 396884 h 563125"/>
              <a:gd name="connsiteX57" fmla="*/ 217051 w 784783"/>
              <a:gd name="connsiteY57" fmla="*/ 411956 h 563125"/>
              <a:gd name="connsiteX58" fmla="*/ 227099 w 784783"/>
              <a:gd name="connsiteY58" fmla="*/ 422005 h 563125"/>
              <a:gd name="connsiteX59" fmla="*/ 232123 w 784783"/>
              <a:gd name="connsiteY59" fmla="*/ 437077 h 563125"/>
              <a:gd name="connsiteX60" fmla="*/ 242172 w 784783"/>
              <a:gd name="connsiteY60" fmla="*/ 447126 h 563125"/>
              <a:gd name="connsiteX61" fmla="*/ 252220 w 784783"/>
              <a:gd name="connsiteY61" fmla="*/ 462198 h 563125"/>
              <a:gd name="connsiteX62" fmla="*/ 257244 w 784783"/>
              <a:gd name="connsiteY62" fmla="*/ 477271 h 563125"/>
              <a:gd name="connsiteX63" fmla="*/ 267293 w 784783"/>
              <a:gd name="connsiteY63" fmla="*/ 522488 h 563125"/>
              <a:gd name="connsiteX64" fmla="*/ 277341 w 784783"/>
              <a:gd name="connsiteY64" fmla="*/ 532537 h 563125"/>
              <a:gd name="connsiteX65" fmla="*/ 292414 w 784783"/>
              <a:gd name="connsiteY65" fmla="*/ 562682 h 563125"/>
              <a:gd name="connsiteX66" fmla="*/ 317534 w 784783"/>
              <a:gd name="connsiteY66" fmla="*/ 557658 h 563125"/>
              <a:gd name="connsiteX67" fmla="*/ 322559 w 784783"/>
              <a:gd name="connsiteY67" fmla="*/ 537561 h 563125"/>
              <a:gd name="connsiteX68" fmla="*/ 327583 w 784783"/>
              <a:gd name="connsiteY68" fmla="*/ 507416 h 563125"/>
              <a:gd name="connsiteX69" fmla="*/ 367776 w 784783"/>
              <a:gd name="connsiteY69" fmla="*/ 487319 h 563125"/>
              <a:gd name="connsiteX70" fmla="*/ 382849 w 784783"/>
              <a:gd name="connsiteY70" fmla="*/ 482295 h 563125"/>
              <a:gd name="connsiteX71" fmla="*/ 392897 w 784783"/>
              <a:gd name="connsiteY71" fmla="*/ 467222 h 563125"/>
              <a:gd name="connsiteX72" fmla="*/ 397921 w 784783"/>
              <a:gd name="connsiteY72" fmla="*/ 447126 h 563125"/>
              <a:gd name="connsiteX73" fmla="*/ 407970 w 784783"/>
              <a:gd name="connsiteY73" fmla="*/ 437077 h 563125"/>
              <a:gd name="connsiteX74" fmla="*/ 418018 w 784783"/>
              <a:gd name="connsiteY74" fmla="*/ 422005 h 563125"/>
              <a:gd name="connsiteX75" fmla="*/ 423042 w 784783"/>
              <a:gd name="connsiteY75" fmla="*/ 406932 h 563125"/>
              <a:gd name="connsiteX76" fmla="*/ 428066 w 784783"/>
              <a:gd name="connsiteY76" fmla="*/ 376787 h 563125"/>
              <a:gd name="connsiteX77" fmla="*/ 443139 w 784783"/>
              <a:gd name="connsiteY77" fmla="*/ 371763 h 563125"/>
              <a:gd name="connsiteX78" fmla="*/ 453187 w 784783"/>
              <a:gd name="connsiteY78" fmla="*/ 356690 h 563125"/>
              <a:gd name="connsiteX79" fmla="*/ 488356 w 784783"/>
              <a:gd name="connsiteY79" fmla="*/ 341618 h 563125"/>
              <a:gd name="connsiteX80" fmla="*/ 523526 w 784783"/>
              <a:gd name="connsiteY80" fmla="*/ 311473 h 563125"/>
              <a:gd name="connsiteX81" fmla="*/ 573767 w 784783"/>
              <a:gd name="connsiteY81" fmla="*/ 316497 h 563125"/>
              <a:gd name="connsiteX82" fmla="*/ 588840 w 784783"/>
              <a:gd name="connsiteY82" fmla="*/ 341618 h 563125"/>
              <a:gd name="connsiteX83" fmla="*/ 629033 w 784783"/>
              <a:gd name="connsiteY83" fmla="*/ 371763 h 563125"/>
              <a:gd name="connsiteX84" fmla="*/ 634057 w 784783"/>
              <a:gd name="connsiteY84" fmla="*/ 386836 h 563125"/>
              <a:gd name="connsiteX85" fmla="*/ 639082 w 784783"/>
              <a:gd name="connsiteY85" fmla="*/ 416981 h 563125"/>
              <a:gd name="connsiteX86" fmla="*/ 654154 w 784783"/>
              <a:gd name="connsiteY86" fmla="*/ 422005 h 563125"/>
              <a:gd name="connsiteX87" fmla="*/ 704396 w 784783"/>
              <a:gd name="connsiteY87" fmla="*/ 427029 h 563125"/>
              <a:gd name="connsiteX88" fmla="*/ 784783 w 784783"/>
              <a:gd name="connsiteY88" fmla="*/ 432053 h 563125"/>
              <a:gd name="connsiteX89" fmla="*/ 779759 w 784783"/>
              <a:gd name="connsiteY89" fmla="*/ 356690 h 5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84783" h="563125">
                <a:moveTo>
                  <a:pt x="779759" y="356690"/>
                </a:moveTo>
                <a:cubicBezTo>
                  <a:pt x="775572" y="339943"/>
                  <a:pt x="780872" y="349750"/>
                  <a:pt x="759662" y="331570"/>
                </a:cubicBezTo>
                <a:cubicBezTo>
                  <a:pt x="720261" y="297798"/>
                  <a:pt x="762716" y="317244"/>
                  <a:pt x="694348" y="306449"/>
                </a:cubicBezTo>
                <a:cubicBezTo>
                  <a:pt x="677478" y="303785"/>
                  <a:pt x="644106" y="296400"/>
                  <a:pt x="644106" y="296400"/>
                </a:cubicBezTo>
                <a:cubicBezTo>
                  <a:pt x="632147" y="260527"/>
                  <a:pt x="642870" y="272130"/>
                  <a:pt x="618985" y="256207"/>
                </a:cubicBezTo>
                <a:cubicBezTo>
                  <a:pt x="617310" y="244484"/>
                  <a:pt x="616283" y="232650"/>
                  <a:pt x="613961" y="221038"/>
                </a:cubicBezTo>
                <a:cubicBezTo>
                  <a:pt x="612922" y="215845"/>
                  <a:pt x="609686" y="211208"/>
                  <a:pt x="608937" y="205965"/>
                </a:cubicBezTo>
                <a:cubicBezTo>
                  <a:pt x="602195" y="158774"/>
                  <a:pt x="614555" y="161492"/>
                  <a:pt x="593864" y="135627"/>
                </a:cubicBezTo>
                <a:cubicBezTo>
                  <a:pt x="590905" y="131928"/>
                  <a:pt x="587165" y="128928"/>
                  <a:pt x="583816" y="125578"/>
                </a:cubicBezTo>
                <a:cubicBezTo>
                  <a:pt x="582141" y="105481"/>
                  <a:pt x="582107" y="85180"/>
                  <a:pt x="578792" y="65288"/>
                </a:cubicBezTo>
                <a:cubicBezTo>
                  <a:pt x="577051" y="54840"/>
                  <a:pt x="572093" y="45191"/>
                  <a:pt x="568743" y="35143"/>
                </a:cubicBezTo>
                <a:cubicBezTo>
                  <a:pt x="567068" y="30119"/>
                  <a:pt x="568743" y="21746"/>
                  <a:pt x="563719" y="20071"/>
                </a:cubicBezTo>
                <a:lnTo>
                  <a:pt x="533574" y="10022"/>
                </a:lnTo>
                <a:cubicBezTo>
                  <a:pt x="483898" y="14539"/>
                  <a:pt x="464260" y="0"/>
                  <a:pt x="488356" y="30119"/>
                </a:cubicBezTo>
                <a:cubicBezTo>
                  <a:pt x="491315" y="33818"/>
                  <a:pt x="495055" y="36818"/>
                  <a:pt x="498405" y="40167"/>
                </a:cubicBezTo>
                <a:cubicBezTo>
                  <a:pt x="512780" y="83295"/>
                  <a:pt x="490768" y="14642"/>
                  <a:pt x="508453" y="85385"/>
                </a:cubicBezTo>
                <a:cubicBezTo>
                  <a:pt x="511022" y="95661"/>
                  <a:pt x="518501" y="115530"/>
                  <a:pt x="518501" y="115530"/>
                </a:cubicBezTo>
                <a:cubicBezTo>
                  <a:pt x="508286" y="166607"/>
                  <a:pt x="518753" y="119673"/>
                  <a:pt x="508453" y="155723"/>
                </a:cubicBezTo>
                <a:cubicBezTo>
                  <a:pt x="506556" y="162362"/>
                  <a:pt x="508734" y="171399"/>
                  <a:pt x="503429" y="175820"/>
                </a:cubicBezTo>
                <a:cubicBezTo>
                  <a:pt x="496869" y="181287"/>
                  <a:pt x="486682" y="179169"/>
                  <a:pt x="478308" y="180844"/>
                </a:cubicBezTo>
                <a:cubicBezTo>
                  <a:pt x="476633" y="185868"/>
                  <a:pt x="476009" y="191376"/>
                  <a:pt x="473284" y="195917"/>
                </a:cubicBezTo>
                <a:cubicBezTo>
                  <a:pt x="463700" y="211890"/>
                  <a:pt x="451416" y="207935"/>
                  <a:pt x="433090" y="210989"/>
                </a:cubicBezTo>
                <a:cubicBezTo>
                  <a:pt x="429741" y="214339"/>
                  <a:pt x="427279" y="218920"/>
                  <a:pt x="423042" y="221038"/>
                </a:cubicBezTo>
                <a:cubicBezTo>
                  <a:pt x="405179" y="229970"/>
                  <a:pt x="400712" y="225504"/>
                  <a:pt x="382849" y="221038"/>
                </a:cubicBezTo>
                <a:cubicBezTo>
                  <a:pt x="373503" y="211692"/>
                  <a:pt x="369089" y="208592"/>
                  <a:pt x="362752" y="195917"/>
                </a:cubicBezTo>
                <a:cubicBezTo>
                  <a:pt x="360384" y="191180"/>
                  <a:pt x="361473" y="184589"/>
                  <a:pt x="357728" y="180844"/>
                </a:cubicBezTo>
                <a:cubicBezTo>
                  <a:pt x="353983" y="177099"/>
                  <a:pt x="347866" y="176767"/>
                  <a:pt x="342655" y="175820"/>
                </a:cubicBezTo>
                <a:cubicBezTo>
                  <a:pt x="329371" y="173405"/>
                  <a:pt x="315860" y="172471"/>
                  <a:pt x="302462" y="170796"/>
                </a:cubicBezTo>
                <a:cubicBezTo>
                  <a:pt x="241681" y="176874"/>
                  <a:pt x="268187" y="170497"/>
                  <a:pt x="222075" y="185869"/>
                </a:cubicBezTo>
                <a:cubicBezTo>
                  <a:pt x="216347" y="187779"/>
                  <a:pt x="212027" y="192568"/>
                  <a:pt x="207003" y="195917"/>
                </a:cubicBezTo>
                <a:cubicBezTo>
                  <a:pt x="195280" y="194242"/>
                  <a:pt x="182425" y="196189"/>
                  <a:pt x="171833" y="190893"/>
                </a:cubicBezTo>
                <a:cubicBezTo>
                  <a:pt x="167096" y="188525"/>
                  <a:pt x="168093" y="180958"/>
                  <a:pt x="166809" y="175820"/>
                </a:cubicBezTo>
                <a:cubicBezTo>
                  <a:pt x="164738" y="167535"/>
                  <a:pt x="167028" y="157440"/>
                  <a:pt x="161785" y="150699"/>
                </a:cubicBezTo>
                <a:cubicBezTo>
                  <a:pt x="154371" y="141166"/>
                  <a:pt x="131640" y="130603"/>
                  <a:pt x="131640" y="130603"/>
                </a:cubicBezTo>
                <a:cubicBezTo>
                  <a:pt x="129965" y="125579"/>
                  <a:pt x="129694" y="119840"/>
                  <a:pt x="126616" y="115530"/>
                </a:cubicBezTo>
                <a:cubicBezTo>
                  <a:pt x="121110" y="107821"/>
                  <a:pt x="106519" y="95433"/>
                  <a:pt x="106519" y="95433"/>
                </a:cubicBezTo>
                <a:cubicBezTo>
                  <a:pt x="104844" y="90409"/>
                  <a:pt x="102644" y="85531"/>
                  <a:pt x="101495" y="80361"/>
                </a:cubicBezTo>
                <a:cubicBezTo>
                  <a:pt x="99285" y="70417"/>
                  <a:pt x="100048" y="59754"/>
                  <a:pt x="96471" y="50216"/>
                </a:cubicBezTo>
                <a:cubicBezTo>
                  <a:pt x="94085" y="43852"/>
                  <a:pt x="75155" y="32655"/>
                  <a:pt x="71350" y="30119"/>
                </a:cubicBezTo>
                <a:lnTo>
                  <a:pt x="41205" y="40167"/>
                </a:lnTo>
                <a:lnTo>
                  <a:pt x="26132" y="45192"/>
                </a:lnTo>
                <a:cubicBezTo>
                  <a:pt x="24457" y="50216"/>
                  <a:pt x="24416" y="56129"/>
                  <a:pt x="21108" y="60264"/>
                </a:cubicBezTo>
                <a:cubicBezTo>
                  <a:pt x="17336" y="64979"/>
                  <a:pt x="8278" y="64705"/>
                  <a:pt x="6035" y="70312"/>
                </a:cubicBezTo>
                <a:cubicBezTo>
                  <a:pt x="4068" y="75229"/>
                  <a:pt x="9385" y="80361"/>
                  <a:pt x="11060" y="85385"/>
                </a:cubicBezTo>
                <a:cubicBezTo>
                  <a:pt x="0" y="118559"/>
                  <a:pt x="6347" y="84543"/>
                  <a:pt x="16084" y="110506"/>
                </a:cubicBezTo>
                <a:cubicBezTo>
                  <a:pt x="30401" y="148682"/>
                  <a:pt x="7065" y="135970"/>
                  <a:pt x="36181" y="145675"/>
                </a:cubicBezTo>
                <a:cubicBezTo>
                  <a:pt x="52122" y="169588"/>
                  <a:pt x="42405" y="151351"/>
                  <a:pt x="51253" y="180844"/>
                </a:cubicBezTo>
                <a:cubicBezTo>
                  <a:pt x="54296" y="190989"/>
                  <a:pt x="51253" y="207639"/>
                  <a:pt x="61301" y="210989"/>
                </a:cubicBezTo>
                <a:lnTo>
                  <a:pt x="76374" y="216014"/>
                </a:lnTo>
                <a:cubicBezTo>
                  <a:pt x="80940" y="222863"/>
                  <a:pt x="88514" y="236360"/>
                  <a:pt x="96471" y="241134"/>
                </a:cubicBezTo>
                <a:cubicBezTo>
                  <a:pt x="101012" y="243859"/>
                  <a:pt x="106519" y="244484"/>
                  <a:pt x="111543" y="246159"/>
                </a:cubicBezTo>
                <a:cubicBezTo>
                  <a:pt x="123054" y="315227"/>
                  <a:pt x="106709" y="253175"/>
                  <a:pt x="126616" y="286352"/>
                </a:cubicBezTo>
                <a:cubicBezTo>
                  <a:pt x="132858" y="296755"/>
                  <a:pt x="129491" y="308874"/>
                  <a:pt x="141688" y="316497"/>
                </a:cubicBezTo>
                <a:cubicBezTo>
                  <a:pt x="150670" y="322111"/>
                  <a:pt x="171833" y="326545"/>
                  <a:pt x="171833" y="326545"/>
                </a:cubicBezTo>
                <a:lnTo>
                  <a:pt x="181882" y="356690"/>
                </a:lnTo>
                <a:cubicBezTo>
                  <a:pt x="184066" y="363241"/>
                  <a:pt x="183246" y="370931"/>
                  <a:pt x="186906" y="376787"/>
                </a:cubicBezTo>
                <a:cubicBezTo>
                  <a:pt x="191927" y="384821"/>
                  <a:pt x="200304" y="390185"/>
                  <a:pt x="207003" y="396884"/>
                </a:cubicBezTo>
                <a:cubicBezTo>
                  <a:pt x="211273" y="401154"/>
                  <a:pt x="213279" y="407241"/>
                  <a:pt x="217051" y="411956"/>
                </a:cubicBezTo>
                <a:cubicBezTo>
                  <a:pt x="220010" y="415655"/>
                  <a:pt x="223750" y="418655"/>
                  <a:pt x="227099" y="422005"/>
                </a:cubicBezTo>
                <a:cubicBezTo>
                  <a:pt x="228774" y="427029"/>
                  <a:pt x="229398" y="432536"/>
                  <a:pt x="232123" y="437077"/>
                </a:cubicBezTo>
                <a:cubicBezTo>
                  <a:pt x="234560" y="441139"/>
                  <a:pt x="239213" y="443427"/>
                  <a:pt x="242172" y="447126"/>
                </a:cubicBezTo>
                <a:cubicBezTo>
                  <a:pt x="245944" y="451841"/>
                  <a:pt x="248871" y="457174"/>
                  <a:pt x="252220" y="462198"/>
                </a:cubicBezTo>
                <a:cubicBezTo>
                  <a:pt x="253895" y="467222"/>
                  <a:pt x="256095" y="472101"/>
                  <a:pt x="257244" y="477271"/>
                </a:cubicBezTo>
                <a:cubicBezTo>
                  <a:pt x="258798" y="484262"/>
                  <a:pt x="261303" y="512505"/>
                  <a:pt x="267293" y="522488"/>
                </a:cubicBezTo>
                <a:cubicBezTo>
                  <a:pt x="269730" y="526550"/>
                  <a:pt x="274382" y="528838"/>
                  <a:pt x="277341" y="532537"/>
                </a:cubicBezTo>
                <a:cubicBezTo>
                  <a:pt x="288472" y="546451"/>
                  <a:pt x="287107" y="546762"/>
                  <a:pt x="292414" y="562682"/>
                </a:cubicBezTo>
                <a:cubicBezTo>
                  <a:pt x="300787" y="561007"/>
                  <a:pt x="310974" y="563125"/>
                  <a:pt x="317534" y="557658"/>
                </a:cubicBezTo>
                <a:cubicBezTo>
                  <a:pt x="322839" y="553237"/>
                  <a:pt x="321205" y="544332"/>
                  <a:pt x="322559" y="537561"/>
                </a:cubicBezTo>
                <a:cubicBezTo>
                  <a:pt x="324557" y="527572"/>
                  <a:pt x="324006" y="516954"/>
                  <a:pt x="327583" y="507416"/>
                </a:cubicBezTo>
                <a:cubicBezTo>
                  <a:pt x="332594" y="494052"/>
                  <a:pt x="361146" y="489529"/>
                  <a:pt x="367776" y="487319"/>
                </a:cubicBezTo>
                <a:lnTo>
                  <a:pt x="382849" y="482295"/>
                </a:lnTo>
                <a:cubicBezTo>
                  <a:pt x="386198" y="477271"/>
                  <a:pt x="390518" y="472772"/>
                  <a:pt x="392897" y="467222"/>
                </a:cubicBezTo>
                <a:cubicBezTo>
                  <a:pt x="395617" y="460875"/>
                  <a:pt x="394833" y="453302"/>
                  <a:pt x="397921" y="447126"/>
                </a:cubicBezTo>
                <a:cubicBezTo>
                  <a:pt x="400040" y="442889"/>
                  <a:pt x="405011" y="440776"/>
                  <a:pt x="407970" y="437077"/>
                </a:cubicBezTo>
                <a:cubicBezTo>
                  <a:pt x="411742" y="432362"/>
                  <a:pt x="414669" y="427029"/>
                  <a:pt x="418018" y="422005"/>
                </a:cubicBezTo>
                <a:cubicBezTo>
                  <a:pt x="419693" y="416981"/>
                  <a:pt x="421893" y="412102"/>
                  <a:pt x="423042" y="406932"/>
                </a:cubicBezTo>
                <a:cubicBezTo>
                  <a:pt x="425252" y="396988"/>
                  <a:pt x="423012" y="385632"/>
                  <a:pt x="428066" y="376787"/>
                </a:cubicBezTo>
                <a:cubicBezTo>
                  <a:pt x="430694" y="372189"/>
                  <a:pt x="438115" y="373438"/>
                  <a:pt x="443139" y="371763"/>
                </a:cubicBezTo>
                <a:cubicBezTo>
                  <a:pt x="446488" y="366739"/>
                  <a:pt x="448917" y="360960"/>
                  <a:pt x="453187" y="356690"/>
                </a:cubicBezTo>
                <a:cubicBezTo>
                  <a:pt x="464751" y="345126"/>
                  <a:pt x="472984" y="345461"/>
                  <a:pt x="488356" y="341618"/>
                </a:cubicBezTo>
                <a:cubicBezTo>
                  <a:pt x="512723" y="317251"/>
                  <a:pt x="500570" y="326776"/>
                  <a:pt x="523526" y="311473"/>
                </a:cubicBezTo>
                <a:cubicBezTo>
                  <a:pt x="540273" y="313148"/>
                  <a:pt x="557439" y="312415"/>
                  <a:pt x="573767" y="316497"/>
                </a:cubicBezTo>
                <a:cubicBezTo>
                  <a:pt x="586988" y="319802"/>
                  <a:pt x="582959" y="333777"/>
                  <a:pt x="588840" y="341618"/>
                </a:cubicBezTo>
                <a:cubicBezTo>
                  <a:pt x="608083" y="367276"/>
                  <a:pt x="607030" y="364429"/>
                  <a:pt x="629033" y="371763"/>
                </a:cubicBezTo>
                <a:cubicBezTo>
                  <a:pt x="630708" y="376787"/>
                  <a:pt x="632908" y="381666"/>
                  <a:pt x="634057" y="386836"/>
                </a:cubicBezTo>
                <a:cubicBezTo>
                  <a:pt x="636267" y="396780"/>
                  <a:pt x="634028" y="408136"/>
                  <a:pt x="639082" y="416981"/>
                </a:cubicBezTo>
                <a:cubicBezTo>
                  <a:pt x="641709" y="421579"/>
                  <a:pt x="648920" y="421200"/>
                  <a:pt x="654154" y="422005"/>
                </a:cubicBezTo>
                <a:cubicBezTo>
                  <a:pt x="670789" y="424564"/>
                  <a:pt x="687649" y="425354"/>
                  <a:pt x="704396" y="427029"/>
                </a:cubicBezTo>
                <a:cubicBezTo>
                  <a:pt x="750508" y="442399"/>
                  <a:pt x="724002" y="438131"/>
                  <a:pt x="784783" y="432053"/>
                </a:cubicBezTo>
                <a:cubicBezTo>
                  <a:pt x="779640" y="360044"/>
                  <a:pt x="783946" y="373437"/>
                  <a:pt x="779759" y="356690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15 Forma libre">
            <a:extLst>
              <a:ext uri="{FF2B5EF4-FFF2-40B4-BE49-F238E27FC236}">
                <a16:creationId xmlns:a16="http://schemas.microsoft.com/office/drawing/2014/main" id="{AF20C8DD-C7BB-4ABC-B34E-8D1C179CFCA9}"/>
              </a:ext>
            </a:extLst>
          </p:cNvPr>
          <p:cNvSpPr/>
          <p:nvPr/>
        </p:nvSpPr>
        <p:spPr>
          <a:xfrm>
            <a:off x="1168997" y="2741176"/>
            <a:ext cx="327422" cy="833438"/>
          </a:xfrm>
          <a:custGeom>
            <a:avLst/>
            <a:gdLst>
              <a:gd name="connsiteX0" fmla="*/ 306475 w 437104"/>
              <a:gd name="connsiteY0" fmla="*/ 648119 h 1116381"/>
              <a:gd name="connsiteX1" fmla="*/ 301451 w 437104"/>
              <a:gd name="connsiteY1" fmla="*/ 597877 h 1116381"/>
              <a:gd name="connsiteX2" fmla="*/ 286378 w 437104"/>
              <a:gd name="connsiteY2" fmla="*/ 552659 h 1116381"/>
              <a:gd name="connsiteX3" fmla="*/ 276330 w 437104"/>
              <a:gd name="connsiteY3" fmla="*/ 522514 h 1116381"/>
              <a:gd name="connsiteX4" fmla="*/ 271306 w 437104"/>
              <a:gd name="connsiteY4" fmla="*/ 507442 h 1116381"/>
              <a:gd name="connsiteX5" fmla="*/ 276330 w 437104"/>
              <a:gd name="connsiteY5" fmla="*/ 477297 h 1116381"/>
              <a:gd name="connsiteX6" fmla="*/ 281354 w 437104"/>
              <a:gd name="connsiteY6" fmla="*/ 427055 h 1116381"/>
              <a:gd name="connsiteX7" fmla="*/ 286378 w 437104"/>
              <a:gd name="connsiteY7" fmla="*/ 411982 h 1116381"/>
              <a:gd name="connsiteX8" fmla="*/ 311499 w 437104"/>
              <a:gd name="connsiteY8" fmla="*/ 386862 h 1116381"/>
              <a:gd name="connsiteX9" fmla="*/ 321548 w 437104"/>
              <a:gd name="connsiteY9" fmla="*/ 301451 h 1116381"/>
              <a:gd name="connsiteX10" fmla="*/ 306475 w 437104"/>
              <a:gd name="connsiteY10" fmla="*/ 226088 h 1116381"/>
              <a:gd name="connsiteX11" fmla="*/ 296427 w 437104"/>
              <a:gd name="connsiteY11" fmla="*/ 110532 h 1116381"/>
              <a:gd name="connsiteX12" fmla="*/ 291403 w 437104"/>
              <a:gd name="connsiteY12" fmla="*/ 95459 h 1116381"/>
              <a:gd name="connsiteX13" fmla="*/ 266282 w 437104"/>
              <a:gd name="connsiteY13" fmla="*/ 75363 h 1116381"/>
              <a:gd name="connsiteX14" fmla="*/ 261258 w 437104"/>
              <a:gd name="connsiteY14" fmla="*/ 60290 h 1116381"/>
              <a:gd name="connsiteX15" fmla="*/ 256233 w 437104"/>
              <a:gd name="connsiteY15" fmla="*/ 5024 h 1116381"/>
              <a:gd name="connsiteX16" fmla="*/ 241161 w 437104"/>
              <a:gd name="connsiteY16" fmla="*/ 0 h 1116381"/>
              <a:gd name="connsiteX17" fmla="*/ 216040 w 437104"/>
              <a:gd name="connsiteY17" fmla="*/ 5024 h 1116381"/>
              <a:gd name="connsiteX18" fmla="*/ 211016 w 437104"/>
              <a:gd name="connsiteY18" fmla="*/ 20097 h 1116381"/>
              <a:gd name="connsiteX19" fmla="*/ 200967 w 437104"/>
              <a:gd name="connsiteY19" fmla="*/ 30145 h 1116381"/>
              <a:gd name="connsiteX20" fmla="*/ 175847 w 437104"/>
              <a:gd name="connsiteY20" fmla="*/ 55266 h 1116381"/>
              <a:gd name="connsiteX21" fmla="*/ 170822 w 437104"/>
              <a:gd name="connsiteY21" fmla="*/ 70338 h 1116381"/>
              <a:gd name="connsiteX22" fmla="*/ 160774 w 437104"/>
              <a:gd name="connsiteY22" fmla="*/ 80387 h 1116381"/>
              <a:gd name="connsiteX23" fmla="*/ 165798 w 437104"/>
              <a:gd name="connsiteY23" fmla="*/ 115556 h 1116381"/>
              <a:gd name="connsiteX24" fmla="*/ 160774 w 437104"/>
              <a:gd name="connsiteY24" fmla="*/ 130629 h 1116381"/>
              <a:gd name="connsiteX25" fmla="*/ 130629 w 437104"/>
              <a:gd name="connsiteY25" fmla="*/ 110532 h 1116381"/>
              <a:gd name="connsiteX26" fmla="*/ 125605 w 437104"/>
              <a:gd name="connsiteY26" fmla="*/ 95459 h 1116381"/>
              <a:gd name="connsiteX27" fmla="*/ 90436 w 437104"/>
              <a:gd name="connsiteY27" fmla="*/ 105508 h 1116381"/>
              <a:gd name="connsiteX28" fmla="*/ 90436 w 437104"/>
              <a:gd name="connsiteY28" fmla="*/ 216040 h 1116381"/>
              <a:gd name="connsiteX29" fmla="*/ 75363 w 437104"/>
              <a:gd name="connsiteY29" fmla="*/ 221064 h 1116381"/>
              <a:gd name="connsiteX30" fmla="*/ 65315 w 437104"/>
              <a:gd name="connsiteY30" fmla="*/ 236136 h 1116381"/>
              <a:gd name="connsiteX31" fmla="*/ 55266 w 437104"/>
              <a:gd name="connsiteY31" fmla="*/ 296426 h 1116381"/>
              <a:gd name="connsiteX32" fmla="*/ 45218 w 437104"/>
              <a:gd name="connsiteY32" fmla="*/ 306475 h 1116381"/>
              <a:gd name="connsiteX33" fmla="*/ 40194 w 437104"/>
              <a:gd name="connsiteY33" fmla="*/ 351692 h 1116381"/>
              <a:gd name="connsiteX34" fmla="*/ 30146 w 437104"/>
              <a:gd name="connsiteY34" fmla="*/ 381837 h 1116381"/>
              <a:gd name="connsiteX35" fmla="*/ 25121 w 437104"/>
              <a:gd name="connsiteY35" fmla="*/ 417007 h 1116381"/>
              <a:gd name="connsiteX36" fmla="*/ 10049 w 437104"/>
              <a:gd name="connsiteY36" fmla="*/ 427055 h 1116381"/>
              <a:gd name="connsiteX37" fmla="*/ 0 w 437104"/>
              <a:gd name="connsiteY37" fmla="*/ 437103 h 1116381"/>
              <a:gd name="connsiteX38" fmla="*/ 5025 w 437104"/>
              <a:gd name="connsiteY38" fmla="*/ 457200 h 1116381"/>
              <a:gd name="connsiteX39" fmla="*/ 10049 w 437104"/>
              <a:gd name="connsiteY39" fmla="*/ 492369 h 1116381"/>
              <a:gd name="connsiteX40" fmla="*/ 20097 w 437104"/>
              <a:gd name="connsiteY40" fmla="*/ 502418 h 1116381"/>
              <a:gd name="connsiteX41" fmla="*/ 25121 w 437104"/>
              <a:gd name="connsiteY41" fmla="*/ 643095 h 1116381"/>
              <a:gd name="connsiteX42" fmla="*/ 30146 w 437104"/>
              <a:gd name="connsiteY42" fmla="*/ 658167 h 1116381"/>
              <a:gd name="connsiteX43" fmla="*/ 25121 w 437104"/>
              <a:gd name="connsiteY43" fmla="*/ 738554 h 1116381"/>
              <a:gd name="connsiteX44" fmla="*/ 30146 w 437104"/>
              <a:gd name="connsiteY44" fmla="*/ 828989 h 1116381"/>
              <a:gd name="connsiteX45" fmla="*/ 45218 w 437104"/>
              <a:gd name="connsiteY45" fmla="*/ 834013 h 1116381"/>
              <a:gd name="connsiteX46" fmla="*/ 65315 w 437104"/>
              <a:gd name="connsiteY46" fmla="*/ 874207 h 1116381"/>
              <a:gd name="connsiteX47" fmla="*/ 80387 w 437104"/>
              <a:gd name="connsiteY47" fmla="*/ 879231 h 1116381"/>
              <a:gd name="connsiteX48" fmla="*/ 105508 w 437104"/>
              <a:gd name="connsiteY48" fmla="*/ 914400 h 1116381"/>
              <a:gd name="connsiteX49" fmla="*/ 115557 w 437104"/>
              <a:gd name="connsiteY49" fmla="*/ 924448 h 1116381"/>
              <a:gd name="connsiteX50" fmla="*/ 130629 w 437104"/>
              <a:gd name="connsiteY50" fmla="*/ 929473 h 1116381"/>
              <a:gd name="connsiteX51" fmla="*/ 135653 w 437104"/>
              <a:gd name="connsiteY51" fmla="*/ 944545 h 1116381"/>
              <a:gd name="connsiteX52" fmla="*/ 140677 w 437104"/>
              <a:gd name="connsiteY52" fmla="*/ 969666 h 1116381"/>
              <a:gd name="connsiteX53" fmla="*/ 155750 w 437104"/>
              <a:gd name="connsiteY53" fmla="*/ 974690 h 1116381"/>
              <a:gd name="connsiteX54" fmla="*/ 175847 w 437104"/>
              <a:gd name="connsiteY54" fmla="*/ 979714 h 1116381"/>
              <a:gd name="connsiteX55" fmla="*/ 180871 w 437104"/>
              <a:gd name="connsiteY55" fmla="*/ 1009859 h 1116381"/>
              <a:gd name="connsiteX56" fmla="*/ 190919 w 437104"/>
              <a:gd name="connsiteY56" fmla="*/ 1024932 h 1116381"/>
              <a:gd name="connsiteX57" fmla="*/ 195943 w 437104"/>
              <a:gd name="connsiteY57" fmla="*/ 1040004 h 1116381"/>
              <a:gd name="connsiteX58" fmla="*/ 200967 w 437104"/>
              <a:gd name="connsiteY58" fmla="*/ 1075174 h 1116381"/>
              <a:gd name="connsiteX59" fmla="*/ 211016 w 437104"/>
              <a:gd name="connsiteY59" fmla="*/ 1085222 h 1116381"/>
              <a:gd name="connsiteX60" fmla="*/ 216040 w 437104"/>
              <a:gd name="connsiteY60" fmla="*/ 1100295 h 1116381"/>
              <a:gd name="connsiteX61" fmla="*/ 246185 w 437104"/>
              <a:gd name="connsiteY61" fmla="*/ 1110343 h 1116381"/>
              <a:gd name="connsiteX62" fmla="*/ 261258 w 437104"/>
              <a:gd name="connsiteY62" fmla="*/ 1115367 h 1116381"/>
              <a:gd name="connsiteX63" fmla="*/ 286378 w 437104"/>
              <a:gd name="connsiteY63" fmla="*/ 1110343 h 1116381"/>
              <a:gd name="connsiteX64" fmla="*/ 281354 w 437104"/>
              <a:gd name="connsiteY64" fmla="*/ 1095270 h 1116381"/>
              <a:gd name="connsiteX65" fmla="*/ 286378 w 437104"/>
              <a:gd name="connsiteY65" fmla="*/ 1050053 h 1116381"/>
              <a:gd name="connsiteX66" fmla="*/ 296427 w 437104"/>
              <a:gd name="connsiteY66" fmla="*/ 979714 h 1116381"/>
              <a:gd name="connsiteX67" fmla="*/ 311499 w 437104"/>
              <a:gd name="connsiteY67" fmla="*/ 984738 h 1116381"/>
              <a:gd name="connsiteX68" fmla="*/ 386862 w 437104"/>
              <a:gd name="connsiteY68" fmla="*/ 979714 h 1116381"/>
              <a:gd name="connsiteX69" fmla="*/ 391886 w 437104"/>
              <a:gd name="connsiteY69" fmla="*/ 954593 h 1116381"/>
              <a:gd name="connsiteX70" fmla="*/ 432080 w 437104"/>
              <a:gd name="connsiteY70" fmla="*/ 939521 h 1116381"/>
              <a:gd name="connsiteX71" fmla="*/ 437104 w 437104"/>
              <a:gd name="connsiteY71" fmla="*/ 924448 h 1116381"/>
              <a:gd name="connsiteX72" fmla="*/ 427055 w 437104"/>
              <a:gd name="connsiteY72" fmla="*/ 869182 h 1116381"/>
              <a:gd name="connsiteX73" fmla="*/ 417007 w 437104"/>
              <a:gd name="connsiteY73" fmla="*/ 854110 h 1116381"/>
              <a:gd name="connsiteX74" fmla="*/ 401935 w 437104"/>
              <a:gd name="connsiteY74" fmla="*/ 839037 h 1116381"/>
              <a:gd name="connsiteX75" fmla="*/ 371789 w 437104"/>
              <a:gd name="connsiteY75" fmla="*/ 828989 h 1116381"/>
              <a:gd name="connsiteX76" fmla="*/ 341644 w 437104"/>
              <a:gd name="connsiteY76" fmla="*/ 808892 h 1116381"/>
              <a:gd name="connsiteX77" fmla="*/ 316524 w 437104"/>
              <a:gd name="connsiteY77" fmla="*/ 783771 h 1116381"/>
              <a:gd name="connsiteX78" fmla="*/ 311499 w 437104"/>
              <a:gd name="connsiteY78" fmla="*/ 753626 h 1116381"/>
              <a:gd name="connsiteX79" fmla="*/ 296427 w 437104"/>
              <a:gd name="connsiteY79" fmla="*/ 743578 h 1116381"/>
              <a:gd name="connsiteX80" fmla="*/ 286378 w 437104"/>
              <a:gd name="connsiteY80" fmla="*/ 733530 h 1116381"/>
              <a:gd name="connsiteX81" fmla="*/ 296427 w 437104"/>
              <a:gd name="connsiteY81" fmla="*/ 723481 h 1116381"/>
              <a:gd name="connsiteX82" fmla="*/ 281354 w 437104"/>
              <a:gd name="connsiteY82" fmla="*/ 678264 h 1116381"/>
              <a:gd name="connsiteX83" fmla="*/ 296427 w 437104"/>
              <a:gd name="connsiteY83" fmla="*/ 653143 h 1116381"/>
              <a:gd name="connsiteX84" fmla="*/ 306475 w 437104"/>
              <a:gd name="connsiteY84" fmla="*/ 648119 h 11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37104" h="1116381">
                <a:moveTo>
                  <a:pt x="306475" y="648119"/>
                </a:moveTo>
                <a:cubicBezTo>
                  <a:pt x="307312" y="638908"/>
                  <a:pt x="304553" y="614420"/>
                  <a:pt x="301451" y="597877"/>
                </a:cubicBezTo>
                <a:cubicBezTo>
                  <a:pt x="301448" y="597861"/>
                  <a:pt x="288893" y="560202"/>
                  <a:pt x="286378" y="552659"/>
                </a:cubicBezTo>
                <a:lnTo>
                  <a:pt x="276330" y="522514"/>
                </a:lnTo>
                <a:lnTo>
                  <a:pt x="271306" y="507442"/>
                </a:lnTo>
                <a:cubicBezTo>
                  <a:pt x="272981" y="497394"/>
                  <a:pt x="275067" y="487405"/>
                  <a:pt x="276330" y="477297"/>
                </a:cubicBezTo>
                <a:cubicBezTo>
                  <a:pt x="278418" y="460596"/>
                  <a:pt x="278795" y="443690"/>
                  <a:pt x="281354" y="427055"/>
                </a:cubicBezTo>
                <a:cubicBezTo>
                  <a:pt x="282159" y="421821"/>
                  <a:pt x="283200" y="416219"/>
                  <a:pt x="286378" y="411982"/>
                </a:cubicBezTo>
                <a:cubicBezTo>
                  <a:pt x="293483" y="402508"/>
                  <a:pt x="311499" y="386862"/>
                  <a:pt x="311499" y="386862"/>
                </a:cubicBezTo>
                <a:cubicBezTo>
                  <a:pt x="322741" y="353140"/>
                  <a:pt x="321548" y="360870"/>
                  <a:pt x="321548" y="301451"/>
                </a:cubicBezTo>
                <a:cubicBezTo>
                  <a:pt x="321548" y="243430"/>
                  <a:pt x="326057" y="255458"/>
                  <a:pt x="306475" y="226088"/>
                </a:cubicBezTo>
                <a:cubicBezTo>
                  <a:pt x="290011" y="176694"/>
                  <a:pt x="307004" y="232171"/>
                  <a:pt x="296427" y="110532"/>
                </a:cubicBezTo>
                <a:cubicBezTo>
                  <a:pt x="295968" y="105256"/>
                  <a:pt x="294128" y="100000"/>
                  <a:pt x="291403" y="95459"/>
                </a:cubicBezTo>
                <a:cubicBezTo>
                  <a:pt x="286631" y="87506"/>
                  <a:pt x="273126" y="79926"/>
                  <a:pt x="266282" y="75363"/>
                </a:cubicBezTo>
                <a:cubicBezTo>
                  <a:pt x="264607" y="70339"/>
                  <a:pt x="262007" y="65533"/>
                  <a:pt x="261258" y="60290"/>
                </a:cubicBezTo>
                <a:cubicBezTo>
                  <a:pt x="258642" y="41978"/>
                  <a:pt x="262083" y="22573"/>
                  <a:pt x="256233" y="5024"/>
                </a:cubicBezTo>
                <a:cubicBezTo>
                  <a:pt x="254558" y="0"/>
                  <a:pt x="246185" y="1675"/>
                  <a:pt x="241161" y="0"/>
                </a:cubicBezTo>
                <a:cubicBezTo>
                  <a:pt x="232787" y="1675"/>
                  <a:pt x="223145" y="287"/>
                  <a:pt x="216040" y="5024"/>
                </a:cubicBezTo>
                <a:cubicBezTo>
                  <a:pt x="211633" y="7962"/>
                  <a:pt x="213741" y="15556"/>
                  <a:pt x="211016" y="20097"/>
                </a:cubicBezTo>
                <a:cubicBezTo>
                  <a:pt x="208579" y="24159"/>
                  <a:pt x="203926" y="26446"/>
                  <a:pt x="200967" y="30145"/>
                </a:cubicBezTo>
                <a:cubicBezTo>
                  <a:pt x="181825" y="54072"/>
                  <a:pt x="201687" y="38039"/>
                  <a:pt x="175847" y="55266"/>
                </a:cubicBezTo>
                <a:cubicBezTo>
                  <a:pt x="174172" y="60290"/>
                  <a:pt x="173547" y="65797"/>
                  <a:pt x="170822" y="70338"/>
                </a:cubicBezTo>
                <a:cubicBezTo>
                  <a:pt x="168385" y="74400"/>
                  <a:pt x="161297" y="75679"/>
                  <a:pt x="160774" y="80387"/>
                </a:cubicBezTo>
                <a:cubicBezTo>
                  <a:pt x="159466" y="92157"/>
                  <a:pt x="164123" y="103833"/>
                  <a:pt x="165798" y="115556"/>
                </a:cubicBezTo>
                <a:cubicBezTo>
                  <a:pt x="164123" y="120580"/>
                  <a:pt x="165691" y="128662"/>
                  <a:pt x="160774" y="130629"/>
                </a:cubicBezTo>
                <a:cubicBezTo>
                  <a:pt x="143699" y="137459"/>
                  <a:pt x="136743" y="119703"/>
                  <a:pt x="130629" y="110532"/>
                </a:cubicBezTo>
                <a:cubicBezTo>
                  <a:pt x="128954" y="105508"/>
                  <a:pt x="130522" y="97426"/>
                  <a:pt x="125605" y="95459"/>
                </a:cubicBezTo>
                <a:cubicBezTo>
                  <a:pt x="122739" y="94313"/>
                  <a:pt x="94904" y="104019"/>
                  <a:pt x="90436" y="105508"/>
                </a:cubicBezTo>
                <a:cubicBezTo>
                  <a:pt x="103994" y="146182"/>
                  <a:pt x="105018" y="143131"/>
                  <a:pt x="90436" y="216040"/>
                </a:cubicBezTo>
                <a:cubicBezTo>
                  <a:pt x="89397" y="221233"/>
                  <a:pt x="80387" y="219389"/>
                  <a:pt x="75363" y="221064"/>
                </a:cubicBezTo>
                <a:cubicBezTo>
                  <a:pt x="72014" y="226088"/>
                  <a:pt x="67435" y="230482"/>
                  <a:pt x="65315" y="236136"/>
                </a:cubicBezTo>
                <a:cubicBezTo>
                  <a:pt x="55475" y="262377"/>
                  <a:pt x="64957" y="267353"/>
                  <a:pt x="55266" y="296426"/>
                </a:cubicBezTo>
                <a:cubicBezTo>
                  <a:pt x="53768" y="300920"/>
                  <a:pt x="48567" y="303125"/>
                  <a:pt x="45218" y="306475"/>
                </a:cubicBezTo>
                <a:cubicBezTo>
                  <a:pt x="43543" y="321547"/>
                  <a:pt x="43168" y="336821"/>
                  <a:pt x="40194" y="351692"/>
                </a:cubicBezTo>
                <a:cubicBezTo>
                  <a:pt x="38117" y="362078"/>
                  <a:pt x="30146" y="381837"/>
                  <a:pt x="30146" y="381837"/>
                </a:cubicBezTo>
                <a:cubicBezTo>
                  <a:pt x="28471" y="393560"/>
                  <a:pt x="29931" y="406185"/>
                  <a:pt x="25121" y="417007"/>
                </a:cubicBezTo>
                <a:cubicBezTo>
                  <a:pt x="22669" y="422525"/>
                  <a:pt x="14764" y="423283"/>
                  <a:pt x="10049" y="427055"/>
                </a:cubicBezTo>
                <a:cubicBezTo>
                  <a:pt x="6350" y="430014"/>
                  <a:pt x="3350" y="433754"/>
                  <a:pt x="0" y="437103"/>
                </a:cubicBezTo>
                <a:cubicBezTo>
                  <a:pt x="1675" y="443802"/>
                  <a:pt x="3790" y="450406"/>
                  <a:pt x="5025" y="457200"/>
                </a:cubicBezTo>
                <a:cubicBezTo>
                  <a:pt x="7143" y="468851"/>
                  <a:pt x="6304" y="481135"/>
                  <a:pt x="10049" y="492369"/>
                </a:cubicBezTo>
                <a:cubicBezTo>
                  <a:pt x="11547" y="496863"/>
                  <a:pt x="16748" y="499068"/>
                  <a:pt x="20097" y="502418"/>
                </a:cubicBezTo>
                <a:cubicBezTo>
                  <a:pt x="21772" y="549310"/>
                  <a:pt x="22100" y="596270"/>
                  <a:pt x="25121" y="643095"/>
                </a:cubicBezTo>
                <a:cubicBezTo>
                  <a:pt x="25462" y="648380"/>
                  <a:pt x="30146" y="652871"/>
                  <a:pt x="30146" y="658167"/>
                </a:cubicBezTo>
                <a:cubicBezTo>
                  <a:pt x="30146" y="685015"/>
                  <a:pt x="26796" y="711758"/>
                  <a:pt x="25121" y="738554"/>
                </a:cubicBezTo>
                <a:cubicBezTo>
                  <a:pt x="26796" y="768699"/>
                  <a:pt x="23926" y="799445"/>
                  <a:pt x="30146" y="828989"/>
                </a:cubicBezTo>
                <a:cubicBezTo>
                  <a:pt x="31237" y="834171"/>
                  <a:pt x="42140" y="829704"/>
                  <a:pt x="45218" y="834013"/>
                </a:cubicBezTo>
                <a:cubicBezTo>
                  <a:pt x="60250" y="855059"/>
                  <a:pt x="46217" y="862748"/>
                  <a:pt x="65315" y="874207"/>
                </a:cubicBezTo>
                <a:cubicBezTo>
                  <a:pt x="69856" y="876932"/>
                  <a:pt x="75363" y="877556"/>
                  <a:pt x="80387" y="879231"/>
                </a:cubicBezTo>
                <a:cubicBezTo>
                  <a:pt x="92111" y="914400"/>
                  <a:pt x="80388" y="906027"/>
                  <a:pt x="105508" y="914400"/>
                </a:cubicBezTo>
                <a:cubicBezTo>
                  <a:pt x="108858" y="917749"/>
                  <a:pt x="111495" y="922011"/>
                  <a:pt x="115557" y="924448"/>
                </a:cubicBezTo>
                <a:cubicBezTo>
                  <a:pt x="120098" y="927173"/>
                  <a:pt x="126884" y="925728"/>
                  <a:pt x="130629" y="929473"/>
                </a:cubicBezTo>
                <a:cubicBezTo>
                  <a:pt x="134374" y="933218"/>
                  <a:pt x="134369" y="939407"/>
                  <a:pt x="135653" y="944545"/>
                </a:cubicBezTo>
                <a:cubicBezTo>
                  <a:pt x="137724" y="952830"/>
                  <a:pt x="135940" y="962561"/>
                  <a:pt x="140677" y="969666"/>
                </a:cubicBezTo>
                <a:cubicBezTo>
                  <a:pt x="143615" y="974073"/>
                  <a:pt x="150658" y="973235"/>
                  <a:pt x="155750" y="974690"/>
                </a:cubicBezTo>
                <a:cubicBezTo>
                  <a:pt x="162389" y="976587"/>
                  <a:pt x="169148" y="978039"/>
                  <a:pt x="175847" y="979714"/>
                </a:cubicBezTo>
                <a:cubicBezTo>
                  <a:pt x="177522" y="989762"/>
                  <a:pt x="177650" y="1000195"/>
                  <a:pt x="180871" y="1009859"/>
                </a:cubicBezTo>
                <a:cubicBezTo>
                  <a:pt x="182780" y="1015588"/>
                  <a:pt x="188219" y="1019531"/>
                  <a:pt x="190919" y="1024932"/>
                </a:cubicBezTo>
                <a:cubicBezTo>
                  <a:pt x="193287" y="1029669"/>
                  <a:pt x="194268" y="1034980"/>
                  <a:pt x="195943" y="1040004"/>
                </a:cubicBezTo>
                <a:cubicBezTo>
                  <a:pt x="197618" y="1051727"/>
                  <a:pt x="197222" y="1063939"/>
                  <a:pt x="200967" y="1075174"/>
                </a:cubicBezTo>
                <a:cubicBezTo>
                  <a:pt x="202465" y="1079668"/>
                  <a:pt x="208579" y="1081160"/>
                  <a:pt x="211016" y="1085222"/>
                </a:cubicBezTo>
                <a:cubicBezTo>
                  <a:pt x="213741" y="1089763"/>
                  <a:pt x="211730" y="1097217"/>
                  <a:pt x="216040" y="1100295"/>
                </a:cubicBezTo>
                <a:cubicBezTo>
                  <a:pt x="224659" y="1106451"/>
                  <a:pt x="236137" y="1106994"/>
                  <a:pt x="246185" y="1110343"/>
                </a:cubicBezTo>
                <a:lnTo>
                  <a:pt x="261258" y="1115367"/>
                </a:lnTo>
                <a:cubicBezTo>
                  <a:pt x="269631" y="1113692"/>
                  <a:pt x="280340" y="1116381"/>
                  <a:pt x="286378" y="1110343"/>
                </a:cubicBezTo>
                <a:cubicBezTo>
                  <a:pt x="290123" y="1106598"/>
                  <a:pt x="281354" y="1100566"/>
                  <a:pt x="281354" y="1095270"/>
                </a:cubicBezTo>
                <a:cubicBezTo>
                  <a:pt x="281354" y="1080105"/>
                  <a:pt x="284703" y="1065125"/>
                  <a:pt x="286378" y="1050053"/>
                </a:cubicBezTo>
                <a:cubicBezTo>
                  <a:pt x="284731" y="1028640"/>
                  <a:pt x="259721" y="979714"/>
                  <a:pt x="296427" y="979714"/>
                </a:cubicBezTo>
                <a:cubicBezTo>
                  <a:pt x="301723" y="979714"/>
                  <a:pt x="306475" y="983063"/>
                  <a:pt x="311499" y="984738"/>
                </a:cubicBezTo>
                <a:lnTo>
                  <a:pt x="386862" y="979714"/>
                </a:lnTo>
                <a:cubicBezTo>
                  <a:pt x="394858" y="976716"/>
                  <a:pt x="388522" y="962442"/>
                  <a:pt x="391886" y="954593"/>
                </a:cubicBezTo>
                <a:cubicBezTo>
                  <a:pt x="398521" y="939112"/>
                  <a:pt x="420096" y="941518"/>
                  <a:pt x="432080" y="939521"/>
                </a:cubicBezTo>
                <a:cubicBezTo>
                  <a:pt x="433755" y="934497"/>
                  <a:pt x="437104" y="929744"/>
                  <a:pt x="437104" y="924448"/>
                </a:cubicBezTo>
                <a:cubicBezTo>
                  <a:pt x="437104" y="914050"/>
                  <a:pt x="434122" y="883315"/>
                  <a:pt x="427055" y="869182"/>
                </a:cubicBezTo>
                <a:cubicBezTo>
                  <a:pt x="424355" y="863781"/>
                  <a:pt x="420872" y="858749"/>
                  <a:pt x="417007" y="854110"/>
                </a:cubicBezTo>
                <a:cubicBezTo>
                  <a:pt x="412458" y="848652"/>
                  <a:pt x="408146" y="842488"/>
                  <a:pt x="401935" y="839037"/>
                </a:cubicBezTo>
                <a:cubicBezTo>
                  <a:pt x="392676" y="833893"/>
                  <a:pt x="371789" y="828989"/>
                  <a:pt x="371789" y="828989"/>
                </a:cubicBezTo>
                <a:lnTo>
                  <a:pt x="341644" y="808892"/>
                </a:lnTo>
                <a:cubicBezTo>
                  <a:pt x="331791" y="802323"/>
                  <a:pt x="316524" y="783771"/>
                  <a:pt x="316524" y="783771"/>
                </a:cubicBezTo>
                <a:cubicBezTo>
                  <a:pt x="314849" y="773723"/>
                  <a:pt x="316055" y="762737"/>
                  <a:pt x="311499" y="753626"/>
                </a:cubicBezTo>
                <a:cubicBezTo>
                  <a:pt x="308799" y="748225"/>
                  <a:pt x="301142" y="747350"/>
                  <a:pt x="296427" y="743578"/>
                </a:cubicBezTo>
                <a:cubicBezTo>
                  <a:pt x="292728" y="740619"/>
                  <a:pt x="289728" y="736879"/>
                  <a:pt x="286378" y="733530"/>
                </a:cubicBezTo>
                <a:cubicBezTo>
                  <a:pt x="289728" y="730180"/>
                  <a:pt x="295904" y="728189"/>
                  <a:pt x="296427" y="723481"/>
                </a:cubicBezTo>
                <a:cubicBezTo>
                  <a:pt x="299844" y="692733"/>
                  <a:pt x="296133" y="693041"/>
                  <a:pt x="281354" y="678264"/>
                </a:cubicBezTo>
                <a:cubicBezTo>
                  <a:pt x="295586" y="635564"/>
                  <a:pt x="275737" y="687626"/>
                  <a:pt x="296427" y="653143"/>
                </a:cubicBezTo>
                <a:cubicBezTo>
                  <a:pt x="306424" y="636481"/>
                  <a:pt x="305638" y="657330"/>
                  <a:pt x="306475" y="648119"/>
                </a:cubicBezTo>
                <a:close/>
              </a:path>
            </a:pathLst>
          </a:custGeom>
          <a:solidFill>
            <a:srgbClr val="FFD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" name="17 Forma libre">
            <a:extLst>
              <a:ext uri="{FF2B5EF4-FFF2-40B4-BE49-F238E27FC236}">
                <a16:creationId xmlns:a16="http://schemas.microsoft.com/office/drawing/2014/main" id="{333CA98A-F0A5-4C1F-A769-B1E0CE94C399}"/>
              </a:ext>
            </a:extLst>
          </p:cNvPr>
          <p:cNvSpPr/>
          <p:nvPr/>
        </p:nvSpPr>
        <p:spPr>
          <a:xfrm>
            <a:off x="1367832" y="3224570"/>
            <a:ext cx="473869" cy="683419"/>
          </a:xfrm>
          <a:custGeom>
            <a:avLst/>
            <a:gdLst>
              <a:gd name="connsiteX0" fmla="*/ 507573 w 631594"/>
              <a:gd name="connsiteY0" fmla="*/ 859134 h 914400"/>
              <a:gd name="connsiteX1" fmla="*/ 522645 w 631594"/>
              <a:gd name="connsiteY1" fmla="*/ 808892 h 914400"/>
              <a:gd name="connsiteX2" fmla="*/ 537718 w 631594"/>
              <a:gd name="connsiteY2" fmla="*/ 803868 h 914400"/>
              <a:gd name="connsiteX3" fmla="*/ 537718 w 631594"/>
              <a:gd name="connsiteY3" fmla="*/ 773723 h 914400"/>
              <a:gd name="connsiteX4" fmla="*/ 542742 w 631594"/>
              <a:gd name="connsiteY4" fmla="*/ 753626 h 914400"/>
              <a:gd name="connsiteX5" fmla="*/ 537718 w 631594"/>
              <a:gd name="connsiteY5" fmla="*/ 708408 h 914400"/>
              <a:gd name="connsiteX6" fmla="*/ 527669 w 631594"/>
              <a:gd name="connsiteY6" fmla="*/ 698360 h 914400"/>
              <a:gd name="connsiteX7" fmla="*/ 517621 w 631594"/>
              <a:gd name="connsiteY7" fmla="*/ 683288 h 914400"/>
              <a:gd name="connsiteX8" fmla="*/ 507573 w 631594"/>
              <a:gd name="connsiteY8" fmla="*/ 653143 h 914400"/>
              <a:gd name="connsiteX9" fmla="*/ 502548 w 631594"/>
              <a:gd name="connsiteY9" fmla="*/ 638070 h 914400"/>
              <a:gd name="connsiteX10" fmla="*/ 487476 w 631594"/>
              <a:gd name="connsiteY10" fmla="*/ 592852 h 914400"/>
              <a:gd name="connsiteX11" fmla="*/ 477427 w 631594"/>
              <a:gd name="connsiteY11" fmla="*/ 562707 h 914400"/>
              <a:gd name="connsiteX12" fmla="*/ 482452 w 631594"/>
              <a:gd name="connsiteY12" fmla="*/ 411982 h 914400"/>
              <a:gd name="connsiteX13" fmla="*/ 487476 w 631594"/>
              <a:gd name="connsiteY13" fmla="*/ 396910 h 914400"/>
              <a:gd name="connsiteX14" fmla="*/ 497524 w 631594"/>
              <a:gd name="connsiteY14" fmla="*/ 386861 h 914400"/>
              <a:gd name="connsiteX15" fmla="*/ 532693 w 631594"/>
              <a:gd name="connsiteY15" fmla="*/ 391885 h 914400"/>
              <a:gd name="connsiteX16" fmla="*/ 552790 w 631594"/>
              <a:gd name="connsiteY16" fmla="*/ 417006 h 914400"/>
              <a:gd name="connsiteX17" fmla="*/ 567863 w 631594"/>
              <a:gd name="connsiteY17" fmla="*/ 427055 h 914400"/>
              <a:gd name="connsiteX18" fmla="*/ 618104 w 631594"/>
              <a:gd name="connsiteY18" fmla="*/ 422030 h 914400"/>
              <a:gd name="connsiteX19" fmla="*/ 623129 w 631594"/>
              <a:gd name="connsiteY19" fmla="*/ 356716 h 914400"/>
              <a:gd name="connsiteX20" fmla="*/ 628153 w 631594"/>
              <a:gd name="connsiteY20" fmla="*/ 331595 h 914400"/>
              <a:gd name="connsiteX21" fmla="*/ 623129 w 631594"/>
              <a:gd name="connsiteY21" fmla="*/ 246184 h 914400"/>
              <a:gd name="connsiteX22" fmla="*/ 618104 w 631594"/>
              <a:gd name="connsiteY22" fmla="*/ 231112 h 914400"/>
              <a:gd name="connsiteX23" fmla="*/ 577911 w 631594"/>
              <a:gd name="connsiteY23" fmla="*/ 200967 h 914400"/>
              <a:gd name="connsiteX24" fmla="*/ 557814 w 631594"/>
              <a:gd name="connsiteY24" fmla="*/ 180870 h 914400"/>
              <a:gd name="connsiteX25" fmla="*/ 437234 w 631594"/>
              <a:gd name="connsiteY25" fmla="*/ 175846 h 914400"/>
              <a:gd name="connsiteX26" fmla="*/ 422162 w 631594"/>
              <a:gd name="connsiteY26" fmla="*/ 170822 h 914400"/>
              <a:gd name="connsiteX27" fmla="*/ 402065 w 631594"/>
              <a:gd name="connsiteY27" fmla="*/ 145701 h 914400"/>
              <a:gd name="connsiteX28" fmla="*/ 386992 w 631594"/>
              <a:gd name="connsiteY28" fmla="*/ 140677 h 914400"/>
              <a:gd name="connsiteX29" fmla="*/ 331726 w 631594"/>
              <a:gd name="connsiteY29" fmla="*/ 145701 h 914400"/>
              <a:gd name="connsiteX30" fmla="*/ 316654 w 631594"/>
              <a:gd name="connsiteY30" fmla="*/ 150725 h 914400"/>
              <a:gd name="connsiteX31" fmla="*/ 286509 w 631594"/>
              <a:gd name="connsiteY31" fmla="*/ 145701 h 914400"/>
              <a:gd name="connsiteX32" fmla="*/ 276460 w 631594"/>
              <a:gd name="connsiteY32" fmla="*/ 135652 h 914400"/>
              <a:gd name="connsiteX33" fmla="*/ 261388 w 631594"/>
              <a:gd name="connsiteY33" fmla="*/ 125604 h 914400"/>
              <a:gd name="connsiteX34" fmla="*/ 236267 w 631594"/>
              <a:gd name="connsiteY34" fmla="*/ 100483 h 914400"/>
              <a:gd name="connsiteX35" fmla="*/ 226219 w 631594"/>
              <a:gd name="connsiteY35" fmla="*/ 85411 h 914400"/>
              <a:gd name="connsiteX36" fmla="*/ 165929 w 631594"/>
              <a:gd name="connsiteY36" fmla="*/ 55266 h 914400"/>
              <a:gd name="connsiteX37" fmla="*/ 130759 w 631594"/>
              <a:gd name="connsiteY37" fmla="*/ 45217 h 914400"/>
              <a:gd name="connsiteX38" fmla="*/ 115687 w 631594"/>
              <a:gd name="connsiteY38" fmla="*/ 35169 h 914400"/>
              <a:gd name="connsiteX39" fmla="*/ 105638 w 631594"/>
              <a:gd name="connsiteY39" fmla="*/ 25121 h 914400"/>
              <a:gd name="connsiteX40" fmla="*/ 90566 w 631594"/>
              <a:gd name="connsiteY40" fmla="*/ 20096 h 914400"/>
              <a:gd name="connsiteX41" fmla="*/ 60421 w 631594"/>
              <a:gd name="connsiteY41" fmla="*/ 0 h 914400"/>
              <a:gd name="connsiteX42" fmla="*/ 35300 w 631594"/>
              <a:gd name="connsiteY42" fmla="*/ 5024 h 914400"/>
              <a:gd name="connsiteX43" fmla="*/ 5155 w 631594"/>
              <a:gd name="connsiteY43" fmla="*/ 10048 h 914400"/>
              <a:gd name="connsiteX44" fmla="*/ 15203 w 631594"/>
              <a:gd name="connsiteY44" fmla="*/ 25121 h 914400"/>
              <a:gd name="connsiteX45" fmla="*/ 20227 w 631594"/>
              <a:gd name="connsiteY45" fmla="*/ 75362 h 914400"/>
              <a:gd name="connsiteX46" fmla="*/ 15203 w 631594"/>
              <a:gd name="connsiteY46" fmla="*/ 90435 h 914400"/>
              <a:gd name="connsiteX47" fmla="*/ 25252 w 631594"/>
              <a:gd name="connsiteY47" fmla="*/ 100483 h 914400"/>
              <a:gd name="connsiteX48" fmla="*/ 50373 w 631594"/>
              <a:gd name="connsiteY48" fmla="*/ 135652 h 914400"/>
              <a:gd name="connsiteX49" fmla="*/ 85542 w 631594"/>
              <a:gd name="connsiteY49" fmla="*/ 170822 h 914400"/>
              <a:gd name="connsiteX50" fmla="*/ 115687 w 631594"/>
              <a:gd name="connsiteY50" fmla="*/ 180870 h 914400"/>
              <a:gd name="connsiteX51" fmla="*/ 130759 w 631594"/>
              <a:gd name="connsiteY51" fmla="*/ 190918 h 914400"/>
              <a:gd name="connsiteX52" fmla="*/ 145832 w 631594"/>
              <a:gd name="connsiteY52" fmla="*/ 195943 h 914400"/>
              <a:gd name="connsiteX53" fmla="*/ 155880 w 631594"/>
              <a:gd name="connsiteY53" fmla="*/ 211015 h 914400"/>
              <a:gd name="connsiteX54" fmla="*/ 155880 w 631594"/>
              <a:gd name="connsiteY54" fmla="*/ 286378 h 914400"/>
              <a:gd name="connsiteX55" fmla="*/ 140808 w 631594"/>
              <a:gd name="connsiteY55" fmla="*/ 291402 h 914400"/>
              <a:gd name="connsiteX56" fmla="*/ 115687 w 631594"/>
              <a:gd name="connsiteY56" fmla="*/ 311499 h 914400"/>
              <a:gd name="connsiteX57" fmla="*/ 95590 w 631594"/>
              <a:gd name="connsiteY57" fmla="*/ 346668 h 914400"/>
              <a:gd name="connsiteX58" fmla="*/ 85542 w 631594"/>
              <a:gd name="connsiteY58" fmla="*/ 336619 h 914400"/>
              <a:gd name="connsiteX59" fmla="*/ 5155 w 631594"/>
              <a:gd name="connsiteY59" fmla="*/ 341644 h 914400"/>
              <a:gd name="connsiteX60" fmla="*/ 131 w 631594"/>
              <a:gd name="connsiteY60" fmla="*/ 356716 h 914400"/>
              <a:gd name="connsiteX61" fmla="*/ 5155 w 631594"/>
              <a:gd name="connsiteY61" fmla="*/ 386861 h 914400"/>
              <a:gd name="connsiteX62" fmla="*/ 10179 w 631594"/>
              <a:gd name="connsiteY62" fmla="*/ 437103 h 914400"/>
              <a:gd name="connsiteX63" fmla="*/ 15203 w 631594"/>
              <a:gd name="connsiteY63" fmla="*/ 452176 h 914400"/>
              <a:gd name="connsiteX64" fmla="*/ 30276 w 631594"/>
              <a:gd name="connsiteY64" fmla="*/ 462224 h 914400"/>
              <a:gd name="connsiteX65" fmla="*/ 35300 w 631594"/>
              <a:gd name="connsiteY65" fmla="*/ 502417 h 914400"/>
              <a:gd name="connsiteX66" fmla="*/ 45348 w 631594"/>
              <a:gd name="connsiteY66" fmla="*/ 512466 h 914400"/>
              <a:gd name="connsiteX67" fmla="*/ 50373 w 631594"/>
              <a:gd name="connsiteY67" fmla="*/ 527538 h 914400"/>
              <a:gd name="connsiteX68" fmla="*/ 55397 w 631594"/>
              <a:gd name="connsiteY68" fmla="*/ 572756 h 914400"/>
              <a:gd name="connsiteX69" fmla="*/ 60421 w 631594"/>
              <a:gd name="connsiteY69" fmla="*/ 602901 h 914400"/>
              <a:gd name="connsiteX70" fmla="*/ 75493 w 631594"/>
              <a:gd name="connsiteY70" fmla="*/ 612949 h 914400"/>
              <a:gd name="connsiteX71" fmla="*/ 95590 w 631594"/>
              <a:gd name="connsiteY71" fmla="*/ 703384 h 914400"/>
              <a:gd name="connsiteX72" fmla="*/ 105638 w 631594"/>
              <a:gd name="connsiteY72" fmla="*/ 713433 h 914400"/>
              <a:gd name="connsiteX73" fmla="*/ 175977 w 631594"/>
              <a:gd name="connsiteY73" fmla="*/ 748602 h 914400"/>
              <a:gd name="connsiteX74" fmla="*/ 201098 w 631594"/>
              <a:gd name="connsiteY74" fmla="*/ 753626 h 914400"/>
              <a:gd name="connsiteX75" fmla="*/ 216170 w 631594"/>
              <a:gd name="connsiteY75" fmla="*/ 758650 h 914400"/>
              <a:gd name="connsiteX76" fmla="*/ 226219 w 631594"/>
              <a:gd name="connsiteY76" fmla="*/ 793819 h 914400"/>
              <a:gd name="connsiteX77" fmla="*/ 251340 w 631594"/>
              <a:gd name="connsiteY77" fmla="*/ 813916 h 914400"/>
              <a:gd name="connsiteX78" fmla="*/ 261388 w 631594"/>
              <a:gd name="connsiteY78" fmla="*/ 823965 h 914400"/>
              <a:gd name="connsiteX79" fmla="*/ 266412 w 631594"/>
              <a:gd name="connsiteY79" fmla="*/ 874206 h 914400"/>
              <a:gd name="connsiteX80" fmla="*/ 301581 w 631594"/>
              <a:gd name="connsiteY80" fmla="*/ 879230 h 914400"/>
              <a:gd name="connsiteX81" fmla="*/ 346799 w 631594"/>
              <a:gd name="connsiteY81" fmla="*/ 884255 h 914400"/>
              <a:gd name="connsiteX82" fmla="*/ 361871 w 631594"/>
              <a:gd name="connsiteY82" fmla="*/ 889279 h 914400"/>
              <a:gd name="connsiteX83" fmla="*/ 397041 w 631594"/>
              <a:gd name="connsiteY83" fmla="*/ 899327 h 914400"/>
              <a:gd name="connsiteX84" fmla="*/ 407089 w 631594"/>
              <a:gd name="connsiteY84" fmla="*/ 884255 h 914400"/>
              <a:gd name="connsiteX85" fmla="*/ 407089 w 631594"/>
              <a:gd name="connsiteY85" fmla="*/ 849085 h 914400"/>
              <a:gd name="connsiteX86" fmla="*/ 422162 w 631594"/>
              <a:gd name="connsiteY86" fmla="*/ 844061 h 914400"/>
              <a:gd name="connsiteX87" fmla="*/ 447282 w 631594"/>
              <a:gd name="connsiteY87" fmla="*/ 859134 h 914400"/>
              <a:gd name="connsiteX88" fmla="*/ 457331 w 631594"/>
              <a:gd name="connsiteY88" fmla="*/ 889279 h 914400"/>
              <a:gd name="connsiteX89" fmla="*/ 462355 w 631594"/>
              <a:gd name="connsiteY89" fmla="*/ 904351 h 914400"/>
              <a:gd name="connsiteX90" fmla="*/ 472403 w 631594"/>
              <a:gd name="connsiteY90" fmla="*/ 914400 h 914400"/>
              <a:gd name="connsiteX91" fmla="*/ 497524 w 631594"/>
              <a:gd name="connsiteY91" fmla="*/ 909376 h 914400"/>
              <a:gd name="connsiteX92" fmla="*/ 507573 w 631594"/>
              <a:gd name="connsiteY92" fmla="*/ 859134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31594" h="914400">
                <a:moveTo>
                  <a:pt x="507573" y="859134"/>
                </a:moveTo>
                <a:cubicBezTo>
                  <a:pt x="511760" y="842387"/>
                  <a:pt x="510413" y="845588"/>
                  <a:pt x="522645" y="808892"/>
                </a:cubicBezTo>
                <a:cubicBezTo>
                  <a:pt x="524320" y="803868"/>
                  <a:pt x="532694" y="805543"/>
                  <a:pt x="537718" y="803868"/>
                </a:cubicBezTo>
                <a:cubicBezTo>
                  <a:pt x="551116" y="763672"/>
                  <a:pt x="537718" y="813917"/>
                  <a:pt x="537718" y="773723"/>
                </a:cubicBezTo>
                <a:cubicBezTo>
                  <a:pt x="537718" y="766818"/>
                  <a:pt x="541067" y="760325"/>
                  <a:pt x="542742" y="753626"/>
                </a:cubicBezTo>
                <a:cubicBezTo>
                  <a:pt x="541067" y="738553"/>
                  <a:pt x="541708" y="723039"/>
                  <a:pt x="537718" y="708408"/>
                </a:cubicBezTo>
                <a:cubicBezTo>
                  <a:pt x="536472" y="703838"/>
                  <a:pt x="530628" y="702059"/>
                  <a:pt x="527669" y="698360"/>
                </a:cubicBezTo>
                <a:cubicBezTo>
                  <a:pt x="523897" y="693645"/>
                  <a:pt x="520970" y="688312"/>
                  <a:pt x="517621" y="683288"/>
                </a:cubicBezTo>
                <a:lnTo>
                  <a:pt x="507573" y="653143"/>
                </a:lnTo>
                <a:lnTo>
                  <a:pt x="502548" y="638070"/>
                </a:lnTo>
                <a:cubicBezTo>
                  <a:pt x="491236" y="570194"/>
                  <a:pt x="506313" y="635236"/>
                  <a:pt x="487476" y="592852"/>
                </a:cubicBezTo>
                <a:cubicBezTo>
                  <a:pt x="483174" y="583173"/>
                  <a:pt x="477427" y="562707"/>
                  <a:pt x="477427" y="562707"/>
                </a:cubicBezTo>
                <a:cubicBezTo>
                  <a:pt x="479102" y="512465"/>
                  <a:pt x="479411" y="462159"/>
                  <a:pt x="482452" y="411982"/>
                </a:cubicBezTo>
                <a:cubicBezTo>
                  <a:pt x="482772" y="406696"/>
                  <a:pt x="484751" y="401451"/>
                  <a:pt x="487476" y="396910"/>
                </a:cubicBezTo>
                <a:cubicBezTo>
                  <a:pt x="489913" y="392848"/>
                  <a:pt x="494175" y="390211"/>
                  <a:pt x="497524" y="386861"/>
                </a:cubicBezTo>
                <a:cubicBezTo>
                  <a:pt x="509247" y="388536"/>
                  <a:pt x="521459" y="388140"/>
                  <a:pt x="532693" y="391885"/>
                </a:cubicBezTo>
                <a:cubicBezTo>
                  <a:pt x="540152" y="394371"/>
                  <a:pt x="548858" y="413074"/>
                  <a:pt x="552790" y="417006"/>
                </a:cubicBezTo>
                <a:cubicBezTo>
                  <a:pt x="557060" y="421276"/>
                  <a:pt x="562839" y="423705"/>
                  <a:pt x="567863" y="427055"/>
                </a:cubicBezTo>
                <a:cubicBezTo>
                  <a:pt x="584610" y="425380"/>
                  <a:pt x="607706" y="435264"/>
                  <a:pt x="618104" y="422030"/>
                </a:cubicBezTo>
                <a:cubicBezTo>
                  <a:pt x="631594" y="404860"/>
                  <a:pt x="620717" y="378418"/>
                  <a:pt x="623129" y="356716"/>
                </a:cubicBezTo>
                <a:cubicBezTo>
                  <a:pt x="624072" y="348229"/>
                  <a:pt x="626478" y="339969"/>
                  <a:pt x="628153" y="331595"/>
                </a:cubicBezTo>
                <a:cubicBezTo>
                  <a:pt x="626478" y="303125"/>
                  <a:pt x="625967" y="274562"/>
                  <a:pt x="623129" y="246184"/>
                </a:cubicBezTo>
                <a:cubicBezTo>
                  <a:pt x="622602" y="240914"/>
                  <a:pt x="620829" y="235653"/>
                  <a:pt x="618104" y="231112"/>
                </a:cubicBezTo>
                <a:cubicBezTo>
                  <a:pt x="611906" y="220782"/>
                  <a:pt x="580413" y="202635"/>
                  <a:pt x="577911" y="200967"/>
                </a:cubicBezTo>
                <a:cubicBezTo>
                  <a:pt x="570028" y="195712"/>
                  <a:pt x="567280" y="181264"/>
                  <a:pt x="557814" y="180870"/>
                </a:cubicBezTo>
                <a:lnTo>
                  <a:pt x="437234" y="175846"/>
                </a:lnTo>
                <a:cubicBezTo>
                  <a:pt x="432210" y="174171"/>
                  <a:pt x="426703" y="173547"/>
                  <a:pt x="422162" y="170822"/>
                </a:cubicBezTo>
                <a:cubicBezTo>
                  <a:pt x="401670" y="158527"/>
                  <a:pt x="422609" y="162136"/>
                  <a:pt x="402065" y="145701"/>
                </a:cubicBezTo>
                <a:cubicBezTo>
                  <a:pt x="397929" y="142393"/>
                  <a:pt x="392016" y="142352"/>
                  <a:pt x="386992" y="140677"/>
                </a:cubicBezTo>
                <a:cubicBezTo>
                  <a:pt x="368570" y="142352"/>
                  <a:pt x="350038" y="143085"/>
                  <a:pt x="331726" y="145701"/>
                </a:cubicBezTo>
                <a:cubicBezTo>
                  <a:pt x="326483" y="146450"/>
                  <a:pt x="321950" y="150725"/>
                  <a:pt x="316654" y="150725"/>
                </a:cubicBezTo>
                <a:cubicBezTo>
                  <a:pt x="306467" y="150725"/>
                  <a:pt x="296557" y="147376"/>
                  <a:pt x="286509" y="145701"/>
                </a:cubicBezTo>
                <a:cubicBezTo>
                  <a:pt x="283159" y="142351"/>
                  <a:pt x="280159" y="138611"/>
                  <a:pt x="276460" y="135652"/>
                </a:cubicBezTo>
                <a:cubicBezTo>
                  <a:pt x="271745" y="131880"/>
                  <a:pt x="265658" y="129874"/>
                  <a:pt x="261388" y="125604"/>
                </a:cubicBezTo>
                <a:cubicBezTo>
                  <a:pt x="227893" y="92109"/>
                  <a:pt x="276463" y="127281"/>
                  <a:pt x="236267" y="100483"/>
                </a:cubicBezTo>
                <a:cubicBezTo>
                  <a:pt x="232918" y="95459"/>
                  <a:pt x="230763" y="89387"/>
                  <a:pt x="226219" y="85411"/>
                </a:cubicBezTo>
                <a:cubicBezTo>
                  <a:pt x="202243" y="64432"/>
                  <a:pt x="194391" y="64754"/>
                  <a:pt x="165929" y="55266"/>
                </a:cubicBezTo>
                <a:cubicBezTo>
                  <a:pt x="144296" y="48055"/>
                  <a:pt x="156007" y="51529"/>
                  <a:pt x="130759" y="45217"/>
                </a:cubicBezTo>
                <a:cubicBezTo>
                  <a:pt x="125735" y="41868"/>
                  <a:pt x="120402" y="38941"/>
                  <a:pt x="115687" y="35169"/>
                </a:cubicBezTo>
                <a:cubicBezTo>
                  <a:pt x="111988" y="32210"/>
                  <a:pt x="109700" y="27558"/>
                  <a:pt x="105638" y="25121"/>
                </a:cubicBezTo>
                <a:cubicBezTo>
                  <a:pt x="101097" y="22396"/>
                  <a:pt x="95195" y="22668"/>
                  <a:pt x="90566" y="20096"/>
                </a:cubicBezTo>
                <a:cubicBezTo>
                  <a:pt x="80009" y="14231"/>
                  <a:pt x="60421" y="0"/>
                  <a:pt x="60421" y="0"/>
                </a:cubicBezTo>
                <a:lnTo>
                  <a:pt x="35300" y="5024"/>
                </a:lnTo>
                <a:cubicBezTo>
                  <a:pt x="25277" y="6846"/>
                  <a:pt x="12358" y="2845"/>
                  <a:pt x="5155" y="10048"/>
                </a:cubicBezTo>
                <a:cubicBezTo>
                  <a:pt x="885" y="14318"/>
                  <a:pt x="11854" y="20097"/>
                  <a:pt x="15203" y="25121"/>
                </a:cubicBezTo>
                <a:cubicBezTo>
                  <a:pt x="16878" y="41868"/>
                  <a:pt x="20227" y="58531"/>
                  <a:pt x="20227" y="75362"/>
                </a:cubicBezTo>
                <a:cubicBezTo>
                  <a:pt x="20227" y="80658"/>
                  <a:pt x="14164" y="85242"/>
                  <a:pt x="15203" y="90435"/>
                </a:cubicBezTo>
                <a:cubicBezTo>
                  <a:pt x="16132" y="95080"/>
                  <a:pt x="21902" y="97134"/>
                  <a:pt x="25252" y="100483"/>
                </a:cubicBezTo>
                <a:cubicBezTo>
                  <a:pt x="36975" y="135652"/>
                  <a:pt x="25252" y="127279"/>
                  <a:pt x="50373" y="135652"/>
                </a:cubicBezTo>
                <a:lnTo>
                  <a:pt x="85542" y="170822"/>
                </a:lnTo>
                <a:cubicBezTo>
                  <a:pt x="93032" y="178312"/>
                  <a:pt x="115687" y="180870"/>
                  <a:pt x="115687" y="180870"/>
                </a:cubicBezTo>
                <a:cubicBezTo>
                  <a:pt x="120711" y="184219"/>
                  <a:pt x="125358" y="188218"/>
                  <a:pt x="130759" y="190918"/>
                </a:cubicBezTo>
                <a:cubicBezTo>
                  <a:pt x="135496" y="193287"/>
                  <a:pt x="141696" y="192634"/>
                  <a:pt x="145832" y="195943"/>
                </a:cubicBezTo>
                <a:cubicBezTo>
                  <a:pt x="150547" y="199715"/>
                  <a:pt x="152531" y="205991"/>
                  <a:pt x="155880" y="211015"/>
                </a:cubicBezTo>
                <a:cubicBezTo>
                  <a:pt x="165272" y="239193"/>
                  <a:pt x="168993" y="243759"/>
                  <a:pt x="155880" y="286378"/>
                </a:cubicBezTo>
                <a:cubicBezTo>
                  <a:pt x="154323" y="291440"/>
                  <a:pt x="145545" y="289034"/>
                  <a:pt x="140808" y="291402"/>
                </a:cubicBezTo>
                <a:cubicBezTo>
                  <a:pt x="128129" y="297741"/>
                  <a:pt x="125034" y="302151"/>
                  <a:pt x="115687" y="311499"/>
                </a:cubicBezTo>
                <a:cubicBezTo>
                  <a:pt x="113885" y="322309"/>
                  <a:pt x="118199" y="351191"/>
                  <a:pt x="95590" y="346668"/>
                </a:cubicBezTo>
                <a:cubicBezTo>
                  <a:pt x="90945" y="345739"/>
                  <a:pt x="88891" y="339969"/>
                  <a:pt x="85542" y="336619"/>
                </a:cubicBezTo>
                <a:cubicBezTo>
                  <a:pt x="58746" y="338294"/>
                  <a:pt x="31289" y="335495"/>
                  <a:pt x="5155" y="341644"/>
                </a:cubicBezTo>
                <a:cubicBezTo>
                  <a:pt x="0" y="342857"/>
                  <a:pt x="131" y="351420"/>
                  <a:pt x="131" y="356716"/>
                </a:cubicBezTo>
                <a:cubicBezTo>
                  <a:pt x="131" y="366903"/>
                  <a:pt x="3892" y="376753"/>
                  <a:pt x="5155" y="386861"/>
                </a:cubicBezTo>
                <a:cubicBezTo>
                  <a:pt x="7243" y="403562"/>
                  <a:pt x="7620" y="420468"/>
                  <a:pt x="10179" y="437103"/>
                </a:cubicBezTo>
                <a:cubicBezTo>
                  <a:pt x="10984" y="442337"/>
                  <a:pt x="11895" y="448040"/>
                  <a:pt x="15203" y="452176"/>
                </a:cubicBezTo>
                <a:cubicBezTo>
                  <a:pt x="18975" y="456891"/>
                  <a:pt x="25252" y="458875"/>
                  <a:pt x="30276" y="462224"/>
                </a:cubicBezTo>
                <a:cubicBezTo>
                  <a:pt x="31951" y="475622"/>
                  <a:pt x="31420" y="489484"/>
                  <a:pt x="35300" y="502417"/>
                </a:cubicBezTo>
                <a:cubicBezTo>
                  <a:pt x="36661" y="506954"/>
                  <a:pt x="42911" y="508404"/>
                  <a:pt x="45348" y="512466"/>
                </a:cubicBezTo>
                <a:cubicBezTo>
                  <a:pt x="48073" y="517007"/>
                  <a:pt x="48698" y="522514"/>
                  <a:pt x="50373" y="527538"/>
                </a:cubicBezTo>
                <a:cubicBezTo>
                  <a:pt x="52048" y="542611"/>
                  <a:pt x="53393" y="557724"/>
                  <a:pt x="55397" y="572756"/>
                </a:cubicBezTo>
                <a:cubicBezTo>
                  <a:pt x="56743" y="582854"/>
                  <a:pt x="55865" y="593789"/>
                  <a:pt x="60421" y="602901"/>
                </a:cubicBezTo>
                <a:cubicBezTo>
                  <a:pt x="63121" y="608302"/>
                  <a:pt x="70469" y="609600"/>
                  <a:pt x="75493" y="612949"/>
                </a:cubicBezTo>
                <a:cubicBezTo>
                  <a:pt x="82355" y="722716"/>
                  <a:pt x="57851" y="673191"/>
                  <a:pt x="95590" y="703384"/>
                </a:cubicBezTo>
                <a:cubicBezTo>
                  <a:pt x="99289" y="706343"/>
                  <a:pt x="102289" y="710083"/>
                  <a:pt x="105638" y="713433"/>
                </a:cubicBezTo>
                <a:cubicBezTo>
                  <a:pt x="122065" y="762709"/>
                  <a:pt x="105132" y="742698"/>
                  <a:pt x="175977" y="748602"/>
                </a:cubicBezTo>
                <a:cubicBezTo>
                  <a:pt x="184351" y="750277"/>
                  <a:pt x="192813" y="751555"/>
                  <a:pt x="201098" y="753626"/>
                </a:cubicBezTo>
                <a:cubicBezTo>
                  <a:pt x="206236" y="754910"/>
                  <a:pt x="212425" y="754905"/>
                  <a:pt x="216170" y="758650"/>
                </a:cubicBezTo>
                <a:cubicBezTo>
                  <a:pt x="218642" y="761122"/>
                  <a:pt x="226086" y="793554"/>
                  <a:pt x="226219" y="793819"/>
                </a:cubicBezTo>
                <a:cubicBezTo>
                  <a:pt x="230264" y="801910"/>
                  <a:pt x="245420" y="809180"/>
                  <a:pt x="251340" y="813916"/>
                </a:cubicBezTo>
                <a:cubicBezTo>
                  <a:pt x="255039" y="816875"/>
                  <a:pt x="258039" y="820615"/>
                  <a:pt x="261388" y="823965"/>
                </a:cubicBezTo>
                <a:cubicBezTo>
                  <a:pt x="263063" y="840712"/>
                  <a:pt x="256513" y="860595"/>
                  <a:pt x="266412" y="874206"/>
                </a:cubicBezTo>
                <a:cubicBezTo>
                  <a:pt x="273377" y="883783"/>
                  <a:pt x="289830" y="877761"/>
                  <a:pt x="301581" y="879230"/>
                </a:cubicBezTo>
                <a:cubicBezTo>
                  <a:pt x="316629" y="881111"/>
                  <a:pt x="331726" y="882580"/>
                  <a:pt x="346799" y="884255"/>
                </a:cubicBezTo>
                <a:cubicBezTo>
                  <a:pt x="351823" y="885930"/>
                  <a:pt x="356779" y="887824"/>
                  <a:pt x="361871" y="889279"/>
                </a:cubicBezTo>
                <a:cubicBezTo>
                  <a:pt x="406040" y="901898"/>
                  <a:pt x="360895" y="887279"/>
                  <a:pt x="397041" y="899327"/>
                </a:cubicBezTo>
                <a:cubicBezTo>
                  <a:pt x="400390" y="894303"/>
                  <a:pt x="406235" y="890232"/>
                  <a:pt x="407089" y="884255"/>
                </a:cubicBezTo>
                <a:cubicBezTo>
                  <a:pt x="409213" y="869384"/>
                  <a:pt x="393414" y="862760"/>
                  <a:pt x="407089" y="849085"/>
                </a:cubicBezTo>
                <a:cubicBezTo>
                  <a:pt x="410834" y="845340"/>
                  <a:pt x="417138" y="845736"/>
                  <a:pt x="422162" y="844061"/>
                </a:cubicBezTo>
                <a:cubicBezTo>
                  <a:pt x="432477" y="847499"/>
                  <a:pt x="441764" y="848098"/>
                  <a:pt x="447282" y="859134"/>
                </a:cubicBezTo>
                <a:cubicBezTo>
                  <a:pt x="452019" y="868608"/>
                  <a:pt x="453981" y="879231"/>
                  <a:pt x="457331" y="889279"/>
                </a:cubicBezTo>
                <a:cubicBezTo>
                  <a:pt x="459006" y="894303"/>
                  <a:pt x="458611" y="900606"/>
                  <a:pt x="462355" y="904351"/>
                </a:cubicBezTo>
                <a:lnTo>
                  <a:pt x="472403" y="914400"/>
                </a:lnTo>
                <a:cubicBezTo>
                  <a:pt x="480777" y="912725"/>
                  <a:pt x="489675" y="912740"/>
                  <a:pt x="497524" y="909376"/>
                </a:cubicBezTo>
                <a:cubicBezTo>
                  <a:pt x="517047" y="901009"/>
                  <a:pt x="503386" y="875881"/>
                  <a:pt x="507573" y="8591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" name="18 Forma libre">
            <a:extLst>
              <a:ext uri="{FF2B5EF4-FFF2-40B4-BE49-F238E27FC236}">
                <a16:creationId xmlns:a16="http://schemas.microsoft.com/office/drawing/2014/main" id="{B240F649-6397-4E24-A4E2-8B41E29E6A09}"/>
              </a:ext>
            </a:extLst>
          </p:cNvPr>
          <p:cNvSpPr/>
          <p:nvPr/>
        </p:nvSpPr>
        <p:spPr>
          <a:xfrm>
            <a:off x="1746450" y="3653195"/>
            <a:ext cx="1117997" cy="828675"/>
          </a:xfrm>
          <a:custGeom>
            <a:avLst/>
            <a:gdLst>
              <a:gd name="connsiteX0" fmla="*/ 1444507 w 1490764"/>
              <a:gd name="connsiteY0" fmla="*/ 697594 h 1109731"/>
              <a:gd name="connsiteX1" fmla="*/ 1449531 w 1490764"/>
              <a:gd name="connsiteY1" fmla="*/ 662425 h 1109731"/>
              <a:gd name="connsiteX2" fmla="*/ 1459580 w 1490764"/>
              <a:gd name="connsiteY2" fmla="*/ 652377 h 1109731"/>
              <a:gd name="connsiteX3" fmla="*/ 1479676 w 1490764"/>
              <a:gd name="connsiteY3" fmla="*/ 632280 h 1109731"/>
              <a:gd name="connsiteX4" fmla="*/ 1474652 w 1490764"/>
              <a:gd name="connsiteY4" fmla="*/ 617207 h 1109731"/>
              <a:gd name="connsiteX5" fmla="*/ 1459580 w 1490764"/>
              <a:gd name="connsiteY5" fmla="*/ 607159 h 1109731"/>
              <a:gd name="connsiteX6" fmla="*/ 1474652 w 1490764"/>
              <a:gd name="connsiteY6" fmla="*/ 571990 h 1109731"/>
              <a:gd name="connsiteX7" fmla="*/ 1479676 w 1490764"/>
              <a:gd name="connsiteY7" fmla="*/ 556917 h 1109731"/>
              <a:gd name="connsiteX8" fmla="*/ 1489725 w 1490764"/>
              <a:gd name="connsiteY8" fmla="*/ 546869 h 1109731"/>
              <a:gd name="connsiteX9" fmla="*/ 1484700 w 1490764"/>
              <a:gd name="connsiteY9" fmla="*/ 531796 h 1109731"/>
              <a:gd name="connsiteX10" fmla="*/ 1459580 w 1490764"/>
              <a:gd name="connsiteY10" fmla="*/ 536821 h 1109731"/>
              <a:gd name="connsiteX11" fmla="*/ 1444507 w 1490764"/>
              <a:gd name="connsiteY11" fmla="*/ 541845 h 1109731"/>
              <a:gd name="connsiteX12" fmla="*/ 1424410 w 1490764"/>
              <a:gd name="connsiteY12" fmla="*/ 566966 h 1109731"/>
              <a:gd name="connsiteX13" fmla="*/ 1404314 w 1490764"/>
              <a:gd name="connsiteY13" fmla="*/ 571990 h 1109731"/>
              <a:gd name="connsiteX14" fmla="*/ 1389241 w 1490764"/>
              <a:gd name="connsiteY14" fmla="*/ 577014 h 1109731"/>
              <a:gd name="connsiteX15" fmla="*/ 1384217 w 1490764"/>
              <a:gd name="connsiteY15" fmla="*/ 592086 h 1109731"/>
              <a:gd name="connsiteX16" fmla="*/ 1379193 w 1490764"/>
              <a:gd name="connsiteY16" fmla="*/ 612183 h 1109731"/>
              <a:gd name="connsiteX17" fmla="*/ 1349048 w 1490764"/>
              <a:gd name="connsiteY17" fmla="*/ 622232 h 1109731"/>
              <a:gd name="connsiteX18" fmla="*/ 1308854 w 1490764"/>
              <a:gd name="connsiteY18" fmla="*/ 652377 h 1109731"/>
              <a:gd name="connsiteX19" fmla="*/ 1278709 w 1490764"/>
              <a:gd name="connsiteY19" fmla="*/ 662425 h 1109731"/>
              <a:gd name="connsiteX20" fmla="*/ 1263637 w 1490764"/>
              <a:gd name="connsiteY20" fmla="*/ 667449 h 1109731"/>
              <a:gd name="connsiteX21" fmla="*/ 1228467 w 1490764"/>
              <a:gd name="connsiteY21" fmla="*/ 697594 h 1109731"/>
              <a:gd name="connsiteX22" fmla="*/ 1027500 w 1490764"/>
              <a:gd name="connsiteY22" fmla="*/ 692570 h 1109731"/>
              <a:gd name="connsiteX23" fmla="*/ 1027500 w 1490764"/>
              <a:gd name="connsiteY23" fmla="*/ 662425 h 1109731"/>
              <a:gd name="connsiteX24" fmla="*/ 1022476 w 1490764"/>
              <a:gd name="connsiteY24" fmla="*/ 647352 h 1109731"/>
              <a:gd name="connsiteX25" fmla="*/ 1007404 w 1490764"/>
              <a:gd name="connsiteY25" fmla="*/ 637304 h 1109731"/>
              <a:gd name="connsiteX26" fmla="*/ 997355 w 1490764"/>
              <a:gd name="connsiteY26" fmla="*/ 627256 h 1109731"/>
              <a:gd name="connsiteX27" fmla="*/ 992331 w 1490764"/>
              <a:gd name="connsiteY27" fmla="*/ 571990 h 1109731"/>
              <a:gd name="connsiteX28" fmla="*/ 962186 w 1490764"/>
              <a:gd name="connsiteY28" fmla="*/ 561941 h 1109731"/>
              <a:gd name="connsiteX29" fmla="*/ 932041 w 1490764"/>
              <a:gd name="connsiteY29" fmla="*/ 546869 h 1109731"/>
              <a:gd name="connsiteX30" fmla="*/ 831558 w 1490764"/>
              <a:gd name="connsiteY30" fmla="*/ 536821 h 1109731"/>
              <a:gd name="connsiteX31" fmla="*/ 756195 w 1490764"/>
              <a:gd name="connsiteY31" fmla="*/ 521748 h 1109731"/>
              <a:gd name="connsiteX32" fmla="*/ 751171 w 1490764"/>
              <a:gd name="connsiteY32" fmla="*/ 506676 h 1109731"/>
              <a:gd name="connsiteX33" fmla="*/ 781316 w 1490764"/>
              <a:gd name="connsiteY33" fmla="*/ 491603 h 1109731"/>
              <a:gd name="connsiteX34" fmla="*/ 791364 w 1490764"/>
              <a:gd name="connsiteY34" fmla="*/ 476530 h 1109731"/>
              <a:gd name="connsiteX35" fmla="*/ 796388 w 1490764"/>
              <a:gd name="connsiteY35" fmla="*/ 461458 h 1109731"/>
              <a:gd name="connsiteX36" fmla="*/ 806437 w 1490764"/>
              <a:gd name="connsiteY36" fmla="*/ 451410 h 1109731"/>
              <a:gd name="connsiteX37" fmla="*/ 811461 w 1490764"/>
              <a:gd name="connsiteY37" fmla="*/ 436337 h 1109731"/>
              <a:gd name="connsiteX38" fmla="*/ 786340 w 1490764"/>
              <a:gd name="connsiteY38" fmla="*/ 386095 h 1109731"/>
              <a:gd name="connsiteX39" fmla="*/ 771267 w 1490764"/>
              <a:gd name="connsiteY39" fmla="*/ 376047 h 1109731"/>
              <a:gd name="connsiteX40" fmla="*/ 746147 w 1490764"/>
              <a:gd name="connsiteY40" fmla="*/ 335854 h 1109731"/>
              <a:gd name="connsiteX41" fmla="*/ 731074 w 1490764"/>
              <a:gd name="connsiteY41" fmla="*/ 330829 h 1109731"/>
              <a:gd name="connsiteX42" fmla="*/ 726050 w 1490764"/>
              <a:gd name="connsiteY42" fmla="*/ 305708 h 1109731"/>
              <a:gd name="connsiteX43" fmla="*/ 716002 w 1490764"/>
              <a:gd name="connsiteY43" fmla="*/ 290636 h 1109731"/>
              <a:gd name="connsiteX44" fmla="*/ 680832 w 1490764"/>
              <a:gd name="connsiteY44" fmla="*/ 260491 h 1109731"/>
              <a:gd name="connsiteX45" fmla="*/ 670784 w 1490764"/>
              <a:gd name="connsiteY45" fmla="*/ 245418 h 1109731"/>
              <a:gd name="connsiteX46" fmla="*/ 640639 w 1490764"/>
              <a:gd name="connsiteY46" fmla="*/ 225322 h 1109731"/>
              <a:gd name="connsiteX47" fmla="*/ 630591 w 1490764"/>
              <a:gd name="connsiteY47" fmla="*/ 175080 h 1109731"/>
              <a:gd name="connsiteX48" fmla="*/ 610494 w 1490764"/>
              <a:gd name="connsiteY48" fmla="*/ 154983 h 1109731"/>
              <a:gd name="connsiteX49" fmla="*/ 595421 w 1490764"/>
              <a:gd name="connsiteY49" fmla="*/ 149959 h 1109731"/>
              <a:gd name="connsiteX50" fmla="*/ 580349 w 1490764"/>
              <a:gd name="connsiteY50" fmla="*/ 119814 h 1109731"/>
              <a:gd name="connsiteX51" fmla="*/ 595421 w 1490764"/>
              <a:gd name="connsiteY51" fmla="*/ 114790 h 1109731"/>
              <a:gd name="connsiteX52" fmla="*/ 625566 w 1490764"/>
              <a:gd name="connsiteY52" fmla="*/ 109766 h 1109731"/>
              <a:gd name="connsiteX53" fmla="*/ 630591 w 1490764"/>
              <a:gd name="connsiteY53" fmla="*/ 94693 h 1109731"/>
              <a:gd name="connsiteX54" fmla="*/ 600445 w 1490764"/>
              <a:gd name="connsiteY54" fmla="*/ 84645 h 1109731"/>
              <a:gd name="connsiteX55" fmla="*/ 590397 w 1490764"/>
              <a:gd name="connsiteY55" fmla="*/ 74596 h 1109731"/>
              <a:gd name="connsiteX56" fmla="*/ 575325 w 1490764"/>
              <a:gd name="connsiteY56" fmla="*/ 64548 h 1109731"/>
              <a:gd name="connsiteX57" fmla="*/ 555228 w 1490764"/>
              <a:gd name="connsiteY57" fmla="*/ 44451 h 1109731"/>
              <a:gd name="connsiteX58" fmla="*/ 545180 w 1490764"/>
              <a:gd name="connsiteY58" fmla="*/ 29379 h 1109731"/>
              <a:gd name="connsiteX59" fmla="*/ 454744 w 1490764"/>
              <a:gd name="connsiteY59" fmla="*/ 24355 h 1109731"/>
              <a:gd name="connsiteX60" fmla="*/ 444696 w 1490764"/>
              <a:gd name="connsiteY60" fmla="*/ 39427 h 1109731"/>
              <a:gd name="connsiteX61" fmla="*/ 434648 w 1490764"/>
              <a:gd name="connsiteY61" fmla="*/ 49476 h 1109731"/>
              <a:gd name="connsiteX62" fmla="*/ 424599 w 1490764"/>
              <a:gd name="connsiteY62" fmla="*/ 79621 h 1109731"/>
              <a:gd name="connsiteX63" fmla="*/ 419575 w 1490764"/>
              <a:gd name="connsiteY63" fmla="*/ 94693 h 1109731"/>
              <a:gd name="connsiteX64" fmla="*/ 409527 w 1490764"/>
              <a:gd name="connsiteY64" fmla="*/ 109766 h 1109731"/>
              <a:gd name="connsiteX65" fmla="*/ 379382 w 1490764"/>
              <a:gd name="connsiteY65" fmla="*/ 119814 h 1109731"/>
              <a:gd name="connsiteX66" fmla="*/ 364309 w 1490764"/>
              <a:gd name="connsiteY66" fmla="*/ 114790 h 1109731"/>
              <a:gd name="connsiteX67" fmla="*/ 319092 w 1490764"/>
              <a:gd name="connsiteY67" fmla="*/ 124838 h 1109731"/>
              <a:gd name="connsiteX68" fmla="*/ 293971 w 1490764"/>
              <a:gd name="connsiteY68" fmla="*/ 144935 h 1109731"/>
              <a:gd name="connsiteX69" fmla="*/ 278898 w 1490764"/>
              <a:gd name="connsiteY69" fmla="*/ 149959 h 1109731"/>
              <a:gd name="connsiteX70" fmla="*/ 263826 w 1490764"/>
              <a:gd name="connsiteY70" fmla="*/ 160007 h 1109731"/>
              <a:gd name="connsiteX71" fmla="*/ 238705 w 1490764"/>
              <a:gd name="connsiteY71" fmla="*/ 185128 h 1109731"/>
              <a:gd name="connsiteX72" fmla="*/ 143245 w 1490764"/>
              <a:gd name="connsiteY72" fmla="*/ 190152 h 1109731"/>
              <a:gd name="connsiteX73" fmla="*/ 103052 w 1490764"/>
              <a:gd name="connsiteY73" fmla="*/ 205225 h 1109731"/>
              <a:gd name="connsiteX74" fmla="*/ 98028 w 1490764"/>
              <a:gd name="connsiteY74" fmla="*/ 220297 h 1109731"/>
              <a:gd name="connsiteX75" fmla="*/ 98028 w 1490764"/>
              <a:gd name="connsiteY75" fmla="*/ 260491 h 1109731"/>
              <a:gd name="connsiteX76" fmla="*/ 57834 w 1490764"/>
              <a:gd name="connsiteY76" fmla="*/ 265515 h 1109731"/>
              <a:gd name="connsiteX77" fmla="*/ 22665 w 1490764"/>
              <a:gd name="connsiteY77" fmla="*/ 290636 h 1109731"/>
              <a:gd name="connsiteX78" fmla="*/ 12617 w 1490764"/>
              <a:gd name="connsiteY78" fmla="*/ 305708 h 1109731"/>
              <a:gd name="connsiteX79" fmla="*/ 2569 w 1490764"/>
              <a:gd name="connsiteY79" fmla="*/ 335854 h 1109731"/>
              <a:gd name="connsiteX80" fmla="*/ 7593 w 1490764"/>
              <a:gd name="connsiteY80" fmla="*/ 355950 h 1109731"/>
              <a:gd name="connsiteX81" fmla="*/ 17641 w 1490764"/>
              <a:gd name="connsiteY81" fmla="*/ 401168 h 1109731"/>
              <a:gd name="connsiteX82" fmla="*/ 22665 w 1490764"/>
              <a:gd name="connsiteY82" fmla="*/ 426289 h 1109731"/>
              <a:gd name="connsiteX83" fmla="*/ 42762 w 1490764"/>
              <a:gd name="connsiteY83" fmla="*/ 456434 h 1109731"/>
              <a:gd name="connsiteX84" fmla="*/ 47786 w 1490764"/>
              <a:gd name="connsiteY84" fmla="*/ 476530 h 1109731"/>
              <a:gd name="connsiteX85" fmla="*/ 52810 w 1490764"/>
              <a:gd name="connsiteY85" fmla="*/ 506676 h 1109731"/>
              <a:gd name="connsiteX86" fmla="*/ 62859 w 1490764"/>
              <a:gd name="connsiteY86" fmla="*/ 536821 h 1109731"/>
              <a:gd name="connsiteX87" fmla="*/ 103052 w 1490764"/>
              <a:gd name="connsiteY87" fmla="*/ 526772 h 1109731"/>
              <a:gd name="connsiteX88" fmla="*/ 113100 w 1490764"/>
              <a:gd name="connsiteY88" fmla="*/ 511700 h 1109731"/>
              <a:gd name="connsiteX89" fmla="*/ 148270 w 1490764"/>
              <a:gd name="connsiteY89" fmla="*/ 501651 h 1109731"/>
              <a:gd name="connsiteX90" fmla="*/ 183439 w 1490764"/>
              <a:gd name="connsiteY90" fmla="*/ 476530 h 1109731"/>
              <a:gd name="connsiteX91" fmla="*/ 198511 w 1490764"/>
              <a:gd name="connsiteY91" fmla="*/ 471506 h 1109731"/>
              <a:gd name="connsiteX92" fmla="*/ 208560 w 1490764"/>
              <a:gd name="connsiteY92" fmla="*/ 461458 h 1109731"/>
              <a:gd name="connsiteX93" fmla="*/ 218608 w 1490764"/>
              <a:gd name="connsiteY93" fmla="*/ 401168 h 1109731"/>
              <a:gd name="connsiteX94" fmla="*/ 238705 w 1490764"/>
              <a:gd name="connsiteY94" fmla="*/ 381071 h 1109731"/>
              <a:gd name="connsiteX95" fmla="*/ 243729 w 1490764"/>
              <a:gd name="connsiteY95" fmla="*/ 365999 h 1109731"/>
              <a:gd name="connsiteX96" fmla="*/ 253777 w 1490764"/>
              <a:gd name="connsiteY96" fmla="*/ 355950 h 1109731"/>
              <a:gd name="connsiteX97" fmla="*/ 304019 w 1490764"/>
              <a:gd name="connsiteY97" fmla="*/ 340878 h 1109731"/>
              <a:gd name="connsiteX98" fmla="*/ 334164 w 1490764"/>
              <a:gd name="connsiteY98" fmla="*/ 330829 h 1109731"/>
              <a:gd name="connsiteX99" fmla="*/ 399478 w 1490764"/>
              <a:gd name="connsiteY99" fmla="*/ 335854 h 1109731"/>
              <a:gd name="connsiteX100" fmla="*/ 394454 w 1490764"/>
              <a:gd name="connsiteY100" fmla="*/ 360974 h 1109731"/>
              <a:gd name="connsiteX101" fmla="*/ 379382 w 1490764"/>
              <a:gd name="connsiteY101" fmla="*/ 365999 h 1109731"/>
              <a:gd name="connsiteX102" fmla="*/ 354261 w 1490764"/>
              <a:gd name="connsiteY102" fmla="*/ 371023 h 1109731"/>
              <a:gd name="connsiteX103" fmla="*/ 349237 w 1490764"/>
              <a:gd name="connsiteY103" fmla="*/ 466482 h 1109731"/>
              <a:gd name="connsiteX104" fmla="*/ 339188 w 1490764"/>
              <a:gd name="connsiteY104" fmla="*/ 501651 h 1109731"/>
              <a:gd name="connsiteX105" fmla="*/ 349237 w 1490764"/>
              <a:gd name="connsiteY105" fmla="*/ 511700 h 1109731"/>
              <a:gd name="connsiteX106" fmla="*/ 359285 w 1490764"/>
              <a:gd name="connsiteY106" fmla="*/ 556917 h 1109731"/>
              <a:gd name="connsiteX107" fmla="*/ 374358 w 1490764"/>
              <a:gd name="connsiteY107" fmla="*/ 602135 h 1109731"/>
              <a:gd name="connsiteX108" fmla="*/ 384406 w 1490764"/>
              <a:gd name="connsiteY108" fmla="*/ 632280 h 1109731"/>
              <a:gd name="connsiteX109" fmla="*/ 389430 w 1490764"/>
              <a:gd name="connsiteY109" fmla="*/ 647352 h 1109731"/>
              <a:gd name="connsiteX110" fmla="*/ 399478 w 1490764"/>
              <a:gd name="connsiteY110" fmla="*/ 657401 h 1109731"/>
              <a:gd name="connsiteX111" fmla="*/ 404503 w 1490764"/>
              <a:gd name="connsiteY111" fmla="*/ 717691 h 1109731"/>
              <a:gd name="connsiteX112" fmla="*/ 419575 w 1490764"/>
              <a:gd name="connsiteY112" fmla="*/ 727739 h 1109731"/>
              <a:gd name="connsiteX113" fmla="*/ 429623 w 1490764"/>
              <a:gd name="connsiteY113" fmla="*/ 798078 h 1109731"/>
              <a:gd name="connsiteX114" fmla="*/ 439672 w 1490764"/>
              <a:gd name="connsiteY114" fmla="*/ 808126 h 1109731"/>
              <a:gd name="connsiteX115" fmla="*/ 444696 w 1490764"/>
              <a:gd name="connsiteY115" fmla="*/ 823199 h 1109731"/>
              <a:gd name="connsiteX116" fmla="*/ 459769 w 1490764"/>
              <a:gd name="connsiteY116" fmla="*/ 833247 h 1109731"/>
              <a:gd name="connsiteX117" fmla="*/ 469817 w 1490764"/>
              <a:gd name="connsiteY117" fmla="*/ 848319 h 1109731"/>
              <a:gd name="connsiteX118" fmla="*/ 459769 w 1490764"/>
              <a:gd name="connsiteY118" fmla="*/ 873440 h 1109731"/>
              <a:gd name="connsiteX119" fmla="*/ 439672 w 1490764"/>
              <a:gd name="connsiteY119" fmla="*/ 913634 h 1109731"/>
              <a:gd name="connsiteX120" fmla="*/ 424599 w 1490764"/>
              <a:gd name="connsiteY120" fmla="*/ 918658 h 1109731"/>
              <a:gd name="connsiteX121" fmla="*/ 409527 w 1490764"/>
              <a:gd name="connsiteY121" fmla="*/ 928706 h 1109731"/>
              <a:gd name="connsiteX122" fmla="*/ 409527 w 1490764"/>
              <a:gd name="connsiteY122" fmla="*/ 988996 h 1109731"/>
              <a:gd name="connsiteX123" fmla="*/ 434648 w 1490764"/>
              <a:gd name="connsiteY123" fmla="*/ 983972 h 1109731"/>
              <a:gd name="connsiteX124" fmla="*/ 555228 w 1490764"/>
              <a:gd name="connsiteY124" fmla="*/ 973924 h 1109731"/>
              <a:gd name="connsiteX125" fmla="*/ 580349 w 1490764"/>
              <a:gd name="connsiteY125" fmla="*/ 953827 h 1109731"/>
              <a:gd name="connsiteX126" fmla="*/ 585373 w 1490764"/>
              <a:gd name="connsiteY126" fmla="*/ 938755 h 1109731"/>
              <a:gd name="connsiteX127" fmla="*/ 590397 w 1490764"/>
              <a:gd name="connsiteY127" fmla="*/ 918658 h 1109731"/>
              <a:gd name="connsiteX128" fmla="*/ 605470 w 1490764"/>
              <a:gd name="connsiteY128" fmla="*/ 913634 h 1109731"/>
              <a:gd name="connsiteX129" fmla="*/ 620542 w 1490764"/>
              <a:gd name="connsiteY129" fmla="*/ 918658 h 1109731"/>
              <a:gd name="connsiteX130" fmla="*/ 625566 w 1490764"/>
              <a:gd name="connsiteY130" fmla="*/ 933730 h 1109731"/>
              <a:gd name="connsiteX131" fmla="*/ 635615 w 1490764"/>
              <a:gd name="connsiteY131" fmla="*/ 943779 h 1109731"/>
              <a:gd name="connsiteX132" fmla="*/ 645663 w 1490764"/>
              <a:gd name="connsiteY132" fmla="*/ 994021 h 1109731"/>
              <a:gd name="connsiteX133" fmla="*/ 650687 w 1490764"/>
              <a:gd name="connsiteY133" fmla="*/ 1039238 h 1109731"/>
              <a:gd name="connsiteX134" fmla="*/ 660736 w 1490764"/>
              <a:gd name="connsiteY134" fmla="*/ 1049286 h 1109731"/>
              <a:gd name="connsiteX135" fmla="*/ 690881 w 1490764"/>
              <a:gd name="connsiteY135" fmla="*/ 1059335 h 1109731"/>
              <a:gd name="connsiteX136" fmla="*/ 786340 w 1490764"/>
              <a:gd name="connsiteY136" fmla="*/ 1059335 h 1109731"/>
              <a:gd name="connsiteX137" fmla="*/ 791364 w 1490764"/>
              <a:gd name="connsiteY137" fmla="*/ 1074407 h 1109731"/>
              <a:gd name="connsiteX138" fmla="*/ 801412 w 1490764"/>
              <a:gd name="connsiteY138" fmla="*/ 1084456 h 1109731"/>
              <a:gd name="connsiteX139" fmla="*/ 816485 w 1490764"/>
              <a:gd name="connsiteY139" fmla="*/ 1089480 h 1109731"/>
              <a:gd name="connsiteX140" fmla="*/ 881799 w 1490764"/>
              <a:gd name="connsiteY140" fmla="*/ 1094504 h 1109731"/>
              <a:gd name="connsiteX141" fmla="*/ 921993 w 1490764"/>
              <a:gd name="connsiteY141" fmla="*/ 1099528 h 1109731"/>
              <a:gd name="connsiteX142" fmla="*/ 937065 w 1490764"/>
              <a:gd name="connsiteY142" fmla="*/ 1089480 h 1109731"/>
              <a:gd name="connsiteX143" fmla="*/ 1002380 w 1490764"/>
              <a:gd name="connsiteY143" fmla="*/ 1084456 h 1109731"/>
              <a:gd name="connsiteX144" fmla="*/ 1012428 w 1490764"/>
              <a:gd name="connsiteY144" fmla="*/ 1054311 h 1109731"/>
              <a:gd name="connsiteX145" fmla="*/ 1017452 w 1490764"/>
              <a:gd name="connsiteY145" fmla="*/ 1039238 h 1109731"/>
              <a:gd name="connsiteX146" fmla="*/ 1032525 w 1490764"/>
              <a:gd name="connsiteY146" fmla="*/ 1029190 h 1109731"/>
              <a:gd name="connsiteX147" fmla="*/ 1037549 w 1490764"/>
              <a:gd name="connsiteY147" fmla="*/ 1014117 h 1109731"/>
              <a:gd name="connsiteX148" fmla="*/ 1022476 w 1490764"/>
              <a:gd name="connsiteY148" fmla="*/ 983972 h 1109731"/>
              <a:gd name="connsiteX149" fmla="*/ 1027500 w 1490764"/>
              <a:gd name="connsiteY149" fmla="*/ 968900 h 1109731"/>
              <a:gd name="connsiteX150" fmla="*/ 1067694 w 1490764"/>
              <a:gd name="connsiteY150" fmla="*/ 968900 h 1109731"/>
              <a:gd name="connsiteX151" fmla="*/ 1097839 w 1490764"/>
              <a:gd name="connsiteY151" fmla="*/ 973924 h 1109731"/>
              <a:gd name="connsiteX152" fmla="*/ 1107887 w 1490764"/>
              <a:gd name="connsiteY152" fmla="*/ 958851 h 1109731"/>
              <a:gd name="connsiteX153" fmla="*/ 1133008 w 1490764"/>
              <a:gd name="connsiteY153" fmla="*/ 953827 h 1109731"/>
              <a:gd name="connsiteX154" fmla="*/ 1163153 w 1490764"/>
              <a:gd name="connsiteY154" fmla="*/ 943779 h 1109731"/>
              <a:gd name="connsiteX155" fmla="*/ 1173202 w 1490764"/>
              <a:gd name="connsiteY155" fmla="*/ 928706 h 1109731"/>
              <a:gd name="connsiteX156" fmla="*/ 1203347 w 1490764"/>
              <a:gd name="connsiteY156" fmla="*/ 913634 h 1109731"/>
              <a:gd name="connsiteX157" fmla="*/ 1243540 w 1490764"/>
              <a:gd name="connsiteY157" fmla="*/ 903585 h 1109731"/>
              <a:gd name="connsiteX158" fmla="*/ 1263637 w 1490764"/>
              <a:gd name="connsiteY158" fmla="*/ 898561 h 1109731"/>
              <a:gd name="connsiteX159" fmla="*/ 1293782 w 1490764"/>
              <a:gd name="connsiteY159" fmla="*/ 888513 h 1109731"/>
              <a:gd name="connsiteX160" fmla="*/ 1323927 w 1490764"/>
              <a:gd name="connsiteY160" fmla="*/ 838271 h 1109731"/>
              <a:gd name="connsiteX161" fmla="*/ 1338999 w 1490764"/>
              <a:gd name="connsiteY161" fmla="*/ 833247 h 1109731"/>
              <a:gd name="connsiteX162" fmla="*/ 1349048 w 1490764"/>
              <a:gd name="connsiteY162" fmla="*/ 823199 h 1109731"/>
              <a:gd name="connsiteX163" fmla="*/ 1369144 w 1490764"/>
              <a:gd name="connsiteY163" fmla="*/ 783005 h 1109731"/>
              <a:gd name="connsiteX164" fmla="*/ 1384217 w 1490764"/>
              <a:gd name="connsiteY164" fmla="*/ 777981 h 1109731"/>
              <a:gd name="connsiteX165" fmla="*/ 1394265 w 1490764"/>
              <a:gd name="connsiteY165" fmla="*/ 742812 h 1109731"/>
              <a:gd name="connsiteX166" fmla="*/ 1399289 w 1490764"/>
              <a:gd name="connsiteY166" fmla="*/ 712667 h 1109731"/>
              <a:gd name="connsiteX167" fmla="*/ 1409338 w 1490764"/>
              <a:gd name="connsiteY167" fmla="*/ 702618 h 1109731"/>
              <a:gd name="connsiteX168" fmla="*/ 1444507 w 1490764"/>
              <a:gd name="connsiteY168" fmla="*/ 697594 h 11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490764" h="1109731">
                <a:moveTo>
                  <a:pt x="1444507" y="697594"/>
                </a:moveTo>
                <a:cubicBezTo>
                  <a:pt x="1451206" y="690895"/>
                  <a:pt x="1445786" y="673659"/>
                  <a:pt x="1449531" y="662425"/>
                </a:cubicBezTo>
                <a:cubicBezTo>
                  <a:pt x="1451029" y="657931"/>
                  <a:pt x="1457143" y="656439"/>
                  <a:pt x="1459580" y="652377"/>
                </a:cubicBezTo>
                <a:cubicBezTo>
                  <a:pt x="1472979" y="630047"/>
                  <a:pt x="1452880" y="641212"/>
                  <a:pt x="1479676" y="632280"/>
                </a:cubicBezTo>
                <a:cubicBezTo>
                  <a:pt x="1478001" y="627256"/>
                  <a:pt x="1477960" y="621343"/>
                  <a:pt x="1474652" y="617207"/>
                </a:cubicBezTo>
                <a:cubicBezTo>
                  <a:pt x="1470880" y="612492"/>
                  <a:pt x="1461489" y="612887"/>
                  <a:pt x="1459580" y="607159"/>
                </a:cubicBezTo>
                <a:cubicBezTo>
                  <a:pt x="1455975" y="596344"/>
                  <a:pt x="1469600" y="579569"/>
                  <a:pt x="1474652" y="571990"/>
                </a:cubicBezTo>
                <a:cubicBezTo>
                  <a:pt x="1476327" y="566966"/>
                  <a:pt x="1476951" y="561458"/>
                  <a:pt x="1479676" y="556917"/>
                </a:cubicBezTo>
                <a:cubicBezTo>
                  <a:pt x="1482113" y="552855"/>
                  <a:pt x="1488796" y="551514"/>
                  <a:pt x="1489725" y="546869"/>
                </a:cubicBezTo>
                <a:cubicBezTo>
                  <a:pt x="1490764" y="541676"/>
                  <a:pt x="1486375" y="536820"/>
                  <a:pt x="1484700" y="531796"/>
                </a:cubicBezTo>
                <a:cubicBezTo>
                  <a:pt x="1476327" y="533471"/>
                  <a:pt x="1467864" y="534750"/>
                  <a:pt x="1459580" y="536821"/>
                </a:cubicBezTo>
                <a:cubicBezTo>
                  <a:pt x="1454442" y="538106"/>
                  <a:pt x="1448252" y="538100"/>
                  <a:pt x="1444507" y="541845"/>
                </a:cubicBezTo>
                <a:cubicBezTo>
                  <a:pt x="1420422" y="565929"/>
                  <a:pt x="1463447" y="550235"/>
                  <a:pt x="1424410" y="566966"/>
                </a:cubicBezTo>
                <a:cubicBezTo>
                  <a:pt x="1418063" y="569686"/>
                  <a:pt x="1410953" y="570093"/>
                  <a:pt x="1404314" y="571990"/>
                </a:cubicBezTo>
                <a:cubicBezTo>
                  <a:pt x="1399222" y="573445"/>
                  <a:pt x="1394265" y="575339"/>
                  <a:pt x="1389241" y="577014"/>
                </a:cubicBezTo>
                <a:cubicBezTo>
                  <a:pt x="1387566" y="582038"/>
                  <a:pt x="1385672" y="586994"/>
                  <a:pt x="1384217" y="592086"/>
                </a:cubicBezTo>
                <a:cubicBezTo>
                  <a:pt x="1382320" y="598725"/>
                  <a:pt x="1384436" y="607689"/>
                  <a:pt x="1379193" y="612183"/>
                </a:cubicBezTo>
                <a:cubicBezTo>
                  <a:pt x="1371151" y="619076"/>
                  <a:pt x="1349048" y="622232"/>
                  <a:pt x="1349048" y="622232"/>
                </a:cubicBezTo>
                <a:cubicBezTo>
                  <a:pt x="1337145" y="634133"/>
                  <a:pt x="1325894" y="646697"/>
                  <a:pt x="1308854" y="652377"/>
                </a:cubicBezTo>
                <a:lnTo>
                  <a:pt x="1278709" y="662425"/>
                </a:lnTo>
                <a:lnTo>
                  <a:pt x="1263637" y="667449"/>
                </a:lnTo>
                <a:cubicBezTo>
                  <a:pt x="1239270" y="691816"/>
                  <a:pt x="1251423" y="682291"/>
                  <a:pt x="1228467" y="697594"/>
                </a:cubicBezTo>
                <a:cubicBezTo>
                  <a:pt x="1161478" y="695919"/>
                  <a:pt x="1094208" y="698923"/>
                  <a:pt x="1027500" y="692570"/>
                </a:cubicBezTo>
                <a:cubicBezTo>
                  <a:pt x="1002304" y="690170"/>
                  <a:pt x="1025900" y="664825"/>
                  <a:pt x="1027500" y="662425"/>
                </a:cubicBezTo>
                <a:cubicBezTo>
                  <a:pt x="1025825" y="657401"/>
                  <a:pt x="1025784" y="651488"/>
                  <a:pt x="1022476" y="647352"/>
                </a:cubicBezTo>
                <a:cubicBezTo>
                  <a:pt x="1018704" y="642637"/>
                  <a:pt x="1012119" y="641076"/>
                  <a:pt x="1007404" y="637304"/>
                </a:cubicBezTo>
                <a:cubicBezTo>
                  <a:pt x="1003705" y="634345"/>
                  <a:pt x="1000705" y="630605"/>
                  <a:pt x="997355" y="627256"/>
                </a:cubicBezTo>
                <a:cubicBezTo>
                  <a:pt x="995680" y="608834"/>
                  <a:pt x="1001101" y="588277"/>
                  <a:pt x="992331" y="571990"/>
                </a:cubicBezTo>
                <a:cubicBezTo>
                  <a:pt x="987309" y="562664"/>
                  <a:pt x="972234" y="565291"/>
                  <a:pt x="962186" y="561941"/>
                </a:cubicBezTo>
                <a:cubicBezTo>
                  <a:pt x="888534" y="537389"/>
                  <a:pt x="1000359" y="563948"/>
                  <a:pt x="932041" y="546869"/>
                </a:cubicBezTo>
                <a:cubicBezTo>
                  <a:pt x="895816" y="537813"/>
                  <a:pt x="875393" y="539743"/>
                  <a:pt x="831558" y="536821"/>
                </a:cubicBezTo>
                <a:cubicBezTo>
                  <a:pt x="787025" y="521976"/>
                  <a:pt x="811939" y="527942"/>
                  <a:pt x="756195" y="521748"/>
                </a:cubicBezTo>
                <a:cubicBezTo>
                  <a:pt x="754520" y="516724"/>
                  <a:pt x="750132" y="511869"/>
                  <a:pt x="751171" y="506676"/>
                </a:cubicBezTo>
                <a:cubicBezTo>
                  <a:pt x="753529" y="494887"/>
                  <a:pt x="774951" y="493194"/>
                  <a:pt x="781316" y="491603"/>
                </a:cubicBezTo>
                <a:cubicBezTo>
                  <a:pt x="784665" y="486579"/>
                  <a:pt x="788664" y="481931"/>
                  <a:pt x="791364" y="476530"/>
                </a:cubicBezTo>
                <a:cubicBezTo>
                  <a:pt x="793732" y="471793"/>
                  <a:pt x="793663" y="465999"/>
                  <a:pt x="796388" y="461458"/>
                </a:cubicBezTo>
                <a:cubicBezTo>
                  <a:pt x="798825" y="457396"/>
                  <a:pt x="803087" y="454759"/>
                  <a:pt x="806437" y="451410"/>
                </a:cubicBezTo>
                <a:cubicBezTo>
                  <a:pt x="808112" y="446386"/>
                  <a:pt x="811461" y="441633"/>
                  <a:pt x="811461" y="436337"/>
                </a:cubicBezTo>
                <a:cubicBezTo>
                  <a:pt x="811461" y="416453"/>
                  <a:pt x="796358" y="401122"/>
                  <a:pt x="786340" y="386095"/>
                </a:cubicBezTo>
                <a:cubicBezTo>
                  <a:pt x="782990" y="381071"/>
                  <a:pt x="776291" y="379396"/>
                  <a:pt x="771267" y="376047"/>
                </a:cubicBezTo>
                <a:cubicBezTo>
                  <a:pt x="762102" y="348553"/>
                  <a:pt x="768440" y="347001"/>
                  <a:pt x="746147" y="335854"/>
                </a:cubicBezTo>
                <a:cubicBezTo>
                  <a:pt x="741410" y="333485"/>
                  <a:pt x="736098" y="332504"/>
                  <a:pt x="731074" y="330829"/>
                </a:cubicBezTo>
                <a:cubicBezTo>
                  <a:pt x="729399" y="322455"/>
                  <a:pt x="729048" y="313704"/>
                  <a:pt x="726050" y="305708"/>
                </a:cubicBezTo>
                <a:cubicBezTo>
                  <a:pt x="723930" y="300054"/>
                  <a:pt x="719932" y="295220"/>
                  <a:pt x="716002" y="290636"/>
                </a:cubicBezTo>
                <a:cubicBezTo>
                  <a:pt x="699757" y="271683"/>
                  <a:pt x="698612" y="272343"/>
                  <a:pt x="680832" y="260491"/>
                </a:cubicBezTo>
                <a:cubicBezTo>
                  <a:pt x="677483" y="255467"/>
                  <a:pt x="675328" y="249394"/>
                  <a:pt x="670784" y="245418"/>
                </a:cubicBezTo>
                <a:cubicBezTo>
                  <a:pt x="661696" y="237466"/>
                  <a:pt x="640639" y="225322"/>
                  <a:pt x="640639" y="225322"/>
                </a:cubicBezTo>
                <a:cubicBezTo>
                  <a:pt x="640468" y="224127"/>
                  <a:pt x="636855" y="183849"/>
                  <a:pt x="630591" y="175080"/>
                </a:cubicBezTo>
                <a:cubicBezTo>
                  <a:pt x="625084" y="167371"/>
                  <a:pt x="619482" y="157979"/>
                  <a:pt x="610494" y="154983"/>
                </a:cubicBezTo>
                <a:lnTo>
                  <a:pt x="595421" y="149959"/>
                </a:lnTo>
                <a:cubicBezTo>
                  <a:pt x="593729" y="147421"/>
                  <a:pt x="577378" y="125756"/>
                  <a:pt x="580349" y="119814"/>
                </a:cubicBezTo>
                <a:cubicBezTo>
                  <a:pt x="582717" y="115077"/>
                  <a:pt x="590251" y="115939"/>
                  <a:pt x="595421" y="114790"/>
                </a:cubicBezTo>
                <a:cubicBezTo>
                  <a:pt x="605365" y="112580"/>
                  <a:pt x="615518" y="111441"/>
                  <a:pt x="625566" y="109766"/>
                </a:cubicBezTo>
                <a:cubicBezTo>
                  <a:pt x="627241" y="104742"/>
                  <a:pt x="634336" y="98438"/>
                  <a:pt x="630591" y="94693"/>
                </a:cubicBezTo>
                <a:cubicBezTo>
                  <a:pt x="623101" y="87203"/>
                  <a:pt x="600445" y="84645"/>
                  <a:pt x="600445" y="84645"/>
                </a:cubicBezTo>
                <a:cubicBezTo>
                  <a:pt x="597096" y="81295"/>
                  <a:pt x="594096" y="77555"/>
                  <a:pt x="590397" y="74596"/>
                </a:cubicBezTo>
                <a:cubicBezTo>
                  <a:pt x="585682" y="70824"/>
                  <a:pt x="579097" y="69263"/>
                  <a:pt x="575325" y="64548"/>
                </a:cubicBezTo>
                <a:cubicBezTo>
                  <a:pt x="555836" y="40188"/>
                  <a:pt x="588113" y="55415"/>
                  <a:pt x="555228" y="44451"/>
                </a:cubicBezTo>
                <a:cubicBezTo>
                  <a:pt x="551879" y="39427"/>
                  <a:pt x="548952" y="34094"/>
                  <a:pt x="545180" y="29379"/>
                </a:cubicBezTo>
                <a:cubicBezTo>
                  <a:pt x="521677" y="0"/>
                  <a:pt x="508518" y="20994"/>
                  <a:pt x="454744" y="24355"/>
                </a:cubicBezTo>
                <a:cubicBezTo>
                  <a:pt x="451395" y="29379"/>
                  <a:pt x="448468" y="34712"/>
                  <a:pt x="444696" y="39427"/>
                </a:cubicBezTo>
                <a:cubicBezTo>
                  <a:pt x="441737" y="43126"/>
                  <a:pt x="436766" y="45239"/>
                  <a:pt x="434648" y="49476"/>
                </a:cubicBezTo>
                <a:cubicBezTo>
                  <a:pt x="429911" y="58950"/>
                  <a:pt x="427949" y="69573"/>
                  <a:pt x="424599" y="79621"/>
                </a:cubicBezTo>
                <a:cubicBezTo>
                  <a:pt x="422924" y="84645"/>
                  <a:pt x="422512" y="90287"/>
                  <a:pt x="419575" y="94693"/>
                </a:cubicBezTo>
                <a:cubicBezTo>
                  <a:pt x="416226" y="99717"/>
                  <a:pt x="414648" y="106566"/>
                  <a:pt x="409527" y="109766"/>
                </a:cubicBezTo>
                <a:cubicBezTo>
                  <a:pt x="400545" y="115380"/>
                  <a:pt x="379382" y="119814"/>
                  <a:pt x="379382" y="119814"/>
                </a:cubicBezTo>
                <a:cubicBezTo>
                  <a:pt x="374358" y="118139"/>
                  <a:pt x="369605" y="114790"/>
                  <a:pt x="364309" y="114790"/>
                </a:cubicBezTo>
                <a:cubicBezTo>
                  <a:pt x="346624" y="114790"/>
                  <a:pt x="334635" y="119657"/>
                  <a:pt x="319092" y="124838"/>
                </a:cubicBezTo>
                <a:cubicBezTo>
                  <a:pt x="309748" y="134182"/>
                  <a:pt x="306643" y="138599"/>
                  <a:pt x="293971" y="144935"/>
                </a:cubicBezTo>
                <a:cubicBezTo>
                  <a:pt x="289234" y="147304"/>
                  <a:pt x="283922" y="148284"/>
                  <a:pt x="278898" y="149959"/>
                </a:cubicBezTo>
                <a:cubicBezTo>
                  <a:pt x="273874" y="153308"/>
                  <a:pt x="268096" y="155737"/>
                  <a:pt x="263826" y="160007"/>
                </a:cubicBezTo>
                <a:cubicBezTo>
                  <a:pt x="255012" y="168821"/>
                  <a:pt x="254217" y="183013"/>
                  <a:pt x="238705" y="185128"/>
                </a:cubicBezTo>
                <a:cubicBezTo>
                  <a:pt x="207133" y="189433"/>
                  <a:pt x="175065" y="188477"/>
                  <a:pt x="143245" y="190152"/>
                </a:cubicBezTo>
                <a:cubicBezTo>
                  <a:pt x="110708" y="222692"/>
                  <a:pt x="170743" y="166546"/>
                  <a:pt x="103052" y="205225"/>
                </a:cubicBezTo>
                <a:cubicBezTo>
                  <a:pt x="98454" y="207852"/>
                  <a:pt x="99703" y="215273"/>
                  <a:pt x="98028" y="220297"/>
                </a:cubicBezTo>
                <a:cubicBezTo>
                  <a:pt x="99662" y="226832"/>
                  <a:pt x="109792" y="253956"/>
                  <a:pt x="98028" y="260491"/>
                </a:cubicBezTo>
                <a:cubicBezTo>
                  <a:pt x="86225" y="267048"/>
                  <a:pt x="71232" y="263840"/>
                  <a:pt x="57834" y="265515"/>
                </a:cubicBezTo>
                <a:cubicBezTo>
                  <a:pt x="12616" y="280587"/>
                  <a:pt x="36063" y="263840"/>
                  <a:pt x="22665" y="290636"/>
                </a:cubicBezTo>
                <a:cubicBezTo>
                  <a:pt x="19965" y="296037"/>
                  <a:pt x="15966" y="300684"/>
                  <a:pt x="12617" y="305708"/>
                </a:cubicBezTo>
                <a:cubicBezTo>
                  <a:pt x="9268" y="315757"/>
                  <a:pt x="0" y="325578"/>
                  <a:pt x="2569" y="335854"/>
                </a:cubicBezTo>
                <a:cubicBezTo>
                  <a:pt x="4244" y="342553"/>
                  <a:pt x="6095" y="349210"/>
                  <a:pt x="7593" y="355950"/>
                </a:cubicBezTo>
                <a:cubicBezTo>
                  <a:pt x="20352" y="413366"/>
                  <a:pt x="5386" y="352147"/>
                  <a:pt x="17641" y="401168"/>
                </a:cubicBezTo>
                <a:cubicBezTo>
                  <a:pt x="7264" y="432299"/>
                  <a:pt x="12321" y="402151"/>
                  <a:pt x="22665" y="426289"/>
                </a:cubicBezTo>
                <a:cubicBezTo>
                  <a:pt x="36811" y="459297"/>
                  <a:pt x="14575" y="447039"/>
                  <a:pt x="42762" y="456434"/>
                </a:cubicBezTo>
                <a:cubicBezTo>
                  <a:pt x="44437" y="463133"/>
                  <a:pt x="46432" y="469759"/>
                  <a:pt x="47786" y="476530"/>
                </a:cubicBezTo>
                <a:cubicBezTo>
                  <a:pt x="49784" y="486519"/>
                  <a:pt x="50339" y="496793"/>
                  <a:pt x="52810" y="506676"/>
                </a:cubicBezTo>
                <a:cubicBezTo>
                  <a:pt x="55379" y="516952"/>
                  <a:pt x="62859" y="536821"/>
                  <a:pt x="62859" y="536821"/>
                </a:cubicBezTo>
                <a:cubicBezTo>
                  <a:pt x="64108" y="536571"/>
                  <a:pt x="97903" y="530891"/>
                  <a:pt x="103052" y="526772"/>
                </a:cubicBezTo>
                <a:cubicBezTo>
                  <a:pt x="107767" y="523000"/>
                  <a:pt x="108385" y="515472"/>
                  <a:pt x="113100" y="511700"/>
                </a:cubicBezTo>
                <a:cubicBezTo>
                  <a:pt x="116374" y="509081"/>
                  <a:pt x="146960" y="501979"/>
                  <a:pt x="148270" y="501651"/>
                </a:cubicBezTo>
                <a:cubicBezTo>
                  <a:pt x="156643" y="476531"/>
                  <a:pt x="148270" y="488253"/>
                  <a:pt x="183439" y="476530"/>
                </a:cubicBezTo>
                <a:lnTo>
                  <a:pt x="198511" y="471506"/>
                </a:lnTo>
                <a:cubicBezTo>
                  <a:pt x="201861" y="468157"/>
                  <a:pt x="206123" y="465520"/>
                  <a:pt x="208560" y="461458"/>
                </a:cubicBezTo>
                <a:cubicBezTo>
                  <a:pt x="217781" y="446090"/>
                  <a:pt x="214712" y="411298"/>
                  <a:pt x="218608" y="401168"/>
                </a:cubicBezTo>
                <a:cubicBezTo>
                  <a:pt x="222009" y="392326"/>
                  <a:pt x="238705" y="381071"/>
                  <a:pt x="238705" y="381071"/>
                </a:cubicBezTo>
                <a:cubicBezTo>
                  <a:pt x="240380" y="376047"/>
                  <a:pt x="241004" y="370540"/>
                  <a:pt x="243729" y="365999"/>
                </a:cubicBezTo>
                <a:cubicBezTo>
                  <a:pt x="246166" y="361937"/>
                  <a:pt x="249540" y="358068"/>
                  <a:pt x="253777" y="355950"/>
                </a:cubicBezTo>
                <a:cubicBezTo>
                  <a:pt x="271541" y="347068"/>
                  <a:pt x="285989" y="346287"/>
                  <a:pt x="304019" y="340878"/>
                </a:cubicBezTo>
                <a:cubicBezTo>
                  <a:pt x="314164" y="337834"/>
                  <a:pt x="334164" y="330829"/>
                  <a:pt x="334164" y="330829"/>
                </a:cubicBezTo>
                <a:cubicBezTo>
                  <a:pt x="355935" y="332504"/>
                  <a:pt x="379948" y="326089"/>
                  <a:pt x="399478" y="335854"/>
                </a:cubicBezTo>
                <a:cubicBezTo>
                  <a:pt x="407116" y="339673"/>
                  <a:pt x="399191" y="353869"/>
                  <a:pt x="394454" y="360974"/>
                </a:cubicBezTo>
                <a:cubicBezTo>
                  <a:pt x="391516" y="365380"/>
                  <a:pt x="384520" y="364714"/>
                  <a:pt x="379382" y="365999"/>
                </a:cubicBezTo>
                <a:cubicBezTo>
                  <a:pt x="371098" y="368070"/>
                  <a:pt x="362635" y="369348"/>
                  <a:pt x="354261" y="371023"/>
                </a:cubicBezTo>
                <a:cubicBezTo>
                  <a:pt x="352586" y="402843"/>
                  <a:pt x="351998" y="434738"/>
                  <a:pt x="349237" y="466482"/>
                </a:cubicBezTo>
                <a:cubicBezTo>
                  <a:pt x="348495" y="475014"/>
                  <a:pt x="342126" y="492838"/>
                  <a:pt x="339188" y="501651"/>
                </a:cubicBezTo>
                <a:cubicBezTo>
                  <a:pt x="342538" y="505001"/>
                  <a:pt x="346800" y="507638"/>
                  <a:pt x="349237" y="511700"/>
                </a:cubicBezTo>
                <a:cubicBezTo>
                  <a:pt x="355397" y="521967"/>
                  <a:pt x="357401" y="549381"/>
                  <a:pt x="359285" y="556917"/>
                </a:cubicBezTo>
                <a:cubicBezTo>
                  <a:pt x="359292" y="556944"/>
                  <a:pt x="371841" y="594586"/>
                  <a:pt x="374358" y="602135"/>
                </a:cubicBezTo>
                <a:lnTo>
                  <a:pt x="384406" y="632280"/>
                </a:lnTo>
                <a:cubicBezTo>
                  <a:pt x="386081" y="637304"/>
                  <a:pt x="385686" y="643607"/>
                  <a:pt x="389430" y="647352"/>
                </a:cubicBezTo>
                <a:lnTo>
                  <a:pt x="399478" y="657401"/>
                </a:lnTo>
                <a:cubicBezTo>
                  <a:pt x="401153" y="677498"/>
                  <a:pt x="398963" y="698301"/>
                  <a:pt x="404503" y="717691"/>
                </a:cubicBezTo>
                <a:cubicBezTo>
                  <a:pt x="406162" y="723497"/>
                  <a:pt x="417512" y="722064"/>
                  <a:pt x="419575" y="727739"/>
                </a:cubicBezTo>
                <a:cubicBezTo>
                  <a:pt x="424137" y="740285"/>
                  <a:pt x="422416" y="781263"/>
                  <a:pt x="429623" y="798078"/>
                </a:cubicBezTo>
                <a:cubicBezTo>
                  <a:pt x="431489" y="802432"/>
                  <a:pt x="436322" y="804777"/>
                  <a:pt x="439672" y="808126"/>
                </a:cubicBezTo>
                <a:cubicBezTo>
                  <a:pt x="441347" y="813150"/>
                  <a:pt x="441388" y="819063"/>
                  <a:pt x="444696" y="823199"/>
                </a:cubicBezTo>
                <a:cubicBezTo>
                  <a:pt x="448468" y="827914"/>
                  <a:pt x="455499" y="828977"/>
                  <a:pt x="459769" y="833247"/>
                </a:cubicBezTo>
                <a:cubicBezTo>
                  <a:pt x="464039" y="837516"/>
                  <a:pt x="466468" y="843295"/>
                  <a:pt x="469817" y="848319"/>
                </a:cubicBezTo>
                <a:cubicBezTo>
                  <a:pt x="480217" y="879520"/>
                  <a:pt x="475296" y="848598"/>
                  <a:pt x="459769" y="873440"/>
                </a:cubicBezTo>
                <a:cubicBezTo>
                  <a:pt x="447747" y="892675"/>
                  <a:pt x="457422" y="902984"/>
                  <a:pt x="439672" y="913634"/>
                </a:cubicBezTo>
                <a:cubicBezTo>
                  <a:pt x="435131" y="916359"/>
                  <a:pt x="429623" y="916983"/>
                  <a:pt x="424599" y="918658"/>
                </a:cubicBezTo>
                <a:cubicBezTo>
                  <a:pt x="419575" y="922007"/>
                  <a:pt x="413299" y="923991"/>
                  <a:pt x="409527" y="928706"/>
                </a:cubicBezTo>
                <a:cubicBezTo>
                  <a:pt x="398031" y="943076"/>
                  <a:pt x="408719" y="981723"/>
                  <a:pt x="409527" y="988996"/>
                </a:cubicBezTo>
                <a:cubicBezTo>
                  <a:pt x="417901" y="987321"/>
                  <a:pt x="426154" y="984851"/>
                  <a:pt x="434648" y="983972"/>
                </a:cubicBezTo>
                <a:cubicBezTo>
                  <a:pt x="474767" y="979822"/>
                  <a:pt x="555228" y="973924"/>
                  <a:pt x="555228" y="973924"/>
                </a:cubicBezTo>
                <a:cubicBezTo>
                  <a:pt x="562075" y="969360"/>
                  <a:pt x="575576" y="961782"/>
                  <a:pt x="580349" y="953827"/>
                </a:cubicBezTo>
                <a:cubicBezTo>
                  <a:pt x="583074" y="949286"/>
                  <a:pt x="583918" y="943847"/>
                  <a:pt x="585373" y="938755"/>
                </a:cubicBezTo>
                <a:cubicBezTo>
                  <a:pt x="587270" y="932116"/>
                  <a:pt x="586083" y="924050"/>
                  <a:pt x="590397" y="918658"/>
                </a:cubicBezTo>
                <a:cubicBezTo>
                  <a:pt x="593705" y="914522"/>
                  <a:pt x="600446" y="915309"/>
                  <a:pt x="605470" y="913634"/>
                </a:cubicBezTo>
                <a:cubicBezTo>
                  <a:pt x="610494" y="915309"/>
                  <a:pt x="616797" y="914913"/>
                  <a:pt x="620542" y="918658"/>
                </a:cubicBezTo>
                <a:cubicBezTo>
                  <a:pt x="624287" y="922403"/>
                  <a:pt x="622841" y="929189"/>
                  <a:pt x="625566" y="933730"/>
                </a:cubicBezTo>
                <a:cubicBezTo>
                  <a:pt x="628003" y="937792"/>
                  <a:pt x="632265" y="940429"/>
                  <a:pt x="635615" y="943779"/>
                </a:cubicBezTo>
                <a:cubicBezTo>
                  <a:pt x="643868" y="968537"/>
                  <a:pt x="641045" y="957072"/>
                  <a:pt x="645663" y="994021"/>
                </a:cubicBezTo>
                <a:cubicBezTo>
                  <a:pt x="647544" y="1009069"/>
                  <a:pt x="646697" y="1024607"/>
                  <a:pt x="650687" y="1039238"/>
                </a:cubicBezTo>
                <a:cubicBezTo>
                  <a:pt x="651933" y="1043808"/>
                  <a:pt x="656499" y="1047168"/>
                  <a:pt x="660736" y="1049286"/>
                </a:cubicBezTo>
                <a:cubicBezTo>
                  <a:pt x="670210" y="1054023"/>
                  <a:pt x="690881" y="1059335"/>
                  <a:pt x="690881" y="1059335"/>
                </a:cubicBezTo>
                <a:cubicBezTo>
                  <a:pt x="726288" y="1047533"/>
                  <a:pt x="726701" y="1045303"/>
                  <a:pt x="786340" y="1059335"/>
                </a:cubicBezTo>
                <a:cubicBezTo>
                  <a:pt x="791495" y="1060548"/>
                  <a:pt x="788639" y="1069866"/>
                  <a:pt x="791364" y="1074407"/>
                </a:cubicBezTo>
                <a:cubicBezTo>
                  <a:pt x="793801" y="1078469"/>
                  <a:pt x="797350" y="1082019"/>
                  <a:pt x="801412" y="1084456"/>
                </a:cubicBezTo>
                <a:cubicBezTo>
                  <a:pt x="805953" y="1087181"/>
                  <a:pt x="811230" y="1088823"/>
                  <a:pt x="816485" y="1089480"/>
                </a:cubicBezTo>
                <a:cubicBezTo>
                  <a:pt x="838152" y="1092188"/>
                  <a:pt x="860028" y="1092829"/>
                  <a:pt x="881799" y="1094504"/>
                </a:cubicBezTo>
                <a:cubicBezTo>
                  <a:pt x="897028" y="1109731"/>
                  <a:pt x="891528" y="1109683"/>
                  <a:pt x="921993" y="1099528"/>
                </a:cubicBezTo>
                <a:cubicBezTo>
                  <a:pt x="927721" y="1097619"/>
                  <a:pt x="931130" y="1090593"/>
                  <a:pt x="937065" y="1089480"/>
                </a:cubicBezTo>
                <a:cubicBezTo>
                  <a:pt x="958527" y="1085456"/>
                  <a:pt x="980608" y="1086131"/>
                  <a:pt x="1002380" y="1084456"/>
                </a:cubicBezTo>
                <a:lnTo>
                  <a:pt x="1012428" y="1054311"/>
                </a:lnTo>
                <a:cubicBezTo>
                  <a:pt x="1014103" y="1049287"/>
                  <a:pt x="1013045" y="1042176"/>
                  <a:pt x="1017452" y="1039238"/>
                </a:cubicBezTo>
                <a:lnTo>
                  <a:pt x="1032525" y="1029190"/>
                </a:lnTo>
                <a:cubicBezTo>
                  <a:pt x="1034200" y="1024166"/>
                  <a:pt x="1037549" y="1019413"/>
                  <a:pt x="1037549" y="1014117"/>
                </a:cubicBezTo>
                <a:cubicBezTo>
                  <a:pt x="1037549" y="995598"/>
                  <a:pt x="1033172" y="994668"/>
                  <a:pt x="1022476" y="983972"/>
                </a:cubicBezTo>
                <a:cubicBezTo>
                  <a:pt x="1024151" y="978948"/>
                  <a:pt x="1023365" y="972208"/>
                  <a:pt x="1027500" y="968900"/>
                </a:cubicBezTo>
                <a:cubicBezTo>
                  <a:pt x="1040260" y="958692"/>
                  <a:pt x="1054934" y="965710"/>
                  <a:pt x="1067694" y="968900"/>
                </a:cubicBezTo>
                <a:cubicBezTo>
                  <a:pt x="1079626" y="976855"/>
                  <a:pt x="1083657" y="985270"/>
                  <a:pt x="1097839" y="973924"/>
                </a:cubicBezTo>
                <a:cubicBezTo>
                  <a:pt x="1102554" y="970152"/>
                  <a:pt x="1102644" y="961847"/>
                  <a:pt x="1107887" y="958851"/>
                </a:cubicBezTo>
                <a:cubicBezTo>
                  <a:pt x="1115301" y="954614"/>
                  <a:pt x="1124769" y="956074"/>
                  <a:pt x="1133008" y="953827"/>
                </a:cubicBezTo>
                <a:cubicBezTo>
                  <a:pt x="1143227" y="951040"/>
                  <a:pt x="1163153" y="943779"/>
                  <a:pt x="1163153" y="943779"/>
                </a:cubicBezTo>
                <a:cubicBezTo>
                  <a:pt x="1166503" y="938755"/>
                  <a:pt x="1168932" y="932976"/>
                  <a:pt x="1173202" y="928706"/>
                </a:cubicBezTo>
                <a:cubicBezTo>
                  <a:pt x="1181777" y="920131"/>
                  <a:pt x="1192109" y="916699"/>
                  <a:pt x="1203347" y="913634"/>
                </a:cubicBezTo>
                <a:cubicBezTo>
                  <a:pt x="1216670" y="910000"/>
                  <a:pt x="1230142" y="906935"/>
                  <a:pt x="1243540" y="903585"/>
                </a:cubicBezTo>
                <a:cubicBezTo>
                  <a:pt x="1250239" y="901910"/>
                  <a:pt x="1257086" y="900745"/>
                  <a:pt x="1263637" y="898561"/>
                </a:cubicBezTo>
                <a:lnTo>
                  <a:pt x="1293782" y="888513"/>
                </a:lnTo>
                <a:cubicBezTo>
                  <a:pt x="1299116" y="872512"/>
                  <a:pt x="1303237" y="845168"/>
                  <a:pt x="1323927" y="838271"/>
                </a:cubicBezTo>
                <a:lnTo>
                  <a:pt x="1338999" y="833247"/>
                </a:lnTo>
                <a:cubicBezTo>
                  <a:pt x="1342349" y="829898"/>
                  <a:pt x="1346930" y="827436"/>
                  <a:pt x="1349048" y="823199"/>
                </a:cubicBezTo>
                <a:cubicBezTo>
                  <a:pt x="1357636" y="806024"/>
                  <a:pt x="1352930" y="792734"/>
                  <a:pt x="1369144" y="783005"/>
                </a:cubicBezTo>
                <a:cubicBezTo>
                  <a:pt x="1373685" y="780280"/>
                  <a:pt x="1379193" y="779656"/>
                  <a:pt x="1384217" y="777981"/>
                </a:cubicBezTo>
                <a:cubicBezTo>
                  <a:pt x="1389005" y="763617"/>
                  <a:pt x="1391111" y="758581"/>
                  <a:pt x="1394265" y="742812"/>
                </a:cubicBezTo>
                <a:cubicBezTo>
                  <a:pt x="1396263" y="732823"/>
                  <a:pt x="1395712" y="722205"/>
                  <a:pt x="1399289" y="712667"/>
                </a:cubicBezTo>
                <a:cubicBezTo>
                  <a:pt x="1400952" y="708231"/>
                  <a:pt x="1405276" y="705055"/>
                  <a:pt x="1409338" y="702618"/>
                </a:cubicBezTo>
                <a:cubicBezTo>
                  <a:pt x="1419476" y="696535"/>
                  <a:pt x="1437808" y="704293"/>
                  <a:pt x="1444507" y="697594"/>
                </a:cubicBezTo>
                <a:close/>
              </a:path>
            </a:pathLst>
          </a:custGeom>
          <a:solidFill>
            <a:srgbClr val="FFD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0" name="20 Forma libre">
            <a:extLst>
              <a:ext uri="{FF2B5EF4-FFF2-40B4-BE49-F238E27FC236}">
                <a16:creationId xmlns:a16="http://schemas.microsoft.com/office/drawing/2014/main" id="{6507385E-A26A-473D-B9E3-A8DD43283C35}"/>
              </a:ext>
            </a:extLst>
          </p:cNvPr>
          <p:cNvSpPr/>
          <p:nvPr/>
        </p:nvSpPr>
        <p:spPr>
          <a:xfrm>
            <a:off x="1454747" y="3854411"/>
            <a:ext cx="598885" cy="440531"/>
          </a:xfrm>
          <a:custGeom>
            <a:avLst/>
            <a:gdLst>
              <a:gd name="connsiteX0" fmla="*/ 723481 w 798083"/>
              <a:gd name="connsiteY0" fmla="*/ 267296 h 587972"/>
              <a:gd name="connsiteX1" fmla="*/ 733529 w 798083"/>
              <a:gd name="connsiteY1" fmla="*/ 252223 h 587972"/>
              <a:gd name="connsiteX2" fmla="*/ 738554 w 798083"/>
              <a:gd name="connsiteY2" fmla="*/ 227102 h 587972"/>
              <a:gd name="connsiteX3" fmla="*/ 743578 w 798083"/>
              <a:gd name="connsiteY3" fmla="*/ 212030 h 587972"/>
              <a:gd name="connsiteX4" fmla="*/ 748602 w 798083"/>
              <a:gd name="connsiteY4" fmla="*/ 121594 h 587972"/>
              <a:gd name="connsiteX5" fmla="*/ 763675 w 798083"/>
              <a:gd name="connsiteY5" fmla="*/ 111546 h 587972"/>
              <a:gd name="connsiteX6" fmla="*/ 773723 w 798083"/>
              <a:gd name="connsiteY6" fmla="*/ 96474 h 587972"/>
              <a:gd name="connsiteX7" fmla="*/ 793820 w 798083"/>
              <a:gd name="connsiteY7" fmla="*/ 76377 h 587972"/>
              <a:gd name="connsiteX8" fmla="*/ 763675 w 798083"/>
              <a:gd name="connsiteY8" fmla="*/ 66329 h 587972"/>
              <a:gd name="connsiteX9" fmla="*/ 748602 w 798083"/>
              <a:gd name="connsiteY9" fmla="*/ 61304 h 587972"/>
              <a:gd name="connsiteX10" fmla="*/ 653143 w 798083"/>
              <a:gd name="connsiteY10" fmla="*/ 66329 h 587972"/>
              <a:gd name="connsiteX11" fmla="*/ 638070 w 798083"/>
              <a:gd name="connsiteY11" fmla="*/ 71353 h 587972"/>
              <a:gd name="connsiteX12" fmla="*/ 617973 w 798083"/>
              <a:gd name="connsiteY12" fmla="*/ 76377 h 587972"/>
              <a:gd name="connsiteX13" fmla="*/ 612949 w 798083"/>
              <a:gd name="connsiteY13" fmla="*/ 111546 h 587972"/>
              <a:gd name="connsiteX14" fmla="*/ 592853 w 798083"/>
              <a:gd name="connsiteY14" fmla="*/ 141691 h 587972"/>
              <a:gd name="connsiteX15" fmla="*/ 587828 w 798083"/>
              <a:gd name="connsiteY15" fmla="*/ 176860 h 587972"/>
              <a:gd name="connsiteX16" fmla="*/ 577780 w 798083"/>
              <a:gd name="connsiteY16" fmla="*/ 186909 h 587972"/>
              <a:gd name="connsiteX17" fmla="*/ 552659 w 798083"/>
              <a:gd name="connsiteY17" fmla="*/ 207005 h 587972"/>
              <a:gd name="connsiteX18" fmla="*/ 542611 w 798083"/>
              <a:gd name="connsiteY18" fmla="*/ 217054 h 587972"/>
              <a:gd name="connsiteX19" fmla="*/ 527538 w 798083"/>
              <a:gd name="connsiteY19" fmla="*/ 222078 h 587972"/>
              <a:gd name="connsiteX20" fmla="*/ 517490 w 798083"/>
              <a:gd name="connsiteY20" fmla="*/ 237151 h 587972"/>
              <a:gd name="connsiteX21" fmla="*/ 487345 w 798083"/>
              <a:gd name="connsiteY21" fmla="*/ 247199 h 587972"/>
              <a:gd name="connsiteX22" fmla="*/ 472272 w 798083"/>
              <a:gd name="connsiteY22" fmla="*/ 257247 h 587972"/>
              <a:gd name="connsiteX23" fmla="*/ 457200 w 798083"/>
              <a:gd name="connsiteY23" fmla="*/ 262271 h 587972"/>
              <a:gd name="connsiteX24" fmla="*/ 442127 w 798083"/>
              <a:gd name="connsiteY24" fmla="*/ 237151 h 587972"/>
              <a:gd name="connsiteX25" fmla="*/ 437103 w 798083"/>
              <a:gd name="connsiteY25" fmla="*/ 201981 h 587972"/>
              <a:gd name="connsiteX26" fmla="*/ 432079 w 798083"/>
              <a:gd name="connsiteY26" fmla="*/ 186909 h 587972"/>
              <a:gd name="connsiteX27" fmla="*/ 417006 w 798083"/>
              <a:gd name="connsiteY27" fmla="*/ 181885 h 587972"/>
              <a:gd name="connsiteX28" fmla="*/ 406958 w 798083"/>
              <a:gd name="connsiteY28" fmla="*/ 151740 h 587972"/>
              <a:gd name="connsiteX29" fmla="*/ 396910 w 798083"/>
              <a:gd name="connsiteY29" fmla="*/ 116570 h 587972"/>
              <a:gd name="connsiteX30" fmla="*/ 391886 w 798083"/>
              <a:gd name="connsiteY30" fmla="*/ 76377 h 587972"/>
              <a:gd name="connsiteX31" fmla="*/ 356716 w 798083"/>
              <a:gd name="connsiteY31" fmla="*/ 61304 h 587972"/>
              <a:gd name="connsiteX32" fmla="*/ 336620 w 798083"/>
              <a:gd name="connsiteY32" fmla="*/ 16087 h 587972"/>
              <a:gd name="connsiteX33" fmla="*/ 326571 w 798083"/>
              <a:gd name="connsiteY33" fmla="*/ 6038 h 587972"/>
              <a:gd name="connsiteX34" fmla="*/ 311499 w 798083"/>
              <a:gd name="connsiteY34" fmla="*/ 1014 h 587972"/>
              <a:gd name="connsiteX35" fmla="*/ 286378 w 798083"/>
              <a:gd name="connsiteY35" fmla="*/ 6038 h 587972"/>
              <a:gd name="connsiteX36" fmla="*/ 281354 w 798083"/>
              <a:gd name="connsiteY36" fmla="*/ 31159 h 587972"/>
              <a:gd name="connsiteX37" fmla="*/ 276329 w 798083"/>
              <a:gd name="connsiteY37" fmla="*/ 46232 h 587972"/>
              <a:gd name="connsiteX38" fmla="*/ 261257 w 798083"/>
              <a:gd name="connsiteY38" fmla="*/ 56280 h 587972"/>
              <a:gd name="connsiteX39" fmla="*/ 216039 w 798083"/>
              <a:gd name="connsiteY39" fmla="*/ 46232 h 587972"/>
              <a:gd name="connsiteX40" fmla="*/ 185894 w 798083"/>
              <a:gd name="connsiteY40" fmla="*/ 36183 h 587972"/>
              <a:gd name="connsiteX41" fmla="*/ 155749 w 798083"/>
              <a:gd name="connsiteY41" fmla="*/ 26135 h 587972"/>
              <a:gd name="connsiteX42" fmla="*/ 10048 w 798083"/>
              <a:gd name="connsiteY42" fmla="*/ 16087 h 587972"/>
              <a:gd name="connsiteX43" fmla="*/ 0 w 798083"/>
              <a:gd name="connsiteY43" fmla="*/ 31159 h 587972"/>
              <a:gd name="connsiteX44" fmla="*/ 10048 w 798083"/>
              <a:gd name="connsiteY44" fmla="*/ 61304 h 587972"/>
              <a:gd name="connsiteX45" fmla="*/ 15072 w 798083"/>
              <a:gd name="connsiteY45" fmla="*/ 81401 h 587972"/>
              <a:gd name="connsiteX46" fmla="*/ 35169 w 798083"/>
              <a:gd name="connsiteY46" fmla="*/ 101498 h 587972"/>
              <a:gd name="connsiteX47" fmla="*/ 45217 w 798083"/>
              <a:gd name="connsiteY47" fmla="*/ 131643 h 587972"/>
              <a:gd name="connsiteX48" fmla="*/ 60290 w 798083"/>
              <a:gd name="connsiteY48" fmla="*/ 156764 h 587972"/>
              <a:gd name="connsiteX49" fmla="*/ 90435 w 798083"/>
              <a:gd name="connsiteY49" fmla="*/ 166812 h 587972"/>
              <a:gd name="connsiteX50" fmla="*/ 105508 w 798083"/>
              <a:gd name="connsiteY50" fmla="*/ 171836 h 587972"/>
              <a:gd name="connsiteX51" fmla="*/ 130628 w 798083"/>
              <a:gd name="connsiteY51" fmla="*/ 191933 h 587972"/>
              <a:gd name="connsiteX52" fmla="*/ 145701 w 798083"/>
              <a:gd name="connsiteY52" fmla="*/ 196957 h 587972"/>
              <a:gd name="connsiteX53" fmla="*/ 150725 w 798083"/>
              <a:gd name="connsiteY53" fmla="*/ 222078 h 587972"/>
              <a:gd name="connsiteX54" fmla="*/ 155749 w 798083"/>
              <a:gd name="connsiteY54" fmla="*/ 237151 h 587972"/>
              <a:gd name="connsiteX55" fmla="*/ 140677 w 798083"/>
              <a:gd name="connsiteY55" fmla="*/ 247199 h 587972"/>
              <a:gd name="connsiteX56" fmla="*/ 125604 w 798083"/>
              <a:gd name="connsiteY56" fmla="*/ 292416 h 587972"/>
              <a:gd name="connsiteX57" fmla="*/ 120580 w 798083"/>
              <a:gd name="connsiteY57" fmla="*/ 312513 h 587972"/>
              <a:gd name="connsiteX58" fmla="*/ 110532 w 798083"/>
              <a:gd name="connsiteY58" fmla="*/ 327586 h 587972"/>
              <a:gd name="connsiteX59" fmla="*/ 105508 w 798083"/>
              <a:gd name="connsiteY59" fmla="*/ 342658 h 587972"/>
              <a:gd name="connsiteX60" fmla="*/ 95459 w 798083"/>
              <a:gd name="connsiteY60" fmla="*/ 352707 h 587972"/>
              <a:gd name="connsiteX61" fmla="*/ 85411 w 798083"/>
              <a:gd name="connsiteY61" fmla="*/ 367779 h 587972"/>
              <a:gd name="connsiteX62" fmla="*/ 100483 w 798083"/>
              <a:gd name="connsiteY62" fmla="*/ 443142 h 587972"/>
              <a:gd name="connsiteX63" fmla="*/ 115556 w 798083"/>
              <a:gd name="connsiteY63" fmla="*/ 473287 h 587972"/>
              <a:gd name="connsiteX64" fmla="*/ 120580 w 798083"/>
              <a:gd name="connsiteY64" fmla="*/ 503432 h 587972"/>
              <a:gd name="connsiteX65" fmla="*/ 140677 w 798083"/>
              <a:gd name="connsiteY65" fmla="*/ 528553 h 587972"/>
              <a:gd name="connsiteX66" fmla="*/ 160773 w 798083"/>
              <a:gd name="connsiteY66" fmla="*/ 553674 h 587972"/>
              <a:gd name="connsiteX67" fmla="*/ 190919 w 798083"/>
              <a:gd name="connsiteY67" fmla="*/ 563722 h 587972"/>
              <a:gd name="connsiteX68" fmla="*/ 200967 w 798083"/>
              <a:gd name="connsiteY68" fmla="*/ 533577 h 587972"/>
              <a:gd name="connsiteX69" fmla="*/ 241160 w 798083"/>
              <a:gd name="connsiteY69" fmla="*/ 513480 h 587972"/>
              <a:gd name="connsiteX70" fmla="*/ 256233 w 798083"/>
              <a:gd name="connsiteY70" fmla="*/ 508456 h 587972"/>
              <a:gd name="connsiteX71" fmla="*/ 276329 w 798083"/>
              <a:gd name="connsiteY71" fmla="*/ 513480 h 587972"/>
              <a:gd name="connsiteX72" fmla="*/ 301450 w 798083"/>
              <a:gd name="connsiteY72" fmla="*/ 528553 h 587972"/>
              <a:gd name="connsiteX73" fmla="*/ 346668 w 798083"/>
              <a:gd name="connsiteY73" fmla="*/ 533577 h 587972"/>
              <a:gd name="connsiteX74" fmla="*/ 391886 w 798083"/>
              <a:gd name="connsiteY74" fmla="*/ 538601 h 587972"/>
              <a:gd name="connsiteX75" fmla="*/ 406958 w 798083"/>
              <a:gd name="connsiteY75" fmla="*/ 528553 h 587972"/>
              <a:gd name="connsiteX76" fmla="*/ 447151 w 798083"/>
              <a:gd name="connsiteY76" fmla="*/ 523529 h 587972"/>
              <a:gd name="connsiteX77" fmla="*/ 442127 w 798083"/>
              <a:gd name="connsiteY77" fmla="*/ 508456 h 587972"/>
              <a:gd name="connsiteX78" fmla="*/ 432079 w 798083"/>
              <a:gd name="connsiteY78" fmla="*/ 493383 h 587972"/>
              <a:gd name="connsiteX79" fmla="*/ 437103 w 798083"/>
              <a:gd name="connsiteY79" fmla="*/ 402948 h 587972"/>
              <a:gd name="connsiteX80" fmla="*/ 507442 w 798083"/>
              <a:gd name="connsiteY80" fmla="*/ 407972 h 587972"/>
              <a:gd name="connsiteX81" fmla="*/ 562708 w 798083"/>
              <a:gd name="connsiteY81" fmla="*/ 402948 h 587972"/>
              <a:gd name="connsiteX82" fmla="*/ 587828 w 798083"/>
              <a:gd name="connsiteY82" fmla="*/ 382852 h 587972"/>
              <a:gd name="connsiteX83" fmla="*/ 597877 w 798083"/>
              <a:gd name="connsiteY83" fmla="*/ 372803 h 587972"/>
              <a:gd name="connsiteX84" fmla="*/ 633046 w 798083"/>
              <a:gd name="connsiteY84" fmla="*/ 362755 h 587972"/>
              <a:gd name="connsiteX85" fmla="*/ 648119 w 798083"/>
              <a:gd name="connsiteY85" fmla="*/ 337634 h 587972"/>
              <a:gd name="connsiteX86" fmla="*/ 658167 w 798083"/>
              <a:gd name="connsiteY86" fmla="*/ 352707 h 587972"/>
              <a:gd name="connsiteX87" fmla="*/ 678264 w 798083"/>
              <a:gd name="connsiteY87" fmla="*/ 387876 h 587972"/>
              <a:gd name="connsiteX88" fmla="*/ 693336 w 798083"/>
              <a:gd name="connsiteY88" fmla="*/ 382852 h 587972"/>
              <a:gd name="connsiteX89" fmla="*/ 698360 w 798083"/>
              <a:gd name="connsiteY89" fmla="*/ 362755 h 587972"/>
              <a:gd name="connsiteX90" fmla="*/ 703384 w 798083"/>
              <a:gd name="connsiteY90" fmla="*/ 347682 h 587972"/>
              <a:gd name="connsiteX91" fmla="*/ 698360 w 798083"/>
              <a:gd name="connsiteY91" fmla="*/ 312513 h 587972"/>
              <a:gd name="connsiteX92" fmla="*/ 688312 w 798083"/>
              <a:gd name="connsiteY92" fmla="*/ 297441 h 587972"/>
              <a:gd name="connsiteX93" fmla="*/ 693336 w 798083"/>
              <a:gd name="connsiteY93" fmla="*/ 282368 h 587972"/>
              <a:gd name="connsiteX94" fmla="*/ 708409 w 798083"/>
              <a:gd name="connsiteY94" fmla="*/ 272320 h 587972"/>
              <a:gd name="connsiteX95" fmla="*/ 723481 w 798083"/>
              <a:gd name="connsiteY95" fmla="*/ 267296 h 5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98083" h="587972">
                <a:moveTo>
                  <a:pt x="723481" y="267296"/>
                </a:moveTo>
                <a:cubicBezTo>
                  <a:pt x="727668" y="263947"/>
                  <a:pt x="732536" y="258179"/>
                  <a:pt x="733529" y="252223"/>
                </a:cubicBezTo>
                <a:cubicBezTo>
                  <a:pt x="738746" y="220918"/>
                  <a:pt x="714259" y="251397"/>
                  <a:pt x="738554" y="227102"/>
                </a:cubicBezTo>
                <a:cubicBezTo>
                  <a:pt x="740229" y="222078"/>
                  <a:pt x="743076" y="217302"/>
                  <a:pt x="743578" y="212030"/>
                </a:cubicBezTo>
                <a:cubicBezTo>
                  <a:pt x="746440" y="181974"/>
                  <a:pt x="742681" y="151199"/>
                  <a:pt x="748602" y="121594"/>
                </a:cubicBezTo>
                <a:cubicBezTo>
                  <a:pt x="749786" y="115673"/>
                  <a:pt x="758651" y="114895"/>
                  <a:pt x="763675" y="111546"/>
                </a:cubicBezTo>
                <a:cubicBezTo>
                  <a:pt x="767024" y="106522"/>
                  <a:pt x="769008" y="100246"/>
                  <a:pt x="773723" y="96474"/>
                </a:cubicBezTo>
                <a:cubicBezTo>
                  <a:pt x="798083" y="76985"/>
                  <a:pt x="782856" y="109262"/>
                  <a:pt x="793820" y="76377"/>
                </a:cubicBezTo>
                <a:lnTo>
                  <a:pt x="763675" y="66329"/>
                </a:lnTo>
                <a:lnTo>
                  <a:pt x="748602" y="61304"/>
                </a:lnTo>
                <a:cubicBezTo>
                  <a:pt x="716782" y="62979"/>
                  <a:pt x="684876" y="63444"/>
                  <a:pt x="653143" y="66329"/>
                </a:cubicBezTo>
                <a:cubicBezTo>
                  <a:pt x="647869" y="66809"/>
                  <a:pt x="643162" y="69898"/>
                  <a:pt x="638070" y="71353"/>
                </a:cubicBezTo>
                <a:cubicBezTo>
                  <a:pt x="631431" y="73250"/>
                  <a:pt x="624672" y="74702"/>
                  <a:pt x="617973" y="76377"/>
                </a:cubicBezTo>
                <a:cubicBezTo>
                  <a:pt x="616298" y="88100"/>
                  <a:pt x="617200" y="100493"/>
                  <a:pt x="612949" y="111546"/>
                </a:cubicBezTo>
                <a:cubicBezTo>
                  <a:pt x="608614" y="122818"/>
                  <a:pt x="592853" y="141691"/>
                  <a:pt x="592853" y="141691"/>
                </a:cubicBezTo>
                <a:cubicBezTo>
                  <a:pt x="591178" y="153414"/>
                  <a:pt x="591573" y="165626"/>
                  <a:pt x="587828" y="176860"/>
                </a:cubicBezTo>
                <a:cubicBezTo>
                  <a:pt x="586330" y="181354"/>
                  <a:pt x="580739" y="183210"/>
                  <a:pt x="577780" y="186909"/>
                </a:cubicBezTo>
                <a:cubicBezTo>
                  <a:pt x="561254" y="207568"/>
                  <a:pt x="576566" y="199037"/>
                  <a:pt x="552659" y="207005"/>
                </a:cubicBezTo>
                <a:cubicBezTo>
                  <a:pt x="549310" y="210355"/>
                  <a:pt x="546673" y="214617"/>
                  <a:pt x="542611" y="217054"/>
                </a:cubicBezTo>
                <a:cubicBezTo>
                  <a:pt x="538070" y="219779"/>
                  <a:pt x="531674" y="218770"/>
                  <a:pt x="527538" y="222078"/>
                </a:cubicBezTo>
                <a:cubicBezTo>
                  <a:pt x="522823" y="225850"/>
                  <a:pt x="522611" y="233951"/>
                  <a:pt x="517490" y="237151"/>
                </a:cubicBezTo>
                <a:cubicBezTo>
                  <a:pt x="508508" y="242765"/>
                  <a:pt x="497393" y="243850"/>
                  <a:pt x="487345" y="247199"/>
                </a:cubicBezTo>
                <a:cubicBezTo>
                  <a:pt x="481616" y="249108"/>
                  <a:pt x="477673" y="254547"/>
                  <a:pt x="472272" y="257247"/>
                </a:cubicBezTo>
                <a:cubicBezTo>
                  <a:pt x="467535" y="259615"/>
                  <a:pt x="462224" y="260596"/>
                  <a:pt x="457200" y="262271"/>
                </a:cubicBezTo>
                <a:cubicBezTo>
                  <a:pt x="446323" y="251395"/>
                  <a:pt x="445388" y="253456"/>
                  <a:pt x="442127" y="237151"/>
                </a:cubicBezTo>
                <a:cubicBezTo>
                  <a:pt x="439805" y="225539"/>
                  <a:pt x="439425" y="213593"/>
                  <a:pt x="437103" y="201981"/>
                </a:cubicBezTo>
                <a:cubicBezTo>
                  <a:pt x="436064" y="196788"/>
                  <a:pt x="435824" y="190654"/>
                  <a:pt x="432079" y="186909"/>
                </a:cubicBezTo>
                <a:cubicBezTo>
                  <a:pt x="428334" y="183164"/>
                  <a:pt x="422030" y="183560"/>
                  <a:pt x="417006" y="181885"/>
                </a:cubicBezTo>
                <a:lnTo>
                  <a:pt x="406958" y="151740"/>
                </a:lnTo>
                <a:cubicBezTo>
                  <a:pt x="402976" y="139794"/>
                  <a:pt x="399013" y="129187"/>
                  <a:pt x="396910" y="116570"/>
                </a:cubicBezTo>
                <a:cubicBezTo>
                  <a:pt x="394690" y="103252"/>
                  <a:pt x="395766" y="89309"/>
                  <a:pt x="391886" y="76377"/>
                </a:cubicBezTo>
                <a:cubicBezTo>
                  <a:pt x="387779" y="62687"/>
                  <a:pt x="364884" y="62938"/>
                  <a:pt x="356716" y="61304"/>
                </a:cubicBezTo>
                <a:cubicBezTo>
                  <a:pt x="348749" y="37402"/>
                  <a:pt x="350269" y="33148"/>
                  <a:pt x="336620" y="16087"/>
                </a:cubicBezTo>
                <a:cubicBezTo>
                  <a:pt x="333661" y="12388"/>
                  <a:pt x="330633" y="8475"/>
                  <a:pt x="326571" y="6038"/>
                </a:cubicBezTo>
                <a:cubicBezTo>
                  <a:pt x="322030" y="3313"/>
                  <a:pt x="316523" y="2689"/>
                  <a:pt x="311499" y="1014"/>
                </a:cubicBezTo>
                <a:cubicBezTo>
                  <a:pt x="303125" y="2689"/>
                  <a:pt x="292416" y="0"/>
                  <a:pt x="286378" y="6038"/>
                </a:cubicBezTo>
                <a:cubicBezTo>
                  <a:pt x="280340" y="12076"/>
                  <a:pt x="283425" y="22875"/>
                  <a:pt x="281354" y="31159"/>
                </a:cubicBezTo>
                <a:cubicBezTo>
                  <a:pt x="280069" y="36297"/>
                  <a:pt x="279638" y="42096"/>
                  <a:pt x="276329" y="46232"/>
                </a:cubicBezTo>
                <a:cubicBezTo>
                  <a:pt x="272557" y="50947"/>
                  <a:pt x="266281" y="52931"/>
                  <a:pt x="261257" y="56280"/>
                </a:cubicBezTo>
                <a:cubicBezTo>
                  <a:pt x="218122" y="41903"/>
                  <a:pt x="286796" y="63922"/>
                  <a:pt x="216039" y="46232"/>
                </a:cubicBezTo>
                <a:cubicBezTo>
                  <a:pt x="205763" y="43663"/>
                  <a:pt x="195942" y="39533"/>
                  <a:pt x="185894" y="36183"/>
                </a:cubicBezTo>
                <a:lnTo>
                  <a:pt x="155749" y="26135"/>
                </a:lnTo>
                <a:cubicBezTo>
                  <a:pt x="109565" y="10741"/>
                  <a:pt x="10048" y="16087"/>
                  <a:pt x="10048" y="16087"/>
                </a:cubicBezTo>
                <a:cubicBezTo>
                  <a:pt x="6699" y="21111"/>
                  <a:pt x="0" y="25121"/>
                  <a:pt x="0" y="31159"/>
                </a:cubicBezTo>
                <a:cubicBezTo>
                  <a:pt x="0" y="41751"/>
                  <a:pt x="7479" y="51028"/>
                  <a:pt x="10048" y="61304"/>
                </a:cubicBezTo>
                <a:cubicBezTo>
                  <a:pt x="11723" y="68003"/>
                  <a:pt x="11412" y="75545"/>
                  <a:pt x="15072" y="81401"/>
                </a:cubicBezTo>
                <a:cubicBezTo>
                  <a:pt x="20093" y="89435"/>
                  <a:pt x="35169" y="101498"/>
                  <a:pt x="35169" y="101498"/>
                </a:cubicBezTo>
                <a:lnTo>
                  <a:pt x="45217" y="131643"/>
                </a:lnTo>
                <a:cubicBezTo>
                  <a:pt x="48654" y="141954"/>
                  <a:pt x="49258" y="151248"/>
                  <a:pt x="60290" y="156764"/>
                </a:cubicBezTo>
                <a:cubicBezTo>
                  <a:pt x="69764" y="161501"/>
                  <a:pt x="80387" y="163463"/>
                  <a:pt x="90435" y="166812"/>
                </a:cubicBezTo>
                <a:lnTo>
                  <a:pt x="105508" y="171836"/>
                </a:lnTo>
                <a:cubicBezTo>
                  <a:pt x="114854" y="181183"/>
                  <a:pt x="117952" y="185595"/>
                  <a:pt x="130628" y="191933"/>
                </a:cubicBezTo>
                <a:cubicBezTo>
                  <a:pt x="135365" y="194301"/>
                  <a:pt x="140677" y="195282"/>
                  <a:pt x="145701" y="196957"/>
                </a:cubicBezTo>
                <a:cubicBezTo>
                  <a:pt x="147376" y="205331"/>
                  <a:pt x="148654" y="213793"/>
                  <a:pt x="150725" y="222078"/>
                </a:cubicBezTo>
                <a:cubicBezTo>
                  <a:pt x="152009" y="227216"/>
                  <a:pt x="157716" y="232234"/>
                  <a:pt x="155749" y="237151"/>
                </a:cubicBezTo>
                <a:cubicBezTo>
                  <a:pt x="153507" y="242757"/>
                  <a:pt x="145701" y="243850"/>
                  <a:pt x="140677" y="247199"/>
                </a:cubicBezTo>
                <a:lnTo>
                  <a:pt x="125604" y="292416"/>
                </a:lnTo>
                <a:cubicBezTo>
                  <a:pt x="123420" y="298967"/>
                  <a:pt x="123300" y="306166"/>
                  <a:pt x="120580" y="312513"/>
                </a:cubicBezTo>
                <a:cubicBezTo>
                  <a:pt x="118201" y="318063"/>
                  <a:pt x="113232" y="322185"/>
                  <a:pt x="110532" y="327586"/>
                </a:cubicBezTo>
                <a:cubicBezTo>
                  <a:pt x="108164" y="332323"/>
                  <a:pt x="108233" y="338117"/>
                  <a:pt x="105508" y="342658"/>
                </a:cubicBezTo>
                <a:cubicBezTo>
                  <a:pt x="103071" y="346720"/>
                  <a:pt x="98418" y="349008"/>
                  <a:pt x="95459" y="352707"/>
                </a:cubicBezTo>
                <a:cubicBezTo>
                  <a:pt x="91687" y="357422"/>
                  <a:pt x="88760" y="362755"/>
                  <a:pt x="85411" y="367779"/>
                </a:cubicBezTo>
                <a:cubicBezTo>
                  <a:pt x="95850" y="461738"/>
                  <a:pt x="82674" y="371920"/>
                  <a:pt x="100483" y="443142"/>
                </a:cubicBezTo>
                <a:cubicBezTo>
                  <a:pt x="106657" y="467833"/>
                  <a:pt x="100626" y="458355"/>
                  <a:pt x="115556" y="473287"/>
                </a:cubicBezTo>
                <a:cubicBezTo>
                  <a:pt x="117231" y="483335"/>
                  <a:pt x="117359" y="493768"/>
                  <a:pt x="120580" y="503432"/>
                </a:cubicBezTo>
                <a:cubicBezTo>
                  <a:pt x="124998" y="516686"/>
                  <a:pt x="132837" y="518753"/>
                  <a:pt x="140677" y="528553"/>
                </a:cubicBezTo>
                <a:cubicBezTo>
                  <a:pt x="166034" y="560249"/>
                  <a:pt x="136507" y="529405"/>
                  <a:pt x="160773" y="553674"/>
                </a:cubicBezTo>
                <a:cubicBezTo>
                  <a:pt x="164738" y="565568"/>
                  <a:pt x="166669" y="587972"/>
                  <a:pt x="190919" y="563722"/>
                </a:cubicBezTo>
                <a:cubicBezTo>
                  <a:pt x="198409" y="556232"/>
                  <a:pt x="197618" y="543625"/>
                  <a:pt x="200967" y="533577"/>
                </a:cubicBezTo>
                <a:cubicBezTo>
                  <a:pt x="209736" y="507270"/>
                  <a:pt x="200748" y="519253"/>
                  <a:pt x="241160" y="513480"/>
                </a:cubicBezTo>
                <a:cubicBezTo>
                  <a:pt x="246184" y="511805"/>
                  <a:pt x="250937" y="508456"/>
                  <a:pt x="256233" y="508456"/>
                </a:cubicBezTo>
                <a:cubicBezTo>
                  <a:pt x="263138" y="508456"/>
                  <a:pt x="270153" y="510392"/>
                  <a:pt x="276329" y="513480"/>
                </a:cubicBezTo>
                <a:cubicBezTo>
                  <a:pt x="302060" y="526346"/>
                  <a:pt x="268539" y="523068"/>
                  <a:pt x="301450" y="528553"/>
                </a:cubicBezTo>
                <a:cubicBezTo>
                  <a:pt x="316409" y="531046"/>
                  <a:pt x="331595" y="531902"/>
                  <a:pt x="346668" y="533577"/>
                </a:cubicBezTo>
                <a:cubicBezTo>
                  <a:pt x="381837" y="545300"/>
                  <a:pt x="366765" y="546974"/>
                  <a:pt x="391886" y="538601"/>
                </a:cubicBezTo>
                <a:cubicBezTo>
                  <a:pt x="396910" y="535252"/>
                  <a:pt x="401133" y="530142"/>
                  <a:pt x="406958" y="528553"/>
                </a:cubicBezTo>
                <a:cubicBezTo>
                  <a:pt x="419984" y="525000"/>
                  <a:pt x="435428" y="530228"/>
                  <a:pt x="447151" y="523529"/>
                </a:cubicBezTo>
                <a:cubicBezTo>
                  <a:pt x="451749" y="520901"/>
                  <a:pt x="444495" y="513193"/>
                  <a:pt x="442127" y="508456"/>
                </a:cubicBezTo>
                <a:cubicBezTo>
                  <a:pt x="439427" y="503055"/>
                  <a:pt x="435428" y="498407"/>
                  <a:pt x="432079" y="493383"/>
                </a:cubicBezTo>
                <a:cubicBezTo>
                  <a:pt x="433754" y="463238"/>
                  <a:pt x="417128" y="425587"/>
                  <a:pt x="437103" y="402948"/>
                </a:cubicBezTo>
                <a:cubicBezTo>
                  <a:pt x="452655" y="385322"/>
                  <a:pt x="483936" y="407972"/>
                  <a:pt x="507442" y="407972"/>
                </a:cubicBezTo>
                <a:cubicBezTo>
                  <a:pt x="525940" y="407972"/>
                  <a:pt x="544286" y="404623"/>
                  <a:pt x="562708" y="402948"/>
                </a:cubicBezTo>
                <a:cubicBezTo>
                  <a:pt x="582721" y="372928"/>
                  <a:pt x="560864" y="399031"/>
                  <a:pt x="587828" y="382852"/>
                </a:cubicBezTo>
                <a:cubicBezTo>
                  <a:pt x="591890" y="380415"/>
                  <a:pt x="593815" y="375240"/>
                  <a:pt x="597877" y="372803"/>
                </a:cubicBezTo>
                <a:cubicBezTo>
                  <a:pt x="603026" y="369714"/>
                  <a:pt x="629292" y="363693"/>
                  <a:pt x="633046" y="362755"/>
                </a:cubicBezTo>
                <a:cubicBezTo>
                  <a:pt x="633637" y="360982"/>
                  <a:pt x="639630" y="335511"/>
                  <a:pt x="648119" y="337634"/>
                </a:cubicBezTo>
                <a:cubicBezTo>
                  <a:pt x="653977" y="339099"/>
                  <a:pt x="654818" y="347683"/>
                  <a:pt x="658167" y="352707"/>
                </a:cubicBezTo>
                <a:cubicBezTo>
                  <a:pt x="661418" y="372217"/>
                  <a:pt x="654901" y="387876"/>
                  <a:pt x="678264" y="387876"/>
                </a:cubicBezTo>
                <a:cubicBezTo>
                  <a:pt x="683560" y="387876"/>
                  <a:pt x="688312" y="384527"/>
                  <a:pt x="693336" y="382852"/>
                </a:cubicBezTo>
                <a:cubicBezTo>
                  <a:pt x="695011" y="376153"/>
                  <a:pt x="696463" y="369394"/>
                  <a:pt x="698360" y="362755"/>
                </a:cubicBezTo>
                <a:cubicBezTo>
                  <a:pt x="699815" y="357663"/>
                  <a:pt x="703384" y="352978"/>
                  <a:pt x="703384" y="347682"/>
                </a:cubicBezTo>
                <a:cubicBezTo>
                  <a:pt x="703384" y="335840"/>
                  <a:pt x="701763" y="323856"/>
                  <a:pt x="698360" y="312513"/>
                </a:cubicBezTo>
                <a:cubicBezTo>
                  <a:pt x="696625" y="306730"/>
                  <a:pt x="691661" y="302465"/>
                  <a:pt x="688312" y="297441"/>
                </a:cubicBezTo>
                <a:cubicBezTo>
                  <a:pt x="689987" y="292417"/>
                  <a:pt x="690028" y="286504"/>
                  <a:pt x="693336" y="282368"/>
                </a:cubicBezTo>
                <a:cubicBezTo>
                  <a:pt x="697108" y="277653"/>
                  <a:pt x="703694" y="276092"/>
                  <a:pt x="708409" y="272320"/>
                </a:cubicBezTo>
                <a:cubicBezTo>
                  <a:pt x="718988" y="263857"/>
                  <a:pt x="719294" y="270645"/>
                  <a:pt x="723481" y="267296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1" name="21 Forma libre">
            <a:extLst>
              <a:ext uri="{FF2B5EF4-FFF2-40B4-BE49-F238E27FC236}">
                <a16:creationId xmlns:a16="http://schemas.microsoft.com/office/drawing/2014/main" id="{A1FB4319-0765-44D3-954F-5748D68DEC6F}"/>
              </a:ext>
            </a:extLst>
          </p:cNvPr>
          <p:cNvSpPr/>
          <p:nvPr/>
        </p:nvSpPr>
        <p:spPr>
          <a:xfrm>
            <a:off x="1195190" y="3786545"/>
            <a:ext cx="376238" cy="548878"/>
          </a:xfrm>
          <a:custGeom>
            <a:avLst/>
            <a:gdLst>
              <a:gd name="connsiteX0" fmla="*/ 472272 w 502417"/>
              <a:gd name="connsiteY0" fmla="*/ 603538 h 734336"/>
              <a:gd name="connsiteX1" fmla="*/ 467248 w 502417"/>
              <a:gd name="connsiteY1" fmla="*/ 588466 h 734336"/>
              <a:gd name="connsiteX2" fmla="*/ 457200 w 502417"/>
              <a:gd name="connsiteY2" fmla="*/ 578417 h 734336"/>
              <a:gd name="connsiteX3" fmla="*/ 452176 w 502417"/>
              <a:gd name="connsiteY3" fmla="*/ 528176 h 734336"/>
              <a:gd name="connsiteX4" fmla="*/ 442127 w 502417"/>
              <a:gd name="connsiteY4" fmla="*/ 498030 h 734336"/>
              <a:gd name="connsiteX5" fmla="*/ 437103 w 502417"/>
              <a:gd name="connsiteY5" fmla="*/ 482958 h 734336"/>
              <a:gd name="connsiteX6" fmla="*/ 432079 w 502417"/>
              <a:gd name="connsiteY6" fmla="*/ 467885 h 734336"/>
              <a:gd name="connsiteX7" fmla="*/ 437103 w 502417"/>
              <a:gd name="connsiteY7" fmla="*/ 447789 h 734336"/>
              <a:gd name="connsiteX8" fmla="*/ 457200 w 502417"/>
              <a:gd name="connsiteY8" fmla="*/ 427692 h 734336"/>
              <a:gd name="connsiteX9" fmla="*/ 467248 w 502417"/>
              <a:gd name="connsiteY9" fmla="*/ 412619 h 734336"/>
              <a:gd name="connsiteX10" fmla="*/ 472272 w 502417"/>
              <a:gd name="connsiteY10" fmla="*/ 372426 h 734336"/>
              <a:gd name="connsiteX11" fmla="*/ 482321 w 502417"/>
              <a:gd name="connsiteY11" fmla="*/ 362378 h 734336"/>
              <a:gd name="connsiteX12" fmla="*/ 487345 w 502417"/>
              <a:gd name="connsiteY12" fmla="*/ 337257 h 734336"/>
              <a:gd name="connsiteX13" fmla="*/ 502417 w 502417"/>
              <a:gd name="connsiteY13" fmla="*/ 307112 h 734336"/>
              <a:gd name="connsiteX14" fmla="*/ 497393 w 502417"/>
              <a:gd name="connsiteY14" fmla="*/ 292039 h 734336"/>
              <a:gd name="connsiteX15" fmla="*/ 482321 w 502417"/>
              <a:gd name="connsiteY15" fmla="*/ 281991 h 734336"/>
              <a:gd name="connsiteX16" fmla="*/ 472272 w 502417"/>
              <a:gd name="connsiteY16" fmla="*/ 271943 h 734336"/>
              <a:gd name="connsiteX17" fmla="*/ 467248 w 502417"/>
              <a:gd name="connsiteY17" fmla="*/ 256870 h 734336"/>
              <a:gd name="connsiteX18" fmla="*/ 442127 w 502417"/>
              <a:gd name="connsiteY18" fmla="*/ 251846 h 734336"/>
              <a:gd name="connsiteX19" fmla="*/ 427055 w 502417"/>
              <a:gd name="connsiteY19" fmla="*/ 246822 h 734336"/>
              <a:gd name="connsiteX20" fmla="*/ 417006 w 502417"/>
              <a:gd name="connsiteY20" fmla="*/ 236773 h 734336"/>
              <a:gd name="connsiteX21" fmla="*/ 401934 w 502417"/>
              <a:gd name="connsiteY21" fmla="*/ 231749 h 734336"/>
              <a:gd name="connsiteX22" fmla="*/ 396910 w 502417"/>
              <a:gd name="connsiteY22" fmla="*/ 216677 h 734336"/>
              <a:gd name="connsiteX23" fmla="*/ 386861 w 502417"/>
              <a:gd name="connsiteY23" fmla="*/ 206628 h 734336"/>
              <a:gd name="connsiteX24" fmla="*/ 361740 w 502417"/>
              <a:gd name="connsiteY24" fmla="*/ 171459 h 734336"/>
              <a:gd name="connsiteX25" fmla="*/ 356716 w 502417"/>
              <a:gd name="connsiteY25" fmla="*/ 156387 h 734336"/>
              <a:gd name="connsiteX26" fmla="*/ 346668 w 502417"/>
              <a:gd name="connsiteY26" fmla="*/ 146338 h 734336"/>
              <a:gd name="connsiteX27" fmla="*/ 341644 w 502417"/>
              <a:gd name="connsiteY27" fmla="*/ 101121 h 734336"/>
              <a:gd name="connsiteX28" fmla="*/ 326571 w 502417"/>
              <a:gd name="connsiteY28" fmla="*/ 70976 h 734336"/>
              <a:gd name="connsiteX29" fmla="*/ 316523 w 502417"/>
              <a:gd name="connsiteY29" fmla="*/ 60927 h 734336"/>
              <a:gd name="connsiteX30" fmla="*/ 301450 w 502417"/>
              <a:gd name="connsiteY30" fmla="*/ 35806 h 734336"/>
              <a:gd name="connsiteX31" fmla="*/ 296426 w 502417"/>
              <a:gd name="connsiteY31" fmla="*/ 20734 h 734336"/>
              <a:gd name="connsiteX32" fmla="*/ 266281 w 502417"/>
              <a:gd name="connsiteY32" fmla="*/ 10685 h 734336"/>
              <a:gd name="connsiteX33" fmla="*/ 251208 w 502417"/>
              <a:gd name="connsiteY33" fmla="*/ 5661 h 734336"/>
              <a:gd name="connsiteX34" fmla="*/ 236136 w 502417"/>
              <a:gd name="connsiteY34" fmla="*/ 637 h 734336"/>
              <a:gd name="connsiteX35" fmla="*/ 185894 w 502417"/>
              <a:gd name="connsiteY35" fmla="*/ 5661 h 734336"/>
              <a:gd name="connsiteX36" fmla="*/ 165797 w 502417"/>
              <a:gd name="connsiteY36" fmla="*/ 25758 h 734336"/>
              <a:gd name="connsiteX37" fmla="*/ 150725 w 502417"/>
              <a:gd name="connsiteY37" fmla="*/ 30782 h 734336"/>
              <a:gd name="connsiteX38" fmla="*/ 140677 w 502417"/>
              <a:gd name="connsiteY38" fmla="*/ 45855 h 734336"/>
              <a:gd name="connsiteX39" fmla="*/ 120580 w 502417"/>
              <a:gd name="connsiteY39" fmla="*/ 70976 h 734336"/>
              <a:gd name="connsiteX40" fmla="*/ 110532 w 502417"/>
              <a:gd name="connsiteY40" fmla="*/ 101121 h 734336"/>
              <a:gd name="connsiteX41" fmla="*/ 100483 w 502417"/>
              <a:gd name="connsiteY41" fmla="*/ 111169 h 734336"/>
              <a:gd name="connsiteX42" fmla="*/ 90435 w 502417"/>
              <a:gd name="connsiteY42" fmla="*/ 126241 h 734336"/>
              <a:gd name="connsiteX43" fmla="*/ 85411 w 502417"/>
              <a:gd name="connsiteY43" fmla="*/ 151362 h 734336"/>
              <a:gd name="connsiteX44" fmla="*/ 70338 w 502417"/>
              <a:gd name="connsiteY44" fmla="*/ 156387 h 734336"/>
              <a:gd name="connsiteX45" fmla="*/ 45217 w 502417"/>
              <a:gd name="connsiteY45" fmla="*/ 161411 h 734336"/>
              <a:gd name="connsiteX46" fmla="*/ 30145 w 502417"/>
              <a:gd name="connsiteY46" fmla="*/ 211652 h 734336"/>
              <a:gd name="connsiteX47" fmla="*/ 5024 w 502417"/>
              <a:gd name="connsiteY47" fmla="*/ 231749 h 734336"/>
              <a:gd name="connsiteX48" fmla="*/ 0 w 502417"/>
              <a:gd name="connsiteY48" fmla="*/ 246822 h 734336"/>
              <a:gd name="connsiteX49" fmla="*/ 15072 w 502417"/>
              <a:gd name="connsiteY49" fmla="*/ 302088 h 734336"/>
              <a:gd name="connsiteX50" fmla="*/ 20096 w 502417"/>
              <a:gd name="connsiteY50" fmla="*/ 317160 h 734336"/>
              <a:gd name="connsiteX51" fmla="*/ 25121 w 502417"/>
              <a:gd name="connsiteY51" fmla="*/ 352329 h 734336"/>
              <a:gd name="connsiteX52" fmla="*/ 30145 w 502417"/>
              <a:gd name="connsiteY52" fmla="*/ 367402 h 734336"/>
              <a:gd name="connsiteX53" fmla="*/ 45217 w 502417"/>
              <a:gd name="connsiteY53" fmla="*/ 377450 h 734336"/>
              <a:gd name="connsiteX54" fmla="*/ 55266 w 502417"/>
              <a:gd name="connsiteY54" fmla="*/ 412619 h 734336"/>
              <a:gd name="connsiteX55" fmla="*/ 60290 w 502417"/>
              <a:gd name="connsiteY55" fmla="*/ 427692 h 734336"/>
              <a:gd name="connsiteX56" fmla="*/ 75362 w 502417"/>
              <a:gd name="connsiteY56" fmla="*/ 437740 h 734336"/>
              <a:gd name="connsiteX57" fmla="*/ 80387 w 502417"/>
              <a:gd name="connsiteY57" fmla="*/ 482958 h 734336"/>
              <a:gd name="connsiteX58" fmla="*/ 95459 w 502417"/>
              <a:gd name="connsiteY58" fmla="*/ 493006 h 734336"/>
              <a:gd name="connsiteX59" fmla="*/ 105507 w 502417"/>
              <a:gd name="connsiteY59" fmla="*/ 523151 h 734336"/>
              <a:gd name="connsiteX60" fmla="*/ 110532 w 502417"/>
              <a:gd name="connsiteY60" fmla="*/ 538224 h 734336"/>
              <a:gd name="connsiteX61" fmla="*/ 120580 w 502417"/>
              <a:gd name="connsiteY61" fmla="*/ 553296 h 734336"/>
              <a:gd name="connsiteX62" fmla="*/ 145701 w 502417"/>
              <a:gd name="connsiteY62" fmla="*/ 588466 h 734336"/>
              <a:gd name="connsiteX63" fmla="*/ 155749 w 502417"/>
              <a:gd name="connsiteY63" fmla="*/ 603538 h 734336"/>
              <a:gd name="connsiteX64" fmla="*/ 170822 w 502417"/>
              <a:gd name="connsiteY64" fmla="*/ 608562 h 734336"/>
              <a:gd name="connsiteX65" fmla="*/ 175846 w 502417"/>
              <a:gd name="connsiteY65" fmla="*/ 623635 h 734336"/>
              <a:gd name="connsiteX66" fmla="*/ 185894 w 502417"/>
              <a:gd name="connsiteY66" fmla="*/ 658804 h 734336"/>
              <a:gd name="connsiteX67" fmla="*/ 195943 w 502417"/>
              <a:gd name="connsiteY67" fmla="*/ 668852 h 734336"/>
              <a:gd name="connsiteX68" fmla="*/ 200967 w 502417"/>
              <a:gd name="connsiteY68" fmla="*/ 688949 h 734336"/>
              <a:gd name="connsiteX69" fmla="*/ 211015 w 502417"/>
              <a:gd name="connsiteY69" fmla="*/ 698998 h 734336"/>
              <a:gd name="connsiteX70" fmla="*/ 216039 w 502417"/>
              <a:gd name="connsiteY70" fmla="*/ 714070 h 734336"/>
              <a:gd name="connsiteX71" fmla="*/ 251208 w 502417"/>
              <a:gd name="connsiteY71" fmla="*/ 683925 h 734336"/>
              <a:gd name="connsiteX72" fmla="*/ 291402 w 502417"/>
              <a:gd name="connsiteY72" fmla="*/ 688949 h 734336"/>
              <a:gd name="connsiteX73" fmla="*/ 286378 w 502417"/>
              <a:gd name="connsiteY73" fmla="*/ 704022 h 734336"/>
              <a:gd name="connsiteX74" fmla="*/ 306474 w 502417"/>
              <a:gd name="connsiteY74" fmla="*/ 734167 h 734336"/>
              <a:gd name="connsiteX75" fmla="*/ 346668 w 502417"/>
              <a:gd name="connsiteY75" fmla="*/ 729143 h 734336"/>
              <a:gd name="connsiteX76" fmla="*/ 366765 w 502417"/>
              <a:gd name="connsiteY76" fmla="*/ 709046 h 734336"/>
              <a:gd name="connsiteX77" fmla="*/ 381837 w 502417"/>
              <a:gd name="connsiteY77" fmla="*/ 698998 h 734336"/>
              <a:gd name="connsiteX78" fmla="*/ 386861 w 502417"/>
              <a:gd name="connsiteY78" fmla="*/ 683925 h 734336"/>
              <a:gd name="connsiteX79" fmla="*/ 411982 w 502417"/>
              <a:gd name="connsiteY79" fmla="*/ 668852 h 734336"/>
              <a:gd name="connsiteX80" fmla="*/ 417006 w 502417"/>
              <a:gd name="connsiteY80" fmla="*/ 633683 h 734336"/>
              <a:gd name="connsiteX81" fmla="*/ 437103 w 502417"/>
              <a:gd name="connsiteY81" fmla="*/ 628659 h 734336"/>
              <a:gd name="connsiteX82" fmla="*/ 452176 w 502417"/>
              <a:gd name="connsiteY82" fmla="*/ 618611 h 734336"/>
              <a:gd name="connsiteX83" fmla="*/ 467248 w 502417"/>
              <a:gd name="connsiteY83" fmla="*/ 613587 h 734336"/>
              <a:gd name="connsiteX84" fmla="*/ 472272 w 502417"/>
              <a:gd name="connsiteY84" fmla="*/ 603538 h 73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02417" h="734336">
                <a:moveTo>
                  <a:pt x="472272" y="603538"/>
                </a:moveTo>
                <a:cubicBezTo>
                  <a:pt x="472272" y="599351"/>
                  <a:pt x="469973" y="593007"/>
                  <a:pt x="467248" y="588466"/>
                </a:cubicBezTo>
                <a:cubicBezTo>
                  <a:pt x="464811" y="584404"/>
                  <a:pt x="458349" y="583012"/>
                  <a:pt x="457200" y="578417"/>
                </a:cubicBezTo>
                <a:cubicBezTo>
                  <a:pt x="453118" y="562089"/>
                  <a:pt x="455278" y="544718"/>
                  <a:pt x="452176" y="528176"/>
                </a:cubicBezTo>
                <a:cubicBezTo>
                  <a:pt x="450224" y="517765"/>
                  <a:pt x="445477" y="508079"/>
                  <a:pt x="442127" y="498030"/>
                </a:cubicBezTo>
                <a:lnTo>
                  <a:pt x="437103" y="482958"/>
                </a:lnTo>
                <a:lnTo>
                  <a:pt x="432079" y="467885"/>
                </a:lnTo>
                <a:cubicBezTo>
                  <a:pt x="433754" y="461186"/>
                  <a:pt x="433443" y="453644"/>
                  <a:pt x="437103" y="447789"/>
                </a:cubicBezTo>
                <a:cubicBezTo>
                  <a:pt x="442124" y="439755"/>
                  <a:pt x="450501" y="434391"/>
                  <a:pt x="457200" y="427692"/>
                </a:cubicBezTo>
                <a:cubicBezTo>
                  <a:pt x="461470" y="423422"/>
                  <a:pt x="463899" y="417643"/>
                  <a:pt x="467248" y="412619"/>
                </a:cubicBezTo>
                <a:cubicBezTo>
                  <a:pt x="468923" y="399221"/>
                  <a:pt x="468392" y="385358"/>
                  <a:pt x="472272" y="372426"/>
                </a:cubicBezTo>
                <a:cubicBezTo>
                  <a:pt x="473633" y="367889"/>
                  <a:pt x="480455" y="366732"/>
                  <a:pt x="482321" y="362378"/>
                </a:cubicBezTo>
                <a:cubicBezTo>
                  <a:pt x="485685" y="354529"/>
                  <a:pt x="485274" y="345542"/>
                  <a:pt x="487345" y="337257"/>
                </a:cubicBezTo>
                <a:cubicBezTo>
                  <a:pt x="491505" y="320615"/>
                  <a:pt x="492593" y="321848"/>
                  <a:pt x="502417" y="307112"/>
                </a:cubicBezTo>
                <a:cubicBezTo>
                  <a:pt x="500742" y="302088"/>
                  <a:pt x="500701" y="296175"/>
                  <a:pt x="497393" y="292039"/>
                </a:cubicBezTo>
                <a:cubicBezTo>
                  <a:pt x="493621" y="287324"/>
                  <a:pt x="487036" y="285763"/>
                  <a:pt x="482321" y="281991"/>
                </a:cubicBezTo>
                <a:cubicBezTo>
                  <a:pt x="478622" y="279032"/>
                  <a:pt x="475622" y="275292"/>
                  <a:pt x="472272" y="271943"/>
                </a:cubicBezTo>
                <a:cubicBezTo>
                  <a:pt x="470597" y="266919"/>
                  <a:pt x="471655" y="259808"/>
                  <a:pt x="467248" y="256870"/>
                </a:cubicBezTo>
                <a:cubicBezTo>
                  <a:pt x="460143" y="252133"/>
                  <a:pt x="450412" y="253917"/>
                  <a:pt x="442127" y="251846"/>
                </a:cubicBezTo>
                <a:cubicBezTo>
                  <a:pt x="436989" y="250562"/>
                  <a:pt x="432079" y="248497"/>
                  <a:pt x="427055" y="246822"/>
                </a:cubicBezTo>
                <a:cubicBezTo>
                  <a:pt x="423705" y="243472"/>
                  <a:pt x="421068" y="239210"/>
                  <a:pt x="417006" y="236773"/>
                </a:cubicBezTo>
                <a:cubicBezTo>
                  <a:pt x="412465" y="234048"/>
                  <a:pt x="405679" y="235494"/>
                  <a:pt x="401934" y="231749"/>
                </a:cubicBezTo>
                <a:cubicBezTo>
                  <a:pt x="398189" y="228004"/>
                  <a:pt x="399635" y="221218"/>
                  <a:pt x="396910" y="216677"/>
                </a:cubicBezTo>
                <a:cubicBezTo>
                  <a:pt x="394473" y="212615"/>
                  <a:pt x="390211" y="209978"/>
                  <a:pt x="386861" y="206628"/>
                </a:cubicBezTo>
                <a:cubicBezTo>
                  <a:pt x="375138" y="171459"/>
                  <a:pt x="386861" y="179832"/>
                  <a:pt x="361740" y="171459"/>
                </a:cubicBezTo>
                <a:cubicBezTo>
                  <a:pt x="360065" y="166435"/>
                  <a:pt x="359441" y="160928"/>
                  <a:pt x="356716" y="156387"/>
                </a:cubicBezTo>
                <a:cubicBezTo>
                  <a:pt x="354279" y="152325"/>
                  <a:pt x="347914" y="150908"/>
                  <a:pt x="346668" y="146338"/>
                </a:cubicBezTo>
                <a:cubicBezTo>
                  <a:pt x="342678" y="131707"/>
                  <a:pt x="344137" y="116080"/>
                  <a:pt x="341644" y="101121"/>
                </a:cubicBezTo>
                <a:cubicBezTo>
                  <a:pt x="339689" y="89392"/>
                  <a:pt x="333880" y="80112"/>
                  <a:pt x="326571" y="70976"/>
                </a:cubicBezTo>
                <a:cubicBezTo>
                  <a:pt x="323612" y="67277"/>
                  <a:pt x="319872" y="64277"/>
                  <a:pt x="316523" y="60927"/>
                </a:cubicBezTo>
                <a:cubicBezTo>
                  <a:pt x="302292" y="18233"/>
                  <a:pt x="322140" y="70288"/>
                  <a:pt x="301450" y="35806"/>
                </a:cubicBezTo>
                <a:cubicBezTo>
                  <a:pt x="298725" y="31265"/>
                  <a:pt x="300735" y="23812"/>
                  <a:pt x="296426" y="20734"/>
                </a:cubicBezTo>
                <a:cubicBezTo>
                  <a:pt x="287807" y="14578"/>
                  <a:pt x="276329" y="14035"/>
                  <a:pt x="266281" y="10685"/>
                </a:cubicBezTo>
                <a:lnTo>
                  <a:pt x="251208" y="5661"/>
                </a:lnTo>
                <a:lnTo>
                  <a:pt x="236136" y="637"/>
                </a:lnTo>
                <a:cubicBezTo>
                  <a:pt x="219389" y="2312"/>
                  <a:pt x="201744" y="0"/>
                  <a:pt x="185894" y="5661"/>
                </a:cubicBezTo>
                <a:cubicBezTo>
                  <a:pt x="176972" y="8847"/>
                  <a:pt x="174785" y="22762"/>
                  <a:pt x="165797" y="25758"/>
                </a:cubicBezTo>
                <a:lnTo>
                  <a:pt x="150725" y="30782"/>
                </a:lnTo>
                <a:cubicBezTo>
                  <a:pt x="147376" y="35806"/>
                  <a:pt x="144449" y="41140"/>
                  <a:pt x="140677" y="45855"/>
                </a:cubicBezTo>
                <a:cubicBezTo>
                  <a:pt x="130234" y="58908"/>
                  <a:pt x="128314" y="53573"/>
                  <a:pt x="120580" y="70976"/>
                </a:cubicBezTo>
                <a:cubicBezTo>
                  <a:pt x="116278" y="80655"/>
                  <a:pt x="113881" y="91073"/>
                  <a:pt x="110532" y="101121"/>
                </a:cubicBezTo>
                <a:cubicBezTo>
                  <a:pt x="109034" y="105615"/>
                  <a:pt x="103442" y="107470"/>
                  <a:pt x="100483" y="111169"/>
                </a:cubicBezTo>
                <a:cubicBezTo>
                  <a:pt x="96711" y="115884"/>
                  <a:pt x="93784" y="121217"/>
                  <a:pt x="90435" y="126241"/>
                </a:cubicBezTo>
                <a:cubicBezTo>
                  <a:pt x="88760" y="134615"/>
                  <a:pt x="90148" y="144257"/>
                  <a:pt x="85411" y="151362"/>
                </a:cubicBezTo>
                <a:cubicBezTo>
                  <a:pt x="82473" y="155769"/>
                  <a:pt x="75476" y="155102"/>
                  <a:pt x="70338" y="156387"/>
                </a:cubicBezTo>
                <a:cubicBezTo>
                  <a:pt x="62054" y="158458"/>
                  <a:pt x="53591" y="159736"/>
                  <a:pt x="45217" y="161411"/>
                </a:cubicBezTo>
                <a:cubicBezTo>
                  <a:pt x="20607" y="198326"/>
                  <a:pt x="51699" y="146991"/>
                  <a:pt x="30145" y="211652"/>
                </a:cubicBezTo>
                <a:cubicBezTo>
                  <a:pt x="28099" y="217789"/>
                  <a:pt x="8394" y="229502"/>
                  <a:pt x="5024" y="231749"/>
                </a:cubicBezTo>
                <a:cubicBezTo>
                  <a:pt x="3349" y="236773"/>
                  <a:pt x="0" y="241526"/>
                  <a:pt x="0" y="246822"/>
                </a:cubicBezTo>
                <a:cubicBezTo>
                  <a:pt x="0" y="261025"/>
                  <a:pt x="11131" y="290266"/>
                  <a:pt x="15072" y="302088"/>
                </a:cubicBezTo>
                <a:lnTo>
                  <a:pt x="20096" y="317160"/>
                </a:lnTo>
                <a:cubicBezTo>
                  <a:pt x="21771" y="328883"/>
                  <a:pt x="22798" y="340717"/>
                  <a:pt x="25121" y="352329"/>
                </a:cubicBezTo>
                <a:cubicBezTo>
                  <a:pt x="26160" y="357522"/>
                  <a:pt x="26837" y="363266"/>
                  <a:pt x="30145" y="367402"/>
                </a:cubicBezTo>
                <a:cubicBezTo>
                  <a:pt x="33917" y="372117"/>
                  <a:pt x="40193" y="374101"/>
                  <a:pt x="45217" y="377450"/>
                </a:cubicBezTo>
                <a:cubicBezTo>
                  <a:pt x="57263" y="413590"/>
                  <a:pt x="42648" y="368458"/>
                  <a:pt x="55266" y="412619"/>
                </a:cubicBezTo>
                <a:cubicBezTo>
                  <a:pt x="56721" y="417711"/>
                  <a:pt x="56982" y="423556"/>
                  <a:pt x="60290" y="427692"/>
                </a:cubicBezTo>
                <a:cubicBezTo>
                  <a:pt x="64062" y="432407"/>
                  <a:pt x="70338" y="434391"/>
                  <a:pt x="75362" y="437740"/>
                </a:cubicBezTo>
                <a:cubicBezTo>
                  <a:pt x="77037" y="452813"/>
                  <a:pt x="75204" y="468706"/>
                  <a:pt x="80387" y="482958"/>
                </a:cubicBezTo>
                <a:cubicBezTo>
                  <a:pt x="82451" y="488633"/>
                  <a:pt x="92259" y="487886"/>
                  <a:pt x="95459" y="493006"/>
                </a:cubicBezTo>
                <a:cubicBezTo>
                  <a:pt x="101073" y="501988"/>
                  <a:pt x="102158" y="513103"/>
                  <a:pt x="105507" y="523151"/>
                </a:cubicBezTo>
                <a:cubicBezTo>
                  <a:pt x="107182" y="528175"/>
                  <a:pt x="107594" y="533817"/>
                  <a:pt x="110532" y="538224"/>
                </a:cubicBezTo>
                <a:lnTo>
                  <a:pt x="120580" y="553296"/>
                </a:lnTo>
                <a:cubicBezTo>
                  <a:pt x="132303" y="588465"/>
                  <a:pt x="120580" y="580091"/>
                  <a:pt x="145701" y="588466"/>
                </a:cubicBezTo>
                <a:cubicBezTo>
                  <a:pt x="149050" y="593490"/>
                  <a:pt x="151034" y="599766"/>
                  <a:pt x="155749" y="603538"/>
                </a:cubicBezTo>
                <a:cubicBezTo>
                  <a:pt x="159885" y="606846"/>
                  <a:pt x="167077" y="604817"/>
                  <a:pt x="170822" y="608562"/>
                </a:cubicBezTo>
                <a:cubicBezTo>
                  <a:pt x="174567" y="612307"/>
                  <a:pt x="174391" y="618543"/>
                  <a:pt x="175846" y="623635"/>
                </a:cubicBezTo>
                <a:cubicBezTo>
                  <a:pt x="177040" y="627815"/>
                  <a:pt x="182609" y="653329"/>
                  <a:pt x="185894" y="658804"/>
                </a:cubicBezTo>
                <a:cubicBezTo>
                  <a:pt x="188331" y="662866"/>
                  <a:pt x="192593" y="665503"/>
                  <a:pt x="195943" y="668852"/>
                </a:cubicBezTo>
                <a:cubicBezTo>
                  <a:pt x="197618" y="675551"/>
                  <a:pt x="197879" y="682773"/>
                  <a:pt x="200967" y="688949"/>
                </a:cubicBezTo>
                <a:cubicBezTo>
                  <a:pt x="203085" y="693186"/>
                  <a:pt x="208578" y="694936"/>
                  <a:pt x="211015" y="698998"/>
                </a:cubicBezTo>
                <a:cubicBezTo>
                  <a:pt x="213740" y="703539"/>
                  <a:pt x="214364" y="709046"/>
                  <a:pt x="216039" y="714070"/>
                </a:cubicBezTo>
                <a:cubicBezTo>
                  <a:pt x="240406" y="689703"/>
                  <a:pt x="228253" y="699228"/>
                  <a:pt x="251208" y="683925"/>
                </a:cubicBezTo>
                <a:cubicBezTo>
                  <a:pt x="264606" y="685600"/>
                  <a:pt x="279679" y="682250"/>
                  <a:pt x="291402" y="688949"/>
                </a:cubicBezTo>
                <a:cubicBezTo>
                  <a:pt x="296000" y="691577"/>
                  <a:pt x="286378" y="698726"/>
                  <a:pt x="286378" y="704022"/>
                </a:cubicBezTo>
                <a:cubicBezTo>
                  <a:pt x="286378" y="732315"/>
                  <a:pt x="287060" y="727696"/>
                  <a:pt x="306474" y="734167"/>
                </a:cubicBezTo>
                <a:cubicBezTo>
                  <a:pt x="319872" y="732492"/>
                  <a:pt x="334204" y="734336"/>
                  <a:pt x="346668" y="729143"/>
                </a:cubicBezTo>
                <a:cubicBezTo>
                  <a:pt x="355413" y="725499"/>
                  <a:pt x="360066" y="715745"/>
                  <a:pt x="366765" y="709046"/>
                </a:cubicBezTo>
                <a:cubicBezTo>
                  <a:pt x="371035" y="704776"/>
                  <a:pt x="376813" y="702347"/>
                  <a:pt x="381837" y="698998"/>
                </a:cubicBezTo>
                <a:cubicBezTo>
                  <a:pt x="383512" y="693974"/>
                  <a:pt x="384136" y="688466"/>
                  <a:pt x="386861" y="683925"/>
                </a:cubicBezTo>
                <a:cubicBezTo>
                  <a:pt x="393757" y="672432"/>
                  <a:pt x="400128" y="672804"/>
                  <a:pt x="411982" y="668852"/>
                </a:cubicBezTo>
                <a:cubicBezTo>
                  <a:pt x="413657" y="657129"/>
                  <a:pt x="410730" y="643725"/>
                  <a:pt x="417006" y="633683"/>
                </a:cubicBezTo>
                <a:cubicBezTo>
                  <a:pt x="420666" y="627827"/>
                  <a:pt x="430756" y="631379"/>
                  <a:pt x="437103" y="628659"/>
                </a:cubicBezTo>
                <a:cubicBezTo>
                  <a:pt x="442653" y="626280"/>
                  <a:pt x="446775" y="621311"/>
                  <a:pt x="452176" y="618611"/>
                </a:cubicBezTo>
                <a:cubicBezTo>
                  <a:pt x="456913" y="616243"/>
                  <a:pt x="462331" y="615554"/>
                  <a:pt x="467248" y="613587"/>
                </a:cubicBezTo>
                <a:cubicBezTo>
                  <a:pt x="470725" y="612196"/>
                  <a:pt x="472272" y="607725"/>
                  <a:pt x="472272" y="603538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2" name="53 CuadroTexto">
            <a:extLst>
              <a:ext uri="{FF2B5EF4-FFF2-40B4-BE49-F238E27FC236}">
                <a16:creationId xmlns:a16="http://schemas.microsoft.com/office/drawing/2014/main" id="{FA302F0C-7D1F-487B-B5F6-BCEC69BE59BC}"/>
              </a:ext>
            </a:extLst>
          </p:cNvPr>
          <p:cNvSpPr txBox="1"/>
          <p:nvPr/>
        </p:nvSpPr>
        <p:spPr>
          <a:xfrm>
            <a:off x="1494038" y="4025860"/>
            <a:ext cx="521486" cy="16502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Huánuco</a:t>
            </a:r>
          </a:p>
        </p:txBody>
      </p:sp>
      <p:sp>
        <p:nvSpPr>
          <p:cNvPr id="23" name="53 CuadroTexto">
            <a:extLst>
              <a:ext uri="{FF2B5EF4-FFF2-40B4-BE49-F238E27FC236}">
                <a16:creationId xmlns:a16="http://schemas.microsoft.com/office/drawing/2014/main" id="{D865631B-CAC9-420B-A7BA-2F8A12CF62AC}"/>
              </a:ext>
            </a:extLst>
          </p:cNvPr>
          <p:cNvSpPr txBox="1"/>
          <p:nvPr/>
        </p:nvSpPr>
        <p:spPr>
          <a:xfrm>
            <a:off x="1809553" y="2884052"/>
            <a:ext cx="447675" cy="14015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Loreto</a:t>
            </a:r>
          </a:p>
        </p:txBody>
      </p:sp>
      <p:sp>
        <p:nvSpPr>
          <p:cNvPr id="24" name="53 CuadroTexto">
            <a:extLst>
              <a:ext uri="{FF2B5EF4-FFF2-40B4-BE49-F238E27FC236}">
                <a16:creationId xmlns:a16="http://schemas.microsoft.com/office/drawing/2014/main" id="{6A9B23B5-F456-4DAA-AB9B-49508A02FFF5}"/>
              </a:ext>
            </a:extLst>
          </p:cNvPr>
          <p:cNvSpPr txBox="1"/>
          <p:nvPr/>
        </p:nvSpPr>
        <p:spPr>
          <a:xfrm>
            <a:off x="666699" y="3113007"/>
            <a:ext cx="377282" cy="13775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white"/>
                </a:solidFill>
                <a:latin typeface="Arial"/>
                <a:cs typeface="Arial"/>
              </a:rPr>
              <a:t>Piura</a:t>
            </a:r>
          </a:p>
        </p:txBody>
      </p:sp>
      <p:sp>
        <p:nvSpPr>
          <p:cNvPr id="25" name="53 CuadroTexto">
            <a:extLst>
              <a:ext uri="{FF2B5EF4-FFF2-40B4-BE49-F238E27FC236}">
                <a16:creationId xmlns:a16="http://schemas.microsoft.com/office/drawing/2014/main" id="{D8C030AA-4CF6-4240-84A6-1E85E5663343}"/>
              </a:ext>
            </a:extLst>
          </p:cNvPr>
          <p:cNvSpPr txBox="1"/>
          <p:nvPr/>
        </p:nvSpPr>
        <p:spPr>
          <a:xfrm>
            <a:off x="2132213" y="4155639"/>
            <a:ext cx="439340" cy="1524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Ucayali</a:t>
            </a:r>
          </a:p>
        </p:txBody>
      </p:sp>
      <p:sp>
        <p:nvSpPr>
          <p:cNvPr id="26" name="53 CuadroTexto">
            <a:extLst>
              <a:ext uri="{FF2B5EF4-FFF2-40B4-BE49-F238E27FC236}">
                <a16:creationId xmlns:a16="http://schemas.microsoft.com/office/drawing/2014/main" id="{C11EDD57-1EBE-4D99-B4E4-B1CDCD9A546E}"/>
              </a:ext>
            </a:extLst>
          </p:cNvPr>
          <p:cNvSpPr txBox="1"/>
          <p:nvPr/>
        </p:nvSpPr>
        <p:spPr>
          <a:xfrm>
            <a:off x="1155901" y="4110395"/>
            <a:ext cx="439340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Ancash</a:t>
            </a:r>
          </a:p>
        </p:txBody>
      </p:sp>
      <p:sp>
        <p:nvSpPr>
          <p:cNvPr id="27" name="53 CuadroTexto">
            <a:extLst>
              <a:ext uri="{FF2B5EF4-FFF2-40B4-BE49-F238E27FC236}">
                <a16:creationId xmlns:a16="http://schemas.microsoft.com/office/drawing/2014/main" id="{9EBAF773-9420-4074-8A25-90A9FC36E871}"/>
              </a:ext>
            </a:extLst>
          </p:cNvPr>
          <p:cNvSpPr txBox="1"/>
          <p:nvPr/>
        </p:nvSpPr>
        <p:spPr>
          <a:xfrm>
            <a:off x="1017787" y="3685341"/>
            <a:ext cx="508397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La Libertad</a:t>
            </a:r>
          </a:p>
        </p:txBody>
      </p:sp>
      <p:sp>
        <p:nvSpPr>
          <p:cNvPr id="28" name="53 CuadroTexto">
            <a:extLst>
              <a:ext uri="{FF2B5EF4-FFF2-40B4-BE49-F238E27FC236}">
                <a16:creationId xmlns:a16="http://schemas.microsoft.com/office/drawing/2014/main" id="{79B9EA36-01A7-4E38-B2FD-81A88E8A585C}"/>
              </a:ext>
            </a:extLst>
          </p:cNvPr>
          <p:cNvSpPr txBox="1"/>
          <p:nvPr/>
        </p:nvSpPr>
        <p:spPr>
          <a:xfrm>
            <a:off x="1355926" y="3515082"/>
            <a:ext cx="439340" cy="23693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San Martín</a:t>
            </a:r>
          </a:p>
        </p:txBody>
      </p:sp>
      <p:sp>
        <p:nvSpPr>
          <p:cNvPr id="29" name="53 CuadroTexto">
            <a:extLst>
              <a:ext uri="{FF2B5EF4-FFF2-40B4-BE49-F238E27FC236}">
                <a16:creationId xmlns:a16="http://schemas.microsoft.com/office/drawing/2014/main" id="{4E9F1217-566A-4763-9AC3-58B330EB9219}"/>
              </a:ext>
            </a:extLst>
          </p:cNvPr>
          <p:cNvSpPr txBox="1"/>
          <p:nvPr/>
        </p:nvSpPr>
        <p:spPr>
          <a:xfrm>
            <a:off x="540346" y="3318629"/>
            <a:ext cx="614363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lang="es-PE" sz="525" b="1" dirty="0">
                <a:solidFill>
                  <a:prstClr val="white"/>
                </a:solidFill>
                <a:latin typeface="Arial"/>
                <a:cs typeface="Arial"/>
              </a:rPr>
              <a:t>mbayeque</a:t>
            </a:r>
          </a:p>
        </p:txBody>
      </p:sp>
      <p:sp>
        <p:nvSpPr>
          <p:cNvPr id="30" name="53 CuadroTexto">
            <a:extLst>
              <a:ext uri="{FF2B5EF4-FFF2-40B4-BE49-F238E27FC236}">
                <a16:creationId xmlns:a16="http://schemas.microsoft.com/office/drawing/2014/main" id="{642A5BE5-5479-4CD7-BA19-473BA69ED874}"/>
              </a:ext>
            </a:extLst>
          </p:cNvPr>
          <p:cNvSpPr txBox="1"/>
          <p:nvPr/>
        </p:nvSpPr>
        <p:spPr>
          <a:xfrm>
            <a:off x="960926" y="2959157"/>
            <a:ext cx="548685" cy="15088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Amazonas</a:t>
            </a:r>
          </a:p>
        </p:txBody>
      </p:sp>
      <p:sp>
        <p:nvSpPr>
          <p:cNvPr id="31" name="53 CuadroTexto">
            <a:extLst>
              <a:ext uri="{FF2B5EF4-FFF2-40B4-BE49-F238E27FC236}">
                <a16:creationId xmlns:a16="http://schemas.microsoft.com/office/drawing/2014/main" id="{93A2C2F1-5177-4AD9-847B-C77A156EFAA8}"/>
              </a:ext>
            </a:extLst>
          </p:cNvPr>
          <p:cNvSpPr txBox="1"/>
          <p:nvPr/>
        </p:nvSpPr>
        <p:spPr>
          <a:xfrm>
            <a:off x="872531" y="3972378"/>
            <a:ext cx="523875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Chimbote</a:t>
            </a:r>
          </a:p>
        </p:txBody>
      </p:sp>
      <p:sp>
        <p:nvSpPr>
          <p:cNvPr id="32" name="53 CuadroTexto">
            <a:extLst>
              <a:ext uri="{FF2B5EF4-FFF2-40B4-BE49-F238E27FC236}">
                <a16:creationId xmlns:a16="http://schemas.microsoft.com/office/drawing/2014/main" id="{58838EF8-288E-47A0-B60A-0FE3783E27D2}"/>
              </a:ext>
            </a:extLst>
          </p:cNvPr>
          <p:cNvSpPr txBox="1"/>
          <p:nvPr/>
        </p:nvSpPr>
        <p:spPr>
          <a:xfrm>
            <a:off x="416811" y="2804132"/>
            <a:ext cx="450056" cy="15478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Tumbes</a:t>
            </a:r>
          </a:p>
        </p:txBody>
      </p:sp>
      <p:sp>
        <p:nvSpPr>
          <p:cNvPr id="33" name="22 Forma libre">
            <a:extLst>
              <a:ext uri="{FF2B5EF4-FFF2-40B4-BE49-F238E27FC236}">
                <a16:creationId xmlns:a16="http://schemas.microsoft.com/office/drawing/2014/main" id="{842CD9DE-BEB5-4B73-ABC6-8CB495A17513}"/>
              </a:ext>
            </a:extLst>
          </p:cNvPr>
          <p:cNvSpPr/>
          <p:nvPr/>
        </p:nvSpPr>
        <p:spPr>
          <a:xfrm>
            <a:off x="1578571" y="4033004"/>
            <a:ext cx="528638" cy="367904"/>
          </a:xfrm>
          <a:custGeom>
            <a:avLst/>
            <a:gdLst>
              <a:gd name="connsiteX0" fmla="*/ 622997 w 703384"/>
              <a:gd name="connsiteY0" fmla="*/ 422030 h 491882"/>
              <a:gd name="connsiteX1" fmla="*/ 673239 w 703384"/>
              <a:gd name="connsiteY1" fmla="*/ 391885 h 491882"/>
              <a:gd name="connsiteX2" fmla="*/ 703384 w 703384"/>
              <a:gd name="connsiteY2" fmla="*/ 381837 h 491882"/>
              <a:gd name="connsiteX3" fmla="*/ 698360 w 703384"/>
              <a:gd name="connsiteY3" fmla="*/ 366765 h 491882"/>
              <a:gd name="connsiteX4" fmla="*/ 693336 w 703384"/>
              <a:gd name="connsiteY4" fmla="*/ 341644 h 491882"/>
              <a:gd name="connsiteX5" fmla="*/ 673239 w 703384"/>
              <a:gd name="connsiteY5" fmla="*/ 321547 h 491882"/>
              <a:gd name="connsiteX6" fmla="*/ 668215 w 703384"/>
              <a:gd name="connsiteY6" fmla="*/ 306474 h 491882"/>
              <a:gd name="connsiteX7" fmla="*/ 653142 w 703384"/>
              <a:gd name="connsiteY7" fmla="*/ 276329 h 491882"/>
              <a:gd name="connsiteX8" fmla="*/ 648118 w 703384"/>
              <a:gd name="connsiteY8" fmla="*/ 251208 h 491882"/>
              <a:gd name="connsiteX9" fmla="*/ 643094 w 703384"/>
              <a:gd name="connsiteY9" fmla="*/ 211015 h 491882"/>
              <a:gd name="connsiteX10" fmla="*/ 628022 w 703384"/>
              <a:gd name="connsiteY10" fmla="*/ 205991 h 491882"/>
              <a:gd name="connsiteX11" fmla="*/ 617973 w 703384"/>
              <a:gd name="connsiteY11" fmla="*/ 155749 h 491882"/>
              <a:gd name="connsiteX12" fmla="*/ 607925 w 703384"/>
              <a:gd name="connsiteY12" fmla="*/ 140677 h 491882"/>
              <a:gd name="connsiteX13" fmla="*/ 602901 w 703384"/>
              <a:gd name="connsiteY13" fmla="*/ 95459 h 491882"/>
              <a:gd name="connsiteX14" fmla="*/ 592852 w 703384"/>
              <a:gd name="connsiteY14" fmla="*/ 85411 h 491882"/>
              <a:gd name="connsiteX15" fmla="*/ 587828 w 703384"/>
              <a:gd name="connsiteY15" fmla="*/ 70338 h 491882"/>
              <a:gd name="connsiteX16" fmla="*/ 577780 w 703384"/>
              <a:gd name="connsiteY16" fmla="*/ 25121 h 491882"/>
              <a:gd name="connsiteX17" fmla="*/ 572756 w 703384"/>
              <a:gd name="connsiteY17" fmla="*/ 10048 h 491882"/>
              <a:gd name="connsiteX18" fmla="*/ 562707 w 703384"/>
              <a:gd name="connsiteY18" fmla="*/ 0 h 491882"/>
              <a:gd name="connsiteX19" fmla="*/ 537586 w 703384"/>
              <a:gd name="connsiteY19" fmla="*/ 20096 h 491882"/>
              <a:gd name="connsiteX20" fmla="*/ 517490 w 703384"/>
              <a:gd name="connsiteY20" fmla="*/ 45217 h 491882"/>
              <a:gd name="connsiteX21" fmla="*/ 522514 w 703384"/>
              <a:gd name="connsiteY21" fmla="*/ 60290 h 491882"/>
              <a:gd name="connsiteX22" fmla="*/ 532562 w 703384"/>
              <a:gd name="connsiteY22" fmla="*/ 75362 h 491882"/>
              <a:gd name="connsiteX23" fmla="*/ 517490 w 703384"/>
              <a:gd name="connsiteY23" fmla="*/ 145701 h 491882"/>
              <a:gd name="connsiteX24" fmla="*/ 502417 w 703384"/>
              <a:gd name="connsiteY24" fmla="*/ 150725 h 491882"/>
              <a:gd name="connsiteX25" fmla="*/ 497393 w 703384"/>
              <a:gd name="connsiteY25" fmla="*/ 135652 h 491882"/>
              <a:gd name="connsiteX26" fmla="*/ 492369 w 703384"/>
              <a:gd name="connsiteY26" fmla="*/ 115556 h 491882"/>
              <a:gd name="connsiteX27" fmla="*/ 482321 w 703384"/>
              <a:gd name="connsiteY27" fmla="*/ 105507 h 491882"/>
              <a:gd name="connsiteX28" fmla="*/ 442127 w 703384"/>
              <a:gd name="connsiteY28" fmla="*/ 125604 h 491882"/>
              <a:gd name="connsiteX29" fmla="*/ 427055 w 703384"/>
              <a:gd name="connsiteY29" fmla="*/ 130628 h 491882"/>
              <a:gd name="connsiteX30" fmla="*/ 401934 w 703384"/>
              <a:gd name="connsiteY30" fmla="*/ 150725 h 491882"/>
              <a:gd name="connsiteX31" fmla="*/ 356716 w 703384"/>
              <a:gd name="connsiteY31" fmla="*/ 160773 h 491882"/>
              <a:gd name="connsiteX32" fmla="*/ 306474 w 703384"/>
              <a:gd name="connsiteY32" fmla="*/ 155749 h 491882"/>
              <a:gd name="connsiteX33" fmla="*/ 291402 w 703384"/>
              <a:gd name="connsiteY33" fmla="*/ 150725 h 491882"/>
              <a:gd name="connsiteX34" fmla="*/ 256233 w 703384"/>
              <a:gd name="connsiteY34" fmla="*/ 155749 h 491882"/>
              <a:gd name="connsiteX35" fmla="*/ 251208 w 703384"/>
              <a:gd name="connsiteY35" fmla="*/ 195943 h 491882"/>
              <a:gd name="connsiteX36" fmla="*/ 256233 w 703384"/>
              <a:gd name="connsiteY36" fmla="*/ 216039 h 491882"/>
              <a:gd name="connsiteX37" fmla="*/ 266281 w 703384"/>
              <a:gd name="connsiteY37" fmla="*/ 281354 h 491882"/>
              <a:gd name="connsiteX38" fmla="*/ 236136 w 703384"/>
              <a:gd name="connsiteY38" fmla="*/ 291402 h 491882"/>
              <a:gd name="connsiteX39" fmla="*/ 205991 w 703384"/>
              <a:gd name="connsiteY39" fmla="*/ 306474 h 491882"/>
              <a:gd name="connsiteX40" fmla="*/ 190918 w 703384"/>
              <a:gd name="connsiteY40" fmla="*/ 296426 h 491882"/>
              <a:gd name="connsiteX41" fmla="*/ 115556 w 703384"/>
              <a:gd name="connsiteY41" fmla="*/ 281354 h 491882"/>
              <a:gd name="connsiteX42" fmla="*/ 100483 w 703384"/>
              <a:gd name="connsiteY42" fmla="*/ 276329 h 491882"/>
              <a:gd name="connsiteX43" fmla="*/ 85411 w 703384"/>
              <a:gd name="connsiteY43" fmla="*/ 266281 h 491882"/>
              <a:gd name="connsiteX44" fmla="*/ 55266 w 703384"/>
              <a:gd name="connsiteY44" fmla="*/ 276329 h 491882"/>
              <a:gd name="connsiteX45" fmla="*/ 35169 w 703384"/>
              <a:gd name="connsiteY45" fmla="*/ 281354 h 491882"/>
              <a:gd name="connsiteX46" fmla="*/ 30145 w 703384"/>
              <a:gd name="connsiteY46" fmla="*/ 301450 h 491882"/>
              <a:gd name="connsiteX47" fmla="*/ 15072 w 703384"/>
              <a:gd name="connsiteY47" fmla="*/ 326571 h 491882"/>
              <a:gd name="connsiteX48" fmla="*/ 0 w 703384"/>
              <a:gd name="connsiteY48" fmla="*/ 331595 h 491882"/>
              <a:gd name="connsiteX49" fmla="*/ 10048 w 703384"/>
              <a:gd name="connsiteY49" fmla="*/ 341644 h 491882"/>
              <a:gd name="connsiteX50" fmla="*/ 15072 w 703384"/>
              <a:gd name="connsiteY50" fmla="*/ 376813 h 491882"/>
              <a:gd name="connsiteX51" fmla="*/ 20096 w 703384"/>
              <a:gd name="connsiteY51" fmla="*/ 391885 h 491882"/>
              <a:gd name="connsiteX52" fmla="*/ 25121 w 703384"/>
              <a:gd name="connsiteY52" fmla="*/ 417006 h 491882"/>
              <a:gd name="connsiteX53" fmla="*/ 30145 w 703384"/>
              <a:gd name="connsiteY53" fmla="*/ 432079 h 491882"/>
              <a:gd name="connsiteX54" fmla="*/ 45217 w 703384"/>
              <a:gd name="connsiteY54" fmla="*/ 437103 h 491882"/>
              <a:gd name="connsiteX55" fmla="*/ 65314 w 703384"/>
              <a:gd name="connsiteY55" fmla="*/ 457200 h 491882"/>
              <a:gd name="connsiteX56" fmla="*/ 75362 w 703384"/>
              <a:gd name="connsiteY56" fmla="*/ 487345 h 491882"/>
              <a:gd name="connsiteX57" fmla="*/ 135652 w 703384"/>
              <a:gd name="connsiteY57" fmla="*/ 482321 h 491882"/>
              <a:gd name="connsiteX58" fmla="*/ 140677 w 703384"/>
              <a:gd name="connsiteY58" fmla="*/ 452176 h 491882"/>
              <a:gd name="connsiteX59" fmla="*/ 170822 w 703384"/>
              <a:gd name="connsiteY59" fmla="*/ 447151 h 491882"/>
              <a:gd name="connsiteX60" fmla="*/ 241160 w 703384"/>
              <a:gd name="connsiteY60" fmla="*/ 432079 h 491882"/>
              <a:gd name="connsiteX61" fmla="*/ 256233 w 703384"/>
              <a:gd name="connsiteY61" fmla="*/ 442127 h 491882"/>
              <a:gd name="connsiteX62" fmla="*/ 281353 w 703384"/>
              <a:gd name="connsiteY62" fmla="*/ 462224 h 491882"/>
              <a:gd name="connsiteX63" fmla="*/ 291402 w 703384"/>
              <a:gd name="connsiteY63" fmla="*/ 452176 h 491882"/>
              <a:gd name="connsiteX64" fmla="*/ 296426 w 703384"/>
              <a:gd name="connsiteY64" fmla="*/ 437103 h 491882"/>
              <a:gd name="connsiteX65" fmla="*/ 311499 w 703384"/>
              <a:gd name="connsiteY65" fmla="*/ 432079 h 491882"/>
              <a:gd name="connsiteX66" fmla="*/ 321547 w 703384"/>
              <a:gd name="connsiteY66" fmla="*/ 422030 h 491882"/>
              <a:gd name="connsiteX67" fmla="*/ 356716 w 703384"/>
              <a:gd name="connsiteY67" fmla="*/ 411982 h 491882"/>
              <a:gd name="connsiteX68" fmla="*/ 361740 w 703384"/>
              <a:gd name="connsiteY68" fmla="*/ 396910 h 491882"/>
              <a:gd name="connsiteX69" fmla="*/ 376813 w 703384"/>
              <a:gd name="connsiteY69" fmla="*/ 391885 h 491882"/>
              <a:gd name="connsiteX70" fmla="*/ 422030 w 703384"/>
              <a:gd name="connsiteY70" fmla="*/ 401934 h 491882"/>
              <a:gd name="connsiteX71" fmla="*/ 437103 w 703384"/>
              <a:gd name="connsiteY71" fmla="*/ 396910 h 491882"/>
              <a:gd name="connsiteX72" fmla="*/ 462224 w 703384"/>
              <a:gd name="connsiteY72" fmla="*/ 376813 h 491882"/>
              <a:gd name="connsiteX73" fmla="*/ 497393 w 703384"/>
              <a:gd name="connsiteY73" fmla="*/ 386861 h 491882"/>
              <a:gd name="connsiteX74" fmla="*/ 527538 w 703384"/>
              <a:gd name="connsiteY74" fmla="*/ 401934 h 491882"/>
              <a:gd name="connsiteX75" fmla="*/ 572756 w 703384"/>
              <a:gd name="connsiteY75" fmla="*/ 406958 h 491882"/>
              <a:gd name="connsiteX76" fmla="*/ 587828 w 703384"/>
              <a:gd name="connsiteY76" fmla="*/ 411982 h 491882"/>
              <a:gd name="connsiteX77" fmla="*/ 597877 w 703384"/>
              <a:gd name="connsiteY77" fmla="*/ 422030 h 491882"/>
              <a:gd name="connsiteX78" fmla="*/ 622997 w 703384"/>
              <a:gd name="connsiteY78" fmla="*/ 422030 h 49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3384" h="491882">
                <a:moveTo>
                  <a:pt x="622997" y="422030"/>
                </a:moveTo>
                <a:cubicBezTo>
                  <a:pt x="635557" y="417006"/>
                  <a:pt x="645652" y="419472"/>
                  <a:pt x="673239" y="391885"/>
                </a:cubicBezTo>
                <a:cubicBezTo>
                  <a:pt x="680729" y="384395"/>
                  <a:pt x="703384" y="381837"/>
                  <a:pt x="703384" y="381837"/>
                </a:cubicBezTo>
                <a:cubicBezTo>
                  <a:pt x="701709" y="376813"/>
                  <a:pt x="699644" y="371903"/>
                  <a:pt x="698360" y="366765"/>
                </a:cubicBezTo>
                <a:cubicBezTo>
                  <a:pt x="696289" y="358480"/>
                  <a:pt x="697483" y="349109"/>
                  <a:pt x="693336" y="341644"/>
                </a:cubicBezTo>
                <a:cubicBezTo>
                  <a:pt x="688735" y="333362"/>
                  <a:pt x="673239" y="321547"/>
                  <a:pt x="673239" y="321547"/>
                </a:cubicBezTo>
                <a:cubicBezTo>
                  <a:pt x="671564" y="316523"/>
                  <a:pt x="670583" y="311211"/>
                  <a:pt x="668215" y="306474"/>
                </a:cubicBezTo>
                <a:cubicBezTo>
                  <a:pt x="655936" y="281916"/>
                  <a:pt x="659456" y="301586"/>
                  <a:pt x="653142" y="276329"/>
                </a:cubicBezTo>
                <a:cubicBezTo>
                  <a:pt x="651071" y="268045"/>
                  <a:pt x="649416" y="259648"/>
                  <a:pt x="648118" y="251208"/>
                </a:cubicBezTo>
                <a:cubicBezTo>
                  <a:pt x="646065" y="237863"/>
                  <a:pt x="648578" y="223353"/>
                  <a:pt x="643094" y="211015"/>
                </a:cubicBezTo>
                <a:cubicBezTo>
                  <a:pt x="640943" y="206176"/>
                  <a:pt x="633046" y="207666"/>
                  <a:pt x="628022" y="205991"/>
                </a:cubicBezTo>
                <a:cubicBezTo>
                  <a:pt x="626171" y="193034"/>
                  <a:pt x="624987" y="169778"/>
                  <a:pt x="617973" y="155749"/>
                </a:cubicBezTo>
                <a:cubicBezTo>
                  <a:pt x="615273" y="150348"/>
                  <a:pt x="611274" y="145701"/>
                  <a:pt x="607925" y="140677"/>
                </a:cubicBezTo>
                <a:cubicBezTo>
                  <a:pt x="606250" y="125604"/>
                  <a:pt x="606891" y="110090"/>
                  <a:pt x="602901" y="95459"/>
                </a:cubicBezTo>
                <a:cubicBezTo>
                  <a:pt x="601655" y="90889"/>
                  <a:pt x="595289" y="89473"/>
                  <a:pt x="592852" y="85411"/>
                </a:cubicBezTo>
                <a:cubicBezTo>
                  <a:pt x="590127" y="80870"/>
                  <a:pt x="589112" y="75476"/>
                  <a:pt x="587828" y="70338"/>
                </a:cubicBezTo>
                <a:cubicBezTo>
                  <a:pt x="577468" y="28894"/>
                  <a:pt x="588095" y="61225"/>
                  <a:pt x="577780" y="25121"/>
                </a:cubicBezTo>
                <a:cubicBezTo>
                  <a:pt x="576325" y="20029"/>
                  <a:pt x="575481" y="14589"/>
                  <a:pt x="572756" y="10048"/>
                </a:cubicBezTo>
                <a:cubicBezTo>
                  <a:pt x="570319" y="5986"/>
                  <a:pt x="566057" y="3349"/>
                  <a:pt x="562707" y="0"/>
                </a:cubicBezTo>
                <a:cubicBezTo>
                  <a:pt x="542693" y="30021"/>
                  <a:pt x="564552" y="3916"/>
                  <a:pt x="537586" y="20096"/>
                </a:cubicBezTo>
                <a:cubicBezTo>
                  <a:pt x="529633" y="24868"/>
                  <a:pt x="522053" y="38373"/>
                  <a:pt x="517490" y="45217"/>
                </a:cubicBezTo>
                <a:cubicBezTo>
                  <a:pt x="519165" y="50241"/>
                  <a:pt x="520146" y="55553"/>
                  <a:pt x="522514" y="60290"/>
                </a:cubicBezTo>
                <a:cubicBezTo>
                  <a:pt x="525214" y="65691"/>
                  <a:pt x="532160" y="69337"/>
                  <a:pt x="532562" y="75362"/>
                </a:cubicBezTo>
                <a:cubicBezTo>
                  <a:pt x="533867" y="94938"/>
                  <a:pt x="540218" y="132064"/>
                  <a:pt x="517490" y="145701"/>
                </a:cubicBezTo>
                <a:cubicBezTo>
                  <a:pt x="512949" y="148426"/>
                  <a:pt x="507441" y="149050"/>
                  <a:pt x="502417" y="150725"/>
                </a:cubicBezTo>
                <a:cubicBezTo>
                  <a:pt x="500742" y="145701"/>
                  <a:pt x="498848" y="140744"/>
                  <a:pt x="497393" y="135652"/>
                </a:cubicBezTo>
                <a:cubicBezTo>
                  <a:pt x="495496" y="129013"/>
                  <a:pt x="495457" y="121732"/>
                  <a:pt x="492369" y="115556"/>
                </a:cubicBezTo>
                <a:cubicBezTo>
                  <a:pt x="490251" y="111319"/>
                  <a:pt x="485670" y="108857"/>
                  <a:pt x="482321" y="105507"/>
                </a:cubicBezTo>
                <a:cubicBezTo>
                  <a:pt x="464782" y="123046"/>
                  <a:pt x="476766" y="114058"/>
                  <a:pt x="442127" y="125604"/>
                </a:cubicBezTo>
                <a:lnTo>
                  <a:pt x="427055" y="130628"/>
                </a:lnTo>
                <a:cubicBezTo>
                  <a:pt x="417709" y="139974"/>
                  <a:pt x="414609" y="144388"/>
                  <a:pt x="401934" y="150725"/>
                </a:cubicBezTo>
                <a:cubicBezTo>
                  <a:pt x="389566" y="156909"/>
                  <a:pt x="368293" y="158844"/>
                  <a:pt x="356716" y="160773"/>
                </a:cubicBezTo>
                <a:cubicBezTo>
                  <a:pt x="339969" y="159098"/>
                  <a:pt x="323109" y="158308"/>
                  <a:pt x="306474" y="155749"/>
                </a:cubicBezTo>
                <a:cubicBezTo>
                  <a:pt x="301240" y="154944"/>
                  <a:pt x="296698" y="150725"/>
                  <a:pt x="291402" y="150725"/>
                </a:cubicBezTo>
                <a:cubicBezTo>
                  <a:pt x="279560" y="150725"/>
                  <a:pt x="267956" y="154074"/>
                  <a:pt x="256233" y="155749"/>
                </a:cubicBezTo>
                <a:cubicBezTo>
                  <a:pt x="254558" y="169147"/>
                  <a:pt x="251208" y="182441"/>
                  <a:pt x="251208" y="195943"/>
                </a:cubicBezTo>
                <a:cubicBezTo>
                  <a:pt x="251208" y="202848"/>
                  <a:pt x="255256" y="209203"/>
                  <a:pt x="256233" y="216039"/>
                </a:cubicBezTo>
                <a:cubicBezTo>
                  <a:pt x="265949" y="284047"/>
                  <a:pt x="254624" y="246382"/>
                  <a:pt x="266281" y="281354"/>
                </a:cubicBezTo>
                <a:cubicBezTo>
                  <a:pt x="256233" y="284703"/>
                  <a:pt x="244949" y="285527"/>
                  <a:pt x="236136" y="291402"/>
                </a:cubicBezTo>
                <a:cubicBezTo>
                  <a:pt x="216657" y="304387"/>
                  <a:pt x="226792" y="299540"/>
                  <a:pt x="205991" y="306474"/>
                </a:cubicBezTo>
                <a:cubicBezTo>
                  <a:pt x="200967" y="303125"/>
                  <a:pt x="196436" y="298878"/>
                  <a:pt x="190918" y="296426"/>
                </a:cubicBezTo>
                <a:cubicBezTo>
                  <a:pt x="161230" y="283232"/>
                  <a:pt x="150047" y="285186"/>
                  <a:pt x="115556" y="281354"/>
                </a:cubicBezTo>
                <a:cubicBezTo>
                  <a:pt x="110532" y="279679"/>
                  <a:pt x="105220" y="278698"/>
                  <a:pt x="100483" y="276329"/>
                </a:cubicBezTo>
                <a:cubicBezTo>
                  <a:pt x="95082" y="273629"/>
                  <a:pt x="91449" y="266281"/>
                  <a:pt x="85411" y="266281"/>
                </a:cubicBezTo>
                <a:cubicBezTo>
                  <a:pt x="74819" y="266281"/>
                  <a:pt x="65542" y="273760"/>
                  <a:pt x="55266" y="276329"/>
                </a:cubicBezTo>
                <a:lnTo>
                  <a:pt x="35169" y="281354"/>
                </a:lnTo>
                <a:cubicBezTo>
                  <a:pt x="33494" y="288053"/>
                  <a:pt x="32042" y="294811"/>
                  <a:pt x="30145" y="301450"/>
                </a:cubicBezTo>
                <a:cubicBezTo>
                  <a:pt x="26874" y="312899"/>
                  <a:pt x="25958" y="320039"/>
                  <a:pt x="15072" y="326571"/>
                </a:cubicBezTo>
                <a:cubicBezTo>
                  <a:pt x="10531" y="329296"/>
                  <a:pt x="5024" y="329920"/>
                  <a:pt x="0" y="331595"/>
                </a:cubicBezTo>
                <a:cubicBezTo>
                  <a:pt x="3349" y="334945"/>
                  <a:pt x="8550" y="337150"/>
                  <a:pt x="10048" y="341644"/>
                </a:cubicBezTo>
                <a:cubicBezTo>
                  <a:pt x="13793" y="352878"/>
                  <a:pt x="12750" y="365201"/>
                  <a:pt x="15072" y="376813"/>
                </a:cubicBezTo>
                <a:cubicBezTo>
                  <a:pt x="16111" y="382006"/>
                  <a:pt x="18811" y="386747"/>
                  <a:pt x="20096" y="391885"/>
                </a:cubicBezTo>
                <a:cubicBezTo>
                  <a:pt x="22167" y="400170"/>
                  <a:pt x="23050" y="408721"/>
                  <a:pt x="25121" y="417006"/>
                </a:cubicBezTo>
                <a:cubicBezTo>
                  <a:pt x="26406" y="422144"/>
                  <a:pt x="26400" y="428334"/>
                  <a:pt x="30145" y="432079"/>
                </a:cubicBezTo>
                <a:cubicBezTo>
                  <a:pt x="33890" y="435824"/>
                  <a:pt x="40193" y="435428"/>
                  <a:pt x="45217" y="437103"/>
                </a:cubicBezTo>
                <a:lnTo>
                  <a:pt x="65314" y="457200"/>
                </a:lnTo>
                <a:cubicBezTo>
                  <a:pt x="72804" y="464690"/>
                  <a:pt x="75362" y="487345"/>
                  <a:pt x="75362" y="487345"/>
                </a:cubicBezTo>
                <a:cubicBezTo>
                  <a:pt x="95459" y="485670"/>
                  <a:pt x="117896" y="491882"/>
                  <a:pt x="135652" y="482321"/>
                </a:cubicBezTo>
                <a:cubicBezTo>
                  <a:pt x="144621" y="477491"/>
                  <a:pt x="133474" y="459379"/>
                  <a:pt x="140677" y="452176"/>
                </a:cubicBezTo>
                <a:cubicBezTo>
                  <a:pt x="147880" y="444973"/>
                  <a:pt x="160774" y="448826"/>
                  <a:pt x="170822" y="447151"/>
                </a:cubicBezTo>
                <a:cubicBezTo>
                  <a:pt x="212201" y="419566"/>
                  <a:pt x="188984" y="425557"/>
                  <a:pt x="241160" y="432079"/>
                </a:cubicBezTo>
                <a:cubicBezTo>
                  <a:pt x="246184" y="435428"/>
                  <a:pt x="251518" y="438355"/>
                  <a:pt x="256233" y="442127"/>
                </a:cubicBezTo>
                <a:cubicBezTo>
                  <a:pt x="292035" y="470769"/>
                  <a:pt x="234953" y="431291"/>
                  <a:pt x="281353" y="462224"/>
                </a:cubicBezTo>
                <a:cubicBezTo>
                  <a:pt x="284703" y="458875"/>
                  <a:pt x="288965" y="456238"/>
                  <a:pt x="291402" y="452176"/>
                </a:cubicBezTo>
                <a:cubicBezTo>
                  <a:pt x="294127" y="447635"/>
                  <a:pt x="292681" y="440848"/>
                  <a:pt x="296426" y="437103"/>
                </a:cubicBezTo>
                <a:cubicBezTo>
                  <a:pt x="300171" y="433358"/>
                  <a:pt x="306475" y="433754"/>
                  <a:pt x="311499" y="432079"/>
                </a:cubicBezTo>
                <a:cubicBezTo>
                  <a:pt x="314848" y="428729"/>
                  <a:pt x="317485" y="424467"/>
                  <a:pt x="321547" y="422030"/>
                </a:cubicBezTo>
                <a:cubicBezTo>
                  <a:pt x="326695" y="418941"/>
                  <a:pt x="352962" y="412920"/>
                  <a:pt x="356716" y="411982"/>
                </a:cubicBezTo>
                <a:cubicBezTo>
                  <a:pt x="358391" y="406958"/>
                  <a:pt x="357995" y="400655"/>
                  <a:pt x="361740" y="396910"/>
                </a:cubicBezTo>
                <a:cubicBezTo>
                  <a:pt x="365485" y="393165"/>
                  <a:pt x="371517" y="391885"/>
                  <a:pt x="376813" y="391885"/>
                </a:cubicBezTo>
                <a:cubicBezTo>
                  <a:pt x="394494" y="391885"/>
                  <a:pt x="406489" y="396754"/>
                  <a:pt x="422030" y="401934"/>
                </a:cubicBezTo>
                <a:cubicBezTo>
                  <a:pt x="427054" y="400259"/>
                  <a:pt x="432366" y="399279"/>
                  <a:pt x="437103" y="396910"/>
                </a:cubicBezTo>
                <a:cubicBezTo>
                  <a:pt x="449775" y="390574"/>
                  <a:pt x="452880" y="386157"/>
                  <a:pt x="462224" y="376813"/>
                </a:cubicBezTo>
                <a:cubicBezTo>
                  <a:pt x="468663" y="378423"/>
                  <a:pt x="490185" y="383257"/>
                  <a:pt x="497393" y="386861"/>
                </a:cubicBezTo>
                <a:cubicBezTo>
                  <a:pt x="514753" y="395541"/>
                  <a:pt x="508596" y="398777"/>
                  <a:pt x="527538" y="401934"/>
                </a:cubicBezTo>
                <a:cubicBezTo>
                  <a:pt x="542497" y="404427"/>
                  <a:pt x="557683" y="405283"/>
                  <a:pt x="572756" y="406958"/>
                </a:cubicBezTo>
                <a:cubicBezTo>
                  <a:pt x="577780" y="408633"/>
                  <a:pt x="583287" y="409257"/>
                  <a:pt x="587828" y="411982"/>
                </a:cubicBezTo>
                <a:cubicBezTo>
                  <a:pt x="591890" y="414419"/>
                  <a:pt x="593442" y="420367"/>
                  <a:pt x="597877" y="422030"/>
                </a:cubicBezTo>
                <a:cubicBezTo>
                  <a:pt x="612011" y="427330"/>
                  <a:pt x="610437" y="427054"/>
                  <a:pt x="622997" y="4220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4" name="23 Forma libre">
            <a:extLst>
              <a:ext uri="{FF2B5EF4-FFF2-40B4-BE49-F238E27FC236}">
                <a16:creationId xmlns:a16="http://schemas.microsoft.com/office/drawing/2014/main" id="{245CC71D-AFD3-4E9D-91C8-FD6FC90F01C7}"/>
              </a:ext>
            </a:extLst>
          </p:cNvPr>
          <p:cNvSpPr/>
          <p:nvPr/>
        </p:nvSpPr>
        <p:spPr>
          <a:xfrm>
            <a:off x="1630959" y="4313991"/>
            <a:ext cx="626269" cy="433388"/>
          </a:xfrm>
          <a:custGeom>
            <a:avLst/>
            <a:gdLst>
              <a:gd name="connsiteX0" fmla="*/ 820000 w 835515"/>
              <a:gd name="connsiteY0" fmla="*/ 286378 h 579239"/>
              <a:gd name="connsiteX1" fmla="*/ 774782 w 835515"/>
              <a:gd name="connsiteY1" fmla="*/ 271305 h 579239"/>
              <a:gd name="connsiteX2" fmla="*/ 759710 w 835515"/>
              <a:gd name="connsiteY2" fmla="*/ 266281 h 579239"/>
              <a:gd name="connsiteX3" fmla="*/ 764734 w 835515"/>
              <a:gd name="connsiteY3" fmla="*/ 246184 h 579239"/>
              <a:gd name="connsiteX4" fmla="*/ 779806 w 835515"/>
              <a:gd name="connsiteY4" fmla="*/ 236136 h 579239"/>
              <a:gd name="connsiteX5" fmla="*/ 814976 w 835515"/>
              <a:gd name="connsiteY5" fmla="*/ 221064 h 579239"/>
              <a:gd name="connsiteX6" fmla="*/ 825024 w 835515"/>
              <a:gd name="connsiteY6" fmla="*/ 205991 h 579239"/>
              <a:gd name="connsiteX7" fmla="*/ 825024 w 835515"/>
              <a:gd name="connsiteY7" fmla="*/ 170822 h 579239"/>
              <a:gd name="connsiteX8" fmla="*/ 804927 w 835515"/>
              <a:gd name="connsiteY8" fmla="*/ 150725 h 579239"/>
              <a:gd name="connsiteX9" fmla="*/ 789855 w 835515"/>
              <a:gd name="connsiteY9" fmla="*/ 65314 h 579239"/>
              <a:gd name="connsiteX10" fmla="*/ 774782 w 835515"/>
              <a:gd name="connsiteY10" fmla="*/ 40193 h 579239"/>
              <a:gd name="connsiteX11" fmla="*/ 759710 w 835515"/>
              <a:gd name="connsiteY11" fmla="*/ 35169 h 579239"/>
              <a:gd name="connsiteX12" fmla="*/ 749661 w 835515"/>
              <a:gd name="connsiteY12" fmla="*/ 25121 h 579239"/>
              <a:gd name="connsiteX13" fmla="*/ 734589 w 835515"/>
              <a:gd name="connsiteY13" fmla="*/ 30145 h 579239"/>
              <a:gd name="connsiteX14" fmla="*/ 719516 w 835515"/>
              <a:gd name="connsiteY14" fmla="*/ 75363 h 579239"/>
              <a:gd name="connsiteX15" fmla="*/ 674299 w 835515"/>
              <a:gd name="connsiteY15" fmla="*/ 80387 h 579239"/>
              <a:gd name="connsiteX16" fmla="*/ 553718 w 835515"/>
              <a:gd name="connsiteY16" fmla="*/ 85411 h 579239"/>
              <a:gd name="connsiteX17" fmla="*/ 548694 w 835515"/>
              <a:gd name="connsiteY17" fmla="*/ 50242 h 579239"/>
              <a:gd name="connsiteX18" fmla="*/ 533622 w 835515"/>
              <a:gd name="connsiteY18" fmla="*/ 45217 h 579239"/>
              <a:gd name="connsiteX19" fmla="*/ 523573 w 835515"/>
              <a:gd name="connsiteY19" fmla="*/ 35169 h 579239"/>
              <a:gd name="connsiteX20" fmla="*/ 453235 w 835515"/>
              <a:gd name="connsiteY20" fmla="*/ 20097 h 579239"/>
              <a:gd name="connsiteX21" fmla="*/ 408017 w 835515"/>
              <a:gd name="connsiteY21" fmla="*/ 5024 h 579239"/>
              <a:gd name="connsiteX22" fmla="*/ 392945 w 835515"/>
              <a:gd name="connsiteY22" fmla="*/ 0 h 579239"/>
              <a:gd name="connsiteX23" fmla="*/ 357776 w 835515"/>
              <a:gd name="connsiteY23" fmla="*/ 10048 h 579239"/>
              <a:gd name="connsiteX24" fmla="*/ 347727 w 835515"/>
              <a:gd name="connsiteY24" fmla="*/ 20097 h 579239"/>
              <a:gd name="connsiteX25" fmla="*/ 292461 w 835515"/>
              <a:gd name="connsiteY25" fmla="*/ 20097 h 579239"/>
              <a:gd name="connsiteX26" fmla="*/ 262316 w 835515"/>
              <a:gd name="connsiteY26" fmla="*/ 30145 h 579239"/>
              <a:gd name="connsiteX27" fmla="*/ 247244 w 835515"/>
              <a:gd name="connsiteY27" fmla="*/ 40193 h 579239"/>
              <a:gd name="connsiteX28" fmla="*/ 242220 w 835515"/>
              <a:gd name="connsiteY28" fmla="*/ 55266 h 579239"/>
              <a:gd name="connsiteX29" fmla="*/ 217099 w 835515"/>
              <a:gd name="connsiteY29" fmla="*/ 70338 h 579239"/>
              <a:gd name="connsiteX30" fmla="*/ 207050 w 835515"/>
              <a:gd name="connsiteY30" fmla="*/ 80387 h 579239"/>
              <a:gd name="connsiteX31" fmla="*/ 181929 w 835515"/>
              <a:gd name="connsiteY31" fmla="*/ 65314 h 579239"/>
              <a:gd name="connsiteX32" fmla="*/ 151784 w 835515"/>
              <a:gd name="connsiteY32" fmla="*/ 55266 h 579239"/>
              <a:gd name="connsiteX33" fmla="*/ 136712 w 835515"/>
              <a:gd name="connsiteY33" fmla="*/ 50242 h 579239"/>
              <a:gd name="connsiteX34" fmla="*/ 106567 w 835515"/>
              <a:gd name="connsiteY34" fmla="*/ 65314 h 579239"/>
              <a:gd name="connsiteX35" fmla="*/ 66373 w 835515"/>
              <a:gd name="connsiteY35" fmla="*/ 75363 h 579239"/>
              <a:gd name="connsiteX36" fmla="*/ 11107 w 835515"/>
              <a:gd name="connsiteY36" fmla="*/ 110532 h 579239"/>
              <a:gd name="connsiteX37" fmla="*/ 1059 w 835515"/>
              <a:gd name="connsiteY37" fmla="*/ 125604 h 579239"/>
              <a:gd name="connsiteX38" fmla="*/ 6083 w 835515"/>
              <a:gd name="connsiteY38" fmla="*/ 150725 h 579239"/>
              <a:gd name="connsiteX39" fmla="*/ 16132 w 835515"/>
              <a:gd name="connsiteY39" fmla="*/ 200967 h 579239"/>
              <a:gd name="connsiteX40" fmla="*/ 26180 w 835515"/>
              <a:gd name="connsiteY40" fmla="*/ 216039 h 579239"/>
              <a:gd name="connsiteX41" fmla="*/ 31204 w 835515"/>
              <a:gd name="connsiteY41" fmla="*/ 231112 h 579239"/>
              <a:gd name="connsiteX42" fmla="*/ 46277 w 835515"/>
              <a:gd name="connsiteY42" fmla="*/ 241160 h 579239"/>
              <a:gd name="connsiteX43" fmla="*/ 76422 w 835515"/>
              <a:gd name="connsiteY43" fmla="*/ 256233 h 579239"/>
              <a:gd name="connsiteX44" fmla="*/ 81446 w 835515"/>
              <a:gd name="connsiteY44" fmla="*/ 326571 h 579239"/>
              <a:gd name="connsiteX45" fmla="*/ 96518 w 835515"/>
              <a:gd name="connsiteY45" fmla="*/ 331595 h 579239"/>
              <a:gd name="connsiteX46" fmla="*/ 101543 w 835515"/>
              <a:gd name="connsiteY46" fmla="*/ 346668 h 579239"/>
              <a:gd name="connsiteX47" fmla="*/ 116615 w 835515"/>
              <a:gd name="connsiteY47" fmla="*/ 356716 h 579239"/>
              <a:gd name="connsiteX48" fmla="*/ 126663 w 835515"/>
              <a:gd name="connsiteY48" fmla="*/ 366765 h 579239"/>
              <a:gd name="connsiteX49" fmla="*/ 207050 w 835515"/>
              <a:gd name="connsiteY49" fmla="*/ 381837 h 579239"/>
              <a:gd name="connsiteX50" fmla="*/ 212074 w 835515"/>
              <a:gd name="connsiteY50" fmla="*/ 396910 h 579239"/>
              <a:gd name="connsiteX51" fmla="*/ 232171 w 835515"/>
              <a:gd name="connsiteY51" fmla="*/ 417006 h 579239"/>
              <a:gd name="connsiteX52" fmla="*/ 237195 w 835515"/>
              <a:gd name="connsiteY52" fmla="*/ 452176 h 579239"/>
              <a:gd name="connsiteX53" fmla="*/ 247244 w 835515"/>
              <a:gd name="connsiteY53" fmla="*/ 462224 h 579239"/>
              <a:gd name="connsiteX54" fmla="*/ 257292 w 835515"/>
              <a:gd name="connsiteY54" fmla="*/ 492369 h 579239"/>
              <a:gd name="connsiteX55" fmla="*/ 252268 w 835515"/>
              <a:gd name="connsiteY55" fmla="*/ 517490 h 579239"/>
              <a:gd name="connsiteX56" fmla="*/ 247244 w 835515"/>
              <a:gd name="connsiteY56" fmla="*/ 532563 h 579239"/>
              <a:gd name="connsiteX57" fmla="*/ 252268 w 835515"/>
              <a:gd name="connsiteY57" fmla="*/ 552659 h 579239"/>
              <a:gd name="connsiteX58" fmla="*/ 257292 w 835515"/>
              <a:gd name="connsiteY58" fmla="*/ 567732 h 579239"/>
              <a:gd name="connsiteX59" fmla="*/ 272365 w 835515"/>
              <a:gd name="connsiteY59" fmla="*/ 577780 h 579239"/>
              <a:gd name="connsiteX60" fmla="*/ 297485 w 835515"/>
              <a:gd name="connsiteY60" fmla="*/ 572756 h 579239"/>
              <a:gd name="connsiteX61" fmla="*/ 302510 w 835515"/>
              <a:gd name="connsiteY61" fmla="*/ 542611 h 579239"/>
              <a:gd name="connsiteX62" fmla="*/ 307534 w 835515"/>
              <a:gd name="connsiteY62" fmla="*/ 497393 h 579239"/>
              <a:gd name="connsiteX63" fmla="*/ 337679 w 835515"/>
              <a:gd name="connsiteY63" fmla="*/ 487345 h 579239"/>
              <a:gd name="connsiteX64" fmla="*/ 352751 w 835515"/>
              <a:gd name="connsiteY64" fmla="*/ 482321 h 579239"/>
              <a:gd name="connsiteX65" fmla="*/ 362800 w 835515"/>
              <a:gd name="connsiteY65" fmla="*/ 472272 h 579239"/>
              <a:gd name="connsiteX66" fmla="*/ 372848 w 835515"/>
              <a:gd name="connsiteY66" fmla="*/ 432079 h 579239"/>
              <a:gd name="connsiteX67" fmla="*/ 382896 w 835515"/>
              <a:gd name="connsiteY67" fmla="*/ 417006 h 579239"/>
              <a:gd name="connsiteX68" fmla="*/ 382896 w 835515"/>
              <a:gd name="connsiteY68" fmla="*/ 376813 h 579239"/>
              <a:gd name="connsiteX69" fmla="*/ 402993 w 835515"/>
              <a:gd name="connsiteY69" fmla="*/ 371789 h 579239"/>
              <a:gd name="connsiteX70" fmla="*/ 448211 w 835515"/>
              <a:gd name="connsiteY70" fmla="*/ 376813 h 579239"/>
              <a:gd name="connsiteX71" fmla="*/ 463283 w 835515"/>
              <a:gd name="connsiteY71" fmla="*/ 381837 h 579239"/>
              <a:gd name="connsiteX72" fmla="*/ 508501 w 835515"/>
              <a:gd name="connsiteY72" fmla="*/ 376813 h 579239"/>
              <a:gd name="connsiteX73" fmla="*/ 558743 w 835515"/>
              <a:gd name="connsiteY73" fmla="*/ 376813 h 579239"/>
              <a:gd name="connsiteX74" fmla="*/ 573815 w 835515"/>
              <a:gd name="connsiteY74" fmla="*/ 406958 h 579239"/>
              <a:gd name="connsiteX75" fmla="*/ 588888 w 835515"/>
              <a:gd name="connsiteY75" fmla="*/ 411982 h 579239"/>
              <a:gd name="connsiteX76" fmla="*/ 598936 w 835515"/>
              <a:gd name="connsiteY76" fmla="*/ 422031 h 579239"/>
              <a:gd name="connsiteX77" fmla="*/ 608984 w 835515"/>
              <a:gd name="connsiteY77" fmla="*/ 437103 h 579239"/>
              <a:gd name="connsiteX78" fmla="*/ 624057 w 835515"/>
              <a:gd name="connsiteY78" fmla="*/ 442127 h 579239"/>
              <a:gd name="connsiteX79" fmla="*/ 654202 w 835515"/>
              <a:gd name="connsiteY79" fmla="*/ 437103 h 579239"/>
              <a:gd name="connsiteX80" fmla="*/ 669274 w 835515"/>
              <a:gd name="connsiteY80" fmla="*/ 432079 h 579239"/>
              <a:gd name="connsiteX81" fmla="*/ 709468 w 835515"/>
              <a:gd name="connsiteY81" fmla="*/ 442127 h 579239"/>
              <a:gd name="connsiteX82" fmla="*/ 789855 w 835515"/>
              <a:gd name="connsiteY82" fmla="*/ 422031 h 579239"/>
              <a:gd name="connsiteX83" fmla="*/ 794879 w 835515"/>
              <a:gd name="connsiteY83" fmla="*/ 406958 h 579239"/>
              <a:gd name="connsiteX84" fmla="*/ 799903 w 835515"/>
              <a:gd name="connsiteY84" fmla="*/ 371789 h 579239"/>
              <a:gd name="connsiteX85" fmla="*/ 820000 w 835515"/>
              <a:gd name="connsiteY85" fmla="*/ 346668 h 579239"/>
              <a:gd name="connsiteX86" fmla="*/ 835072 w 835515"/>
              <a:gd name="connsiteY86" fmla="*/ 316523 h 579239"/>
              <a:gd name="connsiteX87" fmla="*/ 830048 w 835515"/>
              <a:gd name="connsiteY87" fmla="*/ 291402 h 579239"/>
              <a:gd name="connsiteX88" fmla="*/ 820000 w 835515"/>
              <a:gd name="connsiteY88" fmla="*/ 286378 h 57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35515" h="579239">
                <a:moveTo>
                  <a:pt x="820000" y="286378"/>
                </a:moveTo>
                <a:lnTo>
                  <a:pt x="774782" y="271305"/>
                </a:lnTo>
                <a:lnTo>
                  <a:pt x="759710" y="266281"/>
                </a:lnTo>
                <a:cubicBezTo>
                  <a:pt x="761385" y="259582"/>
                  <a:pt x="760904" y="251929"/>
                  <a:pt x="764734" y="246184"/>
                </a:cubicBezTo>
                <a:cubicBezTo>
                  <a:pt x="768083" y="241160"/>
                  <a:pt x="775091" y="239908"/>
                  <a:pt x="779806" y="236136"/>
                </a:cubicBezTo>
                <a:cubicBezTo>
                  <a:pt x="801255" y="218978"/>
                  <a:pt x="775546" y="228950"/>
                  <a:pt x="814976" y="221064"/>
                </a:cubicBezTo>
                <a:cubicBezTo>
                  <a:pt x="818325" y="216040"/>
                  <a:pt x="822645" y="211541"/>
                  <a:pt x="825024" y="205991"/>
                </a:cubicBezTo>
                <a:cubicBezTo>
                  <a:pt x="830121" y="194097"/>
                  <a:pt x="833161" y="182213"/>
                  <a:pt x="825024" y="170822"/>
                </a:cubicBezTo>
                <a:cubicBezTo>
                  <a:pt x="819517" y="163113"/>
                  <a:pt x="804927" y="150725"/>
                  <a:pt x="804927" y="150725"/>
                </a:cubicBezTo>
                <a:cubicBezTo>
                  <a:pt x="798944" y="84912"/>
                  <a:pt x="805752" y="113007"/>
                  <a:pt x="789855" y="65314"/>
                </a:cubicBezTo>
                <a:cubicBezTo>
                  <a:pt x="785903" y="53458"/>
                  <a:pt x="786277" y="47090"/>
                  <a:pt x="774782" y="40193"/>
                </a:cubicBezTo>
                <a:cubicBezTo>
                  <a:pt x="770241" y="37468"/>
                  <a:pt x="764734" y="36844"/>
                  <a:pt x="759710" y="35169"/>
                </a:cubicBezTo>
                <a:cubicBezTo>
                  <a:pt x="756360" y="31820"/>
                  <a:pt x="754306" y="26050"/>
                  <a:pt x="749661" y="25121"/>
                </a:cubicBezTo>
                <a:cubicBezTo>
                  <a:pt x="744468" y="24082"/>
                  <a:pt x="737667" y="25836"/>
                  <a:pt x="734589" y="30145"/>
                </a:cubicBezTo>
                <a:cubicBezTo>
                  <a:pt x="734586" y="30149"/>
                  <a:pt x="722029" y="67824"/>
                  <a:pt x="719516" y="75363"/>
                </a:cubicBezTo>
                <a:cubicBezTo>
                  <a:pt x="714721" y="89750"/>
                  <a:pt x="689371" y="78712"/>
                  <a:pt x="674299" y="80387"/>
                </a:cubicBezTo>
                <a:cubicBezTo>
                  <a:pt x="615511" y="99982"/>
                  <a:pt x="654730" y="91023"/>
                  <a:pt x="553718" y="85411"/>
                </a:cubicBezTo>
                <a:cubicBezTo>
                  <a:pt x="552043" y="73688"/>
                  <a:pt x="553990" y="60834"/>
                  <a:pt x="548694" y="50242"/>
                </a:cubicBezTo>
                <a:cubicBezTo>
                  <a:pt x="546326" y="45505"/>
                  <a:pt x="538163" y="47942"/>
                  <a:pt x="533622" y="45217"/>
                </a:cubicBezTo>
                <a:cubicBezTo>
                  <a:pt x="529560" y="42780"/>
                  <a:pt x="527810" y="37287"/>
                  <a:pt x="523573" y="35169"/>
                </a:cubicBezTo>
                <a:cubicBezTo>
                  <a:pt x="499709" y="23238"/>
                  <a:pt x="479603" y="23393"/>
                  <a:pt x="453235" y="20097"/>
                </a:cubicBezTo>
                <a:lnTo>
                  <a:pt x="408017" y="5024"/>
                </a:lnTo>
                <a:lnTo>
                  <a:pt x="392945" y="0"/>
                </a:lnTo>
                <a:cubicBezTo>
                  <a:pt x="389191" y="938"/>
                  <a:pt x="362925" y="6959"/>
                  <a:pt x="357776" y="10048"/>
                </a:cubicBezTo>
                <a:cubicBezTo>
                  <a:pt x="353714" y="12485"/>
                  <a:pt x="351077" y="16747"/>
                  <a:pt x="347727" y="20097"/>
                </a:cubicBezTo>
                <a:cubicBezTo>
                  <a:pt x="322751" y="11770"/>
                  <a:pt x="330502" y="11945"/>
                  <a:pt x="292461" y="20097"/>
                </a:cubicBezTo>
                <a:cubicBezTo>
                  <a:pt x="282104" y="22316"/>
                  <a:pt x="262316" y="30145"/>
                  <a:pt x="262316" y="30145"/>
                </a:cubicBezTo>
                <a:cubicBezTo>
                  <a:pt x="257292" y="33494"/>
                  <a:pt x="251016" y="35478"/>
                  <a:pt x="247244" y="40193"/>
                </a:cubicBezTo>
                <a:cubicBezTo>
                  <a:pt x="243936" y="44329"/>
                  <a:pt x="244945" y="50725"/>
                  <a:pt x="242220" y="55266"/>
                </a:cubicBezTo>
                <a:cubicBezTo>
                  <a:pt x="235324" y="66759"/>
                  <a:pt x="228953" y="66387"/>
                  <a:pt x="217099" y="70338"/>
                </a:cubicBezTo>
                <a:cubicBezTo>
                  <a:pt x="213749" y="73688"/>
                  <a:pt x="211695" y="79458"/>
                  <a:pt x="207050" y="80387"/>
                </a:cubicBezTo>
                <a:cubicBezTo>
                  <a:pt x="191378" y="83522"/>
                  <a:pt x="192240" y="70469"/>
                  <a:pt x="181929" y="65314"/>
                </a:cubicBezTo>
                <a:cubicBezTo>
                  <a:pt x="172455" y="60577"/>
                  <a:pt x="161832" y="58615"/>
                  <a:pt x="151784" y="55266"/>
                </a:cubicBezTo>
                <a:lnTo>
                  <a:pt x="136712" y="50242"/>
                </a:lnTo>
                <a:cubicBezTo>
                  <a:pt x="98825" y="62870"/>
                  <a:pt x="145525" y="45835"/>
                  <a:pt x="106567" y="65314"/>
                </a:cubicBezTo>
                <a:cubicBezTo>
                  <a:pt x="96270" y="70462"/>
                  <a:pt x="75924" y="73453"/>
                  <a:pt x="66373" y="75363"/>
                </a:cubicBezTo>
                <a:cubicBezTo>
                  <a:pt x="51529" y="119895"/>
                  <a:pt x="66852" y="104338"/>
                  <a:pt x="11107" y="110532"/>
                </a:cubicBezTo>
                <a:cubicBezTo>
                  <a:pt x="7758" y="115556"/>
                  <a:pt x="1808" y="119613"/>
                  <a:pt x="1059" y="125604"/>
                </a:cubicBezTo>
                <a:cubicBezTo>
                  <a:pt x="0" y="134078"/>
                  <a:pt x="4555" y="142323"/>
                  <a:pt x="6083" y="150725"/>
                </a:cubicBezTo>
                <a:cubicBezTo>
                  <a:pt x="7397" y="157950"/>
                  <a:pt x="11921" y="191141"/>
                  <a:pt x="16132" y="200967"/>
                </a:cubicBezTo>
                <a:cubicBezTo>
                  <a:pt x="18511" y="206517"/>
                  <a:pt x="22831" y="211015"/>
                  <a:pt x="26180" y="216039"/>
                </a:cubicBezTo>
                <a:cubicBezTo>
                  <a:pt x="27855" y="221063"/>
                  <a:pt x="27896" y="226976"/>
                  <a:pt x="31204" y="231112"/>
                </a:cubicBezTo>
                <a:cubicBezTo>
                  <a:pt x="34976" y="235827"/>
                  <a:pt x="41562" y="237388"/>
                  <a:pt x="46277" y="241160"/>
                </a:cubicBezTo>
                <a:cubicBezTo>
                  <a:pt x="66639" y="257450"/>
                  <a:pt x="43812" y="248081"/>
                  <a:pt x="76422" y="256233"/>
                </a:cubicBezTo>
                <a:cubicBezTo>
                  <a:pt x="78097" y="279679"/>
                  <a:pt x="75390" y="303859"/>
                  <a:pt x="81446" y="326571"/>
                </a:cubicBezTo>
                <a:cubicBezTo>
                  <a:pt x="82810" y="331688"/>
                  <a:pt x="92773" y="327850"/>
                  <a:pt x="96518" y="331595"/>
                </a:cubicBezTo>
                <a:cubicBezTo>
                  <a:pt x="100263" y="335340"/>
                  <a:pt x="98234" y="342532"/>
                  <a:pt x="101543" y="346668"/>
                </a:cubicBezTo>
                <a:cubicBezTo>
                  <a:pt x="105315" y="351383"/>
                  <a:pt x="111900" y="352944"/>
                  <a:pt x="116615" y="356716"/>
                </a:cubicBezTo>
                <a:cubicBezTo>
                  <a:pt x="120314" y="359675"/>
                  <a:pt x="122426" y="364647"/>
                  <a:pt x="126663" y="366765"/>
                </a:cubicBezTo>
                <a:cubicBezTo>
                  <a:pt x="153560" y="380213"/>
                  <a:pt x="176803" y="378812"/>
                  <a:pt x="207050" y="381837"/>
                </a:cubicBezTo>
                <a:cubicBezTo>
                  <a:pt x="208725" y="386861"/>
                  <a:pt x="208329" y="393165"/>
                  <a:pt x="212074" y="396910"/>
                </a:cubicBezTo>
                <a:cubicBezTo>
                  <a:pt x="238870" y="423706"/>
                  <a:pt x="218773" y="376813"/>
                  <a:pt x="232171" y="417006"/>
                </a:cubicBezTo>
                <a:cubicBezTo>
                  <a:pt x="233846" y="428729"/>
                  <a:pt x="233450" y="440941"/>
                  <a:pt x="237195" y="452176"/>
                </a:cubicBezTo>
                <a:cubicBezTo>
                  <a:pt x="238693" y="456670"/>
                  <a:pt x="245126" y="457987"/>
                  <a:pt x="247244" y="462224"/>
                </a:cubicBezTo>
                <a:cubicBezTo>
                  <a:pt x="251981" y="471698"/>
                  <a:pt x="257292" y="492369"/>
                  <a:pt x="257292" y="492369"/>
                </a:cubicBezTo>
                <a:cubicBezTo>
                  <a:pt x="255617" y="500743"/>
                  <a:pt x="254339" y="509205"/>
                  <a:pt x="252268" y="517490"/>
                </a:cubicBezTo>
                <a:cubicBezTo>
                  <a:pt x="250984" y="522628"/>
                  <a:pt x="247244" y="527267"/>
                  <a:pt x="247244" y="532563"/>
                </a:cubicBezTo>
                <a:cubicBezTo>
                  <a:pt x="247244" y="539468"/>
                  <a:pt x="250371" y="546020"/>
                  <a:pt x="252268" y="552659"/>
                </a:cubicBezTo>
                <a:cubicBezTo>
                  <a:pt x="253723" y="557751"/>
                  <a:pt x="253984" y="563596"/>
                  <a:pt x="257292" y="567732"/>
                </a:cubicBezTo>
                <a:cubicBezTo>
                  <a:pt x="261064" y="572447"/>
                  <a:pt x="267341" y="574431"/>
                  <a:pt x="272365" y="577780"/>
                </a:cubicBezTo>
                <a:cubicBezTo>
                  <a:pt x="280738" y="576105"/>
                  <a:pt x="291928" y="579239"/>
                  <a:pt x="297485" y="572756"/>
                </a:cubicBezTo>
                <a:cubicBezTo>
                  <a:pt x="304115" y="565021"/>
                  <a:pt x="301164" y="552709"/>
                  <a:pt x="302510" y="542611"/>
                </a:cubicBezTo>
                <a:cubicBezTo>
                  <a:pt x="304514" y="527579"/>
                  <a:pt x="299392" y="510188"/>
                  <a:pt x="307534" y="497393"/>
                </a:cubicBezTo>
                <a:cubicBezTo>
                  <a:pt x="313220" y="488457"/>
                  <a:pt x="327631" y="490694"/>
                  <a:pt x="337679" y="487345"/>
                </a:cubicBezTo>
                <a:lnTo>
                  <a:pt x="352751" y="482321"/>
                </a:lnTo>
                <a:cubicBezTo>
                  <a:pt x="356101" y="478971"/>
                  <a:pt x="360363" y="476334"/>
                  <a:pt x="362800" y="472272"/>
                </a:cubicBezTo>
                <a:cubicBezTo>
                  <a:pt x="368998" y="461942"/>
                  <a:pt x="369247" y="441682"/>
                  <a:pt x="372848" y="432079"/>
                </a:cubicBezTo>
                <a:cubicBezTo>
                  <a:pt x="374968" y="426425"/>
                  <a:pt x="379547" y="422030"/>
                  <a:pt x="382896" y="417006"/>
                </a:cubicBezTo>
                <a:cubicBezTo>
                  <a:pt x="381558" y="410315"/>
                  <a:pt x="372242" y="385336"/>
                  <a:pt x="382896" y="376813"/>
                </a:cubicBezTo>
                <a:cubicBezTo>
                  <a:pt x="388288" y="372499"/>
                  <a:pt x="396294" y="373464"/>
                  <a:pt x="402993" y="371789"/>
                </a:cubicBezTo>
                <a:cubicBezTo>
                  <a:pt x="418066" y="373464"/>
                  <a:pt x="433252" y="374320"/>
                  <a:pt x="448211" y="376813"/>
                </a:cubicBezTo>
                <a:cubicBezTo>
                  <a:pt x="453435" y="377684"/>
                  <a:pt x="457987" y="381837"/>
                  <a:pt x="463283" y="381837"/>
                </a:cubicBezTo>
                <a:cubicBezTo>
                  <a:pt x="478448" y="381837"/>
                  <a:pt x="493428" y="378488"/>
                  <a:pt x="508501" y="376813"/>
                </a:cubicBezTo>
                <a:cubicBezTo>
                  <a:pt x="527800" y="370380"/>
                  <a:pt x="534001" y="365817"/>
                  <a:pt x="558743" y="376813"/>
                </a:cubicBezTo>
                <a:cubicBezTo>
                  <a:pt x="575516" y="384268"/>
                  <a:pt x="563560" y="396704"/>
                  <a:pt x="573815" y="406958"/>
                </a:cubicBezTo>
                <a:cubicBezTo>
                  <a:pt x="577560" y="410703"/>
                  <a:pt x="583864" y="410307"/>
                  <a:pt x="588888" y="411982"/>
                </a:cubicBezTo>
                <a:cubicBezTo>
                  <a:pt x="592237" y="415332"/>
                  <a:pt x="595977" y="418332"/>
                  <a:pt x="598936" y="422031"/>
                </a:cubicBezTo>
                <a:cubicBezTo>
                  <a:pt x="602708" y="426746"/>
                  <a:pt x="604269" y="433331"/>
                  <a:pt x="608984" y="437103"/>
                </a:cubicBezTo>
                <a:cubicBezTo>
                  <a:pt x="613120" y="440411"/>
                  <a:pt x="619033" y="440452"/>
                  <a:pt x="624057" y="442127"/>
                </a:cubicBezTo>
                <a:cubicBezTo>
                  <a:pt x="634105" y="440452"/>
                  <a:pt x="644258" y="439313"/>
                  <a:pt x="654202" y="437103"/>
                </a:cubicBezTo>
                <a:cubicBezTo>
                  <a:pt x="659372" y="435954"/>
                  <a:pt x="663978" y="432079"/>
                  <a:pt x="669274" y="432079"/>
                </a:cubicBezTo>
                <a:cubicBezTo>
                  <a:pt x="681399" y="432079"/>
                  <a:pt x="697574" y="438163"/>
                  <a:pt x="709468" y="442127"/>
                </a:cubicBezTo>
                <a:cubicBezTo>
                  <a:pt x="762522" y="438338"/>
                  <a:pt x="772754" y="456233"/>
                  <a:pt x="789855" y="422031"/>
                </a:cubicBezTo>
                <a:cubicBezTo>
                  <a:pt x="792224" y="417294"/>
                  <a:pt x="793204" y="411982"/>
                  <a:pt x="794879" y="406958"/>
                </a:cubicBezTo>
                <a:cubicBezTo>
                  <a:pt x="796554" y="395235"/>
                  <a:pt x="796500" y="383132"/>
                  <a:pt x="799903" y="371789"/>
                </a:cubicBezTo>
                <a:cubicBezTo>
                  <a:pt x="803616" y="359413"/>
                  <a:pt x="812712" y="355778"/>
                  <a:pt x="820000" y="346668"/>
                </a:cubicBezTo>
                <a:cubicBezTo>
                  <a:pt x="831130" y="332756"/>
                  <a:pt x="829766" y="332441"/>
                  <a:pt x="835072" y="316523"/>
                </a:cubicBezTo>
                <a:cubicBezTo>
                  <a:pt x="833397" y="308149"/>
                  <a:pt x="835515" y="297962"/>
                  <a:pt x="830048" y="291402"/>
                </a:cubicBezTo>
                <a:cubicBezTo>
                  <a:pt x="825627" y="286097"/>
                  <a:pt x="809951" y="286378"/>
                  <a:pt x="820000" y="28637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5" name="24 Forma libre">
            <a:extLst>
              <a:ext uri="{FF2B5EF4-FFF2-40B4-BE49-F238E27FC236}">
                <a16:creationId xmlns:a16="http://schemas.microsoft.com/office/drawing/2014/main" id="{F7811557-9A82-4F81-98BB-1131962A90D3}"/>
              </a:ext>
            </a:extLst>
          </p:cNvPr>
          <p:cNvSpPr/>
          <p:nvPr/>
        </p:nvSpPr>
        <p:spPr>
          <a:xfrm>
            <a:off x="2156025" y="4435435"/>
            <a:ext cx="714375" cy="847725"/>
          </a:xfrm>
          <a:custGeom>
            <a:avLst/>
            <a:gdLst>
              <a:gd name="connsiteX0" fmla="*/ 768698 w 953486"/>
              <a:gd name="connsiteY0" fmla="*/ 1134933 h 1134933"/>
              <a:gd name="connsiteX1" fmla="*/ 773723 w 953486"/>
              <a:gd name="connsiteY1" fmla="*/ 1109812 h 1134933"/>
              <a:gd name="connsiteX2" fmla="*/ 783771 w 953486"/>
              <a:gd name="connsiteY2" fmla="*/ 1094740 h 1134933"/>
              <a:gd name="connsiteX3" fmla="*/ 778747 w 953486"/>
              <a:gd name="connsiteY3" fmla="*/ 1079667 h 1134933"/>
              <a:gd name="connsiteX4" fmla="*/ 773723 w 953486"/>
              <a:gd name="connsiteY4" fmla="*/ 1044498 h 1134933"/>
              <a:gd name="connsiteX5" fmla="*/ 778747 w 953486"/>
              <a:gd name="connsiteY5" fmla="*/ 1019377 h 1134933"/>
              <a:gd name="connsiteX6" fmla="*/ 763674 w 953486"/>
              <a:gd name="connsiteY6" fmla="*/ 974160 h 1134933"/>
              <a:gd name="connsiteX7" fmla="*/ 748602 w 953486"/>
              <a:gd name="connsiteY7" fmla="*/ 969135 h 1134933"/>
              <a:gd name="connsiteX8" fmla="*/ 743578 w 953486"/>
              <a:gd name="connsiteY8" fmla="*/ 954063 h 1134933"/>
              <a:gd name="connsiteX9" fmla="*/ 733529 w 953486"/>
              <a:gd name="connsiteY9" fmla="*/ 944015 h 1134933"/>
              <a:gd name="connsiteX10" fmla="*/ 773723 w 953486"/>
              <a:gd name="connsiteY10" fmla="*/ 923918 h 1134933"/>
              <a:gd name="connsiteX11" fmla="*/ 783771 w 953486"/>
              <a:gd name="connsiteY11" fmla="*/ 908845 h 1134933"/>
              <a:gd name="connsiteX12" fmla="*/ 768698 w 953486"/>
              <a:gd name="connsiteY12" fmla="*/ 883724 h 1134933"/>
              <a:gd name="connsiteX13" fmla="*/ 793819 w 953486"/>
              <a:gd name="connsiteY13" fmla="*/ 863628 h 1134933"/>
              <a:gd name="connsiteX14" fmla="*/ 808892 w 953486"/>
              <a:gd name="connsiteY14" fmla="*/ 858604 h 1134933"/>
              <a:gd name="connsiteX15" fmla="*/ 818940 w 953486"/>
              <a:gd name="connsiteY15" fmla="*/ 848555 h 1134933"/>
              <a:gd name="connsiteX16" fmla="*/ 818940 w 953486"/>
              <a:gd name="connsiteY16" fmla="*/ 712902 h 1134933"/>
              <a:gd name="connsiteX17" fmla="*/ 854109 w 953486"/>
              <a:gd name="connsiteY17" fmla="*/ 707878 h 1134933"/>
              <a:gd name="connsiteX18" fmla="*/ 864158 w 953486"/>
              <a:gd name="connsiteY18" fmla="*/ 697830 h 1134933"/>
              <a:gd name="connsiteX19" fmla="*/ 879230 w 953486"/>
              <a:gd name="connsiteY19" fmla="*/ 692806 h 1134933"/>
              <a:gd name="connsiteX20" fmla="*/ 884254 w 953486"/>
              <a:gd name="connsiteY20" fmla="*/ 652612 h 1134933"/>
              <a:gd name="connsiteX21" fmla="*/ 899327 w 953486"/>
              <a:gd name="connsiteY21" fmla="*/ 627491 h 1134933"/>
              <a:gd name="connsiteX22" fmla="*/ 909375 w 953486"/>
              <a:gd name="connsiteY22" fmla="*/ 612419 h 1134933"/>
              <a:gd name="connsiteX23" fmla="*/ 914400 w 953486"/>
              <a:gd name="connsiteY23" fmla="*/ 597346 h 1134933"/>
              <a:gd name="connsiteX24" fmla="*/ 944545 w 953486"/>
              <a:gd name="connsiteY24" fmla="*/ 582274 h 1134933"/>
              <a:gd name="connsiteX25" fmla="*/ 944545 w 953486"/>
              <a:gd name="connsiteY25" fmla="*/ 527008 h 1134933"/>
              <a:gd name="connsiteX26" fmla="*/ 939520 w 953486"/>
              <a:gd name="connsiteY26" fmla="*/ 501887 h 1134933"/>
              <a:gd name="connsiteX27" fmla="*/ 924448 w 953486"/>
              <a:gd name="connsiteY27" fmla="*/ 491839 h 1134933"/>
              <a:gd name="connsiteX28" fmla="*/ 889279 w 953486"/>
              <a:gd name="connsiteY28" fmla="*/ 496863 h 1134933"/>
              <a:gd name="connsiteX29" fmla="*/ 869182 w 953486"/>
              <a:gd name="connsiteY29" fmla="*/ 516960 h 1134933"/>
              <a:gd name="connsiteX30" fmla="*/ 808892 w 953486"/>
              <a:gd name="connsiteY30" fmla="*/ 506911 h 1134933"/>
              <a:gd name="connsiteX31" fmla="*/ 778747 w 953486"/>
              <a:gd name="connsiteY31" fmla="*/ 496863 h 1134933"/>
              <a:gd name="connsiteX32" fmla="*/ 738553 w 953486"/>
              <a:gd name="connsiteY32" fmla="*/ 486815 h 1134933"/>
              <a:gd name="connsiteX33" fmla="*/ 733529 w 953486"/>
              <a:gd name="connsiteY33" fmla="*/ 471742 h 1134933"/>
              <a:gd name="connsiteX34" fmla="*/ 718457 w 953486"/>
              <a:gd name="connsiteY34" fmla="*/ 456669 h 1134933"/>
              <a:gd name="connsiteX35" fmla="*/ 703384 w 953486"/>
              <a:gd name="connsiteY35" fmla="*/ 451645 h 1134933"/>
              <a:gd name="connsiteX36" fmla="*/ 643094 w 953486"/>
              <a:gd name="connsiteY36" fmla="*/ 446621 h 1134933"/>
              <a:gd name="connsiteX37" fmla="*/ 628022 w 953486"/>
              <a:gd name="connsiteY37" fmla="*/ 441597 h 1134933"/>
              <a:gd name="connsiteX38" fmla="*/ 607925 w 953486"/>
              <a:gd name="connsiteY38" fmla="*/ 421500 h 1134933"/>
              <a:gd name="connsiteX39" fmla="*/ 542611 w 953486"/>
              <a:gd name="connsiteY39" fmla="*/ 411452 h 1134933"/>
              <a:gd name="connsiteX40" fmla="*/ 537586 w 953486"/>
              <a:gd name="connsiteY40" fmla="*/ 346138 h 1134933"/>
              <a:gd name="connsiteX41" fmla="*/ 527538 w 953486"/>
              <a:gd name="connsiteY41" fmla="*/ 336089 h 1134933"/>
              <a:gd name="connsiteX42" fmla="*/ 517490 w 953486"/>
              <a:gd name="connsiteY42" fmla="*/ 321017 h 1134933"/>
              <a:gd name="connsiteX43" fmla="*/ 477296 w 953486"/>
              <a:gd name="connsiteY43" fmla="*/ 285848 h 1134933"/>
              <a:gd name="connsiteX44" fmla="*/ 457200 w 953486"/>
              <a:gd name="connsiteY44" fmla="*/ 245654 h 1134933"/>
              <a:gd name="connsiteX45" fmla="*/ 437103 w 953486"/>
              <a:gd name="connsiteY45" fmla="*/ 225557 h 1134933"/>
              <a:gd name="connsiteX46" fmla="*/ 432079 w 953486"/>
              <a:gd name="connsiteY46" fmla="*/ 110001 h 1134933"/>
              <a:gd name="connsiteX47" fmla="*/ 442127 w 953486"/>
              <a:gd name="connsiteY47" fmla="*/ 94929 h 1134933"/>
              <a:gd name="connsiteX48" fmla="*/ 442127 w 953486"/>
              <a:gd name="connsiteY48" fmla="*/ 44687 h 1134933"/>
              <a:gd name="connsiteX49" fmla="*/ 411982 w 953486"/>
              <a:gd name="connsiteY49" fmla="*/ 34639 h 1134933"/>
              <a:gd name="connsiteX50" fmla="*/ 381837 w 953486"/>
              <a:gd name="connsiteY50" fmla="*/ 44687 h 1134933"/>
              <a:gd name="connsiteX51" fmla="*/ 361740 w 953486"/>
              <a:gd name="connsiteY51" fmla="*/ 49711 h 1134933"/>
              <a:gd name="connsiteX52" fmla="*/ 346668 w 953486"/>
              <a:gd name="connsiteY52" fmla="*/ 54735 h 1134933"/>
              <a:gd name="connsiteX53" fmla="*/ 266281 w 953486"/>
              <a:gd name="connsiteY53" fmla="*/ 39663 h 1134933"/>
              <a:gd name="connsiteX54" fmla="*/ 251208 w 953486"/>
              <a:gd name="connsiteY54" fmla="*/ 34639 h 1134933"/>
              <a:gd name="connsiteX55" fmla="*/ 211015 w 953486"/>
              <a:gd name="connsiteY55" fmla="*/ 4494 h 1134933"/>
              <a:gd name="connsiteX56" fmla="*/ 120580 w 953486"/>
              <a:gd name="connsiteY56" fmla="*/ 9518 h 1134933"/>
              <a:gd name="connsiteX57" fmla="*/ 125604 w 953486"/>
              <a:gd name="connsiteY57" fmla="*/ 24590 h 1134933"/>
              <a:gd name="connsiteX58" fmla="*/ 105507 w 953486"/>
              <a:gd name="connsiteY58" fmla="*/ 49711 h 1134933"/>
              <a:gd name="connsiteX59" fmla="*/ 80386 w 953486"/>
              <a:gd name="connsiteY59" fmla="*/ 69808 h 1134933"/>
              <a:gd name="connsiteX60" fmla="*/ 65314 w 953486"/>
              <a:gd name="connsiteY60" fmla="*/ 74832 h 1134933"/>
              <a:gd name="connsiteX61" fmla="*/ 55265 w 953486"/>
              <a:gd name="connsiteY61" fmla="*/ 84880 h 1134933"/>
              <a:gd name="connsiteX62" fmla="*/ 100483 w 953486"/>
              <a:gd name="connsiteY62" fmla="*/ 120050 h 1134933"/>
              <a:gd name="connsiteX63" fmla="*/ 115556 w 953486"/>
              <a:gd name="connsiteY63" fmla="*/ 125074 h 1134933"/>
              <a:gd name="connsiteX64" fmla="*/ 125604 w 953486"/>
              <a:gd name="connsiteY64" fmla="*/ 140146 h 1134933"/>
              <a:gd name="connsiteX65" fmla="*/ 110531 w 953486"/>
              <a:gd name="connsiteY65" fmla="*/ 210485 h 1134933"/>
              <a:gd name="connsiteX66" fmla="*/ 95459 w 953486"/>
              <a:gd name="connsiteY66" fmla="*/ 220533 h 1134933"/>
              <a:gd name="connsiteX67" fmla="*/ 90435 w 953486"/>
              <a:gd name="connsiteY67" fmla="*/ 235606 h 1134933"/>
              <a:gd name="connsiteX68" fmla="*/ 85411 w 953486"/>
              <a:gd name="connsiteY68" fmla="*/ 270775 h 1134933"/>
              <a:gd name="connsiteX69" fmla="*/ 70338 w 953486"/>
              <a:gd name="connsiteY69" fmla="*/ 275799 h 1134933"/>
              <a:gd name="connsiteX70" fmla="*/ 0 w 953486"/>
              <a:gd name="connsiteY70" fmla="*/ 280823 h 1134933"/>
              <a:gd name="connsiteX71" fmla="*/ 15072 w 953486"/>
              <a:gd name="connsiteY71" fmla="*/ 331065 h 1134933"/>
              <a:gd name="connsiteX72" fmla="*/ 30145 w 953486"/>
              <a:gd name="connsiteY72" fmla="*/ 341113 h 1134933"/>
              <a:gd name="connsiteX73" fmla="*/ 25120 w 953486"/>
              <a:gd name="connsiteY73" fmla="*/ 356186 h 1134933"/>
              <a:gd name="connsiteX74" fmla="*/ 45217 w 953486"/>
              <a:gd name="connsiteY74" fmla="*/ 376283 h 1134933"/>
              <a:gd name="connsiteX75" fmla="*/ 65314 w 953486"/>
              <a:gd name="connsiteY75" fmla="*/ 416476 h 1134933"/>
              <a:gd name="connsiteX76" fmla="*/ 75362 w 953486"/>
              <a:gd name="connsiteY76" fmla="*/ 446621 h 1134933"/>
              <a:gd name="connsiteX77" fmla="*/ 95459 w 953486"/>
              <a:gd name="connsiteY77" fmla="*/ 466718 h 1134933"/>
              <a:gd name="connsiteX78" fmla="*/ 100483 w 953486"/>
              <a:gd name="connsiteY78" fmla="*/ 501887 h 1134933"/>
              <a:gd name="connsiteX79" fmla="*/ 115556 w 953486"/>
              <a:gd name="connsiteY79" fmla="*/ 506911 h 1134933"/>
              <a:gd name="connsiteX80" fmla="*/ 130628 w 953486"/>
              <a:gd name="connsiteY80" fmla="*/ 552129 h 1134933"/>
              <a:gd name="connsiteX81" fmla="*/ 130628 w 953486"/>
              <a:gd name="connsiteY81" fmla="*/ 552129 h 1134933"/>
              <a:gd name="connsiteX82" fmla="*/ 140676 w 953486"/>
              <a:gd name="connsiteY82" fmla="*/ 567201 h 1134933"/>
              <a:gd name="connsiteX83" fmla="*/ 155749 w 953486"/>
              <a:gd name="connsiteY83" fmla="*/ 572226 h 1134933"/>
              <a:gd name="connsiteX84" fmla="*/ 180870 w 953486"/>
              <a:gd name="connsiteY84" fmla="*/ 592322 h 1134933"/>
              <a:gd name="connsiteX85" fmla="*/ 190918 w 953486"/>
              <a:gd name="connsiteY85" fmla="*/ 602371 h 1134933"/>
              <a:gd name="connsiteX86" fmla="*/ 306474 w 953486"/>
              <a:gd name="connsiteY86" fmla="*/ 607395 h 1134933"/>
              <a:gd name="connsiteX87" fmla="*/ 316523 w 953486"/>
              <a:gd name="connsiteY87" fmla="*/ 617443 h 1134933"/>
              <a:gd name="connsiteX88" fmla="*/ 346668 w 953486"/>
              <a:gd name="connsiteY88" fmla="*/ 627491 h 1134933"/>
              <a:gd name="connsiteX89" fmla="*/ 386861 w 953486"/>
              <a:gd name="connsiteY89" fmla="*/ 657637 h 1134933"/>
              <a:gd name="connsiteX90" fmla="*/ 401934 w 953486"/>
              <a:gd name="connsiteY90" fmla="*/ 662661 h 1134933"/>
              <a:gd name="connsiteX91" fmla="*/ 432079 w 953486"/>
              <a:gd name="connsiteY91" fmla="*/ 682757 h 1134933"/>
              <a:gd name="connsiteX92" fmla="*/ 462224 w 953486"/>
              <a:gd name="connsiteY92" fmla="*/ 692806 h 1134933"/>
              <a:gd name="connsiteX93" fmla="*/ 467248 w 953486"/>
              <a:gd name="connsiteY93" fmla="*/ 707878 h 1134933"/>
              <a:gd name="connsiteX94" fmla="*/ 477296 w 953486"/>
              <a:gd name="connsiteY94" fmla="*/ 717927 h 1134933"/>
              <a:gd name="connsiteX95" fmla="*/ 487345 w 953486"/>
              <a:gd name="connsiteY95" fmla="*/ 748072 h 1134933"/>
              <a:gd name="connsiteX96" fmla="*/ 492369 w 953486"/>
              <a:gd name="connsiteY96" fmla="*/ 763144 h 1134933"/>
              <a:gd name="connsiteX97" fmla="*/ 487345 w 953486"/>
              <a:gd name="connsiteY97" fmla="*/ 808362 h 1134933"/>
              <a:gd name="connsiteX98" fmla="*/ 477296 w 953486"/>
              <a:gd name="connsiteY98" fmla="*/ 818410 h 1134933"/>
              <a:gd name="connsiteX99" fmla="*/ 472272 w 953486"/>
              <a:gd name="connsiteY99" fmla="*/ 833483 h 1134933"/>
              <a:gd name="connsiteX100" fmla="*/ 467248 w 953486"/>
              <a:gd name="connsiteY100" fmla="*/ 858604 h 1134933"/>
              <a:gd name="connsiteX101" fmla="*/ 427054 w 953486"/>
              <a:gd name="connsiteY101" fmla="*/ 863628 h 1134933"/>
              <a:gd name="connsiteX102" fmla="*/ 401934 w 953486"/>
              <a:gd name="connsiteY102" fmla="*/ 898797 h 1134933"/>
              <a:gd name="connsiteX103" fmla="*/ 376813 w 953486"/>
              <a:gd name="connsiteY103" fmla="*/ 918894 h 1134933"/>
              <a:gd name="connsiteX104" fmla="*/ 381837 w 953486"/>
              <a:gd name="connsiteY104" fmla="*/ 964111 h 1134933"/>
              <a:gd name="connsiteX105" fmla="*/ 396909 w 953486"/>
              <a:gd name="connsiteY105" fmla="*/ 969135 h 1134933"/>
              <a:gd name="connsiteX106" fmla="*/ 427054 w 953486"/>
              <a:gd name="connsiteY106" fmla="*/ 974160 h 1134933"/>
              <a:gd name="connsiteX107" fmla="*/ 457200 w 953486"/>
              <a:gd name="connsiteY107" fmla="*/ 984208 h 1134933"/>
              <a:gd name="connsiteX108" fmla="*/ 487345 w 953486"/>
              <a:gd name="connsiteY108" fmla="*/ 989232 h 1134933"/>
              <a:gd name="connsiteX109" fmla="*/ 507441 w 953486"/>
              <a:gd name="connsiteY109" fmla="*/ 984208 h 1134933"/>
              <a:gd name="connsiteX110" fmla="*/ 512465 w 953486"/>
              <a:gd name="connsiteY110" fmla="*/ 959087 h 1134933"/>
              <a:gd name="connsiteX111" fmla="*/ 552659 w 953486"/>
              <a:gd name="connsiteY111" fmla="*/ 974160 h 1134933"/>
              <a:gd name="connsiteX112" fmla="*/ 562707 w 953486"/>
              <a:gd name="connsiteY112" fmla="*/ 989232 h 1134933"/>
              <a:gd name="connsiteX113" fmla="*/ 572756 w 953486"/>
              <a:gd name="connsiteY113" fmla="*/ 999280 h 1134933"/>
              <a:gd name="connsiteX114" fmla="*/ 567731 w 953486"/>
              <a:gd name="connsiteY114" fmla="*/ 1024401 h 1134933"/>
              <a:gd name="connsiteX115" fmla="*/ 552659 w 953486"/>
              <a:gd name="connsiteY115" fmla="*/ 1029426 h 1134933"/>
              <a:gd name="connsiteX116" fmla="*/ 542611 w 953486"/>
              <a:gd name="connsiteY116" fmla="*/ 1044498 h 1134933"/>
              <a:gd name="connsiteX117" fmla="*/ 622997 w 953486"/>
              <a:gd name="connsiteY117" fmla="*/ 1044498 h 1134933"/>
              <a:gd name="connsiteX118" fmla="*/ 633046 w 953486"/>
              <a:gd name="connsiteY118" fmla="*/ 1034450 h 1134933"/>
              <a:gd name="connsiteX119" fmla="*/ 648118 w 953486"/>
              <a:gd name="connsiteY119" fmla="*/ 1029426 h 1134933"/>
              <a:gd name="connsiteX120" fmla="*/ 673239 w 953486"/>
              <a:gd name="connsiteY120" fmla="*/ 1049522 h 1134933"/>
              <a:gd name="connsiteX121" fmla="*/ 713432 w 953486"/>
              <a:gd name="connsiteY121" fmla="*/ 1059571 h 1134933"/>
              <a:gd name="connsiteX122" fmla="*/ 718457 w 953486"/>
              <a:gd name="connsiteY122" fmla="*/ 1074643 h 1134933"/>
              <a:gd name="connsiteX123" fmla="*/ 733529 w 953486"/>
              <a:gd name="connsiteY123" fmla="*/ 1084691 h 1134933"/>
              <a:gd name="connsiteX124" fmla="*/ 753626 w 953486"/>
              <a:gd name="connsiteY124" fmla="*/ 1109812 h 1134933"/>
              <a:gd name="connsiteX125" fmla="*/ 768698 w 953486"/>
              <a:gd name="connsiteY125" fmla="*/ 1134933 h 11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953486" h="1134933">
                <a:moveTo>
                  <a:pt x="768698" y="1134933"/>
                </a:moveTo>
                <a:cubicBezTo>
                  <a:pt x="772047" y="1134933"/>
                  <a:pt x="770724" y="1117808"/>
                  <a:pt x="773723" y="1109812"/>
                </a:cubicBezTo>
                <a:cubicBezTo>
                  <a:pt x="775843" y="1104158"/>
                  <a:pt x="782778" y="1100696"/>
                  <a:pt x="783771" y="1094740"/>
                </a:cubicBezTo>
                <a:cubicBezTo>
                  <a:pt x="784642" y="1089516"/>
                  <a:pt x="780422" y="1084691"/>
                  <a:pt x="778747" y="1079667"/>
                </a:cubicBezTo>
                <a:cubicBezTo>
                  <a:pt x="777072" y="1067944"/>
                  <a:pt x="773723" y="1056340"/>
                  <a:pt x="773723" y="1044498"/>
                </a:cubicBezTo>
                <a:cubicBezTo>
                  <a:pt x="773723" y="1035959"/>
                  <a:pt x="778747" y="1027916"/>
                  <a:pt x="778747" y="1019377"/>
                </a:cubicBezTo>
                <a:cubicBezTo>
                  <a:pt x="778747" y="1001352"/>
                  <a:pt x="779819" y="983847"/>
                  <a:pt x="763674" y="974160"/>
                </a:cubicBezTo>
                <a:cubicBezTo>
                  <a:pt x="759133" y="971435"/>
                  <a:pt x="753626" y="970810"/>
                  <a:pt x="748602" y="969135"/>
                </a:cubicBezTo>
                <a:cubicBezTo>
                  <a:pt x="746927" y="964111"/>
                  <a:pt x="746303" y="958604"/>
                  <a:pt x="743578" y="954063"/>
                </a:cubicBezTo>
                <a:cubicBezTo>
                  <a:pt x="741141" y="950001"/>
                  <a:pt x="733529" y="948752"/>
                  <a:pt x="733529" y="944015"/>
                </a:cubicBezTo>
                <a:cubicBezTo>
                  <a:pt x="733529" y="923083"/>
                  <a:pt x="764107" y="925521"/>
                  <a:pt x="773723" y="923918"/>
                </a:cubicBezTo>
                <a:cubicBezTo>
                  <a:pt x="777072" y="918894"/>
                  <a:pt x="782778" y="914801"/>
                  <a:pt x="783771" y="908845"/>
                </a:cubicBezTo>
                <a:cubicBezTo>
                  <a:pt x="785634" y="897664"/>
                  <a:pt x="774991" y="890017"/>
                  <a:pt x="768698" y="883724"/>
                </a:cubicBezTo>
                <a:cubicBezTo>
                  <a:pt x="778043" y="874379"/>
                  <a:pt x="781145" y="869965"/>
                  <a:pt x="793819" y="863628"/>
                </a:cubicBezTo>
                <a:cubicBezTo>
                  <a:pt x="798556" y="861260"/>
                  <a:pt x="803868" y="860279"/>
                  <a:pt x="808892" y="858604"/>
                </a:cubicBezTo>
                <a:cubicBezTo>
                  <a:pt x="812241" y="855254"/>
                  <a:pt x="818645" y="853283"/>
                  <a:pt x="818940" y="848555"/>
                </a:cubicBezTo>
                <a:cubicBezTo>
                  <a:pt x="820411" y="825026"/>
                  <a:pt x="804635" y="737936"/>
                  <a:pt x="818940" y="712902"/>
                </a:cubicBezTo>
                <a:cubicBezTo>
                  <a:pt x="824815" y="702620"/>
                  <a:pt x="842386" y="709553"/>
                  <a:pt x="854109" y="707878"/>
                </a:cubicBezTo>
                <a:cubicBezTo>
                  <a:pt x="857459" y="704529"/>
                  <a:pt x="860096" y="700267"/>
                  <a:pt x="864158" y="697830"/>
                </a:cubicBezTo>
                <a:cubicBezTo>
                  <a:pt x="868699" y="695105"/>
                  <a:pt x="877079" y="697645"/>
                  <a:pt x="879230" y="692806"/>
                </a:cubicBezTo>
                <a:cubicBezTo>
                  <a:pt x="884714" y="680467"/>
                  <a:pt x="881838" y="665896"/>
                  <a:pt x="884254" y="652612"/>
                </a:cubicBezTo>
                <a:cubicBezTo>
                  <a:pt x="887846" y="632856"/>
                  <a:pt x="888156" y="641455"/>
                  <a:pt x="899327" y="627491"/>
                </a:cubicBezTo>
                <a:cubicBezTo>
                  <a:pt x="903099" y="622776"/>
                  <a:pt x="906675" y="617820"/>
                  <a:pt x="909375" y="612419"/>
                </a:cubicBezTo>
                <a:cubicBezTo>
                  <a:pt x="911744" y="607682"/>
                  <a:pt x="911091" y="601482"/>
                  <a:pt x="914400" y="597346"/>
                </a:cubicBezTo>
                <a:cubicBezTo>
                  <a:pt x="921484" y="588492"/>
                  <a:pt x="934616" y="585584"/>
                  <a:pt x="944545" y="582274"/>
                </a:cubicBezTo>
                <a:cubicBezTo>
                  <a:pt x="953486" y="555448"/>
                  <a:pt x="951123" y="569764"/>
                  <a:pt x="944545" y="527008"/>
                </a:cubicBezTo>
                <a:cubicBezTo>
                  <a:pt x="943246" y="518568"/>
                  <a:pt x="943757" y="509301"/>
                  <a:pt x="939520" y="501887"/>
                </a:cubicBezTo>
                <a:cubicBezTo>
                  <a:pt x="936524" y="496644"/>
                  <a:pt x="929472" y="495188"/>
                  <a:pt x="924448" y="491839"/>
                </a:cubicBezTo>
                <a:cubicBezTo>
                  <a:pt x="912725" y="493514"/>
                  <a:pt x="900060" y="491963"/>
                  <a:pt x="889279" y="496863"/>
                </a:cubicBezTo>
                <a:cubicBezTo>
                  <a:pt x="880654" y="500783"/>
                  <a:pt x="869182" y="516960"/>
                  <a:pt x="869182" y="516960"/>
                </a:cubicBezTo>
                <a:cubicBezTo>
                  <a:pt x="854092" y="514804"/>
                  <a:pt x="825050" y="511317"/>
                  <a:pt x="808892" y="506911"/>
                </a:cubicBezTo>
                <a:cubicBezTo>
                  <a:pt x="798673" y="504124"/>
                  <a:pt x="789133" y="498940"/>
                  <a:pt x="778747" y="496863"/>
                </a:cubicBezTo>
                <a:cubicBezTo>
                  <a:pt x="748433" y="490800"/>
                  <a:pt x="761727" y="494539"/>
                  <a:pt x="738553" y="486815"/>
                </a:cubicBezTo>
                <a:cubicBezTo>
                  <a:pt x="736878" y="481791"/>
                  <a:pt x="736467" y="476149"/>
                  <a:pt x="733529" y="471742"/>
                </a:cubicBezTo>
                <a:cubicBezTo>
                  <a:pt x="729588" y="465830"/>
                  <a:pt x="724369" y="460610"/>
                  <a:pt x="718457" y="456669"/>
                </a:cubicBezTo>
                <a:cubicBezTo>
                  <a:pt x="714050" y="453731"/>
                  <a:pt x="708634" y="452345"/>
                  <a:pt x="703384" y="451645"/>
                </a:cubicBezTo>
                <a:cubicBezTo>
                  <a:pt x="683395" y="448980"/>
                  <a:pt x="663191" y="448296"/>
                  <a:pt x="643094" y="446621"/>
                </a:cubicBezTo>
                <a:cubicBezTo>
                  <a:pt x="638070" y="444946"/>
                  <a:pt x="632331" y="444675"/>
                  <a:pt x="628022" y="441597"/>
                </a:cubicBezTo>
                <a:cubicBezTo>
                  <a:pt x="620313" y="436090"/>
                  <a:pt x="616913" y="424496"/>
                  <a:pt x="607925" y="421500"/>
                </a:cubicBezTo>
                <a:cubicBezTo>
                  <a:pt x="576885" y="411154"/>
                  <a:pt x="598122" y="417003"/>
                  <a:pt x="542611" y="411452"/>
                </a:cubicBezTo>
                <a:cubicBezTo>
                  <a:pt x="540936" y="389681"/>
                  <a:pt x="541868" y="367550"/>
                  <a:pt x="537586" y="346138"/>
                </a:cubicBezTo>
                <a:cubicBezTo>
                  <a:pt x="536657" y="341493"/>
                  <a:pt x="530497" y="339788"/>
                  <a:pt x="527538" y="336089"/>
                </a:cubicBezTo>
                <a:cubicBezTo>
                  <a:pt x="523766" y="331374"/>
                  <a:pt x="521466" y="325561"/>
                  <a:pt x="517490" y="321017"/>
                </a:cubicBezTo>
                <a:cubicBezTo>
                  <a:pt x="496915" y="297503"/>
                  <a:pt x="497727" y="299468"/>
                  <a:pt x="477296" y="285848"/>
                </a:cubicBezTo>
                <a:cubicBezTo>
                  <a:pt x="469808" y="240917"/>
                  <a:pt x="481620" y="266586"/>
                  <a:pt x="457200" y="245654"/>
                </a:cubicBezTo>
                <a:cubicBezTo>
                  <a:pt x="450007" y="239489"/>
                  <a:pt x="437103" y="225557"/>
                  <a:pt x="437103" y="225557"/>
                </a:cubicBezTo>
                <a:cubicBezTo>
                  <a:pt x="420276" y="175080"/>
                  <a:pt x="420397" y="187881"/>
                  <a:pt x="432079" y="110001"/>
                </a:cubicBezTo>
                <a:cubicBezTo>
                  <a:pt x="432975" y="104030"/>
                  <a:pt x="438778" y="99953"/>
                  <a:pt x="442127" y="94929"/>
                </a:cubicBezTo>
                <a:cubicBezTo>
                  <a:pt x="447453" y="78950"/>
                  <a:pt x="455597" y="62006"/>
                  <a:pt x="442127" y="44687"/>
                </a:cubicBezTo>
                <a:cubicBezTo>
                  <a:pt x="435624" y="36326"/>
                  <a:pt x="411982" y="34639"/>
                  <a:pt x="411982" y="34639"/>
                </a:cubicBezTo>
                <a:lnTo>
                  <a:pt x="381837" y="44687"/>
                </a:lnTo>
                <a:cubicBezTo>
                  <a:pt x="375286" y="46871"/>
                  <a:pt x="368379" y="47814"/>
                  <a:pt x="361740" y="49711"/>
                </a:cubicBezTo>
                <a:cubicBezTo>
                  <a:pt x="356648" y="51166"/>
                  <a:pt x="351692" y="53060"/>
                  <a:pt x="346668" y="54735"/>
                </a:cubicBezTo>
                <a:cubicBezTo>
                  <a:pt x="300556" y="39365"/>
                  <a:pt x="327062" y="45741"/>
                  <a:pt x="266281" y="39663"/>
                </a:cubicBezTo>
                <a:cubicBezTo>
                  <a:pt x="261257" y="37988"/>
                  <a:pt x="255445" y="37817"/>
                  <a:pt x="251208" y="34639"/>
                </a:cubicBezTo>
                <a:cubicBezTo>
                  <a:pt x="205022" y="0"/>
                  <a:pt x="245067" y="15845"/>
                  <a:pt x="211015" y="4494"/>
                </a:cubicBezTo>
                <a:cubicBezTo>
                  <a:pt x="180870" y="6169"/>
                  <a:pt x="149969" y="2603"/>
                  <a:pt x="120580" y="9518"/>
                </a:cubicBezTo>
                <a:cubicBezTo>
                  <a:pt x="115425" y="10731"/>
                  <a:pt x="125604" y="19294"/>
                  <a:pt x="125604" y="24590"/>
                </a:cubicBezTo>
                <a:cubicBezTo>
                  <a:pt x="125604" y="47722"/>
                  <a:pt x="122292" y="44116"/>
                  <a:pt x="105507" y="49711"/>
                </a:cubicBezTo>
                <a:cubicBezTo>
                  <a:pt x="96160" y="59059"/>
                  <a:pt x="93065" y="63469"/>
                  <a:pt x="80386" y="69808"/>
                </a:cubicBezTo>
                <a:cubicBezTo>
                  <a:pt x="75649" y="72176"/>
                  <a:pt x="70338" y="73157"/>
                  <a:pt x="65314" y="74832"/>
                </a:cubicBezTo>
                <a:cubicBezTo>
                  <a:pt x="61964" y="78181"/>
                  <a:pt x="55935" y="80191"/>
                  <a:pt x="55265" y="84880"/>
                </a:cubicBezTo>
                <a:cubicBezTo>
                  <a:pt x="50199" y="120343"/>
                  <a:pt x="72705" y="113105"/>
                  <a:pt x="100483" y="120050"/>
                </a:cubicBezTo>
                <a:cubicBezTo>
                  <a:pt x="105621" y="121335"/>
                  <a:pt x="110532" y="123399"/>
                  <a:pt x="115556" y="125074"/>
                </a:cubicBezTo>
                <a:cubicBezTo>
                  <a:pt x="118905" y="130098"/>
                  <a:pt x="125057" y="134133"/>
                  <a:pt x="125604" y="140146"/>
                </a:cubicBezTo>
                <a:cubicBezTo>
                  <a:pt x="127868" y="165048"/>
                  <a:pt x="118103" y="187772"/>
                  <a:pt x="110531" y="210485"/>
                </a:cubicBezTo>
                <a:cubicBezTo>
                  <a:pt x="108621" y="216213"/>
                  <a:pt x="100483" y="217184"/>
                  <a:pt x="95459" y="220533"/>
                </a:cubicBezTo>
                <a:cubicBezTo>
                  <a:pt x="93784" y="225557"/>
                  <a:pt x="91474" y="230413"/>
                  <a:pt x="90435" y="235606"/>
                </a:cubicBezTo>
                <a:cubicBezTo>
                  <a:pt x="88113" y="247218"/>
                  <a:pt x="90707" y="260183"/>
                  <a:pt x="85411" y="270775"/>
                </a:cubicBezTo>
                <a:cubicBezTo>
                  <a:pt x="83042" y="275512"/>
                  <a:pt x="75598" y="275180"/>
                  <a:pt x="70338" y="275799"/>
                </a:cubicBezTo>
                <a:cubicBezTo>
                  <a:pt x="46993" y="278545"/>
                  <a:pt x="23446" y="279148"/>
                  <a:pt x="0" y="280823"/>
                </a:cubicBezTo>
                <a:cubicBezTo>
                  <a:pt x="2011" y="288867"/>
                  <a:pt x="11402" y="328619"/>
                  <a:pt x="15072" y="331065"/>
                </a:cubicBezTo>
                <a:lnTo>
                  <a:pt x="30145" y="341113"/>
                </a:lnTo>
                <a:cubicBezTo>
                  <a:pt x="28470" y="346137"/>
                  <a:pt x="23034" y="351318"/>
                  <a:pt x="25120" y="356186"/>
                </a:cubicBezTo>
                <a:cubicBezTo>
                  <a:pt x="28852" y="364894"/>
                  <a:pt x="45217" y="376283"/>
                  <a:pt x="45217" y="376283"/>
                </a:cubicBezTo>
                <a:cubicBezTo>
                  <a:pt x="56763" y="410922"/>
                  <a:pt x="47775" y="398939"/>
                  <a:pt x="65314" y="416476"/>
                </a:cubicBezTo>
                <a:lnTo>
                  <a:pt x="75362" y="446621"/>
                </a:lnTo>
                <a:cubicBezTo>
                  <a:pt x="78358" y="455609"/>
                  <a:pt x="95459" y="466718"/>
                  <a:pt x="95459" y="466718"/>
                </a:cubicBezTo>
                <a:cubicBezTo>
                  <a:pt x="97134" y="478441"/>
                  <a:pt x="95187" y="491295"/>
                  <a:pt x="100483" y="501887"/>
                </a:cubicBezTo>
                <a:cubicBezTo>
                  <a:pt x="102852" y="506624"/>
                  <a:pt x="112478" y="502601"/>
                  <a:pt x="115556" y="506911"/>
                </a:cubicBezTo>
                <a:cubicBezTo>
                  <a:pt x="115557" y="506912"/>
                  <a:pt x="128116" y="544592"/>
                  <a:pt x="130628" y="552129"/>
                </a:cubicBezTo>
                <a:lnTo>
                  <a:pt x="130628" y="552129"/>
                </a:lnTo>
                <a:cubicBezTo>
                  <a:pt x="133977" y="557153"/>
                  <a:pt x="135961" y="563429"/>
                  <a:pt x="140676" y="567201"/>
                </a:cubicBezTo>
                <a:cubicBezTo>
                  <a:pt x="144812" y="570510"/>
                  <a:pt x="150725" y="570551"/>
                  <a:pt x="155749" y="572226"/>
                </a:cubicBezTo>
                <a:cubicBezTo>
                  <a:pt x="175763" y="602247"/>
                  <a:pt x="153904" y="576142"/>
                  <a:pt x="180870" y="592322"/>
                </a:cubicBezTo>
                <a:cubicBezTo>
                  <a:pt x="184932" y="594759"/>
                  <a:pt x="186215" y="601807"/>
                  <a:pt x="190918" y="602371"/>
                </a:cubicBezTo>
                <a:cubicBezTo>
                  <a:pt x="229198" y="606965"/>
                  <a:pt x="267955" y="605720"/>
                  <a:pt x="306474" y="607395"/>
                </a:cubicBezTo>
                <a:cubicBezTo>
                  <a:pt x="309824" y="610744"/>
                  <a:pt x="312286" y="615325"/>
                  <a:pt x="316523" y="617443"/>
                </a:cubicBezTo>
                <a:cubicBezTo>
                  <a:pt x="325997" y="622180"/>
                  <a:pt x="346668" y="627491"/>
                  <a:pt x="346668" y="627491"/>
                </a:cubicBezTo>
                <a:cubicBezTo>
                  <a:pt x="365255" y="646080"/>
                  <a:pt x="352775" y="634912"/>
                  <a:pt x="386861" y="657637"/>
                </a:cubicBezTo>
                <a:cubicBezTo>
                  <a:pt x="391268" y="660575"/>
                  <a:pt x="396910" y="660986"/>
                  <a:pt x="401934" y="662661"/>
                </a:cubicBezTo>
                <a:lnTo>
                  <a:pt x="432079" y="682757"/>
                </a:lnTo>
                <a:cubicBezTo>
                  <a:pt x="440892" y="688632"/>
                  <a:pt x="462224" y="692806"/>
                  <a:pt x="462224" y="692806"/>
                </a:cubicBezTo>
                <a:cubicBezTo>
                  <a:pt x="463899" y="697830"/>
                  <a:pt x="464523" y="703337"/>
                  <a:pt x="467248" y="707878"/>
                </a:cubicBezTo>
                <a:cubicBezTo>
                  <a:pt x="469685" y="711940"/>
                  <a:pt x="475178" y="713690"/>
                  <a:pt x="477296" y="717927"/>
                </a:cubicBezTo>
                <a:cubicBezTo>
                  <a:pt x="482033" y="727401"/>
                  <a:pt x="483995" y="738024"/>
                  <a:pt x="487345" y="748072"/>
                </a:cubicBezTo>
                <a:lnTo>
                  <a:pt x="492369" y="763144"/>
                </a:lnTo>
                <a:cubicBezTo>
                  <a:pt x="490694" y="778217"/>
                  <a:pt x="491335" y="793731"/>
                  <a:pt x="487345" y="808362"/>
                </a:cubicBezTo>
                <a:cubicBezTo>
                  <a:pt x="486099" y="812932"/>
                  <a:pt x="479733" y="814348"/>
                  <a:pt x="477296" y="818410"/>
                </a:cubicBezTo>
                <a:cubicBezTo>
                  <a:pt x="474571" y="822951"/>
                  <a:pt x="473556" y="828345"/>
                  <a:pt x="472272" y="833483"/>
                </a:cubicBezTo>
                <a:cubicBezTo>
                  <a:pt x="470201" y="841768"/>
                  <a:pt x="474353" y="853867"/>
                  <a:pt x="467248" y="858604"/>
                </a:cubicBezTo>
                <a:cubicBezTo>
                  <a:pt x="456013" y="866094"/>
                  <a:pt x="440452" y="861953"/>
                  <a:pt x="427054" y="863628"/>
                </a:cubicBezTo>
                <a:cubicBezTo>
                  <a:pt x="401934" y="872001"/>
                  <a:pt x="413657" y="863628"/>
                  <a:pt x="401934" y="898797"/>
                </a:cubicBezTo>
                <a:cubicBezTo>
                  <a:pt x="399889" y="904931"/>
                  <a:pt x="380180" y="916649"/>
                  <a:pt x="376813" y="918894"/>
                </a:cubicBezTo>
                <a:cubicBezTo>
                  <a:pt x="378488" y="933966"/>
                  <a:pt x="376205" y="950031"/>
                  <a:pt x="381837" y="964111"/>
                </a:cubicBezTo>
                <a:cubicBezTo>
                  <a:pt x="383804" y="969028"/>
                  <a:pt x="391739" y="967986"/>
                  <a:pt x="396909" y="969135"/>
                </a:cubicBezTo>
                <a:cubicBezTo>
                  <a:pt x="406853" y="971345"/>
                  <a:pt x="417171" y="971689"/>
                  <a:pt x="427054" y="974160"/>
                </a:cubicBezTo>
                <a:cubicBezTo>
                  <a:pt x="437330" y="976729"/>
                  <a:pt x="457200" y="984208"/>
                  <a:pt x="457200" y="984208"/>
                </a:cubicBezTo>
                <a:cubicBezTo>
                  <a:pt x="496791" y="971011"/>
                  <a:pt x="446440" y="983389"/>
                  <a:pt x="487345" y="989232"/>
                </a:cubicBezTo>
                <a:cubicBezTo>
                  <a:pt x="494180" y="990208"/>
                  <a:pt x="500742" y="985883"/>
                  <a:pt x="507441" y="984208"/>
                </a:cubicBezTo>
                <a:cubicBezTo>
                  <a:pt x="509116" y="975834"/>
                  <a:pt x="505051" y="963324"/>
                  <a:pt x="512465" y="959087"/>
                </a:cubicBezTo>
                <a:cubicBezTo>
                  <a:pt x="528084" y="950162"/>
                  <a:pt x="544336" y="963755"/>
                  <a:pt x="552659" y="974160"/>
                </a:cubicBezTo>
                <a:cubicBezTo>
                  <a:pt x="556431" y="978875"/>
                  <a:pt x="558935" y="984517"/>
                  <a:pt x="562707" y="989232"/>
                </a:cubicBezTo>
                <a:cubicBezTo>
                  <a:pt x="565666" y="992931"/>
                  <a:pt x="569406" y="995931"/>
                  <a:pt x="572756" y="999280"/>
                </a:cubicBezTo>
                <a:cubicBezTo>
                  <a:pt x="571081" y="1007654"/>
                  <a:pt x="572468" y="1017296"/>
                  <a:pt x="567731" y="1024401"/>
                </a:cubicBezTo>
                <a:cubicBezTo>
                  <a:pt x="564793" y="1028807"/>
                  <a:pt x="556794" y="1026118"/>
                  <a:pt x="552659" y="1029426"/>
                </a:cubicBezTo>
                <a:cubicBezTo>
                  <a:pt x="547944" y="1033198"/>
                  <a:pt x="545960" y="1039474"/>
                  <a:pt x="542611" y="1044498"/>
                </a:cubicBezTo>
                <a:cubicBezTo>
                  <a:pt x="574447" y="1055110"/>
                  <a:pt x="568693" y="1055358"/>
                  <a:pt x="622997" y="1044498"/>
                </a:cubicBezTo>
                <a:cubicBezTo>
                  <a:pt x="627642" y="1043569"/>
                  <a:pt x="628984" y="1036887"/>
                  <a:pt x="633046" y="1034450"/>
                </a:cubicBezTo>
                <a:cubicBezTo>
                  <a:pt x="637587" y="1031725"/>
                  <a:pt x="643094" y="1031101"/>
                  <a:pt x="648118" y="1029426"/>
                </a:cubicBezTo>
                <a:cubicBezTo>
                  <a:pt x="686005" y="1042054"/>
                  <a:pt x="640773" y="1023551"/>
                  <a:pt x="673239" y="1049522"/>
                </a:cubicBezTo>
                <a:cubicBezTo>
                  <a:pt x="678387" y="1053640"/>
                  <a:pt x="712183" y="1059321"/>
                  <a:pt x="713432" y="1059571"/>
                </a:cubicBezTo>
                <a:cubicBezTo>
                  <a:pt x="715107" y="1064595"/>
                  <a:pt x="715149" y="1070508"/>
                  <a:pt x="718457" y="1074643"/>
                </a:cubicBezTo>
                <a:cubicBezTo>
                  <a:pt x="722229" y="1079358"/>
                  <a:pt x="728814" y="1080919"/>
                  <a:pt x="733529" y="1084691"/>
                </a:cubicBezTo>
                <a:cubicBezTo>
                  <a:pt x="743757" y="1092873"/>
                  <a:pt x="746165" y="1098620"/>
                  <a:pt x="753626" y="1109812"/>
                </a:cubicBezTo>
                <a:cubicBezTo>
                  <a:pt x="759399" y="1127132"/>
                  <a:pt x="765349" y="1134933"/>
                  <a:pt x="768698" y="1134933"/>
                </a:cubicBezTo>
                <a:close/>
              </a:path>
            </a:pathLst>
          </a:cu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6" name="57 Forma libre">
            <a:extLst>
              <a:ext uri="{FF2B5EF4-FFF2-40B4-BE49-F238E27FC236}">
                <a16:creationId xmlns:a16="http://schemas.microsoft.com/office/drawing/2014/main" id="{50ED6689-187B-458E-8AAC-B266B0F7D0D4}"/>
              </a:ext>
            </a:extLst>
          </p:cNvPr>
          <p:cNvSpPr/>
          <p:nvPr/>
        </p:nvSpPr>
        <p:spPr>
          <a:xfrm>
            <a:off x="1364259" y="4243745"/>
            <a:ext cx="475060" cy="626269"/>
          </a:xfrm>
          <a:custGeom>
            <a:avLst/>
            <a:gdLst>
              <a:gd name="connsiteX0" fmla="*/ 610766 w 633289"/>
              <a:gd name="connsiteY0" fmla="*/ 698360 h 839037"/>
              <a:gd name="connsiteX1" fmla="*/ 630862 w 633289"/>
              <a:gd name="connsiteY1" fmla="*/ 673239 h 839037"/>
              <a:gd name="connsiteX2" fmla="*/ 620814 w 633289"/>
              <a:gd name="connsiteY2" fmla="*/ 658167 h 839037"/>
              <a:gd name="connsiteX3" fmla="*/ 615790 w 633289"/>
              <a:gd name="connsiteY3" fmla="*/ 643094 h 839037"/>
              <a:gd name="connsiteX4" fmla="*/ 615790 w 633289"/>
              <a:gd name="connsiteY4" fmla="*/ 577780 h 839037"/>
              <a:gd name="connsiteX5" fmla="*/ 605742 w 633289"/>
              <a:gd name="connsiteY5" fmla="*/ 567731 h 839037"/>
              <a:gd name="connsiteX6" fmla="*/ 595693 w 633289"/>
              <a:gd name="connsiteY6" fmla="*/ 517490 h 839037"/>
              <a:gd name="connsiteX7" fmla="*/ 590669 w 633289"/>
              <a:gd name="connsiteY7" fmla="*/ 497393 h 839037"/>
              <a:gd name="connsiteX8" fmla="*/ 575596 w 633289"/>
              <a:gd name="connsiteY8" fmla="*/ 487345 h 839037"/>
              <a:gd name="connsiteX9" fmla="*/ 550476 w 633289"/>
              <a:gd name="connsiteY9" fmla="*/ 467248 h 839037"/>
              <a:gd name="connsiteX10" fmla="*/ 510282 w 633289"/>
              <a:gd name="connsiteY10" fmla="*/ 457200 h 839037"/>
              <a:gd name="connsiteX11" fmla="*/ 495210 w 633289"/>
              <a:gd name="connsiteY11" fmla="*/ 452175 h 839037"/>
              <a:gd name="connsiteX12" fmla="*/ 449992 w 633289"/>
              <a:gd name="connsiteY12" fmla="*/ 427054 h 839037"/>
              <a:gd name="connsiteX13" fmla="*/ 439944 w 633289"/>
              <a:gd name="connsiteY13" fmla="*/ 396909 h 839037"/>
              <a:gd name="connsiteX14" fmla="*/ 434920 w 633289"/>
              <a:gd name="connsiteY14" fmla="*/ 356716 h 839037"/>
              <a:gd name="connsiteX15" fmla="*/ 414823 w 633289"/>
              <a:gd name="connsiteY15" fmla="*/ 336619 h 839037"/>
              <a:gd name="connsiteX16" fmla="*/ 389702 w 633289"/>
              <a:gd name="connsiteY16" fmla="*/ 316523 h 839037"/>
              <a:gd name="connsiteX17" fmla="*/ 379654 w 633289"/>
              <a:gd name="connsiteY17" fmla="*/ 306474 h 839037"/>
              <a:gd name="connsiteX18" fmla="*/ 374629 w 633289"/>
              <a:gd name="connsiteY18" fmla="*/ 281353 h 839037"/>
              <a:gd name="connsiteX19" fmla="*/ 369605 w 633289"/>
              <a:gd name="connsiteY19" fmla="*/ 266281 h 839037"/>
              <a:gd name="connsiteX20" fmla="*/ 364581 w 633289"/>
              <a:gd name="connsiteY20" fmla="*/ 226087 h 839037"/>
              <a:gd name="connsiteX21" fmla="*/ 359557 w 633289"/>
              <a:gd name="connsiteY21" fmla="*/ 175846 h 839037"/>
              <a:gd name="connsiteX22" fmla="*/ 339460 w 633289"/>
              <a:gd name="connsiteY22" fmla="*/ 155749 h 839037"/>
              <a:gd name="connsiteX23" fmla="*/ 334436 w 633289"/>
              <a:gd name="connsiteY23" fmla="*/ 140676 h 839037"/>
              <a:gd name="connsiteX24" fmla="*/ 314339 w 633289"/>
              <a:gd name="connsiteY24" fmla="*/ 115556 h 839037"/>
              <a:gd name="connsiteX25" fmla="*/ 309315 w 633289"/>
              <a:gd name="connsiteY25" fmla="*/ 100483 h 839037"/>
              <a:gd name="connsiteX26" fmla="*/ 299267 w 633289"/>
              <a:gd name="connsiteY26" fmla="*/ 55265 h 839037"/>
              <a:gd name="connsiteX27" fmla="*/ 284194 w 633289"/>
              <a:gd name="connsiteY27" fmla="*/ 10048 h 839037"/>
              <a:gd name="connsiteX28" fmla="*/ 254049 w 633289"/>
              <a:gd name="connsiteY28" fmla="*/ 0 h 839037"/>
              <a:gd name="connsiteX29" fmla="*/ 238977 w 633289"/>
              <a:gd name="connsiteY29" fmla="*/ 5024 h 839037"/>
              <a:gd name="connsiteX30" fmla="*/ 208832 w 633289"/>
              <a:gd name="connsiteY30" fmla="*/ 10048 h 839037"/>
              <a:gd name="connsiteX31" fmla="*/ 203807 w 633289"/>
              <a:gd name="connsiteY31" fmla="*/ 25120 h 839037"/>
              <a:gd name="connsiteX32" fmla="*/ 193759 w 633289"/>
              <a:gd name="connsiteY32" fmla="*/ 35169 h 839037"/>
              <a:gd name="connsiteX33" fmla="*/ 188735 w 633289"/>
              <a:gd name="connsiteY33" fmla="*/ 55265 h 839037"/>
              <a:gd name="connsiteX34" fmla="*/ 168638 w 633289"/>
              <a:gd name="connsiteY34" fmla="*/ 75362 h 839037"/>
              <a:gd name="connsiteX35" fmla="*/ 143517 w 633289"/>
              <a:gd name="connsiteY35" fmla="*/ 95459 h 839037"/>
              <a:gd name="connsiteX36" fmla="*/ 133469 w 633289"/>
              <a:gd name="connsiteY36" fmla="*/ 110531 h 839037"/>
              <a:gd name="connsiteX37" fmla="*/ 103324 w 633289"/>
              <a:gd name="connsiteY37" fmla="*/ 120580 h 839037"/>
              <a:gd name="connsiteX38" fmla="*/ 88251 w 633289"/>
              <a:gd name="connsiteY38" fmla="*/ 115556 h 839037"/>
              <a:gd name="connsiteX39" fmla="*/ 68155 w 633289"/>
              <a:gd name="connsiteY39" fmla="*/ 110531 h 839037"/>
              <a:gd name="connsiteX40" fmla="*/ 43034 w 633289"/>
              <a:gd name="connsiteY40" fmla="*/ 75362 h 839037"/>
              <a:gd name="connsiteX41" fmla="*/ 2840 w 633289"/>
              <a:gd name="connsiteY41" fmla="*/ 90435 h 839037"/>
              <a:gd name="connsiteX42" fmla="*/ 12889 w 633289"/>
              <a:gd name="connsiteY42" fmla="*/ 140676 h 839037"/>
              <a:gd name="connsiteX43" fmla="*/ 17913 w 633289"/>
              <a:gd name="connsiteY43" fmla="*/ 165797 h 839037"/>
              <a:gd name="connsiteX44" fmla="*/ 32985 w 633289"/>
              <a:gd name="connsiteY44" fmla="*/ 170822 h 839037"/>
              <a:gd name="connsiteX45" fmla="*/ 38010 w 633289"/>
              <a:gd name="connsiteY45" fmla="*/ 256232 h 839037"/>
              <a:gd name="connsiteX46" fmla="*/ 27961 w 633289"/>
              <a:gd name="connsiteY46" fmla="*/ 266281 h 839037"/>
              <a:gd name="connsiteX47" fmla="*/ 38010 w 633289"/>
              <a:gd name="connsiteY47" fmla="*/ 276329 h 839037"/>
              <a:gd name="connsiteX48" fmla="*/ 78203 w 633289"/>
              <a:gd name="connsiteY48" fmla="*/ 286378 h 839037"/>
              <a:gd name="connsiteX49" fmla="*/ 93276 w 633289"/>
              <a:gd name="connsiteY49" fmla="*/ 291402 h 839037"/>
              <a:gd name="connsiteX50" fmla="*/ 98300 w 633289"/>
              <a:gd name="connsiteY50" fmla="*/ 321547 h 839037"/>
              <a:gd name="connsiteX51" fmla="*/ 133469 w 633289"/>
              <a:gd name="connsiteY51" fmla="*/ 336619 h 839037"/>
              <a:gd name="connsiteX52" fmla="*/ 143517 w 633289"/>
              <a:gd name="connsiteY52" fmla="*/ 346668 h 839037"/>
              <a:gd name="connsiteX53" fmla="*/ 158590 w 633289"/>
              <a:gd name="connsiteY53" fmla="*/ 391885 h 839037"/>
              <a:gd name="connsiteX54" fmla="*/ 163614 w 633289"/>
              <a:gd name="connsiteY54" fmla="*/ 406958 h 839037"/>
              <a:gd name="connsiteX55" fmla="*/ 168638 w 633289"/>
              <a:gd name="connsiteY55" fmla="*/ 422030 h 839037"/>
              <a:gd name="connsiteX56" fmla="*/ 168638 w 633289"/>
              <a:gd name="connsiteY56" fmla="*/ 492369 h 839037"/>
              <a:gd name="connsiteX57" fmla="*/ 183711 w 633289"/>
              <a:gd name="connsiteY57" fmla="*/ 497393 h 839037"/>
              <a:gd name="connsiteX58" fmla="*/ 203807 w 633289"/>
              <a:gd name="connsiteY58" fmla="*/ 502417 h 839037"/>
              <a:gd name="connsiteX59" fmla="*/ 213856 w 633289"/>
              <a:gd name="connsiteY59" fmla="*/ 517490 h 839037"/>
              <a:gd name="connsiteX60" fmla="*/ 218880 w 633289"/>
              <a:gd name="connsiteY60" fmla="*/ 537586 h 839037"/>
              <a:gd name="connsiteX61" fmla="*/ 233953 w 633289"/>
              <a:gd name="connsiteY61" fmla="*/ 542611 h 839037"/>
              <a:gd name="connsiteX62" fmla="*/ 269122 w 633289"/>
              <a:gd name="connsiteY62" fmla="*/ 562707 h 839037"/>
              <a:gd name="connsiteX63" fmla="*/ 274146 w 633289"/>
              <a:gd name="connsiteY63" fmla="*/ 587828 h 839037"/>
              <a:gd name="connsiteX64" fmla="*/ 294243 w 633289"/>
              <a:gd name="connsiteY64" fmla="*/ 612949 h 839037"/>
              <a:gd name="connsiteX65" fmla="*/ 299267 w 633289"/>
              <a:gd name="connsiteY65" fmla="*/ 628022 h 839037"/>
              <a:gd name="connsiteX66" fmla="*/ 304291 w 633289"/>
              <a:gd name="connsiteY66" fmla="*/ 648118 h 839037"/>
              <a:gd name="connsiteX67" fmla="*/ 324388 w 633289"/>
              <a:gd name="connsiteY67" fmla="*/ 668215 h 839037"/>
              <a:gd name="connsiteX68" fmla="*/ 334436 w 633289"/>
              <a:gd name="connsiteY68" fmla="*/ 683287 h 839037"/>
              <a:gd name="connsiteX69" fmla="*/ 349509 w 633289"/>
              <a:gd name="connsiteY69" fmla="*/ 688312 h 839037"/>
              <a:gd name="connsiteX70" fmla="*/ 364581 w 633289"/>
              <a:gd name="connsiteY70" fmla="*/ 763674 h 839037"/>
              <a:gd name="connsiteX71" fmla="*/ 379654 w 633289"/>
              <a:gd name="connsiteY71" fmla="*/ 788795 h 839037"/>
              <a:gd name="connsiteX72" fmla="*/ 399750 w 633289"/>
              <a:gd name="connsiteY72" fmla="*/ 793819 h 839037"/>
              <a:gd name="connsiteX73" fmla="*/ 409799 w 633289"/>
              <a:gd name="connsiteY73" fmla="*/ 803868 h 839037"/>
              <a:gd name="connsiteX74" fmla="*/ 414823 w 633289"/>
              <a:gd name="connsiteY74" fmla="*/ 818940 h 839037"/>
              <a:gd name="connsiteX75" fmla="*/ 429895 w 633289"/>
              <a:gd name="connsiteY75" fmla="*/ 823964 h 839037"/>
              <a:gd name="connsiteX76" fmla="*/ 434920 w 633289"/>
              <a:gd name="connsiteY76" fmla="*/ 839037 h 839037"/>
              <a:gd name="connsiteX77" fmla="*/ 444968 w 633289"/>
              <a:gd name="connsiteY77" fmla="*/ 823964 h 839037"/>
              <a:gd name="connsiteX78" fmla="*/ 460040 w 633289"/>
              <a:gd name="connsiteY78" fmla="*/ 798843 h 839037"/>
              <a:gd name="connsiteX79" fmla="*/ 500234 w 633289"/>
              <a:gd name="connsiteY79" fmla="*/ 778747 h 839037"/>
              <a:gd name="connsiteX80" fmla="*/ 510282 w 633289"/>
              <a:gd name="connsiteY80" fmla="*/ 748602 h 839037"/>
              <a:gd name="connsiteX81" fmla="*/ 520331 w 633289"/>
              <a:gd name="connsiteY81" fmla="*/ 738553 h 839037"/>
              <a:gd name="connsiteX82" fmla="*/ 565548 w 633289"/>
              <a:gd name="connsiteY82" fmla="*/ 753626 h 839037"/>
              <a:gd name="connsiteX83" fmla="*/ 580621 w 633289"/>
              <a:gd name="connsiteY83" fmla="*/ 758650 h 839037"/>
              <a:gd name="connsiteX84" fmla="*/ 595693 w 633289"/>
              <a:gd name="connsiteY84" fmla="*/ 753626 h 839037"/>
              <a:gd name="connsiteX85" fmla="*/ 600717 w 633289"/>
              <a:gd name="connsiteY85" fmla="*/ 738553 h 839037"/>
              <a:gd name="connsiteX86" fmla="*/ 610766 w 633289"/>
              <a:gd name="connsiteY86" fmla="*/ 728505 h 839037"/>
              <a:gd name="connsiteX87" fmla="*/ 610766 w 633289"/>
              <a:gd name="connsiteY87" fmla="*/ 698360 h 83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33289" h="839037">
                <a:moveTo>
                  <a:pt x="610766" y="698360"/>
                </a:moveTo>
                <a:cubicBezTo>
                  <a:pt x="619573" y="692489"/>
                  <a:pt x="633289" y="687800"/>
                  <a:pt x="630862" y="673239"/>
                </a:cubicBezTo>
                <a:cubicBezTo>
                  <a:pt x="629869" y="667283"/>
                  <a:pt x="624163" y="663191"/>
                  <a:pt x="620814" y="658167"/>
                </a:cubicBezTo>
                <a:cubicBezTo>
                  <a:pt x="619139" y="653143"/>
                  <a:pt x="615790" y="648390"/>
                  <a:pt x="615790" y="643094"/>
                </a:cubicBezTo>
                <a:cubicBezTo>
                  <a:pt x="615790" y="607612"/>
                  <a:pt x="628322" y="611200"/>
                  <a:pt x="615790" y="577780"/>
                </a:cubicBezTo>
                <a:cubicBezTo>
                  <a:pt x="614127" y="573345"/>
                  <a:pt x="609091" y="571081"/>
                  <a:pt x="605742" y="567731"/>
                </a:cubicBezTo>
                <a:cubicBezTo>
                  <a:pt x="595423" y="536780"/>
                  <a:pt x="604929" y="568288"/>
                  <a:pt x="595693" y="517490"/>
                </a:cubicBezTo>
                <a:cubicBezTo>
                  <a:pt x="594458" y="510696"/>
                  <a:pt x="594499" y="503138"/>
                  <a:pt x="590669" y="497393"/>
                </a:cubicBezTo>
                <a:cubicBezTo>
                  <a:pt x="587319" y="492369"/>
                  <a:pt x="580311" y="491117"/>
                  <a:pt x="575596" y="487345"/>
                </a:cubicBezTo>
                <a:cubicBezTo>
                  <a:pt x="560017" y="474882"/>
                  <a:pt x="571098" y="477558"/>
                  <a:pt x="550476" y="467248"/>
                </a:cubicBezTo>
                <a:cubicBezTo>
                  <a:pt x="538991" y="461506"/>
                  <a:pt x="521748" y="460067"/>
                  <a:pt x="510282" y="457200"/>
                </a:cubicBezTo>
                <a:cubicBezTo>
                  <a:pt x="505144" y="455915"/>
                  <a:pt x="499839" y="454747"/>
                  <a:pt x="495210" y="452175"/>
                </a:cubicBezTo>
                <a:cubicBezTo>
                  <a:pt x="443385" y="423383"/>
                  <a:pt x="484097" y="438424"/>
                  <a:pt x="449992" y="427054"/>
                </a:cubicBezTo>
                <a:cubicBezTo>
                  <a:pt x="446643" y="417006"/>
                  <a:pt x="441258" y="407419"/>
                  <a:pt x="439944" y="396909"/>
                </a:cubicBezTo>
                <a:cubicBezTo>
                  <a:pt x="438269" y="383511"/>
                  <a:pt x="440113" y="369179"/>
                  <a:pt x="434920" y="356716"/>
                </a:cubicBezTo>
                <a:cubicBezTo>
                  <a:pt x="431276" y="347971"/>
                  <a:pt x="421522" y="343318"/>
                  <a:pt x="414823" y="336619"/>
                </a:cubicBezTo>
                <a:cubicBezTo>
                  <a:pt x="390558" y="312355"/>
                  <a:pt x="421393" y="341877"/>
                  <a:pt x="389702" y="316523"/>
                </a:cubicBezTo>
                <a:cubicBezTo>
                  <a:pt x="386003" y="313564"/>
                  <a:pt x="383003" y="309824"/>
                  <a:pt x="379654" y="306474"/>
                </a:cubicBezTo>
                <a:cubicBezTo>
                  <a:pt x="377979" y="298100"/>
                  <a:pt x="376700" y="289638"/>
                  <a:pt x="374629" y="281353"/>
                </a:cubicBezTo>
                <a:cubicBezTo>
                  <a:pt x="373344" y="276215"/>
                  <a:pt x="370552" y="271491"/>
                  <a:pt x="369605" y="266281"/>
                </a:cubicBezTo>
                <a:cubicBezTo>
                  <a:pt x="367190" y="252997"/>
                  <a:pt x="366072" y="239507"/>
                  <a:pt x="364581" y="226087"/>
                </a:cubicBezTo>
                <a:cubicBezTo>
                  <a:pt x="362722" y="209359"/>
                  <a:pt x="365218" y="191696"/>
                  <a:pt x="359557" y="175846"/>
                </a:cubicBezTo>
                <a:cubicBezTo>
                  <a:pt x="356371" y="166924"/>
                  <a:pt x="339460" y="155749"/>
                  <a:pt x="339460" y="155749"/>
                </a:cubicBezTo>
                <a:cubicBezTo>
                  <a:pt x="337785" y="150725"/>
                  <a:pt x="336804" y="145413"/>
                  <a:pt x="334436" y="140676"/>
                </a:cubicBezTo>
                <a:cubicBezTo>
                  <a:pt x="328098" y="128000"/>
                  <a:pt x="323686" y="124902"/>
                  <a:pt x="314339" y="115556"/>
                </a:cubicBezTo>
                <a:cubicBezTo>
                  <a:pt x="312664" y="110532"/>
                  <a:pt x="310599" y="105621"/>
                  <a:pt x="309315" y="100483"/>
                </a:cubicBezTo>
                <a:cubicBezTo>
                  <a:pt x="302148" y="71814"/>
                  <a:pt x="307000" y="81041"/>
                  <a:pt x="299267" y="55265"/>
                </a:cubicBezTo>
                <a:cubicBezTo>
                  <a:pt x="294702" y="40047"/>
                  <a:pt x="289218" y="25120"/>
                  <a:pt x="284194" y="10048"/>
                </a:cubicBezTo>
                <a:cubicBezTo>
                  <a:pt x="280845" y="0"/>
                  <a:pt x="254049" y="0"/>
                  <a:pt x="254049" y="0"/>
                </a:cubicBezTo>
                <a:cubicBezTo>
                  <a:pt x="249025" y="1675"/>
                  <a:pt x="244147" y="3875"/>
                  <a:pt x="238977" y="5024"/>
                </a:cubicBezTo>
                <a:cubicBezTo>
                  <a:pt x="229033" y="7234"/>
                  <a:pt x="217677" y="4994"/>
                  <a:pt x="208832" y="10048"/>
                </a:cubicBezTo>
                <a:cubicBezTo>
                  <a:pt x="204234" y="12675"/>
                  <a:pt x="206532" y="20579"/>
                  <a:pt x="203807" y="25120"/>
                </a:cubicBezTo>
                <a:cubicBezTo>
                  <a:pt x="201370" y="29182"/>
                  <a:pt x="197108" y="31819"/>
                  <a:pt x="193759" y="35169"/>
                </a:cubicBezTo>
                <a:cubicBezTo>
                  <a:pt x="192084" y="41868"/>
                  <a:pt x="192395" y="49410"/>
                  <a:pt x="188735" y="55265"/>
                </a:cubicBezTo>
                <a:cubicBezTo>
                  <a:pt x="183714" y="63299"/>
                  <a:pt x="175337" y="68663"/>
                  <a:pt x="168638" y="75362"/>
                </a:cubicBezTo>
                <a:cubicBezTo>
                  <a:pt x="154318" y="89683"/>
                  <a:pt x="162535" y="82781"/>
                  <a:pt x="143517" y="95459"/>
                </a:cubicBezTo>
                <a:cubicBezTo>
                  <a:pt x="140168" y="100483"/>
                  <a:pt x="138589" y="107331"/>
                  <a:pt x="133469" y="110531"/>
                </a:cubicBezTo>
                <a:cubicBezTo>
                  <a:pt x="124487" y="116145"/>
                  <a:pt x="103324" y="120580"/>
                  <a:pt x="103324" y="120580"/>
                </a:cubicBezTo>
                <a:cubicBezTo>
                  <a:pt x="98300" y="118905"/>
                  <a:pt x="93343" y="117011"/>
                  <a:pt x="88251" y="115556"/>
                </a:cubicBezTo>
                <a:cubicBezTo>
                  <a:pt x="81612" y="113659"/>
                  <a:pt x="72649" y="115774"/>
                  <a:pt x="68155" y="110531"/>
                </a:cubicBezTo>
                <a:cubicBezTo>
                  <a:pt x="30643" y="66766"/>
                  <a:pt x="81048" y="88033"/>
                  <a:pt x="43034" y="75362"/>
                </a:cubicBezTo>
                <a:cubicBezTo>
                  <a:pt x="41816" y="75565"/>
                  <a:pt x="4468" y="75787"/>
                  <a:pt x="2840" y="90435"/>
                </a:cubicBezTo>
                <a:cubicBezTo>
                  <a:pt x="0" y="115999"/>
                  <a:pt x="7973" y="121010"/>
                  <a:pt x="12889" y="140676"/>
                </a:cubicBezTo>
                <a:cubicBezTo>
                  <a:pt x="14960" y="148961"/>
                  <a:pt x="13176" y="158692"/>
                  <a:pt x="17913" y="165797"/>
                </a:cubicBezTo>
                <a:cubicBezTo>
                  <a:pt x="20850" y="170204"/>
                  <a:pt x="27961" y="169147"/>
                  <a:pt x="32985" y="170822"/>
                </a:cubicBezTo>
                <a:cubicBezTo>
                  <a:pt x="45769" y="209172"/>
                  <a:pt x="49433" y="206736"/>
                  <a:pt x="38010" y="256232"/>
                </a:cubicBezTo>
                <a:cubicBezTo>
                  <a:pt x="36945" y="260848"/>
                  <a:pt x="31311" y="262931"/>
                  <a:pt x="27961" y="266281"/>
                </a:cubicBezTo>
                <a:cubicBezTo>
                  <a:pt x="31311" y="269630"/>
                  <a:pt x="33948" y="273892"/>
                  <a:pt x="38010" y="276329"/>
                </a:cubicBezTo>
                <a:cubicBezTo>
                  <a:pt x="46212" y="281250"/>
                  <a:pt x="72031" y="284835"/>
                  <a:pt x="78203" y="286378"/>
                </a:cubicBezTo>
                <a:cubicBezTo>
                  <a:pt x="83341" y="287663"/>
                  <a:pt x="88252" y="289727"/>
                  <a:pt x="93276" y="291402"/>
                </a:cubicBezTo>
                <a:cubicBezTo>
                  <a:pt x="94951" y="301450"/>
                  <a:pt x="93744" y="312435"/>
                  <a:pt x="98300" y="321547"/>
                </a:cubicBezTo>
                <a:cubicBezTo>
                  <a:pt x="103257" y="331460"/>
                  <a:pt x="125653" y="334665"/>
                  <a:pt x="133469" y="336619"/>
                </a:cubicBezTo>
                <a:cubicBezTo>
                  <a:pt x="136818" y="339969"/>
                  <a:pt x="141399" y="342431"/>
                  <a:pt x="143517" y="346668"/>
                </a:cubicBezTo>
                <a:cubicBezTo>
                  <a:pt x="143519" y="346672"/>
                  <a:pt x="156077" y="384347"/>
                  <a:pt x="158590" y="391885"/>
                </a:cubicBezTo>
                <a:lnTo>
                  <a:pt x="163614" y="406958"/>
                </a:lnTo>
                <a:lnTo>
                  <a:pt x="168638" y="422030"/>
                </a:lnTo>
                <a:cubicBezTo>
                  <a:pt x="168353" y="424884"/>
                  <a:pt x="157306" y="478204"/>
                  <a:pt x="168638" y="492369"/>
                </a:cubicBezTo>
                <a:cubicBezTo>
                  <a:pt x="171946" y="496505"/>
                  <a:pt x="178619" y="495938"/>
                  <a:pt x="183711" y="497393"/>
                </a:cubicBezTo>
                <a:cubicBezTo>
                  <a:pt x="190350" y="499290"/>
                  <a:pt x="197108" y="500742"/>
                  <a:pt x="203807" y="502417"/>
                </a:cubicBezTo>
                <a:cubicBezTo>
                  <a:pt x="207157" y="507441"/>
                  <a:pt x="211477" y="511940"/>
                  <a:pt x="213856" y="517490"/>
                </a:cubicBezTo>
                <a:cubicBezTo>
                  <a:pt x="216576" y="523837"/>
                  <a:pt x="214567" y="532194"/>
                  <a:pt x="218880" y="537586"/>
                </a:cubicBezTo>
                <a:cubicBezTo>
                  <a:pt x="222189" y="541722"/>
                  <a:pt x="228929" y="540936"/>
                  <a:pt x="233953" y="542611"/>
                </a:cubicBezTo>
                <a:cubicBezTo>
                  <a:pt x="248123" y="585121"/>
                  <a:pt x="222357" y="522622"/>
                  <a:pt x="269122" y="562707"/>
                </a:cubicBezTo>
                <a:cubicBezTo>
                  <a:pt x="275606" y="568264"/>
                  <a:pt x="272075" y="579543"/>
                  <a:pt x="274146" y="587828"/>
                </a:cubicBezTo>
                <a:cubicBezTo>
                  <a:pt x="279000" y="607243"/>
                  <a:pt x="277135" y="601544"/>
                  <a:pt x="294243" y="612949"/>
                </a:cubicBezTo>
                <a:cubicBezTo>
                  <a:pt x="295918" y="617973"/>
                  <a:pt x="297812" y="622930"/>
                  <a:pt x="299267" y="628022"/>
                </a:cubicBezTo>
                <a:cubicBezTo>
                  <a:pt x="301164" y="634661"/>
                  <a:pt x="300631" y="642263"/>
                  <a:pt x="304291" y="648118"/>
                </a:cubicBezTo>
                <a:cubicBezTo>
                  <a:pt x="309312" y="656152"/>
                  <a:pt x="317689" y="661516"/>
                  <a:pt x="324388" y="668215"/>
                </a:cubicBezTo>
                <a:cubicBezTo>
                  <a:pt x="328658" y="672485"/>
                  <a:pt x="329721" y="679515"/>
                  <a:pt x="334436" y="683287"/>
                </a:cubicBezTo>
                <a:cubicBezTo>
                  <a:pt x="338572" y="686596"/>
                  <a:pt x="344485" y="686637"/>
                  <a:pt x="349509" y="688312"/>
                </a:cubicBezTo>
                <a:cubicBezTo>
                  <a:pt x="355703" y="744057"/>
                  <a:pt x="349737" y="719141"/>
                  <a:pt x="364581" y="763674"/>
                </a:cubicBezTo>
                <a:cubicBezTo>
                  <a:pt x="368019" y="773989"/>
                  <a:pt x="368618" y="783277"/>
                  <a:pt x="379654" y="788795"/>
                </a:cubicBezTo>
                <a:cubicBezTo>
                  <a:pt x="385830" y="791883"/>
                  <a:pt x="393051" y="792144"/>
                  <a:pt x="399750" y="793819"/>
                </a:cubicBezTo>
                <a:cubicBezTo>
                  <a:pt x="403100" y="797169"/>
                  <a:pt x="407362" y="799806"/>
                  <a:pt x="409799" y="803868"/>
                </a:cubicBezTo>
                <a:cubicBezTo>
                  <a:pt x="412524" y="808409"/>
                  <a:pt x="411078" y="815195"/>
                  <a:pt x="414823" y="818940"/>
                </a:cubicBezTo>
                <a:cubicBezTo>
                  <a:pt x="418568" y="822685"/>
                  <a:pt x="424871" y="822289"/>
                  <a:pt x="429895" y="823964"/>
                </a:cubicBezTo>
                <a:cubicBezTo>
                  <a:pt x="431570" y="828988"/>
                  <a:pt x="429624" y="839037"/>
                  <a:pt x="434920" y="839037"/>
                </a:cubicBezTo>
                <a:cubicBezTo>
                  <a:pt x="440958" y="839037"/>
                  <a:pt x="442268" y="829365"/>
                  <a:pt x="444968" y="823964"/>
                </a:cubicBezTo>
                <a:cubicBezTo>
                  <a:pt x="458012" y="797876"/>
                  <a:pt x="440414" y="818471"/>
                  <a:pt x="460040" y="798843"/>
                </a:cubicBezTo>
                <a:cubicBezTo>
                  <a:pt x="473975" y="757045"/>
                  <a:pt x="448273" y="819161"/>
                  <a:pt x="500234" y="778747"/>
                </a:cubicBezTo>
                <a:cubicBezTo>
                  <a:pt x="508595" y="772244"/>
                  <a:pt x="506933" y="758650"/>
                  <a:pt x="510282" y="748602"/>
                </a:cubicBezTo>
                <a:cubicBezTo>
                  <a:pt x="511780" y="744108"/>
                  <a:pt x="516981" y="741903"/>
                  <a:pt x="520331" y="738553"/>
                </a:cubicBezTo>
                <a:lnTo>
                  <a:pt x="565548" y="753626"/>
                </a:lnTo>
                <a:lnTo>
                  <a:pt x="580621" y="758650"/>
                </a:lnTo>
                <a:cubicBezTo>
                  <a:pt x="585645" y="756975"/>
                  <a:pt x="591948" y="757371"/>
                  <a:pt x="595693" y="753626"/>
                </a:cubicBezTo>
                <a:cubicBezTo>
                  <a:pt x="599438" y="749881"/>
                  <a:pt x="597992" y="743094"/>
                  <a:pt x="600717" y="738553"/>
                </a:cubicBezTo>
                <a:cubicBezTo>
                  <a:pt x="603154" y="734491"/>
                  <a:pt x="607416" y="731854"/>
                  <a:pt x="610766" y="728505"/>
                </a:cubicBezTo>
                <a:lnTo>
                  <a:pt x="610766" y="69836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7" name="58 Forma libre">
            <a:extLst>
              <a:ext uri="{FF2B5EF4-FFF2-40B4-BE49-F238E27FC236}">
                <a16:creationId xmlns:a16="http://schemas.microsoft.com/office/drawing/2014/main" id="{7CCF6866-51CD-4029-A106-2F305A1FF823}"/>
              </a:ext>
            </a:extLst>
          </p:cNvPr>
          <p:cNvSpPr/>
          <p:nvPr/>
        </p:nvSpPr>
        <p:spPr>
          <a:xfrm>
            <a:off x="1474988" y="4524733"/>
            <a:ext cx="116681" cy="153590"/>
          </a:xfrm>
          <a:custGeom>
            <a:avLst/>
            <a:gdLst>
              <a:gd name="connsiteX0" fmla="*/ 107262 w 156248"/>
              <a:gd name="connsiteY0" fmla="*/ 177396 h 205207"/>
              <a:gd name="connsiteX1" fmla="*/ 156248 w 156248"/>
              <a:gd name="connsiteY1" fmla="*/ 193725 h 205207"/>
              <a:gd name="connsiteX2" fmla="*/ 145362 w 156248"/>
              <a:gd name="connsiteY2" fmla="*/ 177396 h 205207"/>
              <a:gd name="connsiteX3" fmla="*/ 134476 w 156248"/>
              <a:gd name="connsiteY3" fmla="*/ 122968 h 205207"/>
              <a:gd name="connsiteX4" fmla="*/ 90934 w 156248"/>
              <a:gd name="connsiteY4" fmla="*/ 117525 h 205207"/>
              <a:gd name="connsiteX5" fmla="*/ 80048 w 156248"/>
              <a:gd name="connsiteY5" fmla="*/ 101196 h 205207"/>
              <a:gd name="connsiteX6" fmla="*/ 90934 w 156248"/>
              <a:gd name="connsiteY6" fmla="*/ 57653 h 205207"/>
              <a:gd name="connsiteX7" fmla="*/ 80048 w 156248"/>
              <a:gd name="connsiteY7" fmla="*/ 41325 h 205207"/>
              <a:gd name="connsiteX8" fmla="*/ 74605 w 156248"/>
              <a:gd name="connsiteY8" fmla="*/ 19553 h 205207"/>
              <a:gd name="connsiteX9" fmla="*/ 58276 w 156248"/>
              <a:gd name="connsiteY9" fmla="*/ 14111 h 205207"/>
              <a:gd name="connsiteX10" fmla="*/ 41948 w 156248"/>
              <a:gd name="connsiteY10" fmla="*/ 3225 h 205207"/>
              <a:gd name="connsiteX11" fmla="*/ 20176 w 156248"/>
              <a:gd name="connsiteY11" fmla="*/ 24996 h 205207"/>
              <a:gd name="connsiteX12" fmla="*/ 3848 w 156248"/>
              <a:gd name="connsiteY12" fmla="*/ 63096 h 205207"/>
              <a:gd name="connsiteX13" fmla="*/ 14734 w 156248"/>
              <a:gd name="connsiteY13" fmla="*/ 117525 h 205207"/>
              <a:gd name="connsiteX14" fmla="*/ 41948 w 156248"/>
              <a:gd name="connsiteY14" fmla="*/ 122968 h 205207"/>
              <a:gd name="connsiteX15" fmla="*/ 52834 w 156248"/>
              <a:gd name="connsiteY15" fmla="*/ 139296 h 205207"/>
              <a:gd name="connsiteX16" fmla="*/ 69162 w 156248"/>
              <a:gd name="connsiteY16" fmla="*/ 171953 h 205207"/>
              <a:gd name="connsiteX17" fmla="*/ 90934 w 156248"/>
              <a:gd name="connsiteY17" fmla="*/ 182839 h 205207"/>
              <a:gd name="connsiteX18" fmla="*/ 107262 w 156248"/>
              <a:gd name="connsiteY18" fmla="*/ 177396 h 20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6248" h="205207">
                <a:moveTo>
                  <a:pt x="107262" y="177396"/>
                </a:moveTo>
                <a:cubicBezTo>
                  <a:pt x="118148" y="179210"/>
                  <a:pt x="127507" y="203305"/>
                  <a:pt x="156248" y="193725"/>
                </a:cubicBezTo>
                <a:cubicBezTo>
                  <a:pt x="152619" y="188282"/>
                  <a:pt x="147286" y="183648"/>
                  <a:pt x="145362" y="177396"/>
                </a:cubicBezTo>
                <a:cubicBezTo>
                  <a:pt x="139921" y="159712"/>
                  <a:pt x="146922" y="136658"/>
                  <a:pt x="134476" y="122968"/>
                </a:cubicBezTo>
                <a:cubicBezTo>
                  <a:pt x="124637" y="112145"/>
                  <a:pt x="105448" y="119339"/>
                  <a:pt x="90934" y="117525"/>
                </a:cubicBezTo>
                <a:cubicBezTo>
                  <a:pt x="87305" y="112082"/>
                  <a:pt x="80859" y="107687"/>
                  <a:pt x="80048" y="101196"/>
                </a:cubicBezTo>
                <a:cubicBezTo>
                  <a:pt x="78854" y="91643"/>
                  <a:pt x="87380" y="68316"/>
                  <a:pt x="90934" y="57653"/>
                </a:cubicBezTo>
                <a:cubicBezTo>
                  <a:pt x="87305" y="52210"/>
                  <a:pt x="82625" y="47337"/>
                  <a:pt x="80048" y="41325"/>
                </a:cubicBezTo>
                <a:cubicBezTo>
                  <a:pt x="77101" y="34449"/>
                  <a:pt x="79278" y="25394"/>
                  <a:pt x="74605" y="19553"/>
                </a:cubicBezTo>
                <a:cubicBezTo>
                  <a:pt x="71021" y="15073"/>
                  <a:pt x="63719" y="15925"/>
                  <a:pt x="58276" y="14111"/>
                </a:cubicBezTo>
                <a:cubicBezTo>
                  <a:pt x="52833" y="10482"/>
                  <a:pt x="48400" y="4300"/>
                  <a:pt x="41948" y="3225"/>
                </a:cubicBezTo>
                <a:cubicBezTo>
                  <a:pt x="22596" y="0"/>
                  <a:pt x="25014" y="13707"/>
                  <a:pt x="20176" y="24996"/>
                </a:cubicBezTo>
                <a:cubicBezTo>
                  <a:pt x="0" y="72076"/>
                  <a:pt x="16613" y="24804"/>
                  <a:pt x="3848" y="63096"/>
                </a:cubicBezTo>
                <a:cubicBezTo>
                  <a:pt x="7477" y="81239"/>
                  <a:pt x="4801" y="101915"/>
                  <a:pt x="14734" y="117525"/>
                </a:cubicBezTo>
                <a:cubicBezTo>
                  <a:pt x="19701" y="125330"/>
                  <a:pt x="33916" y="118378"/>
                  <a:pt x="41948" y="122968"/>
                </a:cubicBezTo>
                <a:cubicBezTo>
                  <a:pt x="47628" y="126213"/>
                  <a:pt x="49205" y="133853"/>
                  <a:pt x="52834" y="139296"/>
                </a:cubicBezTo>
                <a:cubicBezTo>
                  <a:pt x="56549" y="150443"/>
                  <a:pt x="59421" y="163835"/>
                  <a:pt x="69162" y="171953"/>
                </a:cubicBezTo>
                <a:cubicBezTo>
                  <a:pt x="75395" y="177147"/>
                  <a:pt x="83677" y="179210"/>
                  <a:pt x="90934" y="182839"/>
                </a:cubicBezTo>
                <a:cubicBezTo>
                  <a:pt x="105844" y="205207"/>
                  <a:pt x="96376" y="175582"/>
                  <a:pt x="107262" y="177396"/>
                </a:cubicBezTo>
                <a:close/>
              </a:path>
            </a:pathLst>
          </a:custGeom>
          <a:solidFill>
            <a:srgbClr val="002060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PE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8" name="59 Forma libre">
            <a:extLst>
              <a:ext uri="{FF2B5EF4-FFF2-40B4-BE49-F238E27FC236}">
                <a16:creationId xmlns:a16="http://schemas.microsoft.com/office/drawing/2014/main" id="{695197D4-3371-4136-AF8B-E6E8B47086C2}"/>
              </a:ext>
            </a:extLst>
          </p:cNvPr>
          <p:cNvSpPr/>
          <p:nvPr/>
        </p:nvSpPr>
        <p:spPr>
          <a:xfrm>
            <a:off x="1464272" y="4456867"/>
            <a:ext cx="182166" cy="284560"/>
          </a:xfrm>
          <a:custGeom>
            <a:avLst/>
            <a:gdLst>
              <a:gd name="connsiteX0" fmla="*/ 188233 w 241645"/>
              <a:gd name="connsiteY0" fmla="*/ 372910 h 380594"/>
              <a:gd name="connsiteX1" fmla="*/ 207283 w 241645"/>
              <a:gd name="connsiteY1" fmla="*/ 365290 h 380594"/>
              <a:gd name="connsiteX2" fmla="*/ 218713 w 241645"/>
              <a:gd name="connsiteY2" fmla="*/ 357670 h 380594"/>
              <a:gd name="connsiteX3" fmla="*/ 214903 w 241645"/>
              <a:gd name="connsiteY3" fmla="*/ 338620 h 380594"/>
              <a:gd name="connsiteX4" fmla="*/ 226333 w 241645"/>
              <a:gd name="connsiteY4" fmla="*/ 304330 h 380594"/>
              <a:gd name="connsiteX5" fmla="*/ 233953 w 241645"/>
              <a:gd name="connsiteY5" fmla="*/ 292900 h 380594"/>
              <a:gd name="connsiteX6" fmla="*/ 237763 w 241645"/>
              <a:gd name="connsiteY6" fmla="*/ 231940 h 380594"/>
              <a:gd name="connsiteX7" fmla="*/ 241573 w 241645"/>
              <a:gd name="connsiteY7" fmla="*/ 220510 h 380594"/>
              <a:gd name="connsiteX8" fmla="*/ 218713 w 241645"/>
              <a:gd name="connsiteY8" fmla="*/ 201460 h 380594"/>
              <a:gd name="connsiteX9" fmla="*/ 226333 w 241645"/>
              <a:gd name="connsiteY9" fmla="*/ 178600 h 380594"/>
              <a:gd name="connsiteX10" fmla="*/ 222523 w 241645"/>
              <a:gd name="connsiteY10" fmla="*/ 163360 h 380594"/>
              <a:gd name="connsiteX11" fmla="*/ 211093 w 241645"/>
              <a:gd name="connsiteY11" fmla="*/ 155740 h 380594"/>
              <a:gd name="connsiteX12" fmla="*/ 165373 w 241645"/>
              <a:gd name="connsiteY12" fmla="*/ 148120 h 380594"/>
              <a:gd name="connsiteX13" fmla="*/ 161563 w 241645"/>
              <a:gd name="connsiteY13" fmla="*/ 129070 h 380594"/>
              <a:gd name="connsiteX14" fmla="*/ 157753 w 241645"/>
              <a:gd name="connsiteY14" fmla="*/ 117640 h 380594"/>
              <a:gd name="connsiteX15" fmla="*/ 172993 w 241645"/>
              <a:gd name="connsiteY15" fmla="*/ 102400 h 380594"/>
              <a:gd name="connsiteX16" fmla="*/ 169183 w 241645"/>
              <a:gd name="connsiteY16" fmla="*/ 79540 h 380594"/>
              <a:gd name="connsiteX17" fmla="*/ 165373 w 241645"/>
              <a:gd name="connsiteY17" fmla="*/ 60490 h 380594"/>
              <a:gd name="connsiteX18" fmla="*/ 146323 w 241645"/>
              <a:gd name="connsiteY18" fmla="*/ 56680 h 380594"/>
              <a:gd name="connsiteX19" fmla="*/ 134893 w 241645"/>
              <a:gd name="connsiteY19" fmla="*/ 45250 h 380594"/>
              <a:gd name="connsiteX20" fmla="*/ 127273 w 241645"/>
              <a:gd name="connsiteY20" fmla="*/ 33820 h 380594"/>
              <a:gd name="connsiteX21" fmla="*/ 115843 w 241645"/>
              <a:gd name="connsiteY21" fmla="*/ 30010 h 380594"/>
              <a:gd name="connsiteX22" fmla="*/ 104413 w 241645"/>
              <a:gd name="connsiteY22" fmla="*/ 22390 h 380594"/>
              <a:gd name="connsiteX23" fmla="*/ 100603 w 241645"/>
              <a:gd name="connsiteY23" fmla="*/ 10960 h 380594"/>
              <a:gd name="connsiteX24" fmla="*/ 51073 w 241645"/>
              <a:gd name="connsiteY24" fmla="*/ 7150 h 380594"/>
              <a:gd name="connsiteX25" fmla="*/ 1543 w 241645"/>
              <a:gd name="connsiteY25" fmla="*/ 7150 h 380594"/>
              <a:gd name="connsiteX26" fmla="*/ 9163 w 241645"/>
              <a:gd name="connsiteY26" fmla="*/ 30010 h 380594"/>
              <a:gd name="connsiteX27" fmla="*/ 12973 w 241645"/>
              <a:gd name="connsiteY27" fmla="*/ 56680 h 380594"/>
              <a:gd name="connsiteX28" fmla="*/ 16783 w 241645"/>
              <a:gd name="connsiteY28" fmla="*/ 68110 h 380594"/>
              <a:gd name="connsiteX29" fmla="*/ 24403 w 241645"/>
              <a:gd name="connsiteY29" fmla="*/ 102400 h 380594"/>
              <a:gd name="connsiteX30" fmla="*/ 35833 w 241645"/>
              <a:gd name="connsiteY30" fmla="*/ 125260 h 380594"/>
              <a:gd name="connsiteX31" fmla="*/ 66313 w 241645"/>
              <a:gd name="connsiteY31" fmla="*/ 125260 h 380594"/>
              <a:gd name="connsiteX32" fmla="*/ 77743 w 241645"/>
              <a:gd name="connsiteY32" fmla="*/ 136690 h 380594"/>
              <a:gd name="connsiteX33" fmla="*/ 81553 w 241645"/>
              <a:gd name="connsiteY33" fmla="*/ 148120 h 380594"/>
              <a:gd name="connsiteX34" fmla="*/ 85363 w 241645"/>
              <a:gd name="connsiteY34" fmla="*/ 193840 h 380594"/>
              <a:gd name="connsiteX35" fmla="*/ 112033 w 241645"/>
              <a:gd name="connsiteY35" fmla="*/ 224320 h 380594"/>
              <a:gd name="connsiteX36" fmla="*/ 142513 w 241645"/>
              <a:gd name="connsiteY36" fmla="*/ 231940 h 380594"/>
              <a:gd name="connsiteX37" fmla="*/ 146323 w 241645"/>
              <a:gd name="connsiteY37" fmla="*/ 273850 h 380594"/>
              <a:gd name="connsiteX38" fmla="*/ 134893 w 241645"/>
              <a:gd name="connsiteY38" fmla="*/ 296710 h 380594"/>
              <a:gd name="connsiteX39" fmla="*/ 131083 w 241645"/>
              <a:gd name="connsiteY39" fmla="*/ 308140 h 380594"/>
              <a:gd name="connsiteX40" fmla="*/ 153943 w 241645"/>
              <a:gd name="connsiteY40" fmla="*/ 342430 h 380594"/>
              <a:gd name="connsiteX41" fmla="*/ 161563 w 241645"/>
              <a:gd name="connsiteY41" fmla="*/ 353860 h 380594"/>
              <a:gd name="connsiteX42" fmla="*/ 165373 w 241645"/>
              <a:gd name="connsiteY42" fmla="*/ 372910 h 380594"/>
              <a:gd name="connsiteX43" fmla="*/ 192043 w 241645"/>
              <a:gd name="connsiteY43" fmla="*/ 372910 h 380594"/>
              <a:gd name="connsiteX44" fmla="*/ 188233 w 241645"/>
              <a:gd name="connsiteY44" fmla="*/ 372910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1645" h="380594">
                <a:moveTo>
                  <a:pt x="188233" y="372910"/>
                </a:moveTo>
                <a:cubicBezTo>
                  <a:pt x="190773" y="371640"/>
                  <a:pt x="201166" y="368349"/>
                  <a:pt x="207283" y="365290"/>
                </a:cubicBezTo>
                <a:cubicBezTo>
                  <a:pt x="211379" y="363242"/>
                  <a:pt x="217455" y="362073"/>
                  <a:pt x="218713" y="357670"/>
                </a:cubicBezTo>
                <a:cubicBezTo>
                  <a:pt x="220492" y="351443"/>
                  <a:pt x="216173" y="344970"/>
                  <a:pt x="214903" y="338620"/>
                </a:cubicBezTo>
                <a:lnTo>
                  <a:pt x="226333" y="304330"/>
                </a:lnTo>
                <a:cubicBezTo>
                  <a:pt x="227781" y="299986"/>
                  <a:pt x="231413" y="296710"/>
                  <a:pt x="233953" y="292900"/>
                </a:cubicBezTo>
                <a:cubicBezTo>
                  <a:pt x="235223" y="272580"/>
                  <a:pt x="235632" y="252188"/>
                  <a:pt x="237763" y="231940"/>
                </a:cubicBezTo>
                <a:cubicBezTo>
                  <a:pt x="238183" y="227946"/>
                  <a:pt x="242233" y="224471"/>
                  <a:pt x="241573" y="220510"/>
                </a:cubicBezTo>
                <a:cubicBezTo>
                  <a:pt x="239615" y="208760"/>
                  <a:pt x="227118" y="205663"/>
                  <a:pt x="218713" y="201460"/>
                </a:cubicBezTo>
                <a:lnTo>
                  <a:pt x="226333" y="178600"/>
                </a:lnTo>
                <a:cubicBezTo>
                  <a:pt x="227989" y="173632"/>
                  <a:pt x="225428" y="167717"/>
                  <a:pt x="222523" y="163360"/>
                </a:cubicBezTo>
                <a:cubicBezTo>
                  <a:pt x="219983" y="159550"/>
                  <a:pt x="215189" y="157788"/>
                  <a:pt x="211093" y="155740"/>
                </a:cubicBezTo>
                <a:cubicBezTo>
                  <a:pt x="198327" y="149357"/>
                  <a:pt x="176238" y="149327"/>
                  <a:pt x="165373" y="148120"/>
                </a:cubicBezTo>
                <a:cubicBezTo>
                  <a:pt x="164103" y="141770"/>
                  <a:pt x="163134" y="135352"/>
                  <a:pt x="161563" y="129070"/>
                </a:cubicBezTo>
                <a:cubicBezTo>
                  <a:pt x="160589" y="125174"/>
                  <a:pt x="156171" y="121331"/>
                  <a:pt x="157753" y="117640"/>
                </a:cubicBezTo>
                <a:cubicBezTo>
                  <a:pt x="160583" y="111037"/>
                  <a:pt x="167913" y="107480"/>
                  <a:pt x="172993" y="102400"/>
                </a:cubicBezTo>
                <a:cubicBezTo>
                  <a:pt x="171723" y="94780"/>
                  <a:pt x="170565" y="87141"/>
                  <a:pt x="169183" y="79540"/>
                </a:cubicBezTo>
                <a:cubicBezTo>
                  <a:pt x="168025" y="73169"/>
                  <a:pt x="169952" y="65069"/>
                  <a:pt x="165373" y="60490"/>
                </a:cubicBezTo>
                <a:cubicBezTo>
                  <a:pt x="160794" y="55911"/>
                  <a:pt x="152673" y="57950"/>
                  <a:pt x="146323" y="56680"/>
                </a:cubicBezTo>
                <a:cubicBezTo>
                  <a:pt x="142513" y="52870"/>
                  <a:pt x="138342" y="49389"/>
                  <a:pt x="134893" y="45250"/>
                </a:cubicBezTo>
                <a:cubicBezTo>
                  <a:pt x="131962" y="41732"/>
                  <a:pt x="130849" y="36681"/>
                  <a:pt x="127273" y="33820"/>
                </a:cubicBezTo>
                <a:cubicBezTo>
                  <a:pt x="124137" y="31311"/>
                  <a:pt x="119653" y="31280"/>
                  <a:pt x="115843" y="30010"/>
                </a:cubicBezTo>
                <a:cubicBezTo>
                  <a:pt x="112033" y="27470"/>
                  <a:pt x="107274" y="25966"/>
                  <a:pt x="104413" y="22390"/>
                </a:cubicBezTo>
                <a:cubicBezTo>
                  <a:pt x="101904" y="19254"/>
                  <a:pt x="104465" y="12063"/>
                  <a:pt x="100603" y="10960"/>
                </a:cubicBezTo>
                <a:cubicBezTo>
                  <a:pt x="84681" y="6411"/>
                  <a:pt x="67583" y="8420"/>
                  <a:pt x="51073" y="7150"/>
                </a:cubicBezTo>
                <a:cubicBezTo>
                  <a:pt x="36030" y="2136"/>
                  <a:pt x="16640" y="-6059"/>
                  <a:pt x="1543" y="7150"/>
                </a:cubicBezTo>
                <a:cubicBezTo>
                  <a:pt x="-4502" y="12439"/>
                  <a:pt x="9163" y="30010"/>
                  <a:pt x="9163" y="30010"/>
                </a:cubicBezTo>
                <a:cubicBezTo>
                  <a:pt x="273" y="56680"/>
                  <a:pt x="-6077" y="50330"/>
                  <a:pt x="12973" y="56680"/>
                </a:cubicBezTo>
                <a:cubicBezTo>
                  <a:pt x="14243" y="60490"/>
                  <a:pt x="15912" y="64190"/>
                  <a:pt x="16783" y="68110"/>
                </a:cubicBezTo>
                <a:cubicBezTo>
                  <a:pt x="19124" y="78646"/>
                  <a:pt x="19257" y="92108"/>
                  <a:pt x="24403" y="102400"/>
                </a:cubicBezTo>
                <a:cubicBezTo>
                  <a:pt x="39175" y="131943"/>
                  <a:pt x="26256" y="96530"/>
                  <a:pt x="35833" y="125260"/>
                </a:cubicBezTo>
                <a:cubicBezTo>
                  <a:pt x="47923" y="122842"/>
                  <a:pt x="55499" y="118050"/>
                  <a:pt x="66313" y="125260"/>
                </a:cubicBezTo>
                <a:cubicBezTo>
                  <a:pt x="70796" y="128249"/>
                  <a:pt x="73933" y="132880"/>
                  <a:pt x="77743" y="136690"/>
                </a:cubicBezTo>
                <a:cubicBezTo>
                  <a:pt x="79013" y="140500"/>
                  <a:pt x="81022" y="144139"/>
                  <a:pt x="81553" y="148120"/>
                </a:cubicBezTo>
                <a:cubicBezTo>
                  <a:pt x="83574" y="163279"/>
                  <a:pt x="81270" y="179105"/>
                  <a:pt x="85363" y="193840"/>
                </a:cubicBezTo>
                <a:cubicBezTo>
                  <a:pt x="89050" y="207114"/>
                  <a:pt x="100029" y="218318"/>
                  <a:pt x="112033" y="224320"/>
                </a:cubicBezTo>
                <a:cubicBezTo>
                  <a:pt x="119843" y="228225"/>
                  <a:pt x="135267" y="230491"/>
                  <a:pt x="142513" y="231940"/>
                </a:cubicBezTo>
                <a:cubicBezTo>
                  <a:pt x="143783" y="245910"/>
                  <a:pt x="146323" y="259822"/>
                  <a:pt x="146323" y="273850"/>
                </a:cubicBezTo>
                <a:cubicBezTo>
                  <a:pt x="146323" y="283427"/>
                  <a:pt x="138746" y="289005"/>
                  <a:pt x="134893" y="296710"/>
                </a:cubicBezTo>
                <a:cubicBezTo>
                  <a:pt x="133097" y="300302"/>
                  <a:pt x="132353" y="304330"/>
                  <a:pt x="131083" y="308140"/>
                </a:cubicBezTo>
                <a:lnTo>
                  <a:pt x="153943" y="342430"/>
                </a:lnTo>
                <a:lnTo>
                  <a:pt x="161563" y="353860"/>
                </a:lnTo>
                <a:cubicBezTo>
                  <a:pt x="162833" y="360210"/>
                  <a:pt x="162160" y="367287"/>
                  <a:pt x="165373" y="372910"/>
                </a:cubicBezTo>
                <a:cubicBezTo>
                  <a:pt x="173418" y="386988"/>
                  <a:pt x="182768" y="378475"/>
                  <a:pt x="192043" y="372910"/>
                </a:cubicBezTo>
                <a:cubicBezTo>
                  <a:pt x="193583" y="371986"/>
                  <a:pt x="185693" y="374180"/>
                  <a:pt x="188233" y="372910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PE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9" name="53 CuadroTexto">
            <a:extLst>
              <a:ext uri="{FF2B5EF4-FFF2-40B4-BE49-F238E27FC236}">
                <a16:creationId xmlns:a16="http://schemas.microsoft.com/office/drawing/2014/main" id="{7CDB2BCE-81F8-42DF-8F91-222DA0E95A92}"/>
              </a:ext>
            </a:extLst>
          </p:cNvPr>
          <p:cNvSpPr txBox="1"/>
          <p:nvPr/>
        </p:nvSpPr>
        <p:spPr>
          <a:xfrm>
            <a:off x="2234606" y="4747379"/>
            <a:ext cx="438150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white"/>
                </a:solidFill>
                <a:latin typeface="Arial"/>
                <a:cs typeface="Arial"/>
              </a:rPr>
              <a:t>Cusco</a:t>
            </a:r>
          </a:p>
        </p:txBody>
      </p:sp>
      <p:sp>
        <p:nvSpPr>
          <p:cNvPr id="40" name="53 CuadroTexto">
            <a:extLst>
              <a:ext uri="{FF2B5EF4-FFF2-40B4-BE49-F238E27FC236}">
                <a16:creationId xmlns:a16="http://schemas.microsoft.com/office/drawing/2014/main" id="{17D901E4-9F6C-4E35-8B9D-EB3C6359F889}"/>
              </a:ext>
            </a:extLst>
          </p:cNvPr>
          <p:cNvSpPr txBox="1"/>
          <p:nvPr/>
        </p:nvSpPr>
        <p:spPr>
          <a:xfrm>
            <a:off x="806451" y="4321125"/>
            <a:ext cx="806053" cy="16708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Lima Provincias</a:t>
            </a:r>
          </a:p>
        </p:txBody>
      </p:sp>
      <p:sp>
        <p:nvSpPr>
          <p:cNvPr id="41" name="53 CuadroTexto">
            <a:extLst>
              <a:ext uri="{FF2B5EF4-FFF2-40B4-BE49-F238E27FC236}">
                <a16:creationId xmlns:a16="http://schemas.microsoft.com/office/drawing/2014/main" id="{61B060AB-0060-4476-B2EE-E55DC815C426}"/>
              </a:ext>
            </a:extLst>
          </p:cNvPr>
          <p:cNvSpPr txBox="1"/>
          <p:nvPr/>
        </p:nvSpPr>
        <p:spPr>
          <a:xfrm>
            <a:off x="1203526" y="4574739"/>
            <a:ext cx="439340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Callao</a:t>
            </a:r>
          </a:p>
        </p:txBody>
      </p:sp>
      <p:sp>
        <p:nvSpPr>
          <p:cNvPr id="42" name="53 CuadroTexto">
            <a:extLst>
              <a:ext uri="{FF2B5EF4-FFF2-40B4-BE49-F238E27FC236}">
                <a16:creationId xmlns:a16="http://schemas.microsoft.com/office/drawing/2014/main" id="{400B0753-FA11-4110-B0F3-6223DE244210}"/>
              </a:ext>
            </a:extLst>
          </p:cNvPr>
          <p:cNvSpPr txBox="1"/>
          <p:nvPr/>
        </p:nvSpPr>
        <p:spPr>
          <a:xfrm>
            <a:off x="1759547" y="4428291"/>
            <a:ext cx="439341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Junín</a:t>
            </a:r>
          </a:p>
        </p:txBody>
      </p:sp>
      <p:sp>
        <p:nvSpPr>
          <p:cNvPr id="43" name="53 CuadroTexto">
            <a:extLst>
              <a:ext uri="{FF2B5EF4-FFF2-40B4-BE49-F238E27FC236}">
                <a16:creationId xmlns:a16="http://schemas.microsoft.com/office/drawing/2014/main" id="{ECCB9474-6651-4417-A5D4-37F181F5FF4D}"/>
              </a:ext>
            </a:extLst>
          </p:cNvPr>
          <p:cNvSpPr txBox="1"/>
          <p:nvPr/>
        </p:nvSpPr>
        <p:spPr>
          <a:xfrm>
            <a:off x="1679775" y="4196120"/>
            <a:ext cx="438150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Pasco</a:t>
            </a:r>
          </a:p>
        </p:txBody>
      </p:sp>
      <p:sp>
        <p:nvSpPr>
          <p:cNvPr id="44" name="36 CuadroTexto">
            <a:extLst>
              <a:ext uri="{FF2B5EF4-FFF2-40B4-BE49-F238E27FC236}">
                <a16:creationId xmlns:a16="http://schemas.microsoft.com/office/drawing/2014/main" id="{C8FEC09F-EB9A-4B7E-B259-F3B996023CC2}"/>
              </a:ext>
            </a:extLst>
          </p:cNvPr>
          <p:cNvSpPr txBox="1"/>
          <p:nvPr/>
        </p:nvSpPr>
        <p:spPr>
          <a:xfrm>
            <a:off x="818230" y="4395756"/>
            <a:ext cx="769145" cy="15022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sz="488" b="1" dirty="0">
                <a:solidFill>
                  <a:prstClr val="black"/>
                </a:solidFill>
                <a:latin typeface="Arial"/>
                <a:cs typeface="Arial"/>
              </a:rPr>
              <a:t>Lima Metropolitana</a:t>
            </a:r>
            <a:endParaRPr lang="es-ES" sz="488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25 Forma libre">
            <a:extLst>
              <a:ext uri="{FF2B5EF4-FFF2-40B4-BE49-F238E27FC236}">
                <a16:creationId xmlns:a16="http://schemas.microsoft.com/office/drawing/2014/main" id="{84BACFB1-BC73-42DD-8820-8D188EC64342}"/>
              </a:ext>
            </a:extLst>
          </p:cNvPr>
          <p:cNvSpPr/>
          <p:nvPr/>
        </p:nvSpPr>
        <p:spPr>
          <a:xfrm>
            <a:off x="1769072" y="4587835"/>
            <a:ext cx="325041" cy="442913"/>
          </a:xfrm>
          <a:custGeom>
            <a:avLst/>
            <a:gdLst>
              <a:gd name="connsiteX0" fmla="*/ 426437 w 433119"/>
              <a:gd name="connsiteY0" fmla="*/ 307749 h 593626"/>
              <a:gd name="connsiteX1" fmla="*/ 421413 w 433119"/>
              <a:gd name="connsiteY1" fmla="*/ 272580 h 593626"/>
              <a:gd name="connsiteX2" fmla="*/ 411365 w 433119"/>
              <a:gd name="connsiteY2" fmla="*/ 257507 h 593626"/>
              <a:gd name="connsiteX3" fmla="*/ 406340 w 433119"/>
              <a:gd name="connsiteY3" fmla="*/ 242435 h 593626"/>
              <a:gd name="connsiteX4" fmla="*/ 406340 w 433119"/>
              <a:gd name="connsiteY4" fmla="*/ 167072 h 593626"/>
              <a:gd name="connsiteX5" fmla="*/ 386244 w 433119"/>
              <a:gd name="connsiteY5" fmla="*/ 141951 h 593626"/>
              <a:gd name="connsiteX6" fmla="*/ 381220 w 433119"/>
              <a:gd name="connsiteY6" fmla="*/ 126879 h 593626"/>
              <a:gd name="connsiteX7" fmla="*/ 361123 w 433119"/>
              <a:gd name="connsiteY7" fmla="*/ 106782 h 593626"/>
              <a:gd name="connsiteX8" fmla="*/ 366147 w 433119"/>
              <a:gd name="connsiteY8" fmla="*/ 81661 h 593626"/>
              <a:gd name="connsiteX9" fmla="*/ 381220 w 433119"/>
              <a:gd name="connsiteY9" fmla="*/ 76637 h 593626"/>
              <a:gd name="connsiteX10" fmla="*/ 396292 w 433119"/>
              <a:gd name="connsiteY10" fmla="*/ 61565 h 593626"/>
              <a:gd name="connsiteX11" fmla="*/ 401316 w 433119"/>
              <a:gd name="connsiteY11" fmla="*/ 46492 h 593626"/>
              <a:gd name="connsiteX12" fmla="*/ 396292 w 433119"/>
              <a:gd name="connsiteY12" fmla="*/ 31420 h 593626"/>
              <a:gd name="connsiteX13" fmla="*/ 361123 w 433119"/>
              <a:gd name="connsiteY13" fmla="*/ 6299 h 593626"/>
              <a:gd name="connsiteX14" fmla="*/ 310881 w 433119"/>
              <a:gd name="connsiteY14" fmla="*/ 11323 h 593626"/>
              <a:gd name="connsiteX15" fmla="*/ 195325 w 433119"/>
              <a:gd name="connsiteY15" fmla="*/ 11323 h 593626"/>
              <a:gd name="connsiteX16" fmla="*/ 195325 w 433119"/>
              <a:gd name="connsiteY16" fmla="*/ 56540 h 593626"/>
              <a:gd name="connsiteX17" fmla="*/ 185277 w 433119"/>
              <a:gd name="connsiteY17" fmla="*/ 66589 h 593626"/>
              <a:gd name="connsiteX18" fmla="*/ 145083 w 433119"/>
              <a:gd name="connsiteY18" fmla="*/ 116831 h 593626"/>
              <a:gd name="connsiteX19" fmla="*/ 124987 w 433119"/>
              <a:gd name="connsiteY19" fmla="*/ 146976 h 593626"/>
              <a:gd name="connsiteX20" fmla="*/ 119962 w 433119"/>
              <a:gd name="connsiteY20" fmla="*/ 207266 h 593626"/>
              <a:gd name="connsiteX21" fmla="*/ 104890 w 433119"/>
              <a:gd name="connsiteY21" fmla="*/ 217314 h 593626"/>
              <a:gd name="connsiteX22" fmla="*/ 74745 w 433119"/>
              <a:gd name="connsiteY22" fmla="*/ 227362 h 593626"/>
              <a:gd name="connsiteX23" fmla="*/ 69721 w 433119"/>
              <a:gd name="connsiteY23" fmla="*/ 252483 h 593626"/>
              <a:gd name="connsiteX24" fmla="*/ 59672 w 433119"/>
              <a:gd name="connsiteY24" fmla="*/ 267556 h 593626"/>
              <a:gd name="connsiteX25" fmla="*/ 54648 w 433119"/>
              <a:gd name="connsiteY25" fmla="*/ 302725 h 593626"/>
              <a:gd name="connsiteX26" fmla="*/ 34551 w 433119"/>
              <a:gd name="connsiteY26" fmla="*/ 327846 h 593626"/>
              <a:gd name="connsiteX27" fmla="*/ 29527 w 433119"/>
              <a:gd name="connsiteY27" fmla="*/ 347943 h 593626"/>
              <a:gd name="connsiteX28" fmla="*/ 9431 w 433119"/>
              <a:gd name="connsiteY28" fmla="*/ 373064 h 593626"/>
              <a:gd name="connsiteX29" fmla="*/ 4406 w 433119"/>
              <a:gd name="connsiteY29" fmla="*/ 388136 h 593626"/>
              <a:gd name="connsiteX30" fmla="*/ 39576 w 433119"/>
              <a:gd name="connsiteY30" fmla="*/ 393160 h 593626"/>
              <a:gd name="connsiteX31" fmla="*/ 49624 w 433119"/>
              <a:gd name="connsiteY31" fmla="*/ 403209 h 593626"/>
              <a:gd name="connsiteX32" fmla="*/ 84793 w 433119"/>
              <a:gd name="connsiteY32" fmla="*/ 408233 h 593626"/>
              <a:gd name="connsiteX33" fmla="*/ 104890 w 433119"/>
              <a:gd name="connsiteY33" fmla="*/ 538861 h 593626"/>
              <a:gd name="connsiteX34" fmla="*/ 145083 w 433119"/>
              <a:gd name="connsiteY34" fmla="*/ 543886 h 593626"/>
              <a:gd name="connsiteX35" fmla="*/ 160156 w 433119"/>
              <a:gd name="connsiteY35" fmla="*/ 548910 h 593626"/>
              <a:gd name="connsiteX36" fmla="*/ 190301 w 433119"/>
              <a:gd name="connsiteY36" fmla="*/ 563982 h 593626"/>
              <a:gd name="connsiteX37" fmla="*/ 250591 w 433119"/>
              <a:gd name="connsiteY37" fmla="*/ 579055 h 593626"/>
              <a:gd name="connsiteX38" fmla="*/ 295809 w 433119"/>
              <a:gd name="connsiteY38" fmla="*/ 558958 h 593626"/>
              <a:gd name="connsiteX39" fmla="*/ 305857 w 433119"/>
              <a:gd name="connsiteY39" fmla="*/ 543886 h 593626"/>
              <a:gd name="connsiteX40" fmla="*/ 290784 w 433119"/>
              <a:gd name="connsiteY40" fmla="*/ 443402 h 593626"/>
              <a:gd name="connsiteX41" fmla="*/ 280736 w 433119"/>
              <a:gd name="connsiteY41" fmla="*/ 413257 h 593626"/>
              <a:gd name="connsiteX42" fmla="*/ 275712 w 433119"/>
              <a:gd name="connsiteY42" fmla="*/ 398184 h 593626"/>
              <a:gd name="connsiteX43" fmla="*/ 280736 w 433119"/>
              <a:gd name="connsiteY43" fmla="*/ 373064 h 593626"/>
              <a:gd name="connsiteX44" fmla="*/ 285760 w 433119"/>
              <a:gd name="connsiteY44" fmla="*/ 357991 h 593626"/>
              <a:gd name="connsiteX45" fmla="*/ 300833 w 433119"/>
              <a:gd name="connsiteY45" fmla="*/ 363015 h 593626"/>
              <a:gd name="connsiteX46" fmla="*/ 315905 w 433119"/>
              <a:gd name="connsiteY46" fmla="*/ 388136 h 593626"/>
              <a:gd name="connsiteX47" fmla="*/ 325954 w 433119"/>
              <a:gd name="connsiteY47" fmla="*/ 398184 h 593626"/>
              <a:gd name="connsiteX48" fmla="*/ 366147 w 433119"/>
              <a:gd name="connsiteY48" fmla="*/ 393160 h 593626"/>
              <a:gd name="connsiteX49" fmla="*/ 366147 w 433119"/>
              <a:gd name="connsiteY49" fmla="*/ 347943 h 593626"/>
              <a:gd name="connsiteX50" fmla="*/ 396292 w 433119"/>
              <a:gd name="connsiteY50" fmla="*/ 337894 h 593626"/>
              <a:gd name="connsiteX51" fmla="*/ 396292 w 433119"/>
              <a:gd name="connsiteY51" fmla="*/ 307749 h 593626"/>
              <a:gd name="connsiteX52" fmla="*/ 426437 w 433119"/>
              <a:gd name="connsiteY52" fmla="*/ 307749 h 59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3119" h="593626">
                <a:moveTo>
                  <a:pt x="426437" y="307749"/>
                </a:moveTo>
                <a:cubicBezTo>
                  <a:pt x="430624" y="301888"/>
                  <a:pt x="424816" y="283923"/>
                  <a:pt x="421413" y="272580"/>
                </a:cubicBezTo>
                <a:cubicBezTo>
                  <a:pt x="419678" y="266796"/>
                  <a:pt x="414066" y="262908"/>
                  <a:pt x="411365" y="257507"/>
                </a:cubicBezTo>
                <a:cubicBezTo>
                  <a:pt x="408997" y="252770"/>
                  <a:pt x="408015" y="247459"/>
                  <a:pt x="406340" y="242435"/>
                </a:cubicBezTo>
                <a:cubicBezTo>
                  <a:pt x="416487" y="211997"/>
                  <a:pt x="416586" y="218299"/>
                  <a:pt x="406340" y="167072"/>
                </a:cubicBezTo>
                <a:cubicBezTo>
                  <a:pt x="404756" y="159151"/>
                  <a:pt x="391860" y="147568"/>
                  <a:pt x="386244" y="141951"/>
                </a:cubicBezTo>
                <a:cubicBezTo>
                  <a:pt x="384569" y="136927"/>
                  <a:pt x="384298" y="131188"/>
                  <a:pt x="381220" y="126879"/>
                </a:cubicBezTo>
                <a:cubicBezTo>
                  <a:pt x="375713" y="119170"/>
                  <a:pt x="361123" y="106782"/>
                  <a:pt x="361123" y="106782"/>
                </a:cubicBezTo>
                <a:cubicBezTo>
                  <a:pt x="362798" y="98408"/>
                  <a:pt x="361410" y="88766"/>
                  <a:pt x="366147" y="81661"/>
                </a:cubicBezTo>
                <a:cubicBezTo>
                  <a:pt x="369085" y="77254"/>
                  <a:pt x="376813" y="79575"/>
                  <a:pt x="381220" y="76637"/>
                </a:cubicBezTo>
                <a:cubicBezTo>
                  <a:pt x="387132" y="72696"/>
                  <a:pt x="391268" y="66589"/>
                  <a:pt x="396292" y="61565"/>
                </a:cubicBezTo>
                <a:cubicBezTo>
                  <a:pt x="397967" y="56541"/>
                  <a:pt x="401316" y="51788"/>
                  <a:pt x="401316" y="46492"/>
                </a:cubicBezTo>
                <a:cubicBezTo>
                  <a:pt x="401316" y="41196"/>
                  <a:pt x="399370" y="35729"/>
                  <a:pt x="396292" y="31420"/>
                </a:cubicBezTo>
                <a:cubicBezTo>
                  <a:pt x="381391" y="10558"/>
                  <a:pt x="380185" y="12653"/>
                  <a:pt x="361123" y="6299"/>
                </a:cubicBezTo>
                <a:cubicBezTo>
                  <a:pt x="344376" y="7974"/>
                  <a:pt x="327712" y="11323"/>
                  <a:pt x="310881" y="11323"/>
                </a:cubicBezTo>
                <a:cubicBezTo>
                  <a:pt x="174667" y="11323"/>
                  <a:pt x="285911" y="0"/>
                  <a:pt x="195325" y="11323"/>
                </a:cubicBezTo>
                <a:cubicBezTo>
                  <a:pt x="205640" y="42268"/>
                  <a:pt x="212185" y="35464"/>
                  <a:pt x="195325" y="56540"/>
                </a:cubicBezTo>
                <a:cubicBezTo>
                  <a:pt x="192366" y="60239"/>
                  <a:pt x="188626" y="63239"/>
                  <a:pt x="185277" y="66589"/>
                </a:cubicBezTo>
                <a:cubicBezTo>
                  <a:pt x="175153" y="157703"/>
                  <a:pt x="198227" y="83012"/>
                  <a:pt x="145083" y="116831"/>
                </a:cubicBezTo>
                <a:cubicBezTo>
                  <a:pt x="134895" y="123315"/>
                  <a:pt x="124987" y="146976"/>
                  <a:pt x="124987" y="146976"/>
                </a:cubicBezTo>
                <a:cubicBezTo>
                  <a:pt x="123312" y="167073"/>
                  <a:pt x="125502" y="187876"/>
                  <a:pt x="119962" y="207266"/>
                </a:cubicBezTo>
                <a:cubicBezTo>
                  <a:pt x="118303" y="213072"/>
                  <a:pt x="110408" y="214862"/>
                  <a:pt x="104890" y="217314"/>
                </a:cubicBezTo>
                <a:cubicBezTo>
                  <a:pt x="95211" y="221616"/>
                  <a:pt x="74745" y="227362"/>
                  <a:pt x="74745" y="227362"/>
                </a:cubicBezTo>
                <a:cubicBezTo>
                  <a:pt x="73070" y="235736"/>
                  <a:pt x="72719" y="244487"/>
                  <a:pt x="69721" y="252483"/>
                </a:cubicBezTo>
                <a:cubicBezTo>
                  <a:pt x="67601" y="258137"/>
                  <a:pt x="61407" y="261772"/>
                  <a:pt x="59672" y="267556"/>
                </a:cubicBezTo>
                <a:cubicBezTo>
                  <a:pt x="56269" y="278899"/>
                  <a:pt x="58051" y="291382"/>
                  <a:pt x="54648" y="302725"/>
                </a:cubicBezTo>
                <a:cubicBezTo>
                  <a:pt x="51931" y="311782"/>
                  <a:pt x="41058" y="321340"/>
                  <a:pt x="34551" y="327846"/>
                </a:cubicBezTo>
                <a:cubicBezTo>
                  <a:pt x="32876" y="334545"/>
                  <a:pt x="32247" y="341596"/>
                  <a:pt x="29527" y="347943"/>
                </a:cubicBezTo>
                <a:cubicBezTo>
                  <a:pt x="24774" y="359033"/>
                  <a:pt x="17533" y="364961"/>
                  <a:pt x="9431" y="373064"/>
                </a:cubicBezTo>
                <a:cubicBezTo>
                  <a:pt x="7756" y="378088"/>
                  <a:pt x="0" y="385198"/>
                  <a:pt x="4406" y="388136"/>
                </a:cubicBezTo>
                <a:cubicBezTo>
                  <a:pt x="14260" y="394705"/>
                  <a:pt x="28341" y="389415"/>
                  <a:pt x="39576" y="393160"/>
                </a:cubicBezTo>
                <a:cubicBezTo>
                  <a:pt x="44070" y="394658"/>
                  <a:pt x="45130" y="401711"/>
                  <a:pt x="49624" y="403209"/>
                </a:cubicBezTo>
                <a:cubicBezTo>
                  <a:pt x="60858" y="406954"/>
                  <a:pt x="73070" y="406558"/>
                  <a:pt x="84793" y="408233"/>
                </a:cubicBezTo>
                <a:cubicBezTo>
                  <a:pt x="87381" y="472941"/>
                  <a:pt x="50400" y="528953"/>
                  <a:pt x="104890" y="538861"/>
                </a:cubicBezTo>
                <a:cubicBezTo>
                  <a:pt x="118174" y="541276"/>
                  <a:pt x="131685" y="542211"/>
                  <a:pt x="145083" y="543886"/>
                </a:cubicBezTo>
                <a:cubicBezTo>
                  <a:pt x="150107" y="545561"/>
                  <a:pt x="155419" y="546542"/>
                  <a:pt x="160156" y="548910"/>
                </a:cubicBezTo>
                <a:cubicBezTo>
                  <a:pt x="199114" y="568389"/>
                  <a:pt x="152414" y="551354"/>
                  <a:pt x="190301" y="563982"/>
                </a:cubicBezTo>
                <a:cubicBezTo>
                  <a:pt x="219945" y="593626"/>
                  <a:pt x="200997" y="585254"/>
                  <a:pt x="250591" y="579055"/>
                </a:cubicBezTo>
                <a:cubicBezTo>
                  <a:pt x="286464" y="567096"/>
                  <a:pt x="271923" y="574881"/>
                  <a:pt x="295809" y="558958"/>
                </a:cubicBezTo>
                <a:cubicBezTo>
                  <a:pt x="299158" y="553934"/>
                  <a:pt x="305502" y="549914"/>
                  <a:pt x="305857" y="543886"/>
                </a:cubicBezTo>
                <a:cubicBezTo>
                  <a:pt x="309036" y="489848"/>
                  <a:pt x="304231" y="483741"/>
                  <a:pt x="290784" y="443402"/>
                </a:cubicBezTo>
                <a:lnTo>
                  <a:pt x="280736" y="413257"/>
                </a:lnTo>
                <a:lnTo>
                  <a:pt x="275712" y="398184"/>
                </a:lnTo>
                <a:cubicBezTo>
                  <a:pt x="277387" y="389811"/>
                  <a:pt x="278665" y="381348"/>
                  <a:pt x="280736" y="373064"/>
                </a:cubicBezTo>
                <a:cubicBezTo>
                  <a:pt x="282020" y="367926"/>
                  <a:pt x="281023" y="360360"/>
                  <a:pt x="285760" y="357991"/>
                </a:cubicBezTo>
                <a:cubicBezTo>
                  <a:pt x="290497" y="355622"/>
                  <a:pt x="295809" y="361340"/>
                  <a:pt x="300833" y="363015"/>
                </a:cubicBezTo>
                <a:cubicBezTo>
                  <a:pt x="326298" y="388482"/>
                  <a:pt x="296334" y="355520"/>
                  <a:pt x="315905" y="388136"/>
                </a:cubicBezTo>
                <a:cubicBezTo>
                  <a:pt x="318342" y="392198"/>
                  <a:pt x="322604" y="394835"/>
                  <a:pt x="325954" y="398184"/>
                </a:cubicBezTo>
                <a:cubicBezTo>
                  <a:pt x="339352" y="396509"/>
                  <a:pt x="356600" y="402707"/>
                  <a:pt x="366147" y="393160"/>
                </a:cubicBezTo>
                <a:cubicBezTo>
                  <a:pt x="377788" y="381519"/>
                  <a:pt x="348785" y="360344"/>
                  <a:pt x="366147" y="347943"/>
                </a:cubicBezTo>
                <a:cubicBezTo>
                  <a:pt x="374766" y="341787"/>
                  <a:pt x="396292" y="337894"/>
                  <a:pt x="396292" y="337894"/>
                </a:cubicBezTo>
                <a:cubicBezTo>
                  <a:pt x="394378" y="332152"/>
                  <a:pt x="384808" y="313491"/>
                  <a:pt x="396292" y="307749"/>
                </a:cubicBezTo>
                <a:cubicBezTo>
                  <a:pt x="433119" y="289335"/>
                  <a:pt x="422250" y="313610"/>
                  <a:pt x="426437" y="307749"/>
                </a:cubicBezTo>
                <a:close/>
              </a:path>
            </a:pathLst>
          </a:custGeom>
          <a:solidFill>
            <a:srgbClr val="FFD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6" name="26 Forma libre">
            <a:extLst>
              <a:ext uri="{FF2B5EF4-FFF2-40B4-BE49-F238E27FC236}">
                <a16:creationId xmlns:a16="http://schemas.microsoft.com/office/drawing/2014/main" id="{A9D0BEFB-3FF5-452C-B1B0-6BCCEE74EB93}"/>
              </a:ext>
            </a:extLst>
          </p:cNvPr>
          <p:cNvSpPr/>
          <p:nvPr/>
        </p:nvSpPr>
        <p:spPr>
          <a:xfrm>
            <a:off x="1645247" y="4806910"/>
            <a:ext cx="370285" cy="495300"/>
          </a:xfrm>
          <a:custGeom>
            <a:avLst/>
            <a:gdLst>
              <a:gd name="connsiteX0" fmla="*/ 486363 w 493688"/>
              <a:gd name="connsiteY0" fmla="*/ 552659 h 664340"/>
              <a:gd name="connsiteX1" fmla="*/ 476315 w 493688"/>
              <a:gd name="connsiteY1" fmla="*/ 477296 h 664340"/>
              <a:gd name="connsiteX2" fmla="*/ 466267 w 493688"/>
              <a:gd name="connsiteY2" fmla="*/ 462224 h 664340"/>
              <a:gd name="connsiteX3" fmla="*/ 446170 w 493688"/>
              <a:gd name="connsiteY3" fmla="*/ 442127 h 664340"/>
              <a:gd name="connsiteX4" fmla="*/ 431098 w 493688"/>
              <a:gd name="connsiteY4" fmla="*/ 411982 h 664340"/>
              <a:gd name="connsiteX5" fmla="*/ 421049 w 493688"/>
              <a:gd name="connsiteY5" fmla="*/ 401934 h 664340"/>
              <a:gd name="connsiteX6" fmla="*/ 405977 w 493688"/>
              <a:gd name="connsiteY6" fmla="*/ 396910 h 664340"/>
              <a:gd name="connsiteX7" fmla="*/ 390904 w 493688"/>
              <a:gd name="connsiteY7" fmla="*/ 422030 h 664340"/>
              <a:gd name="connsiteX8" fmla="*/ 375832 w 493688"/>
              <a:gd name="connsiteY8" fmla="*/ 417006 h 664340"/>
              <a:gd name="connsiteX9" fmla="*/ 365783 w 493688"/>
              <a:gd name="connsiteY9" fmla="*/ 406958 h 664340"/>
              <a:gd name="connsiteX10" fmla="*/ 365783 w 493688"/>
              <a:gd name="connsiteY10" fmla="*/ 376813 h 664340"/>
              <a:gd name="connsiteX11" fmla="*/ 375832 w 493688"/>
              <a:gd name="connsiteY11" fmla="*/ 366765 h 664340"/>
              <a:gd name="connsiteX12" fmla="*/ 370807 w 493688"/>
              <a:gd name="connsiteY12" fmla="*/ 341644 h 664340"/>
              <a:gd name="connsiteX13" fmla="*/ 360759 w 493688"/>
              <a:gd name="connsiteY13" fmla="*/ 331595 h 664340"/>
              <a:gd name="connsiteX14" fmla="*/ 370807 w 493688"/>
              <a:gd name="connsiteY14" fmla="*/ 281354 h 664340"/>
              <a:gd name="connsiteX15" fmla="*/ 360759 w 493688"/>
              <a:gd name="connsiteY15" fmla="*/ 271305 h 664340"/>
              <a:gd name="connsiteX16" fmla="*/ 285396 w 493688"/>
              <a:gd name="connsiteY16" fmla="*/ 251209 h 664340"/>
              <a:gd name="connsiteX17" fmla="*/ 255251 w 493688"/>
              <a:gd name="connsiteY17" fmla="*/ 236136 h 664340"/>
              <a:gd name="connsiteX18" fmla="*/ 235155 w 493688"/>
              <a:gd name="connsiteY18" fmla="*/ 180870 h 664340"/>
              <a:gd name="connsiteX19" fmla="*/ 255251 w 493688"/>
              <a:gd name="connsiteY19" fmla="*/ 135652 h 664340"/>
              <a:gd name="connsiteX20" fmla="*/ 225106 w 493688"/>
              <a:gd name="connsiteY20" fmla="*/ 120580 h 664340"/>
              <a:gd name="connsiteX21" fmla="*/ 210034 w 493688"/>
              <a:gd name="connsiteY21" fmla="*/ 110532 h 664340"/>
              <a:gd name="connsiteX22" fmla="*/ 199985 w 493688"/>
              <a:gd name="connsiteY22" fmla="*/ 100483 h 664340"/>
              <a:gd name="connsiteX23" fmla="*/ 184913 w 493688"/>
              <a:gd name="connsiteY23" fmla="*/ 95459 h 664340"/>
              <a:gd name="connsiteX24" fmla="*/ 189937 w 493688"/>
              <a:gd name="connsiteY24" fmla="*/ 70338 h 664340"/>
              <a:gd name="connsiteX25" fmla="*/ 205010 w 493688"/>
              <a:gd name="connsiteY25" fmla="*/ 60290 h 664340"/>
              <a:gd name="connsiteX26" fmla="*/ 220082 w 493688"/>
              <a:gd name="connsiteY26" fmla="*/ 20096 h 664340"/>
              <a:gd name="connsiteX27" fmla="*/ 205010 w 493688"/>
              <a:gd name="connsiteY27" fmla="*/ 10048 h 664340"/>
              <a:gd name="connsiteX28" fmla="*/ 174865 w 493688"/>
              <a:gd name="connsiteY28" fmla="*/ 0 h 664340"/>
              <a:gd name="connsiteX29" fmla="*/ 139695 w 493688"/>
              <a:gd name="connsiteY29" fmla="*/ 5024 h 664340"/>
              <a:gd name="connsiteX30" fmla="*/ 129647 w 493688"/>
              <a:gd name="connsiteY30" fmla="*/ 20096 h 664340"/>
              <a:gd name="connsiteX31" fmla="*/ 104526 w 493688"/>
              <a:gd name="connsiteY31" fmla="*/ 35169 h 664340"/>
              <a:gd name="connsiteX32" fmla="*/ 89454 w 493688"/>
              <a:gd name="connsiteY32" fmla="*/ 45217 h 664340"/>
              <a:gd name="connsiteX33" fmla="*/ 64333 w 493688"/>
              <a:gd name="connsiteY33" fmla="*/ 50241 h 664340"/>
              <a:gd name="connsiteX34" fmla="*/ 59309 w 493688"/>
              <a:gd name="connsiteY34" fmla="*/ 65314 h 664340"/>
              <a:gd name="connsiteX35" fmla="*/ 59309 w 493688"/>
              <a:gd name="connsiteY35" fmla="*/ 205991 h 664340"/>
              <a:gd name="connsiteX36" fmla="*/ 19115 w 493688"/>
              <a:gd name="connsiteY36" fmla="*/ 195943 h 664340"/>
              <a:gd name="connsiteX37" fmla="*/ 14091 w 493688"/>
              <a:gd name="connsiteY37" fmla="*/ 226088 h 664340"/>
              <a:gd name="connsiteX38" fmla="*/ 44236 w 493688"/>
              <a:gd name="connsiteY38" fmla="*/ 236136 h 664340"/>
              <a:gd name="connsiteX39" fmla="*/ 54284 w 493688"/>
              <a:gd name="connsiteY39" fmla="*/ 321547 h 664340"/>
              <a:gd name="connsiteX40" fmla="*/ 59309 w 493688"/>
              <a:gd name="connsiteY40" fmla="*/ 336620 h 664340"/>
              <a:gd name="connsiteX41" fmla="*/ 74381 w 493688"/>
              <a:gd name="connsiteY41" fmla="*/ 341644 h 664340"/>
              <a:gd name="connsiteX42" fmla="*/ 84429 w 493688"/>
              <a:gd name="connsiteY42" fmla="*/ 356716 h 664340"/>
              <a:gd name="connsiteX43" fmla="*/ 89454 w 493688"/>
              <a:gd name="connsiteY43" fmla="*/ 371789 h 664340"/>
              <a:gd name="connsiteX44" fmla="*/ 104526 w 493688"/>
              <a:gd name="connsiteY44" fmla="*/ 376813 h 664340"/>
              <a:gd name="connsiteX45" fmla="*/ 114574 w 493688"/>
              <a:gd name="connsiteY45" fmla="*/ 391885 h 664340"/>
              <a:gd name="connsiteX46" fmla="*/ 134671 w 493688"/>
              <a:gd name="connsiteY46" fmla="*/ 417006 h 664340"/>
              <a:gd name="connsiteX47" fmla="*/ 174865 w 493688"/>
              <a:gd name="connsiteY47" fmla="*/ 447151 h 664340"/>
              <a:gd name="connsiteX48" fmla="*/ 205010 w 493688"/>
              <a:gd name="connsiteY48" fmla="*/ 457200 h 664340"/>
              <a:gd name="connsiteX49" fmla="*/ 230131 w 493688"/>
              <a:gd name="connsiteY49" fmla="*/ 492369 h 664340"/>
              <a:gd name="connsiteX50" fmla="*/ 240179 w 493688"/>
              <a:gd name="connsiteY50" fmla="*/ 507441 h 664340"/>
              <a:gd name="connsiteX51" fmla="*/ 255251 w 493688"/>
              <a:gd name="connsiteY51" fmla="*/ 517490 h 664340"/>
              <a:gd name="connsiteX52" fmla="*/ 265300 w 493688"/>
              <a:gd name="connsiteY52" fmla="*/ 527538 h 664340"/>
              <a:gd name="connsiteX53" fmla="*/ 270324 w 493688"/>
              <a:gd name="connsiteY53" fmla="*/ 542611 h 664340"/>
              <a:gd name="connsiteX54" fmla="*/ 290421 w 493688"/>
              <a:gd name="connsiteY54" fmla="*/ 567732 h 664340"/>
              <a:gd name="connsiteX55" fmla="*/ 300469 w 493688"/>
              <a:gd name="connsiteY55" fmla="*/ 582804 h 664340"/>
              <a:gd name="connsiteX56" fmla="*/ 305493 w 493688"/>
              <a:gd name="connsiteY56" fmla="*/ 597877 h 664340"/>
              <a:gd name="connsiteX57" fmla="*/ 330614 w 493688"/>
              <a:gd name="connsiteY57" fmla="*/ 617973 h 664340"/>
              <a:gd name="connsiteX58" fmla="*/ 360759 w 493688"/>
              <a:gd name="connsiteY58" fmla="*/ 628022 h 664340"/>
              <a:gd name="connsiteX59" fmla="*/ 365783 w 493688"/>
              <a:gd name="connsiteY59" fmla="*/ 653143 h 664340"/>
              <a:gd name="connsiteX60" fmla="*/ 375832 w 493688"/>
              <a:gd name="connsiteY60" fmla="*/ 663191 h 664340"/>
              <a:gd name="connsiteX61" fmla="*/ 385880 w 493688"/>
              <a:gd name="connsiteY61" fmla="*/ 648118 h 664340"/>
              <a:gd name="connsiteX62" fmla="*/ 395928 w 493688"/>
              <a:gd name="connsiteY62" fmla="*/ 612949 h 664340"/>
              <a:gd name="connsiteX63" fmla="*/ 400953 w 493688"/>
              <a:gd name="connsiteY63" fmla="*/ 597877 h 664340"/>
              <a:gd name="connsiteX64" fmla="*/ 426073 w 493688"/>
              <a:gd name="connsiteY64" fmla="*/ 582804 h 664340"/>
              <a:gd name="connsiteX65" fmla="*/ 466267 w 493688"/>
              <a:gd name="connsiteY65" fmla="*/ 577780 h 664340"/>
              <a:gd name="connsiteX66" fmla="*/ 491388 w 493688"/>
              <a:gd name="connsiteY66" fmla="*/ 562707 h 664340"/>
              <a:gd name="connsiteX67" fmla="*/ 486363 w 493688"/>
              <a:gd name="connsiteY67" fmla="*/ 552659 h 6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93688" h="664340">
                <a:moveTo>
                  <a:pt x="486363" y="552659"/>
                </a:moveTo>
                <a:cubicBezTo>
                  <a:pt x="483851" y="538424"/>
                  <a:pt x="486576" y="497818"/>
                  <a:pt x="476315" y="477296"/>
                </a:cubicBezTo>
                <a:cubicBezTo>
                  <a:pt x="473615" y="471895"/>
                  <a:pt x="470197" y="466808"/>
                  <a:pt x="466267" y="462224"/>
                </a:cubicBezTo>
                <a:cubicBezTo>
                  <a:pt x="460102" y="455031"/>
                  <a:pt x="446170" y="442127"/>
                  <a:pt x="446170" y="442127"/>
                </a:cubicBezTo>
                <a:cubicBezTo>
                  <a:pt x="440864" y="426209"/>
                  <a:pt x="442228" y="425894"/>
                  <a:pt x="431098" y="411982"/>
                </a:cubicBezTo>
                <a:cubicBezTo>
                  <a:pt x="428139" y="408283"/>
                  <a:pt x="425111" y="404371"/>
                  <a:pt x="421049" y="401934"/>
                </a:cubicBezTo>
                <a:cubicBezTo>
                  <a:pt x="416508" y="399209"/>
                  <a:pt x="411001" y="398585"/>
                  <a:pt x="405977" y="396910"/>
                </a:cubicBezTo>
                <a:cubicBezTo>
                  <a:pt x="403861" y="403259"/>
                  <a:pt x="400757" y="420059"/>
                  <a:pt x="390904" y="422030"/>
                </a:cubicBezTo>
                <a:cubicBezTo>
                  <a:pt x="385711" y="423069"/>
                  <a:pt x="380856" y="418681"/>
                  <a:pt x="375832" y="417006"/>
                </a:cubicBezTo>
                <a:cubicBezTo>
                  <a:pt x="372482" y="413657"/>
                  <a:pt x="368220" y="411020"/>
                  <a:pt x="365783" y="406958"/>
                </a:cubicBezTo>
                <a:cubicBezTo>
                  <a:pt x="359084" y="395794"/>
                  <a:pt x="359084" y="387977"/>
                  <a:pt x="365783" y="376813"/>
                </a:cubicBezTo>
                <a:cubicBezTo>
                  <a:pt x="368220" y="372751"/>
                  <a:pt x="372482" y="370114"/>
                  <a:pt x="375832" y="366765"/>
                </a:cubicBezTo>
                <a:cubicBezTo>
                  <a:pt x="374157" y="358391"/>
                  <a:pt x="374171" y="349493"/>
                  <a:pt x="370807" y="341644"/>
                </a:cubicBezTo>
                <a:cubicBezTo>
                  <a:pt x="368941" y="337290"/>
                  <a:pt x="361282" y="336303"/>
                  <a:pt x="360759" y="331595"/>
                </a:cubicBezTo>
                <a:cubicBezTo>
                  <a:pt x="358835" y="314275"/>
                  <a:pt x="365480" y="297334"/>
                  <a:pt x="370807" y="281354"/>
                </a:cubicBezTo>
                <a:cubicBezTo>
                  <a:pt x="367458" y="278004"/>
                  <a:pt x="363718" y="275004"/>
                  <a:pt x="360759" y="271305"/>
                </a:cubicBezTo>
                <a:cubicBezTo>
                  <a:pt x="333877" y="237701"/>
                  <a:pt x="373806" y="258009"/>
                  <a:pt x="285396" y="251209"/>
                </a:cubicBezTo>
                <a:cubicBezTo>
                  <a:pt x="273140" y="247123"/>
                  <a:pt x="264988" y="245873"/>
                  <a:pt x="255251" y="236136"/>
                </a:cubicBezTo>
                <a:cubicBezTo>
                  <a:pt x="240866" y="221751"/>
                  <a:pt x="238873" y="199460"/>
                  <a:pt x="235155" y="180870"/>
                </a:cubicBezTo>
                <a:cubicBezTo>
                  <a:pt x="247112" y="144996"/>
                  <a:pt x="239328" y="159538"/>
                  <a:pt x="255251" y="135652"/>
                </a:cubicBezTo>
                <a:cubicBezTo>
                  <a:pt x="212058" y="106857"/>
                  <a:pt x="266707" y="141380"/>
                  <a:pt x="225106" y="120580"/>
                </a:cubicBezTo>
                <a:cubicBezTo>
                  <a:pt x="219705" y="117880"/>
                  <a:pt x="214749" y="114304"/>
                  <a:pt x="210034" y="110532"/>
                </a:cubicBezTo>
                <a:cubicBezTo>
                  <a:pt x="206335" y="107573"/>
                  <a:pt x="204047" y="102920"/>
                  <a:pt x="199985" y="100483"/>
                </a:cubicBezTo>
                <a:cubicBezTo>
                  <a:pt x="195444" y="97758"/>
                  <a:pt x="189937" y="97134"/>
                  <a:pt x="184913" y="95459"/>
                </a:cubicBezTo>
                <a:cubicBezTo>
                  <a:pt x="186588" y="87085"/>
                  <a:pt x="185700" y="77752"/>
                  <a:pt x="189937" y="70338"/>
                </a:cubicBezTo>
                <a:cubicBezTo>
                  <a:pt x="192933" y="65095"/>
                  <a:pt x="202310" y="65691"/>
                  <a:pt x="205010" y="60290"/>
                </a:cubicBezTo>
                <a:cubicBezTo>
                  <a:pt x="234028" y="2254"/>
                  <a:pt x="192036" y="48145"/>
                  <a:pt x="220082" y="20096"/>
                </a:cubicBezTo>
                <a:cubicBezTo>
                  <a:pt x="215058" y="16747"/>
                  <a:pt x="210528" y="12500"/>
                  <a:pt x="205010" y="10048"/>
                </a:cubicBezTo>
                <a:cubicBezTo>
                  <a:pt x="195331" y="5746"/>
                  <a:pt x="174865" y="0"/>
                  <a:pt x="174865" y="0"/>
                </a:cubicBezTo>
                <a:cubicBezTo>
                  <a:pt x="163142" y="1675"/>
                  <a:pt x="150517" y="215"/>
                  <a:pt x="139695" y="5024"/>
                </a:cubicBezTo>
                <a:cubicBezTo>
                  <a:pt x="134177" y="7476"/>
                  <a:pt x="133419" y="15381"/>
                  <a:pt x="129647" y="20096"/>
                </a:cubicBezTo>
                <a:cubicBezTo>
                  <a:pt x="119615" y="32637"/>
                  <a:pt x="119888" y="30049"/>
                  <a:pt x="104526" y="35169"/>
                </a:cubicBezTo>
                <a:cubicBezTo>
                  <a:pt x="99502" y="38518"/>
                  <a:pt x="95108" y="43097"/>
                  <a:pt x="89454" y="45217"/>
                </a:cubicBezTo>
                <a:cubicBezTo>
                  <a:pt x="81458" y="48215"/>
                  <a:pt x="71438" y="45504"/>
                  <a:pt x="64333" y="50241"/>
                </a:cubicBezTo>
                <a:cubicBezTo>
                  <a:pt x="59926" y="53179"/>
                  <a:pt x="60984" y="60290"/>
                  <a:pt x="59309" y="65314"/>
                </a:cubicBezTo>
                <a:cubicBezTo>
                  <a:pt x="69228" y="114913"/>
                  <a:pt x="76739" y="142081"/>
                  <a:pt x="59309" y="205991"/>
                </a:cubicBezTo>
                <a:cubicBezTo>
                  <a:pt x="58299" y="209696"/>
                  <a:pt x="24115" y="197610"/>
                  <a:pt x="19115" y="195943"/>
                </a:cubicBezTo>
                <a:cubicBezTo>
                  <a:pt x="14290" y="203181"/>
                  <a:pt x="0" y="216023"/>
                  <a:pt x="14091" y="226088"/>
                </a:cubicBezTo>
                <a:cubicBezTo>
                  <a:pt x="22710" y="232244"/>
                  <a:pt x="44236" y="236136"/>
                  <a:pt x="44236" y="236136"/>
                </a:cubicBezTo>
                <a:cubicBezTo>
                  <a:pt x="57910" y="277161"/>
                  <a:pt x="43480" y="229716"/>
                  <a:pt x="54284" y="321547"/>
                </a:cubicBezTo>
                <a:cubicBezTo>
                  <a:pt x="54903" y="326807"/>
                  <a:pt x="55564" y="332875"/>
                  <a:pt x="59309" y="336620"/>
                </a:cubicBezTo>
                <a:cubicBezTo>
                  <a:pt x="63054" y="340365"/>
                  <a:pt x="69357" y="339969"/>
                  <a:pt x="74381" y="341644"/>
                </a:cubicBezTo>
                <a:cubicBezTo>
                  <a:pt x="77730" y="346668"/>
                  <a:pt x="81729" y="351315"/>
                  <a:pt x="84429" y="356716"/>
                </a:cubicBezTo>
                <a:cubicBezTo>
                  <a:pt x="86798" y="361453"/>
                  <a:pt x="85709" y="368044"/>
                  <a:pt x="89454" y="371789"/>
                </a:cubicBezTo>
                <a:cubicBezTo>
                  <a:pt x="93199" y="375534"/>
                  <a:pt x="99502" y="375138"/>
                  <a:pt x="104526" y="376813"/>
                </a:cubicBezTo>
                <a:cubicBezTo>
                  <a:pt x="107875" y="381837"/>
                  <a:pt x="110802" y="387170"/>
                  <a:pt x="114574" y="391885"/>
                </a:cubicBezTo>
                <a:cubicBezTo>
                  <a:pt x="143210" y="427679"/>
                  <a:pt x="103746" y="370619"/>
                  <a:pt x="134671" y="417006"/>
                </a:cubicBezTo>
                <a:cubicBezTo>
                  <a:pt x="142597" y="456639"/>
                  <a:pt x="130437" y="436898"/>
                  <a:pt x="174865" y="447151"/>
                </a:cubicBezTo>
                <a:cubicBezTo>
                  <a:pt x="185186" y="449533"/>
                  <a:pt x="205010" y="457200"/>
                  <a:pt x="205010" y="457200"/>
                </a:cubicBezTo>
                <a:cubicBezTo>
                  <a:pt x="213030" y="481260"/>
                  <a:pt x="206289" y="468527"/>
                  <a:pt x="230131" y="492369"/>
                </a:cubicBezTo>
                <a:cubicBezTo>
                  <a:pt x="234401" y="496639"/>
                  <a:pt x="235910" y="503171"/>
                  <a:pt x="240179" y="507441"/>
                </a:cubicBezTo>
                <a:cubicBezTo>
                  <a:pt x="244449" y="511711"/>
                  <a:pt x="250536" y="513718"/>
                  <a:pt x="255251" y="517490"/>
                </a:cubicBezTo>
                <a:cubicBezTo>
                  <a:pt x="258950" y="520449"/>
                  <a:pt x="261950" y="524189"/>
                  <a:pt x="265300" y="527538"/>
                </a:cubicBezTo>
                <a:cubicBezTo>
                  <a:pt x="266975" y="532562"/>
                  <a:pt x="267956" y="537874"/>
                  <a:pt x="270324" y="542611"/>
                </a:cubicBezTo>
                <a:cubicBezTo>
                  <a:pt x="280632" y="563227"/>
                  <a:pt x="277960" y="552156"/>
                  <a:pt x="290421" y="567732"/>
                </a:cubicBezTo>
                <a:cubicBezTo>
                  <a:pt x="294193" y="572447"/>
                  <a:pt x="297120" y="577780"/>
                  <a:pt x="300469" y="582804"/>
                </a:cubicBezTo>
                <a:cubicBezTo>
                  <a:pt x="302144" y="587828"/>
                  <a:pt x="302768" y="593336"/>
                  <a:pt x="305493" y="597877"/>
                </a:cubicBezTo>
                <a:cubicBezTo>
                  <a:pt x="309289" y="604203"/>
                  <a:pt x="325015" y="615484"/>
                  <a:pt x="330614" y="617973"/>
                </a:cubicBezTo>
                <a:cubicBezTo>
                  <a:pt x="340293" y="622275"/>
                  <a:pt x="360759" y="628022"/>
                  <a:pt x="360759" y="628022"/>
                </a:cubicBezTo>
                <a:cubicBezTo>
                  <a:pt x="362434" y="636396"/>
                  <a:pt x="362419" y="645294"/>
                  <a:pt x="365783" y="653143"/>
                </a:cubicBezTo>
                <a:cubicBezTo>
                  <a:pt x="367649" y="657497"/>
                  <a:pt x="371237" y="664340"/>
                  <a:pt x="375832" y="663191"/>
                </a:cubicBezTo>
                <a:cubicBezTo>
                  <a:pt x="381690" y="661726"/>
                  <a:pt x="383180" y="653519"/>
                  <a:pt x="385880" y="648118"/>
                </a:cubicBezTo>
                <a:cubicBezTo>
                  <a:pt x="389896" y="640085"/>
                  <a:pt x="393781" y="620464"/>
                  <a:pt x="395928" y="612949"/>
                </a:cubicBezTo>
                <a:cubicBezTo>
                  <a:pt x="397383" y="607857"/>
                  <a:pt x="398228" y="602418"/>
                  <a:pt x="400953" y="597877"/>
                </a:cubicBezTo>
                <a:cubicBezTo>
                  <a:pt x="406768" y="588185"/>
                  <a:pt x="415426" y="584740"/>
                  <a:pt x="426073" y="582804"/>
                </a:cubicBezTo>
                <a:cubicBezTo>
                  <a:pt x="439357" y="580389"/>
                  <a:pt x="452869" y="579455"/>
                  <a:pt x="466267" y="577780"/>
                </a:cubicBezTo>
                <a:cubicBezTo>
                  <a:pt x="473659" y="575316"/>
                  <a:pt x="488484" y="572871"/>
                  <a:pt x="491388" y="562707"/>
                </a:cubicBezTo>
                <a:cubicBezTo>
                  <a:pt x="493688" y="554656"/>
                  <a:pt x="488875" y="566894"/>
                  <a:pt x="486363" y="552659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7" name="27 Forma libre">
            <a:extLst>
              <a:ext uri="{FF2B5EF4-FFF2-40B4-BE49-F238E27FC236}">
                <a16:creationId xmlns:a16="http://schemas.microsoft.com/office/drawing/2014/main" id="{F1507BCB-6B23-46C6-BFAC-13D70DB2CD1D}"/>
              </a:ext>
            </a:extLst>
          </p:cNvPr>
          <p:cNvSpPr/>
          <p:nvPr/>
        </p:nvSpPr>
        <p:spPr>
          <a:xfrm>
            <a:off x="1898851" y="4617601"/>
            <a:ext cx="477440" cy="717947"/>
          </a:xfrm>
          <a:custGeom>
            <a:avLst/>
            <a:gdLst>
              <a:gd name="connsiteX0" fmla="*/ 524188 w 636647"/>
              <a:gd name="connsiteY0" fmla="*/ 363416 h 962306"/>
              <a:gd name="connsiteX1" fmla="*/ 514139 w 636647"/>
              <a:gd name="connsiteY1" fmla="*/ 348343 h 962306"/>
              <a:gd name="connsiteX2" fmla="*/ 499067 w 636647"/>
              <a:gd name="connsiteY2" fmla="*/ 343319 h 962306"/>
              <a:gd name="connsiteX3" fmla="*/ 489018 w 636647"/>
              <a:gd name="connsiteY3" fmla="*/ 333271 h 962306"/>
              <a:gd name="connsiteX4" fmla="*/ 468922 w 636647"/>
              <a:gd name="connsiteY4" fmla="*/ 272980 h 962306"/>
              <a:gd name="connsiteX5" fmla="*/ 458873 w 636647"/>
              <a:gd name="connsiteY5" fmla="*/ 262932 h 962306"/>
              <a:gd name="connsiteX6" fmla="*/ 438777 w 636647"/>
              <a:gd name="connsiteY6" fmla="*/ 237811 h 962306"/>
              <a:gd name="connsiteX7" fmla="*/ 428728 w 636647"/>
              <a:gd name="connsiteY7" fmla="*/ 207666 h 962306"/>
              <a:gd name="connsiteX8" fmla="*/ 418680 w 636647"/>
              <a:gd name="connsiteY8" fmla="*/ 172497 h 962306"/>
              <a:gd name="connsiteX9" fmla="*/ 398583 w 636647"/>
              <a:gd name="connsiteY9" fmla="*/ 147376 h 962306"/>
              <a:gd name="connsiteX10" fmla="*/ 393559 w 636647"/>
              <a:gd name="connsiteY10" fmla="*/ 132304 h 962306"/>
              <a:gd name="connsiteX11" fmla="*/ 383511 w 636647"/>
              <a:gd name="connsiteY11" fmla="*/ 122255 h 962306"/>
              <a:gd name="connsiteX12" fmla="*/ 358390 w 636647"/>
              <a:gd name="connsiteY12" fmla="*/ 82062 h 962306"/>
              <a:gd name="connsiteX13" fmla="*/ 343317 w 636647"/>
              <a:gd name="connsiteY13" fmla="*/ 51917 h 962306"/>
              <a:gd name="connsiteX14" fmla="*/ 338293 w 636647"/>
              <a:gd name="connsiteY14" fmla="*/ 36844 h 962306"/>
              <a:gd name="connsiteX15" fmla="*/ 323221 w 636647"/>
              <a:gd name="connsiteY15" fmla="*/ 26796 h 962306"/>
              <a:gd name="connsiteX16" fmla="*/ 257906 w 636647"/>
              <a:gd name="connsiteY16" fmla="*/ 26796 h 962306"/>
              <a:gd name="connsiteX17" fmla="*/ 247858 w 636647"/>
              <a:gd name="connsiteY17" fmla="*/ 16747 h 962306"/>
              <a:gd name="connsiteX18" fmla="*/ 232785 w 636647"/>
              <a:gd name="connsiteY18" fmla="*/ 6699 h 962306"/>
              <a:gd name="connsiteX19" fmla="*/ 212689 w 636647"/>
              <a:gd name="connsiteY19" fmla="*/ 26796 h 962306"/>
              <a:gd name="connsiteX20" fmla="*/ 197616 w 636647"/>
              <a:gd name="connsiteY20" fmla="*/ 31820 h 962306"/>
              <a:gd name="connsiteX21" fmla="*/ 187568 w 636647"/>
              <a:gd name="connsiteY21" fmla="*/ 46893 h 962306"/>
              <a:gd name="connsiteX22" fmla="*/ 197616 w 636647"/>
              <a:gd name="connsiteY22" fmla="*/ 77038 h 962306"/>
              <a:gd name="connsiteX23" fmla="*/ 202640 w 636647"/>
              <a:gd name="connsiteY23" fmla="*/ 92110 h 962306"/>
              <a:gd name="connsiteX24" fmla="*/ 207665 w 636647"/>
              <a:gd name="connsiteY24" fmla="*/ 117231 h 962306"/>
              <a:gd name="connsiteX25" fmla="*/ 222737 w 636647"/>
              <a:gd name="connsiteY25" fmla="*/ 147376 h 962306"/>
              <a:gd name="connsiteX26" fmla="*/ 232785 w 636647"/>
              <a:gd name="connsiteY26" fmla="*/ 197618 h 962306"/>
              <a:gd name="connsiteX27" fmla="*/ 242834 w 636647"/>
              <a:gd name="connsiteY27" fmla="*/ 227763 h 962306"/>
              <a:gd name="connsiteX28" fmla="*/ 237810 w 636647"/>
              <a:gd name="connsiteY28" fmla="*/ 267956 h 962306"/>
              <a:gd name="connsiteX29" fmla="*/ 217713 w 636647"/>
              <a:gd name="connsiteY29" fmla="*/ 272980 h 962306"/>
              <a:gd name="connsiteX30" fmla="*/ 197616 w 636647"/>
              <a:gd name="connsiteY30" fmla="*/ 298101 h 962306"/>
              <a:gd name="connsiteX31" fmla="*/ 192592 w 636647"/>
              <a:gd name="connsiteY31" fmla="*/ 313174 h 962306"/>
              <a:gd name="connsiteX32" fmla="*/ 142350 w 636647"/>
              <a:gd name="connsiteY32" fmla="*/ 348343 h 962306"/>
              <a:gd name="connsiteX33" fmla="*/ 122254 w 636647"/>
              <a:gd name="connsiteY33" fmla="*/ 323222 h 962306"/>
              <a:gd name="connsiteX34" fmla="*/ 112205 w 636647"/>
              <a:gd name="connsiteY34" fmla="*/ 333271 h 962306"/>
              <a:gd name="connsiteX35" fmla="*/ 107181 w 636647"/>
              <a:gd name="connsiteY35" fmla="*/ 428730 h 962306"/>
              <a:gd name="connsiteX36" fmla="*/ 112205 w 636647"/>
              <a:gd name="connsiteY36" fmla="*/ 463899 h 962306"/>
              <a:gd name="connsiteX37" fmla="*/ 122254 w 636647"/>
              <a:gd name="connsiteY37" fmla="*/ 494044 h 962306"/>
              <a:gd name="connsiteX38" fmla="*/ 112205 w 636647"/>
              <a:gd name="connsiteY38" fmla="*/ 504093 h 962306"/>
              <a:gd name="connsiteX39" fmla="*/ 102157 w 636647"/>
              <a:gd name="connsiteY39" fmla="*/ 519165 h 962306"/>
              <a:gd name="connsiteX40" fmla="*/ 87084 w 636647"/>
              <a:gd name="connsiteY40" fmla="*/ 529213 h 962306"/>
              <a:gd name="connsiteX41" fmla="*/ 77036 w 636647"/>
              <a:gd name="connsiteY41" fmla="*/ 539262 h 962306"/>
              <a:gd name="connsiteX42" fmla="*/ 31818 w 636647"/>
              <a:gd name="connsiteY42" fmla="*/ 544286 h 962306"/>
              <a:gd name="connsiteX43" fmla="*/ 16746 w 636647"/>
              <a:gd name="connsiteY43" fmla="*/ 624673 h 962306"/>
              <a:gd name="connsiteX44" fmla="*/ 6698 w 636647"/>
              <a:gd name="connsiteY44" fmla="*/ 639745 h 962306"/>
              <a:gd name="connsiteX45" fmla="*/ 26794 w 636647"/>
              <a:gd name="connsiteY45" fmla="*/ 659842 h 962306"/>
              <a:gd name="connsiteX46" fmla="*/ 46891 w 636647"/>
              <a:gd name="connsiteY46" fmla="*/ 679939 h 962306"/>
              <a:gd name="connsiteX47" fmla="*/ 92109 w 636647"/>
              <a:gd name="connsiteY47" fmla="*/ 674914 h 962306"/>
              <a:gd name="connsiteX48" fmla="*/ 102157 w 636647"/>
              <a:gd name="connsiteY48" fmla="*/ 684963 h 962306"/>
              <a:gd name="connsiteX49" fmla="*/ 117229 w 636647"/>
              <a:gd name="connsiteY49" fmla="*/ 689987 h 962306"/>
              <a:gd name="connsiteX50" fmla="*/ 127278 w 636647"/>
              <a:gd name="connsiteY50" fmla="*/ 705060 h 962306"/>
              <a:gd name="connsiteX51" fmla="*/ 137326 w 636647"/>
              <a:gd name="connsiteY51" fmla="*/ 735205 h 962306"/>
              <a:gd name="connsiteX52" fmla="*/ 142350 w 636647"/>
              <a:gd name="connsiteY52" fmla="*/ 750277 h 962306"/>
              <a:gd name="connsiteX53" fmla="*/ 147374 w 636647"/>
              <a:gd name="connsiteY53" fmla="*/ 805543 h 962306"/>
              <a:gd name="connsiteX54" fmla="*/ 152399 w 636647"/>
              <a:gd name="connsiteY54" fmla="*/ 825640 h 962306"/>
              <a:gd name="connsiteX55" fmla="*/ 192592 w 636647"/>
              <a:gd name="connsiteY55" fmla="*/ 830664 h 962306"/>
              <a:gd name="connsiteX56" fmla="*/ 217713 w 636647"/>
              <a:gd name="connsiteY56" fmla="*/ 855785 h 962306"/>
              <a:gd name="connsiteX57" fmla="*/ 222737 w 636647"/>
              <a:gd name="connsiteY57" fmla="*/ 870857 h 962306"/>
              <a:gd name="connsiteX58" fmla="*/ 242834 w 636647"/>
              <a:gd name="connsiteY58" fmla="*/ 890954 h 962306"/>
              <a:gd name="connsiteX59" fmla="*/ 283027 w 636647"/>
              <a:gd name="connsiteY59" fmla="*/ 906027 h 962306"/>
              <a:gd name="connsiteX60" fmla="*/ 298100 w 636647"/>
              <a:gd name="connsiteY60" fmla="*/ 911051 h 962306"/>
              <a:gd name="connsiteX61" fmla="*/ 303124 w 636647"/>
              <a:gd name="connsiteY61" fmla="*/ 926123 h 962306"/>
              <a:gd name="connsiteX62" fmla="*/ 298100 w 636647"/>
              <a:gd name="connsiteY62" fmla="*/ 951244 h 962306"/>
              <a:gd name="connsiteX63" fmla="*/ 308148 w 636647"/>
              <a:gd name="connsiteY63" fmla="*/ 961293 h 962306"/>
              <a:gd name="connsiteX64" fmla="*/ 333269 w 636647"/>
              <a:gd name="connsiteY64" fmla="*/ 956268 h 962306"/>
              <a:gd name="connsiteX65" fmla="*/ 343317 w 636647"/>
              <a:gd name="connsiteY65" fmla="*/ 926123 h 962306"/>
              <a:gd name="connsiteX66" fmla="*/ 403607 w 636647"/>
              <a:gd name="connsiteY66" fmla="*/ 921099 h 962306"/>
              <a:gd name="connsiteX67" fmla="*/ 418680 w 636647"/>
              <a:gd name="connsiteY67" fmla="*/ 916075 h 962306"/>
              <a:gd name="connsiteX68" fmla="*/ 478970 w 636647"/>
              <a:gd name="connsiteY68" fmla="*/ 911051 h 962306"/>
              <a:gd name="connsiteX69" fmla="*/ 489018 w 636647"/>
              <a:gd name="connsiteY69" fmla="*/ 901002 h 962306"/>
              <a:gd name="connsiteX70" fmla="*/ 529212 w 636647"/>
              <a:gd name="connsiteY70" fmla="*/ 890954 h 962306"/>
              <a:gd name="connsiteX71" fmla="*/ 534236 w 636647"/>
              <a:gd name="connsiteY71" fmla="*/ 875882 h 962306"/>
              <a:gd name="connsiteX72" fmla="*/ 564381 w 636647"/>
              <a:gd name="connsiteY72" fmla="*/ 865833 h 962306"/>
              <a:gd name="connsiteX73" fmla="*/ 569405 w 636647"/>
              <a:gd name="connsiteY73" fmla="*/ 850761 h 962306"/>
              <a:gd name="connsiteX74" fmla="*/ 574429 w 636647"/>
              <a:gd name="connsiteY74" fmla="*/ 795495 h 962306"/>
              <a:gd name="connsiteX75" fmla="*/ 584478 w 636647"/>
              <a:gd name="connsiteY75" fmla="*/ 785446 h 962306"/>
              <a:gd name="connsiteX76" fmla="*/ 604574 w 636647"/>
              <a:gd name="connsiteY76" fmla="*/ 775398 h 962306"/>
              <a:gd name="connsiteX77" fmla="*/ 624671 w 636647"/>
              <a:gd name="connsiteY77" fmla="*/ 770374 h 962306"/>
              <a:gd name="connsiteX78" fmla="*/ 624671 w 636647"/>
              <a:gd name="connsiteY78" fmla="*/ 720132 h 962306"/>
              <a:gd name="connsiteX79" fmla="*/ 594526 w 636647"/>
              <a:gd name="connsiteY79" fmla="*/ 710084 h 962306"/>
              <a:gd name="connsiteX80" fmla="*/ 534236 w 636647"/>
              <a:gd name="connsiteY80" fmla="*/ 695011 h 962306"/>
              <a:gd name="connsiteX81" fmla="*/ 524188 w 636647"/>
              <a:gd name="connsiteY81" fmla="*/ 705060 h 962306"/>
              <a:gd name="connsiteX82" fmla="*/ 473946 w 636647"/>
              <a:gd name="connsiteY82" fmla="*/ 715108 h 962306"/>
              <a:gd name="connsiteX83" fmla="*/ 433753 w 636647"/>
              <a:gd name="connsiteY83" fmla="*/ 720132 h 962306"/>
              <a:gd name="connsiteX84" fmla="*/ 413656 w 636647"/>
              <a:gd name="connsiteY84" fmla="*/ 700035 h 962306"/>
              <a:gd name="connsiteX85" fmla="*/ 438777 w 636647"/>
              <a:gd name="connsiteY85" fmla="*/ 679939 h 962306"/>
              <a:gd name="connsiteX86" fmla="*/ 443801 w 636647"/>
              <a:gd name="connsiteY86" fmla="*/ 664866 h 962306"/>
              <a:gd name="connsiteX87" fmla="*/ 448825 w 636647"/>
              <a:gd name="connsiteY87" fmla="*/ 644769 h 962306"/>
              <a:gd name="connsiteX88" fmla="*/ 443801 w 636647"/>
              <a:gd name="connsiteY88" fmla="*/ 579455 h 962306"/>
              <a:gd name="connsiteX89" fmla="*/ 433753 w 636647"/>
              <a:gd name="connsiteY89" fmla="*/ 549310 h 962306"/>
              <a:gd name="connsiteX90" fmla="*/ 418680 w 636647"/>
              <a:gd name="connsiteY90" fmla="*/ 499068 h 962306"/>
              <a:gd name="connsiteX91" fmla="*/ 403607 w 636647"/>
              <a:gd name="connsiteY91" fmla="*/ 489020 h 962306"/>
              <a:gd name="connsiteX92" fmla="*/ 393559 w 636647"/>
              <a:gd name="connsiteY92" fmla="*/ 473947 h 962306"/>
              <a:gd name="connsiteX93" fmla="*/ 403607 w 636647"/>
              <a:gd name="connsiteY93" fmla="*/ 443802 h 962306"/>
              <a:gd name="connsiteX94" fmla="*/ 393559 w 636647"/>
              <a:gd name="connsiteY94" fmla="*/ 428730 h 962306"/>
              <a:gd name="connsiteX95" fmla="*/ 378487 w 636647"/>
              <a:gd name="connsiteY95" fmla="*/ 418682 h 962306"/>
              <a:gd name="connsiteX96" fmla="*/ 368438 w 636647"/>
              <a:gd name="connsiteY96" fmla="*/ 408633 h 962306"/>
              <a:gd name="connsiteX97" fmla="*/ 388535 w 636647"/>
              <a:gd name="connsiteY97" fmla="*/ 318198 h 962306"/>
              <a:gd name="connsiteX98" fmla="*/ 403607 w 636647"/>
              <a:gd name="connsiteY98" fmla="*/ 328246 h 962306"/>
              <a:gd name="connsiteX99" fmla="*/ 438777 w 636647"/>
              <a:gd name="connsiteY99" fmla="*/ 333271 h 962306"/>
              <a:gd name="connsiteX100" fmla="*/ 448825 w 636647"/>
              <a:gd name="connsiteY100" fmla="*/ 348343 h 962306"/>
              <a:gd name="connsiteX101" fmla="*/ 463898 w 636647"/>
              <a:gd name="connsiteY101" fmla="*/ 353367 h 962306"/>
              <a:gd name="connsiteX102" fmla="*/ 499067 w 636647"/>
              <a:gd name="connsiteY102" fmla="*/ 358391 h 962306"/>
              <a:gd name="connsiteX103" fmla="*/ 524188 w 636647"/>
              <a:gd name="connsiteY103" fmla="*/ 363416 h 96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36647" h="962306">
                <a:moveTo>
                  <a:pt x="524188" y="363416"/>
                </a:moveTo>
                <a:cubicBezTo>
                  <a:pt x="526700" y="361741"/>
                  <a:pt x="518854" y="352115"/>
                  <a:pt x="514139" y="348343"/>
                </a:cubicBezTo>
                <a:cubicBezTo>
                  <a:pt x="510004" y="345035"/>
                  <a:pt x="503608" y="346044"/>
                  <a:pt x="499067" y="343319"/>
                </a:cubicBezTo>
                <a:cubicBezTo>
                  <a:pt x="495005" y="340882"/>
                  <a:pt x="492368" y="336620"/>
                  <a:pt x="489018" y="333271"/>
                </a:cubicBezTo>
                <a:lnTo>
                  <a:pt x="468922" y="272980"/>
                </a:lnTo>
                <a:cubicBezTo>
                  <a:pt x="467424" y="268486"/>
                  <a:pt x="461832" y="266631"/>
                  <a:pt x="458873" y="262932"/>
                </a:cubicBezTo>
                <a:cubicBezTo>
                  <a:pt x="433511" y="231230"/>
                  <a:pt x="463047" y="262084"/>
                  <a:pt x="438777" y="237811"/>
                </a:cubicBezTo>
                <a:cubicBezTo>
                  <a:pt x="435427" y="227763"/>
                  <a:pt x="431297" y="217942"/>
                  <a:pt x="428728" y="207666"/>
                </a:cubicBezTo>
                <a:cubicBezTo>
                  <a:pt x="427118" y="201226"/>
                  <a:pt x="422284" y="179706"/>
                  <a:pt x="418680" y="172497"/>
                </a:cubicBezTo>
                <a:cubicBezTo>
                  <a:pt x="412341" y="159818"/>
                  <a:pt x="407931" y="156723"/>
                  <a:pt x="398583" y="147376"/>
                </a:cubicBezTo>
                <a:cubicBezTo>
                  <a:pt x="396908" y="142352"/>
                  <a:pt x="396284" y="136845"/>
                  <a:pt x="393559" y="132304"/>
                </a:cubicBezTo>
                <a:cubicBezTo>
                  <a:pt x="391122" y="128242"/>
                  <a:pt x="385629" y="126492"/>
                  <a:pt x="383511" y="122255"/>
                </a:cubicBezTo>
                <a:cubicBezTo>
                  <a:pt x="362585" y="80404"/>
                  <a:pt x="387387" y="101393"/>
                  <a:pt x="358390" y="82062"/>
                </a:cubicBezTo>
                <a:cubicBezTo>
                  <a:pt x="345762" y="44175"/>
                  <a:pt x="362797" y="90875"/>
                  <a:pt x="343317" y="51917"/>
                </a:cubicBezTo>
                <a:cubicBezTo>
                  <a:pt x="340948" y="47180"/>
                  <a:pt x="341601" y="40980"/>
                  <a:pt x="338293" y="36844"/>
                </a:cubicBezTo>
                <a:cubicBezTo>
                  <a:pt x="334521" y="32129"/>
                  <a:pt x="328245" y="30145"/>
                  <a:pt x="323221" y="26796"/>
                </a:cubicBezTo>
                <a:cubicBezTo>
                  <a:pt x="302418" y="29107"/>
                  <a:pt x="278474" y="37080"/>
                  <a:pt x="257906" y="26796"/>
                </a:cubicBezTo>
                <a:cubicBezTo>
                  <a:pt x="253669" y="24678"/>
                  <a:pt x="251557" y="19706"/>
                  <a:pt x="247858" y="16747"/>
                </a:cubicBezTo>
                <a:cubicBezTo>
                  <a:pt x="243143" y="12975"/>
                  <a:pt x="237809" y="10048"/>
                  <a:pt x="232785" y="6699"/>
                </a:cubicBezTo>
                <a:cubicBezTo>
                  <a:pt x="192592" y="20097"/>
                  <a:pt x="239485" y="0"/>
                  <a:pt x="212689" y="26796"/>
                </a:cubicBezTo>
                <a:cubicBezTo>
                  <a:pt x="208944" y="30541"/>
                  <a:pt x="202640" y="30145"/>
                  <a:pt x="197616" y="31820"/>
                </a:cubicBezTo>
                <a:cubicBezTo>
                  <a:pt x="194267" y="36844"/>
                  <a:pt x="187568" y="40855"/>
                  <a:pt x="187568" y="46893"/>
                </a:cubicBezTo>
                <a:cubicBezTo>
                  <a:pt x="187568" y="57485"/>
                  <a:pt x="194267" y="66990"/>
                  <a:pt x="197616" y="77038"/>
                </a:cubicBezTo>
                <a:lnTo>
                  <a:pt x="202640" y="92110"/>
                </a:lnTo>
                <a:cubicBezTo>
                  <a:pt x="205340" y="100211"/>
                  <a:pt x="204667" y="109235"/>
                  <a:pt x="207665" y="117231"/>
                </a:cubicBezTo>
                <a:cubicBezTo>
                  <a:pt x="223414" y="159226"/>
                  <a:pt x="213380" y="106829"/>
                  <a:pt x="222737" y="147376"/>
                </a:cubicBezTo>
                <a:cubicBezTo>
                  <a:pt x="226577" y="164018"/>
                  <a:pt x="229436" y="180871"/>
                  <a:pt x="232785" y="197618"/>
                </a:cubicBezTo>
                <a:cubicBezTo>
                  <a:pt x="234862" y="208004"/>
                  <a:pt x="242834" y="227763"/>
                  <a:pt x="242834" y="227763"/>
                </a:cubicBezTo>
                <a:cubicBezTo>
                  <a:pt x="241159" y="241161"/>
                  <a:pt x="244367" y="256153"/>
                  <a:pt x="237810" y="267956"/>
                </a:cubicBezTo>
                <a:cubicBezTo>
                  <a:pt x="234457" y="273992"/>
                  <a:pt x="222596" y="268097"/>
                  <a:pt x="217713" y="272980"/>
                </a:cubicBezTo>
                <a:cubicBezTo>
                  <a:pt x="183016" y="307677"/>
                  <a:pt x="241013" y="283636"/>
                  <a:pt x="197616" y="298101"/>
                </a:cubicBezTo>
                <a:cubicBezTo>
                  <a:pt x="195941" y="303125"/>
                  <a:pt x="193539" y="307963"/>
                  <a:pt x="192592" y="313174"/>
                </a:cubicBezTo>
                <a:cubicBezTo>
                  <a:pt x="182611" y="368074"/>
                  <a:pt x="204443" y="355242"/>
                  <a:pt x="142350" y="348343"/>
                </a:cubicBezTo>
                <a:cubicBezTo>
                  <a:pt x="141842" y="347582"/>
                  <a:pt x="127026" y="323222"/>
                  <a:pt x="122254" y="323222"/>
                </a:cubicBezTo>
                <a:cubicBezTo>
                  <a:pt x="117517" y="323222"/>
                  <a:pt x="115555" y="329921"/>
                  <a:pt x="112205" y="333271"/>
                </a:cubicBezTo>
                <a:cubicBezTo>
                  <a:pt x="110530" y="365091"/>
                  <a:pt x="107181" y="396866"/>
                  <a:pt x="107181" y="428730"/>
                </a:cubicBezTo>
                <a:cubicBezTo>
                  <a:pt x="107181" y="440572"/>
                  <a:pt x="109542" y="452360"/>
                  <a:pt x="112205" y="463899"/>
                </a:cubicBezTo>
                <a:cubicBezTo>
                  <a:pt x="114587" y="474220"/>
                  <a:pt x="122254" y="494044"/>
                  <a:pt x="122254" y="494044"/>
                </a:cubicBezTo>
                <a:cubicBezTo>
                  <a:pt x="118904" y="497394"/>
                  <a:pt x="115164" y="500394"/>
                  <a:pt x="112205" y="504093"/>
                </a:cubicBezTo>
                <a:cubicBezTo>
                  <a:pt x="108433" y="508808"/>
                  <a:pt x="106427" y="514896"/>
                  <a:pt x="102157" y="519165"/>
                </a:cubicBezTo>
                <a:cubicBezTo>
                  <a:pt x="97887" y="523435"/>
                  <a:pt x="91799" y="525441"/>
                  <a:pt x="87084" y="529213"/>
                </a:cubicBezTo>
                <a:cubicBezTo>
                  <a:pt x="83385" y="532172"/>
                  <a:pt x="81606" y="538016"/>
                  <a:pt x="77036" y="539262"/>
                </a:cubicBezTo>
                <a:cubicBezTo>
                  <a:pt x="62405" y="543252"/>
                  <a:pt x="46891" y="542611"/>
                  <a:pt x="31818" y="544286"/>
                </a:cubicBezTo>
                <a:cubicBezTo>
                  <a:pt x="6623" y="582079"/>
                  <a:pt x="33207" y="536876"/>
                  <a:pt x="16746" y="624673"/>
                </a:cubicBezTo>
                <a:cubicBezTo>
                  <a:pt x="15633" y="630608"/>
                  <a:pt x="10047" y="634721"/>
                  <a:pt x="6698" y="639745"/>
                </a:cubicBezTo>
                <a:cubicBezTo>
                  <a:pt x="20095" y="679939"/>
                  <a:pt x="0" y="633048"/>
                  <a:pt x="26794" y="659842"/>
                </a:cubicBezTo>
                <a:cubicBezTo>
                  <a:pt x="53591" y="686639"/>
                  <a:pt x="6695" y="666538"/>
                  <a:pt x="46891" y="679939"/>
                </a:cubicBezTo>
                <a:cubicBezTo>
                  <a:pt x="82060" y="668215"/>
                  <a:pt x="66988" y="666541"/>
                  <a:pt x="92109" y="674914"/>
                </a:cubicBezTo>
                <a:cubicBezTo>
                  <a:pt x="95458" y="678264"/>
                  <a:pt x="98095" y="682526"/>
                  <a:pt x="102157" y="684963"/>
                </a:cubicBezTo>
                <a:cubicBezTo>
                  <a:pt x="106698" y="687688"/>
                  <a:pt x="113094" y="686679"/>
                  <a:pt x="117229" y="689987"/>
                </a:cubicBezTo>
                <a:cubicBezTo>
                  <a:pt x="121944" y="693759"/>
                  <a:pt x="123928" y="700036"/>
                  <a:pt x="127278" y="705060"/>
                </a:cubicBezTo>
                <a:lnTo>
                  <a:pt x="137326" y="735205"/>
                </a:lnTo>
                <a:lnTo>
                  <a:pt x="142350" y="750277"/>
                </a:lnTo>
                <a:cubicBezTo>
                  <a:pt x="144025" y="768699"/>
                  <a:pt x="144929" y="787207"/>
                  <a:pt x="147374" y="805543"/>
                </a:cubicBezTo>
                <a:cubicBezTo>
                  <a:pt x="148287" y="812388"/>
                  <a:pt x="146363" y="822287"/>
                  <a:pt x="152399" y="825640"/>
                </a:cubicBezTo>
                <a:cubicBezTo>
                  <a:pt x="164202" y="832197"/>
                  <a:pt x="179194" y="828989"/>
                  <a:pt x="192592" y="830664"/>
                </a:cubicBezTo>
                <a:cubicBezTo>
                  <a:pt x="207666" y="840713"/>
                  <a:pt x="209339" y="839036"/>
                  <a:pt x="217713" y="855785"/>
                </a:cubicBezTo>
                <a:cubicBezTo>
                  <a:pt x="220081" y="860522"/>
                  <a:pt x="219659" y="866548"/>
                  <a:pt x="222737" y="870857"/>
                </a:cubicBezTo>
                <a:cubicBezTo>
                  <a:pt x="228244" y="878566"/>
                  <a:pt x="236135" y="884255"/>
                  <a:pt x="242834" y="890954"/>
                </a:cubicBezTo>
                <a:cubicBezTo>
                  <a:pt x="256617" y="904737"/>
                  <a:pt x="263857" y="901234"/>
                  <a:pt x="283027" y="906027"/>
                </a:cubicBezTo>
                <a:cubicBezTo>
                  <a:pt x="288165" y="907312"/>
                  <a:pt x="293076" y="909376"/>
                  <a:pt x="298100" y="911051"/>
                </a:cubicBezTo>
                <a:cubicBezTo>
                  <a:pt x="299775" y="916075"/>
                  <a:pt x="303124" y="920827"/>
                  <a:pt x="303124" y="926123"/>
                </a:cubicBezTo>
                <a:cubicBezTo>
                  <a:pt x="303124" y="934662"/>
                  <a:pt x="296892" y="942790"/>
                  <a:pt x="298100" y="951244"/>
                </a:cubicBezTo>
                <a:cubicBezTo>
                  <a:pt x="298770" y="955933"/>
                  <a:pt x="304799" y="957943"/>
                  <a:pt x="308148" y="961293"/>
                </a:cubicBezTo>
                <a:cubicBezTo>
                  <a:pt x="316522" y="959618"/>
                  <a:pt x="327231" y="962306"/>
                  <a:pt x="333269" y="956268"/>
                </a:cubicBezTo>
                <a:cubicBezTo>
                  <a:pt x="340758" y="948778"/>
                  <a:pt x="332762" y="927003"/>
                  <a:pt x="343317" y="926123"/>
                </a:cubicBezTo>
                <a:lnTo>
                  <a:pt x="403607" y="921099"/>
                </a:lnTo>
                <a:cubicBezTo>
                  <a:pt x="408631" y="919424"/>
                  <a:pt x="413430" y="916775"/>
                  <a:pt x="418680" y="916075"/>
                </a:cubicBezTo>
                <a:cubicBezTo>
                  <a:pt x="438669" y="913410"/>
                  <a:pt x="459251" y="915277"/>
                  <a:pt x="478970" y="911051"/>
                </a:cubicBezTo>
                <a:cubicBezTo>
                  <a:pt x="483602" y="910058"/>
                  <a:pt x="484956" y="903439"/>
                  <a:pt x="489018" y="901002"/>
                </a:cubicBezTo>
                <a:cubicBezTo>
                  <a:pt x="496741" y="896368"/>
                  <a:pt x="523811" y="892034"/>
                  <a:pt x="529212" y="890954"/>
                </a:cubicBezTo>
                <a:cubicBezTo>
                  <a:pt x="530887" y="885930"/>
                  <a:pt x="529927" y="878960"/>
                  <a:pt x="534236" y="875882"/>
                </a:cubicBezTo>
                <a:cubicBezTo>
                  <a:pt x="542855" y="869726"/>
                  <a:pt x="564381" y="865833"/>
                  <a:pt x="564381" y="865833"/>
                </a:cubicBezTo>
                <a:cubicBezTo>
                  <a:pt x="566056" y="860809"/>
                  <a:pt x="568656" y="856004"/>
                  <a:pt x="569405" y="850761"/>
                </a:cubicBezTo>
                <a:cubicBezTo>
                  <a:pt x="572021" y="832449"/>
                  <a:pt x="570269" y="813519"/>
                  <a:pt x="574429" y="795495"/>
                </a:cubicBezTo>
                <a:cubicBezTo>
                  <a:pt x="575494" y="790879"/>
                  <a:pt x="581128" y="788796"/>
                  <a:pt x="584478" y="785446"/>
                </a:cubicBezTo>
                <a:cubicBezTo>
                  <a:pt x="593410" y="758651"/>
                  <a:pt x="582245" y="775398"/>
                  <a:pt x="604574" y="775398"/>
                </a:cubicBezTo>
                <a:cubicBezTo>
                  <a:pt x="611479" y="775398"/>
                  <a:pt x="617972" y="772049"/>
                  <a:pt x="624671" y="770374"/>
                </a:cubicBezTo>
                <a:cubicBezTo>
                  <a:pt x="628223" y="756167"/>
                  <a:pt x="636647" y="733819"/>
                  <a:pt x="624671" y="720132"/>
                </a:cubicBezTo>
                <a:cubicBezTo>
                  <a:pt x="617696" y="712161"/>
                  <a:pt x="594526" y="710084"/>
                  <a:pt x="594526" y="710084"/>
                </a:cubicBezTo>
                <a:cubicBezTo>
                  <a:pt x="564882" y="680440"/>
                  <a:pt x="583830" y="688812"/>
                  <a:pt x="534236" y="695011"/>
                </a:cubicBezTo>
                <a:cubicBezTo>
                  <a:pt x="530887" y="698361"/>
                  <a:pt x="528250" y="702623"/>
                  <a:pt x="524188" y="705060"/>
                </a:cubicBezTo>
                <a:cubicBezTo>
                  <a:pt x="513228" y="711636"/>
                  <a:pt x="480041" y="714237"/>
                  <a:pt x="473946" y="715108"/>
                </a:cubicBezTo>
                <a:cubicBezTo>
                  <a:pt x="458154" y="725635"/>
                  <a:pt x="455763" y="732360"/>
                  <a:pt x="433753" y="720132"/>
                </a:cubicBezTo>
                <a:cubicBezTo>
                  <a:pt x="425471" y="715531"/>
                  <a:pt x="413656" y="700035"/>
                  <a:pt x="413656" y="700035"/>
                </a:cubicBezTo>
                <a:cubicBezTo>
                  <a:pt x="425702" y="663897"/>
                  <a:pt x="407233" y="705174"/>
                  <a:pt x="438777" y="679939"/>
                </a:cubicBezTo>
                <a:cubicBezTo>
                  <a:pt x="442913" y="676631"/>
                  <a:pt x="442346" y="669958"/>
                  <a:pt x="443801" y="664866"/>
                </a:cubicBezTo>
                <a:cubicBezTo>
                  <a:pt x="445698" y="658227"/>
                  <a:pt x="447150" y="651468"/>
                  <a:pt x="448825" y="644769"/>
                </a:cubicBezTo>
                <a:cubicBezTo>
                  <a:pt x="447150" y="622998"/>
                  <a:pt x="447206" y="601023"/>
                  <a:pt x="443801" y="579455"/>
                </a:cubicBezTo>
                <a:cubicBezTo>
                  <a:pt x="442149" y="568993"/>
                  <a:pt x="433753" y="549310"/>
                  <a:pt x="433753" y="549310"/>
                </a:cubicBezTo>
                <a:cubicBezTo>
                  <a:pt x="430591" y="527177"/>
                  <a:pt x="433911" y="514299"/>
                  <a:pt x="418680" y="499068"/>
                </a:cubicBezTo>
                <a:cubicBezTo>
                  <a:pt x="414410" y="494798"/>
                  <a:pt x="408631" y="492369"/>
                  <a:pt x="403607" y="489020"/>
                </a:cubicBezTo>
                <a:cubicBezTo>
                  <a:pt x="400258" y="483996"/>
                  <a:pt x="393559" y="479985"/>
                  <a:pt x="393559" y="473947"/>
                </a:cubicBezTo>
                <a:cubicBezTo>
                  <a:pt x="393559" y="463355"/>
                  <a:pt x="403607" y="443802"/>
                  <a:pt x="403607" y="443802"/>
                </a:cubicBezTo>
                <a:cubicBezTo>
                  <a:pt x="400258" y="438778"/>
                  <a:pt x="397829" y="433000"/>
                  <a:pt x="393559" y="428730"/>
                </a:cubicBezTo>
                <a:cubicBezTo>
                  <a:pt x="389289" y="424460"/>
                  <a:pt x="383202" y="422454"/>
                  <a:pt x="378487" y="418682"/>
                </a:cubicBezTo>
                <a:cubicBezTo>
                  <a:pt x="374788" y="415723"/>
                  <a:pt x="371788" y="411983"/>
                  <a:pt x="368438" y="408633"/>
                </a:cubicBezTo>
                <a:cubicBezTo>
                  <a:pt x="371411" y="352148"/>
                  <a:pt x="343620" y="295741"/>
                  <a:pt x="388535" y="318198"/>
                </a:cubicBezTo>
                <a:cubicBezTo>
                  <a:pt x="393936" y="320898"/>
                  <a:pt x="397824" y="326511"/>
                  <a:pt x="403607" y="328246"/>
                </a:cubicBezTo>
                <a:cubicBezTo>
                  <a:pt x="414950" y="331649"/>
                  <a:pt x="427054" y="331596"/>
                  <a:pt x="438777" y="333271"/>
                </a:cubicBezTo>
                <a:cubicBezTo>
                  <a:pt x="442126" y="338295"/>
                  <a:pt x="444110" y="344571"/>
                  <a:pt x="448825" y="348343"/>
                </a:cubicBezTo>
                <a:cubicBezTo>
                  <a:pt x="452961" y="351651"/>
                  <a:pt x="458705" y="352328"/>
                  <a:pt x="463898" y="353367"/>
                </a:cubicBezTo>
                <a:cubicBezTo>
                  <a:pt x="475510" y="355689"/>
                  <a:pt x="487416" y="356273"/>
                  <a:pt x="499067" y="358391"/>
                </a:cubicBezTo>
                <a:cubicBezTo>
                  <a:pt x="505861" y="359626"/>
                  <a:pt x="521676" y="365091"/>
                  <a:pt x="524188" y="3634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8" name="29 Forma libre">
            <a:extLst>
              <a:ext uri="{FF2B5EF4-FFF2-40B4-BE49-F238E27FC236}">
                <a16:creationId xmlns:a16="http://schemas.microsoft.com/office/drawing/2014/main" id="{AD0129FF-0B77-49FA-83E2-AE45CCE745DB}"/>
              </a:ext>
            </a:extLst>
          </p:cNvPr>
          <p:cNvSpPr/>
          <p:nvPr/>
        </p:nvSpPr>
        <p:spPr>
          <a:xfrm>
            <a:off x="1932188" y="5139095"/>
            <a:ext cx="840581" cy="540544"/>
          </a:xfrm>
          <a:custGeom>
            <a:avLst/>
            <a:gdLst>
              <a:gd name="connsiteX0" fmla="*/ 1118445 w 1121232"/>
              <a:gd name="connsiteY0" fmla="*/ 364109 h 723800"/>
              <a:gd name="connsiteX1" fmla="*/ 1113421 w 1121232"/>
              <a:gd name="connsiteY1" fmla="*/ 349037 h 723800"/>
              <a:gd name="connsiteX2" fmla="*/ 1088300 w 1121232"/>
              <a:gd name="connsiteY2" fmla="*/ 328940 h 723800"/>
              <a:gd name="connsiteX3" fmla="*/ 1078252 w 1121232"/>
              <a:gd name="connsiteY3" fmla="*/ 318891 h 723800"/>
              <a:gd name="connsiteX4" fmla="*/ 1083276 w 1121232"/>
              <a:gd name="connsiteY4" fmla="*/ 303819 h 723800"/>
              <a:gd name="connsiteX5" fmla="*/ 1098348 w 1121232"/>
              <a:gd name="connsiteY5" fmla="*/ 298795 h 723800"/>
              <a:gd name="connsiteX6" fmla="*/ 1088300 w 1121232"/>
              <a:gd name="connsiteY6" fmla="*/ 268650 h 723800"/>
              <a:gd name="connsiteX7" fmla="*/ 1083276 w 1121232"/>
              <a:gd name="connsiteY7" fmla="*/ 253577 h 723800"/>
              <a:gd name="connsiteX8" fmla="*/ 1078252 w 1121232"/>
              <a:gd name="connsiteY8" fmla="*/ 238505 h 723800"/>
              <a:gd name="connsiteX9" fmla="*/ 1063179 w 1121232"/>
              <a:gd name="connsiteY9" fmla="*/ 173190 h 723800"/>
              <a:gd name="connsiteX10" fmla="*/ 1048107 w 1121232"/>
              <a:gd name="connsiteY10" fmla="*/ 163142 h 723800"/>
              <a:gd name="connsiteX11" fmla="*/ 1028010 w 1121232"/>
              <a:gd name="connsiteY11" fmla="*/ 143045 h 723800"/>
              <a:gd name="connsiteX12" fmla="*/ 1017961 w 1121232"/>
              <a:gd name="connsiteY12" fmla="*/ 132997 h 723800"/>
              <a:gd name="connsiteX13" fmla="*/ 1012937 w 1121232"/>
              <a:gd name="connsiteY13" fmla="*/ 117924 h 723800"/>
              <a:gd name="connsiteX14" fmla="*/ 982792 w 1121232"/>
              <a:gd name="connsiteY14" fmla="*/ 107876 h 723800"/>
              <a:gd name="connsiteX15" fmla="*/ 897381 w 1121232"/>
              <a:gd name="connsiteY15" fmla="*/ 102852 h 723800"/>
              <a:gd name="connsiteX16" fmla="*/ 867236 w 1121232"/>
              <a:gd name="connsiteY16" fmla="*/ 112900 h 723800"/>
              <a:gd name="connsiteX17" fmla="*/ 872260 w 1121232"/>
              <a:gd name="connsiteY17" fmla="*/ 82755 h 723800"/>
              <a:gd name="connsiteX18" fmla="*/ 882309 w 1121232"/>
              <a:gd name="connsiteY18" fmla="*/ 72707 h 723800"/>
              <a:gd name="connsiteX19" fmla="*/ 872260 w 1121232"/>
              <a:gd name="connsiteY19" fmla="*/ 62658 h 723800"/>
              <a:gd name="connsiteX20" fmla="*/ 842115 w 1121232"/>
              <a:gd name="connsiteY20" fmla="*/ 22465 h 723800"/>
              <a:gd name="connsiteX21" fmla="*/ 827043 w 1121232"/>
              <a:gd name="connsiteY21" fmla="*/ 17441 h 723800"/>
              <a:gd name="connsiteX22" fmla="*/ 811970 w 1121232"/>
              <a:gd name="connsiteY22" fmla="*/ 22465 h 723800"/>
              <a:gd name="connsiteX23" fmla="*/ 806946 w 1121232"/>
              <a:gd name="connsiteY23" fmla="*/ 37538 h 723800"/>
              <a:gd name="connsiteX24" fmla="*/ 796898 w 1121232"/>
              <a:gd name="connsiteY24" fmla="*/ 52610 h 723800"/>
              <a:gd name="connsiteX25" fmla="*/ 766753 w 1121232"/>
              <a:gd name="connsiteY25" fmla="*/ 37538 h 723800"/>
              <a:gd name="connsiteX26" fmla="*/ 696414 w 1121232"/>
              <a:gd name="connsiteY26" fmla="*/ 27489 h 723800"/>
              <a:gd name="connsiteX27" fmla="*/ 681342 w 1121232"/>
              <a:gd name="connsiteY27" fmla="*/ 17441 h 723800"/>
              <a:gd name="connsiteX28" fmla="*/ 676318 w 1121232"/>
              <a:gd name="connsiteY28" fmla="*/ 2368 h 723800"/>
              <a:gd name="connsiteX29" fmla="*/ 661245 w 1121232"/>
              <a:gd name="connsiteY29" fmla="*/ 7393 h 723800"/>
              <a:gd name="connsiteX30" fmla="*/ 595931 w 1121232"/>
              <a:gd name="connsiteY30" fmla="*/ 17441 h 723800"/>
              <a:gd name="connsiteX31" fmla="*/ 590907 w 1121232"/>
              <a:gd name="connsiteY31" fmla="*/ 32513 h 723800"/>
              <a:gd name="connsiteX32" fmla="*/ 575834 w 1121232"/>
              <a:gd name="connsiteY32" fmla="*/ 57634 h 723800"/>
              <a:gd name="connsiteX33" fmla="*/ 570810 w 1121232"/>
              <a:gd name="connsiteY33" fmla="*/ 77731 h 723800"/>
              <a:gd name="connsiteX34" fmla="*/ 535641 w 1121232"/>
              <a:gd name="connsiteY34" fmla="*/ 82755 h 723800"/>
              <a:gd name="connsiteX35" fmla="*/ 525592 w 1121232"/>
              <a:gd name="connsiteY35" fmla="*/ 112900 h 723800"/>
              <a:gd name="connsiteX36" fmla="*/ 520568 w 1121232"/>
              <a:gd name="connsiteY36" fmla="*/ 127973 h 723800"/>
              <a:gd name="connsiteX37" fmla="*/ 515544 w 1121232"/>
              <a:gd name="connsiteY37" fmla="*/ 173190 h 723800"/>
              <a:gd name="connsiteX38" fmla="*/ 475351 w 1121232"/>
              <a:gd name="connsiteY38" fmla="*/ 183239 h 723800"/>
              <a:gd name="connsiteX39" fmla="*/ 445205 w 1121232"/>
              <a:gd name="connsiteY39" fmla="*/ 198311 h 723800"/>
              <a:gd name="connsiteX40" fmla="*/ 435157 w 1121232"/>
              <a:gd name="connsiteY40" fmla="*/ 208360 h 723800"/>
              <a:gd name="connsiteX41" fmla="*/ 420085 w 1121232"/>
              <a:gd name="connsiteY41" fmla="*/ 213384 h 723800"/>
              <a:gd name="connsiteX42" fmla="*/ 309553 w 1121232"/>
              <a:gd name="connsiteY42" fmla="*/ 223432 h 723800"/>
              <a:gd name="connsiteX43" fmla="*/ 289456 w 1121232"/>
              <a:gd name="connsiteY43" fmla="*/ 243529 h 723800"/>
              <a:gd name="connsiteX44" fmla="*/ 274383 w 1121232"/>
              <a:gd name="connsiteY44" fmla="*/ 253577 h 723800"/>
              <a:gd name="connsiteX45" fmla="*/ 254287 w 1121232"/>
              <a:gd name="connsiteY45" fmla="*/ 248553 h 723800"/>
              <a:gd name="connsiteX46" fmla="*/ 249263 w 1121232"/>
              <a:gd name="connsiteY46" fmla="*/ 233480 h 723800"/>
              <a:gd name="connsiteX47" fmla="*/ 239214 w 1121232"/>
              <a:gd name="connsiteY47" fmla="*/ 223432 h 723800"/>
              <a:gd name="connsiteX48" fmla="*/ 214093 w 1121232"/>
              <a:gd name="connsiteY48" fmla="*/ 203335 h 723800"/>
              <a:gd name="connsiteX49" fmla="*/ 209069 w 1121232"/>
              <a:gd name="connsiteY49" fmla="*/ 188263 h 723800"/>
              <a:gd name="connsiteX50" fmla="*/ 178924 w 1121232"/>
              <a:gd name="connsiteY50" fmla="*/ 173190 h 723800"/>
              <a:gd name="connsiteX51" fmla="*/ 173900 w 1121232"/>
              <a:gd name="connsiteY51" fmla="*/ 158118 h 723800"/>
              <a:gd name="connsiteX52" fmla="*/ 128682 w 1121232"/>
              <a:gd name="connsiteY52" fmla="*/ 132997 h 723800"/>
              <a:gd name="connsiteX53" fmla="*/ 113610 w 1121232"/>
              <a:gd name="connsiteY53" fmla="*/ 127973 h 723800"/>
              <a:gd name="connsiteX54" fmla="*/ 78441 w 1121232"/>
              <a:gd name="connsiteY54" fmla="*/ 132997 h 723800"/>
              <a:gd name="connsiteX55" fmla="*/ 63368 w 1121232"/>
              <a:gd name="connsiteY55" fmla="*/ 143045 h 723800"/>
              <a:gd name="connsiteX56" fmla="*/ 13126 w 1121232"/>
              <a:gd name="connsiteY56" fmla="*/ 148069 h 723800"/>
              <a:gd name="connsiteX57" fmla="*/ 8102 w 1121232"/>
              <a:gd name="connsiteY57" fmla="*/ 193287 h 723800"/>
              <a:gd name="connsiteX58" fmla="*/ 3078 w 1121232"/>
              <a:gd name="connsiteY58" fmla="*/ 208360 h 723800"/>
              <a:gd name="connsiteX59" fmla="*/ 33223 w 1121232"/>
              <a:gd name="connsiteY59" fmla="*/ 228456 h 723800"/>
              <a:gd name="connsiteX60" fmla="*/ 43271 w 1121232"/>
              <a:gd name="connsiteY60" fmla="*/ 238505 h 723800"/>
              <a:gd name="connsiteX61" fmla="*/ 68392 w 1121232"/>
              <a:gd name="connsiteY61" fmla="*/ 243529 h 723800"/>
              <a:gd name="connsiteX62" fmla="*/ 108586 w 1121232"/>
              <a:gd name="connsiteY62" fmla="*/ 263626 h 723800"/>
              <a:gd name="connsiteX63" fmla="*/ 108586 w 1121232"/>
              <a:gd name="connsiteY63" fmla="*/ 263626 h 723800"/>
              <a:gd name="connsiteX64" fmla="*/ 133707 w 1121232"/>
              <a:gd name="connsiteY64" fmla="*/ 283722 h 723800"/>
              <a:gd name="connsiteX65" fmla="*/ 153803 w 1121232"/>
              <a:gd name="connsiteY65" fmla="*/ 323916 h 723800"/>
              <a:gd name="connsiteX66" fmla="*/ 168876 w 1121232"/>
              <a:gd name="connsiteY66" fmla="*/ 328940 h 723800"/>
              <a:gd name="connsiteX67" fmla="*/ 193997 w 1121232"/>
              <a:gd name="connsiteY67" fmla="*/ 333964 h 723800"/>
              <a:gd name="connsiteX68" fmla="*/ 239214 w 1121232"/>
              <a:gd name="connsiteY68" fmla="*/ 349037 h 723800"/>
              <a:gd name="connsiteX69" fmla="*/ 254287 w 1121232"/>
              <a:gd name="connsiteY69" fmla="*/ 354061 h 723800"/>
              <a:gd name="connsiteX70" fmla="*/ 264335 w 1121232"/>
              <a:gd name="connsiteY70" fmla="*/ 384206 h 723800"/>
              <a:gd name="connsiteX71" fmla="*/ 314577 w 1121232"/>
              <a:gd name="connsiteY71" fmla="*/ 399278 h 723800"/>
              <a:gd name="connsiteX72" fmla="*/ 339698 w 1121232"/>
              <a:gd name="connsiteY72" fmla="*/ 414351 h 723800"/>
              <a:gd name="connsiteX73" fmla="*/ 354770 w 1121232"/>
              <a:gd name="connsiteY73" fmla="*/ 424399 h 723800"/>
              <a:gd name="connsiteX74" fmla="*/ 364819 w 1121232"/>
              <a:gd name="connsiteY74" fmla="*/ 434447 h 723800"/>
              <a:gd name="connsiteX75" fmla="*/ 379891 w 1121232"/>
              <a:gd name="connsiteY75" fmla="*/ 439472 h 723800"/>
              <a:gd name="connsiteX76" fmla="*/ 420085 w 1121232"/>
              <a:gd name="connsiteY76" fmla="*/ 454544 h 723800"/>
              <a:gd name="connsiteX77" fmla="*/ 450230 w 1121232"/>
              <a:gd name="connsiteY77" fmla="*/ 464593 h 723800"/>
              <a:gd name="connsiteX78" fmla="*/ 465302 w 1121232"/>
              <a:gd name="connsiteY78" fmla="*/ 469617 h 723800"/>
              <a:gd name="connsiteX79" fmla="*/ 475351 w 1121232"/>
              <a:gd name="connsiteY79" fmla="*/ 479665 h 723800"/>
              <a:gd name="connsiteX80" fmla="*/ 480375 w 1121232"/>
              <a:gd name="connsiteY80" fmla="*/ 494738 h 723800"/>
              <a:gd name="connsiteX81" fmla="*/ 510520 w 1121232"/>
              <a:gd name="connsiteY81" fmla="*/ 504786 h 723800"/>
              <a:gd name="connsiteX82" fmla="*/ 565786 w 1121232"/>
              <a:gd name="connsiteY82" fmla="*/ 514834 h 723800"/>
              <a:gd name="connsiteX83" fmla="*/ 585882 w 1121232"/>
              <a:gd name="connsiteY83" fmla="*/ 539955 h 723800"/>
              <a:gd name="connsiteX84" fmla="*/ 595931 w 1121232"/>
              <a:gd name="connsiteY84" fmla="*/ 550004 h 723800"/>
              <a:gd name="connsiteX85" fmla="*/ 626076 w 1121232"/>
              <a:gd name="connsiteY85" fmla="*/ 555028 h 723800"/>
              <a:gd name="connsiteX86" fmla="*/ 656221 w 1121232"/>
              <a:gd name="connsiteY86" fmla="*/ 565076 h 723800"/>
              <a:gd name="connsiteX87" fmla="*/ 671293 w 1121232"/>
              <a:gd name="connsiteY87" fmla="*/ 570100 h 723800"/>
              <a:gd name="connsiteX88" fmla="*/ 681342 w 1121232"/>
              <a:gd name="connsiteY88" fmla="*/ 580149 h 723800"/>
              <a:gd name="connsiteX89" fmla="*/ 706463 w 1121232"/>
              <a:gd name="connsiteY89" fmla="*/ 585173 h 723800"/>
              <a:gd name="connsiteX90" fmla="*/ 726559 w 1121232"/>
              <a:gd name="connsiteY90" fmla="*/ 590197 h 723800"/>
              <a:gd name="connsiteX91" fmla="*/ 731583 w 1121232"/>
              <a:gd name="connsiteY91" fmla="*/ 605269 h 723800"/>
              <a:gd name="connsiteX92" fmla="*/ 736608 w 1121232"/>
              <a:gd name="connsiteY92" fmla="*/ 625366 h 723800"/>
              <a:gd name="connsiteX93" fmla="*/ 751680 w 1121232"/>
              <a:gd name="connsiteY93" fmla="*/ 635415 h 723800"/>
              <a:gd name="connsiteX94" fmla="*/ 756704 w 1121232"/>
              <a:gd name="connsiteY94" fmla="*/ 650487 h 723800"/>
              <a:gd name="connsiteX95" fmla="*/ 796898 w 1121232"/>
              <a:gd name="connsiteY95" fmla="*/ 670584 h 723800"/>
              <a:gd name="connsiteX96" fmla="*/ 842115 w 1121232"/>
              <a:gd name="connsiteY96" fmla="*/ 685656 h 723800"/>
              <a:gd name="connsiteX97" fmla="*/ 857188 w 1121232"/>
              <a:gd name="connsiteY97" fmla="*/ 690680 h 723800"/>
              <a:gd name="connsiteX98" fmla="*/ 892357 w 1121232"/>
              <a:gd name="connsiteY98" fmla="*/ 695705 h 723800"/>
              <a:gd name="connsiteX99" fmla="*/ 907430 w 1121232"/>
              <a:gd name="connsiteY99" fmla="*/ 705753 h 723800"/>
              <a:gd name="connsiteX100" fmla="*/ 912454 w 1121232"/>
              <a:gd name="connsiteY100" fmla="*/ 720826 h 723800"/>
              <a:gd name="connsiteX101" fmla="*/ 957671 w 1121232"/>
              <a:gd name="connsiteY101" fmla="*/ 715801 h 723800"/>
              <a:gd name="connsiteX102" fmla="*/ 972744 w 1121232"/>
              <a:gd name="connsiteY102" fmla="*/ 690680 h 723800"/>
              <a:gd name="connsiteX103" fmla="*/ 962696 w 1121232"/>
              <a:gd name="connsiteY103" fmla="*/ 675608 h 723800"/>
              <a:gd name="connsiteX104" fmla="*/ 957671 w 1121232"/>
              <a:gd name="connsiteY104" fmla="*/ 640439 h 723800"/>
              <a:gd name="connsiteX105" fmla="*/ 947623 w 1121232"/>
              <a:gd name="connsiteY105" fmla="*/ 630390 h 723800"/>
              <a:gd name="connsiteX106" fmla="*/ 952647 w 1121232"/>
              <a:gd name="connsiteY106" fmla="*/ 590197 h 723800"/>
              <a:gd name="connsiteX107" fmla="*/ 957671 w 1121232"/>
              <a:gd name="connsiteY107" fmla="*/ 575124 h 723800"/>
              <a:gd name="connsiteX108" fmla="*/ 992841 w 1121232"/>
              <a:gd name="connsiteY108" fmla="*/ 570100 h 723800"/>
              <a:gd name="connsiteX109" fmla="*/ 997865 w 1121232"/>
              <a:gd name="connsiteY109" fmla="*/ 539955 h 723800"/>
              <a:gd name="connsiteX110" fmla="*/ 1012937 w 1121232"/>
              <a:gd name="connsiteY110" fmla="*/ 529907 h 723800"/>
              <a:gd name="connsiteX111" fmla="*/ 1022986 w 1121232"/>
              <a:gd name="connsiteY111" fmla="*/ 519858 h 723800"/>
              <a:gd name="connsiteX112" fmla="*/ 1073227 w 1121232"/>
              <a:gd name="connsiteY112" fmla="*/ 509810 h 723800"/>
              <a:gd name="connsiteX113" fmla="*/ 1078252 w 1121232"/>
              <a:gd name="connsiteY113" fmla="*/ 469617 h 723800"/>
              <a:gd name="connsiteX114" fmla="*/ 1103372 w 1121232"/>
              <a:gd name="connsiteY114" fmla="*/ 464593 h 723800"/>
              <a:gd name="connsiteX115" fmla="*/ 1108397 w 1121232"/>
              <a:gd name="connsiteY115" fmla="*/ 449520 h 723800"/>
              <a:gd name="connsiteX116" fmla="*/ 1108397 w 1121232"/>
              <a:gd name="connsiteY116" fmla="*/ 394254 h 723800"/>
              <a:gd name="connsiteX117" fmla="*/ 1118445 w 1121232"/>
              <a:gd name="connsiteY117" fmla="*/ 364109 h 72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121232" h="723800">
                <a:moveTo>
                  <a:pt x="1118445" y="364109"/>
                </a:moveTo>
                <a:cubicBezTo>
                  <a:pt x="1119282" y="356573"/>
                  <a:pt x="1116146" y="353578"/>
                  <a:pt x="1113421" y="349037"/>
                </a:cubicBezTo>
                <a:cubicBezTo>
                  <a:pt x="1107821" y="339704"/>
                  <a:pt x="1096200" y="335261"/>
                  <a:pt x="1088300" y="328940"/>
                </a:cubicBezTo>
                <a:cubicBezTo>
                  <a:pt x="1084601" y="325981"/>
                  <a:pt x="1081601" y="322241"/>
                  <a:pt x="1078252" y="318891"/>
                </a:cubicBezTo>
                <a:cubicBezTo>
                  <a:pt x="1079927" y="313867"/>
                  <a:pt x="1079531" y="307564"/>
                  <a:pt x="1083276" y="303819"/>
                </a:cubicBezTo>
                <a:cubicBezTo>
                  <a:pt x="1087021" y="300074"/>
                  <a:pt x="1097599" y="304038"/>
                  <a:pt x="1098348" y="298795"/>
                </a:cubicBezTo>
                <a:cubicBezTo>
                  <a:pt x="1099846" y="288310"/>
                  <a:pt x="1091649" y="278698"/>
                  <a:pt x="1088300" y="268650"/>
                </a:cubicBezTo>
                <a:lnTo>
                  <a:pt x="1083276" y="253577"/>
                </a:lnTo>
                <a:lnTo>
                  <a:pt x="1078252" y="238505"/>
                </a:lnTo>
                <a:cubicBezTo>
                  <a:pt x="1071729" y="192850"/>
                  <a:pt x="1076972" y="214570"/>
                  <a:pt x="1063179" y="173190"/>
                </a:cubicBezTo>
                <a:cubicBezTo>
                  <a:pt x="1061270" y="167462"/>
                  <a:pt x="1052691" y="167072"/>
                  <a:pt x="1048107" y="163142"/>
                </a:cubicBezTo>
                <a:cubicBezTo>
                  <a:pt x="1040914" y="156977"/>
                  <a:pt x="1034709" y="149744"/>
                  <a:pt x="1028010" y="143045"/>
                </a:cubicBezTo>
                <a:lnTo>
                  <a:pt x="1017961" y="132997"/>
                </a:lnTo>
                <a:cubicBezTo>
                  <a:pt x="1016286" y="127973"/>
                  <a:pt x="1017247" y="121002"/>
                  <a:pt x="1012937" y="117924"/>
                </a:cubicBezTo>
                <a:cubicBezTo>
                  <a:pt x="1004318" y="111768"/>
                  <a:pt x="982792" y="107876"/>
                  <a:pt x="982792" y="107876"/>
                </a:cubicBezTo>
                <a:cubicBezTo>
                  <a:pt x="950049" y="86047"/>
                  <a:pt x="966396" y="92500"/>
                  <a:pt x="897381" y="102852"/>
                </a:cubicBezTo>
                <a:cubicBezTo>
                  <a:pt x="886906" y="104423"/>
                  <a:pt x="867236" y="112900"/>
                  <a:pt x="867236" y="112900"/>
                </a:cubicBezTo>
                <a:cubicBezTo>
                  <a:pt x="868911" y="102852"/>
                  <a:pt x="868683" y="92293"/>
                  <a:pt x="872260" y="82755"/>
                </a:cubicBezTo>
                <a:cubicBezTo>
                  <a:pt x="873923" y="78320"/>
                  <a:pt x="882309" y="77444"/>
                  <a:pt x="882309" y="72707"/>
                </a:cubicBezTo>
                <a:cubicBezTo>
                  <a:pt x="882309" y="67970"/>
                  <a:pt x="875102" y="66448"/>
                  <a:pt x="872260" y="62658"/>
                </a:cubicBezTo>
                <a:cubicBezTo>
                  <a:pt x="870215" y="59931"/>
                  <a:pt x="852593" y="28752"/>
                  <a:pt x="842115" y="22465"/>
                </a:cubicBezTo>
                <a:cubicBezTo>
                  <a:pt x="837574" y="19740"/>
                  <a:pt x="832067" y="19116"/>
                  <a:pt x="827043" y="17441"/>
                </a:cubicBezTo>
                <a:cubicBezTo>
                  <a:pt x="822019" y="19116"/>
                  <a:pt x="815715" y="18720"/>
                  <a:pt x="811970" y="22465"/>
                </a:cubicBezTo>
                <a:cubicBezTo>
                  <a:pt x="808225" y="26210"/>
                  <a:pt x="809314" y="32801"/>
                  <a:pt x="806946" y="37538"/>
                </a:cubicBezTo>
                <a:cubicBezTo>
                  <a:pt x="804246" y="42939"/>
                  <a:pt x="800247" y="47586"/>
                  <a:pt x="796898" y="52610"/>
                </a:cubicBezTo>
                <a:cubicBezTo>
                  <a:pt x="733405" y="31447"/>
                  <a:pt x="834905" y="66747"/>
                  <a:pt x="766753" y="37538"/>
                </a:cubicBezTo>
                <a:cubicBezTo>
                  <a:pt x="750121" y="30410"/>
                  <a:pt x="705284" y="28376"/>
                  <a:pt x="696414" y="27489"/>
                </a:cubicBezTo>
                <a:cubicBezTo>
                  <a:pt x="691390" y="24140"/>
                  <a:pt x="685114" y="22156"/>
                  <a:pt x="681342" y="17441"/>
                </a:cubicBezTo>
                <a:cubicBezTo>
                  <a:pt x="678034" y="13305"/>
                  <a:pt x="681055" y="4736"/>
                  <a:pt x="676318" y="2368"/>
                </a:cubicBezTo>
                <a:cubicBezTo>
                  <a:pt x="671581" y="0"/>
                  <a:pt x="666415" y="6244"/>
                  <a:pt x="661245" y="7393"/>
                </a:cubicBezTo>
                <a:cubicBezTo>
                  <a:pt x="648701" y="10181"/>
                  <a:pt x="607146" y="15839"/>
                  <a:pt x="595931" y="17441"/>
                </a:cubicBezTo>
                <a:cubicBezTo>
                  <a:pt x="594256" y="22465"/>
                  <a:pt x="593632" y="27972"/>
                  <a:pt x="590907" y="32513"/>
                </a:cubicBezTo>
                <a:cubicBezTo>
                  <a:pt x="573689" y="61208"/>
                  <a:pt x="586184" y="21409"/>
                  <a:pt x="575834" y="57634"/>
                </a:cubicBezTo>
                <a:cubicBezTo>
                  <a:pt x="573937" y="64273"/>
                  <a:pt x="576666" y="74071"/>
                  <a:pt x="570810" y="77731"/>
                </a:cubicBezTo>
                <a:cubicBezTo>
                  <a:pt x="560768" y="84007"/>
                  <a:pt x="547364" y="81080"/>
                  <a:pt x="535641" y="82755"/>
                </a:cubicBezTo>
                <a:lnTo>
                  <a:pt x="525592" y="112900"/>
                </a:lnTo>
                <a:lnTo>
                  <a:pt x="520568" y="127973"/>
                </a:lnTo>
                <a:cubicBezTo>
                  <a:pt x="518893" y="143045"/>
                  <a:pt x="525147" y="161453"/>
                  <a:pt x="515544" y="173190"/>
                </a:cubicBezTo>
                <a:cubicBezTo>
                  <a:pt x="506799" y="183878"/>
                  <a:pt x="475351" y="183239"/>
                  <a:pt x="475351" y="183239"/>
                </a:cubicBezTo>
                <a:cubicBezTo>
                  <a:pt x="451947" y="206641"/>
                  <a:pt x="482248" y="179789"/>
                  <a:pt x="445205" y="198311"/>
                </a:cubicBezTo>
                <a:cubicBezTo>
                  <a:pt x="440968" y="200429"/>
                  <a:pt x="439219" y="205923"/>
                  <a:pt x="435157" y="208360"/>
                </a:cubicBezTo>
                <a:cubicBezTo>
                  <a:pt x="430616" y="211085"/>
                  <a:pt x="425295" y="212437"/>
                  <a:pt x="420085" y="213384"/>
                </a:cubicBezTo>
                <a:cubicBezTo>
                  <a:pt x="389261" y="218988"/>
                  <a:pt x="336442" y="221511"/>
                  <a:pt x="309553" y="223432"/>
                </a:cubicBezTo>
                <a:cubicBezTo>
                  <a:pt x="276666" y="234394"/>
                  <a:pt x="308944" y="219169"/>
                  <a:pt x="289456" y="243529"/>
                </a:cubicBezTo>
                <a:cubicBezTo>
                  <a:pt x="285684" y="248244"/>
                  <a:pt x="279407" y="250228"/>
                  <a:pt x="274383" y="253577"/>
                </a:cubicBezTo>
                <a:cubicBezTo>
                  <a:pt x="267684" y="251902"/>
                  <a:pt x="259679" y="252867"/>
                  <a:pt x="254287" y="248553"/>
                </a:cubicBezTo>
                <a:cubicBezTo>
                  <a:pt x="250152" y="245244"/>
                  <a:pt x="251988" y="238021"/>
                  <a:pt x="249263" y="233480"/>
                </a:cubicBezTo>
                <a:cubicBezTo>
                  <a:pt x="246826" y="229418"/>
                  <a:pt x="242173" y="227131"/>
                  <a:pt x="239214" y="223432"/>
                </a:cubicBezTo>
                <a:cubicBezTo>
                  <a:pt x="222685" y="202772"/>
                  <a:pt x="238002" y="211306"/>
                  <a:pt x="214093" y="203335"/>
                </a:cubicBezTo>
                <a:cubicBezTo>
                  <a:pt x="212418" y="198311"/>
                  <a:pt x="212377" y="192398"/>
                  <a:pt x="209069" y="188263"/>
                </a:cubicBezTo>
                <a:cubicBezTo>
                  <a:pt x="201986" y="179410"/>
                  <a:pt x="188852" y="176500"/>
                  <a:pt x="178924" y="173190"/>
                </a:cubicBezTo>
                <a:cubicBezTo>
                  <a:pt x="177249" y="168166"/>
                  <a:pt x="176978" y="162427"/>
                  <a:pt x="173900" y="158118"/>
                </a:cubicBezTo>
                <a:cubicBezTo>
                  <a:pt x="155195" y="131931"/>
                  <a:pt x="156395" y="139925"/>
                  <a:pt x="128682" y="132997"/>
                </a:cubicBezTo>
                <a:cubicBezTo>
                  <a:pt x="123544" y="131713"/>
                  <a:pt x="118634" y="129648"/>
                  <a:pt x="113610" y="127973"/>
                </a:cubicBezTo>
                <a:cubicBezTo>
                  <a:pt x="101887" y="129648"/>
                  <a:pt x="89784" y="129594"/>
                  <a:pt x="78441" y="132997"/>
                </a:cubicBezTo>
                <a:cubicBezTo>
                  <a:pt x="72657" y="134732"/>
                  <a:pt x="69252" y="141687"/>
                  <a:pt x="63368" y="143045"/>
                </a:cubicBezTo>
                <a:cubicBezTo>
                  <a:pt x="46968" y="146829"/>
                  <a:pt x="29873" y="146394"/>
                  <a:pt x="13126" y="148069"/>
                </a:cubicBezTo>
                <a:cubicBezTo>
                  <a:pt x="11451" y="163142"/>
                  <a:pt x="10595" y="178328"/>
                  <a:pt x="8102" y="193287"/>
                </a:cubicBezTo>
                <a:cubicBezTo>
                  <a:pt x="7231" y="198511"/>
                  <a:pt x="0" y="204050"/>
                  <a:pt x="3078" y="208360"/>
                </a:cubicBezTo>
                <a:cubicBezTo>
                  <a:pt x="10097" y="218187"/>
                  <a:pt x="24684" y="219916"/>
                  <a:pt x="33223" y="228456"/>
                </a:cubicBezTo>
                <a:cubicBezTo>
                  <a:pt x="36572" y="231806"/>
                  <a:pt x="38917" y="236639"/>
                  <a:pt x="43271" y="238505"/>
                </a:cubicBezTo>
                <a:cubicBezTo>
                  <a:pt x="51120" y="241869"/>
                  <a:pt x="60018" y="241854"/>
                  <a:pt x="68392" y="243529"/>
                </a:cubicBezTo>
                <a:cubicBezTo>
                  <a:pt x="85931" y="261066"/>
                  <a:pt x="73947" y="252079"/>
                  <a:pt x="108586" y="263626"/>
                </a:cubicBezTo>
                <a:lnTo>
                  <a:pt x="108586" y="263626"/>
                </a:lnTo>
                <a:cubicBezTo>
                  <a:pt x="127599" y="276302"/>
                  <a:pt x="119388" y="269405"/>
                  <a:pt x="133707" y="283722"/>
                </a:cubicBezTo>
                <a:cubicBezTo>
                  <a:pt x="138716" y="298750"/>
                  <a:pt x="139189" y="315147"/>
                  <a:pt x="153803" y="323916"/>
                </a:cubicBezTo>
                <a:cubicBezTo>
                  <a:pt x="158344" y="326641"/>
                  <a:pt x="163738" y="327656"/>
                  <a:pt x="168876" y="328940"/>
                </a:cubicBezTo>
                <a:cubicBezTo>
                  <a:pt x="177161" y="331011"/>
                  <a:pt x="185758" y="331717"/>
                  <a:pt x="193997" y="333964"/>
                </a:cubicBezTo>
                <a:cubicBezTo>
                  <a:pt x="194053" y="333979"/>
                  <a:pt x="231650" y="346516"/>
                  <a:pt x="239214" y="349037"/>
                </a:cubicBezTo>
                <a:lnTo>
                  <a:pt x="254287" y="354061"/>
                </a:lnTo>
                <a:lnTo>
                  <a:pt x="264335" y="384206"/>
                </a:lnTo>
                <a:cubicBezTo>
                  <a:pt x="265447" y="387542"/>
                  <a:pt x="307403" y="397484"/>
                  <a:pt x="314577" y="399278"/>
                </a:cubicBezTo>
                <a:cubicBezTo>
                  <a:pt x="334202" y="418905"/>
                  <a:pt x="313610" y="401308"/>
                  <a:pt x="339698" y="414351"/>
                </a:cubicBezTo>
                <a:cubicBezTo>
                  <a:pt x="345099" y="417051"/>
                  <a:pt x="350055" y="420627"/>
                  <a:pt x="354770" y="424399"/>
                </a:cubicBezTo>
                <a:cubicBezTo>
                  <a:pt x="358469" y="427358"/>
                  <a:pt x="360757" y="432010"/>
                  <a:pt x="364819" y="434447"/>
                </a:cubicBezTo>
                <a:cubicBezTo>
                  <a:pt x="369360" y="437172"/>
                  <a:pt x="374867" y="437797"/>
                  <a:pt x="379891" y="439472"/>
                </a:cubicBezTo>
                <a:cubicBezTo>
                  <a:pt x="398943" y="458522"/>
                  <a:pt x="381398" y="444872"/>
                  <a:pt x="420085" y="454544"/>
                </a:cubicBezTo>
                <a:cubicBezTo>
                  <a:pt x="430361" y="457113"/>
                  <a:pt x="440182" y="461243"/>
                  <a:pt x="450230" y="464593"/>
                </a:cubicBezTo>
                <a:lnTo>
                  <a:pt x="465302" y="469617"/>
                </a:lnTo>
                <a:cubicBezTo>
                  <a:pt x="468652" y="472966"/>
                  <a:pt x="472914" y="475603"/>
                  <a:pt x="475351" y="479665"/>
                </a:cubicBezTo>
                <a:cubicBezTo>
                  <a:pt x="478076" y="484206"/>
                  <a:pt x="476065" y="491660"/>
                  <a:pt x="480375" y="494738"/>
                </a:cubicBezTo>
                <a:cubicBezTo>
                  <a:pt x="488994" y="500894"/>
                  <a:pt x="500472" y="501437"/>
                  <a:pt x="510520" y="504786"/>
                </a:cubicBezTo>
                <a:cubicBezTo>
                  <a:pt x="538402" y="514080"/>
                  <a:pt x="520335" y="509153"/>
                  <a:pt x="565786" y="514834"/>
                </a:cubicBezTo>
                <a:cubicBezTo>
                  <a:pt x="590052" y="539103"/>
                  <a:pt x="560525" y="508259"/>
                  <a:pt x="585882" y="539955"/>
                </a:cubicBezTo>
                <a:cubicBezTo>
                  <a:pt x="588841" y="543654"/>
                  <a:pt x="591495" y="548341"/>
                  <a:pt x="595931" y="550004"/>
                </a:cubicBezTo>
                <a:cubicBezTo>
                  <a:pt x="605469" y="553581"/>
                  <a:pt x="616028" y="553353"/>
                  <a:pt x="626076" y="555028"/>
                </a:cubicBezTo>
                <a:lnTo>
                  <a:pt x="656221" y="565076"/>
                </a:lnTo>
                <a:lnTo>
                  <a:pt x="671293" y="570100"/>
                </a:lnTo>
                <a:cubicBezTo>
                  <a:pt x="674643" y="573450"/>
                  <a:pt x="676988" y="578283"/>
                  <a:pt x="681342" y="580149"/>
                </a:cubicBezTo>
                <a:cubicBezTo>
                  <a:pt x="689191" y="583513"/>
                  <a:pt x="698127" y="583321"/>
                  <a:pt x="706463" y="585173"/>
                </a:cubicBezTo>
                <a:cubicBezTo>
                  <a:pt x="713203" y="586671"/>
                  <a:pt x="719860" y="588522"/>
                  <a:pt x="726559" y="590197"/>
                </a:cubicBezTo>
                <a:cubicBezTo>
                  <a:pt x="728234" y="595221"/>
                  <a:pt x="730128" y="600177"/>
                  <a:pt x="731583" y="605269"/>
                </a:cubicBezTo>
                <a:cubicBezTo>
                  <a:pt x="733480" y="611909"/>
                  <a:pt x="732778" y="619620"/>
                  <a:pt x="736608" y="625366"/>
                </a:cubicBezTo>
                <a:cubicBezTo>
                  <a:pt x="739957" y="630390"/>
                  <a:pt x="746656" y="632065"/>
                  <a:pt x="751680" y="635415"/>
                </a:cubicBezTo>
                <a:cubicBezTo>
                  <a:pt x="753355" y="640439"/>
                  <a:pt x="753979" y="645946"/>
                  <a:pt x="756704" y="650487"/>
                </a:cubicBezTo>
                <a:cubicBezTo>
                  <a:pt x="765473" y="665101"/>
                  <a:pt x="781870" y="665574"/>
                  <a:pt x="796898" y="670584"/>
                </a:cubicBezTo>
                <a:lnTo>
                  <a:pt x="842115" y="685656"/>
                </a:lnTo>
                <a:cubicBezTo>
                  <a:pt x="847139" y="687331"/>
                  <a:pt x="851945" y="689931"/>
                  <a:pt x="857188" y="690680"/>
                </a:cubicBezTo>
                <a:lnTo>
                  <a:pt x="892357" y="695705"/>
                </a:lnTo>
                <a:cubicBezTo>
                  <a:pt x="897381" y="699054"/>
                  <a:pt x="903658" y="701038"/>
                  <a:pt x="907430" y="705753"/>
                </a:cubicBezTo>
                <a:cubicBezTo>
                  <a:pt x="910738" y="709889"/>
                  <a:pt x="907261" y="719787"/>
                  <a:pt x="912454" y="720826"/>
                </a:cubicBezTo>
                <a:cubicBezTo>
                  <a:pt x="927325" y="723800"/>
                  <a:pt x="942599" y="717476"/>
                  <a:pt x="957671" y="715801"/>
                </a:cubicBezTo>
                <a:cubicBezTo>
                  <a:pt x="963965" y="709508"/>
                  <a:pt x="974608" y="701862"/>
                  <a:pt x="972744" y="690680"/>
                </a:cubicBezTo>
                <a:cubicBezTo>
                  <a:pt x="971751" y="684724"/>
                  <a:pt x="966045" y="680632"/>
                  <a:pt x="962696" y="675608"/>
                </a:cubicBezTo>
                <a:cubicBezTo>
                  <a:pt x="961021" y="663885"/>
                  <a:pt x="961416" y="651673"/>
                  <a:pt x="957671" y="640439"/>
                </a:cubicBezTo>
                <a:cubicBezTo>
                  <a:pt x="956173" y="635945"/>
                  <a:pt x="948094" y="635103"/>
                  <a:pt x="947623" y="630390"/>
                </a:cubicBezTo>
                <a:cubicBezTo>
                  <a:pt x="946280" y="616955"/>
                  <a:pt x="950232" y="603481"/>
                  <a:pt x="952647" y="590197"/>
                </a:cubicBezTo>
                <a:cubicBezTo>
                  <a:pt x="953594" y="584986"/>
                  <a:pt x="952934" y="577492"/>
                  <a:pt x="957671" y="575124"/>
                </a:cubicBezTo>
                <a:cubicBezTo>
                  <a:pt x="968263" y="569828"/>
                  <a:pt x="981118" y="571775"/>
                  <a:pt x="992841" y="570100"/>
                </a:cubicBezTo>
                <a:cubicBezTo>
                  <a:pt x="994516" y="560052"/>
                  <a:pt x="993309" y="549067"/>
                  <a:pt x="997865" y="539955"/>
                </a:cubicBezTo>
                <a:cubicBezTo>
                  <a:pt x="1000565" y="534554"/>
                  <a:pt x="1008222" y="533679"/>
                  <a:pt x="1012937" y="529907"/>
                </a:cubicBezTo>
                <a:cubicBezTo>
                  <a:pt x="1016636" y="526948"/>
                  <a:pt x="1018924" y="522295"/>
                  <a:pt x="1022986" y="519858"/>
                </a:cubicBezTo>
                <a:cubicBezTo>
                  <a:pt x="1033947" y="513281"/>
                  <a:pt x="1067130" y="510681"/>
                  <a:pt x="1073227" y="509810"/>
                </a:cubicBezTo>
                <a:cubicBezTo>
                  <a:pt x="1074902" y="496412"/>
                  <a:pt x="1070762" y="480851"/>
                  <a:pt x="1078252" y="469617"/>
                </a:cubicBezTo>
                <a:cubicBezTo>
                  <a:pt x="1082989" y="462512"/>
                  <a:pt x="1096267" y="469330"/>
                  <a:pt x="1103372" y="464593"/>
                </a:cubicBezTo>
                <a:cubicBezTo>
                  <a:pt x="1107779" y="461655"/>
                  <a:pt x="1106722" y="454544"/>
                  <a:pt x="1108397" y="449520"/>
                </a:cubicBezTo>
                <a:cubicBezTo>
                  <a:pt x="1100550" y="425983"/>
                  <a:pt x="1099022" y="428626"/>
                  <a:pt x="1108397" y="394254"/>
                </a:cubicBezTo>
                <a:cubicBezTo>
                  <a:pt x="1121232" y="347195"/>
                  <a:pt x="1117608" y="371645"/>
                  <a:pt x="1118445" y="364109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9" name="28 Forma libre">
            <a:extLst>
              <a:ext uri="{FF2B5EF4-FFF2-40B4-BE49-F238E27FC236}">
                <a16:creationId xmlns:a16="http://schemas.microsoft.com/office/drawing/2014/main" id="{B11BBA4B-0627-4BC5-9BFD-FC744B01E7BF}"/>
              </a:ext>
            </a:extLst>
          </p:cNvPr>
          <p:cNvSpPr/>
          <p:nvPr/>
        </p:nvSpPr>
        <p:spPr>
          <a:xfrm>
            <a:off x="2165551" y="4853345"/>
            <a:ext cx="364331" cy="309563"/>
          </a:xfrm>
          <a:custGeom>
            <a:avLst/>
            <a:gdLst>
              <a:gd name="connsiteX0" fmla="*/ 339980 w 485681"/>
              <a:gd name="connsiteY0" fmla="*/ 394255 h 414351"/>
              <a:gd name="connsiteX1" fmla="*/ 370125 w 485681"/>
              <a:gd name="connsiteY1" fmla="*/ 384206 h 414351"/>
              <a:gd name="connsiteX2" fmla="*/ 395246 w 485681"/>
              <a:gd name="connsiteY2" fmla="*/ 349037 h 414351"/>
              <a:gd name="connsiteX3" fmla="*/ 410318 w 485681"/>
              <a:gd name="connsiteY3" fmla="*/ 323916 h 414351"/>
              <a:gd name="connsiteX4" fmla="*/ 420366 w 485681"/>
              <a:gd name="connsiteY4" fmla="*/ 308844 h 414351"/>
              <a:gd name="connsiteX5" fmla="*/ 465584 w 485681"/>
              <a:gd name="connsiteY5" fmla="*/ 298795 h 414351"/>
              <a:gd name="connsiteX6" fmla="*/ 470608 w 485681"/>
              <a:gd name="connsiteY6" fmla="*/ 283723 h 414351"/>
              <a:gd name="connsiteX7" fmla="*/ 475632 w 485681"/>
              <a:gd name="connsiteY7" fmla="*/ 253578 h 414351"/>
              <a:gd name="connsiteX8" fmla="*/ 485681 w 485681"/>
              <a:gd name="connsiteY8" fmla="*/ 243529 h 414351"/>
              <a:gd name="connsiteX9" fmla="*/ 480657 w 485681"/>
              <a:gd name="connsiteY9" fmla="*/ 228457 h 414351"/>
              <a:gd name="connsiteX10" fmla="*/ 475632 w 485681"/>
              <a:gd name="connsiteY10" fmla="*/ 188264 h 414351"/>
              <a:gd name="connsiteX11" fmla="*/ 465584 w 485681"/>
              <a:gd name="connsiteY11" fmla="*/ 178215 h 414351"/>
              <a:gd name="connsiteX12" fmla="*/ 460560 w 485681"/>
              <a:gd name="connsiteY12" fmla="*/ 148070 h 414351"/>
              <a:gd name="connsiteX13" fmla="*/ 445487 w 485681"/>
              <a:gd name="connsiteY13" fmla="*/ 138022 h 414351"/>
              <a:gd name="connsiteX14" fmla="*/ 420366 w 485681"/>
              <a:gd name="connsiteY14" fmla="*/ 117925 h 414351"/>
              <a:gd name="connsiteX15" fmla="*/ 405294 w 485681"/>
              <a:gd name="connsiteY15" fmla="*/ 112901 h 414351"/>
              <a:gd name="connsiteX16" fmla="*/ 390221 w 485681"/>
              <a:gd name="connsiteY16" fmla="*/ 102853 h 414351"/>
              <a:gd name="connsiteX17" fmla="*/ 360076 w 485681"/>
              <a:gd name="connsiteY17" fmla="*/ 92804 h 414351"/>
              <a:gd name="connsiteX18" fmla="*/ 345004 w 485681"/>
              <a:gd name="connsiteY18" fmla="*/ 82756 h 414351"/>
              <a:gd name="connsiteX19" fmla="*/ 314859 w 485681"/>
              <a:gd name="connsiteY19" fmla="*/ 72707 h 414351"/>
              <a:gd name="connsiteX20" fmla="*/ 304810 w 485681"/>
              <a:gd name="connsiteY20" fmla="*/ 62659 h 414351"/>
              <a:gd name="connsiteX21" fmla="*/ 159109 w 485681"/>
              <a:gd name="connsiteY21" fmla="*/ 47587 h 414351"/>
              <a:gd name="connsiteX22" fmla="*/ 139013 w 485681"/>
              <a:gd name="connsiteY22" fmla="*/ 42562 h 414351"/>
              <a:gd name="connsiteX23" fmla="*/ 88771 w 485681"/>
              <a:gd name="connsiteY23" fmla="*/ 37538 h 414351"/>
              <a:gd name="connsiteX24" fmla="*/ 73698 w 485681"/>
              <a:gd name="connsiteY24" fmla="*/ 27490 h 414351"/>
              <a:gd name="connsiteX25" fmla="*/ 43553 w 485681"/>
              <a:gd name="connsiteY25" fmla="*/ 17442 h 414351"/>
              <a:gd name="connsiteX26" fmla="*/ 33505 w 485681"/>
              <a:gd name="connsiteY26" fmla="*/ 7393 h 414351"/>
              <a:gd name="connsiteX27" fmla="*/ 18432 w 485681"/>
              <a:gd name="connsiteY27" fmla="*/ 2369 h 414351"/>
              <a:gd name="connsiteX28" fmla="*/ 13408 w 485681"/>
              <a:gd name="connsiteY28" fmla="*/ 17442 h 414351"/>
              <a:gd name="connsiteX29" fmla="*/ 8384 w 485681"/>
              <a:gd name="connsiteY29" fmla="*/ 47587 h 414351"/>
              <a:gd name="connsiteX30" fmla="*/ 23457 w 485681"/>
              <a:gd name="connsiteY30" fmla="*/ 117925 h 414351"/>
              <a:gd name="connsiteX31" fmla="*/ 38529 w 485681"/>
              <a:gd name="connsiteY31" fmla="*/ 122949 h 414351"/>
              <a:gd name="connsiteX32" fmla="*/ 33505 w 485681"/>
              <a:gd name="connsiteY32" fmla="*/ 153094 h 414351"/>
              <a:gd name="connsiteX33" fmla="*/ 48577 w 485681"/>
              <a:gd name="connsiteY33" fmla="*/ 188264 h 414351"/>
              <a:gd name="connsiteX34" fmla="*/ 58626 w 485681"/>
              <a:gd name="connsiteY34" fmla="*/ 198312 h 414351"/>
              <a:gd name="connsiteX35" fmla="*/ 73698 w 485681"/>
              <a:gd name="connsiteY35" fmla="*/ 243529 h 414351"/>
              <a:gd name="connsiteX36" fmla="*/ 78723 w 485681"/>
              <a:gd name="connsiteY36" fmla="*/ 258602 h 414351"/>
              <a:gd name="connsiteX37" fmla="*/ 83747 w 485681"/>
              <a:gd name="connsiteY37" fmla="*/ 278699 h 414351"/>
              <a:gd name="connsiteX38" fmla="*/ 88771 w 485681"/>
              <a:gd name="connsiteY38" fmla="*/ 293771 h 414351"/>
              <a:gd name="connsiteX39" fmla="*/ 93795 w 485681"/>
              <a:gd name="connsiteY39" fmla="*/ 318892 h 414351"/>
              <a:gd name="connsiteX40" fmla="*/ 88771 w 485681"/>
              <a:gd name="connsiteY40" fmla="*/ 369134 h 414351"/>
              <a:gd name="connsiteX41" fmla="*/ 68674 w 485681"/>
              <a:gd name="connsiteY41" fmla="*/ 374158 h 414351"/>
              <a:gd name="connsiteX42" fmla="*/ 58626 w 485681"/>
              <a:gd name="connsiteY42" fmla="*/ 389231 h 414351"/>
              <a:gd name="connsiteX43" fmla="*/ 63650 w 485681"/>
              <a:gd name="connsiteY43" fmla="*/ 404303 h 414351"/>
              <a:gd name="connsiteX44" fmla="*/ 83747 w 485681"/>
              <a:gd name="connsiteY44" fmla="*/ 409327 h 414351"/>
              <a:gd name="connsiteX45" fmla="*/ 98819 w 485681"/>
              <a:gd name="connsiteY45" fmla="*/ 414351 h 414351"/>
              <a:gd name="connsiteX46" fmla="*/ 149061 w 485681"/>
              <a:gd name="connsiteY46" fmla="*/ 409327 h 414351"/>
              <a:gd name="connsiteX47" fmla="*/ 164134 w 485681"/>
              <a:gd name="connsiteY47" fmla="*/ 404303 h 414351"/>
              <a:gd name="connsiteX48" fmla="*/ 184230 w 485681"/>
              <a:gd name="connsiteY48" fmla="*/ 399279 h 414351"/>
              <a:gd name="connsiteX49" fmla="*/ 214375 w 485681"/>
              <a:gd name="connsiteY49" fmla="*/ 389231 h 414351"/>
              <a:gd name="connsiteX50" fmla="*/ 229448 w 485681"/>
              <a:gd name="connsiteY50" fmla="*/ 384206 h 414351"/>
              <a:gd name="connsiteX51" fmla="*/ 269641 w 485681"/>
              <a:gd name="connsiteY51" fmla="*/ 394255 h 414351"/>
              <a:gd name="connsiteX52" fmla="*/ 279690 w 485681"/>
              <a:gd name="connsiteY52" fmla="*/ 404303 h 414351"/>
              <a:gd name="connsiteX53" fmla="*/ 339980 w 485681"/>
              <a:gd name="connsiteY53" fmla="*/ 394255 h 4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681" h="414351">
                <a:moveTo>
                  <a:pt x="339980" y="394255"/>
                </a:moveTo>
                <a:cubicBezTo>
                  <a:pt x="355052" y="390906"/>
                  <a:pt x="366776" y="394254"/>
                  <a:pt x="370125" y="384206"/>
                </a:cubicBezTo>
                <a:cubicBezTo>
                  <a:pt x="381848" y="349037"/>
                  <a:pt x="370125" y="357410"/>
                  <a:pt x="395246" y="349037"/>
                </a:cubicBezTo>
                <a:cubicBezTo>
                  <a:pt x="403970" y="322864"/>
                  <a:pt x="394555" y="343620"/>
                  <a:pt x="410318" y="323916"/>
                </a:cubicBezTo>
                <a:cubicBezTo>
                  <a:pt x="414090" y="319201"/>
                  <a:pt x="415651" y="312616"/>
                  <a:pt x="420366" y="308844"/>
                </a:cubicBezTo>
                <a:cubicBezTo>
                  <a:pt x="426874" y="303637"/>
                  <a:pt x="465278" y="298846"/>
                  <a:pt x="465584" y="298795"/>
                </a:cubicBezTo>
                <a:cubicBezTo>
                  <a:pt x="467259" y="293771"/>
                  <a:pt x="469459" y="288893"/>
                  <a:pt x="470608" y="283723"/>
                </a:cubicBezTo>
                <a:cubicBezTo>
                  <a:pt x="472818" y="273779"/>
                  <a:pt x="472055" y="263116"/>
                  <a:pt x="475632" y="253578"/>
                </a:cubicBezTo>
                <a:cubicBezTo>
                  <a:pt x="477295" y="249142"/>
                  <a:pt x="482331" y="246879"/>
                  <a:pt x="485681" y="243529"/>
                </a:cubicBezTo>
                <a:cubicBezTo>
                  <a:pt x="484006" y="238505"/>
                  <a:pt x="481604" y="233667"/>
                  <a:pt x="480657" y="228457"/>
                </a:cubicBezTo>
                <a:cubicBezTo>
                  <a:pt x="478242" y="215173"/>
                  <a:pt x="479512" y="201197"/>
                  <a:pt x="475632" y="188264"/>
                </a:cubicBezTo>
                <a:cubicBezTo>
                  <a:pt x="474271" y="183727"/>
                  <a:pt x="468933" y="181565"/>
                  <a:pt x="465584" y="178215"/>
                </a:cubicBezTo>
                <a:cubicBezTo>
                  <a:pt x="463909" y="168167"/>
                  <a:pt x="465116" y="157181"/>
                  <a:pt x="460560" y="148070"/>
                </a:cubicBezTo>
                <a:cubicBezTo>
                  <a:pt x="457860" y="142669"/>
                  <a:pt x="450202" y="141794"/>
                  <a:pt x="445487" y="138022"/>
                </a:cubicBezTo>
                <a:cubicBezTo>
                  <a:pt x="429906" y="125557"/>
                  <a:pt x="440992" y="128237"/>
                  <a:pt x="420366" y="117925"/>
                </a:cubicBezTo>
                <a:cubicBezTo>
                  <a:pt x="415629" y="115557"/>
                  <a:pt x="410031" y="115269"/>
                  <a:pt x="405294" y="112901"/>
                </a:cubicBezTo>
                <a:cubicBezTo>
                  <a:pt x="399893" y="110201"/>
                  <a:pt x="395739" y="105305"/>
                  <a:pt x="390221" y="102853"/>
                </a:cubicBezTo>
                <a:cubicBezTo>
                  <a:pt x="380542" y="98551"/>
                  <a:pt x="360076" y="92804"/>
                  <a:pt x="360076" y="92804"/>
                </a:cubicBezTo>
                <a:cubicBezTo>
                  <a:pt x="355052" y="89455"/>
                  <a:pt x="350522" y="85208"/>
                  <a:pt x="345004" y="82756"/>
                </a:cubicBezTo>
                <a:cubicBezTo>
                  <a:pt x="335325" y="78454"/>
                  <a:pt x="314859" y="72707"/>
                  <a:pt x="314859" y="72707"/>
                </a:cubicBezTo>
                <a:cubicBezTo>
                  <a:pt x="311509" y="69358"/>
                  <a:pt x="308509" y="65618"/>
                  <a:pt x="304810" y="62659"/>
                </a:cubicBezTo>
                <a:cubicBezTo>
                  <a:pt x="262466" y="28785"/>
                  <a:pt x="230929" y="50349"/>
                  <a:pt x="159109" y="47587"/>
                </a:cubicBezTo>
                <a:cubicBezTo>
                  <a:pt x="152410" y="45912"/>
                  <a:pt x="145849" y="43539"/>
                  <a:pt x="139013" y="42562"/>
                </a:cubicBezTo>
                <a:cubicBezTo>
                  <a:pt x="122351" y="40182"/>
                  <a:pt x="105171" y="41322"/>
                  <a:pt x="88771" y="37538"/>
                </a:cubicBezTo>
                <a:cubicBezTo>
                  <a:pt x="82887" y="36180"/>
                  <a:pt x="79216" y="29942"/>
                  <a:pt x="73698" y="27490"/>
                </a:cubicBezTo>
                <a:cubicBezTo>
                  <a:pt x="64019" y="23188"/>
                  <a:pt x="43553" y="17442"/>
                  <a:pt x="43553" y="17442"/>
                </a:cubicBezTo>
                <a:cubicBezTo>
                  <a:pt x="40204" y="14092"/>
                  <a:pt x="37567" y="9830"/>
                  <a:pt x="33505" y="7393"/>
                </a:cubicBezTo>
                <a:cubicBezTo>
                  <a:pt x="28964" y="4668"/>
                  <a:pt x="23169" y="0"/>
                  <a:pt x="18432" y="2369"/>
                </a:cubicBezTo>
                <a:cubicBezTo>
                  <a:pt x="13695" y="4738"/>
                  <a:pt x="14557" y="12272"/>
                  <a:pt x="13408" y="17442"/>
                </a:cubicBezTo>
                <a:cubicBezTo>
                  <a:pt x="11198" y="27386"/>
                  <a:pt x="10059" y="37539"/>
                  <a:pt x="8384" y="47587"/>
                </a:cubicBezTo>
                <a:cubicBezTo>
                  <a:pt x="10171" y="69030"/>
                  <a:pt x="0" y="103852"/>
                  <a:pt x="23457" y="117925"/>
                </a:cubicBezTo>
                <a:cubicBezTo>
                  <a:pt x="27998" y="120650"/>
                  <a:pt x="33505" y="121274"/>
                  <a:pt x="38529" y="122949"/>
                </a:cubicBezTo>
                <a:cubicBezTo>
                  <a:pt x="36854" y="132997"/>
                  <a:pt x="33505" y="142907"/>
                  <a:pt x="33505" y="153094"/>
                </a:cubicBezTo>
                <a:cubicBezTo>
                  <a:pt x="33505" y="166969"/>
                  <a:pt x="40373" y="178009"/>
                  <a:pt x="48577" y="188264"/>
                </a:cubicBezTo>
                <a:cubicBezTo>
                  <a:pt x="51536" y="191963"/>
                  <a:pt x="55276" y="194963"/>
                  <a:pt x="58626" y="198312"/>
                </a:cubicBezTo>
                <a:lnTo>
                  <a:pt x="73698" y="243529"/>
                </a:lnTo>
                <a:cubicBezTo>
                  <a:pt x="75373" y="248553"/>
                  <a:pt x="77439" y="253464"/>
                  <a:pt x="78723" y="258602"/>
                </a:cubicBezTo>
                <a:cubicBezTo>
                  <a:pt x="80398" y="265301"/>
                  <a:pt x="81850" y="272060"/>
                  <a:pt x="83747" y="278699"/>
                </a:cubicBezTo>
                <a:cubicBezTo>
                  <a:pt x="85202" y="283791"/>
                  <a:pt x="87487" y="288633"/>
                  <a:pt x="88771" y="293771"/>
                </a:cubicBezTo>
                <a:cubicBezTo>
                  <a:pt x="90842" y="302056"/>
                  <a:pt x="92120" y="310518"/>
                  <a:pt x="93795" y="318892"/>
                </a:cubicBezTo>
                <a:cubicBezTo>
                  <a:pt x="92120" y="335639"/>
                  <a:pt x="95736" y="353812"/>
                  <a:pt x="88771" y="369134"/>
                </a:cubicBezTo>
                <a:cubicBezTo>
                  <a:pt x="85914" y="375420"/>
                  <a:pt x="74419" y="370328"/>
                  <a:pt x="68674" y="374158"/>
                </a:cubicBezTo>
                <a:cubicBezTo>
                  <a:pt x="63650" y="377508"/>
                  <a:pt x="61975" y="384207"/>
                  <a:pt x="58626" y="389231"/>
                </a:cubicBezTo>
                <a:cubicBezTo>
                  <a:pt x="60301" y="394255"/>
                  <a:pt x="59515" y="400995"/>
                  <a:pt x="63650" y="404303"/>
                </a:cubicBezTo>
                <a:cubicBezTo>
                  <a:pt x="69042" y="408617"/>
                  <a:pt x="77108" y="407430"/>
                  <a:pt x="83747" y="409327"/>
                </a:cubicBezTo>
                <a:cubicBezTo>
                  <a:pt x="88839" y="410782"/>
                  <a:pt x="93795" y="412676"/>
                  <a:pt x="98819" y="414351"/>
                </a:cubicBezTo>
                <a:cubicBezTo>
                  <a:pt x="115566" y="412676"/>
                  <a:pt x="132426" y="411886"/>
                  <a:pt x="149061" y="409327"/>
                </a:cubicBezTo>
                <a:cubicBezTo>
                  <a:pt x="154295" y="408522"/>
                  <a:pt x="159042" y="405758"/>
                  <a:pt x="164134" y="404303"/>
                </a:cubicBezTo>
                <a:cubicBezTo>
                  <a:pt x="170773" y="402406"/>
                  <a:pt x="177616" y="401263"/>
                  <a:pt x="184230" y="399279"/>
                </a:cubicBezTo>
                <a:cubicBezTo>
                  <a:pt x="194375" y="396236"/>
                  <a:pt x="204327" y="392580"/>
                  <a:pt x="214375" y="389231"/>
                </a:cubicBezTo>
                <a:lnTo>
                  <a:pt x="229448" y="384206"/>
                </a:lnTo>
                <a:cubicBezTo>
                  <a:pt x="234849" y="385286"/>
                  <a:pt x="261917" y="389621"/>
                  <a:pt x="269641" y="394255"/>
                </a:cubicBezTo>
                <a:cubicBezTo>
                  <a:pt x="273703" y="396692"/>
                  <a:pt x="276340" y="400954"/>
                  <a:pt x="279690" y="404303"/>
                </a:cubicBezTo>
                <a:cubicBezTo>
                  <a:pt x="312877" y="382178"/>
                  <a:pt x="324908" y="397604"/>
                  <a:pt x="339980" y="394255"/>
                </a:cubicBezTo>
                <a:close/>
              </a:path>
            </a:pathLst>
          </a:custGeom>
          <a:solidFill>
            <a:srgbClr val="FFD65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0" name="30 Forma libre">
            <a:extLst>
              <a:ext uri="{FF2B5EF4-FFF2-40B4-BE49-F238E27FC236}">
                <a16:creationId xmlns:a16="http://schemas.microsoft.com/office/drawing/2014/main" id="{07A92622-4349-4E0F-BFB3-8FE23AD080B7}"/>
              </a:ext>
            </a:extLst>
          </p:cNvPr>
          <p:cNvSpPr/>
          <p:nvPr/>
        </p:nvSpPr>
        <p:spPr>
          <a:xfrm>
            <a:off x="2710856" y="4790242"/>
            <a:ext cx="504825" cy="897731"/>
          </a:xfrm>
          <a:custGeom>
            <a:avLst/>
            <a:gdLst>
              <a:gd name="connsiteX0" fmla="*/ 477297 w 673240"/>
              <a:gd name="connsiteY0" fmla="*/ 709027 h 1201396"/>
              <a:gd name="connsiteX1" fmla="*/ 507442 w 673240"/>
              <a:gd name="connsiteY1" fmla="*/ 704003 h 1201396"/>
              <a:gd name="connsiteX2" fmla="*/ 512466 w 673240"/>
              <a:gd name="connsiteY2" fmla="*/ 683906 h 1201396"/>
              <a:gd name="connsiteX3" fmla="*/ 522514 w 673240"/>
              <a:gd name="connsiteY3" fmla="*/ 668833 h 1201396"/>
              <a:gd name="connsiteX4" fmla="*/ 507442 w 673240"/>
              <a:gd name="connsiteY4" fmla="*/ 663809 h 1201396"/>
              <a:gd name="connsiteX5" fmla="*/ 532563 w 673240"/>
              <a:gd name="connsiteY5" fmla="*/ 628640 h 1201396"/>
              <a:gd name="connsiteX6" fmla="*/ 527539 w 673240"/>
              <a:gd name="connsiteY6" fmla="*/ 613567 h 1201396"/>
              <a:gd name="connsiteX7" fmla="*/ 502418 w 673240"/>
              <a:gd name="connsiteY7" fmla="*/ 593471 h 1201396"/>
              <a:gd name="connsiteX8" fmla="*/ 497394 w 673240"/>
              <a:gd name="connsiteY8" fmla="*/ 578398 h 1201396"/>
              <a:gd name="connsiteX9" fmla="*/ 472273 w 673240"/>
              <a:gd name="connsiteY9" fmla="*/ 558302 h 1201396"/>
              <a:gd name="connsiteX10" fmla="*/ 487345 w 673240"/>
              <a:gd name="connsiteY10" fmla="*/ 508060 h 1201396"/>
              <a:gd name="connsiteX11" fmla="*/ 517490 w 673240"/>
              <a:gd name="connsiteY11" fmla="*/ 498011 h 1201396"/>
              <a:gd name="connsiteX12" fmla="*/ 527539 w 673240"/>
              <a:gd name="connsiteY12" fmla="*/ 452794 h 1201396"/>
              <a:gd name="connsiteX13" fmla="*/ 537587 w 673240"/>
              <a:gd name="connsiteY13" fmla="*/ 442745 h 1201396"/>
              <a:gd name="connsiteX14" fmla="*/ 542611 w 673240"/>
              <a:gd name="connsiteY14" fmla="*/ 417625 h 1201396"/>
              <a:gd name="connsiteX15" fmla="*/ 602901 w 673240"/>
              <a:gd name="connsiteY15" fmla="*/ 402552 h 1201396"/>
              <a:gd name="connsiteX16" fmla="*/ 607925 w 673240"/>
              <a:gd name="connsiteY16" fmla="*/ 362359 h 1201396"/>
              <a:gd name="connsiteX17" fmla="*/ 628022 w 673240"/>
              <a:gd name="connsiteY17" fmla="*/ 357335 h 1201396"/>
              <a:gd name="connsiteX18" fmla="*/ 643095 w 673240"/>
              <a:gd name="connsiteY18" fmla="*/ 352310 h 1201396"/>
              <a:gd name="connsiteX19" fmla="*/ 622998 w 673240"/>
              <a:gd name="connsiteY19" fmla="*/ 332214 h 1201396"/>
              <a:gd name="connsiteX20" fmla="*/ 602901 w 673240"/>
              <a:gd name="connsiteY20" fmla="*/ 312117 h 1201396"/>
              <a:gd name="connsiteX21" fmla="*/ 592853 w 673240"/>
              <a:gd name="connsiteY21" fmla="*/ 281972 h 1201396"/>
              <a:gd name="connsiteX22" fmla="*/ 577780 w 673240"/>
              <a:gd name="connsiteY22" fmla="*/ 231730 h 1201396"/>
              <a:gd name="connsiteX23" fmla="*/ 597877 w 673240"/>
              <a:gd name="connsiteY23" fmla="*/ 161392 h 1201396"/>
              <a:gd name="connsiteX24" fmla="*/ 607925 w 673240"/>
              <a:gd name="connsiteY24" fmla="*/ 146319 h 1201396"/>
              <a:gd name="connsiteX25" fmla="*/ 622998 w 673240"/>
              <a:gd name="connsiteY25" fmla="*/ 121198 h 1201396"/>
              <a:gd name="connsiteX26" fmla="*/ 628022 w 673240"/>
              <a:gd name="connsiteY26" fmla="*/ 106126 h 1201396"/>
              <a:gd name="connsiteX27" fmla="*/ 617974 w 673240"/>
              <a:gd name="connsiteY27" fmla="*/ 60908 h 1201396"/>
              <a:gd name="connsiteX28" fmla="*/ 622998 w 673240"/>
              <a:gd name="connsiteY28" fmla="*/ 25739 h 1201396"/>
              <a:gd name="connsiteX29" fmla="*/ 607925 w 673240"/>
              <a:gd name="connsiteY29" fmla="*/ 20715 h 1201396"/>
              <a:gd name="connsiteX30" fmla="*/ 577780 w 673240"/>
              <a:gd name="connsiteY30" fmla="*/ 25739 h 1201396"/>
              <a:gd name="connsiteX31" fmla="*/ 572756 w 673240"/>
              <a:gd name="connsiteY31" fmla="*/ 40811 h 1201396"/>
              <a:gd name="connsiteX32" fmla="*/ 562708 w 673240"/>
              <a:gd name="connsiteY32" fmla="*/ 50860 h 1201396"/>
              <a:gd name="connsiteX33" fmla="*/ 547635 w 673240"/>
              <a:gd name="connsiteY33" fmla="*/ 60908 h 1201396"/>
              <a:gd name="connsiteX34" fmla="*/ 497394 w 673240"/>
              <a:gd name="connsiteY34" fmla="*/ 70956 h 1201396"/>
              <a:gd name="connsiteX35" fmla="*/ 482321 w 673240"/>
              <a:gd name="connsiteY35" fmla="*/ 75981 h 1201396"/>
              <a:gd name="connsiteX36" fmla="*/ 462224 w 673240"/>
              <a:gd name="connsiteY36" fmla="*/ 81005 h 1201396"/>
              <a:gd name="connsiteX37" fmla="*/ 437103 w 673240"/>
              <a:gd name="connsiteY37" fmla="*/ 101102 h 1201396"/>
              <a:gd name="connsiteX38" fmla="*/ 381838 w 673240"/>
              <a:gd name="connsiteY38" fmla="*/ 96077 h 1201396"/>
              <a:gd name="connsiteX39" fmla="*/ 351693 w 673240"/>
              <a:gd name="connsiteY39" fmla="*/ 81005 h 1201396"/>
              <a:gd name="connsiteX40" fmla="*/ 321547 w 673240"/>
              <a:gd name="connsiteY40" fmla="*/ 75981 h 1201396"/>
              <a:gd name="connsiteX41" fmla="*/ 291402 w 673240"/>
              <a:gd name="connsiteY41" fmla="*/ 65932 h 1201396"/>
              <a:gd name="connsiteX42" fmla="*/ 261257 w 673240"/>
              <a:gd name="connsiteY42" fmla="*/ 45836 h 1201396"/>
              <a:gd name="connsiteX43" fmla="*/ 231112 w 673240"/>
              <a:gd name="connsiteY43" fmla="*/ 35787 h 1201396"/>
              <a:gd name="connsiteX44" fmla="*/ 216040 w 673240"/>
              <a:gd name="connsiteY44" fmla="*/ 30763 h 1201396"/>
              <a:gd name="connsiteX45" fmla="*/ 200967 w 673240"/>
              <a:gd name="connsiteY45" fmla="*/ 25739 h 1201396"/>
              <a:gd name="connsiteX46" fmla="*/ 211016 w 673240"/>
              <a:gd name="connsiteY46" fmla="*/ 45836 h 1201396"/>
              <a:gd name="connsiteX47" fmla="*/ 195943 w 673240"/>
              <a:gd name="connsiteY47" fmla="*/ 121198 h 1201396"/>
              <a:gd name="connsiteX48" fmla="*/ 180871 w 673240"/>
              <a:gd name="connsiteY48" fmla="*/ 151343 h 1201396"/>
              <a:gd name="connsiteX49" fmla="*/ 165798 w 673240"/>
              <a:gd name="connsiteY49" fmla="*/ 156367 h 1201396"/>
              <a:gd name="connsiteX50" fmla="*/ 155750 w 673240"/>
              <a:gd name="connsiteY50" fmla="*/ 166416 h 1201396"/>
              <a:gd name="connsiteX51" fmla="*/ 150725 w 673240"/>
              <a:gd name="connsiteY51" fmla="*/ 186513 h 1201396"/>
              <a:gd name="connsiteX52" fmla="*/ 145701 w 673240"/>
              <a:gd name="connsiteY52" fmla="*/ 201585 h 1201396"/>
              <a:gd name="connsiteX53" fmla="*/ 95460 w 673240"/>
              <a:gd name="connsiteY53" fmla="*/ 236754 h 1201396"/>
              <a:gd name="connsiteX54" fmla="*/ 90435 w 673240"/>
              <a:gd name="connsiteY54" fmla="*/ 251827 h 1201396"/>
              <a:gd name="connsiteX55" fmla="*/ 75363 w 673240"/>
              <a:gd name="connsiteY55" fmla="*/ 261875 h 1201396"/>
              <a:gd name="connsiteX56" fmla="*/ 60290 w 673240"/>
              <a:gd name="connsiteY56" fmla="*/ 402552 h 1201396"/>
              <a:gd name="connsiteX57" fmla="*/ 45218 w 673240"/>
              <a:gd name="connsiteY57" fmla="*/ 412600 h 1201396"/>
              <a:gd name="connsiteX58" fmla="*/ 40194 w 673240"/>
              <a:gd name="connsiteY58" fmla="*/ 427673 h 1201396"/>
              <a:gd name="connsiteX59" fmla="*/ 45218 w 673240"/>
              <a:gd name="connsiteY59" fmla="*/ 442745 h 1201396"/>
              <a:gd name="connsiteX60" fmla="*/ 0 w 673240"/>
              <a:gd name="connsiteY60" fmla="*/ 457818 h 1201396"/>
              <a:gd name="connsiteX61" fmla="*/ 10049 w 673240"/>
              <a:gd name="connsiteY61" fmla="*/ 492987 h 1201396"/>
              <a:gd name="connsiteX62" fmla="*/ 35169 w 673240"/>
              <a:gd name="connsiteY62" fmla="*/ 513084 h 1201396"/>
              <a:gd name="connsiteX63" fmla="*/ 35169 w 673240"/>
              <a:gd name="connsiteY63" fmla="*/ 638688 h 1201396"/>
              <a:gd name="connsiteX64" fmla="*/ 50242 w 673240"/>
              <a:gd name="connsiteY64" fmla="*/ 764293 h 1201396"/>
              <a:gd name="connsiteX65" fmla="*/ 45218 w 673240"/>
              <a:gd name="connsiteY65" fmla="*/ 809510 h 1201396"/>
              <a:gd name="connsiteX66" fmla="*/ 65314 w 673240"/>
              <a:gd name="connsiteY66" fmla="*/ 814535 h 1201396"/>
              <a:gd name="connsiteX67" fmla="*/ 90435 w 673240"/>
              <a:gd name="connsiteY67" fmla="*/ 834631 h 1201396"/>
              <a:gd name="connsiteX68" fmla="*/ 105508 w 673240"/>
              <a:gd name="connsiteY68" fmla="*/ 839655 h 1201396"/>
              <a:gd name="connsiteX69" fmla="*/ 115556 w 673240"/>
              <a:gd name="connsiteY69" fmla="*/ 849704 h 1201396"/>
              <a:gd name="connsiteX70" fmla="*/ 185895 w 673240"/>
              <a:gd name="connsiteY70" fmla="*/ 864776 h 1201396"/>
              <a:gd name="connsiteX71" fmla="*/ 190919 w 673240"/>
              <a:gd name="connsiteY71" fmla="*/ 894921 h 1201396"/>
              <a:gd name="connsiteX72" fmla="*/ 205991 w 673240"/>
              <a:gd name="connsiteY72" fmla="*/ 899945 h 1201396"/>
              <a:gd name="connsiteX73" fmla="*/ 226088 w 673240"/>
              <a:gd name="connsiteY73" fmla="*/ 985356 h 1201396"/>
              <a:gd name="connsiteX74" fmla="*/ 241161 w 673240"/>
              <a:gd name="connsiteY74" fmla="*/ 990381 h 1201396"/>
              <a:gd name="connsiteX75" fmla="*/ 271306 w 673240"/>
              <a:gd name="connsiteY75" fmla="*/ 1025550 h 1201396"/>
              <a:gd name="connsiteX76" fmla="*/ 281354 w 673240"/>
              <a:gd name="connsiteY76" fmla="*/ 1040622 h 1201396"/>
              <a:gd name="connsiteX77" fmla="*/ 291402 w 673240"/>
              <a:gd name="connsiteY77" fmla="*/ 1050671 h 1201396"/>
              <a:gd name="connsiteX78" fmla="*/ 276330 w 673240"/>
              <a:gd name="connsiteY78" fmla="*/ 1055695 h 1201396"/>
              <a:gd name="connsiteX79" fmla="*/ 246185 w 673240"/>
              <a:gd name="connsiteY79" fmla="*/ 1060719 h 1201396"/>
              <a:gd name="connsiteX80" fmla="*/ 241161 w 673240"/>
              <a:gd name="connsiteY80" fmla="*/ 1075792 h 1201396"/>
              <a:gd name="connsiteX81" fmla="*/ 246185 w 673240"/>
              <a:gd name="connsiteY81" fmla="*/ 1105937 h 1201396"/>
              <a:gd name="connsiteX82" fmla="*/ 251209 w 673240"/>
              <a:gd name="connsiteY82" fmla="*/ 1121009 h 1201396"/>
              <a:gd name="connsiteX83" fmla="*/ 281354 w 673240"/>
              <a:gd name="connsiteY83" fmla="*/ 1131058 h 1201396"/>
              <a:gd name="connsiteX84" fmla="*/ 291402 w 673240"/>
              <a:gd name="connsiteY84" fmla="*/ 1146130 h 1201396"/>
              <a:gd name="connsiteX85" fmla="*/ 306475 w 673240"/>
              <a:gd name="connsiteY85" fmla="*/ 1151154 h 1201396"/>
              <a:gd name="connsiteX86" fmla="*/ 316523 w 673240"/>
              <a:gd name="connsiteY86" fmla="*/ 1161203 h 1201396"/>
              <a:gd name="connsiteX87" fmla="*/ 321547 w 673240"/>
              <a:gd name="connsiteY87" fmla="*/ 1176275 h 1201396"/>
              <a:gd name="connsiteX88" fmla="*/ 391886 w 673240"/>
              <a:gd name="connsiteY88" fmla="*/ 1191348 h 1201396"/>
              <a:gd name="connsiteX89" fmla="*/ 406958 w 673240"/>
              <a:gd name="connsiteY89" fmla="*/ 1201396 h 1201396"/>
              <a:gd name="connsiteX90" fmla="*/ 417007 w 673240"/>
              <a:gd name="connsiteY90" fmla="*/ 1191348 h 1201396"/>
              <a:gd name="connsiteX91" fmla="*/ 422031 w 673240"/>
              <a:gd name="connsiteY91" fmla="*/ 1176275 h 1201396"/>
              <a:gd name="connsiteX92" fmla="*/ 427055 w 673240"/>
              <a:gd name="connsiteY92" fmla="*/ 1156178 h 1201396"/>
              <a:gd name="connsiteX93" fmla="*/ 462224 w 673240"/>
              <a:gd name="connsiteY93" fmla="*/ 1141106 h 1201396"/>
              <a:gd name="connsiteX94" fmla="*/ 492369 w 673240"/>
              <a:gd name="connsiteY94" fmla="*/ 1105937 h 1201396"/>
              <a:gd name="connsiteX95" fmla="*/ 512466 w 673240"/>
              <a:gd name="connsiteY95" fmla="*/ 1075792 h 1201396"/>
              <a:gd name="connsiteX96" fmla="*/ 527539 w 673240"/>
              <a:gd name="connsiteY96" fmla="*/ 1050671 h 1201396"/>
              <a:gd name="connsiteX97" fmla="*/ 597877 w 673240"/>
              <a:gd name="connsiteY97" fmla="*/ 1040622 h 1201396"/>
              <a:gd name="connsiteX98" fmla="*/ 592853 w 673240"/>
              <a:gd name="connsiteY98" fmla="*/ 1020526 h 1201396"/>
              <a:gd name="connsiteX99" fmla="*/ 582805 w 673240"/>
              <a:gd name="connsiteY99" fmla="*/ 1010477 h 1201396"/>
              <a:gd name="connsiteX100" fmla="*/ 577780 w 673240"/>
              <a:gd name="connsiteY100" fmla="*/ 995405 h 1201396"/>
              <a:gd name="connsiteX101" fmla="*/ 648119 w 673240"/>
              <a:gd name="connsiteY101" fmla="*/ 980332 h 1201396"/>
              <a:gd name="connsiteX102" fmla="*/ 673240 w 673240"/>
              <a:gd name="connsiteY102" fmla="*/ 960236 h 1201396"/>
              <a:gd name="connsiteX103" fmla="*/ 668216 w 673240"/>
              <a:gd name="connsiteY103" fmla="*/ 935115 h 1201396"/>
              <a:gd name="connsiteX104" fmla="*/ 643095 w 673240"/>
              <a:gd name="connsiteY104" fmla="*/ 915018 h 1201396"/>
              <a:gd name="connsiteX105" fmla="*/ 602901 w 673240"/>
              <a:gd name="connsiteY105" fmla="*/ 920042 h 1201396"/>
              <a:gd name="connsiteX106" fmla="*/ 582805 w 673240"/>
              <a:gd name="connsiteY106" fmla="*/ 915018 h 1201396"/>
              <a:gd name="connsiteX107" fmla="*/ 537587 w 673240"/>
              <a:gd name="connsiteY107" fmla="*/ 909994 h 1201396"/>
              <a:gd name="connsiteX108" fmla="*/ 507442 w 673240"/>
              <a:gd name="connsiteY108" fmla="*/ 920042 h 1201396"/>
              <a:gd name="connsiteX109" fmla="*/ 497394 w 673240"/>
              <a:gd name="connsiteY109" fmla="*/ 930091 h 1201396"/>
              <a:gd name="connsiteX110" fmla="*/ 482321 w 673240"/>
              <a:gd name="connsiteY110" fmla="*/ 935115 h 1201396"/>
              <a:gd name="connsiteX111" fmla="*/ 467249 w 673240"/>
              <a:gd name="connsiteY111" fmla="*/ 930091 h 1201396"/>
              <a:gd name="connsiteX112" fmla="*/ 457200 w 673240"/>
              <a:gd name="connsiteY112" fmla="*/ 920042 h 1201396"/>
              <a:gd name="connsiteX113" fmla="*/ 427055 w 673240"/>
              <a:gd name="connsiteY113" fmla="*/ 904970 h 1201396"/>
              <a:gd name="connsiteX114" fmla="*/ 427055 w 673240"/>
              <a:gd name="connsiteY114" fmla="*/ 864776 h 1201396"/>
              <a:gd name="connsiteX115" fmla="*/ 422031 w 673240"/>
              <a:gd name="connsiteY115" fmla="*/ 844680 h 1201396"/>
              <a:gd name="connsiteX116" fmla="*/ 406958 w 673240"/>
              <a:gd name="connsiteY116" fmla="*/ 839655 h 1201396"/>
              <a:gd name="connsiteX117" fmla="*/ 376813 w 673240"/>
              <a:gd name="connsiteY117" fmla="*/ 834631 h 1201396"/>
              <a:gd name="connsiteX118" fmla="*/ 346668 w 673240"/>
              <a:gd name="connsiteY118" fmla="*/ 824583 h 1201396"/>
              <a:gd name="connsiteX119" fmla="*/ 331596 w 673240"/>
              <a:gd name="connsiteY119" fmla="*/ 814535 h 1201396"/>
              <a:gd name="connsiteX120" fmla="*/ 306475 w 673240"/>
              <a:gd name="connsiteY120" fmla="*/ 809510 h 1201396"/>
              <a:gd name="connsiteX121" fmla="*/ 291402 w 673240"/>
              <a:gd name="connsiteY121" fmla="*/ 799462 h 1201396"/>
              <a:gd name="connsiteX122" fmla="*/ 301451 w 673240"/>
              <a:gd name="connsiteY122" fmla="*/ 769317 h 1201396"/>
              <a:gd name="connsiteX123" fmla="*/ 306475 w 673240"/>
              <a:gd name="connsiteY123" fmla="*/ 749220 h 1201396"/>
              <a:gd name="connsiteX124" fmla="*/ 316523 w 673240"/>
              <a:gd name="connsiteY124" fmla="*/ 734148 h 1201396"/>
              <a:gd name="connsiteX125" fmla="*/ 311499 w 673240"/>
              <a:gd name="connsiteY125" fmla="*/ 719075 h 1201396"/>
              <a:gd name="connsiteX126" fmla="*/ 311499 w 673240"/>
              <a:gd name="connsiteY126" fmla="*/ 704003 h 1201396"/>
              <a:gd name="connsiteX127" fmla="*/ 316523 w 673240"/>
              <a:gd name="connsiteY127" fmla="*/ 688930 h 1201396"/>
              <a:gd name="connsiteX128" fmla="*/ 306475 w 673240"/>
              <a:gd name="connsiteY128" fmla="*/ 648737 h 1201396"/>
              <a:gd name="connsiteX129" fmla="*/ 296427 w 673240"/>
              <a:gd name="connsiteY129" fmla="*/ 638688 h 1201396"/>
              <a:gd name="connsiteX130" fmla="*/ 266282 w 673240"/>
              <a:gd name="connsiteY130" fmla="*/ 628640 h 1201396"/>
              <a:gd name="connsiteX131" fmla="*/ 261257 w 673240"/>
              <a:gd name="connsiteY131" fmla="*/ 613567 h 1201396"/>
              <a:gd name="connsiteX132" fmla="*/ 276330 w 673240"/>
              <a:gd name="connsiteY132" fmla="*/ 608543 h 1201396"/>
              <a:gd name="connsiteX133" fmla="*/ 306475 w 673240"/>
              <a:gd name="connsiteY133" fmla="*/ 613567 h 1201396"/>
              <a:gd name="connsiteX134" fmla="*/ 316523 w 673240"/>
              <a:gd name="connsiteY134" fmla="*/ 623616 h 1201396"/>
              <a:gd name="connsiteX135" fmla="*/ 331596 w 673240"/>
              <a:gd name="connsiteY135" fmla="*/ 628640 h 1201396"/>
              <a:gd name="connsiteX136" fmla="*/ 336620 w 673240"/>
              <a:gd name="connsiteY136" fmla="*/ 648737 h 1201396"/>
              <a:gd name="connsiteX137" fmla="*/ 376813 w 673240"/>
              <a:gd name="connsiteY137" fmla="*/ 658785 h 1201396"/>
              <a:gd name="connsiteX138" fmla="*/ 406958 w 673240"/>
              <a:gd name="connsiteY138" fmla="*/ 668833 h 1201396"/>
              <a:gd name="connsiteX139" fmla="*/ 417007 w 673240"/>
              <a:gd name="connsiteY139" fmla="*/ 678882 h 1201396"/>
              <a:gd name="connsiteX140" fmla="*/ 447152 w 673240"/>
              <a:gd name="connsiteY140" fmla="*/ 688930 h 1201396"/>
              <a:gd name="connsiteX141" fmla="*/ 462224 w 673240"/>
              <a:gd name="connsiteY141" fmla="*/ 698978 h 1201396"/>
              <a:gd name="connsiteX142" fmla="*/ 487345 w 673240"/>
              <a:gd name="connsiteY142" fmla="*/ 719075 h 1201396"/>
              <a:gd name="connsiteX143" fmla="*/ 492369 w 673240"/>
              <a:gd name="connsiteY143" fmla="*/ 704003 h 1201396"/>
              <a:gd name="connsiteX144" fmla="*/ 477297 w 673240"/>
              <a:gd name="connsiteY144" fmla="*/ 709027 h 120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73240" h="1201396">
                <a:moveTo>
                  <a:pt x="477297" y="709027"/>
                </a:moveTo>
                <a:cubicBezTo>
                  <a:pt x="479809" y="709027"/>
                  <a:pt x="499153" y="709924"/>
                  <a:pt x="507442" y="704003"/>
                </a:cubicBezTo>
                <a:cubicBezTo>
                  <a:pt x="513061" y="699989"/>
                  <a:pt x="509746" y="690253"/>
                  <a:pt x="512466" y="683906"/>
                </a:cubicBezTo>
                <a:cubicBezTo>
                  <a:pt x="514845" y="678356"/>
                  <a:pt x="519165" y="673857"/>
                  <a:pt x="522514" y="668833"/>
                </a:cubicBezTo>
                <a:cubicBezTo>
                  <a:pt x="517490" y="667158"/>
                  <a:pt x="508191" y="669052"/>
                  <a:pt x="507442" y="663809"/>
                </a:cubicBezTo>
                <a:cubicBezTo>
                  <a:pt x="503179" y="633968"/>
                  <a:pt x="515435" y="634349"/>
                  <a:pt x="532563" y="628640"/>
                </a:cubicBezTo>
                <a:cubicBezTo>
                  <a:pt x="530888" y="623616"/>
                  <a:pt x="530264" y="618108"/>
                  <a:pt x="527539" y="613567"/>
                </a:cubicBezTo>
                <a:cubicBezTo>
                  <a:pt x="522767" y="605614"/>
                  <a:pt x="509262" y="598034"/>
                  <a:pt x="502418" y="593471"/>
                </a:cubicBezTo>
                <a:cubicBezTo>
                  <a:pt x="500743" y="588447"/>
                  <a:pt x="500119" y="582939"/>
                  <a:pt x="497394" y="578398"/>
                </a:cubicBezTo>
                <a:cubicBezTo>
                  <a:pt x="492622" y="570445"/>
                  <a:pt x="479117" y="562865"/>
                  <a:pt x="472273" y="558302"/>
                </a:cubicBezTo>
                <a:cubicBezTo>
                  <a:pt x="473678" y="548466"/>
                  <a:pt x="473009" y="517020"/>
                  <a:pt x="487345" y="508060"/>
                </a:cubicBezTo>
                <a:cubicBezTo>
                  <a:pt x="496327" y="502446"/>
                  <a:pt x="517490" y="498011"/>
                  <a:pt x="517490" y="498011"/>
                </a:cubicBezTo>
                <a:cubicBezTo>
                  <a:pt x="518506" y="491916"/>
                  <a:pt x="521828" y="462311"/>
                  <a:pt x="527539" y="452794"/>
                </a:cubicBezTo>
                <a:cubicBezTo>
                  <a:pt x="529976" y="448732"/>
                  <a:pt x="534238" y="446095"/>
                  <a:pt x="537587" y="442745"/>
                </a:cubicBezTo>
                <a:cubicBezTo>
                  <a:pt x="539262" y="434372"/>
                  <a:pt x="539247" y="425474"/>
                  <a:pt x="542611" y="417625"/>
                </a:cubicBezTo>
                <a:cubicBezTo>
                  <a:pt x="551457" y="396985"/>
                  <a:pt x="594504" y="403392"/>
                  <a:pt x="602901" y="402552"/>
                </a:cubicBezTo>
                <a:cubicBezTo>
                  <a:pt x="604576" y="389154"/>
                  <a:pt x="601368" y="374162"/>
                  <a:pt x="607925" y="362359"/>
                </a:cubicBezTo>
                <a:cubicBezTo>
                  <a:pt x="611278" y="356323"/>
                  <a:pt x="621383" y="359232"/>
                  <a:pt x="628022" y="357335"/>
                </a:cubicBezTo>
                <a:cubicBezTo>
                  <a:pt x="633114" y="355880"/>
                  <a:pt x="638071" y="353985"/>
                  <a:pt x="643095" y="352310"/>
                </a:cubicBezTo>
                <a:cubicBezTo>
                  <a:pt x="633047" y="322166"/>
                  <a:pt x="646445" y="348961"/>
                  <a:pt x="622998" y="332214"/>
                </a:cubicBezTo>
                <a:cubicBezTo>
                  <a:pt x="615289" y="326708"/>
                  <a:pt x="602901" y="312117"/>
                  <a:pt x="602901" y="312117"/>
                </a:cubicBezTo>
                <a:cubicBezTo>
                  <a:pt x="599552" y="302069"/>
                  <a:pt x="594167" y="292482"/>
                  <a:pt x="592853" y="281972"/>
                </a:cubicBezTo>
                <a:cubicBezTo>
                  <a:pt x="587241" y="237078"/>
                  <a:pt x="597377" y="251325"/>
                  <a:pt x="577780" y="231730"/>
                </a:cubicBezTo>
                <a:cubicBezTo>
                  <a:pt x="590398" y="181261"/>
                  <a:pt x="583462" y="204638"/>
                  <a:pt x="597877" y="161392"/>
                </a:cubicBezTo>
                <a:cubicBezTo>
                  <a:pt x="599786" y="155663"/>
                  <a:pt x="605224" y="151720"/>
                  <a:pt x="607925" y="146319"/>
                </a:cubicBezTo>
                <a:cubicBezTo>
                  <a:pt x="620969" y="120232"/>
                  <a:pt x="603373" y="140825"/>
                  <a:pt x="622998" y="121198"/>
                </a:cubicBezTo>
                <a:cubicBezTo>
                  <a:pt x="624673" y="116174"/>
                  <a:pt x="628022" y="111422"/>
                  <a:pt x="628022" y="106126"/>
                </a:cubicBezTo>
                <a:cubicBezTo>
                  <a:pt x="628022" y="88442"/>
                  <a:pt x="623155" y="76451"/>
                  <a:pt x="617974" y="60908"/>
                </a:cubicBezTo>
                <a:cubicBezTo>
                  <a:pt x="619649" y="49185"/>
                  <a:pt x="625870" y="37227"/>
                  <a:pt x="622998" y="25739"/>
                </a:cubicBezTo>
                <a:cubicBezTo>
                  <a:pt x="621713" y="20601"/>
                  <a:pt x="613221" y="20715"/>
                  <a:pt x="607925" y="20715"/>
                </a:cubicBezTo>
                <a:cubicBezTo>
                  <a:pt x="597738" y="20715"/>
                  <a:pt x="587828" y="24064"/>
                  <a:pt x="577780" y="25739"/>
                </a:cubicBezTo>
                <a:cubicBezTo>
                  <a:pt x="576105" y="30763"/>
                  <a:pt x="575481" y="36270"/>
                  <a:pt x="572756" y="40811"/>
                </a:cubicBezTo>
                <a:cubicBezTo>
                  <a:pt x="570319" y="44873"/>
                  <a:pt x="566407" y="47901"/>
                  <a:pt x="562708" y="50860"/>
                </a:cubicBezTo>
                <a:cubicBezTo>
                  <a:pt x="557993" y="54632"/>
                  <a:pt x="553036" y="58208"/>
                  <a:pt x="547635" y="60908"/>
                </a:cubicBezTo>
                <a:cubicBezTo>
                  <a:pt x="533604" y="67923"/>
                  <a:pt x="510356" y="69104"/>
                  <a:pt x="497394" y="70956"/>
                </a:cubicBezTo>
                <a:cubicBezTo>
                  <a:pt x="492370" y="72631"/>
                  <a:pt x="487413" y="74526"/>
                  <a:pt x="482321" y="75981"/>
                </a:cubicBezTo>
                <a:cubicBezTo>
                  <a:pt x="475682" y="77878"/>
                  <a:pt x="468571" y="78285"/>
                  <a:pt x="462224" y="81005"/>
                </a:cubicBezTo>
                <a:cubicBezTo>
                  <a:pt x="451133" y="85758"/>
                  <a:pt x="445206" y="92999"/>
                  <a:pt x="437103" y="101102"/>
                </a:cubicBezTo>
                <a:cubicBezTo>
                  <a:pt x="418681" y="99427"/>
                  <a:pt x="400150" y="98693"/>
                  <a:pt x="381838" y="96077"/>
                </a:cubicBezTo>
                <a:cubicBezTo>
                  <a:pt x="351933" y="91805"/>
                  <a:pt x="381550" y="90957"/>
                  <a:pt x="351693" y="81005"/>
                </a:cubicBezTo>
                <a:cubicBezTo>
                  <a:pt x="342028" y="77784"/>
                  <a:pt x="331596" y="77656"/>
                  <a:pt x="321547" y="75981"/>
                </a:cubicBezTo>
                <a:lnTo>
                  <a:pt x="291402" y="65932"/>
                </a:lnTo>
                <a:cubicBezTo>
                  <a:pt x="279945" y="62113"/>
                  <a:pt x="272714" y="49655"/>
                  <a:pt x="261257" y="45836"/>
                </a:cubicBezTo>
                <a:lnTo>
                  <a:pt x="231112" y="35787"/>
                </a:lnTo>
                <a:lnTo>
                  <a:pt x="216040" y="30763"/>
                </a:lnTo>
                <a:lnTo>
                  <a:pt x="200967" y="25739"/>
                </a:lnTo>
                <a:cubicBezTo>
                  <a:pt x="181224" y="84969"/>
                  <a:pt x="203965" y="0"/>
                  <a:pt x="211016" y="45836"/>
                </a:cubicBezTo>
                <a:cubicBezTo>
                  <a:pt x="218268" y="92976"/>
                  <a:pt x="213351" y="95086"/>
                  <a:pt x="195943" y="121198"/>
                </a:cubicBezTo>
                <a:cubicBezTo>
                  <a:pt x="192634" y="131127"/>
                  <a:pt x="189725" y="144260"/>
                  <a:pt x="180871" y="151343"/>
                </a:cubicBezTo>
                <a:cubicBezTo>
                  <a:pt x="176735" y="154651"/>
                  <a:pt x="170822" y="154692"/>
                  <a:pt x="165798" y="156367"/>
                </a:cubicBezTo>
                <a:cubicBezTo>
                  <a:pt x="162449" y="159717"/>
                  <a:pt x="157868" y="162179"/>
                  <a:pt x="155750" y="166416"/>
                </a:cubicBezTo>
                <a:cubicBezTo>
                  <a:pt x="152662" y="172592"/>
                  <a:pt x="152622" y="179873"/>
                  <a:pt x="150725" y="186513"/>
                </a:cubicBezTo>
                <a:cubicBezTo>
                  <a:pt x="149270" y="191605"/>
                  <a:pt x="147376" y="196561"/>
                  <a:pt x="145701" y="201585"/>
                </a:cubicBezTo>
                <a:cubicBezTo>
                  <a:pt x="136266" y="258196"/>
                  <a:pt x="153657" y="213475"/>
                  <a:pt x="95460" y="236754"/>
                </a:cubicBezTo>
                <a:cubicBezTo>
                  <a:pt x="90543" y="238721"/>
                  <a:pt x="93744" y="247691"/>
                  <a:pt x="90435" y="251827"/>
                </a:cubicBezTo>
                <a:cubicBezTo>
                  <a:pt x="86663" y="256542"/>
                  <a:pt x="80387" y="258526"/>
                  <a:pt x="75363" y="261875"/>
                </a:cubicBezTo>
                <a:cubicBezTo>
                  <a:pt x="74910" y="273209"/>
                  <a:pt x="92890" y="369953"/>
                  <a:pt x="60290" y="402552"/>
                </a:cubicBezTo>
                <a:cubicBezTo>
                  <a:pt x="56020" y="406821"/>
                  <a:pt x="50242" y="409251"/>
                  <a:pt x="45218" y="412600"/>
                </a:cubicBezTo>
                <a:cubicBezTo>
                  <a:pt x="43543" y="417624"/>
                  <a:pt x="40194" y="422377"/>
                  <a:pt x="40194" y="427673"/>
                </a:cubicBezTo>
                <a:cubicBezTo>
                  <a:pt x="40194" y="432969"/>
                  <a:pt x="46257" y="437552"/>
                  <a:pt x="45218" y="442745"/>
                </a:cubicBezTo>
                <a:cubicBezTo>
                  <a:pt x="41966" y="459000"/>
                  <a:pt x="1934" y="457542"/>
                  <a:pt x="0" y="457818"/>
                </a:cubicBezTo>
                <a:cubicBezTo>
                  <a:pt x="940" y="461578"/>
                  <a:pt x="6957" y="487834"/>
                  <a:pt x="10049" y="492987"/>
                </a:cubicBezTo>
                <a:cubicBezTo>
                  <a:pt x="14823" y="500944"/>
                  <a:pt x="28320" y="508518"/>
                  <a:pt x="35169" y="513084"/>
                </a:cubicBezTo>
                <a:cubicBezTo>
                  <a:pt x="48077" y="667956"/>
                  <a:pt x="35169" y="474417"/>
                  <a:pt x="35169" y="638688"/>
                </a:cubicBezTo>
                <a:cubicBezTo>
                  <a:pt x="35169" y="753745"/>
                  <a:pt x="13575" y="727623"/>
                  <a:pt x="50242" y="764293"/>
                </a:cubicBezTo>
                <a:cubicBezTo>
                  <a:pt x="48215" y="770375"/>
                  <a:pt x="31997" y="798933"/>
                  <a:pt x="45218" y="809510"/>
                </a:cubicBezTo>
                <a:cubicBezTo>
                  <a:pt x="50610" y="813824"/>
                  <a:pt x="58615" y="812860"/>
                  <a:pt x="65314" y="814535"/>
                </a:cubicBezTo>
                <a:cubicBezTo>
                  <a:pt x="74659" y="823880"/>
                  <a:pt x="77761" y="828294"/>
                  <a:pt x="90435" y="834631"/>
                </a:cubicBezTo>
                <a:cubicBezTo>
                  <a:pt x="95172" y="836999"/>
                  <a:pt x="100484" y="837980"/>
                  <a:pt x="105508" y="839655"/>
                </a:cubicBezTo>
                <a:cubicBezTo>
                  <a:pt x="108857" y="843005"/>
                  <a:pt x="110924" y="848711"/>
                  <a:pt x="115556" y="849704"/>
                </a:cubicBezTo>
                <a:cubicBezTo>
                  <a:pt x="191404" y="865958"/>
                  <a:pt x="159040" y="837924"/>
                  <a:pt x="185895" y="864776"/>
                </a:cubicBezTo>
                <a:cubicBezTo>
                  <a:pt x="187570" y="874824"/>
                  <a:pt x="185865" y="886076"/>
                  <a:pt x="190919" y="894921"/>
                </a:cubicBezTo>
                <a:cubicBezTo>
                  <a:pt x="193546" y="899519"/>
                  <a:pt x="204707" y="894807"/>
                  <a:pt x="205991" y="899945"/>
                </a:cubicBezTo>
                <a:cubicBezTo>
                  <a:pt x="221318" y="961254"/>
                  <a:pt x="187693" y="966158"/>
                  <a:pt x="226088" y="985356"/>
                </a:cubicBezTo>
                <a:cubicBezTo>
                  <a:pt x="230825" y="987725"/>
                  <a:pt x="236137" y="988706"/>
                  <a:pt x="241161" y="990381"/>
                </a:cubicBezTo>
                <a:cubicBezTo>
                  <a:pt x="256464" y="1013336"/>
                  <a:pt x="246939" y="1001183"/>
                  <a:pt x="271306" y="1025550"/>
                </a:cubicBezTo>
                <a:cubicBezTo>
                  <a:pt x="275576" y="1029820"/>
                  <a:pt x="277582" y="1035907"/>
                  <a:pt x="281354" y="1040622"/>
                </a:cubicBezTo>
                <a:cubicBezTo>
                  <a:pt x="284313" y="1044321"/>
                  <a:pt x="288053" y="1047321"/>
                  <a:pt x="291402" y="1050671"/>
                </a:cubicBezTo>
                <a:cubicBezTo>
                  <a:pt x="286378" y="1052346"/>
                  <a:pt x="281500" y="1054546"/>
                  <a:pt x="276330" y="1055695"/>
                </a:cubicBezTo>
                <a:cubicBezTo>
                  <a:pt x="266386" y="1057905"/>
                  <a:pt x="255030" y="1055665"/>
                  <a:pt x="246185" y="1060719"/>
                </a:cubicBezTo>
                <a:cubicBezTo>
                  <a:pt x="241587" y="1063347"/>
                  <a:pt x="242836" y="1070768"/>
                  <a:pt x="241161" y="1075792"/>
                </a:cubicBezTo>
                <a:cubicBezTo>
                  <a:pt x="242836" y="1085840"/>
                  <a:pt x="243975" y="1095993"/>
                  <a:pt x="246185" y="1105937"/>
                </a:cubicBezTo>
                <a:cubicBezTo>
                  <a:pt x="247334" y="1111107"/>
                  <a:pt x="246900" y="1117931"/>
                  <a:pt x="251209" y="1121009"/>
                </a:cubicBezTo>
                <a:cubicBezTo>
                  <a:pt x="259828" y="1127165"/>
                  <a:pt x="281354" y="1131058"/>
                  <a:pt x="281354" y="1131058"/>
                </a:cubicBezTo>
                <a:cubicBezTo>
                  <a:pt x="284703" y="1136082"/>
                  <a:pt x="286687" y="1142358"/>
                  <a:pt x="291402" y="1146130"/>
                </a:cubicBezTo>
                <a:cubicBezTo>
                  <a:pt x="295538" y="1149438"/>
                  <a:pt x="301934" y="1148429"/>
                  <a:pt x="306475" y="1151154"/>
                </a:cubicBezTo>
                <a:cubicBezTo>
                  <a:pt x="310537" y="1153591"/>
                  <a:pt x="313174" y="1157853"/>
                  <a:pt x="316523" y="1161203"/>
                </a:cubicBezTo>
                <a:cubicBezTo>
                  <a:pt x="318198" y="1166227"/>
                  <a:pt x="317238" y="1173197"/>
                  <a:pt x="321547" y="1176275"/>
                </a:cubicBezTo>
                <a:cubicBezTo>
                  <a:pt x="336734" y="1187123"/>
                  <a:pt x="376578" y="1189435"/>
                  <a:pt x="391886" y="1191348"/>
                </a:cubicBezTo>
                <a:cubicBezTo>
                  <a:pt x="396910" y="1194697"/>
                  <a:pt x="400920" y="1201396"/>
                  <a:pt x="406958" y="1201396"/>
                </a:cubicBezTo>
                <a:cubicBezTo>
                  <a:pt x="411695" y="1201396"/>
                  <a:pt x="414570" y="1195410"/>
                  <a:pt x="417007" y="1191348"/>
                </a:cubicBezTo>
                <a:cubicBezTo>
                  <a:pt x="419732" y="1186807"/>
                  <a:pt x="420576" y="1181367"/>
                  <a:pt x="422031" y="1176275"/>
                </a:cubicBezTo>
                <a:cubicBezTo>
                  <a:pt x="423928" y="1169636"/>
                  <a:pt x="423225" y="1161923"/>
                  <a:pt x="427055" y="1156178"/>
                </a:cubicBezTo>
                <a:cubicBezTo>
                  <a:pt x="433994" y="1145770"/>
                  <a:pt x="452141" y="1143627"/>
                  <a:pt x="462224" y="1141106"/>
                </a:cubicBezTo>
                <a:cubicBezTo>
                  <a:pt x="474457" y="1104411"/>
                  <a:pt x="461997" y="1113530"/>
                  <a:pt x="492369" y="1105937"/>
                </a:cubicBezTo>
                <a:cubicBezTo>
                  <a:pt x="504662" y="1044480"/>
                  <a:pt x="485429" y="1102830"/>
                  <a:pt x="512466" y="1075792"/>
                </a:cubicBezTo>
                <a:cubicBezTo>
                  <a:pt x="526395" y="1061863"/>
                  <a:pt x="507120" y="1059421"/>
                  <a:pt x="527539" y="1050671"/>
                </a:cubicBezTo>
                <a:cubicBezTo>
                  <a:pt x="538735" y="1045873"/>
                  <a:pt x="595311" y="1040907"/>
                  <a:pt x="597877" y="1040622"/>
                </a:cubicBezTo>
                <a:cubicBezTo>
                  <a:pt x="596202" y="1033923"/>
                  <a:pt x="595941" y="1026702"/>
                  <a:pt x="592853" y="1020526"/>
                </a:cubicBezTo>
                <a:cubicBezTo>
                  <a:pt x="590735" y="1016289"/>
                  <a:pt x="585242" y="1014539"/>
                  <a:pt x="582805" y="1010477"/>
                </a:cubicBezTo>
                <a:cubicBezTo>
                  <a:pt x="580080" y="1005936"/>
                  <a:pt x="579455" y="1000429"/>
                  <a:pt x="577780" y="995405"/>
                </a:cubicBezTo>
                <a:cubicBezTo>
                  <a:pt x="604316" y="968869"/>
                  <a:pt x="573628" y="995230"/>
                  <a:pt x="648119" y="980332"/>
                </a:cubicBezTo>
                <a:cubicBezTo>
                  <a:pt x="656040" y="978748"/>
                  <a:pt x="667623" y="965852"/>
                  <a:pt x="673240" y="960236"/>
                </a:cubicBezTo>
                <a:cubicBezTo>
                  <a:pt x="671565" y="951862"/>
                  <a:pt x="671580" y="942964"/>
                  <a:pt x="668216" y="935115"/>
                </a:cubicBezTo>
                <a:cubicBezTo>
                  <a:pt x="665352" y="928433"/>
                  <a:pt x="647508" y="917960"/>
                  <a:pt x="643095" y="915018"/>
                </a:cubicBezTo>
                <a:cubicBezTo>
                  <a:pt x="629697" y="916693"/>
                  <a:pt x="616403" y="920042"/>
                  <a:pt x="602901" y="920042"/>
                </a:cubicBezTo>
                <a:cubicBezTo>
                  <a:pt x="595996" y="920042"/>
                  <a:pt x="589630" y="916068"/>
                  <a:pt x="582805" y="915018"/>
                </a:cubicBezTo>
                <a:cubicBezTo>
                  <a:pt x="567816" y="912712"/>
                  <a:pt x="552660" y="911669"/>
                  <a:pt x="537587" y="909994"/>
                </a:cubicBezTo>
                <a:lnTo>
                  <a:pt x="507442" y="920042"/>
                </a:lnTo>
                <a:cubicBezTo>
                  <a:pt x="502948" y="921540"/>
                  <a:pt x="501456" y="927654"/>
                  <a:pt x="497394" y="930091"/>
                </a:cubicBezTo>
                <a:cubicBezTo>
                  <a:pt x="492853" y="932816"/>
                  <a:pt x="487345" y="933440"/>
                  <a:pt x="482321" y="935115"/>
                </a:cubicBezTo>
                <a:cubicBezTo>
                  <a:pt x="477297" y="933440"/>
                  <a:pt x="471790" y="932816"/>
                  <a:pt x="467249" y="930091"/>
                </a:cubicBezTo>
                <a:cubicBezTo>
                  <a:pt x="463187" y="927654"/>
                  <a:pt x="460899" y="923001"/>
                  <a:pt x="457200" y="920042"/>
                </a:cubicBezTo>
                <a:cubicBezTo>
                  <a:pt x="443287" y="908911"/>
                  <a:pt x="442975" y="910276"/>
                  <a:pt x="427055" y="904970"/>
                </a:cubicBezTo>
                <a:cubicBezTo>
                  <a:pt x="415509" y="870331"/>
                  <a:pt x="409518" y="882315"/>
                  <a:pt x="427055" y="864776"/>
                </a:cubicBezTo>
                <a:cubicBezTo>
                  <a:pt x="425380" y="858077"/>
                  <a:pt x="426344" y="850072"/>
                  <a:pt x="422031" y="844680"/>
                </a:cubicBezTo>
                <a:cubicBezTo>
                  <a:pt x="418722" y="840544"/>
                  <a:pt x="412128" y="840804"/>
                  <a:pt x="406958" y="839655"/>
                </a:cubicBezTo>
                <a:cubicBezTo>
                  <a:pt x="397014" y="837445"/>
                  <a:pt x="386861" y="836306"/>
                  <a:pt x="376813" y="834631"/>
                </a:cubicBezTo>
                <a:cubicBezTo>
                  <a:pt x="366765" y="831282"/>
                  <a:pt x="355481" y="830458"/>
                  <a:pt x="346668" y="824583"/>
                </a:cubicBezTo>
                <a:cubicBezTo>
                  <a:pt x="341644" y="821234"/>
                  <a:pt x="337250" y="816655"/>
                  <a:pt x="331596" y="814535"/>
                </a:cubicBezTo>
                <a:cubicBezTo>
                  <a:pt x="323600" y="811536"/>
                  <a:pt x="314849" y="811185"/>
                  <a:pt x="306475" y="809510"/>
                </a:cubicBezTo>
                <a:cubicBezTo>
                  <a:pt x="301451" y="806161"/>
                  <a:pt x="292151" y="805454"/>
                  <a:pt x="291402" y="799462"/>
                </a:cubicBezTo>
                <a:cubicBezTo>
                  <a:pt x="290088" y="788952"/>
                  <a:pt x="298101" y="779365"/>
                  <a:pt x="301451" y="769317"/>
                </a:cubicBezTo>
                <a:cubicBezTo>
                  <a:pt x="303635" y="762766"/>
                  <a:pt x="303755" y="755567"/>
                  <a:pt x="306475" y="749220"/>
                </a:cubicBezTo>
                <a:cubicBezTo>
                  <a:pt x="308853" y="743670"/>
                  <a:pt x="313174" y="739172"/>
                  <a:pt x="316523" y="734148"/>
                </a:cubicBezTo>
                <a:cubicBezTo>
                  <a:pt x="314848" y="729124"/>
                  <a:pt x="309130" y="723812"/>
                  <a:pt x="311499" y="719075"/>
                </a:cubicBezTo>
                <a:cubicBezTo>
                  <a:pt x="319299" y="703475"/>
                  <a:pt x="345802" y="726870"/>
                  <a:pt x="311499" y="704003"/>
                </a:cubicBezTo>
                <a:cubicBezTo>
                  <a:pt x="313174" y="698979"/>
                  <a:pt x="316523" y="694226"/>
                  <a:pt x="316523" y="688930"/>
                </a:cubicBezTo>
                <a:cubicBezTo>
                  <a:pt x="316523" y="685328"/>
                  <a:pt x="310440" y="655345"/>
                  <a:pt x="306475" y="648737"/>
                </a:cubicBezTo>
                <a:cubicBezTo>
                  <a:pt x="304038" y="644675"/>
                  <a:pt x="300664" y="640806"/>
                  <a:pt x="296427" y="638688"/>
                </a:cubicBezTo>
                <a:cubicBezTo>
                  <a:pt x="286953" y="633951"/>
                  <a:pt x="266282" y="628640"/>
                  <a:pt x="266282" y="628640"/>
                </a:cubicBezTo>
                <a:cubicBezTo>
                  <a:pt x="264607" y="623616"/>
                  <a:pt x="258889" y="618304"/>
                  <a:pt x="261257" y="613567"/>
                </a:cubicBezTo>
                <a:cubicBezTo>
                  <a:pt x="263625" y="608830"/>
                  <a:pt x="271034" y="608543"/>
                  <a:pt x="276330" y="608543"/>
                </a:cubicBezTo>
                <a:cubicBezTo>
                  <a:pt x="286517" y="608543"/>
                  <a:pt x="296427" y="611892"/>
                  <a:pt x="306475" y="613567"/>
                </a:cubicBezTo>
                <a:cubicBezTo>
                  <a:pt x="309824" y="616917"/>
                  <a:pt x="312461" y="621179"/>
                  <a:pt x="316523" y="623616"/>
                </a:cubicBezTo>
                <a:cubicBezTo>
                  <a:pt x="321064" y="626341"/>
                  <a:pt x="328288" y="624504"/>
                  <a:pt x="331596" y="628640"/>
                </a:cubicBezTo>
                <a:cubicBezTo>
                  <a:pt x="335910" y="634032"/>
                  <a:pt x="330875" y="644907"/>
                  <a:pt x="336620" y="648737"/>
                </a:cubicBezTo>
                <a:cubicBezTo>
                  <a:pt x="348111" y="656397"/>
                  <a:pt x="363415" y="655436"/>
                  <a:pt x="376813" y="658785"/>
                </a:cubicBezTo>
                <a:cubicBezTo>
                  <a:pt x="387089" y="661354"/>
                  <a:pt x="406958" y="668833"/>
                  <a:pt x="406958" y="668833"/>
                </a:cubicBezTo>
                <a:cubicBezTo>
                  <a:pt x="410308" y="672183"/>
                  <a:pt x="412770" y="676763"/>
                  <a:pt x="417007" y="678882"/>
                </a:cubicBezTo>
                <a:cubicBezTo>
                  <a:pt x="426481" y="683619"/>
                  <a:pt x="447152" y="688930"/>
                  <a:pt x="447152" y="688930"/>
                </a:cubicBezTo>
                <a:cubicBezTo>
                  <a:pt x="452176" y="692279"/>
                  <a:pt x="457509" y="695206"/>
                  <a:pt x="462224" y="698978"/>
                </a:cubicBezTo>
                <a:cubicBezTo>
                  <a:pt x="498018" y="727614"/>
                  <a:pt x="440958" y="688150"/>
                  <a:pt x="487345" y="719075"/>
                </a:cubicBezTo>
                <a:cubicBezTo>
                  <a:pt x="489020" y="714051"/>
                  <a:pt x="489644" y="708544"/>
                  <a:pt x="492369" y="704003"/>
                </a:cubicBezTo>
                <a:cubicBezTo>
                  <a:pt x="504786" y="683308"/>
                  <a:pt x="474785" y="709027"/>
                  <a:pt x="477297" y="7090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1" name="32 Forma libre">
            <a:extLst>
              <a:ext uri="{FF2B5EF4-FFF2-40B4-BE49-F238E27FC236}">
                <a16:creationId xmlns:a16="http://schemas.microsoft.com/office/drawing/2014/main" id="{96EDDB0E-3E7B-45E1-88EB-BC6CEFD4870D}"/>
              </a:ext>
            </a:extLst>
          </p:cNvPr>
          <p:cNvSpPr/>
          <p:nvPr/>
        </p:nvSpPr>
        <p:spPr>
          <a:xfrm>
            <a:off x="2627513" y="5406985"/>
            <a:ext cx="301228" cy="378619"/>
          </a:xfrm>
          <a:custGeom>
            <a:avLst/>
            <a:gdLst>
              <a:gd name="connsiteX0" fmla="*/ 356717 w 401934"/>
              <a:gd name="connsiteY0" fmla="*/ 271305 h 508292"/>
              <a:gd name="connsiteX1" fmla="*/ 351693 w 401934"/>
              <a:gd name="connsiteY1" fmla="*/ 256233 h 508292"/>
              <a:gd name="connsiteX2" fmla="*/ 401934 w 401934"/>
              <a:gd name="connsiteY2" fmla="*/ 236136 h 508292"/>
              <a:gd name="connsiteX3" fmla="*/ 386862 w 401934"/>
              <a:gd name="connsiteY3" fmla="*/ 226088 h 508292"/>
              <a:gd name="connsiteX4" fmla="*/ 381838 w 401934"/>
              <a:gd name="connsiteY4" fmla="*/ 205991 h 508292"/>
              <a:gd name="connsiteX5" fmla="*/ 376814 w 401934"/>
              <a:gd name="connsiteY5" fmla="*/ 190919 h 508292"/>
              <a:gd name="connsiteX6" fmla="*/ 366765 w 401934"/>
              <a:gd name="connsiteY6" fmla="*/ 180870 h 508292"/>
              <a:gd name="connsiteX7" fmla="*/ 361741 w 401934"/>
              <a:gd name="connsiteY7" fmla="*/ 165798 h 508292"/>
              <a:gd name="connsiteX8" fmla="*/ 326572 w 401934"/>
              <a:gd name="connsiteY8" fmla="*/ 155749 h 508292"/>
              <a:gd name="connsiteX9" fmla="*/ 311499 w 401934"/>
              <a:gd name="connsiteY9" fmla="*/ 85411 h 508292"/>
              <a:gd name="connsiteX10" fmla="*/ 281354 w 401934"/>
              <a:gd name="connsiteY10" fmla="*/ 35169 h 508292"/>
              <a:gd name="connsiteX11" fmla="*/ 266282 w 401934"/>
              <a:gd name="connsiteY11" fmla="*/ 25121 h 508292"/>
              <a:gd name="connsiteX12" fmla="*/ 226088 w 401934"/>
              <a:gd name="connsiteY12" fmla="*/ 20097 h 508292"/>
              <a:gd name="connsiteX13" fmla="*/ 216040 w 401934"/>
              <a:gd name="connsiteY13" fmla="*/ 10048 h 508292"/>
              <a:gd name="connsiteX14" fmla="*/ 185895 w 401934"/>
              <a:gd name="connsiteY14" fmla="*/ 0 h 508292"/>
              <a:gd name="connsiteX15" fmla="*/ 180871 w 401934"/>
              <a:gd name="connsiteY15" fmla="*/ 35169 h 508292"/>
              <a:gd name="connsiteX16" fmla="*/ 175846 w 401934"/>
              <a:gd name="connsiteY16" fmla="*/ 50242 h 508292"/>
              <a:gd name="connsiteX17" fmla="*/ 170822 w 401934"/>
              <a:gd name="connsiteY17" fmla="*/ 100483 h 508292"/>
              <a:gd name="connsiteX18" fmla="*/ 155750 w 401934"/>
              <a:gd name="connsiteY18" fmla="*/ 105508 h 508292"/>
              <a:gd name="connsiteX19" fmla="*/ 145701 w 401934"/>
              <a:gd name="connsiteY19" fmla="*/ 135653 h 508292"/>
              <a:gd name="connsiteX20" fmla="*/ 115556 w 401934"/>
              <a:gd name="connsiteY20" fmla="*/ 145701 h 508292"/>
              <a:gd name="connsiteX21" fmla="*/ 100484 w 401934"/>
              <a:gd name="connsiteY21" fmla="*/ 150725 h 508292"/>
              <a:gd name="connsiteX22" fmla="*/ 95460 w 401934"/>
              <a:gd name="connsiteY22" fmla="*/ 165798 h 508292"/>
              <a:gd name="connsiteX23" fmla="*/ 70339 w 401934"/>
              <a:gd name="connsiteY23" fmla="*/ 185894 h 508292"/>
              <a:gd name="connsiteX24" fmla="*/ 30145 w 401934"/>
              <a:gd name="connsiteY24" fmla="*/ 221064 h 508292"/>
              <a:gd name="connsiteX25" fmla="*/ 20097 w 401934"/>
              <a:gd name="connsiteY25" fmla="*/ 236136 h 508292"/>
              <a:gd name="connsiteX26" fmla="*/ 25121 w 401934"/>
              <a:gd name="connsiteY26" fmla="*/ 296426 h 508292"/>
              <a:gd name="connsiteX27" fmla="*/ 30145 w 401934"/>
              <a:gd name="connsiteY27" fmla="*/ 366765 h 508292"/>
              <a:gd name="connsiteX28" fmla="*/ 10049 w 401934"/>
              <a:gd name="connsiteY28" fmla="*/ 371789 h 508292"/>
              <a:gd name="connsiteX29" fmla="*/ 0 w 401934"/>
              <a:gd name="connsiteY29" fmla="*/ 381837 h 508292"/>
              <a:gd name="connsiteX30" fmla="*/ 20097 w 401934"/>
              <a:gd name="connsiteY30" fmla="*/ 437103 h 508292"/>
              <a:gd name="connsiteX31" fmla="*/ 25121 w 401934"/>
              <a:gd name="connsiteY31" fmla="*/ 452176 h 508292"/>
              <a:gd name="connsiteX32" fmla="*/ 30145 w 401934"/>
              <a:gd name="connsiteY32" fmla="*/ 477297 h 508292"/>
              <a:gd name="connsiteX33" fmla="*/ 60290 w 401934"/>
              <a:gd name="connsiteY33" fmla="*/ 487345 h 508292"/>
              <a:gd name="connsiteX34" fmla="*/ 95460 w 401934"/>
              <a:gd name="connsiteY34" fmla="*/ 507442 h 508292"/>
              <a:gd name="connsiteX35" fmla="*/ 120581 w 401934"/>
              <a:gd name="connsiteY35" fmla="*/ 502417 h 508292"/>
              <a:gd name="connsiteX36" fmla="*/ 135653 w 401934"/>
              <a:gd name="connsiteY36" fmla="*/ 492369 h 508292"/>
              <a:gd name="connsiteX37" fmla="*/ 150726 w 401934"/>
              <a:gd name="connsiteY37" fmla="*/ 487345 h 508292"/>
              <a:gd name="connsiteX38" fmla="*/ 155750 w 401934"/>
              <a:gd name="connsiteY38" fmla="*/ 452176 h 508292"/>
              <a:gd name="connsiteX39" fmla="*/ 195943 w 401934"/>
              <a:gd name="connsiteY39" fmla="*/ 437103 h 508292"/>
              <a:gd name="connsiteX40" fmla="*/ 200967 w 401934"/>
              <a:gd name="connsiteY40" fmla="*/ 376813 h 508292"/>
              <a:gd name="connsiteX41" fmla="*/ 256233 w 401934"/>
              <a:gd name="connsiteY41" fmla="*/ 351692 h 508292"/>
              <a:gd name="connsiteX42" fmla="*/ 271306 w 401934"/>
              <a:gd name="connsiteY42" fmla="*/ 341644 h 508292"/>
              <a:gd name="connsiteX43" fmla="*/ 276330 w 401934"/>
              <a:gd name="connsiteY43" fmla="*/ 326571 h 508292"/>
              <a:gd name="connsiteX44" fmla="*/ 281354 w 401934"/>
              <a:gd name="connsiteY44" fmla="*/ 241160 h 508292"/>
              <a:gd name="connsiteX45" fmla="*/ 296427 w 401934"/>
              <a:gd name="connsiteY45" fmla="*/ 236136 h 508292"/>
              <a:gd name="connsiteX46" fmla="*/ 336620 w 401934"/>
              <a:gd name="connsiteY46" fmla="*/ 251209 h 508292"/>
              <a:gd name="connsiteX47" fmla="*/ 351693 w 401934"/>
              <a:gd name="connsiteY47" fmla="*/ 256233 h 508292"/>
              <a:gd name="connsiteX48" fmla="*/ 356717 w 401934"/>
              <a:gd name="connsiteY48" fmla="*/ 271305 h 50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01934" h="508292">
                <a:moveTo>
                  <a:pt x="356717" y="271305"/>
                </a:moveTo>
                <a:cubicBezTo>
                  <a:pt x="356717" y="271305"/>
                  <a:pt x="351693" y="261529"/>
                  <a:pt x="351693" y="256233"/>
                </a:cubicBezTo>
                <a:cubicBezTo>
                  <a:pt x="351693" y="227864"/>
                  <a:pt x="379571" y="238621"/>
                  <a:pt x="401934" y="236136"/>
                </a:cubicBezTo>
                <a:cubicBezTo>
                  <a:pt x="396910" y="232787"/>
                  <a:pt x="390211" y="231112"/>
                  <a:pt x="386862" y="226088"/>
                </a:cubicBezTo>
                <a:cubicBezTo>
                  <a:pt x="383032" y="220343"/>
                  <a:pt x="383735" y="212630"/>
                  <a:pt x="381838" y="205991"/>
                </a:cubicBezTo>
                <a:cubicBezTo>
                  <a:pt x="380383" y="200899"/>
                  <a:pt x="379539" y="195460"/>
                  <a:pt x="376814" y="190919"/>
                </a:cubicBezTo>
                <a:cubicBezTo>
                  <a:pt x="374377" y="186857"/>
                  <a:pt x="370115" y="184220"/>
                  <a:pt x="366765" y="180870"/>
                </a:cubicBezTo>
                <a:cubicBezTo>
                  <a:pt x="365090" y="175846"/>
                  <a:pt x="365486" y="169543"/>
                  <a:pt x="361741" y="165798"/>
                </a:cubicBezTo>
                <a:cubicBezTo>
                  <a:pt x="359337" y="163394"/>
                  <a:pt x="326749" y="155793"/>
                  <a:pt x="326572" y="155749"/>
                </a:cubicBezTo>
                <a:cubicBezTo>
                  <a:pt x="300736" y="129915"/>
                  <a:pt x="323417" y="156922"/>
                  <a:pt x="311499" y="85411"/>
                </a:cubicBezTo>
                <a:cubicBezTo>
                  <a:pt x="306281" y="54105"/>
                  <a:pt x="301940" y="55755"/>
                  <a:pt x="281354" y="35169"/>
                </a:cubicBezTo>
                <a:cubicBezTo>
                  <a:pt x="277084" y="30899"/>
                  <a:pt x="272107" y="26710"/>
                  <a:pt x="266282" y="25121"/>
                </a:cubicBezTo>
                <a:cubicBezTo>
                  <a:pt x="253255" y="21568"/>
                  <a:pt x="239486" y="21772"/>
                  <a:pt x="226088" y="20097"/>
                </a:cubicBezTo>
                <a:cubicBezTo>
                  <a:pt x="222739" y="16747"/>
                  <a:pt x="220277" y="12166"/>
                  <a:pt x="216040" y="10048"/>
                </a:cubicBezTo>
                <a:cubicBezTo>
                  <a:pt x="206566" y="5311"/>
                  <a:pt x="185895" y="0"/>
                  <a:pt x="185895" y="0"/>
                </a:cubicBezTo>
                <a:cubicBezTo>
                  <a:pt x="184220" y="11723"/>
                  <a:pt x="183194" y="23557"/>
                  <a:pt x="180871" y="35169"/>
                </a:cubicBezTo>
                <a:cubicBezTo>
                  <a:pt x="179832" y="40362"/>
                  <a:pt x="176651" y="45007"/>
                  <a:pt x="175846" y="50242"/>
                </a:cubicBezTo>
                <a:cubicBezTo>
                  <a:pt x="173287" y="66877"/>
                  <a:pt x="176574" y="84666"/>
                  <a:pt x="170822" y="100483"/>
                </a:cubicBezTo>
                <a:cubicBezTo>
                  <a:pt x="169012" y="105460"/>
                  <a:pt x="160774" y="103833"/>
                  <a:pt x="155750" y="105508"/>
                </a:cubicBezTo>
                <a:lnTo>
                  <a:pt x="145701" y="135653"/>
                </a:lnTo>
                <a:cubicBezTo>
                  <a:pt x="142351" y="145701"/>
                  <a:pt x="125604" y="142352"/>
                  <a:pt x="115556" y="145701"/>
                </a:cubicBezTo>
                <a:lnTo>
                  <a:pt x="100484" y="150725"/>
                </a:lnTo>
                <a:cubicBezTo>
                  <a:pt x="98809" y="155749"/>
                  <a:pt x="98185" y="161257"/>
                  <a:pt x="95460" y="165798"/>
                </a:cubicBezTo>
                <a:cubicBezTo>
                  <a:pt x="90688" y="173751"/>
                  <a:pt x="77183" y="181331"/>
                  <a:pt x="70339" y="185894"/>
                </a:cubicBezTo>
                <a:cubicBezTo>
                  <a:pt x="57068" y="225703"/>
                  <a:pt x="70738" y="214297"/>
                  <a:pt x="30145" y="221064"/>
                </a:cubicBezTo>
                <a:cubicBezTo>
                  <a:pt x="26796" y="226088"/>
                  <a:pt x="20499" y="230111"/>
                  <a:pt x="20097" y="236136"/>
                </a:cubicBezTo>
                <a:cubicBezTo>
                  <a:pt x="18756" y="256258"/>
                  <a:pt x="23574" y="276319"/>
                  <a:pt x="25121" y="296426"/>
                </a:cubicBezTo>
                <a:cubicBezTo>
                  <a:pt x="26924" y="319863"/>
                  <a:pt x="28470" y="343319"/>
                  <a:pt x="30145" y="366765"/>
                </a:cubicBezTo>
                <a:cubicBezTo>
                  <a:pt x="23446" y="368440"/>
                  <a:pt x="16225" y="368701"/>
                  <a:pt x="10049" y="371789"/>
                </a:cubicBezTo>
                <a:cubicBezTo>
                  <a:pt x="5812" y="373907"/>
                  <a:pt x="0" y="377100"/>
                  <a:pt x="0" y="381837"/>
                </a:cubicBezTo>
                <a:cubicBezTo>
                  <a:pt x="0" y="410619"/>
                  <a:pt x="7422" y="418091"/>
                  <a:pt x="20097" y="437103"/>
                </a:cubicBezTo>
                <a:cubicBezTo>
                  <a:pt x="21772" y="442127"/>
                  <a:pt x="23837" y="447038"/>
                  <a:pt x="25121" y="452176"/>
                </a:cubicBezTo>
                <a:cubicBezTo>
                  <a:pt x="27192" y="460461"/>
                  <a:pt x="24107" y="471259"/>
                  <a:pt x="30145" y="477297"/>
                </a:cubicBezTo>
                <a:cubicBezTo>
                  <a:pt x="37635" y="484787"/>
                  <a:pt x="60290" y="487345"/>
                  <a:pt x="60290" y="487345"/>
                </a:cubicBezTo>
                <a:cubicBezTo>
                  <a:pt x="71547" y="498601"/>
                  <a:pt x="75783" y="505474"/>
                  <a:pt x="95460" y="507442"/>
                </a:cubicBezTo>
                <a:cubicBezTo>
                  <a:pt x="103957" y="508292"/>
                  <a:pt x="112207" y="504092"/>
                  <a:pt x="120581" y="502417"/>
                </a:cubicBezTo>
                <a:cubicBezTo>
                  <a:pt x="125605" y="499068"/>
                  <a:pt x="130252" y="495069"/>
                  <a:pt x="135653" y="492369"/>
                </a:cubicBezTo>
                <a:cubicBezTo>
                  <a:pt x="140390" y="490001"/>
                  <a:pt x="148357" y="492082"/>
                  <a:pt x="150726" y="487345"/>
                </a:cubicBezTo>
                <a:cubicBezTo>
                  <a:pt x="156022" y="476753"/>
                  <a:pt x="152005" y="463410"/>
                  <a:pt x="155750" y="452176"/>
                </a:cubicBezTo>
                <a:cubicBezTo>
                  <a:pt x="160824" y="436953"/>
                  <a:pt x="187312" y="438541"/>
                  <a:pt x="195943" y="437103"/>
                </a:cubicBezTo>
                <a:cubicBezTo>
                  <a:pt x="197618" y="417006"/>
                  <a:pt x="194952" y="396061"/>
                  <a:pt x="200967" y="376813"/>
                </a:cubicBezTo>
                <a:cubicBezTo>
                  <a:pt x="208949" y="351269"/>
                  <a:pt x="237295" y="354397"/>
                  <a:pt x="256233" y="351692"/>
                </a:cubicBezTo>
                <a:cubicBezTo>
                  <a:pt x="261257" y="348343"/>
                  <a:pt x="267534" y="346359"/>
                  <a:pt x="271306" y="341644"/>
                </a:cubicBezTo>
                <a:cubicBezTo>
                  <a:pt x="274614" y="337508"/>
                  <a:pt x="275803" y="331841"/>
                  <a:pt x="276330" y="326571"/>
                </a:cubicBezTo>
                <a:cubicBezTo>
                  <a:pt x="279168" y="298193"/>
                  <a:pt x="275167" y="269000"/>
                  <a:pt x="281354" y="241160"/>
                </a:cubicBezTo>
                <a:cubicBezTo>
                  <a:pt x="282503" y="235990"/>
                  <a:pt x="291403" y="237811"/>
                  <a:pt x="296427" y="236136"/>
                </a:cubicBezTo>
                <a:cubicBezTo>
                  <a:pt x="344897" y="245830"/>
                  <a:pt x="302120" y="233958"/>
                  <a:pt x="336620" y="251209"/>
                </a:cubicBezTo>
                <a:cubicBezTo>
                  <a:pt x="341357" y="253578"/>
                  <a:pt x="348515" y="251996"/>
                  <a:pt x="351693" y="256233"/>
                </a:cubicBezTo>
                <a:cubicBezTo>
                  <a:pt x="354708" y="260252"/>
                  <a:pt x="356717" y="271305"/>
                  <a:pt x="356717" y="271305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2" name="49 CuadroTexto">
            <a:extLst>
              <a:ext uri="{FF2B5EF4-FFF2-40B4-BE49-F238E27FC236}">
                <a16:creationId xmlns:a16="http://schemas.microsoft.com/office/drawing/2014/main" id="{294C6D0E-DE5B-4D73-8128-5AF4C8759424}"/>
              </a:ext>
            </a:extLst>
          </p:cNvPr>
          <p:cNvSpPr txBox="1"/>
          <p:nvPr/>
        </p:nvSpPr>
        <p:spPr>
          <a:xfrm>
            <a:off x="2134594" y="4962883"/>
            <a:ext cx="465534" cy="15359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Apurímac</a:t>
            </a:r>
          </a:p>
        </p:txBody>
      </p:sp>
      <p:sp>
        <p:nvSpPr>
          <p:cNvPr id="53" name="55 CuadroTexto">
            <a:extLst>
              <a:ext uri="{FF2B5EF4-FFF2-40B4-BE49-F238E27FC236}">
                <a16:creationId xmlns:a16="http://schemas.microsoft.com/office/drawing/2014/main" id="{27BB67B0-8156-44DD-B019-5DFB72448013}"/>
              </a:ext>
            </a:extLst>
          </p:cNvPr>
          <p:cNvSpPr txBox="1"/>
          <p:nvPr/>
        </p:nvSpPr>
        <p:spPr>
          <a:xfrm>
            <a:off x="2784675" y="5049798"/>
            <a:ext cx="393591" cy="14596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Puno</a:t>
            </a:r>
          </a:p>
        </p:txBody>
      </p:sp>
      <p:sp>
        <p:nvSpPr>
          <p:cNvPr id="54" name="61 CuadroTexto">
            <a:extLst>
              <a:ext uri="{FF2B5EF4-FFF2-40B4-BE49-F238E27FC236}">
                <a16:creationId xmlns:a16="http://schemas.microsoft.com/office/drawing/2014/main" id="{AAFDC72E-F4A2-49E1-AAAA-76B14C32A6AE}"/>
              </a:ext>
            </a:extLst>
          </p:cNvPr>
          <p:cNvSpPr txBox="1"/>
          <p:nvPr/>
        </p:nvSpPr>
        <p:spPr>
          <a:xfrm>
            <a:off x="1647628" y="4746189"/>
            <a:ext cx="627365" cy="12977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Huancavelica</a:t>
            </a:r>
          </a:p>
        </p:txBody>
      </p:sp>
      <p:sp>
        <p:nvSpPr>
          <p:cNvPr id="55" name="53 CuadroTexto">
            <a:extLst>
              <a:ext uri="{FF2B5EF4-FFF2-40B4-BE49-F238E27FC236}">
                <a16:creationId xmlns:a16="http://schemas.microsoft.com/office/drawing/2014/main" id="{D76FEF63-A7D9-41A9-9899-9333B49E07CC}"/>
              </a:ext>
            </a:extLst>
          </p:cNvPr>
          <p:cNvSpPr txBox="1"/>
          <p:nvPr/>
        </p:nvSpPr>
        <p:spPr>
          <a:xfrm>
            <a:off x="2214365" y="5330785"/>
            <a:ext cx="496491" cy="12382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Arequipa</a:t>
            </a:r>
          </a:p>
        </p:txBody>
      </p:sp>
      <p:sp>
        <p:nvSpPr>
          <p:cNvPr id="56" name="53 CuadroTexto">
            <a:extLst>
              <a:ext uri="{FF2B5EF4-FFF2-40B4-BE49-F238E27FC236}">
                <a16:creationId xmlns:a16="http://schemas.microsoft.com/office/drawing/2014/main" id="{CFCE6E0F-C150-4758-AB0F-EF018E93F318}"/>
              </a:ext>
            </a:extLst>
          </p:cNvPr>
          <p:cNvSpPr txBox="1"/>
          <p:nvPr/>
        </p:nvSpPr>
        <p:spPr>
          <a:xfrm>
            <a:off x="2651325" y="5734408"/>
            <a:ext cx="438150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Tacna</a:t>
            </a:r>
          </a:p>
        </p:txBody>
      </p:sp>
      <p:sp>
        <p:nvSpPr>
          <p:cNvPr id="57" name="53 CuadroTexto">
            <a:extLst>
              <a:ext uri="{FF2B5EF4-FFF2-40B4-BE49-F238E27FC236}">
                <a16:creationId xmlns:a16="http://schemas.microsoft.com/office/drawing/2014/main" id="{AAE6BD4B-F72E-4F03-8325-161EE9814DF1}"/>
              </a:ext>
            </a:extLst>
          </p:cNvPr>
          <p:cNvSpPr txBox="1"/>
          <p:nvPr/>
        </p:nvSpPr>
        <p:spPr>
          <a:xfrm>
            <a:off x="2440584" y="5557004"/>
            <a:ext cx="532210" cy="15359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Moquegua</a:t>
            </a:r>
          </a:p>
        </p:txBody>
      </p:sp>
      <p:sp>
        <p:nvSpPr>
          <p:cNvPr id="58" name="53 CuadroTexto">
            <a:extLst>
              <a:ext uri="{FF2B5EF4-FFF2-40B4-BE49-F238E27FC236}">
                <a16:creationId xmlns:a16="http://schemas.microsoft.com/office/drawing/2014/main" id="{EFE67418-E665-4D12-90F7-025EAC8431E4}"/>
              </a:ext>
            </a:extLst>
          </p:cNvPr>
          <p:cNvSpPr txBox="1"/>
          <p:nvPr/>
        </p:nvSpPr>
        <p:spPr>
          <a:xfrm>
            <a:off x="1925044" y="5122427"/>
            <a:ext cx="513159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Ayacucho</a:t>
            </a:r>
          </a:p>
        </p:txBody>
      </p:sp>
      <p:sp>
        <p:nvSpPr>
          <p:cNvPr id="59" name="53 CuadroTexto">
            <a:extLst>
              <a:ext uri="{FF2B5EF4-FFF2-40B4-BE49-F238E27FC236}">
                <a16:creationId xmlns:a16="http://schemas.microsoft.com/office/drawing/2014/main" id="{F7EC4B80-4598-44C1-BB29-E9E88D5E3AE2}"/>
              </a:ext>
            </a:extLst>
          </p:cNvPr>
          <p:cNvSpPr txBox="1"/>
          <p:nvPr/>
        </p:nvSpPr>
        <p:spPr>
          <a:xfrm>
            <a:off x="1564284" y="4986695"/>
            <a:ext cx="438150" cy="15359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Ica</a:t>
            </a:r>
          </a:p>
        </p:txBody>
      </p:sp>
      <p:sp>
        <p:nvSpPr>
          <p:cNvPr id="60" name="31 Forma libre">
            <a:extLst>
              <a:ext uri="{FF2B5EF4-FFF2-40B4-BE49-F238E27FC236}">
                <a16:creationId xmlns:a16="http://schemas.microsoft.com/office/drawing/2014/main" id="{E02EDC2F-B27A-467E-8B55-8AB3B0D2AFBA}"/>
              </a:ext>
            </a:extLst>
          </p:cNvPr>
          <p:cNvSpPr/>
          <p:nvPr/>
        </p:nvSpPr>
        <p:spPr>
          <a:xfrm>
            <a:off x="2907309" y="5245060"/>
            <a:ext cx="290513" cy="248841"/>
          </a:xfrm>
          <a:custGeom>
            <a:avLst/>
            <a:gdLst>
              <a:gd name="connsiteX0" fmla="*/ 366339 w 386436"/>
              <a:gd name="connsiteY0" fmla="*/ 313174 h 333271"/>
              <a:gd name="connsiteX1" fmla="*/ 361315 w 386436"/>
              <a:gd name="connsiteY1" fmla="*/ 298102 h 333271"/>
              <a:gd name="connsiteX2" fmla="*/ 351266 w 386436"/>
              <a:gd name="connsiteY2" fmla="*/ 288053 h 333271"/>
              <a:gd name="connsiteX3" fmla="*/ 356290 w 386436"/>
              <a:gd name="connsiteY3" fmla="*/ 272981 h 333271"/>
              <a:gd name="connsiteX4" fmla="*/ 386436 w 386436"/>
              <a:gd name="connsiteY4" fmla="*/ 257908 h 333271"/>
              <a:gd name="connsiteX5" fmla="*/ 376387 w 386436"/>
              <a:gd name="connsiteY5" fmla="*/ 222739 h 333271"/>
              <a:gd name="connsiteX6" fmla="*/ 361315 w 386436"/>
              <a:gd name="connsiteY6" fmla="*/ 212691 h 333271"/>
              <a:gd name="connsiteX7" fmla="*/ 321121 w 386436"/>
              <a:gd name="connsiteY7" fmla="*/ 212691 h 333271"/>
              <a:gd name="connsiteX8" fmla="*/ 316097 w 386436"/>
              <a:gd name="connsiteY8" fmla="*/ 197618 h 333271"/>
              <a:gd name="connsiteX9" fmla="*/ 301025 w 386436"/>
              <a:gd name="connsiteY9" fmla="*/ 192594 h 333271"/>
              <a:gd name="connsiteX10" fmla="*/ 290976 w 386436"/>
              <a:gd name="connsiteY10" fmla="*/ 182546 h 333271"/>
              <a:gd name="connsiteX11" fmla="*/ 285952 w 386436"/>
              <a:gd name="connsiteY11" fmla="*/ 167473 h 333271"/>
              <a:gd name="connsiteX12" fmla="*/ 270879 w 386436"/>
              <a:gd name="connsiteY12" fmla="*/ 157425 h 333271"/>
              <a:gd name="connsiteX13" fmla="*/ 250783 w 386436"/>
              <a:gd name="connsiteY13" fmla="*/ 132304 h 333271"/>
              <a:gd name="connsiteX14" fmla="*/ 230686 w 386436"/>
              <a:gd name="connsiteY14" fmla="*/ 112207 h 333271"/>
              <a:gd name="connsiteX15" fmla="*/ 225662 w 386436"/>
              <a:gd name="connsiteY15" fmla="*/ 97135 h 333271"/>
              <a:gd name="connsiteX16" fmla="*/ 210589 w 386436"/>
              <a:gd name="connsiteY16" fmla="*/ 92110 h 333271"/>
              <a:gd name="connsiteX17" fmla="*/ 195517 w 386436"/>
              <a:gd name="connsiteY17" fmla="*/ 82062 h 333271"/>
              <a:gd name="connsiteX18" fmla="*/ 175420 w 386436"/>
              <a:gd name="connsiteY18" fmla="*/ 77038 h 333271"/>
              <a:gd name="connsiteX19" fmla="*/ 160348 w 386436"/>
              <a:gd name="connsiteY19" fmla="*/ 72014 h 333271"/>
              <a:gd name="connsiteX20" fmla="*/ 150299 w 386436"/>
              <a:gd name="connsiteY20" fmla="*/ 61965 h 333271"/>
              <a:gd name="connsiteX21" fmla="*/ 120154 w 386436"/>
              <a:gd name="connsiteY21" fmla="*/ 51917 h 333271"/>
              <a:gd name="connsiteX22" fmla="*/ 105082 w 386436"/>
              <a:gd name="connsiteY22" fmla="*/ 41869 h 333271"/>
              <a:gd name="connsiteX23" fmla="*/ 79961 w 386436"/>
              <a:gd name="connsiteY23" fmla="*/ 36845 h 333271"/>
              <a:gd name="connsiteX24" fmla="*/ 69912 w 386436"/>
              <a:gd name="connsiteY24" fmla="*/ 21772 h 333271"/>
              <a:gd name="connsiteX25" fmla="*/ 54840 w 386436"/>
              <a:gd name="connsiteY25" fmla="*/ 11724 h 333271"/>
              <a:gd name="connsiteX26" fmla="*/ 44792 w 386436"/>
              <a:gd name="connsiteY26" fmla="*/ 1675 h 333271"/>
              <a:gd name="connsiteX27" fmla="*/ 4598 w 386436"/>
              <a:gd name="connsiteY27" fmla="*/ 6699 h 333271"/>
              <a:gd name="connsiteX28" fmla="*/ 9622 w 386436"/>
              <a:gd name="connsiteY28" fmla="*/ 21772 h 333271"/>
              <a:gd name="connsiteX29" fmla="*/ 44792 w 386436"/>
              <a:gd name="connsiteY29" fmla="*/ 51917 h 333271"/>
              <a:gd name="connsiteX30" fmla="*/ 49816 w 386436"/>
              <a:gd name="connsiteY30" fmla="*/ 66990 h 333271"/>
              <a:gd name="connsiteX31" fmla="*/ 59864 w 386436"/>
              <a:gd name="connsiteY31" fmla="*/ 82062 h 333271"/>
              <a:gd name="connsiteX32" fmla="*/ 64888 w 386436"/>
              <a:gd name="connsiteY32" fmla="*/ 112207 h 333271"/>
              <a:gd name="connsiteX33" fmla="*/ 59864 w 386436"/>
              <a:gd name="connsiteY33" fmla="*/ 127280 h 333271"/>
              <a:gd name="connsiteX34" fmla="*/ 49816 w 386436"/>
              <a:gd name="connsiteY34" fmla="*/ 142352 h 333271"/>
              <a:gd name="connsiteX35" fmla="*/ 44792 w 386436"/>
              <a:gd name="connsiteY35" fmla="*/ 187570 h 333271"/>
              <a:gd name="connsiteX36" fmla="*/ 59864 w 386436"/>
              <a:gd name="connsiteY36" fmla="*/ 192594 h 333271"/>
              <a:gd name="connsiteX37" fmla="*/ 69912 w 386436"/>
              <a:gd name="connsiteY37" fmla="*/ 207667 h 333271"/>
              <a:gd name="connsiteX38" fmla="*/ 100058 w 386436"/>
              <a:gd name="connsiteY38" fmla="*/ 217715 h 333271"/>
              <a:gd name="connsiteX39" fmla="*/ 115130 w 386436"/>
              <a:gd name="connsiteY39" fmla="*/ 222739 h 333271"/>
              <a:gd name="connsiteX40" fmla="*/ 130203 w 386436"/>
              <a:gd name="connsiteY40" fmla="*/ 232787 h 333271"/>
              <a:gd name="connsiteX41" fmla="*/ 145275 w 386436"/>
              <a:gd name="connsiteY41" fmla="*/ 237812 h 333271"/>
              <a:gd name="connsiteX42" fmla="*/ 160348 w 386436"/>
              <a:gd name="connsiteY42" fmla="*/ 232787 h 333271"/>
              <a:gd name="connsiteX43" fmla="*/ 160348 w 386436"/>
              <a:gd name="connsiteY43" fmla="*/ 262932 h 333271"/>
              <a:gd name="connsiteX44" fmla="*/ 165372 w 386436"/>
              <a:gd name="connsiteY44" fmla="*/ 278005 h 333271"/>
              <a:gd name="connsiteX45" fmla="*/ 180444 w 386436"/>
              <a:gd name="connsiteY45" fmla="*/ 288053 h 333271"/>
              <a:gd name="connsiteX46" fmla="*/ 190493 w 386436"/>
              <a:gd name="connsiteY46" fmla="*/ 298102 h 333271"/>
              <a:gd name="connsiteX47" fmla="*/ 200541 w 386436"/>
              <a:gd name="connsiteY47" fmla="*/ 313174 h 333271"/>
              <a:gd name="connsiteX48" fmla="*/ 230686 w 386436"/>
              <a:gd name="connsiteY48" fmla="*/ 323223 h 333271"/>
              <a:gd name="connsiteX49" fmla="*/ 245759 w 386436"/>
              <a:gd name="connsiteY49" fmla="*/ 333271 h 333271"/>
              <a:gd name="connsiteX50" fmla="*/ 341218 w 386436"/>
              <a:gd name="connsiteY50" fmla="*/ 323223 h 333271"/>
              <a:gd name="connsiteX51" fmla="*/ 371363 w 386436"/>
              <a:gd name="connsiteY51" fmla="*/ 318198 h 333271"/>
              <a:gd name="connsiteX52" fmla="*/ 366339 w 386436"/>
              <a:gd name="connsiteY52" fmla="*/ 313174 h 33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6436" h="333271">
                <a:moveTo>
                  <a:pt x="366339" y="313174"/>
                </a:moveTo>
                <a:cubicBezTo>
                  <a:pt x="364664" y="308150"/>
                  <a:pt x="364040" y="302643"/>
                  <a:pt x="361315" y="298102"/>
                </a:cubicBezTo>
                <a:cubicBezTo>
                  <a:pt x="358878" y="294040"/>
                  <a:pt x="352195" y="292698"/>
                  <a:pt x="351266" y="288053"/>
                </a:cubicBezTo>
                <a:cubicBezTo>
                  <a:pt x="350227" y="282860"/>
                  <a:pt x="353565" y="277522"/>
                  <a:pt x="356290" y="272981"/>
                </a:cubicBezTo>
                <a:cubicBezTo>
                  <a:pt x="364195" y="259806"/>
                  <a:pt x="371985" y="261520"/>
                  <a:pt x="386436" y="257908"/>
                </a:cubicBezTo>
                <a:cubicBezTo>
                  <a:pt x="386108" y="256598"/>
                  <a:pt x="379006" y="226013"/>
                  <a:pt x="376387" y="222739"/>
                </a:cubicBezTo>
                <a:cubicBezTo>
                  <a:pt x="372615" y="218024"/>
                  <a:pt x="366339" y="216040"/>
                  <a:pt x="361315" y="212691"/>
                </a:cubicBezTo>
                <a:cubicBezTo>
                  <a:pt x="348556" y="215881"/>
                  <a:pt x="333880" y="222899"/>
                  <a:pt x="321121" y="212691"/>
                </a:cubicBezTo>
                <a:cubicBezTo>
                  <a:pt x="316985" y="209383"/>
                  <a:pt x="319842" y="201363"/>
                  <a:pt x="316097" y="197618"/>
                </a:cubicBezTo>
                <a:cubicBezTo>
                  <a:pt x="312352" y="193873"/>
                  <a:pt x="306049" y="194269"/>
                  <a:pt x="301025" y="192594"/>
                </a:cubicBezTo>
                <a:cubicBezTo>
                  <a:pt x="297675" y="189245"/>
                  <a:pt x="293413" y="186608"/>
                  <a:pt x="290976" y="182546"/>
                </a:cubicBezTo>
                <a:cubicBezTo>
                  <a:pt x="288251" y="178005"/>
                  <a:pt x="289260" y="171609"/>
                  <a:pt x="285952" y="167473"/>
                </a:cubicBezTo>
                <a:cubicBezTo>
                  <a:pt x="282180" y="162758"/>
                  <a:pt x="275594" y="161197"/>
                  <a:pt x="270879" y="157425"/>
                </a:cubicBezTo>
                <a:cubicBezTo>
                  <a:pt x="255334" y="144989"/>
                  <a:pt x="265023" y="148917"/>
                  <a:pt x="250783" y="132304"/>
                </a:cubicBezTo>
                <a:cubicBezTo>
                  <a:pt x="244618" y="125111"/>
                  <a:pt x="230686" y="112207"/>
                  <a:pt x="230686" y="112207"/>
                </a:cubicBezTo>
                <a:cubicBezTo>
                  <a:pt x="229011" y="107183"/>
                  <a:pt x="229407" y="100880"/>
                  <a:pt x="225662" y="97135"/>
                </a:cubicBezTo>
                <a:cubicBezTo>
                  <a:pt x="221917" y="93390"/>
                  <a:pt x="215326" y="94479"/>
                  <a:pt x="210589" y="92110"/>
                </a:cubicBezTo>
                <a:cubicBezTo>
                  <a:pt x="205188" y="89410"/>
                  <a:pt x="201067" y="84440"/>
                  <a:pt x="195517" y="82062"/>
                </a:cubicBezTo>
                <a:cubicBezTo>
                  <a:pt x="189170" y="79342"/>
                  <a:pt x="182059" y="78935"/>
                  <a:pt x="175420" y="77038"/>
                </a:cubicBezTo>
                <a:cubicBezTo>
                  <a:pt x="170328" y="75583"/>
                  <a:pt x="165372" y="73689"/>
                  <a:pt x="160348" y="72014"/>
                </a:cubicBezTo>
                <a:cubicBezTo>
                  <a:pt x="156998" y="68664"/>
                  <a:pt x="154536" y="64084"/>
                  <a:pt x="150299" y="61965"/>
                </a:cubicBezTo>
                <a:cubicBezTo>
                  <a:pt x="140825" y="57228"/>
                  <a:pt x="120154" y="51917"/>
                  <a:pt x="120154" y="51917"/>
                </a:cubicBezTo>
                <a:cubicBezTo>
                  <a:pt x="115130" y="48568"/>
                  <a:pt x="110736" y="43989"/>
                  <a:pt x="105082" y="41869"/>
                </a:cubicBezTo>
                <a:cubicBezTo>
                  <a:pt x="97086" y="38871"/>
                  <a:pt x="87375" y="41082"/>
                  <a:pt x="79961" y="36845"/>
                </a:cubicBezTo>
                <a:cubicBezTo>
                  <a:pt x="74718" y="33849"/>
                  <a:pt x="74182" y="26042"/>
                  <a:pt x="69912" y="21772"/>
                </a:cubicBezTo>
                <a:cubicBezTo>
                  <a:pt x="65642" y="17502"/>
                  <a:pt x="59555" y="15496"/>
                  <a:pt x="54840" y="11724"/>
                </a:cubicBezTo>
                <a:cubicBezTo>
                  <a:pt x="51141" y="8765"/>
                  <a:pt x="48141" y="5025"/>
                  <a:pt x="44792" y="1675"/>
                </a:cubicBezTo>
                <a:cubicBezTo>
                  <a:pt x="31394" y="3350"/>
                  <a:pt x="16321" y="0"/>
                  <a:pt x="4598" y="6699"/>
                </a:cubicBezTo>
                <a:cubicBezTo>
                  <a:pt x="0" y="9327"/>
                  <a:pt x="6544" y="17462"/>
                  <a:pt x="9622" y="21772"/>
                </a:cubicBezTo>
                <a:cubicBezTo>
                  <a:pt x="20698" y="37279"/>
                  <a:pt x="30307" y="42261"/>
                  <a:pt x="44792" y="51917"/>
                </a:cubicBezTo>
                <a:cubicBezTo>
                  <a:pt x="46467" y="56941"/>
                  <a:pt x="47448" y="62253"/>
                  <a:pt x="49816" y="66990"/>
                </a:cubicBezTo>
                <a:cubicBezTo>
                  <a:pt x="52516" y="72391"/>
                  <a:pt x="57955" y="76334"/>
                  <a:pt x="59864" y="82062"/>
                </a:cubicBezTo>
                <a:cubicBezTo>
                  <a:pt x="63085" y="91726"/>
                  <a:pt x="63213" y="102159"/>
                  <a:pt x="64888" y="112207"/>
                </a:cubicBezTo>
                <a:cubicBezTo>
                  <a:pt x="63213" y="117231"/>
                  <a:pt x="62232" y="122543"/>
                  <a:pt x="59864" y="127280"/>
                </a:cubicBezTo>
                <a:cubicBezTo>
                  <a:pt x="57164" y="132681"/>
                  <a:pt x="51280" y="136494"/>
                  <a:pt x="49816" y="142352"/>
                </a:cubicBezTo>
                <a:cubicBezTo>
                  <a:pt x="46138" y="157065"/>
                  <a:pt x="46467" y="172497"/>
                  <a:pt x="44792" y="187570"/>
                </a:cubicBezTo>
                <a:cubicBezTo>
                  <a:pt x="49816" y="189245"/>
                  <a:pt x="55729" y="189286"/>
                  <a:pt x="59864" y="192594"/>
                </a:cubicBezTo>
                <a:cubicBezTo>
                  <a:pt x="64579" y="196366"/>
                  <a:pt x="64791" y="204467"/>
                  <a:pt x="69912" y="207667"/>
                </a:cubicBezTo>
                <a:cubicBezTo>
                  <a:pt x="78894" y="213281"/>
                  <a:pt x="90009" y="214366"/>
                  <a:pt x="100058" y="217715"/>
                </a:cubicBezTo>
                <a:lnTo>
                  <a:pt x="115130" y="222739"/>
                </a:lnTo>
                <a:cubicBezTo>
                  <a:pt x="120859" y="224649"/>
                  <a:pt x="124802" y="230086"/>
                  <a:pt x="130203" y="232787"/>
                </a:cubicBezTo>
                <a:cubicBezTo>
                  <a:pt x="134940" y="235155"/>
                  <a:pt x="140251" y="236137"/>
                  <a:pt x="145275" y="237812"/>
                </a:cubicBezTo>
                <a:cubicBezTo>
                  <a:pt x="150299" y="236137"/>
                  <a:pt x="155611" y="230419"/>
                  <a:pt x="160348" y="232787"/>
                </a:cubicBezTo>
                <a:cubicBezTo>
                  <a:pt x="171832" y="238529"/>
                  <a:pt x="162262" y="257190"/>
                  <a:pt x="160348" y="262932"/>
                </a:cubicBezTo>
                <a:cubicBezTo>
                  <a:pt x="162023" y="267956"/>
                  <a:pt x="162064" y="273869"/>
                  <a:pt x="165372" y="278005"/>
                </a:cubicBezTo>
                <a:cubicBezTo>
                  <a:pt x="169144" y="282720"/>
                  <a:pt x="175729" y="284281"/>
                  <a:pt x="180444" y="288053"/>
                </a:cubicBezTo>
                <a:cubicBezTo>
                  <a:pt x="184143" y="291012"/>
                  <a:pt x="187534" y="294403"/>
                  <a:pt x="190493" y="298102"/>
                </a:cubicBezTo>
                <a:cubicBezTo>
                  <a:pt x="194265" y="302817"/>
                  <a:pt x="195421" y="309974"/>
                  <a:pt x="200541" y="313174"/>
                </a:cubicBezTo>
                <a:cubicBezTo>
                  <a:pt x="209523" y="318788"/>
                  <a:pt x="221873" y="317348"/>
                  <a:pt x="230686" y="323223"/>
                </a:cubicBezTo>
                <a:lnTo>
                  <a:pt x="245759" y="333271"/>
                </a:lnTo>
                <a:cubicBezTo>
                  <a:pt x="272385" y="293329"/>
                  <a:pt x="246193" y="323223"/>
                  <a:pt x="341218" y="323223"/>
                </a:cubicBezTo>
                <a:cubicBezTo>
                  <a:pt x="351405" y="323223"/>
                  <a:pt x="361315" y="319873"/>
                  <a:pt x="371363" y="318198"/>
                </a:cubicBezTo>
                <a:lnTo>
                  <a:pt x="366339" y="31317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 sz="488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1" name="53 CuadroTexto">
            <a:extLst>
              <a:ext uri="{FF2B5EF4-FFF2-40B4-BE49-F238E27FC236}">
                <a16:creationId xmlns:a16="http://schemas.microsoft.com/office/drawing/2014/main" id="{586E54D6-C745-4846-AC92-8716FFB5CAE3}"/>
              </a:ext>
            </a:extLst>
          </p:cNvPr>
          <p:cNvSpPr txBox="1"/>
          <p:nvPr/>
        </p:nvSpPr>
        <p:spPr>
          <a:xfrm>
            <a:off x="964208" y="3536514"/>
            <a:ext cx="529830" cy="15088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525" b="1" dirty="0">
                <a:solidFill>
                  <a:prstClr val="black"/>
                </a:solidFill>
                <a:latin typeface="Arial"/>
                <a:cs typeface="Arial"/>
              </a:rPr>
              <a:t>Cajamarca</a:t>
            </a:r>
          </a:p>
        </p:txBody>
      </p:sp>
      <p:sp>
        <p:nvSpPr>
          <p:cNvPr id="62" name="6 CuadroTexto">
            <a:extLst>
              <a:ext uri="{FF2B5EF4-FFF2-40B4-BE49-F238E27FC236}">
                <a16:creationId xmlns:a16="http://schemas.microsoft.com/office/drawing/2014/main" id="{62BF48AC-67AC-4585-AD1F-19500660F8B1}"/>
              </a:ext>
            </a:extLst>
          </p:cNvPr>
          <p:cNvSpPr txBox="1"/>
          <p:nvPr/>
        </p:nvSpPr>
        <p:spPr>
          <a:xfrm>
            <a:off x="732211" y="5456094"/>
            <a:ext cx="258366" cy="1726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4</a:t>
            </a:r>
          </a:p>
        </p:txBody>
      </p:sp>
      <p:sp>
        <p:nvSpPr>
          <p:cNvPr id="63" name="6 CuadroTexto">
            <a:extLst>
              <a:ext uri="{FF2B5EF4-FFF2-40B4-BE49-F238E27FC236}">
                <a16:creationId xmlns:a16="http://schemas.microsoft.com/office/drawing/2014/main" id="{5177B168-75C1-45F2-9BAF-E99FA417FFB6}"/>
              </a:ext>
            </a:extLst>
          </p:cNvPr>
          <p:cNvSpPr txBox="1"/>
          <p:nvPr/>
        </p:nvSpPr>
        <p:spPr>
          <a:xfrm>
            <a:off x="736972" y="5632071"/>
            <a:ext cx="207169" cy="172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</a:t>
            </a:r>
          </a:p>
        </p:txBody>
      </p:sp>
      <p:sp>
        <p:nvSpPr>
          <p:cNvPr id="64" name="6 CuadroTexto">
            <a:extLst>
              <a:ext uri="{FF2B5EF4-FFF2-40B4-BE49-F238E27FC236}">
                <a16:creationId xmlns:a16="http://schemas.microsoft.com/office/drawing/2014/main" id="{BE79EA8C-3494-4F0C-A324-A5A537BE19F3}"/>
              </a:ext>
            </a:extLst>
          </p:cNvPr>
          <p:cNvSpPr txBox="1"/>
          <p:nvPr/>
        </p:nvSpPr>
        <p:spPr>
          <a:xfrm>
            <a:off x="473090" y="4975829"/>
            <a:ext cx="1104728" cy="2917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900" b="1" dirty="0">
                <a:solidFill>
                  <a:prstClr val="black"/>
                </a:solidFill>
              </a:rPr>
              <a:t>N° Intendencias Regionales</a:t>
            </a:r>
            <a:endParaRPr lang="es-PE" sz="900" b="1" dirty="0">
              <a:solidFill>
                <a:prstClr val="black"/>
              </a:solidFill>
            </a:endParaRPr>
          </a:p>
        </p:txBody>
      </p:sp>
      <p:sp>
        <p:nvSpPr>
          <p:cNvPr id="65" name="5 Rectángulo">
            <a:extLst>
              <a:ext uri="{FF2B5EF4-FFF2-40B4-BE49-F238E27FC236}">
                <a16:creationId xmlns:a16="http://schemas.microsoft.com/office/drawing/2014/main" id="{C4A4F0E9-6950-455F-A8D4-937226104C82}"/>
              </a:ext>
            </a:extLst>
          </p:cNvPr>
          <p:cNvSpPr/>
          <p:nvPr/>
        </p:nvSpPr>
        <p:spPr bwMode="auto">
          <a:xfrm>
            <a:off x="1041772" y="5535630"/>
            <a:ext cx="129778" cy="9286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825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6" name="6 CuadroTexto">
            <a:extLst>
              <a:ext uri="{FF2B5EF4-FFF2-40B4-BE49-F238E27FC236}">
                <a16:creationId xmlns:a16="http://schemas.microsoft.com/office/drawing/2014/main" id="{71C5395C-FA72-4E3A-A64D-B56F873DE5FA}"/>
              </a:ext>
            </a:extLst>
          </p:cNvPr>
          <p:cNvSpPr txBox="1"/>
          <p:nvPr/>
        </p:nvSpPr>
        <p:spPr>
          <a:xfrm>
            <a:off x="1154881" y="5498721"/>
            <a:ext cx="454818" cy="129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2017</a:t>
            </a:r>
          </a:p>
        </p:txBody>
      </p:sp>
      <p:sp>
        <p:nvSpPr>
          <p:cNvPr id="67" name="5 Rectángulo">
            <a:extLst>
              <a:ext uri="{FF2B5EF4-FFF2-40B4-BE49-F238E27FC236}">
                <a16:creationId xmlns:a16="http://schemas.microsoft.com/office/drawing/2014/main" id="{5A439609-2E6D-494C-A3F2-B2C8F93EC5E8}"/>
              </a:ext>
            </a:extLst>
          </p:cNvPr>
          <p:cNvSpPr/>
          <p:nvPr/>
        </p:nvSpPr>
        <p:spPr bwMode="auto">
          <a:xfrm>
            <a:off x="1046535" y="5668980"/>
            <a:ext cx="129778" cy="928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825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8" name="6 CuadroTexto">
            <a:extLst>
              <a:ext uri="{FF2B5EF4-FFF2-40B4-BE49-F238E27FC236}">
                <a16:creationId xmlns:a16="http://schemas.microsoft.com/office/drawing/2014/main" id="{8862B9C2-321F-4DCD-A636-CEE0D582933D}"/>
              </a:ext>
            </a:extLst>
          </p:cNvPr>
          <p:cNvSpPr txBox="1"/>
          <p:nvPr/>
        </p:nvSpPr>
        <p:spPr>
          <a:xfrm>
            <a:off x="1159643" y="5632071"/>
            <a:ext cx="439341" cy="135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2018</a:t>
            </a:r>
          </a:p>
        </p:txBody>
      </p:sp>
      <p:sp>
        <p:nvSpPr>
          <p:cNvPr id="69" name="Anillo 226">
            <a:extLst>
              <a:ext uri="{FF2B5EF4-FFF2-40B4-BE49-F238E27FC236}">
                <a16:creationId xmlns:a16="http://schemas.microsoft.com/office/drawing/2014/main" id="{4EE626CC-9355-40BD-9C3B-5AEB9911C9FB}"/>
              </a:ext>
            </a:extLst>
          </p:cNvPr>
          <p:cNvSpPr/>
          <p:nvPr/>
        </p:nvSpPr>
        <p:spPr>
          <a:xfrm>
            <a:off x="1517850" y="4312802"/>
            <a:ext cx="41672" cy="39290"/>
          </a:xfrm>
          <a:prstGeom prst="donut">
            <a:avLst/>
          </a:prstGeom>
          <a:solidFill>
            <a:schemeClr val="bg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825" dirty="0">
              <a:solidFill>
                <a:prstClr val="black"/>
              </a:solidFill>
            </a:endParaRPr>
          </a:p>
        </p:txBody>
      </p:sp>
      <p:sp>
        <p:nvSpPr>
          <p:cNvPr id="70" name="Anillo 227">
            <a:extLst>
              <a:ext uri="{FF2B5EF4-FFF2-40B4-BE49-F238E27FC236}">
                <a16:creationId xmlns:a16="http://schemas.microsoft.com/office/drawing/2014/main" id="{156E25AA-F54D-40C7-AF1D-406DA67FB85E}"/>
              </a:ext>
            </a:extLst>
          </p:cNvPr>
          <p:cNvSpPr/>
          <p:nvPr/>
        </p:nvSpPr>
        <p:spPr>
          <a:xfrm>
            <a:off x="1289306" y="4088076"/>
            <a:ext cx="54000" cy="49092"/>
          </a:xfrm>
          <a:prstGeom prst="donut">
            <a:avLst/>
          </a:prstGeom>
          <a:solidFill>
            <a:schemeClr val="bg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71" name="5 Rectángulo">
            <a:extLst>
              <a:ext uri="{FF2B5EF4-FFF2-40B4-BE49-F238E27FC236}">
                <a16:creationId xmlns:a16="http://schemas.microsoft.com/office/drawing/2014/main" id="{EB88890D-51AE-4FDC-A6C2-23AFEC565497}"/>
              </a:ext>
            </a:extLst>
          </p:cNvPr>
          <p:cNvSpPr/>
          <p:nvPr/>
        </p:nvSpPr>
        <p:spPr bwMode="auto">
          <a:xfrm>
            <a:off x="1036920" y="5380405"/>
            <a:ext cx="137507" cy="9086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2" name="6 CuadroTexto">
            <a:extLst>
              <a:ext uri="{FF2B5EF4-FFF2-40B4-BE49-F238E27FC236}">
                <a16:creationId xmlns:a16="http://schemas.microsoft.com/office/drawing/2014/main" id="{E9DAA3C4-57C1-42BE-9DC4-762055DE73C6}"/>
              </a:ext>
            </a:extLst>
          </p:cNvPr>
          <p:cNvSpPr txBox="1"/>
          <p:nvPr/>
        </p:nvSpPr>
        <p:spPr>
          <a:xfrm>
            <a:off x="1147716" y="5340645"/>
            <a:ext cx="661837" cy="174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2014-2016</a:t>
            </a:r>
            <a:endParaRPr lang="es-PE" sz="750" dirty="0"/>
          </a:p>
        </p:txBody>
      </p:sp>
      <p:sp>
        <p:nvSpPr>
          <p:cNvPr id="73" name="6 CuadroTexto">
            <a:extLst>
              <a:ext uri="{FF2B5EF4-FFF2-40B4-BE49-F238E27FC236}">
                <a16:creationId xmlns:a16="http://schemas.microsoft.com/office/drawing/2014/main" id="{4FD6F09B-7466-4FDF-9F29-7BC1798D8954}"/>
              </a:ext>
            </a:extLst>
          </p:cNvPr>
          <p:cNvSpPr txBox="1"/>
          <p:nvPr/>
        </p:nvSpPr>
        <p:spPr>
          <a:xfrm>
            <a:off x="716437" y="5338018"/>
            <a:ext cx="305345" cy="184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10</a:t>
            </a: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D6D424A-ECB8-4412-A597-3B4C1D4120C0}"/>
              </a:ext>
            </a:extLst>
          </p:cNvPr>
          <p:cNvCxnSpPr/>
          <p:nvPr/>
        </p:nvCxnSpPr>
        <p:spPr>
          <a:xfrm>
            <a:off x="611849" y="6114535"/>
            <a:ext cx="1457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6 CuadroTexto">
            <a:extLst>
              <a:ext uri="{FF2B5EF4-FFF2-40B4-BE49-F238E27FC236}">
                <a16:creationId xmlns:a16="http://schemas.microsoft.com/office/drawing/2014/main" id="{42371047-5EE0-49C1-98A2-FDD4A152844E}"/>
              </a:ext>
            </a:extLst>
          </p:cNvPr>
          <p:cNvSpPr txBox="1"/>
          <p:nvPr/>
        </p:nvSpPr>
        <p:spPr>
          <a:xfrm>
            <a:off x="683920" y="6149070"/>
            <a:ext cx="1550685" cy="622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900" b="1" dirty="0">
                <a:solidFill>
                  <a:prstClr val="black"/>
                </a:solidFill>
              </a:rPr>
              <a:t>26 Intendencias </a:t>
            </a:r>
          </a:p>
          <a:p>
            <a:r>
              <a:rPr lang="es-MX" sz="900" b="1" dirty="0">
                <a:solidFill>
                  <a:prstClr val="black"/>
                </a:solidFill>
              </a:rPr>
              <a:t>Regionales implementadas</a:t>
            </a:r>
          </a:p>
        </p:txBody>
      </p:sp>
      <p:sp>
        <p:nvSpPr>
          <p:cNvPr id="76" name="6 CuadroTexto">
            <a:extLst>
              <a:ext uri="{FF2B5EF4-FFF2-40B4-BE49-F238E27FC236}">
                <a16:creationId xmlns:a16="http://schemas.microsoft.com/office/drawing/2014/main" id="{177E0971-4AE3-45F8-8DE5-313C38A45CA6}"/>
              </a:ext>
            </a:extLst>
          </p:cNvPr>
          <p:cNvSpPr txBox="1"/>
          <p:nvPr/>
        </p:nvSpPr>
        <p:spPr>
          <a:xfrm>
            <a:off x="1155901" y="5768272"/>
            <a:ext cx="439341" cy="135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2019</a:t>
            </a:r>
          </a:p>
        </p:txBody>
      </p:sp>
      <p:sp>
        <p:nvSpPr>
          <p:cNvPr id="77" name="6 CuadroTexto">
            <a:extLst>
              <a:ext uri="{FF2B5EF4-FFF2-40B4-BE49-F238E27FC236}">
                <a16:creationId xmlns:a16="http://schemas.microsoft.com/office/drawing/2014/main" id="{7F1CB111-7E32-436E-84D4-E0FC046DD0E6}"/>
              </a:ext>
            </a:extLst>
          </p:cNvPr>
          <p:cNvSpPr txBox="1"/>
          <p:nvPr/>
        </p:nvSpPr>
        <p:spPr>
          <a:xfrm>
            <a:off x="1154709" y="5916337"/>
            <a:ext cx="439341" cy="1355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2020</a:t>
            </a:r>
          </a:p>
        </p:txBody>
      </p:sp>
      <p:sp>
        <p:nvSpPr>
          <p:cNvPr id="78" name="6 CuadroTexto">
            <a:extLst>
              <a:ext uri="{FF2B5EF4-FFF2-40B4-BE49-F238E27FC236}">
                <a16:creationId xmlns:a16="http://schemas.microsoft.com/office/drawing/2014/main" id="{984D54FE-FF37-494A-BA3B-46A71E79CC4C}"/>
              </a:ext>
            </a:extLst>
          </p:cNvPr>
          <p:cNvSpPr txBox="1"/>
          <p:nvPr/>
        </p:nvSpPr>
        <p:spPr>
          <a:xfrm>
            <a:off x="733230" y="5768272"/>
            <a:ext cx="210911" cy="172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5</a:t>
            </a:r>
          </a:p>
        </p:txBody>
      </p:sp>
      <p:sp>
        <p:nvSpPr>
          <p:cNvPr id="79" name="5 Rectángulo">
            <a:extLst>
              <a:ext uri="{FF2B5EF4-FFF2-40B4-BE49-F238E27FC236}">
                <a16:creationId xmlns:a16="http://schemas.microsoft.com/office/drawing/2014/main" id="{9EE4CE0B-5818-4F3A-B86A-856940B60075}"/>
              </a:ext>
            </a:extLst>
          </p:cNvPr>
          <p:cNvSpPr/>
          <p:nvPr/>
        </p:nvSpPr>
        <p:spPr bwMode="auto">
          <a:xfrm>
            <a:off x="1042670" y="5822133"/>
            <a:ext cx="137507" cy="908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0" name="5 Rectángulo">
            <a:extLst>
              <a:ext uri="{FF2B5EF4-FFF2-40B4-BE49-F238E27FC236}">
                <a16:creationId xmlns:a16="http://schemas.microsoft.com/office/drawing/2014/main" id="{E4D749DD-341D-4B96-A842-B35F18E3E914}"/>
              </a:ext>
            </a:extLst>
          </p:cNvPr>
          <p:cNvSpPr/>
          <p:nvPr/>
        </p:nvSpPr>
        <p:spPr bwMode="auto">
          <a:xfrm>
            <a:off x="1042669" y="5964758"/>
            <a:ext cx="137507" cy="90868"/>
          </a:xfrm>
          <a:prstGeom prst="rect">
            <a:avLst/>
          </a:prstGeom>
          <a:solidFill>
            <a:srgbClr val="FFD65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" name="6 CuadroTexto">
            <a:extLst>
              <a:ext uri="{FF2B5EF4-FFF2-40B4-BE49-F238E27FC236}">
                <a16:creationId xmlns:a16="http://schemas.microsoft.com/office/drawing/2014/main" id="{9A80900D-8EEC-4551-AF93-C3D10B1FBCE2}"/>
              </a:ext>
            </a:extLst>
          </p:cNvPr>
          <p:cNvSpPr txBox="1"/>
          <p:nvPr/>
        </p:nvSpPr>
        <p:spPr>
          <a:xfrm>
            <a:off x="736973" y="5894306"/>
            <a:ext cx="223954" cy="1985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PE"/>
            </a:defPPr>
            <a:lvl1pPr indent="0">
              <a:defRPr sz="1000" b="1">
                <a:solidFill>
                  <a:prstClr val="black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MX" sz="750" dirty="0"/>
              <a:t>5</a:t>
            </a:r>
          </a:p>
        </p:txBody>
      </p:sp>
      <p:graphicFrame>
        <p:nvGraphicFramePr>
          <p:cNvPr id="82" name="Tabla 81">
            <a:extLst>
              <a:ext uri="{FF2B5EF4-FFF2-40B4-BE49-F238E27FC236}">
                <a16:creationId xmlns:a16="http://schemas.microsoft.com/office/drawing/2014/main" id="{5B9DEF60-CE62-4370-B47A-D139892F4F2B}"/>
              </a:ext>
            </a:extLst>
          </p:cNvPr>
          <p:cNvGraphicFramePr>
            <a:graphicFrameLocks noGrp="1"/>
          </p:cNvGraphicFramePr>
          <p:nvPr/>
        </p:nvGraphicFramePr>
        <p:xfrm>
          <a:off x="3942567" y="4064667"/>
          <a:ext cx="3528144" cy="408025"/>
        </p:xfrm>
        <a:graphic>
          <a:graphicData uri="http://schemas.openxmlformats.org/drawingml/2006/table">
            <a:tbl>
              <a:tblPr firstRow="1" firstCol="1" bandRow="1"/>
              <a:tblGrid>
                <a:gridCol w="352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actuaciones inspectivas planificadas que responden a gestión de riesgos, según el PSIT</a:t>
                      </a:r>
                      <a:endParaRPr lang="es-P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Gráfico 82">
            <a:extLst>
              <a:ext uri="{FF2B5EF4-FFF2-40B4-BE49-F238E27FC236}">
                <a16:creationId xmlns:a16="http://schemas.microsoft.com/office/drawing/2014/main" id="{7C578A98-DF33-4063-9A79-E33FBC242937}"/>
              </a:ext>
            </a:extLst>
          </p:cNvPr>
          <p:cNvGraphicFramePr>
            <a:graphicFrameLocks/>
          </p:cNvGraphicFramePr>
          <p:nvPr/>
        </p:nvGraphicFramePr>
        <p:xfrm>
          <a:off x="3896548" y="4493017"/>
          <a:ext cx="3574163" cy="163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Tabla 83">
            <a:extLst>
              <a:ext uri="{FF2B5EF4-FFF2-40B4-BE49-F238E27FC236}">
                <a16:creationId xmlns:a16="http://schemas.microsoft.com/office/drawing/2014/main" id="{3A739846-D391-40D9-86A9-A3F11EB05B62}"/>
              </a:ext>
            </a:extLst>
          </p:cNvPr>
          <p:cNvGraphicFramePr>
            <a:graphicFrameLocks noGrp="1"/>
          </p:cNvGraphicFramePr>
          <p:nvPr/>
        </p:nvGraphicFramePr>
        <p:xfrm>
          <a:off x="7982951" y="4069383"/>
          <a:ext cx="3686873" cy="619916"/>
        </p:xfrm>
        <a:graphic>
          <a:graphicData uri="http://schemas.openxmlformats.org/drawingml/2006/table">
            <a:tbl>
              <a:tblPr firstRow="1" firstCol="1" bandRow="1"/>
              <a:tblGrid>
                <a:gridCol w="3686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establecimientos de empresas del sector privado formal atendidos por la Inspección del Trabajo, según el PSIT</a:t>
                      </a: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Gráfico 84">
            <a:extLst>
              <a:ext uri="{FF2B5EF4-FFF2-40B4-BE49-F238E27FC236}">
                <a16:creationId xmlns:a16="http://schemas.microsoft.com/office/drawing/2014/main" id="{9B345A2E-1143-459D-8A51-6D13EACEFE91}"/>
              </a:ext>
            </a:extLst>
          </p:cNvPr>
          <p:cNvGraphicFramePr>
            <a:graphicFrameLocks/>
          </p:cNvGraphicFramePr>
          <p:nvPr/>
        </p:nvGraphicFramePr>
        <p:xfrm>
          <a:off x="8151578" y="4524733"/>
          <a:ext cx="3108003" cy="175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04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2" grpId="0"/>
      <p:bldP spid="63" grpId="0"/>
      <p:bldP spid="65" grpId="0" animBg="1"/>
      <p:bldP spid="66" grpId="0"/>
      <p:bldP spid="67" grpId="0" animBg="1"/>
      <p:bldP spid="68" grpId="0"/>
      <p:bldP spid="71" grpId="0" animBg="1"/>
      <p:bldP spid="72" grpId="0"/>
      <p:bldP spid="73" grpId="0"/>
      <p:bldP spid="76" grpId="0"/>
      <p:bldP spid="77" grpId="0"/>
      <p:bldP spid="78" grpId="0"/>
      <p:bldP spid="79" grpId="0" animBg="1"/>
      <p:bldP spid="80" grpId="0" animBg="1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FD470CB-0A1C-4145-A019-D21C6F4A3A68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40AFEB-C681-4C99-A16C-E564B9F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01" y="251104"/>
            <a:ext cx="564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la fiscalización laboral </a:t>
            </a:r>
          </a:p>
          <a:p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(SUNAFIL)</a:t>
            </a:r>
            <a:endParaRPr lang="es-PE" alt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8193FE3-C4A8-4A48-8529-B31E57860F0F}"/>
              </a:ext>
            </a:extLst>
          </p:cNvPr>
          <p:cNvGrpSpPr/>
          <p:nvPr/>
        </p:nvGrpSpPr>
        <p:grpSpPr>
          <a:xfrm>
            <a:off x="7429200" y="4556577"/>
            <a:ext cx="4628740" cy="1660176"/>
            <a:chOff x="7213792" y="3166421"/>
            <a:chExt cx="4628740" cy="1660176"/>
          </a:xfrm>
        </p:grpSpPr>
        <p:sp>
          <p:nvSpPr>
            <p:cNvPr id="26" name="Rectángulo redondeado 14">
              <a:extLst>
                <a:ext uri="{FF2B5EF4-FFF2-40B4-BE49-F238E27FC236}">
                  <a16:creationId xmlns:a16="http://schemas.microsoft.com/office/drawing/2014/main" id="{C110F8C7-208E-4AB0-A0B8-4DAE6DDEBD42}"/>
                </a:ext>
              </a:extLst>
            </p:cNvPr>
            <p:cNvSpPr/>
            <p:nvPr/>
          </p:nvSpPr>
          <p:spPr>
            <a:xfrm>
              <a:off x="7486532" y="3166421"/>
              <a:ext cx="4356000" cy="155695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/>
            </a:p>
          </p:txBody>
        </p:sp>
        <p:sp>
          <p:nvSpPr>
            <p:cNvPr id="27" name="Triángulo isósceles 26">
              <a:extLst>
                <a:ext uri="{FF2B5EF4-FFF2-40B4-BE49-F238E27FC236}">
                  <a16:creationId xmlns:a16="http://schemas.microsoft.com/office/drawing/2014/main" id="{B66D188B-36FA-4F65-BDAF-AE9427DD5F14}"/>
                </a:ext>
              </a:extLst>
            </p:cNvPr>
            <p:cNvSpPr/>
            <p:nvPr/>
          </p:nvSpPr>
          <p:spPr>
            <a:xfrm rot="16200000">
              <a:off x="7187787" y="3840603"/>
              <a:ext cx="377073" cy="32506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5718C1B-BDB9-4DD3-B086-0B88382B671A}"/>
                </a:ext>
              </a:extLst>
            </p:cNvPr>
            <p:cNvSpPr txBox="1"/>
            <p:nvPr/>
          </p:nvSpPr>
          <p:spPr>
            <a:xfrm>
              <a:off x="8976698" y="3503158"/>
              <a:ext cx="23738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PE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PERÚ FORMAL RURAL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PE" sz="1100" b="1" dirty="0"/>
                <a:t>Detección e intervención de la informalidad laboral en zona rural</a:t>
              </a:r>
            </a:p>
            <a:p>
              <a:pPr lvl="0"/>
              <a:r>
                <a:rPr lang="es-PE" sz="11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FB33C7CE-1898-4BB2-A352-81454D309F75}"/>
              </a:ext>
            </a:extLst>
          </p:cNvPr>
          <p:cNvSpPr/>
          <p:nvPr/>
        </p:nvSpPr>
        <p:spPr>
          <a:xfrm>
            <a:off x="5135394" y="2606983"/>
            <a:ext cx="1977663" cy="192774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4AB8E46-0DC8-494A-8DE6-91F261186149}"/>
              </a:ext>
            </a:extLst>
          </p:cNvPr>
          <p:cNvSpPr/>
          <p:nvPr/>
        </p:nvSpPr>
        <p:spPr>
          <a:xfrm>
            <a:off x="6885369" y="2380938"/>
            <a:ext cx="238897" cy="2388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93AA5EF-17EA-4C39-840C-F68B1AF493EA}"/>
              </a:ext>
            </a:extLst>
          </p:cNvPr>
          <p:cNvCxnSpPr>
            <a:stCxn id="35" idx="0"/>
          </p:cNvCxnSpPr>
          <p:nvPr/>
        </p:nvCxnSpPr>
        <p:spPr>
          <a:xfrm flipH="1">
            <a:off x="7077500" y="2101789"/>
            <a:ext cx="349450" cy="20631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AF35F6E-B60D-4DDF-8F3F-E7D867731416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7132818" y="4944654"/>
            <a:ext cx="296382" cy="4486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C6864E5-FF90-40AA-9DAF-1CD4D0FCAAF9}"/>
              </a:ext>
            </a:extLst>
          </p:cNvPr>
          <p:cNvGrpSpPr/>
          <p:nvPr/>
        </p:nvGrpSpPr>
        <p:grpSpPr>
          <a:xfrm>
            <a:off x="7426950" y="1355327"/>
            <a:ext cx="4522740" cy="4609725"/>
            <a:chOff x="7222646" y="1132937"/>
            <a:chExt cx="4522740" cy="4609725"/>
          </a:xfrm>
        </p:grpSpPr>
        <p:sp>
          <p:nvSpPr>
            <p:cNvPr id="34" name="Rectángulo redondeado 9">
              <a:extLst>
                <a:ext uri="{FF2B5EF4-FFF2-40B4-BE49-F238E27FC236}">
                  <a16:creationId xmlns:a16="http://schemas.microsoft.com/office/drawing/2014/main" id="{C91904B3-0514-450B-84D5-943F71E875C9}"/>
                </a:ext>
              </a:extLst>
            </p:cNvPr>
            <p:cNvSpPr/>
            <p:nvPr/>
          </p:nvSpPr>
          <p:spPr>
            <a:xfrm>
              <a:off x="7391215" y="1132937"/>
              <a:ext cx="4354171" cy="15588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5" name="Triángulo isósceles 34">
              <a:extLst>
                <a:ext uri="{FF2B5EF4-FFF2-40B4-BE49-F238E27FC236}">
                  <a16:creationId xmlns:a16="http://schemas.microsoft.com/office/drawing/2014/main" id="{AB0FF541-22F3-4D39-B949-ACC3961D8058}"/>
                </a:ext>
              </a:extLst>
            </p:cNvPr>
            <p:cNvSpPr/>
            <p:nvPr/>
          </p:nvSpPr>
          <p:spPr>
            <a:xfrm rot="16200000">
              <a:off x="7196641" y="1716868"/>
              <a:ext cx="377073" cy="32506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7C1B365-6031-4B8A-AD93-BBE74F14DFA2}"/>
                </a:ext>
              </a:extLst>
            </p:cNvPr>
            <p:cNvSpPr txBox="1"/>
            <p:nvPr/>
          </p:nvSpPr>
          <p:spPr>
            <a:xfrm>
              <a:off x="8871477" y="1500165"/>
              <a:ext cx="24901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s-PE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PERÚ FORMAL URBANO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PE" sz="1200" b="1" dirty="0"/>
                <a:t>D</a:t>
              </a:r>
              <a:r>
                <a:rPr lang="es-PE" sz="1100" b="1" dirty="0"/>
                <a:t>etección e intervención de la informalidad laboral en zonas urbanas</a:t>
              </a:r>
              <a:r>
                <a:rPr lang="es-PE" sz="1100" dirty="0"/>
                <a:t>. </a:t>
              </a: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29D24B9-D4B9-448E-AECE-61B2AB2592E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719" y="4482662"/>
              <a:ext cx="1260000" cy="1260000"/>
            </a:xfrm>
            <a:prstGeom prst="ellipse">
              <a:avLst/>
            </a:prstGeom>
            <a:ln w="63500" cap="rnd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13BC486-65F7-4B25-81E7-613DFBC03703}"/>
              </a:ext>
            </a:extLst>
          </p:cNvPr>
          <p:cNvSpPr txBox="1"/>
          <p:nvPr/>
        </p:nvSpPr>
        <p:spPr>
          <a:xfrm>
            <a:off x="4920414" y="3041117"/>
            <a:ext cx="2385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>
                <a:solidFill>
                  <a:schemeClr val="bg1"/>
                </a:solidFill>
                <a:cs typeface="Arial" panose="020B0604020202020204" pitchFamily="34" charset="0"/>
              </a:rPr>
              <a:t>Equipos especializados SUNAFIL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CA67D13-B3D6-4590-956A-482ABEA8F975}"/>
              </a:ext>
            </a:extLst>
          </p:cNvPr>
          <p:cNvSpPr/>
          <p:nvPr/>
        </p:nvSpPr>
        <p:spPr>
          <a:xfrm>
            <a:off x="6885369" y="4732324"/>
            <a:ext cx="238897" cy="2388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6A90890-BE44-43EC-9375-E210363864B6}"/>
              </a:ext>
            </a:extLst>
          </p:cNvPr>
          <p:cNvSpPr txBox="1"/>
          <p:nvPr/>
        </p:nvSpPr>
        <p:spPr>
          <a:xfrm>
            <a:off x="7402137" y="3437071"/>
            <a:ext cx="249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Formalización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597B806B-292B-455F-9178-C9918F8C9E0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88" y="1515748"/>
            <a:ext cx="1287598" cy="1260000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A31F7CEF-922F-4718-8EE9-035E7CD78D37}"/>
              </a:ext>
            </a:extLst>
          </p:cNvPr>
          <p:cNvSpPr/>
          <p:nvPr/>
        </p:nvSpPr>
        <p:spPr>
          <a:xfrm>
            <a:off x="9629170" y="3210142"/>
            <a:ext cx="24091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100" b="1" dirty="0"/>
              <a:t>Inteligencia previa</a:t>
            </a:r>
            <a:endParaRPr lang="es-PE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100" b="1" dirty="0"/>
              <a:t>Procesos: </a:t>
            </a:r>
          </a:p>
          <a:p>
            <a:pPr marL="285750" indent="-285750" algn="just">
              <a:buAutoNum type="romanLcParenBoth"/>
            </a:pPr>
            <a:r>
              <a:rPr lang="es-PE" sz="1100" b="1" dirty="0"/>
              <a:t>recopilación de información, </a:t>
            </a:r>
          </a:p>
          <a:p>
            <a:pPr marL="285750" indent="-285750" algn="just">
              <a:buAutoNum type="romanLcParenBoth"/>
            </a:pPr>
            <a:r>
              <a:rPr lang="es-PE" sz="1100" b="1" dirty="0"/>
              <a:t>análisis de información, </a:t>
            </a:r>
          </a:p>
          <a:p>
            <a:pPr marL="285750" indent="-285750" algn="just">
              <a:buAutoNum type="romanLcParenBoth"/>
            </a:pPr>
            <a:r>
              <a:rPr lang="es-PE" sz="1100" b="1" dirty="0"/>
              <a:t>inteligencia territorial; y, </a:t>
            </a:r>
          </a:p>
          <a:p>
            <a:pPr marL="285750" indent="-285750" algn="just">
              <a:buAutoNum type="romanLcParenBoth"/>
            </a:pPr>
            <a:r>
              <a:rPr lang="es-PE" sz="1100" b="1" dirty="0"/>
              <a:t>construcción del caso.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E691B319-75AD-4793-90D0-636CAB16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630" y="1570211"/>
            <a:ext cx="30949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2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ESTRATÉGICO DE INTERVENCIÓN</a:t>
            </a:r>
            <a:endParaRPr kumimoji="0" lang="es-PE" altLang="es-PE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4" name="Imagen 141">
            <a:extLst>
              <a:ext uri="{FF2B5EF4-FFF2-40B4-BE49-F238E27FC236}">
                <a16:creationId xmlns:a16="http://schemas.microsoft.com/office/drawing/2014/main" id="{6507F32D-9BD0-459C-8290-435DF8B0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9" y="1956747"/>
            <a:ext cx="4708756" cy="28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3">
            <a:extLst>
              <a:ext uri="{FF2B5EF4-FFF2-40B4-BE49-F238E27FC236}">
                <a16:creationId xmlns:a16="http://schemas.microsoft.com/office/drawing/2014/main" id="{B118B947-0BAF-4284-9A84-8868413C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16" y="24939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81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35">
            <a:extLst>
              <a:ext uri="{FF2B5EF4-FFF2-40B4-BE49-F238E27FC236}">
                <a16:creationId xmlns:a16="http://schemas.microsoft.com/office/drawing/2014/main" id="{4D7A687B-0A56-43D6-8935-6F662F6FB94F}"/>
              </a:ext>
            </a:extLst>
          </p:cNvPr>
          <p:cNvGrpSpPr/>
          <p:nvPr/>
        </p:nvGrpSpPr>
        <p:grpSpPr>
          <a:xfrm>
            <a:off x="474898" y="1485469"/>
            <a:ext cx="10949689" cy="252630"/>
            <a:chOff x="3632041" y="5310936"/>
            <a:chExt cx="8385768" cy="135178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35D92E88-9312-4CF4-B2FE-CC1942629566}"/>
                </a:ext>
              </a:extLst>
            </p:cNvPr>
            <p:cNvGrpSpPr/>
            <p:nvPr/>
          </p:nvGrpSpPr>
          <p:grpSpPr>
            <a:xfrm>
              <a:off x="3632041" y="5310936"/>
              <a:ext cx="5920231" cy="130977"/>
              <a:chOff x="11445923" y="0"/>
              <a:chExt cx="1548002" cy="2552282"/>
            </a:xfrm>
          </p:grpSpPr>
          <p:sp>
            <p:nvSpPr>
              <p:cNvPr id="183" name="Rectangle 27">
                <a:extLst>
                  <a:ext uri="{FF2B5EF4-FFF2-40B4-BE49-F238E27FC236}">
                    <a16:creationId xmlns:a16="http://schemas.microsoft.com/office/drawing/2014/main" id="{F2CCB3D4-07AD-4819-BEC3-03BC37FBFE05}"/>
                  </a:ext>
                </a:extLst>
              </p:cNvPr>
              <p:cNvSpPr/>
              <p:nvPr/>
            </p:nvSpPr>
            <p:spPr>
              <a:xfrm>
                <a:off x="11818961" y="0"/>
                <a:ext cx="700530" cy="25522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Rectangle 28">
                <a:extLst>
                  <a:ext uri="{FF2B5EF4-FFF2-40B4-BE49-F238E27FC236}">
                    <a16:creationId xmlns:a16="http://schemas.microsoft.com/office/drawing/2014/main" id="{6679000E-F5FA-43B5-8795-70B831376111}"/>
                  </a:ext>
                </a:extLst>
              </p:cNvPr>
              <p:cNvSpPr/>
              <p:nvPr/>
            </p:nvSpPr>
            <p:spPr>
              <a:xfrm>
                <a:off x="11445923" y="0"/>
                <a:ext cx="496797" cy="254787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29">
                <a:extLst>
                  <a:ext uri="{FF2B5EF4-FFF2-40B4-BE49-F238E27FC236}">
                    <a16:creationId xmlns:a16="http://schemas.microsoft.com/office/drawing/2014/main" id="{25A62EC6-DF0F-46D9-A5E9-D0F78517FD8A}"/>
                  </a:ext>
                </a:extLst>
              </p:cNvPr>
              <p:cNvSpPr/>
              <p:nvPr/>
            </p:nvSpPr>
            <p:spPr>
              <a:xfrm>
                <a:off x="12455504" y="0"/>
                <a:ext cx="538421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0" name="Rectangle 31">
              <a:extLst>
                <a:ext uri="{FF2B5EF4-FFF2-40B4-BE49-F238E27FC236}">
                  <a16:creationId xmlns:a16="http://schemas.microsoft.com/office/drawing/2014/main" id="{541490ED-7DC6-4485-8893-DF635064BC4D}"/>
                </a:ext>
              </a:extLst>
            </p:cNvPr>
            <p:cNvSpPr/>
            <p:nvPr/>
          </p:nvSpPr>
          <p:spPr>
            <a:xfrm>
              <a:off x="9552272" y="5310936"/>
              <a:ext cx="2465537" cy="1351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0191E99F-6751-4AF6-B927-7B7D63F417EA}"/>
              </a:ext>
            </a:extLst>
          </p:cNvPr>
          <p:cNvSpPr txBox="1"/>
          <p:nvPr/>
        </p:nvSpPr>
        <p:spPr>
          <a:xfrm>
            <a:off x="408747" y="1773487"/>
            <a:ext cx="253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PERÚ FORMAL URBANO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5FEC870B-D702-4A84-BC8D-7D8D75CDC646}"/>
              </a:ext>
            </a:extLst>
          </p:cNvPr>
          <p:cNvSpPr txBox="1"/>
          <p:nvPr/>
        </p:nvSpPr>
        <p:spPr>
          <a:xfrm>
            <a:off x="2999831" y="1738104"/>
            <a:ext cx="253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PERÚ FORMAL RURAL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15AA2D75-5351-420D-9ECD-D913BE3EAF4C}"/>
              </a:ext>
            </a:extLst>
          </p:cNvPr>
          <p:cNvSpPr txBox="1"/>
          <p:nvPr/>
        </p:nvSpPr>
        <p:spPr>
          <a:xfrm>
            <a:off x="5666068" y="1785036"/>
            <a:ext cx="253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CARTAS INDUCTIVAS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3A8B80A4-5154-40BE-BAC1-9F11795C1F71}"/>
              </a:ext>
            </a:extLst>
          </p:cNvPr>
          <p:cNvSpPr txBox="1"/>
          <p:nvPr/>
        </p:nvSpPr>
        <p:spPr>
          <a:xfrm>
            <a:off x="8249691" y="1785036"/>
            <a:ext cx="278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PROVEEDORES DEL ESTADO</a:t>
            </a:r>
          </a:p>
        </p:txBody>
      </p:sp>
      <p:graphicFrame>
        <p:nvGraphicFramePr>
          <p:cNvPr id="346" name="Table 3">
            <a:extLst>
              <a:ext uri="{FF2B5EF4-FFF2-40B4-BE49-F238E27FC236}">
                <a16:creationId xmlns:a16="http://schemas.microsoft.com/office/drawing/2014/main" id="{D134828A-30E0-43C4-AB0F-83B7203C1315}"/>
              </a:ext>
            </a:extLst>
          </p:cNvPr>
          <p:cNvGraphicFramePr>
            <a:graphicFrameLocks noGrp="1"/>
          </p:cNvGraphicFramePr>
          <p:nvPr/>
        </p:nvGraphicFramePr>
        <p:xfrm>
          <a:off x="6297024" y="3018946"/>
          <a:ext cx="5171598" cy="3169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8429">
                <a:tc>
                  <a:txBody>
                    <a:bodyPr/>
                    <a:lstStyle/>
                    <a:p>
                      <a:pPr lvl="1"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altLang="ko-KR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r>
                        <a:rPr lang="es-E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las empresas adjudicadas  presentan un perfil de incumplimiento de las normas sociolaborales.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433">
                <a:tc rowSpan="2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altLang="ko-KR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 </a:t>
                      </a:r>
                      <a:r>
                        <a:rPr lang="es-E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 que adjudicaron procesos de contratación con el Estado </a:t>
                      </a:r>
                      <a:r>
                        <a:rPr lang="es-E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declaran trabajadores en planilla </a:t>
                      </a:r>
                      <a:r>
                        <a:rPr lang="es-E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(1,324)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98543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las </a:t>
                      </a: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empresas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reducen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altLang="ko-KR" sz="16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altLang="ko-KR" sz="16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trabajadores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altLang="ko-KR" sz="16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planilla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(636) </a:t>
                      </a: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luego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adjudicado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proceso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6709042"/>
                  </a:ext>
                </a:extLst>
              </a:tr>
              <a:tr h="13990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2" name="Gráfico 351">
            <a:extLst>
              <a:ext uri="{FF2B5EF4-FFF2-40B4-BE49-F238E27FC236}">
                <a16:creationId xmlns:a16="http://schemas.microsoft.com/office/drawing/2014/main" id="{3AF4F464-2A6B-48B6-AE30-78B5CAAEB8AB}"/>
              </a:ext>
            </a:extLst>
          </p:cNvPr>
          <p:cNvGraphicFramePr/>
          <p:nvPr/>
        </p:nvGraphicFramePr>
        <p:xfrm>
          <a:off x="967686" y="3264807"/>
          <a:ext cx="5085031" cy="292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2" name="CuadroTexto 361">
            <a:extLst>
              <a:ext uri="{FF2B5EF4-FFF2-40B4-BE49-F238E27FC236}">
                <a16:creationId xmlns:a16="http://schemas.microsoft.com/office/drawing/2014/main" id="{F177CDF7-3EA8-4467-A4BF-B1A982699CE3}"/>
              </a:ext>
            </a:extLst>
          </p:cNvPr>
          <p:cNvSpPr txBox="1"/>
          <p:nvPr/>
        </p:nvSpPr>
        <p:spPr>
          <a:xfrm>
            <a:off x="6156645" y="2668447"/>
            <a:ext cx="5030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>
                <a:latin typeface="Calibri" panose="020F0502020204030204" pitchFamily="34" charset="0"/>
                <a:cs typeface="Calibri" panose="020F0502020204030204" pitchFamily="34" charset="0"/>
              </a:rPr>
              <a:t>De los 5,965 procesos adjudicados en julio/agosto 2018:</a:t>
            </a:r>
          </a:p>
        </p:txBody>
      </p:sp>
      <p:sp>
        <p:nvSpPr>
          <p:cNvPr id="363" name="CuadroTexto 362">
            <a:extLst>
              <a:ext uri="{FF2B5EF4-FFF2-40B4-BE49-F238E27FC236}">
                <a16:creationId xmlns:a16="http://schemas.microsoft.com/office/drawing/2014/main" id="{FF9BDC85-F990-4AC6-98E3-1AD3DE00E681}"/>
              </a:ext>
            </a:extLst>
          </p:cNvPr>
          <p:cNvSpPr txBox="1"/>
          <p:nvPr/>
        </p:nvSpPr>
        <p:spPr>
          <a:xfrm>
            <a:off x="723379" y="6072732"/>
            <a:ext cx="1641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dirty="0">
                <a:latin typeface="Calibri" panose="020F0502020204030204" pitchFamily="34" charset="0"/>
                <a:cs typeface="Calibri" panose="020F0502020204030204" pitchFamily="34" charset="0"/>
              </a:rPr>
              <a:t>Fuente: Módulo </a:t>
            </a:r>
            <a:r>
              <a:rPr lang="es-PE" sz="900" dirty="0" err="1">
                <a:latin typeface="Calibri" panose="020F0502020204030204" pitchFamily="34" charset="0"/>
                <a:cs typeface="Calibri" panose="020F0502020204030204" pitchFamily="34" charset="0"/>
              </a:rPr>
              <a:t>Conosce</a:t>
            </a:r>
            <a:r>
              <a:rPr lang="es-PE" sz="900" dirty="0">
                <a:latin typeface="Calibri" panose="020F0502020204030204" pitchFamily="34" charset="0"/>
                <a:cs typeface="Calibri" panose="020F0502020204030204" pitchFamily="34" charset="0"/>
              </a:rPr>
              <a:t>-OSCE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9BAE9E5-3DBA-4FEE-8C03-B6557397DC0E}"/>
              </a:ext>
            </a:extLst>
          </p:cNvPr>
          <p:cNvSpPr/>
          <p:nvPr/>
        </p:nvSpPr>
        <p:spPr>
          <a:xfrm>
            <a:off x="432367" y="2520139"/>
            <a:ext cx="11359584" cy="3848763"/>
          </a:xfrm>
          <a:prstGeom prst="roundRect">
            <a:avLst>
              <a:gd name="adj" fmla="val 6562"/>
            </a:avLst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08CB0C-A638-4396-B60A-9F587126F08E}"/>
              </a:ext>
            </a:extLst>
          </p:cNvPr>
          <p:cNvSpPr txBox="1"/>
          <p:nvPr/>
        </p:nvSpPr>
        <p:spPr>
          <a:xfrm>
            <a:off x="598381" y="2694101"/>
            <a:ext cx="5400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latin typeface="Calibri" panose="020F0502020204030204" pitchFamily="34" charset="0"/>
                <a:cs typeface="Calibri" panose="020F0502020204030204" pitchFamily="34" charset="0"/>
              </a:rPr>
              <a:t>En el 2018, el Estado adjudicó más de 47 mil procesos (S/. 43,508 MM)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639ECFBA-7F9E-453F-8528-4C84744A1F19}"/>
              </a:ext>
            </a:extLst>
          </p:cNvPr>
          <p:cNvSpPr/>
          <p:nvPr/>
        </p:nvSpPr>
        <p:spPr>
          <a:xfrm>
            <a:off x="9334499" y="2194913"/>
            <a:ext cx="660105" cy="325225"/>
          </a:xfrm>
          <a:prstGeom prst="triangl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27C8174-26EA-4EE0-89D1-7EBBD2562F0D}"/>
              </a:ext>
            </a:extLst>
          </p:cNvPr>
          <p:cNvSpPr/>
          <p:nvPr/>
        </p:nvSpPr>
        <p:spPr>
          <a:xfrm>
            <a:off x="9410700" y="2469610"/>
            <a:ext cx="476250" cy="9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FD470CB-0A1C-4145-A019-D21C6F4A3A68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40AFEB-C681-4C99-A16C-E564B9F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01" y="251104"/>
            <a:ext cx="5641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Proveedores del Estado y cumplimiento laboral 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F7E86AE-6028-4A6D-91AC-581410BF02D6}"/>
              </a:ext>
            </a:extLst>
          </p:cNvPr>
          <p:cNvCxnSpPr/>
          <p:nvPr/>
        </p:nvCxnSpPr>
        <p:spPr>
          <a:xfrm>
            <a:off x="2594491" y="947822"/>
            <a:ext cx="2501944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2E4C701-A340-4FBD-A33B-4E3C9568AB48}"/>
              </a:ext>
            </a:extLst>
          </p:cNvPr>
          <p:cNvSpPr txBox="1"/>
          <p:nvPr/>
        </p:nvSpPr>
        <p:spPr>
          <a:xfrm>
            <a:off x="408746" y="1116916"/>
            <a:ext cx="8501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INTELIGENCIA INSPECTIVA + EQUIPOS ESPECIALIZADOS DE FORMALIZACIÓN</a:t>
            </a:r>
          </a:p>
        </p:txBody>
      </p:sp>
    </p:spTree>
    <p:extLst>
      <p:ext uri="{BB962C8B-B14F-4D97-AF65-F5344CB8AC3E}">
        <p14:creationId xmlns:p14="http://schemas.microsoft.com/office/powerpoint/2010/main" val="357400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DFD470CB-0A1C-4145-A019-D21C6F4A3A68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40AFEB-C681-4C99-A16C-E564B9F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01" y="251104"/>
            <a:ext cx="564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Incorporados como consecuencia de la fiscalización </a:t>
            </a: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laboral</a:t>
            </a:r>
            <a:endParaRPr lang="es-PE" alt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79E0F173-6234-4F7E-9C4D-3953CAC16063}"/>
              </a:ext>
            </a:extLst>
          </p:cNvPr>
          <p:cNvSpPr/>
          <p:nvPr/>
        </p:nvSpPr>
        <p:spPr>
          <a:xfrm>
            <a:off x="147220" y="6292459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900" b="1" dirty="0"/>
              <a:t>Fuente  : </a:t>
            </a:r>
            <a:r>
              <a:rPr lang="es-PE" sz="900" dirty="0"/>
              <a:t>Sistema Informático de Inspección del Trabajo - SIIT			</a:t>
            </a:r>
          </a:p>
          <a:p>
            <a:r>
              <a:rPr lang="es-PE" sz="900" b="1" dirty="0"/>
              <a:t>Fecha    : </a:t>
            </a:r>
            <a:r>
              <a:rPr lang="es-PE" sz="900" dirty="0"/>
              <a:t>01.Jul.2019			</a:t>
            </a:r>
          </a:p>
          <a:p>
            <a:r>
              <a:rPr lang="es-PE" sz="900" b="1" dirty="0"/>
              <a:t>Incluye : </a:t>
            </a:r>
            <a:r>
              <a:rPr lang="es-PE" sz="900" dirty="0"/>
              <a:t>Trabajadores incorporados de órdenes cerradas, órdenes en trámite y cartas disuasivas	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3B162C2D-1D03-47E4-A578-E0A5F677A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8" t="22866" r="28612" b="15530"/>
          <a:stretch/>
        </p:blipFill>
        <p:spPr>
          <a:xfrm>
            <a:off x="733647" y="1031650"/>
            <a:ext cx="10137553" cy="52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2754542" y="1709016"/>
            <a:ext cx="596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Calbri"/>
              </a:rPr>
              <a:t>N° de personas incorporadas al mercado laboral formal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8852" y="6327887"/>
            <a:ext cx="1146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latin typeface="Calibri" panose="020F0502020204030204" pitchFamily="34" charset="0"/>
              </a:rPr>
              <a:t>Nota:</a:t>
            </a:r>
            <a:r>
              <a:rPr lang="es-PE" sz="1100" dirty="0">
                <a:latin typeface="Calibri" panose="020F0502020204030204" pitchFamily="34" charset="0"/>
              </a:rPr>
              <a:t> Los datos comprenden los resultados obtenidos por los programas “Jóvenes Productivos” e “Impulsa Perú”, el Servicio de la Bolsa de Empleo y la SUNAFIL.</a:t>
            </a:r>
          </a:p>
          <a:p>
            <a:r>
              <a:rPr lang="es-PE" sz="1100" b="1" dirty="0">
                <a:latin typeface="Calibri" panose="020F0502020204030204" pitchFamily="34" charset="0"/>
              </a:rPr>
              <a:t>Elaboración: </a:t>
            </a:r>
            <a:r>
              <a:rPr lang="es-PE" sz="1100" dirty="0">
                <a:latin typeface="Calibri" panose="020F0502020204030204" pitchFamily="34" charset="0"/>
              </a:rPr>
              <a:t>MTPE-DGPIT-Dirección de Supervisión y Evaluación.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861959" y="2124088"/>
            <a:ext cx="2034231" cy="5660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Meta revisada</a:t>
            </a:r>
          </a:p>
          <a:p>
            <a:pPr algn="ctr"/>
            <a:r>
              <a:rPr lang="es-PE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643,575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27704" y="4172852"/>
            <a:ext cx="2034231" cy="78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Meta Inicial ESFL </a:t>
            </a:r>
          </a:p>
          <a:p>
            <a:pPr algn="ctr"/>
            <a:r>
              <a:rPr lang="es-PE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249,117</a:t>
            </a:r>
          </a:p>
        </p:txBody>
      </p:sp>
      <p:cxnSp>
        <p:nvCxnSpPr>
          <p:cNvPr id="20" name="Conector recto 19"/>
          <p:cNvCxnSpPr/>
          <p:nvPr/>
        </p:nvCxnSpPr>
        <p:spPr>
          <a:xfrm flipV="1">
            <a:off x="8243854" y="2783513"/>
            <a:ext cx="691913" cy="235396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340698" y="1996776"/>
          <a:ext cx="9476373" cy="43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945A962-C33A-4D82-9BC8-0CBF756A6761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E86110FC-F692-4E34-9095-A93876EF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01" y="251104"/>
            <a:ext cx="564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 de la Estrategia Sectorial de Formalización </a:t>
            </a:r>
            <a:r>
              <a:rPr lang="es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Laboral  2018 -2021</a:t>
            </a:r>
            <a:endParaRPr lang="es-PE" alt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DA7D04B-E26F-472C-90F8-0F3A33D75FCC}"/>
              </a:ext>
            </a:extLst>
          </p:cNvPr>
          <p:cNvCxnSpPr/>
          <p:nvPr/>
        </p:nvCxnSpPr>
        <p:spPr>
          <a:xfrm>
            <a:off x="2594491" y="947822"/>
            <a:ext cx="2501944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1CD9D07-7A7D-4178-99B9-16D5D99F4626}"/>
              </a:ext>
            </a:extLst>
          </p:cNvPr>
          <p:cNvSpPr txBox="1"/>
          <p:nvPr/>
        </p:nvSpPr>
        <p:spPr>
          <a:xfrm>
            <a:off x="486740" y="1161226"/>
            <a:ext cx="11364562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junio del 2019 se formalizó a 98 mil personas (80 mil - fiscalización laboral + 18 mil – Programas de empleo)</a:t>
            </a:r>
          </a:p>
        </p:txBody>
      </p:sp>
    </p:spTree>
    <p:extLst>
      <p:ext uri="{BB962C8B-B14F-4D97-AF65-F5344CB8AC3E}">
        <p14:creationId xmlns:p14="http://schemas.microsoft.com/office/powerpoint/2010/main" val="84685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624597" y="258224"/>
            <a:ext cx="5586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Política Nacional de Competitividad y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Productividad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B22A18B-046A-4185-AB05-CDE9EAAEA75A}"/>
              </a:ext>
            </a:extLst>
          </p:cNvPr>
          <p:cNvCxnSpPr>
            <a:cxnSpLocks/>
          </p:cNvCxnSpPr>
          <p:nvPr/>
        </p:nvCxnSpPr>
        <p:spPr>
          <a:xfrm>
            <a:off x="2594491" y="966110"/>
            <a:ext cx="1637267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F1CC5F-CAFC-4165-ACE3-90200AFC26F9}"/>
              </a:ext>
            </a:extLst>
          </p:cNvPr>
          <p:cNvSpPr/>
          <p:nvPr/>
        </p:nvSpPr>
        <p:spPr>
          <a:xfrm>
            <a:off x="767319" y="3448326"/>
            <a:ext cx="360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173BA74-E0F0-43CB-9000-B4695EEEFCBE}"/>
              </a:ext>
            </a:extLst>
          </p:cNvPr>
          <p:cNvGrpSpPr/>
          <p:nvPr/>
        </p:nvGrpSpPr>
        <p:grpSpPr>
          <a:xfrm>
            <a:off x="4092014" y="1332726"/>
            <a:ext cx="7852679" cy="4905470"/>
            <a:chOff x="2803665" y="1750707"/>
            <a:chExt cx="7852679" cy="49054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016D698-8A3B-4F9D-B81B-61CFFDF282AA}"/>
                </a:ext>
              </a:extLst>
            </p:cNvPr>
            <p:cNvSpPr txBox="1"/>
            <p:nvPr/>
          </p:nvSpPr>
          <p:spPr>
            <a:xfrm>
              <a:off x="8672800" y="2846629"/>
              <a:ext cx="1701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2 </a:t>
              </a:r>
              <a:r>
                <a:rPr lang="es-P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Fortalecer el capital humano 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A01C83D-2431-45BF-B7A4-0841A02C2D6C}"/>
                </a:ext>
              </a:extLst>
            </p:cNvPr>
            <p:cNvSpPr txBox="1"/>
            <p:nvPr/>
          </p:nvSpPr>
          <p:spPr>
            <a:xfrm>
              <a:off x="7738811" y="1750707"/>
              <a:ext cx="2043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1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Dotar al país de infraestructura económica y social de calidad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98D7F8D-4A9F-47A7-8D1B-2EB8703DFECC}"/>
                </a:ext>
              </a:extLst>
            </p:cNvPr>
            <p:cNvSpPr txBox="1"/>
            <p:nvPr/>
          </p:nvSpPr>
          <p:spPr>
            <a:xfrm>
              <a:off x="8760530" y="3883919"/>
              <a:ext cx="18958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3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Generar el desarrollo de capacidades para la innovación, adopción y transferencia de mejoras tecnológicas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620C700-ECD3-4543-81F0-BF4AC7B2C249}"/>
                </a:ext>
              </a:extLst>
            </p:cNvPr>
            <p:cNvSpPr txBox="1"/>
            <p:nvPr/>
          </p:nvSpPr>
          <p:spPr>
            <a:xfrm>
              <a:off x="8052123" y="5059708"/>
              <a:ext cx="2061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4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Impulsar mecanismos de financiamiento local y externo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59B717A-0EBE-4CB8-8465-BCAD83E747C6}"/>
                </a:ext>
              </a:extLst>
            </p:cNvPr>
            <p:cNvSpPr txBox="1"/>
            <p:nvPr/>
          </p:nvSpPr>
          <p:spPr>
            <a:xfrm>
              <a:off x="5672662" y="5825180"/>
              <a:ext cx="2151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5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Crear las condiciones para un mercado laboral dinámico y competitivo para la generación de empleo digno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706FBA9-4863-47FD-9C2F-7D1A1B6F5B2D}"/>
                </a:ext>
              </a:extLst>
            </p:cNvPr>
            <p:cNvSpPr txBox="1"/>
            <p:nvPr/>
          </p:nvSpPr>
          <p:spPr>
            <a:xfrm>
              <a:off x="3582342" y="5012900"/>
              <a:ext cx="18171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6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Generar las condiciones para desarrollar un ambiente de negocios productivo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82D066F-C6FB-4791-8404-CED50C1454F4}"/>
                </a:ext>
              </a:extLst>
            </p:cNvPr>
            <p:cNvSpPr txBox="1"/>
            <p:nvPr/>
          </p:nvSpPr>
          <p:spPr>
            <a:xfrm>
              <a:off x="2803665" y="3826765"/>
              <a:ext cx="1993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7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Facilitar las condiciones para el comercio exterior de</a:t>
              </a:r>
            </a:p>
            <a:p>
              <a:pPr algn="r"/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bienes y servicios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40D313F-5847-4F05-8FDE-D29D470442B0}"/>
                </a:ext>
              </a:extLst>
            </p:cNvPr>
            <p:cNvSpPr txBox="1"/>
            <p:nvPr/>
          </p:nvSpPr>
          <p:spPr>
            <a:xfrm>
              <a:off x="3306850" y="2656375"/>
              <a:ext cx="1701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8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Fortalecer la institucionalidad del país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80F7231-13C6-4068-BB95-014CBC3892B9}"/>
                </a:ext>
              </a:extLst>
            </p:cNvPr>
            <p:cNvSpPr txBox="1"/>
            <p:nvPr/>
          </p:nvSpPr>
          <p:spPr>
            <a:xfrm>
              <a:off x="3455696" y="1750708"/>
              <a:ext cx="2324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 9 </a:t>
              </a: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Promover la sostenibilidad ambiental en la operación de</a:t>
              </a:r>
            </a:p>
            <a:p>
              <a:pPr algn="r"/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actividades económicas</a:t>
              </a:r>
              <a:endParaRPr lang="es-P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FDD0CAE6-B4F7-47EC-AE46-D5F0A57F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552" y="1396777"/>
            <a:ext cx="3963327" cy="394637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AB8A36BA-93DA-495D-9399-B7C08132B526}"/>
              </a:ext>
            </a:extLst>
          </p:cNvPr>
          <p:cNvSpPr/>
          <p:nvPr/>
        </p:nvSpPr>
        <p:spPr>
          <a:xfrm>
            <a:off x="452027" y="2865932"/>
            <a:ext cx="3316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Aprobada mediante Decreto Supremo N° 345-2018-EF.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Constituye el “hilo conductor” de la política de gobierno en materia de crecimiento.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BF83978-6F3A-401C-B1E5-F9F48D9F1C06}"/>
              </a:ext>
            </a:extLst>
          </p:cNvPr>
          <p:cNvSpPr/>
          <p:nvPr/>
        </p:nvSpPr>
        <p:spPr>
          <a:xfrm>
            <a:off x="7139157" y="2472784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Generación de bienestar para todos los peruanos sobre la base de un crecimiento económico sostenible</a:t>
            </a:r>
            <a:endParaRPr lang="es-PE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E66208C-EB51-49C3-8424-84E0EEBCEED6}"/>
              </a:ext>
            </a:extLst>
          </p:cNvPr>
          <p:cNvSpPr/>
          <p:nvPr/>
        </p:nvSpPr>
        <p:spPr>
          <a:xfrm>
            <a:off x="6938232" y="5388089"/>
            <a:ext cx="2151801" cy="85010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305" y="3373694"/>
            <a:ext cx="5296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</a:p>
        </p:txBody>
      </p:sp>
      <p:pic>
        <p:nvPicPr>
          <p:cNvPr id="3" name="Picture 2" descr="Resultado de imagen para el peru primero">
            <a:extLst>
              <a:ext uri="{FF2B5EF4-FFF2-40B4-BE49-F238E27FC236}">
                <a16:creationId xmlns:a16="http://schemas.microsoft.com/office/drawing/2014/main" id="{112373B7-7216-4BAC-8C9F-9FC300C6D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7" t="16505" r="12094" b="20006"/>
          <a:stretch/>
        </p:blipFill>
        <p:spPr bwMode="auto">
          <a:xfrm>
            <a:off x="9775596" y="6127425"/>
            <a:ext cx="2083324" cy="5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8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C9BA197-00C6-4F2A-A838-B52F085B2EE1}"/>
              </a:ext>
            </a:extLst>
          </p:cNvPr>
          <p:cNvSpPr/>
          <p:nvPr/>
        </p:nvSpPr>
        <p:spPr>
          <a:xfrm>
            <a:off x="4212214" y="1280864"/>
            <a:ext cx="5821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Perú: Tasa de empleo informal y crecimiento del PBI, 2008-2018 </a:t>
            </a:r>
            <a:r>
              <a:rPr lang="es-P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(%)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E03502BD-0BA1-4DCE-8467-6A99571F1AF5}"/>
              </a:ext>
            </a:extLst>
          </p:cNvPr>
          <p:cNvSpPr txBox="1"/>
          <p:nvPr/>
        </p:nvSpPr>
        <p:spPr>
          <a:xfrm>
            <a:off x="138576" y="5754790"/>
            <a:ext cx="11774983" cy="36325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000" dirty="0"/>
              <a:t>Nota: 1/. El empleo informal se calcula en base a la Metodología de la OIT, donde comprende aquellos trabajadores que laboraron en unidades productivas que no cuentan con RUC registrado en la SUNAT o aquellos asalariados que no cuentan con beneficios sociales como seguro de salud.</a:t>
            </a:r>
          </a:p>
          <a:p>
            <a:r>
              <a:rPr lang="es-PE" sz="1000" dirty="0"/>
              <a:t>2/. La variación porcentual del PBI ha sido estimada en el Marco Macroeconómico Multianual, Ministerio de Economía y Finanzas.</a:t>
            </a:r>
          </a:p>
          <a:p>
            <a:r>
              <a:rPr lang="es-PE" sz="1000" dirty="0">
                <a:solidFill>
                  <a:prstClr val="black"/>
                </a:solidFill>
                <a:cs typeface="Calibri" panose="020F0502020204030204" pitchFamily="34" charset="0"/>
              </a:rPr>
              <a:t>Fuente: INEI-Encuesta Nacional de Hogares </a:t>
            </a:r>
            <a:r>
              <a:rPr lang="es-PE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Condiciones de Vida y Pobreza, 2007-2017.</a:t>
            </a:r>
          </a:p>
          <a:p>
            <a:pPr>
              <a:lnSpc>
                <a:spcPct val="90000"/>
              </a:lnSpc>
              <a:defRPr/>
            </a:pPr>
            <a:r>
              <a:rPr lang="es-PE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Elaboración: MTPE-DGPE-Dirección de Investigación Socio Económico Laboral (DISEL).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624597" y="258224"/>
            <a:ext cx="563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Evolución del empleo informal en el Perú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2618302" y="687466"/>
            <a:ext cx="2596487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AE1F650-20D0-49FA-94C4-230C8C6E364B}"/>
              </a:ext>
            </a:extLst>
          </p:cNvPr>
          <p:cNvSpPr/>
          <p:nvPr/>
        </p:nvSpPr>
        <p:spPr>
          <a:xfrm>
            <a:off x="138576" y="1391204"/>
            <a:ext cx="2895600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 Ocupada:</a:t>
            </a:r>
          </a:p>
          <a:p>
            <a:pPr algn="ctr"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16.6 millones</a:t>
            </a:r>
            <a:endParaRPr lang="es-ES" b="1" baseline="30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7BE4C41-6EC6-4240-9284-EFC882F34788}"/>
              </a:ext>
            </a:extLst>
          </p:cNvPr>
          <p:cNvGrpSpPr/>
          <p:nvPr/>
        </p:nvGrpSpPr>
        <p:grpSpPr>
          <a:xfrm>
            <a:off x="556549" y="2523089"/>
            <a:ext cx="1893134" cy="2479734"/>
            <a:chOff x="1616226" y="1799980"/>
            <a:chExt cx="2256527" cy="32914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260638D-EDC5-42E6-A6A0-468445AD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270" y="2385975"/>
              <a:ext cx="159866" cy="144493"/>
            </a:xfrm>
            <a:custGeom>
              <a:avLst/>
              <a:gdLst>
                <a:gd name="T0" fmla="*/ 52 w 52"/>
                <a:gd name="T1" fmla="*/ 28 h 47"/>
                <a:gd name="T2" fmla="*/ 50 w 52"/>
                <a:gd name="T3" fmla="*/ 26 h 47"/>
                <a:gd name="T4" fmla="*/ 50 w 52"/>
                <a:gd name="T5" fmla="*/ 26 h 47"/>
                <a:gd name="T6" fmla="*/ 50 w 52"/>
                <a:gd name="T7" fmla="*/ 21 h 47"/>
                <a:gd name="T8" fmla="*/ 48 w 52"/>
                <a:gd name="T9" fmla="*/ 21 h 47"/>
                <a:gd name="T10" fmla="*/ 50 w 52"/>
                <a:gd name="T11" fmla="*/ 19 h 47"/>
                <a:gd name="T12" fmla="*/ 48 w 52"/>
                <a:gd name="T13" fmla="*/ 19 h 47"/>
                <a:gd name="T14" fmla="*/ 48 w 52"/>
                <a:gd name="T15" fmla="*/ 17 h 47"/>
                <a:gd name="T16" fmla="*/ 50 w 52"/>
                <a:gd name="T17" fmla="*/ 17 h 47"/>
                <a:gd name="T18" fmla="*/ 50 w 52"/>
                <a:gd name="T19" fmla="*/ 14 h 47"/>
                <a:gd name="T20" fmla="*/ 48 w 52"/>
                <a:gd name="T21" fmla="*/ 12 h 47"/>
                <a:gd name="T22" fmla="*/ 48 w 52"/>
                <a:gd name="T23" fmla="*/ 12 h 47"/>
                <a:gd name="T24" fmla="*/ 48 w 52"/>
                <a:gd name="T25" fmla="*/ 12 h 47"/>
                <a:gd name="T26" fmla="*/ 48 w 52"/>
                <a:gd name="T27" fmla="*/ 9 h 47"/>
                <a:gd name="T28" fmla="*/ 48 w 52"/>
                <a:gd name="T29" fmla="*/ 7 h 47"/>
                <a:gd name="T30" fmla="*/ 48 w 52"/>
                <a:gd name="T31" fmla="*/ 7 h 47"/>
                <a:gd name="T32" fmla="*/ 45 w 52"/>
                <a:gd name="T33" fmla="*/ 7 h 47"/>
                <a:gd name="T34" fmla="*/ 45 w 52"/>
                <a:gd name="T35" fmla="*/ 5 h 47"/>
                <a:gd name="T36" fmla="*/ 45 w 52"/>
                <a:gd name="T37" fmla="*/ 2 h 47"/>
                <a:gd name="T38" fmla="*/ 43 w 52"/>
                <a:gd name="T39" fmla="*/ 0 h 47"/>
                <a:gd name="T40" fmla="*/ 43 w 52"/>
                <a:gd name="T41" fmla="*/ 2 h 47"/>
                <a:gd name="T42" fmla="*/ 41 w 52"/>
                <a:gd name="T43" fmla="*/ 2 h 47"/>
                <a:gd name="T44" fmla="*/ 41 w 52"/>
                <a:gd name="T45" fmla="*/ 5 h 47"/>
                <a:gd name="T46" fmla="*/ 38 w 52"/>
                <a:gd name="T47" fmla="*/ 7 h 47"/>
                <a:gd name="T48" fmla="*/ 33 w 52"/>
                <a:gd name="T49" fmla="*/ 7 h 47"/>
                <a:gd name="T50" fmla="*/ 31 w 52"/>
                <a:gd name="T51" fmla="*/ 7 h 47"/>
                <a:gd name="T52" fmla="*/ 31 w 52"/>
                <a:gd name="T53" fmla="*/ 7 h 47"/>
                <a:gd name="T54" fmla="*/ 29 w 52"/>
                <a:gd name="T55" fmla="*/ 12 h 47"/>
                <a:gd name="T56" fmla="*/ 17 w 52"/>
                <a:gd name="T57" fmla="*/ 19 h 47"/>
                <a:gd name="T58" fmla="*/ 14 w 52"/>
                <a:gd name="T59" fmla="*/ 24 h 47"/>
                <a:gd name="T60" fmla="*/ 12 w 52"/>
                <a:gd name="T61" fmla="*/ 26 h 47"/>
                <a:gd name="T62" fmla="*/ 12 w 52"/>
                <a:gd name="T63" fmla="*/ 28 h 47"/>
                <a:gd name="T64" fmla="*/ 10 w 52"/>
                <a:gd name="T65" fmla="*/ 31 h 47"/>
                <a:gd name="T66" fmla="*/ 5 w 52"/>
                <a:gd name="T67" fmla="*/ 33 h 47"/>
                <a:gd name="T68" fmla="*/ 0 w 52"/>
                <a:gd name="T69" fmla="*/ 40 h 47"/>
                <a:gd name="T70" fmla="*/ 0 w 52"/>
                <a:gd name="T71" fmla="*/ 40 h 47"/>
                <a:gd name="T72" fmla="*/ 5 w 52"/>
                <a:gd name="T73" fmla="*/ 45 h 47"/>
                <a:gd name="T74" fmla="*/ 12 w 52"/>
                <a:gd name="T75" fmla="*/ 45 h 47"/>
                <a:gd name="T76" fmla="*/ 17 w 52"/>
                <a:gd name="T77" fmla="*/ 45 h 47"/>
                <a:gd name="T78" fmla="*/ 21 w 52"/>
                <a:gd name="T79" fmla="*/ 47 h 47"/>
                <a:gd name="T80" fmla="*/ 24 w 52"/>
                <a:gd name="T81" fmla="*/ 47 h 47"/>
                <a:gd name="T82" fmla="*/ 24 w 52"/>
                <a:gd name="T83" fmla="*/ 45 h 47"/>
                <a:gd name="T84" fmla="*/ 31 w 52"/>
                <a:gd name="T85" fmla="*/ 40 h 47"/>
                <a:gd name="T86" fmla="*/ 33 w 52"/>
                <a:gd name="T87" fmla="*/ 38 h 47"/>
                <a:gd name="T88" fmla="*/ 33 w 52"/>
                <a:gd name="T89" fmla="*/ 36 h 47"/>
                <a:gd name="T90" fmla="*/ 36 w 52"/>
                <a:gd name="T91" fmla="*/ 36 h 47"/>
                <a:gd name="T92" fmla="*/ 38 w 52"/>
                <a:gd name="T93" fmla="*/ 36 h 47"/>
                <a:gd name="T94" fmla="*/ 43 w 52"/>
                <a:gd name="T95" fmla="*/ 36 h 47"/>
                <a:gd name="T96" fmla="*/ 43 w 52"/>
                <a:gd name="T97" fmla="*/ 36 h 47"/>
                <a:gd name="T98" fmla="*/ 45 w 52"/>
                <a:gd name="T99" fmla="*/ 33 h 47"/>
                <a:gd name="T100" fmla="*/ 50 w 52"/>
                <a:gd name="T101" fmla="*/ 31 h 47"/>
                <a:gd name="T102" fmla="*/ 52 w 52"/>
                <a:gd name="T103" fmla="*/ 28 h 47"/>
                <a:gd name="T104" fmla="*/ 52 w 52"/>
                <a:gd name="T10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47">
                  <a:moveTo>
                    <a:pt x="52" y="28"/>
                  </a:moveTo>
                  <a:lnTo>
                    <a:pt x="52" y="28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9" y="12"/>
                  </a:lnTo>
                  <a:lnTo>
                    <a:pt x="26" y="14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0D37F0D-6F19-43EA-AD14-1FDEAFF76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004" y="4110672"/>
              <a:ext cx="402736" cy="780880"/>
            </a:xfrm>
            <a:custGeom>
              <a:avLst/>
              <a:gdLst>
                <a:gd name="T0" fmla="*/ 119 w 131"/>
                <a:gd name="T1" fmla="*/ 190 h 254"/>
                <a:gd name="T2" fmla="*/ 112 w 131"/>
                <a:gd name="T3" fmla="*/ 190 h 254"/>
                <a:gd name="T4" fmla="*/ 98 w 131"/>
                <a:gd name="T5" fmla="*/ 157 h 254"/>
                <a:gd name="T6" fmla="*/ 103 w 131"/>
                <a:gd name="T7" fmla="*/ 143 h 254"/>
                <a:gd name="T8" fmla="*/ 105 w 131"/>
                <a:gd name="T9" fmla="*/ 138 h 254"/>
                <a:gd name="T10" fmla="*/ 112 w 131"/>
                <a:gd name="T11" fmla="*/ 133 h 254"/>
                <a:gd name="T12" fmla="*/ 103 w 131"/>
                <a:gd name="T13" fmla="*/ 119 h 254"/>
                <a:gd name="T14" fmla="*/ 100 w 131"/>
                <a:gd name="T15" fmla="*/ 107 h 254"/>
                <a:gd name="T16" fmla="*/ 107 w 131"/>
                <a:gd name="T17" fmla="*/ 93 h 254"/>
                <a:gd name="T18" fmla="*/ 112 w 131"/>
                <a:gd name="T19" fmla="*/ 88 h 254"/>
                <a:gd name="T20" fmla="*/ 122 w 131"/>
                <a:gd name="T21" fmla="*/ 81 h 254"/>
                <a:gd name="T22" fmla="*/ 122 w 131"/>
                <a:gd name="T23" fmla="*/ 71 h 254"/>
                <a:gd name="T24" fmla="*/ 126 w 131"/>
                <a:gd name="T25" fmla="*/ 59 h 254"/>
                <a:gd name="T26" fmla="*/ 122 w 131"/>
                <a:gd name="T27" fmla="*/ 48 h 254"/>
                <a:gd name="T28" fmla="*/ 117 w 131"/>
                <a:gd name="T29" fmla="*/ 40 h 254"/>
                <a:gd name="T30" fmla="*/ 119 w 131"/>
                <a:gd name="T31" fmla="*/ 36 h 254"/>
                <a:gd name="T32" fmla="*/ 124 w 131"/>
                <a:gd name="T33" fmla="*/ 29 h 254"/>
                <a:gd name="T34" fmla="*/ 124 w 131"/>
                <a:gd name="T35" fmla="*/ 0 h 254"/>
                <a:gd name="T36" fmla="*/ 40 w 131"/>
                <a:gd name="T37" fmla="*/ 7 h 254"/>
                <a:gd name="T38" fmla="*/ 40 w 131"/>
                <a:gd name="T39" fmla="*/ 19 h 254"/>
                <a:gd name="T40" fmla="*/ 24 w 131"/>
                <a:gd name="T41" fmla="*/ 45 h 254"/>
                <a:gd name="T42" fmla="*/ 14 w 131"/>
                <a:gd name="T43" fmla="*/ 59 h 254"/>
                <a:gd name="T44" fmla="*/ 14 w 131"/>
                <a:gd name="T45" fmla="*/ 71 h 254"/>
                <a:gd name="T46" fmla="*/ 7 w 131"/>
                <a:gd name="T47" fmla="*/ 83 h 254"/>
                <a:gd name="T48" fmla="*/ 7 w 131"/>
                <a:gd name="T49" fmla="*/ 93 h 254"/>
                <a:gd name="T50" fmla="*/ 2 w 131"/>
                <a:gd name="T51" fmla="*/ 95 h 254"/>
                <a:gd name="T52" fmla="*/ 0 w 131"/>
                <a:gd name="T53" fmla="*/ 97 h 254"/>
                <a:gd name="T54" fmla="*/ 5 w 131"/>
                <a:gd name="T55" fmla="*/ 102 h 254"/>
                <a:gd name="T56" fmla="*/ 7 w 131"/>
                <a:gd name="T57" fmla="*/ 112 h 254"/>
                <a:gd name="T58" fmla="*/ 7 w 131"/>
                <a:gd name="T59" fmla="*/ 119 h 254"/>
                <a:gd name="T60" fmla="*/ 7 w 131"/>
                <a:gd name="T61" fmla="*/ 126 h 254"/>
                <a:gd name="T62" fmla="*/ 7 w 131"/>
                <a:gd name="T63" fmla="*/ 136 h 254"/>
                <a:gd name="T64" fmla="*/ 5 w 131"/>
                <a:gd name="T65" fmla="*/ 145 h 254"/>
                <a:gd name="T66" fmla="*/ 5 w 131"/>
                <a:gd name="T67" fmla="*/ 150 h 254"/>
                <a:gd name="T68" fmla="*/ 12 w 131"/>
                <a:gd name="T69" fmla="*/ 159 h 254"/>
                <a:gd name="T70" fmla="*/ 9 w 131"/>
                <a:gd name="T71" fmla="*/ 164 h 254"/>
                <a:gd name="T72" fmla="*/ 14 w 131"/>
                <a:gd name="T73" fmla="*/ 174 h 254"/>
                <a:gd name="T74" fmla="*/ 21 w 131"/>
                <a:gd name="T75" fmla="*/ 178 h 254"/>
                <a:gd name="T76" fmla="*/ 29 w 131"/>
                <a:gd name="T77" fmla="*/ 178 h 254"/>
                <a:gd name="T78" fmla="*/ 40 w 131"/>
                <a:gd name="T79" fmla="*/ 181 h 254"/>
                <a:gd name="T80" fmla="*/ 43 w 131"/>
                <a:gd name="T81" fmla="*/ 190 h 254"/>
                <a:gd name="T82" fmla="*/ 43 w 131"/>
                <a:gd name="T83" fmla="*/ 197 h 254"/>
                <a:gd name="T84" fmla="*/ 50 w 131"/>
                <a:gd name="T85" fmla="*/ 207 h 254"/>
                <a:gd name="T86" fmla="*/ 62 w 131"/>
                <a:gd name="T87" fmla="*/ 216 h 254"/>
                <a:gd name="T88" fmla="*/ 55 w 131"/>
                <a:gd name="T89" fmla="*/ 223 h 254"/>
                <a:gd name="T90" fmla="*/ 52 w 131"/>
                <a:gd name="T91" fmla="*/ 228 h 254"/>
                <a:gd name="T92" fmla="*/ 64 w 131"/>
                <a:gd name="T93" fmla="*/ 245 h 254"/>
                <a:gd name="T94" fmla="*/ 69 w 131"/>
                <a:gd name="T95" fmla="*/ 250 h 254"/>
                <a:gd name="T96" fmla="*/ 74 w 131"/>
                <a:gd name="T97" fmla="*/ 252 h 254"/>
                <a:gd name="T98" fmla="*/ 76 w 131"/>
                <a:gd name="T99" fmla="*/ 252 h 254"/>
                <a:gd name="T100" fmla="*/ 79 w 131"/>
                <a:gd name="T101" fmla="*/ 254 h 254"/>
                <a:gd name="T102" fmla="*/ 83 w 131"/>
                <a:gd name="T103" fmla="*/ 252 h 254"/>
                <a:gd name="T104" fmla="*/ 93 w 131"/>
                <a:gd name="T105" fmla="*/ 242 h 254"/>
                <a:gd name="T106" fmla="*/ 98 w 131"/>
                <a:gd name="T107" fmla="*/ 240 h 254"/>
                <a:gd name="T108" fmla="*/ 107 w 131"/>
                <a:gd name="T109" fmla="*/ 226 h 254"/>
                <a:gd name="T110" fmla="*/ 119 w 131"/>
                <a:gd name="T111" fmla="*/ 219 h 254"/>
                <a:gd name="T112" fmla="*/ 119 w 131"/>
                <a:gd name="T113" fmla="*/ 207 h 254"/>
                <a:gd name="T114" fmla="*/ 131 w 131"/>
                <a:gd name="T115" fmla="*/ 19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" h="254">
                  <a:moveTo>
                    <a:pt x="131" y="195"/>
                  </a:moveTo>
                  <a:lnTo>
                    <a:pt x="129" y="195"/>
                  </a:lnTo>
                  <a:lnTo>
                    <a:pt x="126" y="193"/>
                  </a:lnTo>
                  <a:lnTo>
                    <a:pt x="124" y="190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7" y="190"/>
                  </a:lnTo>
                  <a:lnTo>
                    <a:pt x="117" y="190"/>
                  </a:lnTo>
                  <a:lnTo>
                    <a:pt x="114" y="190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0" y="188"/>
                  </a:lnTo>
                  <a:lnTo>
                    <a:pt x="110" y="185"/>
                  </a:lnTo>
                  <a:lnTo>
                    <a:pt x="107" y="183"/>
                  </a:lnTo>
                  <a:lnTo>
                    <a:pt x="105" y="176"/>
                  </a:lnTo>
                  <a:lnTo>
                    <a:pt x="103" y="171"/>
                  </a:lnTo>
                  <a:lnTo>
                    <a:pt x="100" y="164"/>
                  </a:lnTo>
                  <a:lnTo>
                    <a:pt x="98" y="157"/>
                  </a:lnTo>
                  <a:lnTo>
                    <a:pt x="98" y="157"/>
                  </a:lnTo>
                  <a:lnTo>
                    <a:pt x="98" y="155"/>
                  </a:lnTo>
                  <a:lnTo>
                    <a:pt x="98" y="152"/>
                  </a:lnTo>
                  <a:lnTo>
                    <a:pt x="100" y="147"/>
                  </a:lnTo>
                  <a:lnTo>
                    <a:pt x="100" y="145"/>
                  </a:lnTo>
                  <a:lnTo>
                    <a:pt x="103" y="145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3" y="143"/>
                  </a:lnTo>
                  <a:lnTo>
                    <a:pt x="105" y="143"/>
                  </a:lnTo>
                  <a:lnTo>
                    <a:pt x="105" y="140"/>
                  </a:lnTo>
                  <a:lnTo>
                    <a:pt x="105" y="140"/>
                  </a:lnTo>
                  <a:lnTo>
                    <a:pt x="105" y="138"/>
                  </a:lnTo>
                  <a:lnTo>
                    <a:pt x="105" y="138"/>
                  </a:lnTo>
                  <a:lnTo>
                    <a:pt x="105" y="138"/>
                  </a:lnTo>
                  <a:lnTo>
                    <a:pt x="107" y="136"/>
                  </a:lnTo>
                  <a:lnTo>
                    <a:pt x="110" y="136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2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10" y="128"/>
                  </a:lnTo>
                  <a:lnTo>
                    <a:pt x="110" y="126"/>
                  </a:lnTo>
                  <a:lnTo>
                    <a:pt x="105" y="124"/>
                  </a:lnTo>
                  <a:lnTo>
                    <a:pt x="105" y="124"/>
                  </a:lnTo>
                  <a:lnTo>
                    <a:pt x="103" y="119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8" y="114"/>
                  </a:lnTo>
                  <a:lnTo>
                    <a:pt x="100" y="114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07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3" y="105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7" y="100"/>
                  </a:lnTo>
                  <a:lnTo>
                    <a:pt x="107" y="93"/>
                  </a:lnTo>
                  <a:lnTo>
                    <a:pt x="107" y="93"/>
                  </a:lnTo>
                  <a:lnTo>
                    <a:pt x="110" y="93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2" y="9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4" y="88"/>
                  </a:lnTo>
                  <a:lnTo>
                    <a:pt x="114" y="86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2" y="76"/>
                  </a:lnTo>
                  <a:lnTo>
                    <a:pt x="122" y="74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4" y="71"/>
                  </a:lnTo>
                  <a:lnTo>
                    <a:pt x="129" y="71"/>
                  </a:lnTo>
                  <a:lnTo>
                    <a:pt x="129" y="69"/>
                  </a:lnTo>
                  <a:lnTo>
                    <a:pt x="129" y="67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22" y="55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22" y="48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19" y="43"/>
                  </a:lnTo>
                  <a:lnTo>
                    <a:pt x="117" y="40"/>
                  </a:lnTo>
                  <a:lnTo>
                    <a:pt x="114" y="38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3"/>
                  </a:lnTo>
                  <a:lnTo>
                    <a:pt x="122" y="33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4" y="26"/>
                  </a:lnTo>
                  <a:lnTo>
                    <a:pt x="124" y="14"/>
                  </a:lnTo>
                  <a:lnTo>
                    <a:pt x="122" y="10"/>
                  </a:lnTo>
                  <a:lnTo>
                    <a:pt x="122" y="7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19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1" y="31"/>
                  </a:lnTo>
                  <a:lnTo>
                    <a:pt x="26" y="43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1" y="45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71"/>
                  </a:lnTo>
                  <a:lnTo>
                    <a:pt x="14" y="71"/>
                  </a:lnTo>
                  <a:lnTo>
                    <a:pt x="14" y="74"/>
                  </a:lnTo>
                  <a:lnTo>
                    <a:pt x="12" y="81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6"/>
                  </a:lnTo>
                  <a:lnTo>
                    <a:pt x="5" y="88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4"/>
                  </a:lnTo>
                  <a:lnTo>
                    <a:pt x="5" y="114"/>
                  </a:lnTo>
                  <a:lnTo>
                    <a:pt x="5" y="116"/>
                  </a:lnTo>
                  <a:lnTo>
                    <a:pt x="5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7" y="133"/>
                  </a:lnTo>
                  <a:lnTo>
                    <a:pt x="7" y="136"/>
                  </a:lnTo>
                  <a:lnTo>
                    <a:pt x="7" y="136"/>
                  </a:lnTo>
                  <a:lnTo>
                    <a:pt x="7" y="136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7" y="152"/>
                  </a:lnTo>
                  <a:lnTo>
                    <a:pt x="7" y="155"/>
                  </a:lnTo>
                  <a:lnTo>
                    <a:pt x="9" y="157"/>
                  </a:lnTo>
                  <a:lnTo>
                    <a:pt x="12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4" y="171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6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21" y="178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6" y="181"/>
                  </a:lnTo>
                  <a:lnTo>
                    <a:pt x="26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36" y="181"/>
                  </a:lnTo>
                  <a:lnTo>
                    <a:pt x="36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40" y="183"/>
                  </a:lnTo>
                  <a:lnTo>
                    <a:pt x="40" y="185"/>
                  </a:lnTo>
                  <a:lnTo>
                    <a:pt x="40" y="185"/>
                  </a:lnTo>
                  <a:lnTo>
                    <a:pt x="40" y="188"/>
                  </a:lnTo>
                  <a:lnTo>
                    <a:pt x="43" y="188"/>
                  </a:lnTo>
                  <a:lnTo>
                    <a:pt x="43" y="190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5" y="193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3" y="197"/>
                  </a:lnTo>
                  <a:lnTo>
                    <a:pt x="43" y="197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9"/>
                  </a:lnTo>
                  <a:lnTo>
                    <a:pt x="52" y="212"/>
                  </a:lnTo>
                  <a:lnTo>
                    <a:pt x="55" y="214"/>
                  </a:lnTo>
                  <a:lnTo>
                    <a:pt x="57" y="214"/>
                  </a:lnTo>
                  <a:lnTo>
                    <a:pt x="57" y="216"/>
                  </a:lnTo>
                  <a:lnTo>
                    <a:pt x="57" y="216"/>
                  </a:lnTo>
                  <a:lnTo>
                    <a:pt x="62" y="216"/>
                  </a:lnTo>
                  <a:lnTo>
                    <a:pt x="62" y="219"/>
                  </a:lnTo>
                  <a:lnTo>
                    <a:pt x="62" y="219"/>
                  </a:lnTo>
                  <a:lnTo>
                    <a:pt x="60" y="221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52" y="226"/>
                  </a:lnTo>
                  <a:lnTo>
                    <a:pt x="52" y="226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5" y="231"/>
                  </a:lnTo>
                  <a:lnTo>
                    <a:pt x="57" y="238"/>
                  </a:lnTo>
                  <a:lnTo>
                    <a:pt x="62" y="242"/>
                  </a:lnTo>
                  <a:lnTo>
                    <a:pt x="62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2"/>
                  </a:lnTo>
                  <a:lnTo>
                    <a:pt x="74" y="252"/>
                  </a:lnTo>
                  <a:lnTo>
                    <a:pt x="74" y="252"/>
                  </a:lnTo>
                  <a:lnTo>
                    <a:pt x="74" y="252"/>
                  </a:lnTo>
                  <a:lnTo>
                    <a:pt x="74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81" y="254"/>
                  </a:lnTo>
                  <a:lnTo>
                    <a:pt x="81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2"/>
                  </a:lnTo>
                  <a:lnTo>
                    <a:pt x="86" y="250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8" y="247"/>
                  </a:lnTo>
                  <a:lnTo>
                    <a:pt x="91" y="245"/>
                  </a:lnTo>
                  <a:lnTo>
                    <a:pt x="93" y="242"/>
                  </a:lnTo>
                  <a:lnTo>
                    <a:pt x="93" y="242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103" y="233"/>
                  </a:lnTo>
                  <a:lnTo>
                    <a:pt x="107" y="226"/>
                  </a:lnTo>
                  <a:lnTo>
                    <a:pt x="110" y="223"/>
                  </a:lnTo>
                  <a:lnTo>
                    <a:pt x="110" y="221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9" y="219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22" y="214"/>
                  </a:lnTo>
                  <a:lnTo>
                    <a:pt x="119" y="212"/>
                  </a:lnTo>
                  <a:lnTo>
                    <a:pt x="119" y="212"/>
                  </a:lnTo>
                  <a:lnTo>
                    <a:pt x="119" y="209"/>
                  </a:lnTo>
                  <a:lnTo>
                    <a:pt x="119" y="207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2" y="202"/>
                  </a:lnTo>
                  <a:lnTo>
                    <a:pt x="124" y="202"/>
                  </a:lnTo>
                  <a:lnTo>
                    <a:pt x="129" y="197"/>
                  </a:lnTo>
                  <a:lnTo>
                    <a:pt x="131" y="197"/>
                  </a:lnTo>
                  <a:lnTo>
                    <a:pt x="131" y="195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5F417B9-1D30-4107-A64D-8076F48C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699" y="3505030"/>
              <a:ext cx="461148" cy="255169"/>
            </a:xfrm>
            <a:custGeom>
              <a:avLst/>
              <a:gdLst>
                <a:gd name="T0" fmla="*/ 148 w 150"/>
                <a:gd name="T1" fmla="*/ 52 h 83"/>
                <a:gd name="T2" fmla="*/ 143 w 150"/>
                <a:gd name="T3" fmla="*/ 50 h 83"/>
                <a:gd name="T4" fmla="*/ 141 w 150"/>
                <a:gd name="T5" fmla="*/ 45 h 83"/>
                <a:gd name="T6" fmla="*/ 138 w 150"/>
                <a:gd name="T7" fmla="*/ 38 h 83"/>
                <a:gd name="T8" fmla="*/ 138 w 150"/>
                <a:gd name="T9" fmla="*/ 28 h 83"/>
                <a:gd name="T10" fmla="*/ 136 w 150"/>
                <a:gd name="T11" fmla="*/ 19 h 83"/>
                <a:gd name="T12" fmla="*/ 134 w 150"/>
                <a:gd name="T13" fmla="*/ 12 h 83"/>
                <a:gd name="T14" fmla="*/ 131 w 150"/>
                <a:gd name="T15" fmla="*/ 2 h 83"/>
                <a:gd name="T16" fmla="*/ 117 w 150"/>
                <a:gd name="T17" fmla="*/ 4 h 83"/>
                <a:gd name="T18" fmla="*/ 96 w 150"/>
                <a:gd name="T19" fmla="*/ 7 h 83"/>
                <a:gd name="T20" fmla="*/ 84 w 150"/>
                <a:gd name="T21" fmla="*/ 12 h 83"/>
                <a:gd name="T22" fmla="*/ 74 w 150"/>
                <a:gd name="T23" fmla="*/ 14 h 83"/>
                <a:gd name="T24" fmla="*/ 62 w 150"/>
                <a:gd name="T25" fmla="*/ 14 h 83"/>
                <a:gd name="T26" fmla="*/ 57 w 150"/>
                <a:gd name="T27" fmla="*/ 16 h 83"/>
                <a:gd name="T28" fmla="*/ 55 w 150"/>
                <a:gd name="T29" fmla="*/ 19 h 83"/>
                <a:gd name="T30" fmla="*/ 55 w 150"/>
                <a:gd name="T31" fmla="*/ 26 h 83"/>
                <a:gd name="T32" fmla="*/ 57 w 150"/>
                <a:gd name="T33" fmla="*/ 40 h 83"/>
                <a:gd name="T34" fmla="*/ 45 w 150"/>
                <a:gd name="T35" fmla="*/ 42 h 83"/>
                <a:gd name="T36" fmla="*/ 31 w 150"/>
                <a:gd name="T37" fmla="*/ 40 h 83"/>
                <a:gd name="T38" fmla="*/ 29 w 150"/>
                <a:gd name="T39" fmla="*/ 38 h 83"/>
                <a:gd name="T40" fmla="*/ 29 w 150"/>
                <a:gd name="T41" fmla="*/ 38 h 83"/>
                <a:gd name="T42" fmla="*/ 22 w 150"/>
                <a:gd name="T43" fmla="*/ 35 h 83"/>
                <a:gd name="T44" fmla="*/ 12 w 150"/>
                <a:gd name="T45" fmla="*/ 35 h 83"/>
                <a:gd name="T46" fmla="*/ 5 w 150"/>
                <a:gd name="T47" fmla="*/ 42 h 83"/>
                <a:gd name="T48" fmla="*/ 2 w 150"/>
                <a:gd name="T49" fmla="*/ 50 h 83"/>
                <a:gd name="T50" fmla="*/ 7 w 150"/>
                <a:gd name="T51" fmla="*/ 57 h 83"/>
                <a:gd name="T52" fmla="*/ 7 w 150"/>
                <a:gd name="T53" fmla="*/ 64 h 83"/>
                <a:gd name="T54" fmla="*/ 12 w 150"/>
                <a:gd name="T55" fmla="*/ 69 h 83"/>
                <a:gd name="T56" fmla="*/ 12 w 150"/>
                <a:gd name="T57" fmla="*/ 78 h 83"/>
                <a:gd name="T58" fmla="*/ 14 w 150"/>
                <a:gd name="T59" fmla="*/ 81 h 83"/>
                <a:gd name="T60" fmla="*/ 17 w 150"/>
                <a:gd name="T61" fmla="*/ 83 h 83"/>
                <a:gd name="T62" fmla="*/ 22 w 150"/>
                <a:gd name="T63" fmla="*/ 83 h 83"/>
                <a:gd name="T64" fmla="*/ 29 w 150"/>
                <a:gd name="T65" fmla="*/ 81 h 83"/>
                <a:gd name="T66" fmla="*/ 29 w 150"/>
                <a:gd name="T67" fmla="*/ 73 h 83"/>
                <a:gd name="T68" fmla="*/ 29 w 150"/>
                <a:gd name="T69" fmla="*/ 73 h 83"/>
                <a:gd name="T70" fmla="*/ 31 w 150"/>
                <a:gd name="T71" fmla="*/ 73 h 83"/>
                <a:gd name="T72" fmla="*/ 36 w 150"/>
                <a:gd name="T73" fmla="*/ 73 h 83"/>
                <a:gd name="T74" fmla="*/ 43 w 150"/>
                <a:gd name="T75" fmla="*/ 69 h 83"/>
                <a:gd name="T76" fmla="*/ 43 w 150"/>
                <a:gd name="T77" fmla="*/ 71 h 83"/>
                <a:gd name="T78" fmla="*/ 45 w 150"/>
                <a:gd name="T79" fmla="*/ 71 h 83"/>
                <a:gd name="T80" fmla="*/ 72 w 150"/>
                <a:gd name="T81" fmla="*/ 66 h 83"/>
                <a:gd name="T82" fmla="*/ 84 w 150"/>
                <a:gd name="T83" fmla="*/ 66 h 83"/>
                <a:gd name="T84" fmla="*/ 96 w 150"/>
                <a:gd name="T85" fmla="*/ 61 h 83"/>
                <a:gd name="T86" fmla="*/ 98 w 150"/>
                <a:gd name="T87" fmla="*/ 59 h 83"/>
                <a:gd name="T88" fmla="*/ 103 w 150"/>
                <a:gd name="T89" fmla="*/ 59 h 83"/>
                <a:gd name="T90" fmla="*/ 107 w 150"/>
                <a:gd name="T91" fmla="*/ 61 h 83"/>
                <a:gd name="T92" fmla="*/ 115 w 150"/>
                <a:gd name="T93" fmla="*/ 69 h 83"/>
                <a:gd name="T94" fmla="*/ 134 w 150"/>
                <a:gd name="T95" fmla="*/ 69 h 83"/>
                <a:gd name="T96" fmla="*/ 141 w 150"/>
                <a:gd name="T97" fmla="*/ 61 h 83"/>
                <a:gd name="T98" fmla="*/ 146 w 150"/>
                <a:gd name="T99" fmla="*/ 57 h 83"/>
                <a:gd name="T100" fmla="*/ 150 w 150"/>
                <a:gd name="T101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83">
                  <a:moveTo>
                    <a:pt x="150" y="52"/>
                  </a:moveTo>
                  <a:lnTo>
                    <a:pt x="150" y="52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1" y="45"/>
                  </a:lnTo>
                  <a:lnTo>
                    <a:pt x="141" y="42"/>
                  </a:lnTo>
                  <a:lnTo>
                    <a:pt x="141" y="42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5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3"/>
                  </a:lnTo>
                  <a:lnTo>
                    <a:pt x="136" y="19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1" y="4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17" y="4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84" y="12"/>
                  </a:lnTo>
                  <a:lnTo>
                    <a:pt x="81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67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7" y="35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5" y="4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3" y="42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12" y="69"/>
                  </a:lnTo>
                  <a:lnTo>
                    <a:pt x="12" y="73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1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2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8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38" y="73"/>
                  </a:lnTo>
                  <a:lnTo>
                    <a:pt x="41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60" y="71"/>
                  </a:lnTo>
                  <a:lnTo>
                    <a:pt x="72" y="66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6" y="64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98" y="59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5" y="61"/>
                  </a:lnTo>
                  <a:lnTo>
                    <a:pt x="107" y="61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5" y="69"/>
                  </a:lnTo>
                  <a:lnTo>
                    <a:pt x="119" y="69"/>
                  </a:lnTo>
                  <a:lnTo>
                    <a:pt x="131" y="69"/>
                  </a:lnTo>
                  <a:lnTo>
                    <a:pt x="134" y="69"/>
                  </a:lnTo>
                  <a:lnTo>
                    <a:pt x="136" y="66"/>
                  </a:lnTo>
                  <a:lnTo>
                    <a:pt x="138" y="61"/>
                  </a:lnTo>
                  <a:lnTo>
                    <a:pt x="141" y="61"/>
                  </a:lnTo>
                  <a:lnTo>
                    <a:pt x="143" y="59"/>
                  </a:lnTo>
                  <a:lnTo>
                    <a:pt x="143" y="57"/>
                  </a:lnTo>
                  <a:lnTo>
                    <a:pt x="146" y="57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2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F5F6BC0-2CAA-4EFC-B23E-53675CC53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501" y="3554219"/>
              <a:ext cx="660980" cy="614864"/>
            </a:xfrm>
            <a:custGeom>
              <a:avLst/>
              <a:gdLst>
                <a:gd name="T0" fmla="*/ 200 w 215"/>
                <a:gd name="T1" fmla="*/ 126 h 200"/>
                <a:gd name="T2" fmla="*/ 177 w 215"/>
                <a:gd name="T3" fmla="*/ 84 h 200"/>
                <a:gd name="T4" fmla="*/ 162 w 215"/>
                <a:gd name="T5" fmla="*/ 62 h 200"/>
                <a:gd name="T6" fmla="*/ 162 w 215"/>
                <a:gd name="T7" fmla="*/ 60 h 200"/>
                <a:gd name="T8" fmla="*/ 155 w 215"/>
                <a:gd name="T9" fmla="*/ 60 h 200"/>
                <a:gd name="T10" fmla="*/ 148 w 215"/>
                <a:gd name="T11" fmla="*/ 57 h 200"/>
                <a:gd name="T12" fmla="*/ 141 w 215"/>
                <a:gd name="T13" fmla="*/ 57 h 200"/>
                <a:gd name="T14" fmla="*/ 117 w 215"/>
                <a:gd name="T15" fmla="*/ 67 h 200"/>
                <a:gd name="T16" fmla="*/ 107 w 215"/>
                <a:gd name="T17" fmla="*/ 60 h 200"/>
                <a:gd name="T18" fmla="*/ 100 w 215"/>
                <a:gd name="T19" fmla="*/ 57 h 200"/>
                <a:gd name="T20" fmla="*/ 100 w 215"/>
                <a:gd name="T21" fmla="*/ 29 h 200"/>
                <a:gd name="T22" fmla="*/ 100 w 215"/>
                <a:gd name="T23" fmla="*/ 0 h 200"/>
                <a:gd name="T24" fmla="*/ 91 w 215"/>
                <a:gd name="T25" fmla="*/ 10 h 200"/>
                <a:gd name="T26" fmla="*/ 88 w 215"/>
                <a:gd name="T27" fmla="*/ 24 h 200"/>
                <a:gd name="T28" fmla="*/ 79 w 215"/>
                <a:gd name="T29" fmla="*/ 36 h 200"/>
                <a:gd name="T30" fmla="*/ 69 w 215"/>
                <a:gd name="T31" fmla="*/ 43 h 200"/>
                <a:gd name="T32" fmla="*/ 33 w 215"/>
                <a:gd name="T33" fmla="*/ 60 h 200"/>
                <a:gd name="T34" fmla="*/ 24 w 215"/>
                <a:gd name="T35" fmla="*/ 62 h 200"/>
                <a:gd name="T36" fmla="*/ 17 w 215"/>
                <a:gd name="T37" fmla="*/ 57 h 200"/>
                <a:gd name="T38" fmla="*/ 14 w 215"/>
                <a:gd name="T39" fmla="*/ 60 h 200"/>
                <a:gd name="T40" fmla="*/ 17 w 215"/>
                <a:gd name="T41" fmla="*/ 67 h 200"/>
                <a:gd name="T42" fmla="*/ 12 w 215"/>
                <a:gd name="T43" fmla="*/ 76 h 200"/>
                <a:gd name="T44" fmla="*/ 12 w 215"/>
                <a:gd name="T45" fmla="*/ 84 h 200"/>
                <a:gd name="T46" fmla="*/ 2 w 215"/>
                <a:gd name="T47" fmla="*/ 107 h 200"/>
                <a:gd name="T48" fmla="*/ 0 w 215"/>
                <a:gd name="T49" fmla="*/ 114 h 200"/>
                <a:gd name="T50" fmla="*/ 2 w 215"/>
                <a:gd name="T51" fmla="*/ 122 h 200"/>
                <a:gd name="T52" fmla="*/ 12 w 215"/>
                <a:gd name="T53" fmla="*/ 126 h 200"/>
                <a:gd name="T54" fmla="*/ 17 w 215"/>
                <a:gd name="T55" fmla="*/ 136 h 200"/>
                <a:gd name="T56" fmla="*/ 19 w 215"/>
                <a:gd name="T57" fmla="*/ 138 h 200"/>
                <a:gd name="T58" fmla="*/ 24 w 215"/>
                <a:gd name="T59" fmla="*/ 141 h 200"/>
                <a:gd name="T60" fmla="*/ 26 w 215"/>
                <a:gd name="T61" fmla="*/ 148 h 200"/>
                <a:gd name="T62" fmla="*/ 29 w 215"/>
                <a:gd name="T63" fmla="*/ 157 h 200"/>
                <a:gd name="T64" fmla="*/ 29 w 215"/>
                <a:gd name="T65" fmla="*/ 162 h 200"/>
                <a:gd name="T66" fmla="*/ 33 w 215"/>
                <a:gd name="T67" fmla="*/ 169 h 200"/>
                <a:gd name="T68" fmla="*/ 50 w 215"/>
                <a:gd name="T69" fmla="*/ 171 h 200"/>
                <a:gd name="T70" fmla="*/ 55 w 215"/>
                <a:gd name="T71" fmla="*/ 174 h 200"/>
                <a:gd name="T72" fmla="*/ 72 w 215"/>
                <a:gd name="T73" fmla="*/ 179 h 200"/>
                <a:gd name="T74" fmla="*/ 83 w 215"/>
                <a:gd name="T75" fmla="*/ 183 h 200"/>
                <a:gd name="T76" fmla="*/ 107 w 215"/>
                <a:gd name="T77" fmla="*/ 186 h 200"/>
                <a:gd name="T78" fmla="*/ 105 w 215"/>
                <a:gd name="T79" fmla="*/ 183 h 200"/>
                <a:gd name="T80" fmla="*/ 105 w 215"/>
                <a:gd name="T81" fmla="*/ 181 h 200"/>
                <a:gd name="T82" fmla="*/ 114 w 215"/>
                <a:gd name="T83" fmla="*/ 181 h 200"/>
                <a:gd name="T84" fmla="*/ 119 w 215"/>
                <a:gd name="T85" fmla="*/ 181 h 200"/>
                <a:gd name="T86" fmla="*/ 198 w 215"/>
                <a:gd name="T87" fmla="*/ 181 h 200"/>
                <a:gd name="T88" fmla="*/ 196 w 215"/>
                <a:gd name="T89" fmla="*/ 171 h 200"/>
                <a:gd name="T90" fmla="*/ 200 w 215"/>
                <a:gd name="T91" fmla="*/ 169 h 200"/>
                <a:gd name="T92" fmla="*/ 208 w 215"/>
                <a:gd name="T93" fmla="*/ 162 h 200"/>
                <a:gd name="T94" fmla="*/ 208 w 215"/>
                <a:gd name="T95" fmla="*/ 160 h 200"/>
                <a:gd name="T96" fmla="*/ 208 w 215"/>
                <a:gd name="T97" fmla="*/ 155 h 200"/>
                <a:gd name="T98" fmla="*/ 212 w 215"/>
                <a:gd name="T99" fmla="*/ 152 h 200"/>
                <a:gd name="T100" fmla="*/ 212 w 215"/>
                <a:gd name="T101" fmla="*/ 15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200">
                  <a:moveTo>
                    <a:pt x="212" y="150"/>
                  </a:moveTo>
                  <a:lnTo>
                    <a:pt x="212" y="148"/>
                  </a:lnTo>
                  <a:lnTo>
                    <a:pt x="205" y="136"/>
                  </a:lnTo>
                  <a:lnTo>
                    <a:pt x="200" y="126"/>
                  </a:lnTo>
                  <a:lnTo>
                    <a:pt x="193" y="114"/>
                  </a:lnTo>
                  <a:lnTo>
                    <a:pt x="188" y="105"/>
                  </a:lnTo>
                  <a:lnTo>
                    <a:pt x="181" y="93"/>
                  </a:lnTo>
                  <a:lnTo>
                    <a:pt x="177" y="84"/>
                  </a:lnTo>
                  <a:lnTo>
                    <a:pt x="169" y="72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5" y="60"/>
                  </a:lnTo>
                  <a:lnTo>
                    <a:pt x="153" y="60"/>
                  </a:lnTo>
                  <a:lnTo>
                    <a:pt x="150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45" y="57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26" y="65"/>
                  </a:lnTo>
                  <a:lnTo>
                    <a:pt x="124" y="65"/>
                  </a:lnTo>
                  <a:lnTo>
                    <a:pt x="122" y="67"/>
                  </a:lnTo>
                  <a:lnTo>
                    <a:pt x="117" y="67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07" y="60"/>
                  </a:lnTo>
                  <a:lnTo>
                    <a:pt x="107" y="57"/>
                  </a:lnTo>
                  <a:lnTo>
                    <a:pt x="105" y="60"/>
                  </a:lnTo>
                  <a:lnTo>
                    <a:pt x="100" y="62"/>
                  </a:lnTo>
                  <a:lnTo>
                    <a:pt x="100" y="57"/>
                  </a:lnTo>
                  <a:lnTo>
                    <a:pt x="100" y="50"/>
                  </a:lnTo>
                  <a:lnTo>
                    <a:pt x="100" y="43"/>
                  </a:lnTo>
                  <a:lnTo>
                    <a:pt x="100" y="36"/>
                  </a:lnTo>
                  <a:lnTo>
                    <a:pt x="100" y="29"/>
                  </a:lnTo>
                  <a:lnTo>
                    <a:pt x="100" y="22"/>
                  </a:lnTo>
                  <a:lnTo>
                    <a:pt x="100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3" y="7"/>
                  </a:lnTo>
                  <a:lnTo>
                    <a:pt x="91" y="7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88" y="12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29"/>
                  </a:lnTo>
                  <a:lnTo>
                    <a:pt x="81" y="34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4" y="38"/>
                  </a:lnTo>
                  <a:lnTo>
                    <a:pt x="72" y="41"/>
                  </a:lnTo>
                  <a:lnTo>
                    <a:pt x="69" y="43"/>
                  </a:lnTo>
                  <a:lnTo>
                    <a:pt x="67" y="45"/>
                  </a:lnTo>
                  <a:lnTo>
                    <a:pt x="64" y="45"/>
                  </a:lnTo>
                  <a:lnTo>
                    <a:pt x="60" y="48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2" y="100"/>
                  </a:lnTo>
                  <a:lnTo>
                    <a:pt x="2" y="105"/>
                  </a:lnTo>
                  <a:lnTo>
                    <a:pt x="2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7" y="124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4" y="136"/>
                  </a:lnTo>
                  <a:lnTo>
                    <a:pt x="17" y="136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1" y="141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26" y="145"/>
                  </a:lnTo>
                  <a:lnTo>
                    <a:pt x="26" y="148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29" y="155"/>
                  </a:lnTo>
                  <a:lnTo>
                    <a:pt x="29" y="157"/>
                  </a:lnTo>
                  <a:lnTo>
                    <a:pt x="26" y="157"/>
                  </a:lnTo>
                  <a:lnTo>
                    <a:pt x="26" y="160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31" y="167"/>
                  </a:lnTo>
                  <a:lnTo>
                    <a:pt x="33" y="167"/>
                  </a:lnTo>
                  <a:lnTo>
                    <a:pt x="33" y="169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8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62" y="176"/>
                  </a:lnTo>
                  <a:lnTo>
                    <a:pt x="69" y="179"/>
                  </a:lnTo>
                  <a:lnTo>
                    <a:pt x="72" y="179"/>
                  </a:lnTo>
                  <a:lnTo>
                    <a:pt x="79" y="183"/>
                  </a:lnTo>
                  <a:lnTo>
                    <a:pt x="79" y="183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98" y="186"/>
                  </a:lnTo>
                  <a:lnTo>
                    <a:pt x="105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7" y="183"/>
                  </a:lnTo>
                  <a:lnTo>
                    <a:pt x="105" y="183"/>
                  </a:lnTo>
                  <a:lnTo>
                    <a:pt x="105" y="183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7" y="181"/>
                  </a:lnTo>
                  <a:lnTo>
                    <a:pt x="110" y="181"/>
                  </a:lnTo>
                  <a:lnTo>
                    <a:pt x="114" y="181"/>
                  </a:lnTo>
                  <a:lnTo>
                    <a:pt x="114" y="181"/>
                  </a:lnTo>
                  <a:lnTo>
                    <a:pt x="117" y="181"/>
                  </a:lnTo>
                  <a:lnTo>
                    <a:pt x="119" y="181"/>
                  </a:lnTo>
                  <a:lnTo>
                    <a:pt x="119" y="181"/>
                  </a:lnTo>
                  <a:lnTo>
                    <a:pt x="157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98" y="181"/>
                  </a:lnTo>
                  <a:lnTo>
                    <a:pt x="198" y="181"/>
                  </a:lnTo>
                  <a:lnTo>
                    <a:pt x="196" y="176"/>
                  </a:lnTo>
                  <a:lnTo>
                    <a:pt x="196" y="174"/>
                  </a:lnTo>
                  <a:lnTo>
                    <a:pt x="196" y="171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3" y="167"/>
                  </a:lnTo>
                  <a:lnTo>
                    <a:pt x="203" y="164"/>
                  </a:lnTo>
                  <a:lnTo>
                    <a:pt x="203" y="164"/>
                  </a:lnTo>
                  <a:lnTo>
                    <a:pt x="208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08" y="160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55"/>
                  </a:lnTo>
                  <a:lnTo>
                    <a:pt x="210" y="155"/>
                  </a:lnTo>
                  <a:lnTo>
                    <a:pt x="212" y="155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5" y="150"/>
                  </a:lnTo>
                  <a:lnTo>
                    <a:pt x="212" y="150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DA9B0C1-B6E9-4FFA-9A31-5D6BEC2AE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960" y="3686416"/>
              <a:ext cx="541081" cy="365844"/>
            </a:xfrm>
            <a:custGeom>
              <a:avLst/>
              <a:gdLst>
                <a:gd name="T0" fmla="*/ 176 w 176"/>
                <a:gd name="T1" fmla="*/ 38 h 119"/>
                <a:gd name="T2" fmla="*/ 172 w 176"/>
                <a:gd name="T3" fmla="*/ 29 h 119"/>
                <a:gd name="T4" fmla="*/ 167 w 176"/>
                <a:gd name="T5" fmla="*/ 7 h 119"/>
                <a:gd name="T6" fmla="*/ 160 w 176"/>
                <a:gd name="T7" fmla="*/ 5 h 119"/>
                <a:gd name="T8" fmla="*/ 148 w 176"/>
                <a:gd name="T9" fmla="*/ 17 h 119"/>
                <a:gd name="T10" fmla="*/ 141 w 176"/>
                <a:gd name="T11" fmla="*/ 17 h 119"/>
                <a:gd name="T12" fmla="*/ 133 w 176"/>
                <a:gd name="T13" fmla="*/ 19 h 119"/>
                <a:gd name="T14" fmla="*/ 124 w 176"/>
                <a:gd name="T15" fmla="*/ 22 h 119"/>
                <a:gd name="T16" fmla="*/ 117 w 176"/>
                <a:gd name="T17" fmla="*/ 19 h 119"/>
                <a:gd name="T18" fmla="*/ 95 w 176"/>
                <a:gd name="T19" fmla="*/ 7 h 119"/>
                <a:gd name="T20" fmla="*/ 83 w 176"/>
                <a:gd name="T21" fmla="*/ 0 h 119"/>
                <a:gd name="T22" fmla="*/ 79 w 176"/>
                <a:gd name="T23" fmla="*/ 2 h 119"/>
                <a:gd name="T24" fmla="*/ 43 w 176"/>
                <a:gd name="T25" fmla="*/ 12 h 119"/>
                <a:gd name="T26" fmla="*/ 26 w 176"/>
                <a:gd name="T27" fmla="*/ 10 h 119"/>
                <a:gd name="T28" fmla="*/ 16 w 176"/>
                <a:gd name="T29" fmla="*/ 14 h 119"/>
                <a:gd name="T30" fmla="*/ 12 w 176"/>
                <a:gd name="T31" fmla="*/ 14 h 119"/>
                <a:gd name="T32" fmla="*/ 12 w 176"/>
                <a:gd name="T33" fmla="*/ 22 h 119"/>
                <a:gd name="T34" fmla="*/ 0 w 176"/>
                <a:gd name="T35" fmla="*/ 36 h 119"/>
                <a:gd name="T36" fmla="*/ 7 w 176"/>
                <a:gd name="T37" fmla="*/ 50 h 119"/>
                <a:gd name="T38" fmla="*/ 12 w 176"/>
                <a:gd name="T39" fmla="*/ 52 h 119"/>
                <a:gd name="T40" fmla="*/ 14 w 176"/>
                <a:gd name="T41" fmla="*/ 55 h 119"/>
                <a:gd name="T42" fmla="*/ 19 w 176"/>
                <a:gd name="T43" fmla="*/ 67 h 119"/>
                <a:gd name="T44" fmla="*/ 24 w 176"/>
                <a:gd name="T45" fmla="*/ 71 h 119"/>
                <a:gd name="T46" fmla="*/ 31 w 176"/>
                <a:gd name="T47" fmla="*/ 76 h 119"/>
                <a:gd name="T48" fmla="*/ 40 w 176"/>
                <a:gd name="T49" fmla="*/ 79 h 119"/>
                <a:gd name="T50" fmla="*/ 47 w 176"/>
                <a:gd name="T51" fmla="*/ 88 h 119"/>
                <a:gd name="T52" fmla="*/ 55 w 176"/>
                <a:gd name="T53" fmla="*/ 107 h 119"/>
                <a:gd name="T54" fmla="*/ 52 w 176"/>
                <a:gd name="T55" fmla="*/ 114 h 119"/>
                <a:gd name="T56" fmla="*/ 59 w 176"/>
                <a:gd name="T57" fmla="*/ 114 h 119"/>
                <a:gd name="T58" fmla="*/ 62 w 176"/>
                <a:gd name="T59" fmla="*/ 112 h 119"/>
                <a:gd name="T60" fmla="*/ 69 w 176"/>
                <a:gd name="T61" fmla="*/ 105 h 119"/>
                <a:gd name="T62" fmla="*/ 79 w 176"/>
                <a:gd name="T63" fmla="*/ 100 h 119"/>
                <a:gd name="T64" fmla="*/ 76 w 176"/>
                <a:gd name="T65" fmla="*/ 95 h 119"/>
                <a:gd name="T66" fmla="*/ 79 w 176"/>
                <a:gd name="T67" fmla="*/ 95 h 119"/>
                <a:gd name="T68" fmla="*/ 81 w 176"/>
                <a:gd name="T69" fmla="*/ 88 h 119"/>
                <a:gd name="T70" fmla="*/ 79 w 176"/>
                <a:gd name="T71" fmla="*/ 83 h 119"/>
                <a:gd name="T72" fmla="*/ 81 w 176"/>
                <a:gd name="T73" fmla="*/ 79 h 119"/>
                <a:gd name="T74" fmla="*/ 83 w 176"/>
                <a:gd name="T75" fmla="*/ 76 h 119"/>
                <a:gd name="T76" fmla="*/ 86 w 176"/>
                <a:gd name="T77" fmla="*/ 81 h 119"/>
                <a:gd name="T78" fmla="*/ 93 w 176"/>
                <a:gd name="T79" fmla="*/ 79 h 119"/>
                <a:gd name="T80" fmla="*/ 100 w 176"/>
                <a:gd name="T81" fmla="*/ 79 h 119"/>
                <a:gd name="T82" fmla="*/ 102 w 176"/>
                <a:gd name="T83" fmla="*/ 76 h 119"/>
                <a:gd name="T84" fmla="*/ 110 w 176"/>
                <a:gd name="T85" fmla="*/ 79 h 119"/>
                <a:gd name="T86" fmla="*/ 121 w 176"/>
                <a:gd name="T87" fmla="*/ 86 h 119"/>
                <a:gd name="T88" fmla="*/ 124 w 176"/>
                <a:gd name="T89" fmla="*/ 90 h 119"/>
                <a:gd name="T90" fmla="*/ 129 w 176"/>
                <a:gd name="T91" fmla="*/ 93 h 119"/>
                <a:gd name="T92" fmla="*/ 133 w 176"/>
                <a:gd name="T93" fmla="*/ 95 h 119"/>
                <a:gd name="T94" fmla="*/ 138 w 176"/>
                <a:gd name="T95" fmla="*/ 93 h 119"/>
                <a:gd name="T96" fmla="*/ 143 w 176"/>
                <a:gd name="T97" fmla="*/ 95 h 119"/>
                <a:gd name="T98" fmla="*/ 162 w 176"/>
                <a:gd name="T99" fmla="*/ 90 h 119"/>
                <a:gd name="T100" fmla="*/ 164 w 176"/>
                <a:gd name="T101" fmla="*/ 86 h 119"/>
                <a:gd name="T102" fmla="*/ 167 w 176"/>
                <a:gd name="T103" fmla="*/ 79 h 119"/>
                <a:gd name="T104" fmla="*/ 172 w 176"/>
                <a:gd name="T105" fmla="*/ 62 h 119"/>
                <a:gd name="T106" fmla="*/ 167 w 176"/>
                <a:gd name="T107" fmla="*/ 60 h 119"/>
                <a:gd name="T108" fmla="*/ 162 w 176"/>
                <a:gd name="T109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119">
                  <a:moveTo>
                    <a:pt x="162" y="55"/>
                  </a:moveTo>
                  <a:lnTo>
                    <a:pt x="164" y="55"/>
                  </a:lnTo>
                  <a:lnTo>
                    <a:pt x="169" y="50"/>
                  </a:lnTo>
                  <a:lnTo>
                    <a:pt x="172" y="45"/>
                  </a:lnTo>
                  <a:lnTo>
                    <a:pt x="174" y="41"/>
                  </a:lnTo>
                  <a:lnTo>
                    <a:pt x="176" y="38"/>
                  </a:lnTo>
                  <a:lnTo>
                    <a:pt x="174" y="38"/>
                  </a:lnTo>
                  <a:lnTo>
                    <a:pt x="174" y="36"/>
                  </a:lnTo>
                  <a:lnTo>
                    <a:pt x="172" y="33"/>
                  </a:lnTo>
                  <a:lnTo>
                    <a:pt x="172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72" y="22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9" y="14"/>
                  </a:lnTo>
                  <a:lnTo>
                    <a:pt x="167" y="12"/>
                  </a:lnTo>
                  <a:lnTo>
                    <a:pt x="167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2" y="7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5" y="10"/>
                  </a:lnTo>
                  <a:lnTo>
                    <a:pt x="150" y="14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3" y="17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6" y="17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24" y="19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0"/>
                  </a:lnTo>
                  <a:lnTo>
                    <a:pt x="102" y="10"/>
                  </a:lnTo>
                  <a:lnTo>
                    <a:pt x="98" y="10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5" y="7"/>
                  </a:lnTo>
                  <a:lnTo>
                    <a:pt x="43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5" y="48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6" y="76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5" y="83"/>
                  </a:lnTo>
                  <a:lnTo>
                    <a:pt x="47" y="86"/>
                  </a:lnTo>
                  <a:lnTo>
                    <a:pt x="47" y="86"/>
                  </a:lnTo>
                  <a:lnTo>
                    <a:pt x="50" y="86"/>
                  </a:lnTo>
                  <a:lnTo>
                    <a:pt x="47" y="88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52" y="100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7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5" y="117"/>
                  </a:lnTo>
                  <a:lnTo>
                    <a:pt x="59" y="119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4" y="109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6" y="95"/>
                  </a:lnTo>
                  <a:lnTo>
                    <a:pt x="79" y="95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81" y="86"/>
                  </a:lnTo>
                  <a:lnTo>
                    <a:pt x="81" y="83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9" y="79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81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1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102" y="79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5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9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7" y="83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88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3"/>
                  </a:lnTo>
                  <a:lnTo>
                    <a:pt x="129" y="93"/>
                  </a:lnTo>
                  <a:lnTo>
                    <a:pt x="129" y="93"/>
                  </a:lnTo>
                  <a:lnTo>
                    <a:pt x="129" y="95"/>
                  </a:lnTo>
                  <a:lnTo>
                    <a:pt x="129" y="95"/>
                  </a:lnTo>
                  <a:lnTo>
                    <a:pt x="131" y="95"/>
                  </a:lnTo>
                  <a:lnTo>
                    <a:pt x="133" y="95"/>
                  </a:lnTo>
                  <a:lnTo>
                    <a:pt x="133" y="95"/>
                  </a:lnTo>
                  <a:lnTo>
                    <a:pt x="133" y="95"/>
                  </a:lnTo>
                  <a:lnTo>
                    <a:pt x="136" y="95"/>
                  </a:lnTo>
                  <a:lnTo>
                    <a:pt x="136" y="95"/>
                  </a:lnTo>
                  <a:lnTo>
                    <a:pt x="138" y="93"/>
                  </a:lnTo>
                  <a:lnTo>
                    <a:pt x="138" y="93"/>
                  </a:lnTo>
                  <a:lnTo>
                    <a:pt x="138" y="93"/>
                  </a:lnTo>
                  <a:lnTo>
                    <a:pt x="138" y="93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5" y="93"/>
                  </a:lnTo>
                  <a:lnTo>
                    <a:pt x="150" y="93"/>
                  </a:lnTo>
                  <a:lnTo>
                    <a:pt x="152" y="93"/>
                  </a:lnTo>
                  <a:lnTo>
                    <a:pt x="160" y="93"/>
                  </a:lnTo>
                  <a:lnTo>
                    <a:pt x="162" y="90"/>
                  </a:lnTo>
                  <a:lnTo>
                    <a:pt x="162" y="90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3"/>
                  </a:lnTo>
                  <a:lnTo>
                    <a:pt x="167" y="83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67" y="60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4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7"/>
                  </a:lnTo>
                  <a:lnTo>
                    <a:pt x="162" y="55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D1192F1-5986-4BFA-A5BA-C84CC151C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786" y="3920065"/>
              <a:ext cx="270541" cy="396588"/>
            </a:xfrm>
            <a:custGeom>
              <a:avLst/>
              <a:gdLst>
                <a:gd name="T0" fmla="*/ 86 w 88"/>
                <a:gd name="T1" fmla="*/ 52 h 129"/>
                <a:gd name="T2" fmla="*/ 88 w 88"/>
                <a:gd name="T3" fmla="*/ 50 h 129"/>
                <a:gd name="T4" fmla="*/ 88 w 88"/>
                <a:gd name="T5" fmla="*/ 50 h 129"/>
                <a:gd name="T6" fmla="*/ 88 w 88"/>
                <a:gd name="T7" fmla="*/ 45 h 129"/>
                <a:gd name="T8" fmla="*/ 86 w 88"/>
                <a:gd name="T9" fmla="*/ 38 h 129"/>
                <a:gd name="T10" fmla="*/ 81 w 88"/>
                <a:gd name="T11" fmla="*/ 31 h 129"/>
                <a:gd name="T12" fmla="*/ 79 w 88"/>
                <a:gd name="T13" fmla="*/ 29 h 129"/>
                <a:gd name="T14" fmla="*/ 76 w 88"/>
                <a:gd name="T15" fmla="*/ 29 h 129"/>
                <a:gd name="T16" fmla="*/ 76 w 88"/>
                <a:gd name="T17" fmla="*/ 14 h 129"/>
                <a:gd name="T18" fmla="*/ 74 w 88"/>
                <a:gd name="T19" fmla="*/ 5 h 129"/>
                <a:gd name="T20" fmla="*/ 64 w 88"/>
                <a:gd name="T21" fmla="*/ 0 h 129"/>
                <a:gd name="T22" fmla="*/ 62 w 88"/>
                <a:gd name="T23" fmla="*/ 3 h 129"/>
                <a:gd name="T24" fmla="*/ 57 w 88"/>
                <a:gd name="T25" fmla="*/ 3 h 129"/>
                <a:gd name="T26" fmla="*/ 50 w 88"/>
                <a:gd name="T27" fmla="*/ 5 h 129"/>
                <a:gd name="T28" fmla="*/ 45 w 88"/>
                <a:gd name="T29" fmla="*/ 3 h 129"/>
                <a:gd name="T30" fmla="*/ 43 w 88"/>
                <a:gd name="T31" fmla="*/ 3 h 129"/>
                <a:gd name="T32" fmla="*/ 41 w 88"/>
                <a:gd name="T33" fmla="*/ 5 h 129"/>
                <a:gd name="T34" fmla="*/ 43 w 88"/>
                <a:gd name="T35" fmla="*/ 10 h 129"/>
                <a:gd name="T36" fmla="*/ 41 w 88"/>
                <a:gd name="T37" fmla="*/ 17 h 129"/>
                <a:gd name="T38" fmla="*/ 38 w 88"/>
                <a:gd name="T39" fmla="*/ 19 h 129"/>
                <a:gd name="T40" fmla="*/ 38 w 88"/>
                <a:gd name="T41" fmla="*/ 24 h 129"/>
                <a:gd name="T42" fmla="*/ 33 w 88"/>
                <a:gd name="T43" fmla="*/ 29 h 129"/>
                <a:gd name="T44" fmla="*/ 26 w 88"/>
                <a:gd name="T45" fmla="*/ 33 h 129"/>
                <a:gd name="T46" fmla="*/ 21 w 88"/>
                <a:gd name="T47" fmla="*/ 38 h 129"/>
                <a:gd name="T48" fmla="*/ 21 w 88"/>
                <a:gd name="T49" fmla="*/ 43 h 129"/>
                <a:gd name="T50" fmla="*/ 12 w 88"/>
                <a:gd name="T51" fmla="*/ 52 h 129"/>
                <a:gd name="T52" fmla="*/ 12 w 88"/>
                <a:gd name="T53" fmla="*/ 60 h 129"/>
                <a:gd name="T54" fmla="*/ 7 w 88"/>
                <a:gd name="T55" fmla="*/ 64 h 129"/>
                <a:gd name="T56" fmla="*/ 7 w 88"/>
                <a:gd name="T57" fmla="*/ 72 h 129"/>
                <a:gd name="T58" fmla="*/ 5 w 88"/>
                <a:gd name="T59" fmla="*/ 76 h 129"/>
                <a:gd name="T60" fmla="*/ 2 w 88"/>
                <a:gd name="T61" fmla="*/ 81 h 129"/>
                <a:gd name="T62" fmla="*/ 2 w 88"/>
                <a:gd name="T63" fmla="*/ 86 h 129"/>
                <a:gd name="T64" fmla="*/ 17 w 88"/>
                <a:gd name="T65" fmla="*/ 86 h 129"/>
                <a:gd name="T66" fmla="*/ 17 w 88"/>
                <a:gd name="T67" fmla="*/ 93 h 129"/>
                <a:gd name="T68" fmla="*/ 17 w 88"/>
                <a:gd name="T69" fmla="*/ 100 h 129"/>
                <a:gd name="T70" fmla="*/ 17 w 88"/>
                <a:gd name="T71" fmla="*/ 107 h 129"/>
                <a:gd name="T72" fmla="*/ 17 w 88"/>
                <a:gd name="T73" fmla="*/ 112 h 129"/>
                <a:gd name="T74" fmla="*/ 24 w 88"/>
                <a:gd name="T75" fmla="*/ 117 h 129"/>
                <a:gd name="T76" fmla="*/ 29 w 88"/>
                <a:gd name="T77" fmla="*/ 119 h 129"/>
                <a:gd name="T78" fmla="*/ 41 w 88"/>
                <a:gd name="T79" fmla="*/ 124 h 129"/>
                <a:gd name="T80" fmla="*/ 48 w 88"/>
                <a:gd name="T81" fmla="*/ 124 h 129"/>
                <a:gd name="T82" fmla="*/ 62 w 88"/>
                <a:gd name="T83" fmla="*/ 121 h 129"/>
                <a:gd name="T84" fmla="*/ 60 w 88"/>
                <a:gd name="T85" fmla="*/ 95 h 129"/>
                <a:gd name="T86" fmla="*/ 57 w 88"/>
                <a:gd name="T87" fmla="*/ 93 h 129"/>
                <a:gd name="T88" fmla="*/ 55 w 88"/>
                <a:gd name="T89" fmla="*/ 91 h 129"/>
                <a:gd name="T90" fmla="*/ 52 w 88"/>
                <a:gd name="T91" fmla="*/ 81 h 129"/>
                <a:gd name="T92" fmla="*/ 60 w 88"/>
                <a:gd name="T93" fmla="*/ 79 h 129"/>
                <a:gd name="T94" fmla="*/ 64 w 88"/>
                <a:gd name="T95" fmla="*/ 83 h 129"/>
                <a:gd name="T96" fmla="*/ 69 w 88"/>
                <a:gd name="T97" fmla="*/ 81 h 129"/>
                <a:gd name="T98" fmla="*/ 67 w 88"/>
                <a:gd name="T99" fmla="*/ 79 h 129"/>
                <a:gd name="T100" fmla="*/ 72 w 88"/>
                <a:gd name="T101" fmla="*/ 72 h 129"/>
                <a:gd name="T102" fmla="*/ 74 w 88"/>
                <a:gd name="T103" fmla="*/ 72 h 129"/>
                <a:gd name="T104" fmla="*/ 81 w 88"/>
                <a:gd name="T105" fmla="*/ 72 h 129"/>
                <a:gd name="T106" fmla="*/ 81 w 88"/>
                <a:gd name="T107" fmla="*/ 67 h 129"/>
                <a:gd name="T108" fmla="*/ 81 w 88"/>
                <a:gd name="T109" fmla="*/ 62 h 129"/>
                <a:gd name="T110" fmla="*/ 88 w 88"/>
                <a:gd name="T111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129">
                  <a:moveTo>
                    <a:pt x="88" y="62"/>
                  </a:moveTo>
                  <a:lnTo>
                    <a:pt x="88" y="60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24"/>
                  </a:lnTo>
                  <a:lnTo>
                    <a:pt x="74" y="22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4"/>
                  </a:lnTo>
                  <a:lnTo>
                    <a:pt x="79" y="12"/>
                  </a:lnTo>
                  <a:lnTo>
                    <a:pt x="83" y="10"/>
                  </a:lnTo>
                  <a:lnTo>
                    <a:pt x="79" y="7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2" y="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6" y="33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7" y="48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2" y="76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79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105"/>
                  </a:lnTo>
                  <a:lnTo>
                    <a:pt x="14" y="105"/>
                  </a:lnTo>
                  <a:lnTo>
                    <a:pt x="14" y="105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7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4" y="110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6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3" y="121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41" y="124"/>
                  </a:lnTo>
                  <a:lnTo>
                    <a:pt x="41" y="126"/>
                  </a:lnTo>
                  <a:lnTo>
                    <a:pt x="43" y="126"/>
                  </a:lnTo>
                  <a:lnTo>
                    <a:pt x="43" y="129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8" y="124"/>
                  </a:lnTo>
                  <a:lnTo>
                    <a:pt x="57" y="124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07"/>
                  </a:lnTo>
                  <a:lnTo>
                    <a:pt x="60" y="102"/>
                  </a:lnTo>
                  <a:lnTo>
                    <a:pt x="60" y="10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9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6" y="62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2"/>
                  </a:lnTo>
                  <a:lnTo>
                    <a:pt x="88" y="62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E76271E-8E58-44AA-A370-80803F414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6226" y="2508949"/>
              <a:ext cx="365844" cy="424256"/>
            </a:xfrm>
            <a:custGeom>
              <a:avLst/>
              <a:gdLst>
                <a:gd name="T0" fmla="*/ 26 w 119"/>
                <a:gd name="T1" fmla="*/ 133 h 138"/>
                <a:gd name="T2" fmla="*/ 26 w 119"/>
                <a:gd name="T3" fmla="*/ 138 h 138"/>
                <a:gd name="T4" fmla="*/ 28 w 119"/>
                <a:gd name="T5" fmla="*/ 136 h 138"/>
                <a:gd name="T6" fmla="*/ 114 w 119"/>
                <a:gd name="T7" fmla="*/ 48 h 138"/>
                <a:gd name="T8" fmla="*/ 109 w 119"/>
                <a:gd name="T9" fmla="*/ 43 h 138"/>
                <a:gd name="T10" fmla="*/ 105 w 119"/>
                <a:gd name="T11" fmla="*/ 36 h 138"/>
                <a:gd name="T12" fmla="*/ 105 w 119"/>
                <a:gd name="T13" fmla="*/ 27 h 138"/>
                <a:gd name="T14" fmla="*/ 97 w 119"/>
                <a:gd name="T15" fmla="*/ 22 h 138"/>
                <a:gd name="T16" fmla="*/ 83 w 119"/>
                <a:gd name="T17" fmla="*/ 22 h 138"/>
                <a:gd name="T18" fmla="*/ 76 w 119"/>
                <a:gd name="T19" fmla="*/ 17 h 138"/>
                <a:gd name="T20" fmla="*/ 69 w 119"/>
                <a:gd name="T21" fmla="*/ 12 h 138"/>
                <a:gd name="T22" fmla="*/ 64 w 119"/>
                <a:gd name="T23" fmla="*/ 12 h 138"/>
                <a:gd name="T24" fmla="*/ 55 w 119"/>
                <a:gd name="T25" fmla="*/ 22 h 138"/>
                <a:gd name="T26" fmla="*/ 47 w 119"/>
                <a:gd name="T27" fmla="*/ 22 h 138"/>
                <a:gd name="T28" fmla="*/ 50 w 119"/>
                <a:gd name="T29" fmla="*/ 7 h 138"/>
                <a:gd name="T30" fmla="*/ 47 w 119"/>
                <a:gd name="T31" fmla="*/ 3 h 138"/>
                <a:gd name="T32" fmla="*/ 38 w 119"/>
                <a:gd name="T33" fmla="*/ 7 h 138"/>
                <a:gd name="T34" fmla="*/ 28 w 119"/>
                <a:gd name="T35" fmla="*/ 5 h 138"/>
                <a:gd name="T36" fmla="*/ 14 w 119"/>
                <a:gd name="T37" fmla="*/ 0 h 138"/>
                <a:gd name="T38" fmla="*/ 12 w 119"/>
                <a:gd name="T39" fmla="*/ 3 h 138"/>
                <a:gd name="T40" fmla="*/ 2 w 119"/>
                <a:gd name="T41" fmla="*/ 12 h 138"/>
                <a:gd name="T42" fmla="*/ 0 w 119"/>
                <a:gd name="T43" fmla="*/ 22 h 138"/>
                <a:gd name="T44" fmla="*/ 0 w 119"/>
                <a:gd name="T45" fmla="*/ 27 h 138"/>
                <a:gd name="T46" fmla="*/ 0 w 119"/>
                <a:gd name="T47" fmla="*/ 34 h 138"/>
                <a:gd name="T48" fmla="*/ 9 w 119"/>
                <a:gd name="T49" fmla="*/ 48 h 138"/>
                <a:gd name="T50" fmla="*/ 12 w 119"/>
                <a:gd name="T51" fmla="*/ 57 h 138"/>
                <a:gd name="T52" fmla="*/ 9 w 119"/>
                <a:gd name="T53" fmla="*/ 60 h 138"/>
                <a:gd name="T54" fmla="*/ 7 w 119"/>
                <a:gd name="T55" fmla="*/ 65 h 138"/>
                <a:gd name="T56" fmla="*/ 12 w 119"/>
                <a:gd name="T57" fmla="*/ 72 h 138"/>
                <a:gd name="T58" fmla="*/ 26 w 119"/>
                <a:gd name="T59" fmla="*/ 86 h 138"/>
                <a:gd name="T60" fmla="*/ 16 w 119"/>
                <a:gd name="T61" fmla="*/ 100 h 138"/>
                <a:gd name="T62" fmla="*/ 12 w 119"/>
                <a:gd name="T63" fmla="*/ 103 h 138"/>
                <a:gd name="T64" fmla="*/ 9 w 119"/>
                <a:gd name="T65" fmla="*/ 107 h 138"/>
                <a:gd name="T66" fmla="*/ 26 w 119"/>
                <a:gd name="T67" fmla="*/ 124 h 138"/>
                <a:gd name="T68" fmla="*/ 47 w 119"/>
                <a:gd name="T69" fmla="*/ 122 h 138"/>
                <a:gd name="T70" fmla="*/ 57 w 119"/>
                <a:gd name="T71" fmla="*/ 107 h 138"/>
                <a:gd name="T72" fmla="*/ 78 w 119"/>
                <a:gd name="T73" fmla="*/ 98 h 138"/>
                <a:gd name="T74" fmla="*/ 81 w 119"/>
                <a:gd name="T75" fmla="*/ 86 h 138"/>
                <a:gd name="T76" fmla="*/ 88 w 119"/>
                <a:gd name="T77" fmla="*/ 95 h 138"/>
                <a:gd name="T78" fmla="*/ 90 w 119"/>
                <a:gd name="T79" fmla="*/ 98 h 138"/>
                <a:gd name="T80" fmla="*/ 88 w 119"/>
                <a:gd name="T81" fmla="*/ 103 h 138"/>
                <a:gd name="T82" fmla="*/ 93 w 119"/>
                <a:gd name="T83" fmla="*/ 103 h 138"/>
                <a:gd name="T84" fmla="*/ 97 w 119"/>
                <a:gd name="T85" fmla="*/ 107 h 138"/>
                <a:gd name="T86" fmla="*/ 102 w 119"/>
                <a:gd name="T87" fmla="*/ 107 h 138"/>
                <a:gd name="T88" fmla="*/ 109 w 119"/>
                <a:gd name="T89" fmla="*/ 107 h 138"/>
                <a:gd name="T90" fmla="*/ 112 w 119"/>
                <a:gd name="T91" fmla="*/ 103 h 138"/>
                <a:gd name="T92" fmla="*/ 109 w 119"/>
                <a:gd name="T93" fmla="*/ 100 h 138"/>
                <a:gd name="T94" fmla="*/ 109 w 119"/>
                <a:gd name="T95" fmla="*/ 91 h 138"/>
                <a:gd name="T96" fmla="*/ 109 w 119"/>
                <a:gd name="T97" fmla="*/ 86 h 138"/>
                <a:gd name="T98" fmla="*/ 112 w 119"/>
                <a:gd name="T99" fmla="*/ 81 h 138"/>
                <a:gd name="T100" fmla="*/ 114 w 119"/>
                <a:gd name="T101" fmla="*/ 74 h 138"/>
                <a:gd name="T102" fmla="*/ 112 w 119"/>
                <a:gd name="T103" fmla="*/ 69 h 138"/>
                <a:gd name="T104" fmla="*/ 112 w 119"/>
                <a:gd name="T105" fmla="*/ 60 h 138"/>
                <a:gd name="T106" fmla="*/ 117 w 119"/>
                <a:gd name="T107" fmla="*/ 5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9" h="138">
                  <a:moveTo>
                    <a:pt x="28" y="136"/>
                  </a:moveTo>
                  <a:lnTo>
                    <a:pt x="28" y="136"/>
                  </a:lnTo>
                  <a:lnTo>
                    <a:pt x="26" y="136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6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8" y="136"/>
                  </a:lnTo>
                  <a:close/>
                  <a:moveTo>
                    <a:pt x="117" y="50"/>
                  </a:moveTo>
                  <a:lnTo>
                    <a:pt x="117" y="50"/>
                  </a:lnTo>
                  <a:lnTo>
                    <a:pt x="114" y="50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2" y="48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07" y="43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3" y="22"/>
                  </a:lnTo>
                  <a:lnTo>
                    <a:pt x="90" y="22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3" y="22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7" y="22"/>
                  </a:lnTo>
                  <a:lnTo>
                    <a:pt x="55" y="22"/>
                  </a:lnTo>
                  <a:lnTo>
                    <a:pt x="55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7" y="60"/>
                  </a:lnTo>
                  <a:lnTo>
                    <a:pt x="7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9" y="69"/>
                  </a:lnTo>
                  <a:lnTo>
                    <a:pt x="9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4" y="74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26" y="86"/>
                  </a:lnTo>
                  <a:lnTo>
                    <a:pt x="26" y="91"/>
                  </a:lnTo>
                  <a:lnTo>
                    <a:pt x="26" y="95"/>
                  </a:lnTo>
                  <a:lnTo>
                    <a:pt x="24" y="100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107"/>
                  </a:lnTo>
                  <a:lnTo>
                    <a:pt x="9" y="110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6" y="119"/>
                  </a:lnTo>
                  <a:lnTo>
                    <a:pt x="21" y="122"/>
                  </a:lnTo>
                  <a:lnTo>
                    <a:pt x="26" y="124"/>
                  </a:lnTo>
                  <a:lnTo>
                    <a:pt x="31" y="129"/>
                  </a:lnTo>
                  <a:lnTo>
                    <a:pt x="33" y="131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7" y="119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7" y="110"/>
                  </a:lnTo>
                  <a:lnTo>
                    <a:pt x="57" y="107"/>
                  </a:lnTo>
                  <a:lnTo>
                    <a:pt x="59" y="107"/>
                  </a:lnTo>
                  <a:lnTo>
                    <a:pt x="76" y="103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78" y="93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1" y="86"/>
                  </a:lnTo>
                  <a:lnTo>
                    <a:pt x="83" y="88"/>
                  </a:lnTo>
                  <a:lnTo>
                    <a:pt x="86" y="91"/>
                  </a:lnTo>
                  <a:lnTo>
                    <a:pt x="88" y="91"/>
                  </a:lnTo>
                  <a:lnTo>
                    <a:pt x="88" y="93"/>
                  </a:lnTo>
                  <a:lnTo>
                    <a:pt x="88" y="93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9" y="107"/>
                  </a:lnTo>
                  <a:lnTo>
                    <a:pt x="112" y="107"/>
                  </a:lnTo>
                  <a:lnTo>
                    <a:pt x="112" y="107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12" y="103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9" y="91"/>
                  </a:lnTo>
                  <a:lnTo>
                    <a:pt x="109" y="88"/>
                  </a:lnTo>
                  <a:lnTo>
                    <a:pt x="109" y="88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84"/>
                  </a:lnTo>
                  <a:lnTo>
                    <a:pt x="109" y="84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19" y="50"/>
                  </a:lnTo>
                  <a:lnTo>
                    <a:pt x="117" y="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C6D75F6-C312-4920-ABFA-FF96244B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368" y="4651752"/>
              <a:ext cx="258244" cy="335099"/>
            </a:xfrm>
            <a:custGeom>
              <a:avLst/>
              <a:gdLst>
                <a:gd name="T0" fmla="*/ 79 w 84"/>
                <a:gd name="T1" fmla="*/ 38 h 109"/>
                <a:gd name="T2" fmla="*/ 72 w 84"/>
                <a:gd name="T3" fmla="*/ 31 h 109"/>
                <a:gd name="T4" fmla="*/ 67 w 84"/>
                <a:gd name="T5" fmla="*/ 28 h 109"/>
                <a:gd name="T6" fmla="*/ 65 w 84"/>
                <a:gd name="T7" fmla="*/ 21 h 109"/>
                <a:gd name="T8" fmla="*/ 67 w 84"/>
                <a:gd name="T9" fmla="*/ 14 h 109"/>
                <a:gd name="T10" fmla="*/ 62 w 84"/>
                <a:gd name="T11" fmla="*/ 12 h 109"/>
                <a:gd name="T12" fmla="*/ 62 w 84"/>
                <a:gd name="T13" fmla="*/ 5 h 109"/>
                <a:gd name="T14" fmla="*/ 60 w 84"/>
                <a:gd name="T15" fmla="*/ 5 h 109"/>
                <a:gd name="T16" fmla="*/ 51 w 84"/>
                <a:gd name="T17" fmla="*/ 2 h 109"/>
                <a:gd name="T18" fmla="*/ 48 w 84"/>
                <a:gd name="T19" fmla="*/ 5 h 109"/>
                <a:gd name="T20" fmla="*/ 39 w 84"/>
                <a:gd name="T21" fmla="*/ 0 h 109"/>
                <a:gd name="T22" fmla="*/ 36 w 84"/>
                <a:gd name="T23" fmla="*/ 0 h 109"/>
                <a:gd name="T24" fmla="*/ 31 w 84"/>
                <a:gd name="T25" fmla="*/ 21 h 109"/>
                <a:gd name="T26" fmla="*/ 29 w 84"/>
                <a:gd name="T27" fmla="*/ 24 h 109"/>
                <a:gd name="T28" fmla="*/ 31 w 84"/>
                <a:gd name="T29" fmla="*/ 28 h 109"/>
                <a:gd name="T30" fmla="*/ 27 w 84"/>
                <a:gd name="T31" fmla="*/ 31 h 109"/>
                <a:gd name="T32" fmla="*/ 24 w 84"/>
                <a:gd name="T33" fmla="*/ 28 h 109"/>
                <a:gd name="T34" fmla="*/ 22 w 84"/>
                <a:gd name="T35" fmla="*/ 28 h 109"/>
                <a:gd name="T36" fmla="*/ 17 w 84"/>
                <a:gd name="T37" fmla="*/ 31 h 109"/>
                <a:gd name="T38" fmla="*/ 10 w 84"/>
                <a:gd name="T39" fmla="*/ 38 h 109"/>
                <a:gd name="T40" fmla="*/ 10 w 84"/>
                <a:gd name="T41" fmla="*/ 45 h 109"/>
                <a:gd name="T42" fmla="*/ 8 w 84"/>
                <a:gd name="T43" fmla="*/ 45 h 109"/>
                <a:gd name="T44" fmla="*/ 3 w 84"/>
                <a:gd name="T45" fmla="*/ 52 h 109"/>
                <a:gd name="T46" fmla="*/ 3 w 84"/>
                <a:gd name="T47" fmla="*/ 55 h 109"/>
                <a:gd name="T48" fmla="*/ 8 w 84"/>
                <a:gd name="T49" fmla="*/ 62 h 109"/>
                <a:gd name="T50" fmla="*/ 8 w 84"/>
                <a:gd name="T51" fmla="*/ 64 h 109"/>
                <a:gd name="T52" fmla="*/ 5 w 84"/>
                <a:gd name="T53" fmla="*/ 74 h 109"/>
                <a:gd name="T54" fmla="*/ 3 w 84"/>
                <a:gd name="T55" fmla="*/ 78 h 109"/>
                <a:gd name="T56" fmla="*/ 0 w 84"/>
                <a:gd name="T57" fmla="*/ 81 h 109"/>
                <a:gd name="T58" fmla="*/ 5 w 84"/>
                <a:gd name="T59" fmla="*/ 86 h 109"/>
                <a:gd name="T60" fmla="*/ 5 w 84"/>
                <a:gd name="T61" fmla="*/ 90 h 109"/>
                <a:gd name="T62" fmla="*/ 8 w 84"/>
                <a:gd name="T63" fmla="*/ 100 h 109"/>
                <a:gd name="T64" fmla="*/ 5 w 84"/>
                <a:gd name="T65" fmla="*/ 102 h 109"/>
                <a:gd name="T66" fmla="*/ 12 w 84"/>
                <a:gd name="T67" fmla="*/ 105 h 109"/>
                <a:gd name="T68" fmla="*/ 17 w 84"/>
                <a:gd name="T69" fmla="*/ 109 h 109"/>
                <a:gd name="T70" fmla="*/ 20 w 84"/>
                <a:gd name="T71" fmla="*/ 105 h 109"/>
                <a:gd name="T72" fmla="*/ 29 w 84"/>
                <a:gd name="T73" fmla="*/ 100 h 109"/>
                <a:gd name="T74" fmla="*/ 34 w 84"/>
                <a:gd name="T75" fmla="*/ 97 h 109"/>
                <a:gd name="T76" fmla="*/ 36 w 84"/>
                <a:gd name="T77" fmla="*/ 90 h 109"/>
                <a:gd name="T78" fmla="*/ 39 w 84"/>
                <a:gd name="T79" fmla="*/ 88 h 109"/>
                <a:gd name="T80" fmla="*/ 43 w 84"/>
                <a:gd name="T81" fmla="*/ 81 h 109"/>
                <a:gd name="T82" fmla="*/ 46 w 84"/>
                <a:gd name="T83" fmla="*/ 76 h 109"/>
                <a:gd name="T84" fmla="*/ 51 w 84"/>
                <a:gd name="T85" fmla="*/ 74 h 109"/>
                <a:gd name="T86" fmla="*/ 58 w 84"/>
                <a:gd name="T87" fmla="*/ 64 h 109"/>
                <a:gd name="T88" fmla="*/ 58 w 84"/>
                <a:gd name="T89" fmla="*/ 62 h 109"/>
                <a:gd name="T90" fmla="*/ 58 w 84"/>
                <a:gd name="T91" fmla="*/ 57 h 109"/>
                <a:gd name="T92" fmla="*/ 60 w 84"/>
                <a:gd name="T93" fmla="*/ 52 h 109"/>
                <a:gd name="T94" fmla="*/ 62 w 84"/>
                <a:gd name="T95" fmla="*/ 50 h 109"/>
                <a:gd name="T96" fmla="*/ 67 w 84"/>
                <a:gd name="T97" fmla="*/ 50 h 109"/>
                <a:gd name="T98" fmla="*/ 70 w 84"/>
                <a:gd name="T99" fmla="*/ 57 h 109"/>
                <a:gd name="T100" fmla="*/ 74 w 84"/>
                <a:gd name="T101" fmla="*/ 57 h 109"/>
                <a:gd name="T102" fmla="*/ 74 w 84"/>
                <a:gd name="T103" fmla="*/ 50 h 109"/>
                <a:gd name="T104" fmla="*/ 77 w 84"/>
                <a:gd name="T105" fmla="*/ 47 h 109"/>
                <a:gd name="T106" fmla="*/ 79 w 84"/>
                <a:gd name="T107" fmla="*/ 47 h 109"/>
                <a:gd name="T108" fmla="*/ 84 w 84"/>
                <a:gd name="T109" fmla="*/ 4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109">
                  <a:moveTo>
                    <a:pt x="84" y="40"/>
                  </a:moveTo>
                  <a:lnTo>
                    <a:pt x="79" y="40"/>
                  </a:lnTo>
                  <a:lnTo>
                    <a:pt x="79" y="40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4" y="36"/>
                  </a:lnTo>
                  <a:lnTo>
                    <a:pt x="72" y="33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0" y="28"/>
                  </a:lnTo>
                  <a:lnTo>
                    <a:pt x="67" y="28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4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5" y="47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5" y="107"/>
                  </a:lnTo>
                  <a:lnTo>
                    <a:pt x="17" y="107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05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95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3" y="81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5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52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74" y="57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47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2" y="45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3381135-E53C-4094-8AEF-F6951DC35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00" y="2773341"/>
              <a:ext cx="258244" cy="285912"/>
            </a:xfrm>
            <a:custGeom>
              <a:avLst/>
              <a:gdLst>
                <a:gd name="T0" fmla="*/ 84 w 84"/>
                <a:gd name="T1" fmla="*/ 67 h 93"/>
                <a:gd name="T2" fmla="*/ 79 w 84"/>
                <a:gd name="T3" fmla="*/ 64 h 93"/>
                <a:gd name="T4" fmla="*/ 74 w 84"/>
                <a:gd name="T5" fmla="*/ 64 h 93"/>
                <a:gd name="T6" fmla="*/ 72 w 84"/>
                <a:gd name="T7" fmla="*/ 57 h 93"/>
                <a:gd name="T8" fmla="*/ 69 w 84"/>
                <a:gd name="T9" fmla="*/ 57 h 93"/>
                <a:gd name="T10" fmla="*/ 69 w 84"/>
                <a:gd name="T11" fmla="*/ 57 h 93"/>
                <a:gd name="T12" fmla="*/ 67 w 84"/>
                <a:gd name="T13" fmla="*/ 52 h 93"/>
                <a:gd name="T14" fmla="*/ 67 w 84"/>
                <a:gd name="T15" fmla="*/ 50 h 93"/>
                <a:gd name="T16" fmla="*/ 67 w 84"/>
                <a:gd name="T17" fmla="*/ 47 h 93"/>
                <a:gd name="T18" fmla="*/ 67 w 84"/>
                <a:gd name="T19" fmla="*/ 45 h 93"/>
                <a:gd name="T20" fmla="*/ 69 w 84"/>
                <a:gd name="T21" fmla="*/ 43 h 93"/>
                <a:gd name="T22" fmla="*/ 77 w 84"/>
                <a:gd name="T23" fmla="*/ 40 h 93"/>
                <a:gd name="T24" fmla="*/ 79 w 84"/>
                <a:gd name="T25" fmla="*/ 36 h 93"/>
                <a:gd name="T26" fmla="*/ 77 w 84"/>
                <a:gd name="T27" fmla="*/ 36 h 93"/>
                <a:gd name="T28" fmla="*/ 77 w 84"/>
                <a:gd name="T29" fmla="*/ 33 h 93"/>
                <a:gd name="T30" fmla="*/ 81 w 84"/>
                <a:gd name="T31" fmla="*/ 28 h 93"/>
                <a:gd name="T32" fmla="*/ 81 w 84"/>
                <a:gd name="T33" fmla="*/ 28 h 93"/>
                <a:gd name="T34" fmla="*/ 79 w 84"/>
                <a:gd name="T35" fmla="*/ 26 h 93"/>
                <a:gd name="T36" fmla="*/ 77 w 84"/>
                <a:gd name="T37" fmla="*/ 26 h 93"/>
                <a:gd name="T38" fmla="*/ 77 w 84"/>
                <a:gd name="T39" fmla="*/ 24 h 93"/>
                <a:gd name="T40" fmla="*/ 74 w 84"/>
                <a:gd name="T41" fmla="*/ 26 h 93"/>
                <a:gd name="T42" fmla="*/ 72 w 84"/>
                <a:gd name="T43" fmla="*/ 26 h 93"/>
                <a:gd name="T44" fmla="*/ 72 w 84"/>
                <a:gd name="T45" fmla="*/ 24 h 93"/>
                <a:gd name="T46" fmla="*/ 69 w 84"/>
                <a:gd name="T47" fmla="*/ 26 h 93"/>
                <a:gd name="T48" fmla="*/ 67 w 84"/>
                <a:gd name="T49" fmla="*/ 24 h 93"/>
                <a:gd name="T50" fmla="*/ 62 w 84"/>
                <a:gd name="T51" fmla="*/ 21 h 93"/>
                <a:gd name="T52" fmla="*/ 60 w 84"/>
                <a:gd name="T53" fmla="*/ 21 h 93"/>
                <a:gd name="T54" fmla="*/ 57 w 84"/>
                <a:gd name="T55" fmla="*/ 21 h 93"/>
                <a:gd name="T56" fmla="*/ 55 w 84"/>
                <a:gd name="T57" fmla="*/ 19 h 93"/>
                <a:gd name="T58" fmla="*/ 53 w 84"/>
                <a:gd name="T59" fmla="*/ 17 h 93"/>
                <a:gd name="T60" fmla="*/ 50 w 84"/>
                <a:gd name="T61" fmla="*/ 17 h 93"/>
                <a:gd name="T62" fmla="*/ 48 w 84"/>
                <a:gd name="T63" fmla="*/ 17 h 93"/>
                <a:gd name="T64" fmla="*/ 48 w 84"/>
                <a:gd name="T65" fmla="*/ 14 h 93"/>
                <a:gd name="T66" fmla="*/ 50 w 84"/>
                <a:gd name="T67" fmla="*/ 12 h 93"/>
                <a:gd name="T68" fmla="*/ 50 w 84"/>
                <a:gd name="T69" fmla="*/ 9 h 93"/>
                <a:gd name="T70" fmla="*/ 48 w 84"/>
                <a:gd name="T71" fmla="*/ 9 h 93"/>
                <a:gd name="T72" fmla="*/ 48 w 84"/>
                <a:gd name="T73" fmla="*/ 5 h 93"/>
                <a:gd name="T74" fmla="*/ 41 w 84"/>
                <a:gd name="T75" fmla="*/ 0 h 93"/>
                <a:gd name="T76" fmla="*/ 38 w 84"/>
                <a:gd name="T77" fmla="*/ 0 h 93"/>
                <a:gd name="T78" fmla="*/ 38 w 84"/>
                <a:gd name="T79" fmla="*/ 12 h 93"/>
                <a:gd name="T80" fmla="*/ 38 w 84"/>
                <a:gd name="T81" fmla="*/ 14 h 93"/>
                <a:gd name="T82" fmla="*/ 17 w 84"/>
                <a:gd name="T83" fmla="*/ 21 h 93"/>
                <a:gd name="T84" fmla="*/ 10 w 84"/>
                <a:gd name="T85" fmla="*/ 33 h 93"/>
                <a:gd name="T86" fmla="*/ 7 w 84"/>
                <a:gd name="T87" fmla="*/ 36 h 93"/>
                <a:gd name="T88" fmla="*/ 0 w 84"/>
                <a:gd name="T89" fmla="*/ 47 h 93"/>
                <a:gd name="T90" fmla="*/ 26 w 84"/>
                <a:gd name="T91" fmla="*/ 62 h 93"/>
                <a:gd name="T92" fmla="*/ 36 w 84"/>
                <a:gd name="T93" fmla="*/ 69 h 93"/>
                <a:gd name="T94" fmla="*/ 38 w 84"/>
                <a:gd name="T95" fmla="*/ 74 h 93"/>
                <a:gd name="T96" fmla="*/ 43 w 84"/>
                <a:gd name="T97" fmla="*/ 81 h 93"/>
                <a:gd name="T98" fmla="*/ 53 w 84"/>
                <a:gd name="T99" fmla="*/ 90 h 93"/>
                <a:gd name="T100" fmla="*/ 55 w 84"/>
                <a:gd name="T101" fmla="*/ 90 h 93"/>
                <a:gd name="T102" fmla="*/ 65 w 84"/>
                <a:gd name="T103" fmla="*/ 81 h 93"/>
                <a:gd name="T104" fmla="*/ 74 w 84"/>
                <a:gd name="T105" fmla="*/ 83 h 93"/>
                <a:gd name="T106" fmla="*/ 74 w 84"/>
                <a:gd name="T107" fmla="*/ 83 h 93"/>
                <a:gd name="T108" fmla="*/ 74 w 84"/>
                <a:gd name="T109" fmla="*/ 76 h 93"/>
                <a:gd name="T110" fmla="*/ 77 w 84"/>
                <a:gd name="T111" fmla="*/ 76 h 93"/>
                <a:gd name="T112" fmla="*/ 81 w 84"/>
                <a:gd name="T113" fmla="*/ 71 h 93"/>
                <a:gd name="T114" fmla="*/ 84 w 84"/>
                <a:gd name="T115" fmla="*/ 69 h 93"/>
                <a:gd name="T116" fmla="*/ 84 w 84"/>
                <a:gd name="T11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93">
                  <a:moveTo>
                    <a:pt x="84" y="67"/>
                  </a:moveTo>
                  <a:lnTo>
                    <a:pt x="84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64"/>
                  </a:lnTo>
                  <a:lnTo>
                    <a:pt x="77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2" y="62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7" y="40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6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6" y="17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10" y="52"/>
                  </a:lnTo>
                  <a:lnTo>
                    <a:pt x="19" y="5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8" y="71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1" y="76"/>
                  </a:lnTo>
                  <a:lnTo>
                    <a:pt x="43" y="78"/>
                  </a:lnTo>
                  <a:lnTo>
                    <a:pt x="43" y="81"/>
                  </a:lnTo>
                  <a:lnTo>
                    <a:pt x="46" y="83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0"/>
                  </a:lnTo>
                  <a:lnTo>
                    <a:pt x="65" y="81"/>
                  </a:lnTo>
                  <a:lnTo>
                    <a:pt x="65" y="81"/>
                  </a:lnTo>
                  <a:lnTo>
                    <a:pt x="65" y="81"/>
                  </a:lnTo>
                  <a:lnTo>
                    <a:pt x="67" y="81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1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4" y="71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4" y="6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F83769C-2163-4170-B715-6839B3A3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136" y="3022361"/>
              <a:ext cx="504189" cy="356620"/>
            </a:xfrm>
            <a:custGeom>
              <a:avLst/>
              <a:gdLst>
                <a:gd name="T0" fmla="*/ 157 w 164"/>
                <a:gd name="T1" fmla="*/ 69 h 116"/>
                <a:gd name="T2" fmla="*/ 140 w 164"/>
                <a:gd name="T3" fmla="*/ 64 h 116"/>
                <a:gd name="T4" fmla="*/ 136 w 164"/>
                <a:gd name="T5" fmla="*/ 64 h 116"/>
                <a:gd name="T6" fmla="*/ 133 w 164"/>
                <a:gd name="T7" fmla="*/ 59 h 116"/>
                <a:gd name="T8" fmla="*/ 133 w 164"/>
                <a:gd name="T9" fmla="*/ 54 h 116"/>
                <a:gd name="T10" fmla="*/ 129 w 164"/>
                <a:gd name="T11" fmla="*/ 40 h 116"/>
                <a:gd name="T12" fmla="*/ 126 w 164"/>
                <a:gd name="T13" fmla="*/ 31 h 116"/>
                <a:gd name="T14" fmla="*/ 121 w 164"/>
                <a:gd name="T15" fmla="*/ 14 h 116"/>
                <a:gd name="T16" fmla="*/ 114 w 164"/>
                <a:gd name="T17" fmla="*/ 5 h 116"/>
                <a:gd name="T18" fmla="*/ 105 w 164"/>
                <a:gd name="T19" fmla="*/ 2 h 116"/>
                <a:gd name="T20" fmla="*/ 100 w 164"/>
                <a:gd name="T21" fmla="*/ 5 h 116"/>
                <a:gd name="T22" fmla="*/ 105 w 164"/>
                <a:gd name="T23" fmla="*/ 14 h 116"/>
                <a:gd name="T24" fmla="*/ 105 w 164"/>
                <a:gd name="T25" fmla="*/ 16 h 116"/>
                <a:gd name="T26" fmla="*/ 107 w 164"/>
                <a:gd name="T27" fmla="*/ 19 h 116"/>
                <a:gd name="T28" fmla="*/ 112 w 164"/>
                <a:gd name="T29" fmla="*/ 28 h 116"/>
                <a:gd name="T30" fmla="*/ 102 w 164"/>
                <a:gd name="T31" fmla="*/ 31 h 116"/>
                <a:gd name="T32" fmla="*/ 102 w 164"/>
                <a:gd name="T33" fmla="*/ 40 h 116"/>
                <a:gd name="T34" fmla="*/ 93 w 164"/>
                <a:gd name="T35" fmla="*/ 43 h 116"/>
                <a:gd name="T36" fmla="*/ 86 w 164"/>
                <a:gd name="T37" fmla="*/ 45 h 116"/>
                <a:gd name="T38" fmla="*/ 81 w 164"/>
                <a:gd name="T39" fmla="*/ 43 h 116"/>
                <a:gd name="T40" fmla="*/ 76 w 164"/>
                <a:gd name="T41" fmla="*/ 40 h 116"/>
                <a:gd name="T42" fmla="*/ 64 w 164"/>
                <a:gd name="T43" fmla="*/ 35 h 116"/>
                <a:gd name="T44" fmla="*/ 57 w 164"/>
                <a:gd name="T45" fmla="*/ 35 h 116"/>
                <a:gd name="T46" fmla="*/ 50 w 164"/>
                <a:gd name="T47" fmla="*/ 35 h 116"/>
                <a:gd name="T48" fmla="*/ 43 w 164"/>
                <a:gd name="T49" fmla="*/ 38 h 116"/>
                <a:gd name="T50" fmla="*/ 43 w 164"/>
                <a:gd name="T51" fmla="*/ 40 h 116"/>
                <a:gd name="T52" fmla="*/ 38 w 164"/>
                <a:gd name="T53" fmla="*/ 40 h 116"/>
                <a:gd name="T54" fmla="*/ 38 w 164"/>
                <a:gd name="T55" fmla="*/ 35 h 116"/>
                <a:gd name="T56" fmla="*/ 31 w 164"/>
                <a:gd name="T57" fmla="*/ 26 h 116"/>
                <a:gd name="T58" fmla="*/ 19 w 164"/>
                <a:gd name="T59" fmla="*/ 21 h 116"/>
                <a:gd name="T60" fmla="*/ 21 w 164"/>
                <a:gd name="T61" fmla="*/ 16 h 116"/>
                <a:gd name="T62" fmla="*/ 19 w 164"/>
                <a:gd name="T63" fmla="*/ 2 h 116"/>
                <a:gd name="T64" fmla="*/ 0 w 164"/>
                <a:gd name="T65" fmla="*/ 12 h 116"/>
                <a:gd name="T66" fmla="*/ 7 w 164"/>
                <a:gd name="T67" fmla="*/ 24 h 116"/>
                <a:gd name="T68" fmla="*/ 12 w 164"/>
                <a:gd name="T69" fmla="*/ 35 h 116"/>
                <a:gd name="T70" fmla="*/ 14 w 164"/>
                <a:gd name="T71" fmla="*/ 45 h 116"/>
                <a:gd name="T72" fmla="*/ 33 w 164"/>
                <a:gd name="T73" fmla="*/ 64 h 116"/>
                <a:gd name="T74" fmla="*/ 45 w 164"/>
                <a:gd name="T75" fmla="*/ 83 h 116"/>
                <a:gd name="T76" fmla="*/ 45 w 164"/>
                <a:gd name="T77" fmla="*/ 85 h 116"/>
                <a:gd name="T78" fmla="*/ 55 w 164"/>
                <a:gd name="T79" fmla="*/ 97 h 116"/>
                <a:gd name="T80" fmla="*/ 55 w 164"/>
                <a:gd name="T81" fmla="*/ 104 h 116"/>
                <a:gd name="T82" fmla="*/ 59 w 164"/>
                <a:gd name="T83" fmla="*/ 114 h 116"/>
                <a:gd name="T84" fmla="*/ 64 w 164"/>
                <a:gd name="T85" fmla="*/ 109 h 116"/>
                <a:gd name="T86" fmla="*/ 83 w 164"/>
                <a:gd name="T87" fmla="*/ 97 h 116"/>
                <a:gd name="T88" fmla="*/ 86 w 164"/>
                <a:gd name="T89" fmla="*/ 92 h 116"/>
                <a:gd name="T90" fmla="*/ 88 w 164"/>
                <a:gd name="T91" fmla="*/ 83 h 116"/>
                <a:gd name="T92" fmla="*/ 100 w 164"/>
                <a:gd name="T93" fmla="*/ 71 h 116"/>
                <a:gd name="T94" fmla="*/ 105 w 164"/>
                <a:gd name="T95" fmla="*/ 64 h 116"/>
                <a:gd name="T96" fmla="*/ 114 w 164"/>
                <a:gd name="T97" fmla="*/ 62 h 116"/>
                <a:gd name="T98" fmla="*/ 119 w 164"/>
                <a:gd name="T99" fmla="*/ 64 h 116"/>
                <a:gd name="T100" fmla="*/ 126 w 164"/>
                <a:gd name="T101" fmla="*/ 73 h 116"/>
                <a:gd name="T102" fmla="*/ 138 w 164"/>
                <a:gd name="T103" fmla="*/ 88 h 116"/>
                <a:gd name="T104" fmla="*/ 152 w 164"/>
                <a:gd name="T105" fmla="*/ 90 h 116"/>
                <a:gd name="T106" fmla="*/ 155 w 164"/>
                <a:gd name="T107" fmla="*/ 95 h 116"/>
                <a:gd name="T108" fmla="*/ 162 w 164"/>
                <a:gd name="T109" fmla="*/ 9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16">
                  <a:moveTo>
                    <a:pt x="164" y="90"/>
                  </a:moveTo>
                  <a:lnTo>
                    <a:pt x="162" y="90"/>
                  </a:lnTo>
                  <a:lnTo>
                    <a:pt x="162" y="90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2" y="73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55" y="69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48" y="66"/>
                  </a:lnTo>
                  <a:lnTo>
                    <a:pt x="143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5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3" y="54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47"/>
                  </a:lnTo>
                  <a:lnTo>
                    <a:pt x="129" y="47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9" y="40"/>
                  </a:lnTo>
                  <a:lnTo>
                    <a:pt x="131" y="38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29" y="35"/>
                  </a:lnTo>
                  <a:lnTo>
                    <a:pt x="129" y="33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1" y="26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4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7" y="2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3"/>
                  </a:lnTo>
                  <a:lnTo>
                    <a:pt x="86" y="45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4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7"/>
                  </a:lnTo>
                  <a:lnTo>
                    <a:pt x="19" y="50"/>
                  </a:lnTo>
                  <a:lnTo>
                    <a:pt x="21" y="52"/>
                  </a:lnTo>
                  <a:lnTo>
                    <a:pt x="24" y="57"/>
                  </a:lnTo>
                  <a:lnTo>
                    <a:pt x="31" y="62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50" y="90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6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4" y="109"/>
                  </a:lnTo>
                  <a:lnTo>
                    <a:pt x="64" y="104"/>
                  </a:lnTo>
                  <a:lnTo>
                    <a:pt x="67" y="104"/>
                  </a:lnTo>
                  <a:lnTo>
                    <a:pt x="76" y="102"/>
                  </a:lnTo>
                  <a:lnTo>
                    <a:pt x="78" y="100"/>
                  </a:lnTo>
                  <a:lnTo>
                    <a:pt x="81" y="100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8" y="85"/>
                  </a:lnTo>
                  <a:lnTo>
                    <a:pt x="88" y="85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3" y="78"/>
                  </a:lnTo>
                  <a:lnTo>
                    <a:pt x="100" y="71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5" y="64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9" y="64"/>
                  </a:lnTo>
                  <a:lnTo>
                    <a:pt x="119" y="64"/>
                  </a:lnTo>
                  <a:lnTo>
                    <a:pt x="119" y="64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19" y="66"/>
                  </a:lnTo>
                  <a:lnTo>
                    <a:pt x="121" y="69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9" y="73"/>
                  </a:lnTo>
                  <a:lnTo>
                    <a:pt x="131" y="81"/>
                  </a:lnTo>
                  <a:lnTo>
                    <a:pt x="136" y="85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40" y="90"/>
                  </a:lnTo>
                  <a:lnTo>
                    <a:pt x="145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60" y="95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2" y="95"/>
                  </a:lnTo>
                  <a:lnTo>
                    <a:pt x="164" y="92"/>
                  </a:lnTo>
                  <a:lnTo>
                    <a:pt x="164" y="92"/>
                  </a:lnTo>
                  <a:lnTo>
                    <a:pt x="164" y="90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1E41943-C646-4E5C-8310-678D602B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393" y="3277530"/>
              <a:ext cx="498038" cy="365844"/>
            </a:xfrm>
            <a:custGeom>
              <a:avLst/>
              <a:gdLst>
                <a:gd name="T0" fmla="*/ 160 w 162"/>
                <a:gd name="T1" fmla="*/ 17 h 119"/>
                <a:gd name="T2" fmla="*/ 158 w 162"/>
                <a:gd name="T3" fmla="*/ 14 h 119"/>
                <a:gd name="T4" fmla="*/ 146 w 162"/>
                <a:gd name="T5" fmla="*/ 14 h 119"/>
                <a:gd name="T6" fmla="*/ 134 w 162"/>
                <a:gd name="T7" fmla="*/ 24 h 119"/>
                <a:gd name="T8" fmla="*/ 124 w 162"/>
                <a:gd name="T9" fmla="*/ 36 h 119"/>
                <a:gd name="T10" fmla="*/ 119 w 162"/>
                <a:gd name="T11" fmla="*/ 43 h 119"/>
                <a:gd name="T12" fmla="*/ 115 w 162"/>
                <a:gd name="T13" fmla="*/ 50 h 119"/>
                <a:gd name="T14" fmla="*/ 107 w 162"/>
                <a:gd name="T15" fmla="*/ 52 h 119"/>
                <a:gd name="T16" fmla="*/ 95 w 162"/>
                <a:gd name="T17" fmla="*/ 59 h 119"/>
                <a:gd name="T18" fmla="*/ 91 w 162"/>
                <a:gd name="T19" fmla="*/ 50 h 119"/>
                <a:gd name="T20" fmla="*/ 88 w 162"/>
                <a:gd name="T21" fmla="*/ 45 h 119"/>
                <a:gd name="T22" fmla="*/ 88 w 162"/>
                <a:gd name="T23" fmla="*/ 43 h 119"/>
                <a:gd name="T24" fmla="*/ 84 w 162"/>
                <a:gd name="T25" fmla="*/ 36 h 119"/>
                <a:gd name="T26" fmla="*/ 84 w 162"/>
                <a:gd name="T27" fmla="*/ 36 h 119"/>
                <a:gd name="T28" fmla="*/ 81 w 162"/>
                <a:gd name="T29" fmla="*/ 21 h 119"/>
                <a:gd name="T30" fmla="*/ 76 w 162"/>
                <a:gd name="T31" fmla="*/ 12 h 119"/>
                <a:gd name="T32" fmla="*/ 72 w 162"/>
                <a:gd name="T33" fmla="*/ 19 h 119"/>
                <a:gd name="T34" fmla="*/ 67 w 162"/>
                <a:gd name="T35" fmla="*/ 19 h 119"/>
                <a:gd name="T36" fmla="*/ 64 w 162"/>
                <a:gd name="T37" fmla="*/ 12 h 119"/>
                <a:gd name="T38" fmla="*/ 62 w 162"/>
                <a:gd name="T39" fmla="*/ 7 h 119"/>
                <a:gd name="T40" fmla="*/ 60 w 162"/>
                <a:gd name="T41" fmla="*/ 5 h 119"/>
                <a:gd name="T42" fmla="*/ 60 w 162"/>
                <a:gd name="T43" fmla="*/ 2 h 119"/>
                <a:gd name="T44" fmla="*/ 55 w 162"/>
                <a:gd name="T45" fmla="*/ 0 h 119"/>
                <a:gd name="T46" fmla="*/ 55 w 162"/>
                <a:gd name="T47" fmla="*/ 9 h 119"/>
                <a:gd name="T48" fmla="*/ 41 w 162"/>
                <a:gd name="T49" fmla="*/ 9 h 119"/>
                <a:gd name="T50" fmla="*/ 26 w 162"/>
                <a:gd name="T51" fmla="*/ 9 h 119"/>
                <a:gd name="T52" fmla="*/ 22 w 162"/>
                <a:gd name="T53" fmla="*/ 12 h 119"/>
                <a:gd name="T54" fmla="*/ 17 w 162"/>
                <a:gd name="T55" fmla="*/ 12 h 119"/>
                <a:gd name="T56" fmla="*/ 14 w 162"/>
                <a:gd name="T57" fmla="*/ 7 h 119"/>
                <a:gd name="T58" fmla="*/ 7 w 162"/>
                <a:gd name="T59" fmla="*/ 7 h 119"/>
                <a:gd name="T60" fmla="*/ 0 w 162"/>
                <a:gd name="T61" fmla="*/ 12 h 119"/>
                <a:gd name="T62" fmla="*/ 2 w 162"/>
                <a:gd name="T63" fmla="*/ 17 h 119"/>
                <a:gd name="T64" fmla="*/ 5 w 162"/>
                <a:gd name="T65" fmla="*/ 24 h 119"/>
                <a:gd name="T66" fmla="*/ 10 w 162"/>
                <a:gd name="T67" fmla="*/ 29 h 119"/>
                <a:gd name="T68" fmla="*/ 17 w 162"/>
                <a:gd name="T69" fmla="*/ 36 h 119"/>
                <a:gd name="T70" fmla="*/ 24 w 162"/>
                <a:gd name="T71" fmla="*/ 38 h 119"/>
                <a:gd name="T72" fmla="*/ 26 w 162"/>
                <a:gd name="T73" fmla="*/ 40 h 119"/>
                <a:gd name="T74" fmla="*/ 33 w 162"/>
                <a:gd name="T75" fmla="*/ 48 h 119"/>
                <a:gd name="T76" fmla="*/ 26 w 162"/>
                <a:gd name="T77" fmla="*/ 55 h 119"/>
                <a:gd name="T78" fmla="*/ 14 w 162"/>
                <a:gd name="T79" fmla="*/ 78 h 119"/>
                <a:gd name="T80" fmla="*/ 14 w 162"/>
                <a:gd name="T81" fmla="*/ 83 h 119"/>
                <a:gd name="T82" fmla="*/ 19 w 162"/>
                <a:gd name="T83" fmla="*/ 97 h 119"/>
                <a:gd name="T84" fmla="*/ 22 w 162"/>
                <a:gd name="T85" fmla="*/ 100 h 119"/>
                <a:gd name="T86" fmla="*/ 24 w 162"/>
                <a:gd name="T87" fmla="*/ 102 h 119"/>
                <a:gd name="T88" fmla="*/ 22 w 162"/>
                <a:gd name="T89" fmla="*/ 112 h 119"/>
                <a:gd name="T90" fmla="*/ 24 w 162"/>
                <a:gd name="T91" fmla="*/ 114 h 119"/>
                <a:gd name="T92" fmla="*/ 29 w 162"/>
                <a:gd name="T93" fmla="*/ 116 h 119"/>
                <a:gd name="T94" fmla="*/ 36 w 162"/>
                <a:gd name="T95" fmla="*/ 116 h 119"/>
                <a:gd name="T96" fmla="*/ 45 w 162"/>
                <a:gd name="T97" fmla="*/ 109 h 119"/>
                <a:gd name="T98" fmla="*/ 60 w 162"/>
                <a:gd name="T99" fmla="*/ 112 h 119"/>
                <a:gd name="T100" fmla="*/ 62 w 162"/>
                <a:gd name="T101" fmla="*/ 114 h 119"/>
                <a:gd name="T102" fmla="*/ 86 w 162"/>
                <a:gd name="T103" fmla="*/ 114 h 119"/>
                <a:gd name="T104" fmla="*/ 86 w 162"/>
                <a:gd name="T105" fmla="*/ 97 h 119"/>
                <a:gd name="T106" fmla="*/ 88 w 162"/>
                <a:gd name="T107" fmla="*/ 90 h 119"/>
                <a:gd name="T108" fmla="*/ 98 w 162"/>
                <a:gd name="T109" fmla="*/ 88 h 119"/>
                <a:gd name="T110" fmla="*/ 127 w 162"/>
                <a:gd name="T111" fmla="*/ 81 h 119"/>
                <a:gd name="T112" fmla="*/ 148 w 162"/>
                <a:gd name="T113" fmla="*/ 78 h 119"/>
                <a:gd name="T114" fmla="*/ 150 w 162"/>
                <a:gd name="T115" fmla="*/ 57 h 119"/>
                <a:gd name="T116" fmla="*/ 153 w 162"/>
                <a:gd name="T117" fmla="*/ 48 h 119"/>
                <a:gd name="T118" fmla="*/ 153 w 162"/>
                <a:gd name="T119" fmla="*/ 40 h 119"/>
                <a:gd name="T120" fmla="*/ 155 w 162"/>
                <a:gd name="T121" fmla="*/ 33 h 119"/>
                <a:gd name="T122" fmla="*/ 155 w 162"/>
                <a:gd name="T123" fmla="*/ 24 h 119"/>
                <a:gd name="T124" fmla="*/ 162 w 162"/>
                <a:gd name="T125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19">
                  <a:moveTo>
                    <a:pt x="162" y="19"/>
                  </a:moveTo>
                  <a:lnTo>
                    <a:pt x="162" y="19"/>
                  </a:lnTo>
                  <a:lnTo>
                    <a:pt x="162" y="17"/>
                  </a:lnTo>
                  <a:lnTo>
                    <a:pt x="160" y="17"/>
                  </a:lnTo>
                  <a:lnTo>
                    <a:pt x="160" y="17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3" y="12"/>
                  </a:lnTo>
                  <a:lnTo>
                    <a:pt x="150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3" y="17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36" y="21"/>
                  </a:lnTo>
                  <a:lnTo>
                    <a:pt x="134" y="24"/>
                  </a:lnTo>
                  <a:lnTo>
                    <a:pt x="131" y="26"/>
                  </a:lnTo>
                  <a:lnTo>
                    <a:pt x="129" y="29"/>
                  </a:lnTo>
                  <a:lnTo>
                    <a:pt x="127" y="33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19" y="43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12" y="50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07" y="52"/>
                  </a:lnTo>
                  <a:lnTo>
                    <a:pt x="100" y="57"/>
                  </a:lnTo>
                  <a:lnTo>
                    <a:pt x="100" y="5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91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1"/>
                  </a:lnTo>
                  <a:lnTo>
                    <a:pt x="79" y="19"/>
                  </a:lnTo>
                  <a:lnTo>
                    <a:pt x="76" y="17"/>
                  </a:lnTo>
                  <a:lnTo>
                    <a:pt x="76" y="14"/>
                  </a:lnTo>
                  <a:lnTo>
                    <a:pt x="79" y="9"/>
                  </a:lnTo>
                  <a:lnTo>
                    <a:pt x="76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5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6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19" y="67"/>
                  </a:lnTo>
                  <a:lnTo>
                    <a:pt x="19" y="71"/>
                  </a:lnTo>
                  <a:lnTo>
                    <a:pt x="19" y="74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9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6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53" y="109"/>
                  </a:lnTo>
                  <a:lnTo>
                    <a:pt x="55" y="109"/>
                  </a:lnTo>
                  <a:lnTo>
                    <a:pt x="57" y="109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9" y="119"/>
                  </a:lnTo>
                  <a:lnTo>
                    <a:pt x="86" y="114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09"/>
                  </a:lnTo>
                  <a:lnTo>
                    <a:pt x="86" y="100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8" y="88"/>
                  </a:lnTo>
                  <a:lnTo>
                    <a:pt x="105" y="88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5" y="86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48" y="78"/>
                  </a:lnTo>
                  <a:lnTo>
                    <a:pt x="160" y="74"/>
                  </a:lnTo>
                  <a:lnTo>
                    <a:pt x="153" y="62"/>
                  </a:lnTo>
                  <a:lnTo>
                    <a:pt x="150" y="62"/>
                  </a:lnTo>
                  <a:lnTo>
                    <a:pt x="150" y="59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0" y="55"/>
                  </a:lnTo>
                  <a:lnTo>
                    <a:pt x="150" y="55"/>
                  </a:lnTo>
                  <a:lnTo>
                    <a:pt x="150" y="52"/>
                  </a:lnTo>
                  <a:lnTo>
                    <a:pt x="153" y="48"/>
                  </a:lnTo>
                  <a:lnTo>
                    <a:pt x="153" y="45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3"/>
                  </a:lnTo>
                  <a:lnTo>
                    <a:pt x="155" y="31"/>
                  </a:lnTo>
                  <a:lnTo>
                    <a:pt x="155" y="26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8" y="24"/>
                  </a:lnTo>
                  <a:lnTo>
                    <a:pt x="160" y="21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2" y="19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57AAB57-3E6B-4BD3-B571-1966EB23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180" y="2598105"/>
              <a:ext cx="301284" cy="568749"/>
            </a:xfrm>
            <a:custGeom>
              <a:avLst/>
              <a:gdLst>
                <a:gd name="T0" fmla="*/ 93 w 98"/>
                <a:gd name="T1" fmla="*/ 157 h 185"/>
                <a:gd name="T2" fmla="*/ 91 w 98"/>
                <a:gd name="T3" fmla="*/ 154 h 185"/>
                <a:gd name="T4" fmla="*/ 91 w 98"/>
                <a:gd name="T5" fmla="*/ 152 h 185"/>
                <a:gd name="T6" fmla="*/ 86 w 98"/>
                <a:gd name="T7" fmla="*/ 143 h 185"/>
                <a:gd name="T8" fmla="*/ 84 w 98"/>
                <a:gd name="T9" fmla="*/ 135 h 185"/>
                <a:gd name="T10" fmla="*/ 84 w 98"/>
                <a:gd name="T11" fmla="*/ 131 h 185"/>
                <a:gd name="T12" fmla="*/ 76 w 98"/>
                <a:gd name="T13" fmla="*/ 114 h 185"/>
                <a:gd name="T14" fmla="*/ 69 w 98"/>
                <a:gd name="T15" fmla="*/ 107 h 185"/>
                <a:gd name="T16" fmla="*/ 57 w 98"/>
                <a:gd name="T17" fmla="*/ 90 h 185"/>
                <a:gd name="T18" fmla="*/ 50 w 98"/>
                <a:gd name="T19" fmla="*/ 85 h 185"/>
                <a:gd name="T20" fmla="*/ 48 w 98"/>
                <a:gd name="T21" fmla="*/ 83 h 185"/>
                <a:gd name="T22" fmla="*/ 41 w 98"/>
                <a:gd name="T23" fmla="*/ 74 h 185"/>
                <a:gd name="T24" fmla="*/ 41 w 98"/>
                <a:gd name="T25" fmla="*/ 69 h 185"/>
                <a:gd name="T26" fmla="*/ 43 w 98"/>
                <a:gd name="T27" fmla="*/ 66 h 185"/>
                <a:gd name="T28" fmla="*/ 41 w 98"/>
                <a:gd name="T29" fmla="*/ 64 h 185"/>
                <a:gd name="T30" fmla="*/ 48 w 98"/>
                <a:gd name="T31" fmla="*/ 57 h 185"/>
                <a:gd name="T32" fmla="*/ 50 w 98"/>
                <a:gd name="T33" fmla="*/ 52 h 185"/>
                <a:gd name="T34" fmla="*/ 48 w 98"/>
                <a:gd name="T35" fmla="*/ 33 h 185"/>
                <a:gd name="T36" fmla="*/ 50 w 98"/>
                <a:gd name="T37" fmla="*/ 24 h 185"/>
                <a:gd name="T38" fmla="*/ 48 w 98"/>
                <a:gd name="T39" fmla="*/ 14 h 185"/>
                <a:gd name="T40" fmla="*/ 36 w 98"/>
                <a:gd name="T41" fmla="*/ 5 h 185"/>
                <a:gd name="T42" fmla="*/ 31 w 98"/>
                <a:gd name="T43" fmla="*/ 17 h 185"/>
                <a:gd name="T44" fmla="*/ 24 w 98"/>
                <a:gd name="T45" fmla="*/ 24 h 185"/>
                <a:gd name="T46" fmla="*/ 19 w 98"/>
                <a:gd name="T47" fmla="*/ 24 h 185"/>
                <a:gd name="T48" fmla="*/ 10 w 98"/>
                <a:gd name="T49" fmla="*/ 26 h 185"/>
                <a:gd name="T50" fmla="*/ 5 w 98"/>
                <a:gd name="T51" fmla="*/ 31 h 185"/>
                <a:gd name="T52" fmla="*/ 5 w 98"/>
                <a:gd name="T53" fmla="*/ 43 h 185"/>
                <a:gd name="T54" fmla="*/ 7 w 98"/>
                <a:gd name="T55" fmla="*/ 52 h 185"/>
                <a:gd name="T56" fmla="*/ 2 w 98"/>
                <a:gd name="T57" fmla="*/ 55 h 185"/>
                <a:gd name="T58" fmla="*/ 2 w 98"/>
                <a:gd name="T59" fmla="*/ 59 h 185"/>
                <a:gd name="T60" fmla="*/ 2 w 98"/>
                <a:gd name="T61" fmla="*/ 71 h 185"/>
                <a:gd name="T62" fmla="*/ 5 w 98"/>
                <a:gd name="T63" fmla="*/ 74 h 185"/>
                <a:gd name="T64" fmla="*/ 2 w 98"/>
                <a:gd name="T65" fmla="*/ 81 h 185"/>
                <a:gd name="T66" fmla="*/ 5 w 98"/>
                <a:gd name="T67" fmla="*/ 81 h 185"/>
                <a:gd name="T68" fmla="*/ 7 w 98"/>
                <a:gd name="T69" fmla="*/ 81 h 185"/>
                <a:gd name="T70" fmla="*/ 12 w 98"/>
                <a:gd name="T71" fmla="*/ 83 h 185"/>
                <a:gd name="T72" fmla="*/ 10 w 98"/>
                <a:gd name="T73" fmla="*/ 90 h 185"/>
                <a:gd name="T74" fmla="*/ 12 w 98"/>
                <a:gd name="T75" fmla="*/ 93 h 185"/>
                <a:gd name="T76" fmla="*/ 2 w 98"/>
                <a:gd name="T77" fmla="*/ 100 h 185"/>
                <a:gd name="T78" fmla="*/ 0 w 98"/>
                <a:gd name="T79" fmla="*/ 104 h 185"/>
                <a:gd name="T80" fmla="*/ 0 w 98"/>
                <a:gd name="T81" fmla="*/ 112 h 185"/>
                <a:gd name="T82" fmla="*/ 5 w 98"/>
                <a:gd name="T83" fmla="*/ 114 h 185"/>
                <a:gd name="T84" fmla="*/ 12 w 98"/>
                <a:gd name="T85" fmla="*/ 121 h 185"/>
                <a:gd name="T86" fmla="*/ 17 w 98"/>
                <a:gd name="T87" fmla="*/ 126 h 185"/>
                <a:gd name="T88" fmla="*/ 10 w 98"/>
                <a:gd name="T89" fmla="*/ 133 h 185"/>
                <a:gd name="T90" fmla="*/ 7 w 98"/>
                <a:gd name="T91" fmla="*/ 140 h 185"/>
                <a:gd name="T92" fmla="*/ 7 w 98"/>
                <a:gd name="T93" fmla="*/ 152 h 185"/>
                <a:gd name="T94" fmla="*/ 5 w 98"/>
                <a:gd name="T95" fmla="*/ 159 h 185"/>
                <a:gd name="T96" fmla="*/ 14 w 98"/>
                <a:gd name="T97" fmla="*/ 164 h 185"/>
                <a:gd name="T98" fmla="*/ 24 w 98"/>
                <a:gd name="T99" fmla="*/ 173 h 185"/>
                <a:gd name="T100" fmla="*/ 21 w 98"/>
                <a:gd name="T101" fmla="*/ 178 h 185"/>
                <a:gd name="T102" fmla="*/ 29 w 98"/>
                <a:gd name="T103" fmla="*/ 178 h 185"/>
                <a:gd name="T104" fmla="*/ 29 w 98"/>
                <a:gd name="T105" fmla="*/ 176 h 185"/>
                <a:gd name="T106" fmla="*/ 33 w 98"/>
                <a:gd name="T107" fmla="*/ 173 h 185"/>
                <a:gd name="T108" fmla="*/ 43 w 98"/>
                <a:gd name="T109" fmla="*/ 173 h 185"/>
                <a:gd name="T110" fmla="*/ 50 w 98"/>
                <a:gd name="T111" fmla="*/ 173 h 185"/>
                <a:gd name="T112" fmla="*/ 62 w 98"/>
                <a:gd name="T113" fmla="*/ 178 h 185"/>
                <a:gd name="T114" fmla="*/ 67 w 98"/>
                <a:gd name="T115" fmla="*/ 181 h 185"/>
                <a:gd name="T116" fmla="*/ 69 w 98"/>
                <a:gd name="T117" fmla="*/ 183 h 185"/>
                <a:gd name="T118" fmla="*/ 79 w 98"/>
                <a:gd name="T119" fmla="*/ 181 h 185"/>
                <a:gd name="T120" fmla="*/ 88 w 98"/>
                <a:gd name="T121" fmla="*/ 178 h 185"/>
                <a:gd name="T122" fmla="*/ 88 w 98"/>
                <a:gd name="T123" fmla="*/ 171 h 185"/>
                <a:gd name="T124" fmla="*/ 95 w 98"/>
                <a:gd name="T125" fmla="*/ 16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" h="185">
                  <a:moveTo>
                    <a:pt x="98" y="166"/>
                  </a:moveTo>
                  <a:lnTo>
                    <a:pt x="98" y="164"/>
                  </a:lnTo>
                  <a:lnTo>
                    <a:pt x="95" y="164"/>
                  </a:lnTo>
                  <a:lnTo>
                    <a:pt x="95" y="164"/>
                  </a:lnTo>
                  <a:lnTo>
                    <a:pt x="93" y="162"/>
                  </a:lnTo>
                  <a:lnTo>
                    <a:pt x="93" y="159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3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47"/>
                  </a:lnTo>
                  <a:lnTo>
                    <a:pt x="86" y="145"/>
                  </a:lnTo>
                  <a:lnTo>
                    <a:pt x="86" y="143"/>
                  </a:lnTo>
                  <a:lnTo>
                    <a:pt x="86" y="143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4" y="138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1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4" y="126"/>
                  </a:lnTo>
                  <a:lnTo>
                    <a:pt x="79" y="119"/>
                  </a:lnTo>
                  <a:lnTo>
                    <a:pt x="76" y="114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69" y="107"/>
                  </a:lnTo>
                  <a:lnTo>
                    <a:pt x="69" y="104"/>
                  </a:lnTo>
                  <a:lnTo>
                    <a:pt x="64" y="104"/>
                  </a:lnTo>
                  <a:lnTo>
                    <a:pt x="64" y="102"/>
                  </a:lnTo>
                  <a:lnTo>
                    <a:pt x="62" y="97"/>
                  </a:lnTo>
                  <a:lnTo>
                    <a:pt x="60" y="95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5" y="88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8" y="71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5" y="7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7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9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4" y="128"/>
                  </a:lnTo>
                  <a:lnTo>
                    <a:pt x="14" y="128"/>
                  </a:lnTo>
                  <a:lnTo>
                    <a:pt x="12" y="131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7" y="138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5" y="150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7" y="162"/>
                  </a:lnTo>
                  <a:lnTo>
                    <a:pt x="10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7" y="164"/>
                  </a:lnTo>
                  <a:lnTo>
                    <a:pt x="19" y="166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1" y="169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4" y="178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3" y="176"/>
                  </a:lnTo>
                  <a:lnTo>
                    <a:pt x="55" y="176"/>
                  </a:lnTo>
                  <a:lnTo>
                    <a:pt x="55" y="178"/>
                  </a:lnTo>
                  <a:lnTo>
                    <a:pt x="57" y="178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4" y="181"/>
                  </a:lnTo>
                  <a:lnTo>
                    <a:pt x="64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67" y="183"/>
                  </a:lnTo>
                  <a:lnTo>
                    <a:pt x="67" y="185"/>
                  </a:lnTo>
                  <a:lnTo>
                    <a:pt x="69" y="18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72" y="183"/>
                  </a:lnTo>
                  <a:lnTo>
                    <a:pt x="74" y="181"/>
                  </a:lnTo>
                  <a:lnTo>
                    <a:pt x="76" y="178"/>
                  </a:lnTo>
                  <a:lnTo>
                    <a:pt x="76" y="178"/>
                  </a:lnTo>
                  <a:lnTo>
                    <a:pt x="76" y="178"/>
                  </a:lnTo>
                  <a:lnTo>
                    <a:pt x="79" y="178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84" y="178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69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8" y="166"/>
                  </a:lnTo>
                  <a:lnTo>
                    <a:pt x="98" y="166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F50EBC9-3D8B-45BE-B438-AA88209A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046" y="3086920"/>
              <a:ext cx="968413" cy="731689"/>
            </a:xfrm>
            <a:custGeom>
              <a:avLst/>
              <a:gdLst>
                <a:gd name="T0" fmla="*/ 299 w 315"/>
                <a:gd name="T1" fmla="*/ 133 h 238"/>
                <a:gd name="T2" fmla="*/ 289 w 315"/>
                <a:gd name="T3" fmla="*/ 143 h 238"/>
                <a:gd name="T4" fmla="*/ 270 w 315"/>
                <a:gd name="T5" fmla="*/ 155 h 238"/>
                <a:gd name="T6" fmla="*/ 263 w 315"/>
                <a:gd name="T7" fmla="*/ 155 h 238"/>
                <a:gd name="T8" fmla="*/ 220 w 315"/>
                <a:gd name="T9" fmla="*/ 150 h 238"/>
                <a:gd name="T10" fmla="*/ 215 w 315"/>
                <a:gd name="T11" fmla="*/ 136 h 238"/>
                <a:gd name="T12" fmla="*/ 210 w 315"/>
                <a:gd name="T13" fmla="*/ 129 h 238"/>
                <a:gd name="T14" fmla="*/ 191 w 315"/>
                <a:gd name="T15" fmla="*/ 124 h 238"/>
                <a:gd name="T16" fmla="*/ 165 w 315"/>
                <a:gd name="T17" fmla="*/ 117 h 238"/>
                <a:gd name="T18" fmla="*/ 175 w 315"/>
                <a:gd name="T19" fmla="*/ 105 h 238"/>
                <a:gd name="T20" fmla="*/ 165 w 315"/>
                <a:gd name="T21" fmla="*/ 83 h 238"/>
                <a:gd name="T22" fmla="*/ 153 w 315"/>
                <a:gd name="T23" fmla="*/ 71 h 238"/>
                <a:gd name="T24" fmla="*/ 146 w 315"/>
                <a:gd name="T25" fmla="*/ 62 h 238"/>
                <a:gd name="T26" fmla="*/ 139 w 315"/>
                <a:gd name="T27" fmla="*/ 48 h 238"/>
                <a:gd name="T28" fmla="*/ 127 w 315"/>
                <a:gd name="T29" fmla="*/ 31 h 238"/>
                <a:gd name="T30" fmla="*/ 117 w 315"/>
                <a:gd name="T31" fmla="*/ 14 h 238"/>
                <a:gd name="T32" fmla="*/ 101 w 315"/>
                <a:gd name="T33" fmla="*/ 5 h 238"/>
                <a:gd name="T34" fmla="*/ 79 w 315"/>
                <a:gd name="T35" fmla="*/ 3 h 238"/>
                <a:gd name="T36" fmla="*/ 84 w 315"/>
                <a:gd name="T37" fmla="*/ 31 h 238"/>
                <a:gd name="T38" fmla="*/ 53 w 315"/>
                <a:gd name="T39" fmla="*/ 43 h 238"/>
                <a:gd name="T40" fmla="*/ 36 w 315"/>
                <a:gd name="T41" fmla="*/ 48 h 238"/>
                <a:gd name="T42" fmla="*/ 29 w 315"/>
                <a:gd name="T43" fmla="*/ 52 h 238"/>
                <a:gd name="T44" fmla="*/ 34 w 315"/>
                <a:gd name="T45" fmla="*/ 67 h 238"/>
                <a:gd name="T46" fmla="*/ 19 w 315"/>
                <a:gd name="T47" fmla="*/ 62 h 238"/>
                <a:gd name="T48" fmla="*/ 0 w 315"/>
                <a:gd name="T49" fmla="*/ 79 h 238"/>
                <a:gd name="T50" fmla="*/ 8 w 315"/>
                <a:gd name="T51" fmla="*/ 98 h 238"/>
                <a:gd name="T52" fmla="*/ 12 w 315"/>
                <a:gd name="T53" fmla="*/ 105 h 238"/>
                <a:gd name="T54" fmla="*/ 17 w 315"/>
                <a:gd name="T55" fmla="*/ 119 h 238"/>
                <a:gd name="T56" fmla="*/ 36 w 315"/>
                <a:gd name="T57" fmla="*/ 112 h 238"/>
                <a:gd name="T58" fmla="*/ 46 w 315"/>
                <a:gd name="T59" fmla="*/ 100 h 238"/>
                <a:gd name="T60" fmla="*/ 62 w 315"/>
                <a:gd name="T61" fmla="*/ 81 h 238"/>
                <a:gd name="T62" fmla="*/ 84 w 315"/>
                <a:gd name="T63" fmla="*/ 76 h 238"/>
                <a:gd name="T64" fmla="*/ 84 w 315"/>
                <a:gd name="T65" fmla="*/ 83 h 238"/>
                <a:gd name="T66" fmla="*/ 77 w 315"/>
                <a:gd name="T67" fmla="*/ 100 h 238"/>
                <a:gd name="T68" fmla="*/ 74 w 315"/>
                <a:gd name="T69" fmla="*/ 117 h 238"/>
                <a:gd name="T70" fmla="*/ 89 w 315"/>
                <a:gd name="T71" fmla="*/ 148 h 238"/>
                <a:gd name="T72" fmla="*/ 93 w 315"/>
                <a:gd name="T73" fmla="*/ 174 h 238"/>
                <a:gd name="T74" fmla="*/ 105 w 315"/>
                <a:gd name="T75" fmla="*/ 188 h 238"/>
                <a:gd name="T76" fmla="*/ 93 w 315"/>
                <a:gd name="T77" fmla="*/ 197 h 238"/>
                <a:gd name="T78" fmla="*/ 93 w 315"/>
                <a:gd name="T79" fmla="*/ 217 h 238"/>
                <a:gd name="T80" fmla="*/ 108 w 315"/>
                <a:gd name="T81" fmla="*/ 212 h 238"/>
                <a:gd name="T82" fmla="*/ 120 w 315"/>
                <a:gd name="T83" fmla="*/ 212 h 238"/>
                <a:gd name="T84" fmla="*/ 136 w 315"/>
                <a:gd name="T85" fmla="*/ 202 h 238"/>
                <a:gd name="T86" fmla="*/ 144 w 315"/>
                <a:gd name="T87" fmla="*/ 226 h 238"/>
                <a:gd name="T88" fmla="*/ 167 w 315"/>
                <a:gd name="T89" fmla="*/ 231 h 238"/>
                <a:gd name="T90" fmla="*/ 175 w 315"/>
                <a:gd name="T91" fmla="*/ 228 h 238"/>
                <a:gd name="T92" fmla="*/ 182 w 315"/>
                <a:gd name="T93" fmla="*/ 236 h 238"/>
                <a:gd name="T94" fmla="*/ 189 w 315"/>
                <a:gd name="T95" fmla="*/ 236 h 238"/>
                <a:gd name="T96" fmla="*/ 198 w 315"/>
                <a:gd name="T97" fmla="*/ 238 h 238"/>
                <a:gd name="T98" fmla="*/ 208 w 315"/>
                <a:gd name="T99" fmla="*/ 233 h 238"/>
                <a:gd name="T100" fmla="*/ 220 w 315"/>
                <a:gd name="T101" fmla="*/ 233 h 238"/>
                <a:gd name="T102" fmla="*/ 222 w 315"/>
                <a:gd name="T103" fmla="*/ 212 h 238"/>
                <a:gd name="T104" fmla="*/ 232 w 315"/>
                <a:gd name="T105" fmla="*/ 214 h 238"/>
                <a:gd name="T106" fmla="*/ 287 w 315"/>
                <a:gd name="T107" fmla="*/ 188 h 238"/>
                <a:gd name="T108" fmla="*/ 299 w 315"/>
                <a:gd name="T109" fmla="*/ 159 h 238"/>
                <a:gd name="T110" fmla="*/ 311 w 315"/>
                <a:gd name="T111" fmla="*/ 143 h 238"/>
                <a:gd name="T112" fmla="*/ 313 w 315"/>
                <a:gd name="T113" fmla="*/ 138 h 238"/>
                <a:gd name="T114" fmla="*/ 313 w 315"/>
                <a:gd name="T115" fmla="*/ 131 h 238"/>
                <a:gd name="T116" fmla="*/ 315 w 315"/>
                <a:gd name="T117" fmla="*/ 12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5" h="238">
                  <a:moveTo>
                    <a:pt x="315" y="121"/>
                  </a:moveTo>
                  <a:lnTo>
                    <a:pt x="313" y="121"/>
                  </a:lnTo>
                  <a:lnTo>
                    <a:pt x="313" y="124"/>
                  </a:lnTo>
                  <a:lnTo>
                    <a:pt x="311" y="124"/>
                  </a:lnTo>
                  <a:lnTo>
                    <a:pt x="311" y="124"/>
                  </a:lnTo>
                  <a:lnTo>
                    <a:pt x="308" y="126"/>
                  </a:lnTo>
                  <a:lnTo>
                    <a:pt x="306" y="129"/>
                  </a:lnTo>
                  <a:lnTo>
                    <a:pt x="303" y="131"/>
                  </a:lnTo>
                  <a:lnTo>
                    <a:pt x="301" y="131"/>
                  </a:lnTo>
                  <a:lnTo>
                    <a:pt x="299" y="133"/>
                  </a:lnTo>
                  <a:lnTo>
                    <a:pt x="299" y="133"/>
                  </a:lnTo>
                  <a:lnTo>
                    <a:pt x="296" y="136"/>
                  </a:lnTo>
                  <a:lnTo>
                    <a:pt x="294" y="136"/>
                  </a:lnTo>
                  <a:lnTo>
                    <a:pt x="291" y="138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89" y="140"/>
                  </a:lnTo>
                  <a:lnTo>
                    <a:pt x="289" y="143"/>
                  </a:lnTo>
                  <a:lnTo>
                    <a:pt x="289" y="143"/>
                  </a:lnTo>
                  <a:lnTo>
                    <a:pt x="289" y="143"/>
                  </a:lnTo>
                  <a:lnTo>
                    <a:pt x="287" y="145"/>
                  </a:lnTo>
                  <a:lnTo>
                    <a:pt x="284" y="145"/>
                  </a:lnTo>
                  <a:lnTo>
                    <a:pt x="280" y="148"/>
                  </a:lnTo>
                  <a:lnTo>
                    <a:pt x="280" y="148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52"/>
                  </a:lnTo>
                  <a:lnTo>
                    <a:pt x="275" y="152"/>
                  </a:lnTo>
                  <a:lnTo>
                    <a:pt x="272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68" y="155"/>
                  </a:lnTo>
                  <a:lnTo>
                    <a:pt x="268" y="155"/>
                  </a:lnTo>
                  <a:lnTo>
                    <a:pt x="268" y="155"/>
                  </a:lnTo>
                  <a:lnTo>
                    <a:pt x="268" y="155"/>
                  </a:lnTo>
                  <a:lnTo>
                    <a:pt x="268" y="155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53" y="155"/>
                  </a:lnTo>
                  <a:lnTo>
                    <a:pt x="244" y="155"/>
                  </a:lnTo>
                  <a:lnTo>
                    <a:pt x="232" y="155"/>
                  </a:lnTo>
                  <a:lnTo>
                    <a:pt x="222" y="155"/>
                  </a:lnTo>
                  <a:lnTo>
                    <a:pt x="220" y="155"/>
                  </a:lnTo>
                  <a:lnTo>
                    <a:pt x="220" y="155"/>
                  </a:lnTo>
                  <a:lnTo>
                    <a:pt x="220" y="155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0" y="148"/>
                  </a:lnTo>
                  <a:lnTo>
                    <a:pt x="220" y="148"/>
                  </a:lnTo>
                  <a:lnTo>
                    <a:pt x="220" y="148"/>
                  </a:lnTo>
                  <a:lnTo>
                    <a:pt x="220" y="145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5" y="136"/>
                  </a:lnTo>
                  <a:lnTo>
                    <a:pt x="213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08" y="126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1" y="126"/>
                  </a:lnTo>
                  <a:lnTo>
                    <a:pt x="198" y="126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4"/>
                  </a:lnTo>
                  <a:lnTo>
                    <a:pt x="191" y="121"/>
                  </a:lnTo>
                  <a:lnTo>
                    <a:pt x="184" y="121"/>
                  </a:lnTo>
                  <a:lnTo>
                    <a:pt x="160" y="121"/>
                  </a:lnTo>
                  <a:lnTo>
                    <a:pt x="160" y="119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7" y="112"/>
                  </a:lnTo>
                  <a:lnTo>
                    <a:pt x="167" y="112"/>
                  </a:lnTo>
                  <a:lnTo>
                    <a:pt x="167" y="112"/>
                  </a:lnTo>
                  <a:lnTo>
                    <a:pt x="170" y="112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2" y="107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5" y="102"/>
                  </a:lnTo>
                  <a:lnTo>
                    <a:pt x="175" y="98"/>
                  </a:lnTo>
                  <a:lnTo>
                    <a:pt x="175" y="95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1"/>
                  </a:lnTo>
                  <a:lnTo>
                    <a:pt x="170" y="91"/>
                  </a:lnTo>
                  <a:lnTo>
                    <a:pt x="165" y="83"/>
                  </a:lnTo>
                  <a:lnTo>
                    <a:pt x="163" y="81"/>
                  </a:lnTo>
                  <a:lnTo>
                    <a:pt x="163" y="81"/>
                  </a:lnTo>
                  <a:lnTo>
                    <a:pt x="163" y="81"/>
                  </a:lnTo>
                  <a:lnTo>
                    <a:pt x="160" y="79"/>
                  </a:lnTo>
                  <a:lnTo>
                    <a:pt x="158" y="79"/>
                  </a:lnTo>
                  <a:lnTo>
                    <a:pt x="155" y="79"/>
                  </a:lnTo>
                  <a:lnTo>
                    <a:pt x="155" y="76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3" y="71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3" y="67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6" y="62"/>
                  </a:lnTo>
                  <a:lnTo>
                    <a:pt x="141" y="60"/>
                  </a:lnTo>
                  <a:lnTo>
                    <a:pt x="141" y="60"/>
                  </a:lnTo>
                  <a:lnTo>
                    <a:pt x="141" y="60"/>
                  </a:lnTo>
                  <a:lnTo>
                    <a:pt x="141" y="57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50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6" y="45"/>
                  </a:lnTo>
                  <a:lnTo>
                    <a:pt x="136" y="43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38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7" y="36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9" y="33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32" y="26"/>
                  </a:lnTo>
                  <a:lnTo>
                    <a:pt x="129" y="26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17" y="14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0" y="10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3" y="5"/>
                  </a:lnTo>
                  <a:lnTo>
                    <a:pt x="91" y="3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14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4" y="26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79" y="33"/>
                  </a:lnTo>
                  <a:lnTo>
                    <a:pt x="77" y="36"/>
                  </a:lnTo>
                  <a:lnTo>
                    <a:pt x="74" y="36"/>
                  </a:lnTo>
                  <a:lnTo>
                    <a:pt x="62" y="38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3" y="43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6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8" y="74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5" y="112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7" y="119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31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6" y="112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6" y="102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1" y="95"/>
                  </a:lnTo>
                  <a:lnTo>
                    <a:pt x="53" y="91"/>
                  </a:lnTo>
                  <a:lnTo>
                    <a:pt x="55" y="88"/>
                  </a:lnTo>
                  <a:lnTo>
                    <a:pt x="58" y="86"/>
                  </a:lnTo>
                  <a:lnTo>
                    <a:pt x="60" y="83"/>
                  </a:lnTo>
                  <a:lnTo>
                    <a:pt x="62" y="83"/>
                  </a:lnTo>
                  <a:lnTo>
                    <a:pt x="62" y="81"/>
                  </a:lnTo>
                  <a:lnTo>
                    <a:pt x="67" y="79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76"/>
                  </a:lnTo>
                  <a:lnTo>
                    <a:pt x="77" y="74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6" y="79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86" y="83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2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79" y="93"/>
                  </a:lnTo>
                  <a:lnTo>
                    <a:pt x="79" y="95"/>
                  </a:lnTo>
                  <a:lnTo>
                    <a:pt x="77" y="98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10"/>
                  </a:lnTo>
                  <a:lnTo>
                    <a:pt x="74" y="114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4"/>
                  </a:lnTo>
                  <a:lnTo>
                    <a:pt x="77" y="124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6" y="138"/>
                  </a:lnTo>
                  <a:lnTo>
                    <a:pt x="86" y="140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9" y="152"/>
                  </a:lnTo>
                  <a:lnTo>
                    <a:pt x="91" y="155"/>
                  </a:lnTo>
                  <a:lnTo>
                    <a:pt x="93" y="159"/>
                  </a:lnTo>
                  <a:lnTo>
                    <a:pt x="93" y="162"/>
                  </a:lnTo>
                  <a:lnTo>
                    <a:pt x="93" y="164"/>
                  </a:lnTo>
                  <a:lnTo>
                    <a:pt x="93" y="171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81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05" y="188"/>
                  </a:lnTo>
                  <a:lnTo>
                    <a:pt x="105" y="188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105" y="190"/>
                  </a:lnTo>
                  <a:lnTo>
                    <a:pt x="103" y="190"/>
                  </a:lnTo>
                  <a:lnTo>
                    <a:pt x="101" y="193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7"/>
                  </a:lnTo>
                  <a:lnTo>
                    <a:pt x="93" y="197"/>
                  </a:lnTo>
                  <a:lnTo>
                    <a:pt x="91" y="202"/>
                  </a:lnTo>
                  <a:lnTo>
                    <a:pt x="89" y="205"/>
                  </a:lnTo>
                  <a:lnTo>
                    <a:pt x="86" y="205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9" y="214"/>
                  </a:lnTo>
                  <a:lnTo>
                    <a:pt x="89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3" y="217"/>
                  </a:lnTo>
                  <a:lnTo>
                    <a:pt x="96" y="217"/>
                  </a:lnTo>
                  <a:lnTo>
                    <a:pt x="96" y="217"/>
                  </a:lnTo>
                  <a:lnTo>
                    <a:pt x="96" y="214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103" y="214"/>
                  </a:lnTo>
                  <a:lnTo>
                    <a:pt x="103" y="214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5" y="212"/>
                  </a:lnTo>
                  <a:lnTo>
                    <a:pt x="117" y="212"/>
                  </a:lnTo>
                  <a:lnTo>
                    <a:pt x="117" y="212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2" y="209"/>
                  </a:lnTo>
                  <a:lnTo>
                    <a:pt x="127" y="205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4" y="202"/>
                  </a:lnTo>
                  <a:lnTo>
                    <a:pt x="136" y="202"/>
                  </a:lnTo>
                  <a:lnTo>
                    <a:pt x="136" y="202"/>
                  </a:lnTo>
                  <a:lnTo>
                    <a:pt x="136" y="202"/>
                  </a:lnTo>
                  <a:lnTo>
                    <a:pt x="139" y="202"/>
                  </a:lnTo>
                  <a:lnTo>
                    <a:pt x="139" y="207"/>
                  </a:lnTo>
                  <a:lnTo>
                    <a:pt x="141" y="209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4" y="217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6"/>
                  </a:lnTo>
                  <a:lnTo>
                    <a:pt x="144" y="228"/>
                  </a:lnTo>
                  <a:lnTo>
                    <a:pt x="146" y="231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lnTo>
                    <a:pt x="151" y="233"/>
                  </a:lnTo>
                  <a:lnTo>
                    <a:pt x="153" y="233"/>
                  </a:lnTo>
                  <a:lnTo>
                    <a:pt x="158" y="233"/>
                  </a:lnTo>
                  <a:lnTo>
                    <a:pt x="165" y="231"/>
                  </a:lnTo>
                  <a:lnTo>
                    <a:pt x="167" y="231"/>
                  </a:lnTo>
                  <a:lnTo>
                    <a:pt x="170" y="231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175" y="226"/>
                  </a:lnTo>
                  <a:lnTo>
                    <a:pt x="175" y="226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77" y="231"/>
                  </a:lnTo>
                  <a:lnTo>
                    <a:pt x="177" y="233"/>
                  </a:lnTo>
                  <a:lnTo>
                    <a:pt x="177" y="233"/>
                  </a:lnTo>
                  <a:lnTo>
                    <a:pt x="179" y="233"/>
                  </a:lnTo>
                  <a:lnTo>
                    <a:pt x="182" y="233"/>
                  </a:lnTo>
                  <a:lnTo>
                    <a:pt x="182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1" y="236"/>
                  </a:lnTo>
                  <a:lnTo>
                    <a:pt x="191" y="238"/>
                  </a:lnTo>
                  <a:lnTo>
                    <a:pt x="191" y="238"/>
                  </a:lnTo>
                  <a:lnTo>
                    <a:pt x="191" y="238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8" y="238"/>
                  </a:lnTo>
                  <a:lnTo>
                    <a:pt x="198" y="238"/>
                  </a:lnTo>
                  <a:lnTo>
                    <a:pt x="201" y="238"/>
                  </a:lnTo>
                  <a:lnTo>
                    <a:pt x="201" y="238"/>
                  </a:lnTo>
                  <a:lnTo>
                    <a:pt x="201" y="238"/>
                  </a:lnTo>
                  <a:lnTo>
                    <a:pt x="201" y="238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8" y="233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3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5" y="233"/>
                  </a:lnTo>
                  <a:lnTo>
                    <a:pt x="218" y="231"/>
                  </a:lnTo>
                  <a:lnTo>
                    <a:pt x="218" y="231"/>
                  </a:lnTo>
                  <a:lnTo>
                    <a:pt x="220" y="231"/>
                  </a:lnTo>
                  <a:lnTo>
                    <a:pt x="220" y="233"/>
                  </a:lnTo>
                  <a:lnTo>
                    <a:pt x="220" y="233"/>
                  </a:lnTo>
                  <a:lnTo>
                    <a:pt x="220" y="231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25" y="219"/>
                  </a:lnTo>
                  <a:lnTo>
                    <a:pt x="225" y="219"/>
                  </a:lnTo>
                  <a:lnTo>
                    <a:pt x="225" y="217"/>
                  </a:lnTo>
                  <a:lnTo>
                    <a:pt x="225" y="217"/>
                  </a:lnTo>
                  <a:lnTo>
                    <a:pt x="222" y="212"/>
                  </a:lnTo>
                  <a:lnTo>
                    <a:pt x="222" y="212"/>
                  </a:lnTo>
                  <a:lnTo>
                    <a:pt x="222" y="212"/>
                  </a:lnTo>
                  <a:lnTo>
                    <a:pt x="222" y="209"/>
                  </a:lnTo>
                  <a:lnTo>
                    <a:pt x="225" y="209"/>
                  </a:lnTo>
                  <a:lnTo>
                    <a:pt x="225" y="209"/>
                  </a:lnTo>
                  <a:lnTo>
                    <a:pt x="227" y="209"/>
                  </a:lnTo>
                  <a:lnTo>
                    <a:pt x="227" y="212"/>
                  </a:lnTo>
                  <a:lnTo>
                    <a:pt x="229" y="212"/>
                  </a:lnTo>
                  <a:lnTo>
                    <a:pt x="232" y="214"/>
                  </a:lnTo>
                  <a:lnTo>
                    <a:pt x="232" y="214"/>
                  </a:lnTo>
                  <a:lnTo>
                    <a:pt x="241" y="214"/>
                  </a:lnTo>
                  <a:lnTo>
                    <a:pt x="241" y="212"/>
                  </a:lnTo>
                  <a:lnTo>
                    <a:pt x="241" y="212"/>
                  </a:lnTo>
                  <a:lnTo>
                    <a:pt x="268" y="200"/>
                  </a:lnTo>
                  <a:lnTo>
                    <a:pt x="272" y="197"/>
                  </a:lnTo>
                  <a:lnTo>
                    <a:pt x="275" y="197"/>
                  </a:lnTo>
                  <a:lnTo>
                    <a:pt x="277" y="195"/>
                  </a:lnTo>
                  <a:lnTo>
                    <a:pt x="280" y="193"/>
                  </a:lnTo>
                  <a:lnTo>
                    <a:pt x="282" y="190"/>
                  </a:lnTo>
                  <a:lnTo>
                    <a:pt x="287" y="188"/>
                  </a:lnTo>
                  <a:lnTo>
                    <a:pt x="287" y="188"/>
                  </a:lnTo>
                  <a:lnTo>
                    <a:pt x="289" y="186"/>
                  </a:lnTo>
                  <a:lnTo>
                    <a:pt x="294" y="181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96" y="174"/>
                  </a:lnTo>
                  <a:lnTo>
                    <a:pt x="296" y="164"/>
                  </a:lnTo>
                  <a:lnTo>
                    <a:pt x="299" y="164"/>
                  </a:lnTo>
                  <a:lnTo>
                    <a:pt x="299" y="162"/>
                  </a:lnTo>
                  <a:lnTo>
                    <a:pt x="299" y="159"/>
                  </a:lnTo>
                  <a:lnTo>
                    <a:pt x="301" y="159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8" y="150"/>
                  </a:lnTo>
                  <a:lnTo>
                    <a:pt x="308" y="148"/>
                  </a:lnTo>
                  <a:lnTo>
                    <a:pt x="311" y="145"/>
                  </a:lnTo>
                  <a:lnTo>
                    <a:pt x="311" y="143"/>
                  </a:lnTo>
                  <a:lnTo>
                    <a:pt x="311" y="143"/>
                  </a:lnTo>
                  <a:lnTo>
                    <a:pt x="311" y="143"/>
                  </a:lnTo>
                  <a:lnTo>
                    <a:pt x="311" y="143"/>
                  </a:lnTo>
                  <a:lnTo>
                    <a:pt x="311" y="143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0"/>
                  </a:lnTo>
                  <a:lnTo>
                    <a:pt x="313" y="140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38"/>
                  </a:lnTo>
                  <a:lnTo>
                    <a:pt x="313" y="136"/>
                  </a:lnTo>
                  <a:lnTo>
                    <a:pt x="311" y="136"/>
                  </a:lnTo>
                  <a:lnTo>
                    <a:pt x="311" y="133"/>
                  </a:lnTo>
                  <a:lnTo>
                    <a:pt x="311" y="133"/>
                  </a:lnTo>
                  <a:lnTo>
                    <a:pt x="311" y="131"/>
                  </a:lnTo>
                  <a:lnTo>
                    <a:pt x="311" y="131"/>
                  </a:lnTo>
                  <a:lnTo>
                    <a:pt x="311" y="131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1"/>
                  </a:lnTo>
                  <a:lnTo>
                    <a:pt x="313" y="131"/>
                  </a:lnTo>
                  <a:lnTo>
                    <a:pt x="313" y="129"/>
                  </a:lnTo>
                  <a:lnTo>
                    <a:pt x="313" y="129"/>
                  </a:lnTo>
                  <a:lnTo>
                    <a:pt x="313" y="129"/>
                  </a:lnTo>
                  <a:lnTo>
                    <a:pt x="313" y="126"/>
                  </a:lnTo>
                  <a:lnTo>
                    <a:pt x="313" y="126"/>
                  </a:lnTo>
                  <a:lnTo>
                    <a:pt x="313" y="126"/>
                  </a:lnTo>
                  <a:lnTo>
                    <a:pt x="313" y="126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15" y="121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143420A-DA56-4426-A8FD-4BE10070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635" y="4805469"/>
              <a:ext cx="301284" cy="285912"/>
            </a:xfrm>
            <a:custGeom>
              <a:avLst/>
              <a:gdLst>
                <a:gd name="T0" fmla="*/ 96 w 98"/>
                <a:gd name="T1" fmla="*/ 33 h 93"/>
                <a:gd name="T2" fmla="*/ 91 w 98"/>
                <a:gd name="T3" fmla="*/ 28 h 93"/>
                <a:gd name="T4" fmla="*/ 88 w 98"/>
                <a:gd name="T5" fmla="*/ 28 h 93"/>
                <a:gd name="T6" fmla="*/ 86 w 98"/>
                <a:gd name="T7" fmla="*/ 28 h 93"/>
                <a:gd name="T8" fmla="*/ 84 w 98"/>
                <a:gd name="T9" fmla="*/ 28 h 93"/>
                <a:gd name="T10" fmla="*/ 81 w 98"/>
                <a:gd name="T11" fmla="*/ 26 h 93"/>
                <a:gd name="T12" fmla="*/ 81 w 98"/>
                <a:gd name="T13" fmla="*/ 26 h 93"/>
                <a:gd name="T14" fmla="*/ 79 w 98"/>
                <a:gd name="T15" fmla="*/ 26 h 93"/>
                <a:gd name="T16" fmla="*/ 79 w 98"/>
                <a:gd name="T17" fmla="*/ 26 h 93"/>
                <a:gd name="T18" fmla="*/ 76 w 98"/>
                <a:gd name="T19" fmla="*/ 24 h 93"/>
                <a:gd name="T20" fmla="*/ 74 w 98"/>
                <a:gd name="T21" fmla="*/ 24 h 93"/>
                <a:gd name="T22" fmla="*/ 72 w 98"/>
                <a:gd name="T23" fmla="*/ 21 h 93"/>
                <a:gd name="T24" fmla="*/ 69 w 98"/>
                <a:gd name="T25" fmla="*/ 19 h 93"/>
                <a:gd name="T26" fmla="*/ 69 w 98"/>
                <a:gd name="T27" fmla="*/ 19 h 93"/>
                <a:gd name="T28" fmla="*/ 62 w 98"/>
                <a:gd name="T29" fmla="*/ 12 h 93"/>
                <a:gd name="T30" fmla="*/ 57 w 98"/>
                <a:gd name="T31" fmla="*/ 7 h 93"/>
                <a:gd name="T32" fmla="*/ 55 w 98"/>
                <a:gd name="T33" fmla="*/ 7 h 93"/>
                <a:gd name="T34" fmla="*/ 53 w 98"/>
                <a:gd name="T35" fmla="*/ 5 h 93"/>
                <a:gd name="T36" fmla="*/ 50 w 98"/>
                <a:gd name="T37" fmla="*/ 0 h 93"/>
                <a:gd name="T38" fmla="*/ 45 w 98"/>
                <a:gd name="T39" fmla="*/ 0 h 93"/>
                <a:gd name="T40" fmla="*/ 43 w 98"/>
                <a:gd name="T41" fmla="*/ 2 h 93"/>
                <a:gd name="T42" fmla="*/ 41 w 98"/>
                <a:gd name="T43" fmla="*/ 5 h 93"/>
                <a:gd name="T44" fmla="*/ 41 w 98"/>
                <a:gd name="T45" fmla="*/ 7 h 93"/>
                <a:gd name="T46" fmla="*/ 41 w 98"/>
                <a:gd name="T47" fmla="*/ 12 h 93"/>
                <a:gd name="T48" fmla="*/ 41 w 98"/>
                <a:gd name="T49" fmla="*/ 12 h 93"/>
                <a:gd name="T50" fmla="*/ 41 w 98"/>
                <a:gd name="T51" fmla="*/ 14 h 93"/>
                <a:gd name="T52" fmla="*/ 31 w 98"/>
                <a:gd name="T53" fmla="*/ 24 h 93"/>
                <a:gd name="T54" fmla="*/ 29 w 98"/>
                <a:gd name="T55" fmla="*/ 26 h 93"/>
                <a:gd name="T56" fmla="*/ 26 w 98"/>
                <a:gd name="T57" fmla="*/ 28 h 93"/>
                <a:gd name="T58" fmla="*/ 24 w 98"/>
                <a:gd name="T59" fmla="*/ 33 h 93"/>
                <a:gd name="T60" fmla="*/ 22 w 98"/>
                <a:gd name="T61" fmla="*/ 38 h 93"/>
                <a:gd name="T62" fmla="*/ 19 w 98"/>
                <a:gd name="T63" fmla="*/ 40 h 93"/>
                <a:gd name="T64" fmla="*/ 17 w 98"/>
                <a:gd name="T65" fmla="*/ 45 h 93"/>
                <a:gd name="T66" fmla="*/ 14 w 98"/>
                <a:gd name="T67" fmla="*/ 47 h 93"/>
                <a:gd name="T68" fmla="*/ 7 w 98"/>
                <a:gd name="T69" fmla="*/ 52 h 93"/>
                <a:gd name="T70" fmla="*/ 3 w 98"/>
                <a:gd name="T71" fmla="*/ 55 h 93"/>
                <a:gd name="T72" fmla="*/ 3 w 98"/>
                <a:gd name="T73" fmla="*/ 57 h 93"/>
                <a:gd name="T74" fmla="*/ 0 w 98"/>
                <a:gd name="T75" fmla="*/ 59 h 93"/>
                <a:gd name="T76" fmla="*/ 5 w 98"/>
                <a:gd name="T77" fmla="*/ 64 h 93"/>
                <a:gd name="T78" fmla="*/ 12 w 98"/>
                <a:gd name="T79" fmla="*/ 64 h 93"/>
                <a:gd name="T80" fmla="*/ 17 w 98"/>
                <a:gd name="T81" fmla="*/ 69 h 93"/>
                <a:gd name="T82" fmla="*/ 17 w 98"/>
                <a:gd name="T83" fmla="*/ 71 h 93"/>
                <a:gd name="T84" fmla="*/ 24 w 98"/>
                <a:gd name="T85" fmla="*/ 76 h 93"/>
                <a:gd name="T86" fmla="*/ 26 w 98"/>
                <a:gd name="T87" fmla="*/ 76 h 93"/>
                <a:gd name="T88" fmla="*/ 26 w 98"/>
                <a:gd name="T89" fmla="*/ 78 h 93"/>
                <a:gd name="T90" fmla="*/ 34 w 98"/>
                <a:gd name="T91" fmla="*/ 83 h 93"/>
                <a:gd name="T92" fmla="*/ 41 w 98"/>
                <a:gd name="T93" fmla="*/ 88 h 93"/>
                <a:gd name="T94" fmla="*/ 48 w 98"/>
                <a:gd name="T95" fmla="*/ 90 h 93"/>
                <a:gd name="T96" fmla="*/ 60 w 98"/>
                <a:gd name="T97" fmla="*/ 90 h 93"/>
                <a:gd name="T98" fmla="*/ 67 w 98"/>
                <a:gd name="T99" fmla="*/ 88 h 93"/>
                <a:gd name="T100" fmla="*/ 69 w 98"/>
                <a:gd name="T101" fmla="*/ 85 h 93"/>
                <a:gd name="T102" fmla="*/ 76 w 98"/>
                <a:gd name="T103" fmla="*/ 81 h 93"/>
                <a:gd name="T104" fmla="*/ 81 w 98"/>
                <a:gd name="T105" fmla="*/ 69 h 93"/>
                <a:gd name="T106" fmla="*/ 79 w 98"/>
                <a:gd name="T107" fmla="*/ 64 h 93"/>
                <a:gd name="T108" fmla="*/ 79 w 98"/>
                <a:gd name="T109" fmla="*/ 59 h 93"/>
                <a:gd name="T110" fmla="*/ 76 w 98"/>
                <a:gd name="T111" fmla="*/ 52 h 93"/>
                <a:gd name="T112" fmla="*/ 84 w 98"/>
                <a:gd name="T113" fmla="*/ 50 h 93"/>
                <a:gd name="T114" fmla="*/ 98 w 98"/>
                <a:gd name="T115" fmla="*/ 40 h 93"/>
                <a:gd name="T116" fmla="*/ 98 w 98"/>
                <a:gd name="T117" fmla="*/ 3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" h="93">
                  <a:moveTo>
                    <a:pt x="98" y="38"/>
                  </a:moveTo>
                  <a:lnTo>
                    <a:pt x="98" y="36"/>
                  </a:lnTo>
                  <a:lnTo>
                    <a:pt x="96" y="33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7" y="19"/>
                  </a:lnTo>
                  <a:lnTo>
                    <a:pt x="67" y="16"/>
                  </a:lnTo>
                  <a:lnTo>
                    <a:pt x="62" y="12"/>
                  </a:lnTo>
                  <a:lnTo>
                    <a:pt x="60" y="5"/>
                  </a:lnTo>
                  <a:lnTo>
                    <a:pt x="57" y="2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9" y="81"/>
                  </a:lnTo>
                  <a:lnTo>
                    <a:pt x="31" y="83"/>
                  </a:lnTo>
                  <a:lnTo>
                    <a:pt x="34" y="83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1" y="88"/>
                  </a:lnTo>
                  <a:lnTo>
                    <a:pt x="45" y="90"/>
                  </a:lnTo>
                  <a:lnTo>
                    <a:pt x="45" y="93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7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5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9" y="88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9" y="78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9" y="59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6" y="52"/>
                  </a:lnTo>
                  <a:lnTo>
                    <a:pt x="79" y="50"/>
                  </a:lnTo>
                  <a:lnTo>
                    <a:pt x="81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7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8" y="38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D01E26C-0AB4-4721-BED3-957D2CC6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463" y="2742598"/>
              <a:ext cx="408886" cy="593343"/>
            </a:xfrm>
            <a:custGeom>
              <a:avLst/>
              <a:gdLst>
                <a:gd name="T0" fmla="*/ 131 w 133"/>
                <a:gd name="T1" fmla="*/ 53 h 193"/>
                <a:gd name="T2" fmla="*/ 121 w 133"/>
                <a:gd name="T3" fmla="*/ 43 h 193"/>
                <a:gd name="T4" fmla="*/ 100 w 133"/>
                <a:gd name="T5" fmla="*/ 41 h 193"/>
                <a:gd name="T6" fmla="*/ 93 w 133"/>
                <a:gd name="T7" fmla="*/ 41 h 193"/>
                <a:gd name="T8" fmla="*/ 83 w 133"/>
                <a:gd name="T9" fmla="*/ 31 h 193"/>
                <a:gd name="T10" fmla="*/ 69 w 133"/>
                <a:gd name="T11" fmla="*/ 38 h 193"/>
                <a:gd name="T12" fmla="*/ 62 w 133"/>
                <a:gd name="T13" fmla="*/ 36 h 193"/>
                <a:gd name="T14" fmla="*/ 55 w 133"/>
                <a:gd name="T15" fmla="*/ 24 h 193"/>
                <a:gd name="T16" fmla="*/ 45 w 133"/>
                <a:gd name="T17" fmla="*/ 17 h 193"/>
                <a:gd name="T18" fmla="*/ 26 w 133"/>
                <a:gd name="T19" fmla="*/ 10 h 193"/>
                <a:gd name="T20" fmla="*/ 12 w 133"/>
                <a:gd name="T21" fmla="*/ 3 h 193"/>
                <a:gd name="T22" fmla="*/ 2 w 133"/>
                <a:gd name="T23" fmla="*/ 5 h 193"/>
                <a:gd name="T24" fmla="*/ 2 w 133"/>
                <a:gd name="T25" fmla="*/ 15 h 193"/>
                <a:gd name="T26" fmla="*/ 9 w 133"/>
                <a:gd name="T27" fmla="*/ 34 h 193"/>
                <a:gd name="T28" fmla="*/ 24 w 133"/>
                <a:gd name="T29" fmla="*/ 38 h 193"/>
                <a:gd name="T30" fmla="*/ 31 w 133"/>
                <a:gd name="T31" fmla="*/ 46 h 193"/>
                <a:gd name="T32" fmla="*/ 33 w 133"/>
                <a:gd name="T33" fmla="*/ 57 h 193"/>
                <a:gd name="T34" fmla="*/ 26 w 133"/>
                <a:gd name="T35" fmla="*/ 65 h 193"/>
                <a:gd name="T36" fmla="*/ 19 w 133"/>
                <a:gd name="T37" fmla="*/ 72 h 193"/>
                <a:gd name="T38" fmla="*/ 9 w 133"/>
                <a:gd name="T39" fmla="*/ 72 h 193"/>
                <a:gd name="T40" fmla="*/ 5 w 133"/>
                <a:gd name="T41" fmla="*/ 67 h 193"/>
                <a:gd name="T42" fmla="*/ 2 w 133"/>
                <a:gd name="T43" fmla="*/ 77 h 193"/>
                <a:gd name="T44" fmla="*/ 0 w 133"/>
                <a:gd name="T45" fmla="*/ 91 h 193"/>
                <a:gd name="T46" fmla="*/ 2 w 133"/>
                <a:gd name="T47" fmla="*/ 93 h 193"/>
                <a:gd name="T48" fmla="*/ 9 w 133"/>
                <a:gd name="T49" fmla="*/ 103 h 193"/>
                <a:gd name="T50" fmla="*/ 7 w 133"/>
                <a:gd name="T51" fmla="*/ 110 h 193"/>
                <a:gd name="T52" fmla="*/ 14 w 133"/>
                <a:gd name="T53" fmla="*/ 122 h 193"/>
                <a:gd name="T54" fmla="*/ 19 w 133"/>
                <a:gd name="T55" fmla="*/ 126 h 193"/>
                <a:gd name="T56" fmla="*/ 17 w 133"/>
                <a:gd name="T57" fmla="*/ 138 h 193"/>
                <a:gd name="T58" fmla="*/ 21 w 133"/>
                <a:gd name="T59" fmla="*/ 145 h 193"/>
                <a:gd name="T60" fmla="*/ 21 w 133"/>
                <a:gd name="T61" fmla="*/ 150 h 193"/>
                <a:gd name="T62" fmla="*/ 21 w 133"/>
                <a:gd name="T63" fmla="*/ 153 h 193"/>
                <a:gd name="T64" fmla="*/ 24 w 133"/>
                <a:gd name="T65" fmla="*/ 155 h 193"/>
                <a:gd name="T66" fmla="*/ 28 w 133"/>
                <a:gd name="T67" fmla="*/ 155 h 193"/>
                <a:gd name="T68" fmla="*/ 43 w 133"/>
                <a:gd name="T69" fmla="*/ 160 h 193"/>
                <a:gd name="T70" fmla="*/ 50 w 133"/>
                <a:gd name="T71" fmla="*/ 167 h 193"/>
                <a:gd name="T72" fmla="*/ 57 w 133"/>
                <a:gd name="T73" fmla="*/ 181 h 193"/>
                <a:gd name="T74" fmla="*/ 76 w 133"/>
                <a:gd name="T75" fmla="*/ 186 h 193"/>
                <a:gd name="T76" fmla="*/ 81 w 133"/>
                <a:gd name="T77" fmla="*/ 183 h 193"/>
                <a:gd name="T78" fmla="*/ 81 w 133"/>
                <a:gd name="T79" fmla="*/ 174 h 193"/>
                <a:gd name="T80" fmla="*/ 86 w 133"/>
                <a:gd name="T81" fmla="*/ 176 h 193"/>
                <a:gd name="T82" fmla="*/ 88 w 133"/>
                <a:gd name="T83" fmla="*/ 181 h 193"/>
                <a:gd name="T84" fmla="*/ 88 w 133"/>
                <a:gd name="T85" fmla="*/ 183 h 193"/>
                <a:gd name="T86" fmla="*/ 90 w 133"/>
                <a:gd name="T87" fmla="*/ 186 h 193"/>
                <a:gd name="T88" fmla="*/ 93 w 133"/>
                <a:gd name="T89" fmla="*/ 193 h 193"/>
                <a:gd name="T90" fmla="*/ 98 w 133"/>
                <a:gd name="T91" fmla="*/ 191 h 193"/>
                <a:gd name="T92" fmla="*/ 105 w 133"/>
                <a:gd name="T93" fmla="*/ 183 h 193"/>
                <a:gd name="T94" fmla="*/ 107 w 133"/>
                <a:gd name="T95" fmla="*/ 169 h 193"/>
                <a:gd name="T96" fmla="*/ 114 w 133"/>
                <a:gd name="T97" fmla="*/ 160 h 193"/>
                <a:gd name="T98" fmla="*/ 95 w 133"/>
                <a:gd name="T99" fmla="*/ 115 h 193"/>
                <a:gd name="T100" fmla="*/ 95 w 133"/>
                <a:gd name="T101" fmla="*/ 96 h 193"/>
                <a:gd name="T102" fmla="*/ 100 w 133"/>
                <a:gd name="T103" fmla="*/ 84 h 193"/>
                <a:gd name="T104" fmla="*/ 105 w 133"/>
                <a:gd name="T105" fmla="*/ 79 h 193"/>
                <a:gd name="T106" fmla="*/ 114 w 133"/>
                <a:gd name="T107" fmla="*/ 81 h 193"/>
                <a:gd name="T108" fmla="*/ 121 w 133"/>
                <a:gd name="T109" fmla="*/ 91 h 193"/>
                <a:gd name="T110" fmla="*/ 126 w 133"/>
                <a:gd name="T111" fmla="*/ 86 h 193"/>
                <a:gd name="T112" fmla="*/ 131 w 133"/>
                <a:gd name="T113" fmla="*/ 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" h="193">
                  <a:moveTo>
                    <a:pt x="133" y="55"/>
                  </a:moveTo>
                  <a:lnTo>
                    <a:pt x="133" y="55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3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1" y="43"/>
                  </a:lnTo>
                  <a:lnTo>
                    <a:pt x="117" y="43"/>
                  </a:lnTo>
                  <a:lnTo>
                    <a:pt x="110" y="41"/>
                  </a:lnTo>
                  <a:lnTo>
                    <a:pt x="107" y="41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98" y="43"/>
                  </a:lnTo>
                  <a:lnTo>
                    <a:pt x="98" y="41"/>
                  </a:lnTo>
                  <a:lnTo>
                    <a:pt x="95" y="41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88" y="36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1" y="36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9" y="34"/>
                  </a:lnTo>
                  <a:lnTo>
                    <a:pt x="57" y="31"/>
                  </a:lnTo>
                  <a:lnTo>
                    <a:pt x="57" y="24"/>
                  </a:lnTo>
                  <a:lnTo>
                    <a:pt x="55" y="24"/>
                  </a:lnTo>
                  <a:lnTo>
                    <a:pt x="52" y="22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1" y="46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28" y="6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1" y="69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9" y="72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2"/>
                  </a:lnTo>
                  <a:lnTo>
                    <a:pt x="9" y="117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9"/>
                  </a:lnTo>
                  <a:lnTo>
                    <a:pt x="17" y="131"/>
                  </a:lnTo>
                  <a:lnTo>
                    <a:pt x="17" y="134"/>
                  </a:lnTo>
                  <a:lnTo>
                    <a:pt x="17" y="136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17" y="141"/>
                  </a:lnTo>
                  <a:lnTo>
                    <a:pt x="19" y="141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8"/>
                  </a:lnTo>
                  <a:lnTo>
                    <a:pt x="21" y="148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4" y="155"/>
                  </a:lnTo>
                  <a:lnTo>
                    <a:pt x="24" y="155"/>
                  </a:lnTo>
                  <a:lnTo>
                    <a:pt x="24" y="155"/>
                  </a:lnTo>
                  <a:lnTo>
                    <a:pt x="26" y="155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31" y="155"/>
                  </a:lnTo>
                  <a:lnTo>
                    <a:pt x="36" y="157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3" y="160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50" y="164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81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2" y="183"/>
                  </a:lnTo>
                  <a:lnTo>
                    <a:pt x="57" y="181"/>
                  </a:lnTo>
                  <a:lnTo>
                    <a:pt x="59" y="183"/>
                  </a:lnTo>
                  <a:lnTo>
                    <a:pt x="62" y="183"/>
                  </a:lnTo>
                  <a:lnTo>
                    <a:pt x="67" y="183"/>
                  </a:lnTo>
                  <a:lnTo>
                    <a:pt x="67" y="183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81" y="183"/>
                  </a:lnTo>
                  <a:lnTo>
                    <a:pt x="81" y="183"/>
                  </a:lnTo>
                  <a:lnTo>
                    <a:pt x="81" y="181"/>
                  </a:lnTo>
                  <a:lnTo>
                    <a:pt x="81" y="176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90" y="191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5" y="193"/>
                  </a:lnTo>
                  <a:lnTo>
                    <a:pt x="98" y="193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100" y="188"/>
                  </a:lnTo>
                  <a:lnTo>
                    <a:pt x="100" y="186"/>
                  </a:lnTo>
                  <a:lnTo>
                    <a:pt x="102" y="186"/>
                  </a:lnTo>
                  <a:lnTo>
                    <a:pt x="105" y="183"/>
                  </a:lnTo>
                  <a:lnTo>
                    <a:pt x="105" y="179"/>
                  </a:lnTo>
                  <a:lnTo>
                    <a:pt x="107" y="176"/>
                  </a:lnTo>
                  <a:lnTo>
                    <a:pt x="107" y="172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12" y="164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4" y="160"/>
                  </a:lnTo>
                  <a:lnTo>
                    <a:pt x="114" y="157"/>
                  </a:lnTo>
                  <a:lnTo>
                    <a:pt x="112" y="153"/>
                  </a:lnTo>
                  <a:lnTo>
                    <a:pt x="98" y="122"/>
                  </a:lnTo>
                  <a:lnTo>
                    <a:pt x="98" y="119"/>
                  </a:lnTo>
                  <a:lnTo>
                    <a:pt x="95" y="115"/>
                  </a:lnTo>
                  <a:lnTo>
                    <a:pt x="95" y="112"/>
                  </a:lnTo>
                  <a:lnTo>
                    <a:pt x="98" y="100"/>
                  </a:lnTo>
                  <a:lnTo>
                    <a:pt x="98" y="98"/>
                  </a:lnTo>
                  <a:lnTo>
                    <a:pt x="95" y="96"/>
                  </a:lnTo>
                  <a:lnTo>
                    <a:pt x="95" y="96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88"/>
                  </a:lnTo>
                  <a:lnTo>
                    <a:pt x="100" y="84"/>
                  </a:lnTo>
                  <a:lnTo>
                    <a:pt x="100" y="81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05" y="79"/>
                  </a:lnTo>
                  <a:lnTo>
                    <a:pt x="105" y="79"/>
                  </a:lnTo>
                  <a:lnTo>
                    <a:pt x="107" y="79"/>
                  </a:lnTo>
                  <a:lnTo>
                    <a:pt x="107" y="79"/>
                  </a:lnTo>
                  <a:lnTo>
                    <a:pt x="110" y="79"/>
                  </a:lnTo>
                  <a:lnTo>
                    <a:pt x="112" y="79"/>
                  </a:lnTo>
                  <a:lnTo>
                    <a:pt x="114" y="81"/>
                  </a:lnTo>
                  <a:lnTo>
                    <a:pt x="114" y="81"/>
                  </a:lnTo>
                  <a:lnTo>
                    <a:pt x="119" y="88"/>
                  </a:lnTo>
                  <a:lnTo>
                    <a:pt x="121" y="88"/>
                  </a:lnTo>
                  <a:lnTo>
                    <a:pt x="121" y="91"/>
                  </a:lnTo>
                  <a:lnTo>
                    <a:pt x="121" y="91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6" y="86"/>
                  </a:lnTo>
                  <a:lnTo>
                    <a:pt x="129" y="81"/>
                  </a:lnTo>
                  <a:lnTo>
                    <a:pt x="129" y="81"/>
                  </a:lnTo>
                  <a:lnTo>
                    <a:pt x="129" y="79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31" y="72"/>
                  </a:lnTo>
                  <a:lnTo>
                    <a:pt x="133" y="55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8E09768-860E-407C-8FCE-3FC0F052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835" y="3950809"/>
              <a:ext cx="402736" cy="627164"/>
            </a:xfrm>
            <a:custGeom>
              <a:avLst/>
              <a:gdLst>
                <a:gd name="T0" fmla="*/ 119 w 131"/>
                <a:gd name="T1" fmla="*/ 147 h 204"/>
                <a:gd name="T2" fmla="*/ 114 w 131"/>
                <a:gd name="T3" fmla="*/ 149 h 204"/>
                <a:gd name="T4" fmla="*/ 104 w 131"/>
                <a:gd name="T5" fmla="*/ 152 h 204"/>
                <a:gd name="T6" fmla="*/ 97 w 131"/>
                <a:gd name="T7" fmla="*/ 154 h 204"/>
                <a:gd name="T8" fmla="*/ 90 w 131"/>
                <a:gd name="T9" fmla="*/ 157 h 204"/>
                <a:gd name="T10" fmla="*/ 93 w 131"/>
                <a:gd name="T11" fmla="*/ 142 h 204"/>
                <a:gd name="T12" fmla="*/ 90 w 131"/>
                <a:gd name="T13" fmla="*/ 123 h 204"/>
                <a:gd name="T14" fmla="*/ 81 w 131"/>
                <a:gd name="T15" fmla="*/ 95 h 204"/>
                <a:gd name="T16" fmla="*/ 78 w 131"/>
                <a:gd name="T17" fmla="*/ 90 h 204"/>
                <a:gd name="T18" fmla="*/ 73 w 131"/>
                <a:gd name="T19" fmla="*/ 76 h 204"/>
                <a:gd name="T20" fmla="*/ 73 w 131"/>
                <a:gd name="T21" fmla="*/ 66 h 204"/>
                <a:gd name="T22" fmla="*/ 78 w 131"/>
                <a:gd name="T23" fmla="*/ 66 h 204"/>
                <a:gd name="T24" fmla="*/ 102 w 131"/>
                <a:gd name="T25" fmla="*/ 78 h 204"/>
                <a:gd name="T26" fmla="*/ 109 w 131"/>
                <a:gd name="T27" fmla="*/ 76 h 204"/>
                <a:gd name="T28" fmla="*/ 95 w 131"/>
                <a:gd name="T29" fmla="*/ 62 h 204"/>
                <a:gd name="T30" fmla="*/ 90 w 131"/>
                <a:gd name="T31" fmla="*/ 50 h 204"/>
                <a:gd name="T32" fmla="*/ 85 w 131"/>
                <a:gd name="T33" fmla="*/ 42 h 204"/>
                <a:gd name="T34" fmla="*/ 81 w 131"/>
                <a:gd name="T35" fmla="*/ 28 h 204"/>
                <a:gd name="T36" fmla="*/ 73 w 131"/>
                <a:gd name="T37" fmla="*/ 21 h 204"/>
                <a:gd name="T38" fmla="*/ 71 w 131"/>
                <a:gd name="T39" fmla="*/ 14 h 204"/>
                <a:gd name="T40" fmla="*/ 62 w 131"/>
                <a:gd name="T41" fmla="*/ 7 h 204"/>
                <a:gd name="T42" fmla="*/ 54 w 131"/>
                <a:gd name="T43" fmla="*/ 9 h 204"/>
                <a:gd name="T44" fmla="*/ 45 w 131"/>
                <a:gd name="T45" fmla="*/ 4 h 204"/>
                <a:gd name="T46" fmla="*/ 38 w 131"/>
                <a:gd name="T47" fmla="*/ 2 h 204"/>
                <a:gd name="T48" fmla="*/ 35 w 131"/>
                <a:gd name="T49" fmla="*/ 19 h 204"/>
                <a:gd name="T50" fmla="*/ 40 w 131"/>
                <a:gd name="T51" fmla="*/ 19 h 204"/>
                <a:gd name="T52" fmla="*/ 45 w 131"/>
                <a:gd name="T53" fmla="*/ 31 h 204"/>
                <a:gd name="T54" fmla="*/ 47 w 131"/>
                <a:gd name="T55" fmla="*/ 38 h 204"/>
                <a:gd name="T56" fmla="*/ 45 w 131"/>
                <a:gd name="T57" fmla="*/ 40 h 204"/>
                <a:gd name="T58" fmla="*/ 47 w 131"/>
                <a:gd name="T59" fmla="*/ 52 h 204"/>
                <a:gd name="T60" fmla="*/ 40 w 131"/>
                <a:gd name="T61" fmla="*/ 52 h 204"/>
                <a:gd name="T62" fmla="*/ 40 w 131"/>
                <a:gd name="T63" fmla="*/ 59 h 204"/>
                <a:gd name="T64" fmla="*/ 35 w 131"/>
                <a:gd name="T65" fmla="*/ 62 h 204"/>
                <a:gd name="T66" fmla="*/ 28 w 131"/>
                <a:gd name="T67" fmla="*/ 64 h 204"/>
                <a:gd name="T68" fmla="*/ 28 w 131"/>
                <a:gd name="T69" fmla="*/ 71 h 204"/>
                <a:gd name="T70" fmla="*/ 21 w 131"/>
                <a:gd name="T71" fmla="*/ 71 h 204"/>
                <a:gd name="T72" fmla="*/ 11 w 131"/>
                <a:gd name="T73" fmla="*/ 71 h 204"/>
                <a:gd name="T74" fmla="*/ 14 w 131"/>
                <a:gd name="T75" fmla="*/ 81 h 204"/>
                <a:gd name="T76" fmla="*/ 19 w 131"/>
                <a:gd name="T77" fmla="*/ 85 h 204"/>
                <a:gd name="T78" fmla="*/ 21 w 131"/>
                <a:gd name="T79" fmla="*/ 114 h 204"/>
                <a:gd name="T80" fmla="*/ 2 w 131"/>
                <a:gd name="T81" fmla="*/ 119 h 204"/>
                <a:gd name="T82" fmla="*/ 0 w 131"/>
                <a:gd name="T83" fmla="*/ 133 h 204"/>
                <a:gd name="T84" fmla="*/ 2 w 131"/>
                <a:gd name="T85" fmla="*/ 142 h 204"/>
                <a:gd name="T86" fmla="*/ 9 w 131"/>
                <a:gd name="T87" fmla="*/ 142 h 204"/>
                <a:gd name="T88" fmla="*/ 14 w 131"/>
                <a:gd name="T89" fmla="*/ 145 h 204"/>
                <a:gd name="T90" fmla="*/ 19 w 131"/>
                <a:gd name="T91" fmla="*/ 152 h 204"/>
                <a:gd name="T92" fmla="*/ 23 w 131"/>
                <a:gd name="T93" fmla="*/ 164 h 204"/>
                <a:gd name="T94" fmla="*/ 23 w 131"/>
                <a:gd name="T95" fmla="*/ 178 h 204"/>
                <a:gd name="T96" fmla="*/ 38 w 131"/>
                <a:gd name="T97" fmla="*/ 183 h 204"/>
                <a:gd name="T98" fmla="*/ 42 w 131"/>
                <a:gd name="T99" fmla="*/ 192 h 204"/>
                <a:gd name="T100" fmla="*/ 47 w 131"/>
                <a:gd name="T101" fmla="*/ 197 h 204"/>
                <a:gd name="T102" fmla="*/ 57 w 131"/>
                <a:gd name="T103" fmla="*/ 195 h 204"/>
                <a:gd name="T104" fmla="*/ 59 w 131"/>
                <a:gd name="T105" fmla="*/ 202 h 204"/>
                <a:gd name="T106" fmla="*/ 66 w 131"/>
                <a:gd name="T107" fmla="*/ 202 h 204"/>
                <a:gd name="T108" fmla="*/ 88 w 131"/>
                <a:gd name="T109" fmla="*/ 195 h 204"/>
                <a:gd name="T110" fmla="*/ 104 w 131"/>
                <a:gd name="T111" fmla="*/ 188 h 204"/>
                <a:gd name="T112" fmla="*/ 112 w 131"/>
                <a:gd name="T113" fmla="*/ 188 h 204"/>
                <a:gd name="T114" fmla="*/ 121 w 131"/>
                <a:gd name="T115" fmla="*/ 171 h 204"/>
                <a:gd name="T116" fmla="*/ 121 w 131"/>
                <a:gd name="T117" fmla="*/ 161 h 204"/>
                <a:gd name="T118" fmla="*/ 128 w 131"/>
                <a:gd name="T119" fmla="*/ 15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" h="204">
                  <a:moveTo>
                    <a:pt x="131" y="154"/>
                  </a:moveTo>
                  <a:lnTo>
                    <a:pt x="131" y="154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4" y="149"/>
                  </a:lnTo>
                  <a:lnTo>
                    <a:pt x="124" y="149"/>
                  </a:lnTo>
                  <a:lnTo>
                    <a:pt x="121" y="147"/>
                  </a:lnTo>
                  <a:lnTo>
                    <a:pt x="119" y="147"/>
                  </a:lnTo>
                  <a:lnTo>
                    <a:pt x="119" y="147"/>
                  </a:lnTo>
                  <a:lnTo>
                    <a:pt x="119" y="149"/>
                  </a:lnTo>
                  <a:lnTo>
                    <a:pt x="119" y="149"/>
                  </a:lnTo>
                  <a:lnTo>
                    <a:pt x="119" y="149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4" y="149"/>
                  </a:lnTo>
                  <a:lnTo>
                    <a:pt x="114" y="149"/>
                  </a:lnTo>
                  <a:lnTo>
                    <a:pt x="114" y="149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4"/>
                  </a:lnTo>
                  <a:lnTo>
                    <a:pt x="100" y="154"/>
                  </a:lnTo>
                  <a:lnTo>
                    <a:pt x="97" y="154"/>
                  </a:lnTo>
                  <a:lnTo>
                    <a:pt x="97" y="157"/>
                  </a:lnTo>
                  <a:lnTo>
                    <a:pt x="97" y="157"/>
                  </a:lnTo>
                  <a:lnTo>
                    <a:pt x="97" y="157"/>
                  </a:lnTo>
                  <a:lnTo>
                    <a:pt x="97" y="157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3" y="159"/>
                  </a:lnTo>
                  <a:lnTo>
                    <a:pt x="93" y="159"/>
                  </a:lnTo>
                  <a:lnTo>
                    <a:pt x="90" y="157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49"/>
                  </a:lnTo>
                  <a:lnTo>
                    <a:pt x="93" y="149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2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5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6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85" y="109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81" y="9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3" y="85"/>
                  </a:lnTo>
                  <a:lnTo>
                    <a:pt x="73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3" y="76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69"/>
                  </a:lnTo>
                  <a:lnTo>
                    <a:pt x="100" y="66"/>
                  </a:lnTo>
                  <a:lnTo>
                    <a:pt x="97" y="64"/>
                  </a:lnTo>
                  <a:lnTo>
                    <a:pt x="97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3" y="59"/>
                  </a:lnTo>
                  <a:lnTo>
                    <a:pt x="93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8" y="47"/>
                  </a:lnTo>
                  <a:lnTo>
                    <a:pt x="88" y="47"/>
                  </a:lnTo>
                  <a:lnTo>
                    <a:pt x="88" y="47"/>
                  </a:lnTo>
                  <a:lnTo>
                    <a:pt x="88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5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8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3" y="69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6" y="71"/>
                  </a:lnTo>
                  <a:lnTo>
                    <a:pt x="14" y="71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1" y="76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1" y="97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19" y="114"/>
                  </a:lnTo>
                  <a:lnTo>
                    <a:pt x="16" y="114"/>
                  </a:lnTo>
                  <a:lnTo>
                    <a:pt x="7" y="114"/>
                  </a:lnTo>
                  <a:lnTo>
                    <a:pt x="4" y="116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2" y="142"/>
                  </a:lnTo>
                  <a:lnTo>
                    <a:pt x="2" y="145"/>
                  </a:lnTo>
                  <a:lnTo>
                    <a:pt x="4" y="145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9" y="145"/>
                  </a:lnTo>
                  <a:lnTo>
                    <a:pt x="9" y="145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9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1" y="157"/>
                  </a:lnTo>
                  <a:lnTo>
                    <a:pt x="21" y="159"/>
                  </a:lnTo>
                  <a:lnTo>
                    <a:pt x="21" y="159"/>
                  </a:lnTo>
                  <a:lnTo>
                    <a:pt x="23" y="161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1" y="173"/>
                  </a:lnTo>
                  <a:lnTo>
                    <a:pt x="21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26" y="178"/>
                  </a:lnTo>
                  <a:lnTo>
                    <a:pt x="31" y="178"/>
                  </a:lnTo>
                  <a:lnTo>
                    <a:pt x="33" y="180"/>
                  </a:lnTo>
                  <a:lnTo>
                    <a:pt x="35" y="180"/>
                  </a:lnTo>
                  <a:lnTo>
                    <a:pt x="35" y="180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83"/>
                  </a:lnTo>
                  <a:lnTo>
                    <a:pt x="38" y="183"/>
                  </a:lnTo>
                  <a:lnTo>
                    <a:pt x="38" y="183"/>
                  </a:lnTo>
                  <a:lnTo>
                    <a:pt x="38" y="185"/>
                  </a:lnTo>
                  <a:lnTo>
                    <a:pt x="38" y="188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5" y="192"/>
                  </a:lnTo>
                  <a:lnTo>
                    <a:pt x="45" y="192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7" y="197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7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62" y="204"/>
                  </a:lnTo>
                  <a:lnTo>
                    <a:pt x="64" y="202"/>
                  </a:lnTo>
                  <a:lnTo>
                    <a:pt x="66" y="202"/>
                  </a:lnTo>
                  <a:lnTo>
                    <a:pt x="66" y="202"/>
                  </a:lnTo>
                  <a:lnTo>
                    <a:pt x="66" y="199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8" y="195"/>
                  </a:lnTo>
                  <a:lnTo>
                    <a:pt x="83" y="195"/>
                  </a:lnTo>
                  <a:lnTo>
                    <a:pt x="85" y="195"/>
                  </a:lnTo>
                  <a:lnTo>
                    <a:pt x="88" y="195"/>
                  </a:lnTo>
                  <a:lnTo>
                    <a:pt x="95" y="190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100" y="192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0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5"/>
                  </a:lnTo>
                  <a:lnTo>
                    <a:pt x="114" y="185"/>
                  </a:lnTo>
                  <a:lnTo>
                    <a:pt x="114" y="180"/>
                  </a:lnTo>
                  <a:lnTo>
                    <a:pt x="116" y="180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1" y="168"/>
                  </a:lnTo>
                  <a:lnTo>
                    <a:pt x="121" y="168"/>
                  </a:lnTo>
                  <a:lnTo>
                    <a:pt x="121" y="168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1" y="164"/>
                  </a:lnTo>
                  <a:lnTo>
                    <a:pt x="119" y="164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1" y="159"/>
                  </a:lnTo>
                  <a:lnTo>
                    <a:pt x="124" y="159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4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2113FF1-93F5-4BB9-B64E-78424BBD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259" y="4141415"/>
              <a:ext cx="310508" cy="298207"/>
            </a:xfrm>
            <a:custGeom>
              <a:avLst/>
              <a:gdLst>
                <a:gd name="T0" fmla="*/ 101 w 101"/>
                <a:gd name="T1" fmla="*/ 40 h 97"/>
                <a:gd name="T2" fmla="*/ 94 w 101"/>
                <a:gd name="T3" fmla="*/ 33 h 97"/>
                <a:gd name="T4" fmla="*/ 91 w 101"/>
                <a:gd name="T5" fmla="*/ 30 h 97"/>
                <a:gd name="T6" fmla="*/ 84 w 101"/>
                <a:gd name="T7" fmla="*/ 28 h 97"/>
                <a:gd name="T8" fmla="*/ 82 w 101"/>
                <a:gd name="T9" fmla="*/ 23 h 97"/>
                <a:gd name="T10" fmla="*/ 77 w 101"/>
                <a:gd name="T11" fmla="*/ 23 h 97"/>
                <a:gd name="T12" fmla="*/ 72 w 101"/>
                <a:gd name="T13" fmla="*/ 21 h 97"/>
                <a:gd name="T14" fmla="*/ 70 w 101"/>
                <a:gd name="T15" fmla="*/ 21 h 97"/>
                <a:gd name="T16" fmla="*/ 58 w 101"/>
                <a:gd name="T17" fmla="*/ 14 h 97"/>
                <a:gd name="T18" fmla="*/ 55 w 101"/>
                <a:gd name="T19" fmla="*/ 11 h 97"/>
                <a:gd name="T20" fmla="*/ 51 w 101"/>
                <a:gd name="T21" fmla="*/ 11 h 97"/>
                <a:gd name="T22" fmla="*/ 48 w 101"/>
                <a:gd name="T23" fmla="*/ 14 h 97"/>
                <a:gd name="T24" fmla="*/ 46 w 101"/>
                <a:gd name="T25" fmla="*/ 14 h 97"/>
                <a:gd name="T26" fmla="*/ 41 w 101"/>
                <a:gd name="T27" fmla="*/ 16 h 97"/>
                <a:gd name="T28" fmla="*/ 39 w 101"/>
                <a:gd name="T29" fmla="*/ 14 h 97"/>
                <a:gd name="T30" fmla="*/ 36 w 101"/>
                <a:gd name="T31" fmla="*/ 14 h 97"/>
                <a:gd name="T32" fmla="*/ 34 w 101"/>
                <a:gd name="T33" fmla="*/ 16 h 97"/>
                <a:gd name="T34" fmla="*/ 29 w 101"/>
                <a:gd name="T35" fmla="*/ 16 h 97"/>
                <a:gd name="T36" fmla="*/ 22 w 101"/>
                <a:gd name="T37" fmla="*/ 14 h 97"/>
                <a:gd name="T38" fmla="*/ 8 w 101"/>
                <a:gd name="T39" fmla="*/ 4 h 97"/>
                <a:gd name="T40" fmla="*/ 3 w 101"/>
                <a:gd name="T41" fmla="*/ 2 h 97"/>
                <a:gd name="T42" fmla="*/ 3 w 101"/>
                <a:gd name="T43" fmla="*/ 2 h 97"/>
                <a:gd name="T44" fmla="*/ 0 w 101"/>
                <a:gd name="T45" fmla="*/ 4 h 97"/>
                <a:gd name="T46" fmla="*/ 0 w 101"/>
                <a:gd name="T47" fmla="*/ 9 h 97"/>
                <a:gd name="T48" fmla="*/ 0 w 101"/>
                <a:gd name="T49" fmla="*/ 14 h 97"/>
                <a:gd name="T50" fmla="*/ 3 w 101"/>
                <a:gd name="T51" fmla="*/ 23 h 97"/>
                <a:gd name="T52" fmla="*/ 5 w 101"/>
                <a:gd name="T53" fmla="*/ 28 h 97"/>
                <a:gd name="T54" fmla="*/ 5 w 101"/>
                <a:gd name="T55" fmla="*/ 28 h 97"/>
                <a:gd name="T56" fmla="*/ 8 w 101"/>
                <a:gd name="T57" fmla="*/ 33 h 97"/>
                <a:gd name="T58" fmla="*/ 12 w 101"/>
                <a:gd name="T59" fmla="*/ 47 h 97"/>
                <a:gd name="T60" fmla="*/ 15 w 101"/>
                <a:gd name="T61" fmla="*/ 57 h 97"/>
                <a:gd name="T62" fmla="*/ 17 w 101"/>
                <a:gd name="T63" fmla="*/ 64 h 97"/>
                <a:gd name="T64" fmla="*/ 17 w 101"/>
                <a:gd name="T65" fmla="*/ 73 h 97"/>
                <a:gd name="T66" fmla="*/ 20 w 101"/>
                <a:gd name="T67" fmla="*/ 83 h 97"/>
                <a:gd name="T68" fmla="*/ 17 w 101"/>
                <a:gd name="T69" fmla="*/ 90 h 97"/>
                <a:gd name="T70" fmla="*/ 17 w 101"/>
                <a:gd name="T71" fmla="*/ 95 h 97"/>
                <a:gd name="T72" fmla="*/ 22 w 101"/>
                <a:gd name="T73" fmla="*/ 95 h 97"/>
                <a:gd name="T74" fmla="*/ 24 w 101"/>
                <a:gd name="T75" fmla="*/ 95 h 97"/>
                <a:gd name="T76" fmla="*/ 27 w 101"/>
                <a:gd name="T77" fmla="*/ 90 h 97"/>
                <a:gd name="T78" fmla="*/ 29 w 101"/>
                <a:gd name="T79" fmla="*/ 90 h 97"/>
                <a:gd name="T80" fmla="*/ 31 w 101"/>
                <a:gd name="T81" fmla="*/ 90 h 97"/>
                <a:gd name="T82" fmla="*/ 39 w 101"/>
                <a:gd name="T83" fmla="*/ 90 h 97"/>
                <a:gd name="T84" fmla="*/ 41 w 101"/>
                <a:gd name="T85" fmla="*/ 87 h 97"/>
                <a:gd name="T86" fmla="*/ 43 w 101"/>
                <a:gd name="T87" fmla="*/ 87 h 97"/>
                <a:gd name="T88" fmla="*/ 46 w 101"/>
                <a:gd name="T89" fmla="*/ 85 h 97"/>
                <a:gd name="T90" fmla="*/ 51 w 101"/>
                <a:gd name="T91" fmla="*/ 87 h 97"/>
                <a:gd name="T92" fmla="*/ 58 w 101"/>
                <a:gd name="T93" fmla="*/ 90 h 97"/>
                <a:gd name="T94" fmla="*/ 62 w 101"/>
                <a:gd name="T95" fmla="*/ 87 h 97"/>
                <a:gd name="T96" fmla="*/ 67 w 101"/>
                <a:gd name="T97" fmla="*/ 87 h 97"/>
                <a:gd name="T98" fmla="*/ 70 w 101"/>
                <a:gd name="T99" fmla="*/ 90 h 97"/>
                <a:gd name="T100" fmla="*/ 79 w 101"/>
                <a:gd name="T101" fmla="*/ 87 h 97"/>
                <a:gd name="T102" fmla="*/ 79 w 101"/>
                <a:gd name="T103" fmla="*/ 83 h 97"/>
                <a:gd name="T104" fmla="*/ 77 w 101"/>
                <a:gd name="T105" fmla="*/ 80 h 97"/>
                <a:gd name="T106" fmla="*/ 79 w 101"/>
                <a:gd name="T107" fmla="*/ 78 h 97"/>
                <a:gd name="T108" fmla="*/ 84 w 101"/>
                <a:gd name="T109" fmla="*/ 76 h 97"/>
                <a:gd name="T110" fmla="*/ 86 w 101"/>
                <a:gd name="T111" fmla="*/ 73 h 97"/>
                <a:gd name="T112" fmla="*/ 91 w 101"/>
                <a:gd name="T113" fmla="*/ 73 h 97"/>
                <a:gd name="T114" fmla="*/ 94 w 101"/>
                <a:gd name="T115" fmla="*/ 66 h 97"/>
                <a:gd name="T116" fmla="*/ 98 w 101"/>
                <a:gd name="T117" fmla="*/ 64 h 97"/>
                <a:gd name="T118" fmla="*/ 101 w 101"/>
                <a:gd name="T119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" h="97">
                  <a:moveTo>
                    <a:pt x="101" y="45"/>
                  </a:moveTo>
                  <a:lnTo>
                    <a:pt x="101" y="42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98" y="38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89" y="30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2" y="26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0" y="21"/>
                  </a:lnTo>
                  <a:lnTo>
                    <a:pt x="70" y="21"/>
                  </a:lnTo>
                  <a:lnTo>
                    <a:pt x="65" y="19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5" y="54"/>
                  </a:lnTo>
                  <a:lnTo>
                    <a:pt x="15" y="57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78"/>
                  </a:lnTo>
                  <a:lnTo>
                    <a:pt x="20" y="80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95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4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29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6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7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8" y="8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60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67" y="87"/>
                  </a:lnTo>
                  <a:lnTo>
                    <a:pt x="67" y="87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9" y="87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9" y="73"/>
                  </a:lnTo>
                  <a:lnTo>
                    <a:pt x="91" y="73"/>
                  </a:lnTo>
                  <a:lnTo>
                    <a:pt x="91" y="71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66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8" y="61"/>
                  </a:lnTo>
                  <a:lnTo>
                    <a:pt x="98" y="61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1" y="45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E26C07C-57E6-4EE1-AEEB-088778A42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241" y="1799980"/>
              <a:ext cx="1395743" cy="1527940"/>
            </a:xfrm>
            <a:custGeom>
              <a:avLst/>
              <a:gdLst>
                <a:gd name="T0" fmla="*/ 425 w 454"/>
                <a:gd name="T1" fmla="*/ 221 h 497"/>
                <a:gd name="T2" fmla="*/ 447 w 454"/>
                <a:gd name="T3" fmla="*/ 155 h 497"/>
                <a:gd name="T4" fmla="*/ 437 w 454"/>
                <a:gd name="T5" fmla="*/ 148 h 497"/>
                <a:gd name="T6" fmla="*/ 427 w 454"/>
                <a:gd name="T7" fmla="*/ 141 h 497"/>
                <a:gd name="T8" fmla="*/ 416 w 454"/>
                <a:gd name="T9" fmla="*/ 138 h 497"/>
                <a:gd name="T10" fmla="*/ 396 w 454"/>
                <a:gd name="T11" fmla="*/ 126 h 497"/>
                <a:gd name="T12" fmla="*/ 380 w 454"/>
                <a:gd name="T13" fmla="*/ 134 h 497"/>
                <a:gd name="T14" fmla="*/ 365 w 454"/>
                <a:gd name="T15" fmla="*/ 131 h 497"/>
                <a:gd name="T16" fmla="*/ 346 w 454"/>
                <a:gd name="T17" fmla="*/ 124 h 497"/>
                <a:gd name="T18" fmla="*/ 320 w 454"/>
                <a:gd name="T19" fmla="*/ 136 h 497"/>
                <a:gd name="T20" fmla="*/ 296 w 454"/>
                <a:gd name="T21" fmla="*/ 136 h 497"/>
                <a:gd name="T22" fmla="*/ 282 w 454"/>
                <a:gd name="T23" fmla="*/ 138 h 497"/>
                <a:gd name="T24" fmla="*/ 268 w 454"/>
                <a:gd name="T25" fmla="*/ 126 h 497"/>
                <a:gd name="T26" fmla="*/ 268 w 454"/>
                <a:gd name="T27" fmla="*/ 110 h 497"/>
                <a:gd name="T28" fmla="*/ 258 w 454"/>
                <a:gd name="T29" fmla="*/ 103 h 497"/>
                <a:gd name="T30" fmla="*/ 249 w 454"/>
                <a:gd name="T31" fmla="*/ 88 h 497"/>
                <a:gd name="T32" fmla="*/ 244 w 454"/>
                <a:gd name="T33" fmla="*/ 74 h 497"/>
                <a:gd name="T34" fmla="*/ 232 w 454"/>
                <a:gd name="T35" fmla="*/ 69 h 497"/>
                <a:gd name="T36" fmla="*/ 220 w 454"/>
                <a:gd name="T37" fmla="*/ 60 h 497"/>
                <a:gd name="T38" fmla="*/ 201 w 454"/>
                <a:gd name="T39" fmla="*/ 48 h 497"/>
                <a:gd name="T40" fmla="*/ 198 w 454"/>
                <a:gd name="T41" fmla="*/ 38 h 497"/>
                <a:gd name="T42" fmla="*/ 182 w 454"/>
                <a:gd name="T43" fmla="*/ 17 h 497"/>
                <a:gd name="T44" fmla="*/ 175 w 454"/>
                <a:gd name="T45" fmla="*/ 10 h 497"/>
                <a:gd name="T46" fmla="*/ 153 w 454"/>
                <a:gd name="T47" fmla="*/ 0 h 497"/>
                <a:gd name="T48" fmla="*/ 136 w 454"/>
                <a:gd name="T49" fmla="*/ 8 h 497"/>
                <a:gd name="T50" fmla="*/ 132 w 454"/>
                <a:gd name="T51" fmla="*/ 10 h 497"/>
                <a:gd name="T52" fmla="*/ 146 w 454"/>
                <a:gd name="T53" fmla="*/ 29 h 497"/>
                <a:gd name="T54" fmla="*/ 146 w 454"/>
                <a:gd name="T55" fmla="*/ 41 h 497"/>
                <a:gd name="T56" fmla="*/ 139 w 454"/>
                <a:gd name="T57" fmla="*/ 53 h 497"/>
                <a:gd name="T58" fmla="*/ 103 w 454"/>
                <a:gd name="T59" fmla="*/ 117 h 497"/>
                <a:gd name="T60" fmla="*/ 24 w 454"/>
                <a:gd name="T61" fmla="*/ 162 h 497"/>
                <a:gd name="T62" fmla="*/ 10 w 454"/>
                <a:gd name="T63" fmla="*/ 210 h 497"/>
                <a:gd name="T64" fmla="*/ 15 w 454"/>
                <a:gd name="T65" fmla="*/ 245 h 497"/>
                <a:gd name="T66" fmla="*/ 3 w 454"/>
                <a:gd name="T67" fmla="*/ 281 h 497"/>
                <a:gd name="T68" fmla="*/ 51 w 454"/>
                <a:gd name="T69" fmla="*/ 326 h 497"/>
                <a:gd name="T70" fmla="*/ 84 w 454"/>
                <a:gd name="T71" fmla="*/ 340 h 497"/>
                <a:gd name="T72" fmla="*/ 129 w 454"/>
                <a:gd name="T73" fmla="*/ 355 h 497"/>
                <a:gd name="T74" fmla="*/ 127 w 454"/>
                <a:gd name="T75" fmla="*/ 397 h 497"/>
                <a:gd name="T76" fmla="*/ 98 w 454"/>
                <a:gd name="T77" fmla="*/ 402 h 497"/>
                <a:gd name="T78" fmla="*/ 110 w 454"/>
                <a:gd name="T79" fmla="*/ 478 h 497"/>
                <a:gd name="T80" fmla="*/ 129 w 454"/>
                <a:gd name="T81" fmla="*/ 483 h 497"/>
                <a:gd name="T82" fmla="*/ 134 w 454"/>
                <a:gd name="T83" fmla="*/ 473 h 497"/>
                <a:gd name="T84" fmla="*/ 156 w 454"/>
                <a:gd name="T85" fmla="*/ 466 h 497"/>
                <a:gd name="T86" fmla="*/ 187 w 454"/>
                <a:gd name="T87" fmla="*/ 426 h 497"/>
                <a:gd name="T88" fmla="*/ 220 w 454"/>
                <a:gd name="T89" fmla="*/ 433 h 497"/>
                <a:gd name="T90" fmla="*/ 234 w 454"/>
                <a:gd name="T91" fmla="*/ 421 h 497"/>
                <a:gd name="T92" fmla="*/ 239 w 454"/>
                <a:gd name="T93" fmla="*/ 390 h 497"/>
                <a:gd name="T94" fmla="*/ 268 w 454"/>
                <a:gd name="T95" fmla="*/ 362 h 497"/>
                <a:gd name="T96" fmla="*/ 280 w 454"/>
                <a:gd name="T97" fmla="*/ 312 h 497"/>
                <a:gd name="T98" fmla="*/ 287 w 454"/>
                <a:gd name="T99" fmla="*/ 293 h 497"/>
                <a:gd name="T100" fmla="*/ 301 w 454"/>
                <a:gd name="T101" fmla="*/ 286 h 497"/>
                <a:gd name="T102" fmla="*/ 313 w 454"/>
                <a:gd name="T103" fmla="*/ 279 h 497"/>
                <a:gd name="T104" fmla="*/ 332 w 454"/>
                <a:gd name="T105" fmla="*/ 264 h 497"/>
                <a:gd name="T106" fmla="*/ 351 w 454"/>
                <a:gd name="T107" fmla="*/ 257 h 497"/>
                <a:gd name="T108" fmla="*/ 363 w 454"/>
                <a:gd name="T109" fmla="*/ 255 h 497"/>
                <a:gd name="T110" fmla="*/ 375 w 454"/>
                <a:gd name="T111" fmla="*/ 252 h 497"/>
                <a:gd name="T112" fmla="*/ 392 w 454"/>
                <a:gd name="T113" fmla="*/ 248 h 497"/>
                <a:gd name="T114" fmla="*/ 411 w 454"/>
                <a:gd name="T115" fmla="*/ 238 h 497"/>
                <a:gd name="T116" fmla="*/ 420 w 454"/>
                <a:gd name="T117" fmla="*/ 238 h 497"/>
                <a:gd name="T118" fmla="*/ 437 w 454"/>
                <a:gd name="T119" fmla="*/ 245 h 497"/>
                <a:gd name="T120" fmla="*/ 449 w 454"/>
                <a:gd name="T121" fmla="*/ 24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4" h="497">
                  <a:moveTo>
                    <a:pt x="454" y="243"/>
                  </a:moveTo>
                  <a:lnTo>
                    <a:pt x="451" y="238"/>
                  </a:lnTo>
                  <a:lnTo>
                    <a:pt x="449" y="238"/>
                  </a:lnTo>
                  <a:lnTo>
                    <a:pt x="449" y="236"/>
                  </a:lnTo>
                  <a:lnTo>
                    <a:pt x="447" y="236"/>
                  </a:lnTo>
                  <a:lnTo>
                    <a:pt x="442" y="231"/>
                  </a:lnTo>
                  <a:lnTo>
                    <a:pt x="439" y="231"/>
                  </a:lnTo>
                  <a:lnTo>
                    <a:pt x="439" y="229"/>
                  </a:lnTo>
                  <a:lnTo>
                    <a:pt x="439" y="226"/>
                  </a:lnTo>
                  <a:lnTo>
                    <a:pt x="437" y="224"/>
                  </a:lnTo>
                  <a:lnTo>
                    <a:pt x="437" y="221"/>
                  </a:lnTo>
                  <a:lnTo>
                    <a:pt x="435" y="221"/>
                  </a:lnTo>
                  <a:lnTo>
                    <a:pt x="432" y="219"/>
                  </a:lnTo>
                  <a:lnTo>
                    <a:pt x="430" y="219"/>
                  </a:lnTo>
                  <a:lnTo>
                    <a:pt x="430" y="219"/>
                  </a:lnTo>
                  <a:lnTo>
                    <a:pt x="427" y="219"/>
                  </a:lnTo>
                  <a:lnTo>
                    <a:pt x="425" y="221"/>
                  </a:lnTo>
                  <a:lnTo>
                    <a:pt x="425" y="221"/>
                  </a:lnTo>
                  <a:lnTo>
                    <a:pt x="423" y="221"/>
                  </a:lnTo>
                  <a:lnTo>
                    <a:pt x="420" y="221"/>
                  </a:lnTo>
                  <a:lnTo>
                    <a:pt x="418" y="221"/>
                  </a:lnTo>
                  <a:lnTo>
                    <a:pt x="411" y="217"/>
                  </a:lnTo>
                  <a:lnTo>
                    <a:pt x="408" y="217"/>
                  </a:lnTo>
                  <a:lnTo>
                    <a:pt x="411" y="212"/>
                  </a:lnTo>
                  <a:lnTo>
                    <a:pt x="416" y="207"/>
                  </a:lnTo>
                  <a:lnTo>
                    <a:pt x="420" y="200"/>
                  </a:lnTo>
                  <a:lnTo>
                    <a:pt x="423" y="193"/>
                  </a:lnTo>
                  <a:lnTo>
                    <a:pt x="427" y="186"/>
                  </a:lnTo>
                  <a:lnTo>
                    <a:pt x="432" y="179"/>
                  </a:lnTo>
                  <a:lnTo>
                    <a:pt x="437" y="172"/>
                  </a:lnTo>
                  <a:lnTo>
                    <a:pt x="442" y="164"/>
                  </a:lnTo>
                  <a:lnTo>
                    <a:pt x="447" y="157"/>
                  </a:lnTo>
                  <a:lnTo>
                    <a:pt x="449" y="155"/>
                  </a:lnTo>
                  <a:lnTo>
                    <a:pt x="449" y="155"/>
                  </a:lnTo>
                  <a:lnTo>
                    <a:pt x="447" y="155"/>
                  </a:lnTo>
                  <a:lnTo>
                    <a:pt x="447" y="155"/>
                  </a:lnTo>
                  <a:lnTo>
                    <a:pt x="447" y="153"/>
                  </a:lnTo>
                  <a:lnTo>
                    <a:pt x="447" y="153"/>
                  </a:lnTo>
                  <a:lnTo>
                    <a:pt x="444" y="150"/>
                  </a:lnTo>
                  <a:lnTo>
                    <a:pt x="444" y="150"/>
                  </a:lnTo>
                  <a:lnTo>
                    <a:pt x="444" y="150"/>
                  </a:lnTo>
                  <a:lnTo>
                    <a:pt x="444" y="150"/>
                  </a:lnTo>
                  <a:lnTo>
                    <a:pt x="442" y="153"/>
                  </a:lnTo>
                  <a:lnTo>
                    <a:pt x="442" y="153"/>
                  </a:lnTo>
                  <a:lnTo>
                    <a:pt x="442" y="153"/>
                  </a:lnTo>
                  <a:lnTo>
                    <a:pt x="442" y="153"/>
                  </a:lnTo>
                  <a:lnTo>
                    <a:pt x="442" y="150"/>
                  </a:lnTo>
                  <a:lnTo>
                    <a:pt x="442" y="150"/>
                  </a:lnTo>
                  <a:lnTo>
                    <a:pt x="442" y="150"/>
                  </a:lnTo>
                  <a:lnTo>
                    <a:pt x="439" y="150"/>
                  </a:lnTo>
                  <a:lnTo>
                    <a:pt x="439" y="150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7" y="148"/>
                  </a:lnTo>
                  <a:lnTo>
                    <a:pt x="435" y="145"/>
                  </a:lnTo>
                  <a:lnTo>
                    <a:pt x="435" y="145"/>
                  </a:lnTo>
                  <a:lnTo>
                    <a:pt x="435" y="145"/>
                  </a:lnTo>
                  <a:lnTo>
                    <a:pt x="432" y="145"/>
                  </a:lnTo>
                  <a:lnTo>
                    <a:pt x="432" y="145"/>
                  </a:lnTo>
                  <a:lnTo>
                    <a:pt x="430" y="145"/>
                  </a:lnTo>
                  <a:lnTo>
                    <a:pt x="430" y="145"/>
                  </a:lnTo>
                  <a:lnTo>
                    <a:pt x="430" y="145"/>
                  </a:lnTo>
                  <a:lnTo>
                    <a:pt x="430" y="145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1"/>
                  </a:lnTo>
                  <a:lnTo>
                    <a:pt x="430" y="141"/>
                  </a:lnTo>
                  <a:lnTo>
                    <a:pt x="427" y="141"/>
                  </a:lnTo>
                  <a:lnTo>
                    <a:pt x="427" y="141"/>
                  </a:lnTo>
                  <a:lnTo>
                    <a:pt x="425" y="143"/>
                  </a:lnTo>
                  <a:lnTo>
                    <a:pt x="425" y="143"/>
                  </a:lnTo>
                  <a:lnTo>
                    <a:pt x="425" y="143"/>
                  </a:lnTo>
                  <a:lnTo>
                    <a:pt x="425" y="141"/>
                  </a:lnTo>
                  <a:lnTo>
                    <a:pt x="423" y="141"/>
                  </a:lnTo>
                  <a:lnTo>
                    <a:pt x="423" y="141"/>
                  </a:lnTo>
                  <a:lnTo>
                    <a:pt x="423" y="141"/>
                  </a:lnTo>
                  <a:lnTo>
                    <a:pt x="423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6"/>
                  </a:lnTo>
                  <a:lnTo>
                    <a:pt x="416" y="138"/>
                  </a:lnTo>
                  <a:lnTo>
                    <a:pt x="416" y="138"/>
                  </a:lnTo>
                  <a:lnTo>
                    <a:pt x="416" y="138"/>
                  </a:lnTo>
                  <a:lnTo>
                    <a:pt x="416" y="138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8"/>
                  </a:lnTo>
                  <a:lnTo>
                    <a:pt x="413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13" y="136"/>
                  </a:lnTo>
                  <a:lnTo>
                    <a:pt x="411" y="136"/>
                  </a:lnTo>
                  <a:lnTo>
                    <a:pt x="411" y="136"/>
                  </a:lnTo>
                  <a:lnTo>
                    <a:pt x="411" y="134"/>
                  </a:lnTo>
                  <a:lnTo>
                    <a:pt x="411" y="134"/>
                  </a:lnTo>
                  <a:lnTo>
                    <a:pt x="411" y="134"/>
                  </a:lnTo>
                  <a:lnTo>
                    <a:pt x="408" y="131"/>
                  </a:lnTo>
                  <a:lnTo>
                    <a:pt x="408" y="131"/>
                  </a:lnTo>
                  <a:lnTo>
                    <a:pt x="406" y="131"/>
                  </a:lnTo>
                  <a:lnTo>
                    <a:pt x="404" y="129"/>
                  </a:lnTo>
                  <a:lnTo>
                    <a:pt x="401" y="126"/>
                  </a:lnTo>
                  <a:lnTo>
                    <a:pt x="399" y="126"/>
                  </a:lnTo>
                  <a:lnTo>
                    <a:pt x="396" y="126"/>
                  </a:lnTo>
                  <a:lnTo>
                    <a:pt x="396" y="126"/>
                  </a:lnTo>
                  <a:lnTo>
                    <a:pt x="394" y="124"/>
                  </a:lnTo>
                  <a:lnTo>
                    <a:pt x="392" y="124"/>
                  </a:lnTo>
                  <a:lnTo>
                    <a:pt x="392" y="126"/>
                  </a:lnTo>
                  <a:lnTo>
                    <a:pt x="392" y="126"/>
                  </a:lnTo>
                  <a:lnTo>
                    <a:pt x="392" y="129"/>
                  </a:lnTo>
                  <a:lnTo>
                    <a:pt x="392" y="129"/>
                  </a:lnTo>
                  <a:lnTo>
                    <a:pt x="392" y="129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87" y="129"/>
                  </a:lnTo>
                  <a:lnTo>
                    <a:pt x="387" y="129"/>
                  </a:lnTo>
                  <a:lnTo>
                    <a:pt x="385" y="129"/>
                  </a:lnTo>
                  <a:lnTo>
                    <a:pt x="385" y="131"/>
                  </a:lnTo>
                  <a:lnTo>
                    <a:pt x="382" y="131"/>
                  </a:lnTo>
                  <a:lnTo>
                    <a:pt x="380" y="134"/>
                  </a:lnTo>
                  <a:lnTo>
                    <a:pt x="380" y="134"/>
                  </a:lnTo>
                  <a:lnTo>
                    <a:pt x="380" y="134"/>
                  </a:lnTo>
                  <a:lnTo>
                    <a:pt x="380" y="134"/>
                  </a:lnTo>
                  <a:lnTo>
                    <a:pt x="377" y="131"/>
                  </a:lnTo>
                  <a:lnTo>
                    <a:pt x="377" y="134"/>
                  </a:lnTo>
                  <a:lnTo>
                    <a:pt x="377" y="134"/>
                  </a:lnTo>
                  <a:lnTo>
                    <a:pt x="375" y="134"/>
                  </a:lnTo>
                  <a:lnTo>
                    <a:pt x="375" y="134"/>
                  </a:lnTo>
                  <a:lnTo>
                    <a:pt x="370" y="136"/>
                  </a:lnTo>
                  <a:lnTo>
                    <a:pt x="368" y="136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70" y="134"/>
                  </a:lnTo>
                  <a:lnTo>
                    <a:pt x="370" y="131"/>
                  </a:lnTo>
                  <a:lnTo>
                    <a:pt x="370" y="131"/>
                  </a:lnTo>
                  <a:lnTo>
                    <a:pt x="368" y="131"/>
                  </a:lnTo>
                  <a:lnTo>
                    <a:pt x="368" y="129"/>
                  </a:lnTo>
                  <a:lnTo>
                    <a:pt x="365" y="129"/>
                  </a:lnTo>
                  <a:lnTo>
                    <a:pt x="365" y="129"/>
                  </a:lnTo>
                  <a:lnTo>
                    <a:pt x="365" y="131"/>
                  </a:lnTo>
                  <a:lnTo>
                    <a:pt x="365" y="131"/>
                  </a:lnTo>
                  <a:lnTo>
                    <a:pt x="363" y="131"/>
                  </a:lnTo>
                  <a:lnTo>
                    <a:pt x="363" y="131"/>
                  </a:lnTo>
                  <a:lnTo>
                    <a:pt x="363" y="129"/>
                  </a:lnTo>
                  <a:lnTo>
                    <a:pt x="363" y="126"/>
                  </a:lnTo>
                  <a:lnTo>
                    <a:pt x="363" y="126"/>
                  </a:lnTo>
                  <a:lnTo>
                    <a:pt x="358" y="126"/>
                  </a:lnTo>
                  <a:lnTo>
                    <a:pt x="358" y="124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4" y="124"/>
                  </a:lnTo>
                  <a:lnTo>
                    <a:pt x="351" y="124"/>
                  </a:lnTo>
                  <a:lnTo>
                    <a:pt x="351" y="124"/>
                  </a:lnTo>
                  <a:lnTo>
                    <a:pt x="351" y="124"/>
                  </a:lnTo>
                  <a:lnTo>
                    <a:pt x="351" y="122"/>
                  </a:lnTo>
                  <a:lnTo>
                    <a:pt x="351" y="122"/>
                  </a:lnTo>
                  <a:lnTo>
                    <a:pt x="349" y="122"/>
                  </a:lnTo>
                  <a:lnTo>
                    <a:pt x="346" y="124"/>
                  </a:lnTo>
                  <a:lnTo>
                    <a:pt x="344" y="124"/>
                  </a:lnTo>
                  <a:lnTo>
                    <a:pt x="344" y="124"/>
                  </a:lnTo>
                  <a:lnTo>
                    <a:pt x="342" y="129"/>
                  </a:lnTo>
                  <a:lnTo>
                    <a:pt x="339" y="129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7" y="134"/>
                  </a:lnTo>
                  <a:lnTo>
                    <a:pt x="334" y="131"/>
                  </a:lnTo>
                  <a:lnTo>
                    <a:pt x="332" y="131"/>
                  </a:lnTo>
                  <a:lnTo>
                    <a:pt x="330" y="134"/>
                  </a:lnTo>
                  <a:lnTo>
                    <a:pt x="330" y="134"/>
                  </a:lnTo>
                  <a:lnTo>
                    <a:pt x="325" y="136"/>
                  </a:lnTo>
                  <a:lnTo>
                    <a:pt x="325" y="138"/>
                  </a:lnTo>
                  <a:lnTo>
                    <a:pt x="323" y="136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20" y="136"/>
                  </a:lnTo>
                  <a:lnTo>
                    <a:pt x="320" y="138"/>
                  </a:ln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5" y="138"/>
                  </a:lnTo>
                  <a:lnTo>
                    <a:pt x="313" y="138"/>
                  </a:lnTo>
                  <a:lnTo>
                    <a:pt x="313" y="138"/>
                  </a:lnTo>
                  <a:lnTo>
                    <a:pt x="311" y="138"/>
                  </a:lnTo>
                  <a:lnTo>
                    <a:pt x="311" y="138"/>
                  </a:lnTo>
                  <a:lnTo>
                    <a:pt x="311" y="138"/>
                  </a:lnTo>
                  <a:lnTo>
                    <a:pt x="311" y="136"/>
                  </a:lnTo>
                  <a:lnTo>
                    <a:pt x="303" y="136"/>
                  </a:lnTo>
                  <a:lnTo>
                    <a:pt x="303" y="136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4"/>
                  </a:lnTo>
                  <a:lnTo>
                    <a:pt x="296" y="134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94" y="138"/>
                  </a:lnTo>
                  <a:lnTo>
                    <a:pt x="294" y="136"/>
                  </a:lnTo>
                  <a:lnTo>
                    <a:pt x="294" y="136"/>
                  </a:lnTo>
                  <a:lnTo>
                    <a:pt x="294" y="136"/>
                  </a:lnTo>
                  <a:lnTo>
                    <a:pt x="294" y="134"/>
                  </a:lnTo>
                  <a:lnTo>
                    <a:pt x="291" y="136"/>
                  </a:lnTo>
                  <a:lnTo>
                    <a:pt x="291" y="136"/>
                  </a:lnTo>
                  <a:lnTo>
                    <a:pt x="291" y="136"/>
                  </a:lnTo>
                  <a:lnTo>
                    <a:pt x="291" y="136"/>
                  </a:lnTo>
                  <a:lnTo>
                    <a:pt x="289" y="136"/>
                  </a:lnTo>
                  <a:lnTo>
                    <a:pt x="289" y="136"/>
                  </a:lnTo>
                  <a:lnTo>
                    <a:pt x="287" y="136"/>
                  </a:lnTo>
                  <a:lnTo>
                    <a:pt x="287" y="136"/>
                  </a:lnTo>
                  <a:lnTo>
                    <a:pt x="284" y="138"/>
                  </a:lnTo>
                  <a:lnTo>
                    <a:pt x="284" y="138"/>
                  </a:lnTo>
                  <a:lnTo>
                    <a:pt x="282" y="138"/>
                  </a:lnTo>
                  <a:lnTo>
                    <a:pt x="282" y="138"/>
                  </a:lnTo>
                  <a:lnTo>
                    <a:pt x="282" y="138"/>
                  </a:lnTo>
                  <a:lnTo>
                    <a:pt x="280" y="136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7" y="134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2" y="134"/>
                  </a:lnTo>
                  <a:lnTo>
                    <a:pt x="272" y="134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0" y="131"/>
                  </a:lnTo>
                  <a:lnTo>
                    <a:pt x="268" y="131"/>
                  </a:lnTo>
                  <a:lnTo>
                    <a:pt x="268" y="129"/>
                  </a:lnTo>
                  <a:lnTo>
                    <a:pt x="268" y="129"/>
                  </a:lnTo>
                  <a:lnTo>
                    <a:pt x="268" y="129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17"/>
                  </a:lnTo>
                  <a:lnTo>
                    <a:pt x="270" y="117"/>
                  </a:lnTo>
                  <a:lnTo>
                    <a:pt x="270" y="117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68" y="110"/>
                  </a:lnTo>
                  <a:lnTo>
                    <a:pt x="268" y="110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68" y="105"/>
                  </a:lnTo>
                  <a:lnTo>
                    <a:pt x="265" y="105"/>
                  </a:lnTo>
                  <a:lnTo>
                    <a:pt x="268" y="103"/>
                  </a:lnTo>
                  <a:lnTo>
                    <a:pt x="268" y="100"/>
                  </a:lnTo>
                  <a:lnTo>
                    <a:pt x="265" y="100"/>
                  </a:lnTo>
                  <a:lnTo>
                    <a:pt x="265" y="100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3" y="98"/>
                  </a:lnTo>
                  <a:lnTo>
                    <a:pt x="263" y="100"/>
                  </a:lnTo>
                  <a:lnTo>
                    <a:pt x="263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8" y="100"/>
                  </a:lnTo>
                  <a:lnTo>
                    <a:pt x="258" y="103"/>
                  </a:lnTo>
                  <a:lnTo>
                    <a:pt x="258" y="103"/>
                  </a:lnTo>
                  <a:lnTo>
                    <a:pt x="256" y="100"/>
                  </a:lnTo>
                  <a:lnTo>
                    <a:pt x="256" y="100"/>
                  </a:lnTo>
                  <a:lnTo>
                    <a:pt x="256" y="100"/>
                  </a:lnTo>
                  <a:lnTo>
                    <a:pt x="253" y="100"/>
                  </a:lnTo>
                  <a:lnTo>
                    <a:pt x="253" y="100"/>
                  </a:lnTo>
                  <a:lnTo>
                    <a:pt x="253" y="100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98"/>
                  </a:lnTo>
                  <a:lnTo>
                    <a:pt x="251" y="98"/>
                  </a:lnTo>
                  <a:lnTo>
                    <a:pt x="249" y="95"/>
                  </a:lnTo>
                  <a:lnTo>
                    <a:pt x="246" y="95"/>
                  </a:lnTo>
                  <a:lnTo>
                    <a:pt x="246" y="93"/>
                  </a:lnTo>
                  <a:lnTo>
                    <a:pt x="249" y="91"/>
                  </a:lnTo>
                  <a:lnTo>
                    <a:pt x="249" y="91"/>
                  </a:lnTo>
                  <a:lnTo>
                    <a:pt x="249" y="88"/>
                  </a:lnTo>
                  <a:lnTo>
                    <a:pt x="249" y="88"/>
                  </a:lnTo>
                  <a:lnTo>
                    <a:pt x="249" y="86"/>
                  </a:lnTo>
                  <a:lnTo>
                    <a:pt x="249" y="84"/>
                  </a:lnTo>
                  <a:lnTo>
                    <a:pt x="249" y="84"/>
                  </a:lnTo>
                  <a:lnTo>
                    <a:pt x="249" y="84"/>
                  </a:lnTo>
                  <a:lnTo>
                    <a:pt x="249" y="84"/>
                  </a:lnTo>
                  <a:lnTo>
                    <a:pt x="246" y="81"/>
                  </a:lnTo>
                  <a:lnTo>
                    <a:pt x="246" y="81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46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4" y="69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2" y="69"/>
                  </a:lnTo>
                  <a:lnTo>
                    <a:pt x="232" y="69"/>
                  </a:lnTo>
                  <a:lnTo>
                    <a:pt x="229" y="69"/>
                  </a:lnTo>
                  <a:lnTo>
                    <a:pt x="229" y="69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25" y="65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2" y="60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5" y="57"/>
                  </a:lnTo>
                  <a:lnTo>
                    <a:pt x="213" y="57"/>
                  </a:lnTo>
                  <a:lnTo>
                    <a:pt x="210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203" y="53"/>
                  </a:lnTo>
                  <a:lnTo>
                    <a:pt x="203" y="50"/>
                  </a:lnTo>
                  <a:lnTo>
                    <a:pt x="201" y="50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3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8" y="41"/>
                  </a:lnTo>
                  <a:lnTo>
                    <a:pt x="198" y="41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29"/>
                  </a:lnTo>
                  <a:lnTo>
                    <a:pt x="196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7"/>
                  </a:lnTo>
                  <a:lnTo>
                    <a:pt x="191" y="27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67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3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5"/>
                  </a:lnTo>
                  <a:lnTo>
                    <a:pt x="158" y="5"/>
                  </a:lnTo>
                  <a:lnTo>
                    <a:pt x="156" y="3"/>
                  </a:lnTo>
                  <a:lnTo>
                    <a:pt x="156" y="3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41" y="24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1" y="53"/>
                  </a:lnTo>
                  <a:lnTo>
                    <a:pt x="141" y="53"/>
                  </a:lnTo>
                  <a:lnTo>
                    <a:pt x="139" y="50"/>
                  </a:lnTo>
                  <a:lnTo>
                    <a:pt x="139" y="53"/>
                  </a:lnTo>
                  <a:lnTo>
                    <a:pt x="139" y="55"/>
                  </a:lnTo>
                  <a:lnTo>
                    <a:pt x="136" y="62"/>
                  </a:lnTo>
                  <a:lnTo>
                    <a:pt x="134" y="67"/>
                  </a:lnTo>
                  <a:lnTo>
                    <a:pt x="132" y="74"/>
                  </a:lnTo>
                  <a:lnTo>
                    <a:pt x="132" y="81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7" y="88"/>
                  </a:lnTo>
                  <a:lnTo>
                    <a:pt x="124" y="91"/>
                  </a:lnTo>
                  <a:lnTo>
                    <a:pt x="122" y="93"/>
                  </a:lnTo>
                  <a:lnTo>
                    <a:pt x="120" y="98"/>
                  </a:lnTo>
                  <a:lnTo>
                    <a:pt x="117" y="100"/>
                  </a:lnTo>
                  <a:lnTo>
                    <a:pt x="113" y="105"/>
                  </a:lnTo>
                  <a:lnTo>
                    <a:pt x="110" y="107"/>
                  </a:lnTo>
                  <a:lnTo>
                    <a:pt x="108" y="110"/>
                  </a:lnTo>
                  <a:lnTo>
                    <a:pt x="105" y="114"/>
                  </a:lnTo>
                  <a:lnTo>
                    <a:pt x="103" y="117"/>
                  </a:lnTo>
                  <a:lnTo>
                    <a:pt x="98" y="122"/>
                  </a:lnTo>
                  <a:lnTo>
                    <a:pt x="96" y="124"/>
                  </a:lnTo>
                  <a:lnTo>
                    <a:pt x="93" y="126"/>
                  </a:lnTo>
                  <a:lnTo>
                    <a:pt x="89" y="129"/>
                  </a:lnTo>
                  <a:lnTo>
                    <a:pt x="86" y="131"/>
                  </a:lnTo>
                  <a:lnTo>
                    <a:pt x="82" y="134"/>
                  </a:lnTo>
                  <a:lnTo>
                    <a:pt x="79" y="136"/>
                  </a:lnTo>
                  <a:lnTo>
                    <a:pt x="74" y="138"/>
                  </a:lnTo>
                  <a:lnTo>
                    <a:pt x="72" y="143"/>
                  </a:lnTo>
                  <a:lnTo>
                    <a:pt x="67" y="145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0" y="148"/>
                  </a:lnTo>
                  <a:lnTo>
                    <a:pt x="53" y="150"/>
                  </a:lnTo>
                  <a:lnTo>
                    <a:pt x="46" y="153"/>
                  </a:lnTo>
                  <a:lnTo>
                    <a:pt x="39" y="155"/>
                  </a:lnTo>
                  <a:lnTo>
                    <a:pt x="31" y="160"/>
                  </a:lnTo>
                  <a:lnTo>
                    <a:pt x="24" y="162"/>
                  </a:lnTo>
                  <a:lnTo>
                    <a:pt x="17" y="164"/>
                  </a:lnTo>
                  <a:lnTo>
                    <a:pt x="10" y="167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6"/>
                  </a:lnTo>
                  <a:lnTo>
                    <a:pt x="3" y="186"/>
                  </a:lnTo>
                  <a:lnTo>
                    <a:pt x="3" y="188"/>
                  </a:lnTo>
                  <a:lnTo>
                    <a:pt x="5" y="193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0" y="205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2"/>
                  </a:lnTo>
                  <a:lnTo>
                    <a:pt x="10" y="214"/>
                  </a:lnTo>
                  <a:lnTo>
                    <a:pt x="10" y="214"/>
                  </a:lnTo>
                  <a:lnTo>
                    <a:pt x="10" y="217"/>
                  </a:lnTo>
                  <a:lnTo>
                    <a:pt x="10" y="217"/>
                  </a:lnTo>
                  <a:lnTo>
                    <a:pt x="12" y="219"/>
                  </a:lnTo>
                  <a:lnTo>
                    <a:pt x="15" y="221"/>
                  </a:lnTo>
                  <a:lnTo>
                    <a:pt x="15" y="221"/>
                  </a:lnTo>
                  <a:lnTo>
                    <a:pt x="15" y="224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5" y="229"/>
                  </a:lnTo>
                  <a:lnTo>
                    <a:pt x="17" y="231"/>
                  </a:lnTo>
                  <a:lnTo>
                    <a:pt x="15" y="231"/>
                  </a:lnTo>
                  <a:lnTo>
                    <a:pt x="15" y="233"/>
                  </a:lnTo>
                  <a:lnTo>
                    <a:pt x="15" y="233"/>
                  </a:lnTo>
                  <a:lnTo>
                    <a:pt x="15" y="245"/>
                  </a:lnTo>
                  <a:lnTo>
                    <a:pt x="15" y="248"/>
                  </a:lnTo>
                  <a:lnTo>
                    <a:pt x="15" y="252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7"/>
                  </a:lnTo>
                  <a:lnTo>
                    <a:pt x="10" y="262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9"/>
                  </a:lnTo>
                  <a:lnTo>
                    <a:pt x="3" y="274"/>
                  </a:lnTo>
                  <a:lnTo>
                    <a:pt x="3" y="274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3"/>
                  </a:lnTo>
                  <a:lnTo>
                    <a:pt x="3" y="286"/>
                  </a:lnTo>
                  <a:lnTo>
                    <a:pt x="5" y="295"/>
                  </a:lnTo>
                  <a:lnTo>
                    <a:pt x="5" y="300"/>
                  </a:lnTo>
                  <a:lnTo>
                    <a:pt x="10" y="309"/>
                  </a:lnTo>
                  <a:lnTo>
                    <a:pt x="10" y="309"/>
                  </a:lnTo>
                  <a:lnTo>
                    <a:pt x="15" y="312"/>
                  </a:lnTo>
                  <a:lnTo>
                    <a:pt x="15" y="312"/>
                  </a:lnTo>
                  <a:lnTo>
                    <a:pt x="22" y="317"/>
                  </a:lnTo>
                  <a:lnTo>
                    <a:pt x="27" y="317"/>
                  </a:lnTo>
                  <a:lnTo>
                    <a:pt x="27" y="319"/>
                  </a:lnTo>
                  <a:lnTo>
                    <a:pt x="29" y="319"/>
                  </a:lnTo>
                  <a:lnTo>
                    <a:pt x="29" y="321"/>
                  </a:lnTo>
                  <a:lnTo>
                    <a:pt x="34" y="324"/>
                  </a:lnTo>
                  <a:lnTo>
                    <a:pt x="34" y="326"/>
                  </a:lnTo>
                  <a:lnTo>
                    <a:pt x="36" y="326"/>
                  </a:lnTo>
                  <a:lnTo>
                    <a:pt x="48" y="326"/>
                  </a:lnTo>
                  <a:lnTo>
                    <a:pt x="51" y="326"/>
                  </a:lnTo>
                  <a:lnTo>
                    <a:pt x="53" y="328"/>
                  </a:lnTo>
                  <a:lnTo>
                    <a:pt x="53" y="328"/>
                  </a:lnTo>
                  <a:lnTo>
                    <a:pt x="55" y="331"/>
                  </a:lnTo>
                  <a:lnTo>
                    <a:pt x="58" y="333"/>
                  </a:lnTo>
                  <a:lnTo>
                    <a:pt x="60" y="333"/>
                  </a:lnTo>
                  <a:lnTo>
                    <a:pt x="60" y="340"/>
                  </a:lnTo>
                  <a:lnTo>
                    <a:pt x="62" y="343"/>
                  </a:lnTo>
                  <a:lnTo>
                    <a:pt x="65" y="345"/>
                  </a:lnTo>
                  <a:lnTo>
                    <a:pt x="65" y="345"/>
                  </a:lnTo>
                  <a:lnTo>
                    <a:pt x="67" y="347"/>
                  </a:lnTo>
                  <a:lnTo>
                    <a:pt x="67" y="347"/>
                  </a:lnTo>
                  <a:lnTo>
                    <a:pt x="70" y="347"/>
                  </a:lnTo>
                  <a:lnTo>
                    <a:pt x="70" y="347"/>
                  </a:lnTo>
                  <a:lnTo>
                    <a:pt x="72" y="347"/>
                  </a:lnTo>
                  <a:lnTo>
                    <a:pt x="74" y="345"/>
                  </a:lnTo>
                  <a:lnTo>
                    <a:pt x="82" y="340"/>
                  </a:lnTo>
                  <a:lnTo>
                    <a:pt x="84" y="340"/>
                  </a:lnTo>
                  <a:lnTo>
                    <a:pt x="84" y="340"/>
                  </a:lnTo>
                  <a:lnTo>
                    <a:pt x="86" y="340"/>
                  </a:lnTo>
                  <a:lnTo>
                    <a:pt x="86" y="340"/>
                  </a:lnTo>
                  <a:lnTo>
                    <a:pt x="89" y="340"/>
                  </a:lnTo>
                  <a:lnTo>
                    <a:pt x="89" y="343"/>
                  </a:lnTo>
                  <a:lnTo>
                    <a:pt x="91" y="345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8" y="350"/>
                  </a:lnTo>
                  <a:lnTo>
                    <a:pt x="101" y="350"/>
                  </a:lnTo>
                  <a:lnTo>
                    <a:pt x="101" y="352"/>
                  </a:lnTo>
                  <a:lnTo>
                    <a:pt x="103" y="350"/>
                  </a:lnTo>
                  <a:lnTo>
                    <a:pt x="105" y="350"/>
                  </a:lnTo>
                  <a:lnTo>
                    <a:pt x="110" y="350"/>
                  </a:lnTo>
                  <a:lnTo>
                    <a:pt x="113" y="350"/>
                  </a:lnTo>
                  <a:lnTo>
                    <a:pt x="120" y="352"/>
                  </a:lnTo>
                  <a:lnTo>
                    <a:pt x="124" y="352"/>
                  </a:lnTo>
                  <a:lnTo>
                    <a:pt x="127" y="355"/>
                  </a:lnTo>
                  <a:lnTo>
                    <a:pt x="129" y="355"/>
                  </a:lnTo>
                  <a:lnTo>
                    <a:pt x="134" y="359"/>
                  </a:lnTo>
                  <a:lnTo>
                    <a:pt x="134" y="359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4" y="364"/>
                  </a:lnTo>
                  <a:lnTo>
                    <a:pt x="136" y="364"/>
                  </a:lnTo>
                  <a:lnTo>
                    <a:pt x="136" y="364"/>
                  </a:lnTo>
                  <a:lnTo>
                    <a:pt x="134" y="381"/>
                  </a:lnTo>
                  <a:lnTo>
                    <a:pt x="134" y="383"/>
                  </a:lnTo>
                  <a:lnTo>
                    <a:pt x="134" y="383"/>
                  </a:lnTo>
                  <a:lnTo>
                    <a:pt x="132" y="388"/>
                  </a:lnTo>
                  <a:lnTo>
                    <a:pt x="132" y="390"/>
                  </a:lnTo>
                  <a:lnTo>
                    <a:pt x="132" y="390"/>
                  </a:lnTo>
                  <a:lnTo>
                    <a:pt x="129" y="395"/>
                  </a:lnTo>
                  <a:lnTo>
                    <a:pt x="127" y="397"/>
                  </a:lnTo>
                  <a:lnTo>
                    <a:pt x="127" y="397"/>
                  </a:lnTo>
                  <a:lnTo>
                    <a:pt x="127" y="397"/>
                  </a:lnTo>
                  <a:lnTo>
                    <a:pt x="127" y="397"/>
                  </a:lnTo>
                  <a:lnTo>
                    <a:pt x="124" y="400"/>
                  </a:lnTo>
                  <a:lnTo>
                    <a:pt x="124" y="400"/>
                  </a:lnTo>
                  <a:lnTo>
                    <a:pt x="124" y="397"/>
                  </a:lnTo>
                  <a:lnTo>
                    <a:pt x="122" y="397"/>
                  </a:lnTo>
                  <a:lnTo>
                    <a:pt x="117" y="390"/>
                  </a:lnTo>
                  <a:lnTo>
                    <a:pt x="117" y="390"/>
                  </a:lnTo>
                  <a:lnTo>
                    <a:pt x="115" y="388"/>
                  </a:lnTo>
                  <a:lnTo>
                    <a:pt x="113" y="388"/>
                  </a:lnTo>
                  <a:lnTo>
                    <a:pt x="110" y="388"/>
                  </a:lnTo>
                  <a:lnTo>
                    <a:pt x="110" y="388"/>
                  </a:lnTo>
                  <a:lnTo>
                    <a:pt x="108" y="388"/>
                  </a:lnTo>
                  <a:lnTo>
                    <a:pt x="108" y="388"/>
                  </a:lnTo>
                  <a:lnTo>
                    <a:pt x="105" y="388"/>
                  </a:lnTo>
                  <a:lnTo>
                    <a:pt x="105" y="388"/>
                  </a:lnTo>
                  <a:lnTo>
                    <a:pt x="103" y="390"/>
                  </a:lnTo>
                  <a:lnTo>
                    <a:pt x="103" y="393"/>
                  </a:lnTo>
                  <a:lnTo>
                    <a:pt x="98" y="397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98" y="405"/>
                  </a:lnTo>
                  <a:lnTo>
                    <a:pt x="98" y="405"/>
                  </a:lnTo>
                  <a:lnTo>
                    <a:pt x="101" y="407"/>
                  </a:lnTo>
                  <a:lnTo>
                    <a:pt x="101" y="409"/>
                  </a:lnTo>
                  <a:lnTo>
                    <a:pt x="98" y="421"/>
                  </a:lnTo>
                  <a:lnTo>
                    <a:pt x="98" y="424"/>
                  </a:lnTo>
                  <a:lnTo>
                    <a:pt x="101" y="428"/>
                  </a:lnTo>
                  <a:lnTo>
                    <a:pt x="101" y="431"/>
                  </a:lnTo>
                  <a:lnTo>
                    <a:pt x="115" y="462"/>
                  </a:lnTo>
                  <a:lnTo>
                    <a:pt x="117" y="466"/>
                  </a:lnTo>
                  <a:lnTo>
                    <a:pt x="117" y="469"/>
                  </a:lnTo>
                  <a:lnTo>
                    <a:pt x="117" y="471"/>
                  </a:lnTo>
                  <a:lnTo>
                    <a:pt x="117" y="471"/>
                  </a:lnTo>
                  <a:lnTo>
                    <a:pt x="117" y="471"/>
                  </a:lnTo>
                  <a:lnTo>
                    <a:pt x="115" y="473"/>
                  </a:lnTo>
                  <a:lnTo>
                    <a:pt x="110" y="478"/>
                  </a:lnTo>
                  <a:lnTo>
                    <a:pt x="110" y="481"/>
                  </a:lnTo>
                  <a:lnTo>
                    <a:pt x="110" y="481"/>
                  </a:lnTo>
                  <a:lnTo>
                    <a:pt x="110" y="485"/>
                  </a:lnTo>
                  <a:lnTo>
                    <a:pt x="108" y="488"/>
                  </a:lnTo>
                  <a:lnTo>
                    <a:pt x="108" y="492"/>
                  </a:lnTo>
                  <a:lnTo>
                    <a:pt x="105" y="497"/>
                  </a:lnTo>
                  <a:lnTo>
                    <a:pt x="113" y="495"/>
                  </a:lnTo>
                  <a:lnTo>
                    <a:pt x="115" y="492"/>
                  </a:lnTo>
                  <a:lnTo>
                    <a:pt x="115" y="490"/>
                  </a:lnTo>
                  <a:lnTo>
                    <a:pt x="117" y="490"/>
                  </a:lnTo>
                  <a:lnTo>
                    <a:pt x="122" y="488"/>
                  </a:lnTo>
                  <a:lnTo>
                    <a:pt x="122" y="485"/>
                  </a:lnTo>
                  <a:lnTo>
                    <a:pt x="124" y="485"/>
                  </a:lnTo>
                  <a:lnTo>
                    <a:pt x="124" y="483"/>
                  </a:lnTo>
                  <a:lnTo>
                    <a:pt x="124" y="483"/>
                  </a:lnTo>
                  <a:lnTo>
                    <a:pt x="127" y="483"/>
                  </a:lnTo>
                  <a:lnTo>
                    <a:pt x="127" y="483"/>
                  </a:lnTo>
                  <a:lnTo>
                    <a:pt x="129" y="483"/>
                  </a:lnTo>
                  <a:lnTo>
                    <a:pt x="129" y="483"/>
                  </a:lnTo>
                  <a:lnTo>
                    <a:pt x="129" y="483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6" y="488"/>
                  </a:lnTo>
                  <a:lnTo>
                    <a:pt x="136" y="488"/>
                  </a:lnTo>
                  <a:lnTo>
                    <a:pt x="139" y="488"/>
                  </a:lnTo>
                  <a:lnTo>
                    <a:pt x="139" y="488"/>
                  </a:lnTo>
                  <a:lnTo>
                    <a:pt x="139" y="485"/>
                  </a:lnTo>
                  <a:lnTo>
                    <a:pt x="139" y="485"/>
                  </a:lnTo>
                  <a:lnTo>
                    <a:pt x="134" y="481"/>
                  </a:lnTo>
                  <a:lnTo>
                    <a:pt x="134" y="481"/>
                  </a:lnTo>
                  <a:lnTo>
                    <a:pt x="134" y="478"/>
                  </a:lnTo>
                  <a:lnTo>
                    <a:pt x="132" y="476"/>
                  </a:lnTo>
                  <a:lnTo>
                    <a:pt x="132" y="476"/>
                  </a:lnTo>
                  <a:lnTo>
                    <a:pt x="134" y="476"/>
                  </a:lnTo>
                  <a:lnTo>
                    <a:pt x="134" y="473"/>
                  </a:lnTo>
                  <a:lnTo>
                    <a:pt x="134" y="473"/>
                  </a:lnTo>
                  <a:lnTo>
                    <a:pt x="136" y="471"/>
                  </a:lnTo>
                  <a:lnTo>
                    <a:pt x="136" y="471"/>
                  </a:lnTo>
                  <a:lnTo>
                    <a:pt x="136" y="471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41" y="471"/>
                  </a:lnTo>
                  <a:lnTo>
                    <a:pt x="141" y="469"/>
                  </a:lnTo>
                  <a:lnTo>
                    <a:pt x="141" y="469"/>
                  </a:lnTo>
                  <a:lnTo>
                    <a:pt x="141" y="469"/>
                  </a:lnTo>
                  <a:lnTo>
                    <a:pt x="141" y="466"/>
                  </a:lnTo>
                  <a:lnTo>
                    <a:pt x="141" y="466"/>
                  </a:lnTo>
                  <a:lnTo>
                    <a:pt x="144" y="466"/>
                  </a:lnTo>
                  <a:lnTo>
                    <a:pt x="144" y="466"/>
                  </a:lnTo>
                  <a:lnTo>
                    <a:pt x="144" y="466"/>
                  </a:lnTo>
                  <a:lnTo>
                    <a:pt x="151" y="466"/>
                  </a:lnTo>
                  <a:lnTo>
                    <a:pt x="156" y="466"/>
                  </a:lnTo>
                  <a:lnTo>
                    <a:pt x="156" y="466"/>
                  </a:lnTo>
                  <a:lnTo>
                    <a:pt x="158" y="464"/>
                  </a:lnTo>
                  <a:lnTo>
                    <a:pt x="160" y="462"/>
                  </a:lnTo>
                  <a:lnTo>
                    <a:pt x="163" y="462"/>
                  </a:lnTo>
                  <a:lnTo>
                    <a:pt x="167" y="459"/>
                  </a:lnTo>
                  <a:lnTo>
                    <a:pt x="179" y="457"/>
                  </a:lnTo>
                  <a:lnTo>
                    <a:pt x="182" y="457"/>
                  </a:lnTo>
                  <a:lnTo>
                    <a:pt x="184" y="454"/>
                  </a:lnTo>
                  <a:lnTo>
                    <a:pt x="187" y="454"/>
                  </a:lnTo>
                  <a:lnTo>
                    <a:pt x="187" y="454"/>
                  </a:lnTo>
                  <a:lnTo>
                    <a:pt x="187" y="452"/>
                  </a:lnTo>
                  <a:lnTo>
                    <a:pt x="189" y="452"/>
                  </a:lnTo>
                  <a:lnTo>
                    <a:pt x="189" y="452"/>
                  </a:lnTo>
                  <a:lnTo>
                    <a:pt x="189" y="447"/>
                  </a:lnTo>
                  <a:lnTo>
                    <a:pt x="187" y="440"/>
                  </a:lnTo>
                  <a:lnTo>
                    <a:pt x="187" y="438"/>
                  </a:lnTo>
                  <a:lnTo>
                    <a:pt x="187" y="435"/>
                  </a:lnTo>
                  <a:lnTo>
                    <a:pt x="187" y="428"/>
                  </a:lnTo>
                  <a:lnTo>
                    <a:pt x="187" y="426"/>
                  </a:lnTo>
                  <a:lnTo>
                    <a:pt x="184" y="426"/>
                  </a:lnTo>
                  <a:lnTo>
                    <a:pt x="184" y="424"/>
                  </a:lnTo>
                  <a:lnTo>
                    <a:pt x="184" y="424"/>
                  </a:lnTo>
                  <a:lnTo>
                    <a:pt x="187" y="421"/>
                  </a:lnTo>
                  <a:lnTo>
                    <a:pt x="187" y="421"/>
                  </a:lnTo>
                  <a:lnTo>
                    <a:pt x="187" y="421"/>
                  </a:lnTo>
                  <a:lnTo>
                    <a:pt x="187" y="421"/>
                  </a:lnTo>
                  <a:lnTo>
                    <a:pt x="189" y="421"/>
                  </a:lnTo>
                  <a:lnTo>
                    <a:pt x="196" y="424"/>
                  </a:lnTo>
                  <a:lnTo>
                    <a:pt x="198" y="426"/>
                  </a:lnTo>
                  <a:lnTo>
                    <a:pt x="203" y="426"/>
                  </a:lnTo>
                  <a:lnTo>
                    <a:pt x="203" y="426"/>
                  </a:lnTo>
                  <a:lnTo>
                    <a:pt x="206" y="426"/>
                  </a:lnTo>
                  <a:lnTo>
                    <a:pt x="215" y="431"/>
                  </a:lnTo>
                  <a:lnTo>
                    <a:pt x="218" y="431"/>
                  </a:lnTo>
                  <a:lnTo>
                    <a:pt x="220" y="431"/>
                  </a:lnTo>
                  <a:lnTo>
                    <a:pt x="220" y="433"/>
                  </a:lnTo>
                  <a:lnTo>
                    <a:pt x="220" y="433"/>
                  </a:lnTo>
                  <a:lnTo>
                    <a:pt x="220" y="433"/>
                  </a:lnTo>
                  <a:lnTo>
                    <a:pt x="220" y="433"/>
                  </a:lnTo>
                  <a:lnTo>
                    <a:pt x="222" y="433"/>
                  </a:lnTo>
                  <a:lnTo>
                    <a:pt x="222" y="431"/>
                  </a:lnTo>
                  <a:lnTo>
                    <a:pt x="222" y="431"/>
                  </a:lnTo>
                  <a:lnTo>
                    <a:pt x="222" y="428"/>
                  </a:lnTo>
                  <a:lnTo>
                    <a:pt x="222" y="428"/>
                  </a:lnTo>
                  <a:lnTo>
                    <a:pt x="222" y="42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2" y="424"/>
                  </a:lnTo>
                  <a:lnTo>
                    <a:pt x="225" y="424"/>
                  </a:lnTo>
                  <a:lnTo>
                    <a:pt x="225" y="424"/>
                  </a:lnTo>
                  <a:lnTo>
                    <a:pt x="227" y="424"/>
                  </a:lnTo>
                  <a:lnTo>
                    <a:pt x="229" y="421"/>
                  </a:lnTo>
                  <a:lnTo>
                    <a:pt x="229" y="421"/>
                  </a:lnTo>
                  <a:lnTo>
                    <a:pt x="232" y="421"/>
                  </a:lnTo>
                  <a:lnTo>
                    <a:pt x="234" y="421"/>
                  </a:lnTo>
                  <a:lnTo>
                    <a:pt x="234" y="421"/>
                  </a:lnTo>
                  <a:lnTo>
                    <a:pt x="237" y="421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6"/>
                  </a:lnTo>
                  <a:lnTo>
                    <a:pt x="234" y="414"/>
                  </a:lnTo>
                  <a:lnTo>
                    <a:pt x="232" y="409"/>
                  </a:lnTo>
                  <a:lnTo>
                    <a:pt x="232" y="409"/>
                  </a:lnTo>
                  <a:lnTo>
                    <a:pt x="232" y="407"/>
                  </a:lnTo>
                  <a:lnTo>
                    <a:pt x="232" y="407"/>
                  </a:lnTo>
                  <a:lnTo>
                    <a:pt x="232" y="405"/>
                  </a:lnTo>
                  <a:lnTo>
                    <a:pt x="234" y="400"/>
                  </a:lnTo>
                  <a:lnTo>
                    <a:pt x="234" y="397"/>
                  </a:lnTo>
                  <a:lnTo>
                    <a:pt x="234" y="395"/>
                  </a:lnTo>
                  <a:lnTo>
                    <a:pt x="234" y="395"/>
                  </a:lnTo>
                  <a:lnTo>
                    <a:pt x="237" y="393"/>
                  </a:lnTo>
                  <a:lnTo>
                    <a:pt x="237" y="393"/>
                  </a:lnTo>
                  <a:lnTo>
                    <a:pt x="239" y="390"/>
                  </a:lnTo>
                  <a:lnTo>
                    <a:pt x="239" y="390"/>
                  </a:lnTo>
                  <a:lnTo>
                    <a:pt x="241" y="390"/>
                  </a:lnTo>
                  <a:lnTo>
                    <a:pt x="244" y="388"/>
                  </a:lnTo>
                  <a:lnTo>
                    <a:pt x="249" y="386"/>
                  </a:lnTo>
                  <a:lnTo>
                    <a:pt x="251" y="381"/>
                  </a:lnTo>
                  <a:lnTo>
                    <a:pt x="253" y="381"/>
                  </a:lnTo>
                  <a:lnTo>
                    <a:pt x="256" y="378"/>
                  </a:lnTo>
                  <a:lnTo>
                    <a:pt x="258" y="378"/>
                  </a:lnTo>
                  <a:lnTo>
                    <a:pt x="260" y="378"/>
                  </a:lnTo>
                  <a:lnTo>
                    <a:pt x="265" y="376"/>
                  </a:lnTo>
                  <a:lnTo>
                    <a:pt x="265" y="376"/>
                  </a:lnTo>
                  <a:lnTo>
                    <a:pt x="268" y="374"/>
                  </a:lnTo>
                  <a:lnTo>
                    <a:pt x="270" y="371"/>
                  </a:lnTo>
                  <a:lnTo>
                    <a:pt x="270" y="369"/>
                  </a:lnTo>
                  <a:lnTo>
                    <a:pt x="270" y="369"/>
                  </a:lnTo>
                  <a:lnTo>
                    <a:pt x="270" y="366"/>
                  </a:lnTo>
                  <a:lnTo>
                    <a:pt x="270" y="366"/>
                  </a:lnTo>
                  <a:lnTo>
                    <a:pt x="268" y="362"/>
                  </a:lnTo>
                  <a:lnTo>
                    <a:pt x="268" y="362"/>
                  </a:lnTo>
                  <a:lnTo>
                    <a:pt x="268" y="357"/>
                  </a:lnTo>
                  <a:lnTo>
                    <a:pt x="268" y="357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5"/>
                  </a:lnTo>
                  <a:lnTo>
                    <a:pt x="270" y="338"/>
                  </a:lnTo>
                  <a:lnTo>
                    <a:pt x="272" y="336"/>
                  </a:lnTo>
                  <a:lnTo>
                    <a:pt x="277" y="328"/>
                  </a:lnTo>
                  <a:lnTo>
                    <a:pt x="277" y="326"/>
                  </a:lnTo>
                  <a:lnTo>
                    <a:pt x="280" y="324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80" y="314"/>
                  </a:lnTo>
                  <a:lnTo>
                    <a:pt x="280" y="314"/>
                  </a:lnTo>
                  <a:lnTo>
                    <a:pt x="280" y="312"/>
                  </a:lnTo>
                  <a:lnTo>
                    <a:pt x="282" y="307"/>
                  </a:lnTo>
                  <a:lnTo>
                    <a:pt x="282" y="307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2"/>
                  </a:lnTo>
                  <a:lnTo>
                    <a:pt x="284" y="302"/>
                  </a:lnTo>
                  <a:lnTo>
                    <a:pt x="284" y="300"/>
                  </a:lnTo>
                  <a:lnTo>
                    <a:pt x="284" y="298"/>
                  </a:lnTo>
                  <a:lnTo>
                    <a:pt x="282" y="298"/>
                  </a:lnTo>
                  <a:lnTo>
                    <a:pt x="282" y="295"/>
                  </a:lnTo>
                  <a:lnTo>
                    <a:pt x="282" y="295"/>
                  </a:lnTo>
                  <a:lnTo>
                    <a:pt x="282" y="293"/>
                  </a:lnTo>
                  <a:lnTo>
                    <a:pt x="284" y="293"/>
                  </a:lnTo>
                  <a:lnTo>
                    <a:pt x="284" y="293"/>
                  </a:lnTo>
                  <a:lnTo>
                    <a:pt x="284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7" y="293"/>
                  </a:lnTo>
                  <a:lnTo>
                    <a:pt x="289" y="290"/>
                  </a:lnTo>
                  <a:lnTo>
                    <a:pt x="291" y="290"/>
                  </a:lnTo>
                  <a:lnTo>
                    <a:pt x="291" y="290"/>
                  </a:lnTo>
                  <a:lnTo>
                    <a:pt x="291" y="290"/>
                  </a:lnTo>
                  <a:lnTo>
                    <a:pt x="294" y="290"/>
                  </a:lnTo>
                  <a:lnTo>
                    <a:pt x="294" y="290"/>
                  </a:lnTo>
                  <a:lnTo>
                    <a:pt x="299" y="290"/>
                  </a:lnTo>
                  <a:lnTo>
                    <a:pt x="299" y="290"/>
                  </a:lnTo>
                  <a:lnTo>
                    <a:pt x="299" y="290"/>
                  </a:lnTo>
                  <a:lnTo>
                    <a:pt x="299" y="288"/>
                  </a:lnTo>
                  <a:lnTo>
                    <a:pt x="299" y="288"/>
                  </a:lnTo>
                  <a:lnTo>
                    <a:pt x="299" y="288"/>
                  </a:lnTo>
                  <a:lnTo>
                    <a:pt x="301" y="288"/>
                  </a:lnTo>
                  <a:lnTo>
                    <a:pt x="301" y="286"/>
                  </a:lnTo>
                  <a:lnTo>
                    <a:pt x="303" y="286"/>
                  </a:lnTo>
                  <a:lnTo>
                    <a:pt x="303" y="283"/>
                  </a:lnTo>
                  <a:lnTo>
                    <a:pt x="306" y="283"/>
                  </a:lnTo>
                  <a:lnTo>
                    <a:pt x="306" y="283"/>
                  </a:lnTo>
                  <a:lnTo>
                    <a:pt x="306" y="283"/>
                  </a:lnTo>
                  <a:lnTo>
                    <a:pt x="308" y="283"/>
                  </a:lnTo>
                  <a:lnTo>
                    <a:pt x="308" y="283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08" y="281"/>
                  </a:lnTo>
                  <a:lnTo>
                    <a:pt x="311" y="281"/>
                  </a:lnTo>
                  <a:lnTo>
                    <a:pt x="311" y="279"/>
                  </a:lnTo>
                  <a:lnTo>
                    <a:pt x="313" y="279"/>
                  </a:lnTo>
                  <a:lnTo>
                    <a:pt x="313" y="276"/>
                  </a:lnTo>
                  <a:lnTo>
                    <a:pt x="313" y="274"/>
                  </a:lnTo>
                  <a:lnTo>
                    <a:pt x="315" y="274"/>
                  </a:lnTo>
                  <a:lnTo>
                    <a:pt x="315" y="274"/>
                  </a:lnTo>
                  <a:lnTo>
                    <a:pt x="315" y="274"/>
                  </a:lnTo>
                  <a:lnTo>
                    <a:pt x="315" y="274"/>
                  </a:lnTo>
                  <a:lnTo>
                    <a:pt x="318" y="271"/>
                  </a:lnTo>
                  <a:lnTo>
                    <a:pt x="320" y="274"/>
                  </a:lnTo>
                  <a:lnTo>
                    <a:pt x="320" y="274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25" y="269"/>
                  </a:lnTo>
                  <a:lnTo>
                    <a:pt x="327" y="269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30" y="264"/>
                  </a:lnTo>
                  <a:lnTo>
                    <a:pt x="332" y="264"/>
                  </a:lnTo>
                  <a:lnTo>
                    <a:pt x="332" y="264"/>
                  </a:lnTo>
                  <a:lnTo>
                    <a:pt x="332" y="264"/>
                  </a:lnTo>
                  <a:lnTo>
                    <a:pt x="332" y="264"/>
                  </a:lnTo>
                  <a:lnTo>
                    <a:pt x="334" y="264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2"/>
                  </a:lnTo>
                  <a:lnTo>
                    <a:pt x="339" y="260"/>
                  </a:lnTo>
                  <a:lnTo>
                    <a:pt x="342" y="260"/>
                  </a:lnTo>
                  <a:lnTo>
                    <a:pt x="342" y="257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49" y="257"/>
                  </a:lnTo>
                  <a:lnTo>
                    <a:pt x="349" y="257"/>
                  </a:lnTo>
                  <a:lnTo>
                    <a:pt x="349" y="257"/>
                  </a:lnTo>
                  <a:lnTo>
                    <a:pt x="351" y="257"/>
                  </a:lnTo>
                  <a:lnTo>
                    <a:pt x="351" y="257"/>
                  </a:lnTo>
                  <a:lnTo>
                    <a:pt x="351" y="257"/>
                  </a:lnTo>
                  <a:lnTo>
                    <a:pt x="354" y="257"/>
                  </a:lnTo>
                  <a:lnTo>
                    <a:pt x="354" y="257"/>
                  </a:lnTo>
                  <a:lnTo>
                    <a:pt x="354" y="257"/>
                  </a:lnTo>
                  <a:lnTo>
                    <a:pt x="354" y="257"/>
                  </a:lnTo>
                  <a:lnTo>
                    <a:pt x="356" y="257"/>
                  </a:lnTo>
                  <a:lnTo>
                    <a:pt x="356" y="257"/>
                  </a:lnTo>
                  <a:lnTo>
                    <a:pt x="356" y="257"/>
                  </a:lnTo>
                  <a:lnTo>
                    <a:pt x="358" y="257"/>
                  </a:lnTo>
                  <a:lnTo>
                    <a:pt x="358" y="257"/>
                  </a:lnTo>
                  <a:lnTo>
                    <a:pt x="361" y="257"/>
                  </a:lnTo>
                  <a:lnTo>
                    <a:pt x="361" y="257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5"/>
                  </a:lnTo>
                  <a:lnTo>
                    <a:pt x="363" y="255"/>
                  </a:lnTo>
                  <a:lnTo>
                    <a:pt x="365" y="255"/>
                  </a:lnTo>
                  <a:lnTo>
                    <a:pt x="365" y="255"/>
                  </a:lnTo>
                  <a:lnTo>
                    <a:pt x="368" y="255"/>
                  </a:lnTo>
                  <a:lnTo>
                    <a:pt x="370" y="255"/>
                  </a:lnTo>
                  <a:lnTo>
                    <a:pt x="370" y="255"/>
                  </a:lnTo>
                  <a:lnTo>
                    <a:pt x="370" y="255"/>
                  </a:lnTo>
                  <a:lnTo>
                    <a:pt x="373" y="255"/>
                  </a:lnTo>
                  <a:lnTo>
                    <a:pt x="373" y="255"/>
                  </a:lnTo>
                  <a:lnTo>
                    <a:pt x="373" y="255"/>
                  </a:lnTo>
                  <a:lnTo>
                    <a:pt x="373" y="255"/>
                  </a:lnTo>
                  <a:lnTo>
                    <a:pt x="373" y="255"/>
                  </a:lnTo>
                  <a:lnTo>
                    <a:pt x="375" y="255"/>
                  </a:lnTo>
                  <a:lnTo>
                    <a:pt x="375" y="255"/>
                  </a:lnTo>
                  <a:lnTo>
                    <a:pt x="375" y="255"/>
                  </a:lnTo>
                  <a:lnTo>
                    <a:pt x="375" y="255"/>
                  </a:lnTo>
                  <a:lnTo>
                    <a:pt x="375" y="252"/>
                  </a:lnTo>
                  <a:lnTo>
                    <a:pt x="375" y="252"/>
                  </a:lnTo>
                  <a:lnTo>
                    <a:pt x="375" y="252"/>
                  </a:lnTo>
                  <a:lnTo>
                    <a:pt x="375" y="252"/>
                  </a:lnTo>
                  <a:lnTo>
                    <a:pt x="377" y="250"/>
                  </a:lnTo>
                  <a:lnTo>
                    <a:pt x="377" y="250"/>
                  </a:lnTo>
                  <a:lnTo>
                    <a:pt x="380" y="250"/>
                  </a:lnTo>
                  <a:lnTo>
                    <a:pt x="380" y="252"/>
                  </a:lnTo>
                  <a:lnTo>
                    <a:pt x="382" y="252"/>
                  </a:lnTo>
                  <a:lnTo>
                    <a:pt x="382" y="250"/>
                  </a:lnTo>
                  <a:lnTo>
                    <a:pt x="382" y="250"/>
                  </a:lnTo>
                  <a:lnTo>
                    <a:pt x="385" y="250"/>
                  </a:lnTo>
                  <a:lnTo>
                    <a:pt x="385" y="252"/>
                  </a:lnTo>
                  <a:lnTo>
                    <a:pt x="385" y="252"/>
                  </a:lnTo>
                  <a:lnTo>
                    <a:pt x="385" y="252"/>
                  </a:lnTo>
                  <a:lnTo>
                    <a:pt x="387" y="252"/>
                  </a:lnTo>
                  <a:lnTo>
                    <a:pt x="387" y="250"/>
                  </a:lnTo>
                  <a:lnTo>
                    <a:pt x="389" y="250"/>
                  </a:lnTo>
                  <a:lnTo>
                    <a:pt x="392" y="250"/>
                  </a:lnTo>
                  <a:lnTo>
                    <a:pt x="392" y="250"/>
                  </a:lnTo>
                  <a:lnTo>
                    <a:pt x="392" y="248"/>
                  </a:lnTo>
                  <a:lnTo>
                    <a:pt x="394" y="250"/>
                  </a:lnTo>
                  <a:lnTo>
                    <a:pt x="394" y="250"/>
                  </a:lnTo>
                  <a:lnTo>
                    <a:pt x="396" y="250"/>
                  </a:lnTo>
                  <a:lnTo>
                    <a:pt x="396" y="248"/>
                  </a:lnTo>
                  <a:lnTo>
                    <a:pt x="396" y="248"/>
                  </a:lnTo>
                  <a:lnTo>
                    <a:pt x="399" y="245"/>
                  </a:lnTo>
                  <a:lnTo>
                    <a:pt x="399" y="245"/>
                  </a:lnTo>
                  <a:lnTo>
                    <a:pt x="399" y="243"/>
                  </a:lnTo>
                  <a:lnTo>
                    <a:pt x="401" y="243"/>
                  </a:lnTo>
                  <a:lnTo>
                    <a:pt x="401" y="243"/>
                  </a:lnTo>
                  <a:lnTo>
                    <a:pt x="401" y="243"/>
                  </a:lnTo>
                  <a:lnTo>
                    <a:pt x="401" y="243"/>
                  </a:lnTo>
                  <a:lnTo>
                    <a:pt x="401" y="240"/>
                  </a:lnTo>
                  <a:lnTo>
                    <a:pt x="401" y="240"/>
                  </a:lnTo>
                  <a:lnTo>
                    <a:pt x="404" y="238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1" y="238"/>
                  </a:lnTo>
                  <a:lnTo>
                    <a:pt x="411" y="238"/>
                  </a:lnTo>
                  <a:lnTo>
                    <a:pt x="411" y="238"/>
                  </a:lnTo>
                  <a:lnTo>
                    <a:pt x="411" y="236"/>
                  </a:lnTo>
                  <a:lnTo>
                    <a:pt x="413" y="236"/>
                  </a:lnTo>
                  <a:lnTo>
                    <a:pt x="413" y="236"/>
                  </a:lnTo>
                  <a:lnTo>
                    <a:pt x="413" y="236"/>
                  </a:lnTo>
                  <a:lnTo>
                    <a:pt x="416" y="236"/>
                  </a:lnTo>
                  <a:lnTo>
                    <a:pt x="413" y="238"/>
                  </a:lnTo>
                  <a:lnTo>
                    <a:pt x="413" y="238"/>
                  </a:lnTo>
                  <a:lnTo>
                    <a:pt x="418" y="240"/>
                  </a:lnTo>
                  <a:lnTo>
                    <a:pt x="418" y="238"/>
                  </a:lnTo>
                  <a:lnTo>
                    <a:pt x="418" y="238"/>
                  </a:lnTo>
                  <a:lnTo>
                    <a:pt x="418" y="238"/>
                  </a:lnTo>
                  <a:lnTo>
                    <a:pt x="418" y="236"/>
                  </a:lnTo>
                  <a:lnTo>
                    <a:pt x="420" y="238"/>
                  </a:lnTo>
                  <a:lnTo>
                    <a:pt x="420" y="238"/>
                  </a:lnTo>
                  <a:lnTo>
                    <a:pt x="420" y="238"/>
                  </a:lnTo>
                  <a:lnTo>
                    <a:pt x="420" y="238"/>
                  </a:lnTo>
                  <a:lnTo>
                    <a:pt x="423" y="238"/>
                  </a:lnTo>
                  <a:lnTo>
                    <a:pt x="425" y="238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7" y="236"/>
                  </a:lnTo>
                  <a:lnTo>
                    <a:pt x="427" y="236"/>
                  </a:lnTo>
                  <a:lnTo>
                    <a:pt x="430" y="238"/>
                  </a:lnTo>
                  <a:lnTo>
                    <a:pt x="430" y="238"/>
                  </a:lnTo>
                  <a:lnTo>
                    <a:pt x="430" y="236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32" y="240"/>
                  </a:lnTo>
                  <a:lnTo>
                    <a:pt x="432" y="243"/>
                  </a:lnTo>
                  <a:lnTo>
                    <a:pt x="432" y="243"/>
                  </a:lnTo>
                  <a:lnTo>
                    <a:pt x="432" y="243"/>
                  </a:lnTo>
                  <a:lnTo>
                    <a:pt x="437" y="245"/>
                  </a:lnTo>
                  <a:lnTo>
                    <a:pt x="437" y="245"/>
                  </a:lnTo>
                  <a:lnTo>
                    <a:pt x="437" y="245"/>
                  </a:lnTo>
                  <a:lnTo>
                    <a:pt x="437" y="245"/>
                  </a:lnTo>
                  <a:lnTo>
                    <a:pt x="437" y="248"/>
                  </a:lnTo>
                  <a:lnTo>
                    <a:pt x="437" y="248"/>
                  </a:lnTo>
                  <a:lnTo>
                    <a:pt x="439" y="248"/>
                  </a:lnTo>
                  <a:lnTo>
                    <a:pt x="439" y="248"/>
                  </a:lnTo>
                  <a:lnTo>
                    <a:pt x="442" y="245"/>
                  </a:lnTo>
                  <a:lnTo>
                    <a:pt x="442" y="245"/>
                  </a:lnTo>
                  <a:lnTo>
                    <a:pt x="442" y="243"/>
                  </a:lnTo>
                  <a:lnTo>
                    <a:pt x="444" y="243"/>
                  </a:lnTo>
                  <a:lnTo>
                    <a:pt x="444" y="243"/>
                  </a:lnTo>
                  <a:lnTo>
                    <a:pt x="447" y="245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51" y="248"/>
                  </a:lnTo>
                  <a:lnTo>
                    <a:pt x="451" y="245"/>
                  </a:lnTo>
                  <a:lnTo>
                    <a:pt x="454" y="243"/>
                  </a:lnTo>
                  <a:lnTo>
                    <a:pt x="454" y="243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05E679EB-B49A-4A5E-B6F7-7C4872D3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6" y="3846282"/>
              <a:ext cx="95305" cy="169087"/>
            </a:xfrm>
            <a:custGeom>
              <a:avLst/>
              <a:gdLst>
                <a:gd name="T0" fmla="*/ 29 w 31"/>
                <a:gd name="T1" fmla="*/ 38 h 55"/>
                <a:gd name="T2" fmla="*/ 29 w 31"/>
                <a:gd name="T3" fmla="*/ 36 h 55"/>
                <a:gd name="T4" fmla="*/ 26 w 31"/>
                <a:gd name="T5" fmla="*/ 31 h 55"/>
                <a:gd name="T6" fmla="*/ 26 w 31"/>
                <a:gd name="T7" fmla="*/ 31 h 55"/>
                <a:gd name="T8" fmla="*/ 29 w 31"/>
                <a:gd name="T9" fmla="*/ 31 h 55"/>
                <a:gd name="T10" fmla="*/ 26 w 31"/>
                <a:gd name="T11" fmla="*/ 27 h 55"/>
                <a:gd name="T12" fmla="*/ 24 w 31"/>
                <a:gd name="T13" fmla="*/ 24 h 55"/>
                <a:gd name="T14" fmla="*/ 26 w 31"/>
                <a:gd name="T15" fmla="*/ 24 h 55"/>
                <a:gd name="T16" fmla="*/ 29 w 31"/>
                <a:gd name="T17" fmla="*/ 22 h 55"/>
                <a:gd name="T18" fmla="*/ 26 w 31"/>
                <a:gd name="T19" fmla="*/ 17 h 55"/>
                <a:gd name="T20" fmla="*/ 24 w 31"/>
                <a:gd name="T21" fmla="*/ 19 h 55"/>
                <a:gd name="T22" fmla="*/ 19 w 31"/>
                <a:gd name="T23" fmla="*/ 22 h 55"/>
                <a:gd name="T24" fmla="*/ 17 w 31"/>
                <a:gd name="T25" fmla="*/ 22 h 55"/>
                <a:gd name="T26" fmla="*/ 15 w 31"/>
                <a:gd name="T27" fmla="*/ 24 h 55"/>
                <a:gd name="T28" fmla="*/ 15 w 31"/>
                <a:gd name="T29" fmla="*/ 22 h 55"/>
                <a:gd name="T30" fmla="*/ 15 w 31"/>
                <a:gd name="T31" fmla="*/ 19 h 55"/>
                <a:gd name="T32" fmla="*/ 15 w 31"/>
                <a:gd name="T33" fmla="*/ 17 h 55"/>
                <a:gd name="T34" fmla="*/ 15 w 31"/>
                <a:gd name="T35" fmla="*/ 17 h 55"/>
                <a:gd name="T36" fmla="*/ 15 w 31"/>
                <a:gd name="T37" fmla="*/ 15 h 55"/>
                <a:gd name="T38" fmla="*/ 15 w 31"/>
                <a:gd name="T39" fmla="*/ 12 h 55"/>
                <a:gd name="T40" fmla="*/ 17 w 31"/>
                <a:gd name="T41" fmla="*/ 12 h 55"/>
                <a:gd name="T42" fmla="*/ 19 w 31"/>
                <a:gd name="T43" fmla="*/ 10 h 55"/>
                <a:gd name="T44" fmla="*/ 15 w 31"/>
                <a:gd name="T45" fmla="*/ 10 h 55"/>
                <a:gd name="T46" fmla="*/ 12 w 31"/>
                <a:gd name="T47" fmla="*/ 10 h 55"/>
                <a:gd name="T48" fmla="*/ 10 w 31"/>
                <a:gd name="T49" fmla="*/ 8 h 55"/>
                <a:gd name="T50" fmla="*/ 10 w 31"/>
                <a:gd name="T51" fmla="*/ 5 h 55"/>
                <a:gd name="T52" fmla="*/ 7 w 31"/>
                <a:gd name="T53" fmla="*/ 5 h 55"/>
                <a:gd name="T54" fmla="*/ 7 w 31"/>
                <a:gd name="T55" fmla="*/ 3 h 55"/>
                <a:gd name="T56" fmla="*/ 7 w 31"/>
                <a:gd name="T57" fmla="*/ 0 h 55"/>
                <a:gd name="T58" fmla="*/ 5 w 31"/>
                <a:gd name="T59" fmla="*/ 0 h 55"/>
                <a:gd name="T60" fmla="*/ 3 w 31"/>
                <a:gd name="T61" fmla="*/ 3 h 55"/>
                <a:gd name="T62" fmla="*/ 3 w 31"/>
                <a:gd name="T63" fmla="*/ 5 h 55"/>
                <a:gd name="T64" fmla="*/ 0 w 31"/>
                <a:gd name="T65" fmla="*/ 8 h 55"/>
                <a:gd name="T66" fmla="*/ 0 w 31"/>
                <a:gd name="T67" fmla="*/ 10 h 55"/>
                <a:gd name="T68" fmla="*/ 0 w 31"/>
                <a:gd name="T69" fmla="*/ 12 h 55"/>
                <a:gd name="T70" fmla="*/ 0 w 31"/>
                <a:gd name="T71" fmla="*/ 17 h 55"/>
                <a:gd name="T72" fmla="*/ 3 w 31"/>
                <a:gd name="T73" fmla="*/ 27 h 55"/>
                <a:gd name="T74" fmla="*/ 5 w 31"/>
                <a:gd name="T75" fmla="*/ 29 h 55"/>
                <a:gd name="T76" fmla="*/ 7 w 31"/>
                <a:gd name="T77" fmla="*/ 31 h 55"/>
                <a:gd name="T78" fmla="*/ 7 w 31"/>
                <a:gd name="T79" fmla="*/ 36 h 55"/>
                <a:gd name="T80" fmla="*/ 10 w 31"/>
                <a:gd name="T81" fmla="*/ 38 h 55"/>
                <a:gd name="T82" fmla="*/ 22 w 31"/>
                <a:gd name="T83" fmla="*/ 46 h 55"/>
                <a:gd name="T84" fmla="*/ 22 w 31"/>
                <a:gd name="T85" fmla="*/ 55 h 55"/>
                <a:gd name="T86" fmla="*/ 24 w 31"/>
                <a:gd name="T87" fmla="*/ 55 h 55"/>
                <a:gd name="T88" fmla="*/ 24 w 31"/>
                <a:gd name="T89" fmla="*/ 53 h 55"/>
                <a:gd name="T90" fmla="*/ 29 w 31"/>
                <a:gd name="T91" fmla="*/ 48 h 55"/>
                <a:gd name="T92" fmla="*/ 29 w 31"/>
                <a:gd name="T93" fmla="*/ 48 h 55"/>
                <a:gd name="T94" fmla="*/ 29 w 31"/>
                <a:gd name="T95" fmla="*/ 46 h 55"/>
                <a:gd name="T96" fmla="*/ 29 w 31"/>
                <a:gd name="T97" fmla="*/ 43 h 55"/>
                <a:gd name="T98" fmla="*/ 31 w 31"/>
                <a:gd name="T9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55"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5" y="41"/>
                  </a:lnTo>
                  <a:lnTo>
                    <a:pt x="19" y="43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D15C5EE3-8F55-49AD-B2AA-82D144F2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942" y="3612632"/>
              <a:ext cx="430405" cy="550302"/>
            </a:xfrm>
            <a:custGeom>
              <a:avLst/>
              <a:gdLst>
                <a:gd name="T0" fmla="*/ 136 w 140"/>
                <a:gd name="T1" fmla="*/ 131 h 179"/>
                <a:gd name="T2" fmla="*/ 128 w 140"/>
                <a:gd name="T3" fmla="*/ 110 h 179"/>
                <a:gd name="T4" fmla="*/ 114 w 140"/>
                <a:gd name="T5" fmla="*/ 100 h 179"/>
                <a:gd name="T6" fmla="*/ 105 w 140"/>
                <a:gd name="T7" fmla="*/ 95 h 179"/>
                <a:gd name="T8" fmla="*/ 97 w 140"/>
                <a:gd name="T9" fmla="*/ 86 h 179"/>
                <a:gd name="T10" fmla="*/ 93 w 140"/>
                <a:gd name="T11" fmla="*/ 76 h 179"/>
                <a:gd name="T12" fmla="*/ 88 w 140"/>
                <a:gd name="T13" fmla="*/ 74 h 179"/>
                <a:gd name="T14" fmla="*/ 81 w 140"/>
                <a:gd name="T15" fmla="*/ 48 h 179"/>
                <a:gd name="T16" fmla="*/ 76 w 140"/>
                <a:gd name="T17" fmla="*/ 41 h 179"/>
                <a:gd name="T18" fmla="*/ 71 w 140"/>
                <a:gd name="T19" fmla="*/ 22 h 179"/>
                <a:gd name="T20" fmla="*/ 62 w 140"/>
                <a:gd name="T21" fmla="*/ 10 h 179"/>
                <a:gd name="T22" fmla="*/ 57 w 140"/>
                <a:gd name="T23" fmla="*/ 5 h 179"/>
                <a:gd name="T24" fmla="*/ 43 w 140"/>
                <a:gd name="T25" fmla="*/ 7 h 179"/>
                <a:gd name="T26" fmla="*/ 28 w 140"/>
                <a:gd name="T27" fmla="*/ 26 h 179"/>
                <a:gd name="T28" fmla="*/ 16 w 140"/>
                <a:gd name="T29" fmla="*/ 26 h 179"/>
                <a:gd name="T30" fmla="*/ 16 w 140"/>
                <a:gd name="T31" fmla="*/ 19 h 179"/>
                <a:gd name="T32" fmla="*/ 12 w 140"/>
                <a:gd name="T33" fmla="*/ 15 h 179"/>
                <a:gd name="T34" fmla="*/ 7 w 140"/>
                <a:gd name="T35" fmla="*/ 15 h 179"/>
                <a:gd name="T36" fmla="*/ 12 w 140"/>
                <a:gd name="T37" fmla="*/ 7 h 179"/>
                <a:gd name="T38" fmla="*/ 4 w 140"/>
                <a:gd name="T39" fmla="*/ 10 h 179"/>
                <a:gd name="T40" fmla="*/ 4 w 140"/>
                <a:gd name="T41" fmla="*/ 17 h 179"/>
                <a:gd name="T42" fmla="*/ 2 w 140"/>
                <a:gd name="T43" fmla="*/ 24 h 179"/>
                <a:gd name="T44" fmla="*/ 7 w 140"/>
                <a:gd name="T45" fmla="*/ 31 h 179"/>
                <a:gd name="T46" fmla="*/ 12 w 140"/>
                <a:gd name="T47" fmla="*/ 41 h 179"/>
                <a:gd name="T48" fmla="*/ 14 w 140"/>
                <a:gd name="T49" fmla="*/ 48 h 179"/>
                <a:gd name="T50" fmla="*/ 16 w 140"/>
                <a:gd name="T51" fmla="*/ 55 h 179"/>
                <a:gd name="T52" fmla="*/ 14 w 140"/>
                <a:gd name="T53" fmla="*/ 57 h 179"/>
                <a:gd name="T54" fmla="*/ 31 w 140"/>
                <a:gd name="T55" fmla="*/ 69 h 179"/>
                <a:gd name="T56" fmla="*/ 35 w 140"/>
                <a:gd name="T57" fmla="*/ 76 h 179"/>
                <a:gd name="T58" fmla="*/ 38 w 140"/>
                <a:gd name="T59" fmla="*/ 81 h 179"/>
                <a:gd name="T60" fmla="*/ 43 w 140"/>
                <a:gd name="T61" fmla="*/ 81 h 179"/>
                <a:gd name="T62" fmla="*/ 45 w 140"/>
                <a:gd name="T63" fmla="*/ 76 h 179"/>
                <a:gd name="T64" fmla="*/ 47 w 140"/>
                <a:gd name="T65" fmla="*/ 79 h 179"/>
                <a:gd name="T66" fmla="*/ 50 w 140"/>
                <a:gd name="T67" fmla="*/ 81 h 179"/>
                <a:gd name="T68" fmla="*/ 52 w 140"/>
                <a:gd name="T69" fmla="*/ 86 h 179"/>
                <a:gd name="T70" fmla="*/ 59 w 140"/>
                <a:gd name="T71" fmla="*/ 86 h 179"/>
                <a:gd name="T72" fmla="*/ 55 w 140"/>
                <a:gd name="T73" fmla="*/ 88 h 179"/>
                <a:gd name="T74" fmla="*/ 55 w 140"/>
                <a:gd name="T75" fmla="*/ 93 h 179"/>
                <a:gd name="T76" fmla="*/ 55 w 140"/>
                <a:gd name="T77" fmla="*/ 95 h 179"/>
                <a:gd name="T78" fmla="*/ 55 w 140"/>
                <a:gd name="T79" fmla="*/ 100 h 179"/>
                <a:gd name="T80" fmla="*/ 59 w 140"/>
                <a:gd name="T81" fmla="*/ 98 h 179"/>
                <a:gd name="T82" fmla="*/ 66 w 140"/>
                <a:gd name="T83" fmla="*/ 93 h 179"/>
                <a:gd name="T84" fmla="*/ 66 w 140"/>
                <a:gd name="T85" fmla="*/ 100 h 179"/>
                <a:gd name="T86" fmla="*/ 66 w 140"/>
                <a:gd name="T87" fmla="*/ 103 h 179"/>
                <a:gd name="T88" fmla="*/ 66 w 140"/>
                <a:gd name="T89" fmla="*/ 107 h 179"/>
                <a:gd name="T90" fmla="*/ 69 w 140"/>
                <a:gd name="T91" fmla="*/ 112 h 179"/>
                <a:gd name="T92" fmla="*/ 71 w 140"/>
                <a:gd name="T93" fmla="*/ 117 h 179"/>
                <a:gd name="T94" fmla="*/ 69 w 140"/>
                <a:gd name="T95" fmla="*/ 122 h 179"/>
                <a:gd name="T96" fmla="*/ 69 w 140"/>
                <a:gd name="T97" fmla="*/ 124 h 179"/>
                <a:gd name="T98" fmla="*/ 64 w 140"/>
                <a:gd name="T99" fmla="*/ 131 h 179"/>
                <a:gd name="T100" fmla="*/ 69 w 140"/>
                <a:gd name="T101" fmla="*/ 138 h 179"/>
                <a:gd name="T102" fmla="*/ 78 w 140"/>
                <a:gd name="T103" fmla="*/ 150 h 179"/>
                <a:gd name="T104" fmla="*/ 88 w 140"/>
                <a:gd name="T105" fmla="*/ 172 h 179"/>
                <a:gd name="T106" fmla="*/ 109 w 140"/>
                <a:gd name="T107" fmla="*/ 164 h 179"/>
                <a:gd name="T108" fmla="*/ 112 w 140"/>
                <a:gd name="T109" fmla="*/ 160 h 179"/>
                <a:gd name="T110" fmla="*/ 128 w 140"/>
                <a:gd name="T111" fmla="*/ 160 h 179"/>
                <a:gd name="T112" fmla="*/ 138 w 140"/>
                <a:gd name="T113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" h="179">
                  <a:moveTo>
                    <a:pt x="136" y="141"/>
                  </a:moveTo>
                  <a:lnTo>
                    <a:pt x="133" y="138"/>
                  </a:lnTo>
                  <a:lnTo>
                    <a:pt x="133" y="138"/>
                  </a:lnTo>
                  <a:lnTo>
                    <a:pt x="133" y="138"/>
                  </a:lnTo>
                  <a:lnTo>
                    <a:pt x="133" y="136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36" y="131"/>
                  </a:lnTo>
                  <a:lnTo>
                    <a:pt x="136" y="126"/>
                  </a:lnTo>
                  <a:lnTo>
                    <a:pt x="136" y="124"/>
                  </a:lnTo>
                  <a:lnTo>
                    <a:pt x="133" y="12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31" y="110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6" y="107"/>
                  </a:lnTo>
                  <a:lnTo>
                    <a:pt x="121" y="105"/>
                  </a:lnTo>
                  <a:lnTo>
                    <a:pt x="121" y="103"/>
                  </a:lnTo>
                  <a:lnTo>
                    <a:pt x="119" y="103"/>
                  </a:lnTo>
                  <a:lnTo>
                    <a:pt x="119" y="103"/>
                  </a:lnTo>
                  <a:lnTo>
                    <a:pt x="114" y="100"/>
                  </a:lnTo>
                  <a:lnTo>
                    <a:pt x="114" y="100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0"/>
                  </a:lnTo>
                  <a:lnTo>
                    <a:pt x="105" y="95"/>
                  </a:lnTo>
                  <a:lnTo>
                    <a:pt x="102" y="95"/>
                  </a:lnTo>
                  <a:lnTo>
                    <a:pt x="102" y="93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4"/>
                  </a:lnTo>
                  <a:lnTo>
                    <a:pt x="95" y="81"/>
                  </a:lnTo>
                  <a:lnTo>
                    <a:pt x="95" y="79"/>
                  </a:lnTo>
                  <a:lnTo>
                    <a:pt x="95" y="79"/>
                  </a:lnTo>
                  <a:lnTo>
                    <a:pt x="95" y="76"/>
                  </a:lnTo>
                  <a:lnTo>
                    <a:pt x="95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72"/>
                  </a:lnTo>
                  <a:lnTo>
                    <a:pt x="86" y="67"/>
                  </a:lnTo>
                  <a:lnTo>
                    <a:pt x="86" y="65"/>
                  </a:lnTo>
                  <a:lnTo>
                    <a:pt x="83" y="65"/>
                  </a:lnTo>
                  <a:lnTo>
                    <a:pt x="81" y="62"/>
                  </a:lnTo>
                  <a:lnTo>
                    <a:pt x="81" y="60"/>
                  </a:lnTo>
                  <a:lnTo>
                    <a:pt x="81" y="53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78" y="46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74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2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6" y="15"/>
                  </a:lnTo>
                  <a:lnTo>
                    <a:pt x="66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0"/>
                  </a:lnTo>
                  <a:lnTo>
                    <a:pt x="45" y="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4" y="67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5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3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7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55" y="100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62" y="95"/>
                  </a:lnTo>
                  <a:lnTo>
                    <a:pt x="64" y="95"/>
                  </a:lnTo>
                  <a:lnTo>
                    <a:pt x="64" y="93"/>
                  </a:lnTo>
                  <a:lnTo>
                    <a:pt x="64" y="93"/>
                  </a:lnTo>
                  <a:lnTo>
                    <a:pt x="64" y="93"/>
                  </a:lnTo>
                  <a:lnTo>
                    <a:pt x="66" y="93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5"/>
                  </a:lnTo>
                  <a:lnTo>
                    <a:pt x="69" y="105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9" y="122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9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4" y="133"/>
                  </a:lnTo>
                  <a:lnTo>
                    <a:pt x="66" y="133"/>
                  </a:lnTo>
                  <a:lnTo>
                    <a:pt x="69" y="136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1" y="145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8" y="150"/>
                  </a:lnTo>
                  <a:lnTo>
                    <a:pt x="78" y="152"/>
                  </a:lnTo>
                  <a:lnTo>
                    <a:pt x="78" y="155"/>
                  </a:lnTo>
                  <a:lnTo>
                    <a:pt x="78" y="157"/>
                  </a:lnTo>
                  <a:lnTo>
                    <a:pt x="78" y="160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3" y="164"/>
                  </a:lnTo>
                  <a:lnTo>
                    <a:pt x="88" y="172"/>
                  </a:lnTo>
                  <a:lnTo>
                    <a:pt x="90" y="176"/>
                  </a:lnTo>
                  <a:lnTo>
                    <a:pt x="93" y="179"/>
                  </a:lnTo>
                  <a:lnTo>
                    <a:pt x="95" y="179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100" y="172"/>
                  </a:lnTo>
                  <a:lnTo>
                    <a:pt x="100" y="172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9" y="162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4" y="162"/>
                  </a:lnTo>
                  <a:lnTo>
                    <a:pt x="117" y="162"/>
                  </a:lnTo>
                  <a:lnTo>
                    <a:pt x="121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1" y="157"/>
                  </a:lnTo>
                  <a:lnTo>
                    <a:pt x="131" y="155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3" y="150"/>
                  </a:lnTo>
                  <a:lnTo>
                    <a:pt x="136" y="148"/>
                  </a:lnTo>
                  <a:lnTo>
                    <a:pt x="138" y="145"/>
                  </a:lnTo>
                  <a:lnTo>
                    <a:pt x="138" y="143"/>
                  </a:lnTo>
                  <a:lnTo>
                    <a:pt x="140" y="143"/>
                  </a:lnTo>
                  <a:lnTo>
                    <a:pt x="136" y="141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28A92D1-EEFB-4875-BB95-8F089C81B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960" y="4104526"/>
              <a:ext cx="313580" cy="445775"/>
            </a:xfrm>
            <a:custGeom>
              <a:avLst/>
              <a:gdLst>
                <a:gd name="T0" fmla="*/ 16 w 102"/>
                <a:gd name="T1" fmla="*/ 76 h 145"/>
                <a:gd name="T2" fmla="*/ 2 w 102"/>
                <a:gd name="T3" fmla="*/ 50 h 145"/>
                <a:gd name="T4" fmla="*/ 2 w 102"/>
                <a:gd name="T5" fmla="*/ 52 h 145"/>
                <a:gd name="T6" fmla="*/ 102 w 102"/>
                <a:gd name="T7" fmla="*/ 114 h 145"/>
                <a:gd name="T8" fmla="*/ 100 w 102"/>
                <a:gd name="T9" fmla="*/ 107 h 145"/>
                <a:gd name="T10" fmla="*/ 95 w 102"/>
                <a:gd name="T11" fmla="*/ 99 h 145"/>
                <a:gd name="T12" fmla="*/ 93 w 102"/>
                <a:gd name="T13" fmla="*/ 95 h 145"/>
                <a:gd name="T14" fmla="*/ 90 w 102"/>
                <a:gd name="T15" fmla="*/ 92 h 145"/>
                <a:gd name="T16" fmla="*/ 86 w 102"/>
                <a:gd name="T17" fmla="*/ 95 h 145"/>
                <a:gd name="T18" fmla="*/ 81 w 102"/>
                <a:gd name="T19" fmla="*/ 92 h 145"/>
                <a:gd name="T20" fmla="*/ 81 w 102"/>
                <a:gd name="T21" fmla="*/ 85 h 145"/>
                <a:gd name="T22" fmla="*/ 79 w 102"/>
                <a:gd name="T23" fmla="*/ 80 h 145"/>
                <a:gd name="T24" fmla="*/ 81 w 102"/>
                <a:gd name="T25" fmla="*/ 69 h 145"/>
                <a:gd name="T26" fmla="*/ 76 w 102"/>
                <a:gd name="T27" fmla="*/ 64 h 145"/>
                <a:gd name="T28" fmla="*/ 67 w 102"/>
                <a:gd name="T29" fmla="*/ 59 h 145"/>
                <a:gd name="T30" fmla="*/ 59 w 102"/>
                <a:gd name="T31" fmla="*/ 57 h 145"/>
                <a:gd name="T32" fmla="*/ 52 w 102"/>
                <a:gd name="T33" fmla="*/ 52 h 145"/>
                <a:gd name="T34" fmla="*/ 52 w 102"/>
                <a:gd name="T35" fmla="*/ 47 h 145"/>
                <a:gd name="T36" fmla="*/ 55 w 102"/>
                <a:gd name="T37" fmla="*/ 40 h 145"/>
                <a:gd name="T38" fmla="*/ 55 w 102"/>
                <a:gd name="T39" fmla="*/ 33 h 145"/>
                <a:gd name="T40" fmla="*/ 52 w 102"/>
                <a:gd name="T41" fmla="*/ 26 h 145"/>
                <a:gd name="T42" fmla="*/ 40 w 102"/>
                <a:gd name="T43" fmla="*/ 23 h 145"/>
                <a:gd name="T44" fmla="*/ 40 w 102"/>
                <a:gd name="T45" fmla="*/ 21 h 145"/>
                <a:gd name="T46" fmla="*/ 43 w 102"/>
                <a:gd name="T47" fmla="*/ 16 h 145"/>
                <a:gd name="T48" fmla="*/ 45 w 102"/>
                <a:gd name="T49" fmla="*/ 12 h 145"/>
                <a:gd name="T50" fmla="*/ 47 w 102"/>
                <a:gd name="T51" fmla="*/ 4 h 145"/>
                <a:gd name="T52" fmla="*/ 50 w 102"/>
                <a:gd name="T53" fmla="*/ 0 h 145"/>
                <a:gd name="T54" fmla="*/ 40 w 102"/>
                <a:gd name="T55" fmla="*/ 2 h 145"/>
                <a:gd name="T56" fmla="*/ 31 w 102"/>
                <a:gd name="T57" fmla="*/ 0 h 145"/>
                <a:gd name="T58" fmla="*/ 28 w 102"/>
                <a:gd name="T59" fmla="*/ 4 h 145"/>
                <a:gd name="T60" fmla="*/ 14 w 102"/>
                <a:gd name="T61" fmla="*/ 21 h 145"/>
                <a:gd name="T62" fmla="*/ 14 w 102"/>
                <a:gd name="T63" fmla="*/ 40 h 145"/>
                <a:gd name="T64" fmla="*/ 12 w 102"/>
                <a:gd name="T65" fmla="*/ 52 h 145"/>
                <a:gd name="T66" fmla="*/ 12 w 102"/>
                <a:gd name="T67" fmla="*/ 47 h 145"/>
                <a:gd name="T68" fmla="*/ 7 w 102"/>
                <a:gd name="T69" fmla="*/ 47 h 145"/>
                <a:gd name="T70" fmla="*/ 7 w 102"/>
                <a:gd name="T71" fmla="*/ 54 h 145"/>
                <a:gd name="T72" fmla="*/ 9 w 102"/>
                <a:gd name="T73" fmla="*/ 54 h 145"/>
                <a:gd name="T74" fmla="*/ 9 w 102"/>
                <a:gd name="T75" fmla="*/ 57 h 145"/>
                <a:gd name="T76" fmla="*/ 12 w 102"/>
                <a:gd name="T77" fmla="*/ 61 h 145"/>
                <a:gd name="T78" fmla="*/ 12 w 102"/>
                <a:gd name="T79" fmla="*/ 64 h 145"/>
                <a:gd name="T80" fmla="*/ 14 w 102"/>
                <a:gd name="T81" fmla="*/ 69 h 145"/>
                <a:gd name="T82" fmla="*/ 19 w 102"/>
                <a:gd name="T83" fmla="*/ 73 h 145"/>
                <a:gd name="T84" fmla="*/ 21 w 102"/>
                <a:gd name="T85" fmla="*/ 78 h 145"/>
                <a:gd name="T86" fmla="*/ 21 w 102"/>
                <a:gd name="T87" fmla="*/ 80 h 145"/>
                <a:gd name="T88" fmla="*/ 28 w 102"/>
                <a:gd name="T89" fmla="*/ 85 h 145"/>
                <a:gd name="T90" fmla="*/ 28 w 102"/>
                <a:gd name="T91" fmla="*/ 90 h 145"/>
                <a:gd name="T92" fmla="*/ 31 w 102"/>
                <a:gd name="T93" fmla="*/ 97 h 145"/>
                <a:gd name="T94" fmla="*/ 36 w 102"/>
                <a:gd name="T95" fmla="*/ 102 h 145"/>
                <a:gd name="T96" fmla="*/ 38 w 102"/>
                <a:gd name="T97" fmla="*/ 104 h 145"/>
                <a:gd name="T98" fmla="*/ 52 w 102"/>
                <a:gd name="T99" fmla="*/ 111 h 145"/>
                <a:gd name="T100" fmla="*/ 59 w 102"/>
                <a:gd name="T101" fmla="*/ 118 h 145"/>
                <a:gd name="T102" fmla="*/ 64 w 102"/>
                <a:gd name="T103" fmla="*/ 128 h 145"/>
                <a:gd name="T104" fmla="*/ 71 w 102"/>
                <a:gd name="T105" fmla="*/ 133 h 145"/>
                <a:gd name="T106" fmla="*/ 76 w 102"/>
                <a:gd name="T107" fmla="*/ 138 h 145"/>
                <a:gd name="T108" fmla="*/ 74 w 102"/>
                <a:gd name="T109" fmla="*/ 140 h 145"/>
                <a:gd name="T110" fmla="*/ 79 w 102"/>
                <a:gd name="T111" fmla="*/ 142 h 145"/>
                <a:gd name="T112" fmla="*/ 86 w 102"/>
                <a:gd name="T113" fmla="*/ 138 h 145"/>
                <a:gd name="T114" fmla="*/ 102 w 102"/>
                <a:gd name="T115" fmla="*/ 11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145">
                  <a:moveTo>
                    <a:pt x="16" y="76"/>
                  </a:move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close/>
                  <a:moveTo>
                    <a:pt x="2" y="50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close/>
                  <a:moveTo>
                    <a:pt x="102" y="114"/>
                  </a:moveTo>
                  <a:lnTo>
                    <a:pt x="102" y="114"/>
                  </a:lnTo>
                  <a:lnTo>
                    <a:pt x="102" y="114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7"/>
                  </a:lnTo>
                  <a:lnTo>
                    <a:pt x="100" y="104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3" y="99"/>
                  </a:lnTo>
                  <a:lnTo>
                    <a:pt x="93" y="97"/>
                  </a:lnTo>
                  <a:lnTo>
                    <a:pt x="95" y="97"/>
                  </a:lnTo>
                  <a:lnTo>
                    <a:pt x="95" y="97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1" y="95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5"/>
                  </a:lnTo>
                  <a:lnTo>
                    <a:pt x="79" y="85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6"/>
                  </a:lnTo>
                  <a:lnTo>
                    <a:pt x="79" y="66"/>
                  </a:lnTo>
                  <a:lnTo>
                    <a:pt x="79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1" y="61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7" y="57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59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5"/>
                  </a:lnTo>
                  <a:lnTo>
                    <a:pt x="26" y="85"/>
                  </a:lnTo>
                  <a:lnTo>
                    <a:pt x="28" y="85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3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4"/>
                  </a:lnTo>
                  <a:lnTo>
                    <a:pt x="45" y="107"/>
                  </a:lnTo>
                  <a:lnTo>
                    <a:pt x="45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71" y="135"/>
                  </a:lnTo>
                  <a:lnTo>
                    <a:pt x="74" y="138"/>
                  </a:lnTo>
                  <a:lnTo>
                    <a:pt x="76" y="138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8" y="133"/>
                  </a:lnTo>
                  <a:lnTo>
                    <a:pt x="88" y="133"/>
                  </a:lnTo>
                  <a:lnTo>
                    <a:pt x="100" y="123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2" y="116"/>
                  </a:lnTo>
                  <a:lnTo>
                    <a:pt x="102" y="114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EBE3E986-0E9B-4223-81AB-6E56A688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738" y="3781720"/>
              <a:ext cx="639459" cy="753208"/>
            </a:xfrm>
            <a:custGeom>
              <a:avLst/>
              <a:gdLst>
                <a:gd name="T0" fmla="*/ 196 w 208"/>
                <a:gd name="T1" fmla="*/ 107 h 245"/>
                <a:gd name="T2" fmla="*/ 198 w 208"/>
                <a:gd name="T3" fmla="*/ 112 h 245"/>
                <a:gd name="T4" fmla="*/ 153 w 208"/>
                <a:gd name="T5" fmla="*/ 102 h 245"/>
                <a:gd name="T6" fmla="*/ 136 w 208"/>
                <a:gd name="T7" fmla="*/ 97 h 245"/>
                <a:gd name="T8" fmla="*/ 120 w 208"/>
                <a:gd name="T9" fmla="*/ 83 h 245"/>
                <a:gd name="T10" fmla="*/ 112 w 208"/>
                <a:gd name="T11" fmla="*/ 67 h 245"/>
                <a:gd name="T12" fmla="*/ 105 w 208"/>
                <a:gd name="T13" fmla="*/ 55 h 245"/>
                <a:gd name="T14" fmla="*/ 93 w 208"/>
                <a:gd name="T15" fmla="*/ 45 h 245"/>
                <a:gd name="T16" fmla="*/ 103 w 208"/>
                <a:gd name="T17" fmla="*/ 10 h 245"/>
                <a:gd name="T18" fmla="*/ 96 w 208"/>
                <a:gd name="T19" fmla="*/ 5 h 245"/>
                <a:gd name="T20" fmla="*/ 84 w 208"/>
                <a:gd name="T21" fmla="*/ 12 h 245"/>
                <a:gd name="T22" fmla="*/ 74 w 208"/>
                <a:gd name="T23" fmla="*/ 12 h 245"/>
                <a:gd name="T24" fmla="*/ 69 w 208"/>
                <a:gd name="T25" fmla="*/ 10 h 245"/>
                <a:gd name="T26" fmla="*/ 60 w 208"/>
                <a:gd name="T27" fmla="*/ 7 h 245"/>
                <a:gd name="T28" fmla="*/ 58 w 208"/>
                <a:gd name="T29" fmla="*/ 0 h 245"/>
                <a:gd name="T30" fmla="*/ 41 w 208"/>
                <a:gd name="T31" fmla="*/ 7 h 245"/>
                <a:gd name="T32" fmla="*/ 17 w 208"/>
                <a:gd name="T33" fmla="*/ 24 h 245"/>
                <a:gd name="T34" fmla="*/ 22 w 208"/>
                <a:gd name="T35" fmla="*/ 29 h 245"/>
                <a:gd name="T36" fmla="*/ 27 w 208"/>
                <a:gd name="T37" fmla="*/ 33 h 245"/>
                <a:gd name="T38" fmla="*/ 19 w 208"/>
                <a:gd name="T39" fmla="*/ 55 h 245"/>
                <a:gd name="T40" fmla="*/ 5 w 208"/>
                <a:gd name="T41" fmla="*/ 62 h 245"/>
                <a:gd name="T42" fmla="*/ 5 w 208"/>
                <a:gd name="T43" fmla="*/ 74 h 245"/>
                <a:gd name="T44" fmla="*/ 12 w 208"/>
                <a:gd name="T45" fmla="*/ 83 h 245"/>
                <a:gd name="T46" fmla="*/ 19 w 208"/>
                <a:gd name="T47" fmla="*/ 93 h 245"/>
                <a:gd name="T48" fmla="*/ 22 w 208"/>
                <a:gd name="T49" fmla="*/ 102 h 245"/>
                <a:gd name="T50" fmla="*/ 24 w 208"/>
                <a:gd name="T51" fmla="*/ 112 h 245"/>
                <a:gd name="T52" fmla="*/ 38 w 208"/>
                <a:gd name="T53" fmla="*/ 126 h 245"/>
                <a:gd name="T54" fmla="*/ 46 w 208"/>
                <a:gd name="T55" fmla="*/ 131 h 245"/>
                <a:gd name="T56" fmla="*/ 53 w 208"/>
                <a:gd name="T57" fmla="*/ 131 h 245"/>
                <a:gd name="T58" fmla="*/ 60 w 208"/>
                <a:gd name="T59" fmla="*/ 128 h 245"/>
                <a:gd name="T60" fmla="*/ 72 w 208"/>
                <a:gd name="T61" fmla="*/ 136 h 245"/>
                <a:gd name="T62" fmla="*/ 84 w 208"/>
                <a:gd name="T63" fmla="*/ 140 h 245"/>
                <a:gd name="T64" fmla="*/ 91 w 208"/>
                <a:gd name="T65" fmla="*/ 145 h 245"/>
                <a:gd name="T66" fmla="*/ 105 w 208"/>
                <a:gd name="T67" fmla="*/ 152 h 245"/>
                <a:gd name="T68" fmla="*/ 105 w 208"/>
                <a:gd name="T69" fmla="*/ 178 h 245"/>
                <a:gd name="T70" fmla="*/ 98 w 208"/>
                <a:gd name="T71" fmla="*/ 190 h 245"/>
                <a:gd name="T72" fmla="*/ 89 w 208"/>
                <a:gd name="T73" fmla="*/ 193 h 245"/>
                <a:gd name="T74" fmla="*/ 84 w 208"/>
                <a:gd name="T75" fmla="*/ 197 h 245"/>
                <a:gd name="T76" fmla="*/ 84 w 208"/>
                <a:gd name="T77" fmla="*/ 207 h 245"/>
                <a:gd name="T78" fmla="*/ 103 w 208"/>
                <a:gd name="T79" fmla="*/ 212 h 245"/>
                <a:gd name="T80" fmla="*/ 108 w 208"/>
                <a:gd name="T81" fmla="*/ 216 h 245"/>
                <a:gd name="T82" fmla="*/ 112 w 208"/>
                <a:gd name="T83" fmla="*/ 212 h 245"/>
                <a:gd name="T84" fmla="*/ 110 w 208"/>
                <a:gd name="T85" fmla="*/ 204 h 245"/>
                <a:gd name="T86" fmla="*/ 117 w 208"/>
                <a:gd name="T87" fmla="*/ 209 h 245"/>
                <a:gd name="T88" fmla="*/ 124 w 208"/>
                <a:gd name="T89" fmla="*/ 216 h 245"/>
                <a:gd name="T90" fmla="*/ 122 w 208"/>
                <a:gd name="T91" fmla="*/ 221 h 245"/>
                <a:gd name="T92" fmla="*/ 132 w 208"/>
                <a:gd name="T93" fmla="*/ 231 h 245"/>
                <a:gd name="T94" fmla="*/ 139 w 208"/>
                <a:gd name="T95" fmla="*/ 228 h 245"/>
                <a:gd name="T96" fmla="*/ 141 w 208"/>
                <a:gd name="T97" fmla="*/ 226 h 245"/>
                <a:gd name="T98" fmla="*/ 151 w 208"/>
                <a:gd name="T99" fmla="*/ 231 h 245"/>
                <a:gd name="T100" fmla="*/ 158 w 208"/>
                <a:gd name="T101" fmla="*/ 228 h 245"/>
                <a:gd name="T102" fmla="*/ 160 w 208"/>
                <a:gd name="T103" fmla="*/ 233 h 245"/>
                <a:gd name="T104" fmla="*/ 167 w 208"/>
                <a:gd name="T105" fmla="*/ 243 h 245"/>
                <a:gd name="T106" fmla="*/ 172 w 208"/>
                <a:gd name="T107" fmla="*/ 235 h 245"/>
                <a:gd name="T108" fmla="*/ 172 w 208"/>
                <a:gd name="T109" fmla="*/ 226 h 245"/>
                <a:gd name="T110" fmla="*/ 172 w 208"/>
                <a:gd name="T111" fmla="*/ 216 h 245"/>
                <a:gd name="T112" fmla="*/ 167 w 208"/>
                <a:gd name="T113" fmla="*/ 209 h 245"/>
                <a:gd name="T114" fmla="*/ 167 w 208"/>
                <a:gd name="T115" fmla="*/ 202 h 245"/>
                <a:gd name="T116" fmla="*/ 172 w 208"/>
                <a:gd name="T117" fmla="*/ 197 h 245"/>
                <a:gd name="T118" fmla="*/ 177 w 208"/>
                <a:gd name="T119" fmla="*/ 190 h 245"/>
                <a:gd name="T120" fmla="*/ 182 w 208"/>
                <a:gd name="T121" fmla="*/ 166 h 245"/>
                <a:gd name="T122" fmla="*/ 189 w 208"/>
                <a:gd name="T123" fmla="*/ 152 h 245"/>
                <a:gd name="T124" fmla="*/ 208 w 208"/>
                <a:gd name="T125" fmla="*/ 12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245">
                  <a:moveTo>
                    <a:pt x="205" y="117"/>
                  </a:moveTo>
                  <a:lnTo>
                    <a:pt x="205" y="114"/>
                  </a:lnTo>
                  <a:lnTo>
                    <a:pt x="208" y="107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201" y="107"/>
                  </a:lnTo>
                  <a:lnTo>
                    <a:pt x="198" y="107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8" y="109"/>
                  </a:lnTo>
                  <a:lnTo>
                    <a:pt x="198" y="112"/>
                  </a:lnTo>
                  <a:lnTo>
                    <a:pt x="198" y="112"/>
                  </a:lnTo>
                  <a:lnTo>
                    <a:pt x="198" y="112"/>
                  </a:lnTo>
                  <a:lnTo>
                    <a:pt x="196" y="112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2" y="109"/>
                  </a:lnTo>
                  <a:lnTo>
                    <a:pt x="170" y="109"/>
                  </a:lnTo>
                  <a:lnTo>
                    <a:pt x="170" y="109"/>
                  </a:lnTo>
                  <a:lnTo>
                    <a:pt x="163" y="105"/>
                  </a:lnTo>
                  <a:lnTo>
                    <a:pt x="160" y="105"/>
                  </a:lnTo>
                  <a:lnTo>
                    <a:pt x="153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39" y="97"/>
                  </a:lnTo>
                  <a:lnTo>
                    <a:pt x="136" y="97"/>
                  </a:lnTo>
                  <a:lnTo>
                    <a:pt x="136" y="97"/>
                  </a:lnTo>
                  <a:lnTo>
                    <a:pt x="124" y="95"/>
                  </a:lnTo>
                  <a:lnTo>
                    <a:pt x="124" y="93"/>
                  </a:lnTo>
                  <a:lnTo>
                    <a:pt x="122" y="93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0" y="81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5" y="62"/>
                  </a:lnTo>
                  <a:lnTo>
                    <a:pt x="105" y="55"/>
                  </a:lnTo>
                  <a:lnTo>
                    <a:pt x="103" y="55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98" y="50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91" y="38"/>
                  </a:lnTo>
                  <a:lnTo>
                    <a:pt x="91" y="36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3" y="7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1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9" y="10"/>
                  </a:lnTo>
                  <a:lnTo>
                    <a:pt x="27" y="14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3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22" y="97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4" y="121"/>
                  </a:lnTo>
                  <a:lnTo>
                    <a:pt x="36" y="124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41" y="128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3" y="131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60" y="128"/>
                  </a:lnTo>
                  <a:lnTo>
                    <a:pt x="60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5" y="131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72" y="136"/>
                  </a:lnTo>
                  <a:lnTo>
                    <a:pt x="77" y="138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81" y="138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86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3"/>
                  </a:lnTo>
                  <a:lnTo>
                    <a:pt x="91" y="143"/>
                  </a:lnTo>
                  <a:lnTo>
                    <a:pt x="91" y="143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8" y="147"/>
                  </a:lnTo>
                  <a:lnTo>
                    <a:pt x="98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50"/>
                  </a:lnTo>
                  <a:lnTo>
                    <a:pt x="103" y="152"/>
                  </a:lnTo>
                  <a:lnTo>
                    <a:pt x="105" y="152"/>
                  </a:lnTo>
                  <a:lnTo>
                    <a:pt x="105" y="155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8" y="162"/>
                  </a:lnTo>
                  <a:lnTo>
                    <a:pt x="108" y="171"/>
                  </a:lnTo>
                  <a:lnTo>
                    <a:pt x="108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81"/>
                  </a:lnTo>
                  <a:lnTo>
                    <a:pt x="103" y="181"/>
                  </a:lnTo>
                  <a:lnTo>
                    <a:pt x="103" y="181"/>
                  </a:lnTo>
                  <a:lnTo>
                    <a:pt x="103" y="181"/>
                  </a:lnTo>
                  <a:lnTo>
                    <a:pt x="101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1" y="190"/>
                  </a:lnTo>
                  <a:lnTo>
                    <a:pt x="91" y="193"/>
                  </a:lnTo>
                  <a:lnTo>
                    <a:pt x="91" y="193"/>
                  </a:lnTo>
                  <a:lnTo>
                    <a:pt x="91" y="193"/>
                  </a:lnTo>
                  <a:lnTo>
                    <a:pt x="89" y="193"/>
                  </a:lnTo>
                  <a:lnTo>
                    <a:pt x="89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200"/>
                  </a:lnTo>
                  <a:lnTo>
                    <a:pt x="86" y="200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6" y="204"/>
                  </a:lnTo>
                  <a:lnTo>
                    <a:pt x="86" y="207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86" y="207"/>
                  </a:lnTo>
                  <a:lnTo>
                    <a:pt x="86" y="209"/>
                  </a:lnTo>
                  <a:lnTo>
                    <a:pt x="89" y="214"/>
                  </a:lnTo>
                  <a:lnTo>
                    <a:pt x="91" y="214"/>
                  </a:lnTo>
                  <a:lnTo>
                    <a:pt x="93" y="214"/>
                  </a:lnTo>
                  <a:lnTo>
                    <a:pt x="98" y="214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3" y="212"/>
                  </a:lnTo>
                  <a:lnTo>
                    <a:pt x="103" y="212"/>
                  </a:lnTo>
                  <a:lnTo>
                    <a:pt x="103" y="212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05" y="214"/>
                  </a:lnTo>
                  <a:lnTo>
                    <a:pt x="105" y="21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2" y="209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15" y="204"/>
                  </a:lnTo>
                  <a:lnTo>
                    <a:pt x="115" y="207"/>
                  </a:lnTo>
                  <a:lnTo>
                    <a:pt x="117" y="209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20" y="214"/>
                  </a:lnTo>
                  <a:lnTo>
                    <a:pt x="120" y="214"/>
                  </a:lnTo>
                  <a:lnTo>
                    <a:pt x="122" y="214"/>
                  </a:lnTo>
                  <a:lnTo>
                    <a:pt x="122" y="216"/>
                  </a:lnTo>
                  <a:lnTo>
                    <a:pt x="122" y="216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6"/>
                  </a:lnTo>
                  <a:lnTo>
                    <a:pt x="124" y="219"/>
                  </a:lnTo>
                  <a:lnTo>
                    <a:pt x="124" y="219"/>
                  </a:lnTo>
                  <a:lnTo>
                    <a:pt x="124" y="219"/>
                  </a:lnTo>
                  <a:lnTo>
                    <a:pt x="122" y="219"/>
                  </a:lnTo>
                  <a:lnTo>
                    <a:pt x="122" y="219"/>
                  </a:lnTo>
                  <a:lnTo>
                    <a:pt x="122" y="219"/>
                  </a:lnTo>
                  <a:lnTo>
                    <a:pt x="122" y="221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3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8"/>
                  </a:lnTo>
                  <a:lnTo>
                    <a:pt x="124" y="228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2" y="231"/>
                  </a:lnTo>
                  <a:lnTo>
                    <a:pt x="134" y="231"/>
                  </a:lnTo>
                  <a:lnTo>
                    <a:pt x="134" y="231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39" y="228"/>
                  </a:lnTo>
                  <a:lnTo>
                    <a:pt x="139" y="228"/>
                  </a:lnTo>
                  <a:lnTo>
                    <a:pt x="141" y="228"/>
                  </a:lnTo>
                  <a:lnTo>
                    <a:pt x="141" y="228"/>
                  </a:lnTo>
                  <a:lnTo>
                    <a:pt x="141" y="228"/>
                  </a:lnTo>
                  <a:lnTo>
                    <a:pt x="141" y="228"/>
                  </a:lnTo>
                  <a:lnTo>
                    <a:pt x="141" y="228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41" y="226"/>
                  </a:lnTo>
                  <a:lnTo>
                    <a:pt x="143" y="226"/>
                  </a:lnTo>
                  <a:lnTo>
                    <a:pt x="143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8" y="228"/>
                  </a:lnTo>
                  <a:lnTo>
                    <a:pt x="151" y="231"/>
                  </a:lnTo>
                  <a:lnTo>
                    <a:pt x="153" y="231"/>
                  </a:lnTo>
                  <a:lnTo>
                    <a:pt x="153" y="231"/>
                  </a:lnTo>
                  <a:lnTo>
                    <a:pt x="153" y="231"/>
                  </a:lnTo>
                  <a:lnTo>
                    <a:pt x="155" y="231"/>
                  </a:lnTo>
                  <a:lnTo>
                    <a:pt x="155" y="228"/>
                  </a:lnTo>
                  <a:lnTo>
                    <a:pt x="155" y="228"/>
                  </a:lnTo>
                  <a:lnTo>
                    <a:pt x="158" y="228"/>
                  </a:lnTo>
                  <a:lnTo>
                    <a:pt x="158" y="228"/>
                  </a:lnTo>
                  <a:lnTo>
                    <a:pt x="158" y="228"/>
                  </a:lnTo>
                  <a:lnTo>
                    <a:pt x="158" y="228"/>
                  </a:lnTo>
                  <a:lnTo>
                    <a:pt x="160" y="228"/>
                  </a:lnTo>
                  <a:lnTo>
                    <a:pt x="160" y="228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1"/>
                  </a:lnTo>
                  <a:lnTo>
                    <a:pt x="160" y="233"/>
                  </a:lnTo>
                  <a:lnTo>
                    <a:pt x="160" y="233"/>
                  </a:lnTo>
                  <a:lnTo>
                    <a:pt x="160" y="233"/>
                  </a:lnTo>
                  <a:lnTo>
                    <a:pt x="160" y="235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63" y="238"/>
                  </a:lnTo>
                  <a:lnTo>
                    <a:pt x="163" y="238"/>
                  </a:lnTo>
                  <a:lnTo>
                    <a:pt x="165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3"/>
                  </a:lnTo>
                  <a:lnTo>
                    <a:pt x="170" y="245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3"/>
                  </a:lnTo>
                  <a:lnTo>
                    <a:pt x="172" y="240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172" y="226"/>
                  </a:lnTo>
                  <a:lnTo>
                    <a:pt x="170" y="226"/>
                  </a:lnTo>
                  <a:lnTo>
                    <a:pt x="170" y="223"/>
                  </a:lnTo>
                  <a:lnTo>
                    <a:pt x="170" y="221"/>
                  </a:lnTo>
                  <a:lnTo>
                    <a:pt x="172" y="221"/>
                  </a:lnTo>
                  <a:lnTo>
                    <a:pt x="172" y="219"/>
                  </a:lnTo>
                  <a:lnTo>
                    <a:pt x="172" y="219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2" y="214"/>
                  </a:lnTo>
                  <a:lnTo>
                    <a:pt x="172" y="212"/>
                  </a:lnTo>
                  <a:lnTo>
                    <a:pt x="172" y="212"/>
                  </a:lnTo>
                  <a:lnTo>
                    <a:pt x="172" y="209"/>
                  </a:lnTo>
                  <a:lnTo>
                    <a:pt x="170" y="209"/>
                  </a:lnTo>
                  <a:lnTo>
                    <a:pt x="170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5" y="207"/>
                  </a:lnTo>
                  <a:lnTo>
                    <a:pt x="165" y="204"/>
                  </a:lnTo>
                  <a:lnTo>
                    <a:pt x="165" y="204"/>
                  </a:lnTo>
                  <a:lnTo>
                    <a:pt x="165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7" y="202"/>
                  </a:lnTo>
                  <a:lnTo>
                    <a:pt x="167" y="202"/>
                  </a:lnTo>
                  <a:lnTo>
                    <a:pt x="170" y="202"/>
                  </a:lnTo>
                  <a:lnTo>
                    <a:pt x="170" y="200"/>
                  </a:lnTo>
                  <a:lnTo>
                    <a:pt x="170" y="200"/>
                  </a:lnTo>
                  <a:lnTo>
                    <a:pt x="170" y="200"/>
                  </a:lnTo>
                  <a:lnTo>
                    <a:pt x="172" y="200"/>
                  </a:lnTo>
                  <a:lnTo>
                    <a:pt x="172" y="200"/>
                  </a:lnTo>
                  <a:lnTo>
                    <a:pt x="172" y="197"/>
                  </a:lnTo>
                  <a:lnTo>
                    <a:pt x="172" y="197"/>
                  </a:lnTo>
                  <a:lnTo>
                    <a:pt x="172" y="197"/>
                  </a:lnTo>
                  <a:lnTo>
                    <a:pt x="170" y="195"/>
                  </a:lnTo>
                  <a:lnTo>
                    <a:pt x="172" y="193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88"/>
                  </a:lnTo>
                  <a:lnTo>
                    <a:pt x="179" y="181"/>
                  </a:lnTo>
                  <a:lnTo>
                    <a:pt x="179" y="178"/>
                  </a:lnTo>
                  <a:lnTo>
                    <a:pt x="182" y="178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2" y="166"/>
                  </a:lnTo>
                  <a:lnTo>
                    <a:pt x="182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82" y="159"/>
                  </a:lnTo>
                  <a:lnTo>
                    <a:pt x="182" y="157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6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91" y="150"/>
                  </a:lnTo>
                  <a:lnTo>
                    <a:pt x="196" y="138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201" y="131"/>
                  </a:lnTo>
                  <a:lnTo>
                    <a:pt x="201" y="131"/>
                  </a:lnTo>
                  <a:lnTo>
                    <a:pt x="205" y="126"/>
                  </a:lnTo>
                  <a:lnTo>
                    <a:pt x="205" y="126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5" y="117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36AABB87-B5A6-45B0-A78F-4AC3123AF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541" y="3929288"/>
              <a:ext cx="30743" cy="12297"/>
            </a:xfrm>
            <a:custGeom>
              <a:avLst/>
              <a:gdLst>
                <a:gd name="T0" fmla="*/ 5 w 10"/>
                <a:gd name="T1" fmla="*/ 4 h 4"/>
                <a:gd name="T2" fmla="*/ 3 w 10"/>
                <a:gd name="T3" fmla="*/ 2 h 4"/>
                <a:gd name="T4" fmla="*/ 3 w 10"/>
                <a:gd name="T5" fmla="*/ 2 h 4"/>
                <a:gd name="T6" fmla="*/ 0 w 10"/>
                <a:gd name="T7" fmla="*/ 2 h 4"/>
                <a:gd name="T8" fmla="*/ 0 w 10"/>
                <a:gd name="T9" fmla="*/ 4 h 4"/>
                <a:gd name="T10" fmla="*/ 3 w 10"/>
                <a:gd name="T11" fmla="*/ 4 h 4"/>
                <a:gd name="T12" fmla="*/ 3 w 10"/>
                <a:gd name="T13" fmla="*/ 4 h 4"/>
                <a:gd name="T14" fmla="*/ 3 w 10"/>
                <a:gd name="T15" fmla="*/ 4 h 4"/>
                <a:gd name="T16" fmla="*/ 5 w 10"/>
                <a:gd name="T17" fmla="*/ 4 h 4"/>
                <a:gd name="T18" fmla="*/ 5 w 10"/>
                <a:gd name="T19" fmla="*/ 4 h 4"/>
                <a:gd name="T20" fmla="*/ 5 w 10"/>
                <a:gd name="T21" fmla="*/ 4 h 4"/>
                <a:gd name="T22" fmla="*/ 5 w 10"/>
                <a:gd name="T23" fmla="*/ 4 h 4"/>
                <a:gd name="T24" fmla="*/ 10 w 10"/>
                <a:gd name="T25" fmla="*/ 0 h 4"/>
                <a:gd name="T26" fmla="*/ 8 w 10"/>
                <a:gd name="T27" fmla="*/ 0 h 4"/>
                <a:gd name="T28" fmla="*/ 8 w 10"/>
                <a:gd name="T29" fmla="*/ 0 h 4"/>
                <a:gd name="T30" fmla="*/ 8 w 10"/>
                <a:gd name="T31" fmla="*/ 0 h 4"/>
                <a:gd name="T32" fmla="*/ 8 w 10"/>
                <a:gd name="T33" fmla="*/ 0 h 4"/>
                <a:gd name="T34" fmla="*/ 8 w 10"/>
                <a:gd name="T35" fmla="*/ 2 h 4"/>
                <a:gd name="T36" fmla="*/ 5 w 10"/>
                <a:gd name="T37" fmla="*/ 2 h 4"/>
                <a:gd name="T38" fmla="*/ 5 w 10"/>
                <a:gd name="T39" fmla="*/ 2 h 4"/>
                <a:gd name="T40" fmla="*/ 8 w 10"/>
                <a:gd name="T41" fmla="*/ 2 h 4"/>
                <a:gd name="T42" fmla="*/ 10 w 10"/>
                <a:gd name="T43" fmla="*/ 4 h 4"/>
                <a:gd name="T44" fmla="*/ 10 w 10"/>
                <a:gd name="T45" fmla="*/ 2 h 4"/>
                <a:gd name="T46" fmla="*/ 10 w 10"/>
                <a:gd name="T47" fmla="*/ 2 h 4"/>
                <a:gd name="T48" fmla="*/ 10 w 10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4">
                  <a:moveTo>
                    <a:pt x="5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8686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1AC36B01-FD9F-4AEF-AFAA-7BF8DA968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2541" y="3929288"/>
              <a:ext cx="30743" cy="12297"/>
            </a:xfrm>
            <a:custGeom>
              <a:avLst/>
              <a:gdLst>
                <a:gd name="T0" fmla="*/ 5 w 10"/>
                <a:gd name="T1" fmla="*/ 4 h 4"/>
                <a:gd name="T2" fmla="*/ 3 w 10"/>
                <a:gd name="T3" fmla="*/ 2 h 4"/>
                <a:gd name="T4" fmla="*/ 3 w 10"/>
                <a:gd name="T5" fmla="*/ 2 h 4"/>
                <a:gd name="T6" fmla="*/ 0 w 10"/>
                <a:gd name="T7" fmla="*/ 2 h 4"/>
                <a:gd name="T8" fmla="*/ 0 w 10"/>
                <a:gd name="T9" fmla="*/ 4 h 4"/>
                <a:gd name="T10" fmla="*/ 3 w 10"/>
                <a:gd name="T11" fmla="*/ 4 h 4"/>
                <a:gd name="T12" fmla="*/ 3 w 10"/>
                <a:gd name="T13" fmla="*/ 4 h 4"/>
                <a:gd name="T14" fmla="*/ 3 w 10"/>
                <a:gd name="T15" fmla="*/ 4 h 4"/>
                <a:gd name="T16" fmla="*/ 5 w 10"/>
                <a:gd name="T17" fmla="*/ 4 h 4"/>
                <a:gd name="T18" fmla="*/ 5 w 10"/>
                <a:gd name="T19" fmla="*/ 4 h 4"/>
                <a:gd name="T20" fmla="*/ 5 w 10"/>
                <a:gd name="T21" fmla="*/ 4 h 4"/>
                <a:gd name="T22" fmla="*/ 5 w 10"/>
                <a:gd name="T23" fmla="*/ 4 h 4"/>
                <a:gd name="T24" fmla="*/ 10 w 10"/>
                <a:gd name="T25" fmla="*/ 0 h 4"/>
                <a:gd name="T26" fmla="*/ 8 w 10"/>
                <a:gd name="T27" fmla="*/ 0 h 4"/>
                <a:gd name="T28" fmla="*/ 8 w 10"/>
                <a:gd name="T29" fmla="*/ 0 h 4"/>
                <a:gd name="T30" fmla="*/ 8 w 10"/>
                <a:gd name="T31" fmla="*/ 0 h 4"/>
                <a:gd name="T32" fmla="*/ 8 w 10"/>
                <a:gd name="T33" fmla="*/ 0 h 4"/>
                <a:gd name="T34" fmla="*/ 8 w 10"/>
                <a:gd name="T35" fmla="*/ 2 h 4"/>
                <a:gd name="T36" fmla="*/ 5 w 10"/>
                <a:gd name="T37" fmla="*/ 2 h 4"/>
                <a:gd name="T38" fmla="*/ 5 w 10"/>
                <a:gd name="T39" fmla="*/ 2 h 4"/>
                <a:gd name="T40" fmla="*/ 8 w 10"/>
                <a:gd name="T41" fmla="*/ 2 h 4"/>
                <a:gd name="T42" fmla="*/ 10 w 10"/>
                <a:gd name="T43" fmla="*/ 4 h 4"/>
                <a:gd name="T44" fmla="*/ 10 w 10"/>
                <a:gd name="T45" fmla="*/ 2 h 4"/>
                <a:gd name="T46" fmla="*/ 10 w 10"/>
                <a:gd name="T47" fmla="*/ 2 h 4"/>
                <a:gd name="T48" fmla="*/ 10 w 10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4">
                  <a:moveTo>
                    <a:pt x="5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8686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9014BB4A-0D23-4328-BD15-521C9B44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984" y="4408881"/>
              <a:ext cx="747062" cy="491891"/>
            </a:xfrm>
            <a:custGeom>
              <a:avLst/>
              <a:gdLst>
                <a:gd name="T0" fmla="*/ 238 w 243"/>
                <a:gd name="T1" fmla="*/ 67 h 160"/>
                <a:gd name="T2" fmla="*/ 241 w 243"/>
                <a:gd name="T3" fmla="*/ 60 h 160"/>
                <a:gd name="T4" fmla="*/ 234 w 243"/>
                <a:gd name="T5" fmla="*/ 50 h 160"/>
                <a:gd name="T6" fmla="*/ 234 w 243"/>
                <a:gd name="T7" fmla="*/ 41 h 160"/>
                <a:gd name="T8" fmla="*/ 224 w 243"/>
                <a:gd name="T9" fmla="*/ 34 h 160"/>
                <a:gd name="T10" fmla="*/ 224 w 243"/>
                <a:gd name="T11" fmla="*/ 24 h 160"/>
                <a:gd name="T12" fmla="*/ 219 w 243"/>
                <a:gd name="T13" fmla="*/ 27 h 160"/>
                <a:gd name="T14" fmla="*/ 210 w 243"/>
                <a:gd name="T15" fmla="*/ 22 h 160"/>
                <a:gd name="T16" fmla="*/ 205 w 243"/>
                <a:gd name="T17" fmla="*/ 24 h 160"/>
                <a:gd name="T18" fmla="*/ 200 w 243"/>
                <a:gd name="T19" fmla="*/ 24 h 160"/>
                <a:gd name="T20" fmla="*/ 188 w 243"/>
                <a:gd name="T21" fmla="*/ 24 h 160"/>
                <a:gd name="T22" fmla="*/ 186 w 243"/>
                <a:gd name="T23" fmla="*/ 17 h 160"/>
                <a:gd name="T24" fmla="*/ 188 w 243"/>
                <a:gd name="T25" fmla="*/ 12 h 160"/>
                <a:gd name="T26" fmla="*/ 184 w 243"/>
                <a:gd name="T27" fmla="*/ 10 h 160"/>
                <a:gd name="T28" fmla="*/ 176 w 243"/>
                <a:gd name="T29" fmla="*/ 0 h 160"/>
                <a:gd name="T30" fmla="*/ 176 w 243"/>
                <a:gd name="T31" fmla="*/ 5 h 160"/>
                <a:gd name="T32" fmla="*/ 174 w 243"/>
                <a:gd name="T33" fmla="*/ 10 h 160"/>
                <a:gd name="T34" fmla="*/ 169 w 243"/>
                <a:gd name="T35" fmla="*/ 10 h 160"/>
                <a:gd name="T36" fmla="*/ 165 w 243"/>
                <a:gd name="T37" fmla="*/ 10 h 160"/>
                <a:gd name="T38" fmla="*/ 148 w 243"/>
                <a:gd name="T39" fmla="*/ 3 h 160"/>
                <a:gd name="T40" fmla="*/ 141 w 243"/>
                <a:gd name="T41" fmla="*/ 0 h 160"/>
                <a:gd name="T42" fmla="*/ 133 w 243"/>
                <a:gd name="T43" fmla="*/ 0 h 160"/>
                <a:gd name="T44" fmla="*/ 129 w 243"/>
                <a:gd name="T45" fmla="*/ 8 h 160"/>
                <a:gd name="T46" fmla="*/ 119 w 243"/>
                <a:gd name="T47" fmla="*/ 10 h 160"/>
                <a:gd name="T48" fmla="*/ 119 w 243"/>
                <a:gd name="T49" fmla="*/ 17 h 160"/>
                <a:gd name="T50" fmla="*/ 114 w 243"/>
                <a:gd name="T51" fmla="*/ 31 h 160"/>
                <a:gd name="T52" fmla="*/ 107 w 243"/>
                <a:gd name="T53" fmla="*/ 36 h 160"/>
                <a:gd name="T54" fmla="*/ 102 w 243"/>
                <a:gd name="T55" fmla="*/ 43 h 160"/>
                <a:gd name="T56" fmla="*/ 83 w 243"/>
                <a:gd name="T57" fmla="*/ 46 h 160"/>
                <a:gd name="T58" fmla="*/ 64 w 243"/>
                <a:gd name="T59" fmla="*/ 53 h 160"/>
                <a:gd name="T60" fmla="*/ 57 w 243"/>
                <a:gd name="T61" fmla="*/ 55 h 160"/>
                <a:gd name="T62" fmla="*/ 57 w 243"/>
                <a:gd name="T63" fmla="*/ 48 h 160"/>
                <a:gd name="T64" fmla="*/ 50 w 243"/>
                <a:gd name="T65" fmla="*/ 50 h 160"/>
                <a:gd name="T66" fmla="*/ 43 w 243"/>
                <a:gd name="T67" fmla="*/ 46 h 160"/>
                <a:gd name="T68" fmla="*/ 38 w 243"/>
                <a:gd name="T69" fmla="*/ 39 h 160"/>
                <a:gd name="T70" fmla="*/ 36 w 243"/>
                <a:gd name="T71" fmla="*/ 31 h 160"/>
                <a:gd name="T72" fmla="*/ 21 w 243"/>
                <a:gd name="T73" fmla="*/ 27 h 160"/>
                <a:gd name="T74" fmla="*/ 2 w 243"/>
                <a:gd name="T75" fmla="*/ 41 h 160"/>
                <a:gd name="T76" fmla="*/ 2 w 243"/>
                <a:gd name="T77" fmla="*/ 48 h 160"/>
                <a:gd name="T78" fmla="*/ 33 w 243"/>
                <a:gd name="T79" fmla="*/ 62 h 160"/>
                <a:gd name="T80" fmla="*/ 38 w 243"/>
                <a:gd name="T81" fmla="*/ 69 h 160"/>
                <a:gd name="T82" fmla="*/ 50 w 243"/>
                <a:gd name="T83" fmla="*/ 74 h 160"/>
                <a:gd name="T84" fmla="*/ 60 w 243"/>
                <a:gd name="T85" fmla="*/ 81 h 160"/>
                <a:gd name="T86" fmla="*/ 79 w 243"/>
                <a:gd name="T87" fmla="*/ 93 h 160"/>
                <a:gd name="T88" fmla="*/ 100 w 243"/>
                <a:gd name="T89" fmla="*/ 100 h 160"/>
                <a:gd name="T90" fmla="*/ 107 w 243"/>
                <a:gd name="T91" fmla="*/ 105 h 160"/>
                <a:gd name="T92" fmla="*/ 138 w 243"/>
                <a:gd name="T93" fmla="*/ 119 h 160"/>
                <a:gd name="T94" fmla="*/ 153 w 243"/>
                <a:gd name="T95" fmla="*/ 122 h 160"/>
                <a:gd name="T96" fmla="*/ 160 w 243"/>
                <a:gd name="T97" fmla="*/ 131 h 160"/>
                <a:gd name="T98" fmla="*/ 169 w 243"/>
                <a:gd name="T99" fmla="*/ 138 h 160"/>
                <a:gd name="T100" fmla="*/ 176 w 243"/>
                <a:gd name="T101" fmla="*/ 143 h 160"/>
                <a:gd name="T102" fmla="*/ 200 w 243"/>
                <a:gd name="T103" fmla="*/ 155 h 160"/>
                <a:gd name="T104" fmla="*/ 207 w 243"/>
                <a:gd name="T105" fmla="*/ 160 h 160"/>
                <a:gd name="T106" fmla="*/ 215 w 243"/>
                <a:gd name="T107" fmla="*/ 150 h 160"/>
                <a:gd name="T108" fmla="*/ 210 w 243"/>
                <a:gd name="T109" fmla="*/ 136 h 160"/>
                <a:gd name="T110" fmla="*/ 212 w 243"/>
                <a:gd name="T111" fmla="*/ 126 h 160"/>
                <a:gd name="T112" fmla="*/ 217 w 243"/>
                <a:gd name="T113" fmla="*/ 117 h 160"/>
                <a:gd name="T114" fmla="*/ 227 w 243"/>
                <a:gd name="T115" fmla="*/ 107 h 160"/>
                <a:gd name="T116" fmla="*/ 234 w 243"/>
                <a:gd name="T117" fmla="*/ 110 h 160"/>
                <a:gd name="T118" fmla="*/ 236 w 243"/>
                <a:gd name="T119" fmla="*/ 103 h 160"/>
                <a:gd name="T120" fmla="*/ 243 w 243"/>
                <a:gd name="T121" fmla="*/ 9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" h="160">
                  <a:moveTo>
                    <a:pt x="243" y="74"/>
                  </a:moveTo>
                  <a:lnTo>
                    <a:pt x="241" y="72"/>
                  </a:lnTo>
                  <a:lnTo>
                    <a:pt x="241" y="72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41" y="62"/>
                  </a:lnTo>
                  <a:lnTo>
                    <a:pt x="241" y="62"/>
                  </a:lnTo>
                  <a:lnTo>
                    <a:pt x="241" y="62"/>
                  </a:lnTo>
                  <a:lnTo>
                    <a:pt x="241" y="60"/>
                  </a:lnTo>
                  <a:lnTo>
                    <a:pt x="241" y="60"/>
                  </a:lnTo>
                  <a:lnTo>
                    <a:pt x="238" y="60"/>
                  </a:lnTo>
                  <a:lnTo>
                    <a:pt x="236" y="58"/>
                  </a:lnTo>
                  <a:lnTo>
                    <a:pt x="236" y="55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34" y="48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34" y="41"/>
                  </a:lnTo>
                  <a:lnTo>
                    <a:pt x="234" y="41"/>
                  </a:lnTo>
                  <a:lnTo>
                    <a:pt x="231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29" y="36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4" y="31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4" y="27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7" y="27"/>
                  </a:lnTo>
                  <a:lnTo>
                    <a:pt x="215" y="27"/>
                  </a:lnTo>
                  <a:lnTo>
                    <a:pt x="212" y="24"/>
                  </a:lnTo>
                  <a:lnTo>
                    <a:pt x="212" y="22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96" y="27"/>
                  </a:lnTo>
                  <a:lnTo>
                    <a:pt x="188" y="24"/>
                  </a:lnTo>
                  <a:lnTo>
                    <a:pt x="186" y="24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86" y="17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6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8"/>
                  </a:lnTo>
                  <a:lnTo>
                    <a:pt x="181" y="5"/>
                  </a:lnTo>
                  <a:lnTo>
                    <a:pt x="179" y="3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9" y="10"/>
                  </a:lnTo>
                  <a:lnTo>
                    <a:pt x="169" y="10"/>
                  </a:lnTo>
                  <a:lnTo>
                    <a:pt x="169" y="8"/>
                  </a:lnTo>
                  <a:lnTo>
                    <a:pt x="169" y="8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2" y="10"/>
                  </a:lnTo>
                  <a:lnTo>
                    <a:pt x="157" y="10"/>
                  </a:lnTo>
                  <a:lnTo>
                    <a:pt x="155" y="10"/>
                  </a:lnTo>
                  <a:lnTo>
                    <a:pt x="153" y="10"/>
                  </a:lnTo>
                  <a:lnTo>
                    <a:pt x="150" y="5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0" y="0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1" y="3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10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22"/>
                  </a:lnTo>
                  <a:lnTo>
                    <a:pt x="119" y="24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4" y="31"/>
                  </a:lnTo>
                  <a:lnTo>
                    <a:pt x="112" y="31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07" y="36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2" y="36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2" y="41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98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1"/>
                  </a:lnTo>
                  <a:lnTo>
                    <a:pt x="86" y="46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76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4" y="50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2" y="53"/>
                  </a:lnTo>
                  <a:lnTo>
                    <a:pt x="60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6" y="39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9" y="55"/>
                  </a:lnTo>
                  <a:lnTo>
                    <a:pt x="24" y="58"/>
                  </a:lnTo>
                  <a:lnTo>
                    <a:pt x="31" y="62"/>
                  </a:lnTo>
                  <a:lnTo>
                    <a:pt x="33" y="62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0" y="69"/>
                  </a:lnTo>
                  <a:lnTo>
                    <a:pt x="43" y="72"/>
                  </a:lnTo>
                  <a:lnTo>
                    <a:pt x="45" y="69"/>
                  </a:lnTo>
                  <a:lnTo>
                    <a:pt x="48" y="69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7" y="77"/>
                  </a:lnTo>
                  <a:lnTo>
                    <a:pt x="60" y="77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7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79" y="93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93" y="96"/>
                  </a:lnTo>
                  <a:lnTo>
                    <a:pt x="95" y="98"/>
                  </a:lnTo>
                  <a:lnTo>
                    <a:pt x="98" y="9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2" y="100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7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2" y="105"/>
                  </a:lnTo>
                  <a:lnTo>
                    <a:pt x="114" y="107"/>
                  </a:lnTo>
                  <a:lnTo>
                    <a:pt x="117" y="110"/>
                  </a:lnTo>
                  <a:lnTo>
                    <a:pt x="126" y="112"/>
                  </a:lnTo>
                  <a:lnTo>
                    <a:pt x="131" y="117"/>
                  </a:lnTo>
                  <a:lnTo>
                    <a:pt x="138" y="119"/>
                  </a:lnTo>
                  <a:lnTo>
                    <a:pt x="143" y="119"/>
                  </a:lnTo>
                  <a:lnTo>
                    <a:pt x="148" y="122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3" y="124"/>
                  </a:lnTo>
                  <a:lnTo>
                    <a:pt x="153" y="124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7" y="126"/>
                  </a:lnTo>
                  <a:lnTo>
                    <a:pt x="160" y="129"/>
                  </a:lnTo>
                  <a:lnTo>
                    <a:pt x="160" y="131"/>
                  </a:lnTo>
                  <a:lnTo>
                    <a:pt x="160" y="131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5" y="134"/>
                  </a:lnTo>
                  <a:lnTo>
                    <a:pt x="167" y="134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9" y="138"/>
                  </a:lnTo>
                  <a:lnTo>
                    <a:pt x="169" y="138"/>
                  </a:lnTo>
                  <a:lnTo>
                    <a:pt x="169" y="138"/>
                  </a:lnTo>
                  <a:lnTo>
                    <a:pt x="169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6" y="141"/>
                  </a:lnTo>
                  <a:lnTo>
                    <a:pt x="176" y="143"/>
                  </a:lnTo>
                  <a:lnTo>
                    <a:pt x="181" y="143"/>
                  </a:lnTo>
                  <a:lnTo>
                    <a:pt x="181" y="145"/>
                  </a:lnTo>
                  <a:lnTo>
                    <a:pt x="184" y="148"/>
                  </a:lnTo>
                  <a:lnTo>
                    <a:pt x="186" y="150"/>
                  </a:lnTo>
                  <a:lnTo>
                    <a:pt x="188" y="150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3" y="155"/>
                  </a:lnTo>
                  <a:lnTo>
                    <a:pt x="205" y="157"/>
                  </a:lnTo>
                  <a:lnTo>
                    <a:pt x="205" y="157"/>
                  </a:lnTo>
                  <a:lnTo>
                    <a:pt x="207" y="157"/>
                  </a:lnTo>
                  <a:lnTo>
                    <a:pt x="207" y="160"/>
                  </a:lnTo>
                  <a:lnTo>
                    <a:pt x="207" y="160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5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0"/>
                  </a:lnTo>
                  <a:lnTo>
                    <a:pt x="215" y="150"/>
                  </a:lnTo>
                  <a:lnTo>
                    <a:pt x="215" y="150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7" y="143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2" y="138"/>
                  </a:lnTo>
                  <a:lnTo>
                    <a:pt x="210" y="136"/>
                  </a:lnTo>
                  <a:lnTo>
                    <a:pt x="210" y="134"/>
                  </a:lnTo>
                  <a:lnTo>
                    <a:pt x="210" y="134"/>
                  </a:lnTo>
                  <a:lnTo>
                    <a:pt x="210" y="131"/>
                  </a:lnTo>
                  <a:lnTo>
                    <a:pt x="210" y="131"/>
                  </a:lnTo>
                  <a:lnTo>
                    <a:pt x="210" y="131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2" y="126"/>
                  </a:lnTo>
                  <a:lnTo>
                    <a:pt x="215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17" y="122"/>
                  </a:lnTo>
                  <a:lnTo>
                    <a:pt x="217" y="122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9" y="115"/>
                  </a:lnTo>
                  <a:lnTo>
                    <a:pt x="222" y="110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31" y="107"/>
                  </a:lnTo>
                  <a:lnTo>
                    <a:pt x="231" y="107"/>
                  </a:lnTo>
                  <a:lnTo>
                    <a:pt x="231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6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6" y="103"/>
                  </a:lnTo>
                  <a:lnTo>
                    <a:pt x="236" y="103"/>
                  </a:lnTo>
                  <a:lnTo>
                    <a:pt x="236" y="103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1" y="98"/>
                  </a:lnTo>
                  <a:lnTo>
                    <a:pt x="243" y="96"/>
                  </a:lnTo>
                  <a:lnTo>
                    <a:pt x="243" y="93"/>
                  </a:lnTo>
                  <a:lnTo>
                    <a:pt x="243" y="79"/>
                  </a:lnTo>
                  <a:lnTo>
                    <a:pt x="243" y="77"/>
                  </a:lnTo>
                  <a:lnTo>
                    <a:pt x="243" y="77"/>
                  </a:lnTo>
                  <a:lnTo>
                    <a:pt x="243" y="74"/>
                  </a:lnTo>
                  <a:close/>
                </a:path>
              </a:pathLst>
            </a:custGeom>
            <a:solidFill>
              <a:srgbClr val="C6E0C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2B70305E-E789-4FFA-B0AD-A3B08A89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523" y="3212969"/>
              <a:ext cx="344325" cy="488816"/>
            </a:xfrm>
            <a:custGeom>
              <a:avLst/>
              <a:gdLst>
                <a:gd name="T0" fmla="*/ 103 w 112"/>
                <a:gd name="T1" fmla="*/ 59 h 159"/>
                <a:gd name="T2" fmla="*/ 98 w 112"/>
                <a:gd name="T3" fmla="*/ 57 h 159"/>
                <a:gd name="T4" fmla="*/ 89 w 112"/>
                <a:gd name="T5" fmla="*/ 52 h 159"/>
                <a:gd name="T6" fmla="*/ 84 w 112"/>
                <a:gd name="T7" fmla="*/ 45 h 159"/>
                <a:gd name="T8" fmla="*/ 79 w 112"/>
                <a:gd name="T9" fmla="*/ 38 h 159"/>
                <a:gd name="T10" fmla="*/ 79 w 112"/>
                <a:gd name="T11" fmla="*/ 30 h 159"/>
                <a:gd name="T12" fmla="*/ 70 w 112"/>
                <a:gd name="T13" fmla="*/ 11 h 159"/>
                <a:gd name="T14" fmla="*/ 60 w 112"/>
                <a:gd name="T15" fmla="*/ 4 h 159"/>
                <a:gd name="T16" fmla="*/ 60 w 112"/>
                <a:gd name="T17" fmla="*/ 2 h 159"/>
                <a:gd name="T18" fmla="*/ 53 w 112"/>
                <a:gd name="T19" fmla="*/ 2 h 159"/>
                <a:gd name="T20" fmla="*/ 46 w 112"/>
                <a:gd name="T21" fmla="*/ 2 h 159"/>
                <a:gd name="T22" fmla="*/ 43 w 112"/>
                <a:gd name="T23" fmla="*/ 7 h 159"/>
                <a:gd name="T24" fmla="*/ 31 w 112"/>
                <a:gd name="T25" fmla="*/ 19 h 159"/>
                <a:gd name="T26" fmla="*/ 29 w 112"/>
                <a:gd name="T27" fmla="*/ 23 h 159"/>
                <a:gd name="T28" fmla="*/ 27 w 112"/>
                <a:gd name="T29" fmla="*/ 33 h 159"/>
                <a:gd name="T30" fmla="*/ 22 w 112"/>
                <a:gd name="T31" fmla="*/ 38 h 159"/>
                <a:gd name="T32" fmla="*/ 5 w 112"/>
                <a:gd name="T33" fmla="*/ 52 h 159"/>
                <a:gd name="T34" fmla="*/ 0 w 112"/>
                <a:gd name="T35" fmla="*/ 54 h 159"/>
                <a:gd name="T36" fmla="*/ 3 w 112"/>
                <a:gd name="T37" fmla="*/ 59 h 159"/>
                <a:gd name="T38" fmla="*/ 5 w 112"/>
                <a:gd name="T39" fmla="*/ 61 h 159"/>
                <a:gd name="T40" fmla="*/ 5 w 112"/>
                <a:gd name="T41" fmla="*/ 66 h 159"/>
                <a:gd name="T42" fmla="*/ 5 w 112"/>
                <a:gd name="T43" fmla="*/ 69 h 159"/>
                <a:gd name="T44" fmla="*/ 8 w 112"/>
                <a:gd name="T45" fmla="*/ 66 h 159"/>
                <a:gd name="T46" fmla="*/ 10 w 112"/>
                <a:gd name="T47" fmla="*/ 69 h 159"/>
                <a:gd name="T48" fmla="*/ 10 w 112"/>
                <a:gd name="T49" fmla="*/ 73 h 159"/>
                <a:gd name="T50" fmla="*/ 12 w 112"/>
                <a:gd name="T51" fmla="*/ 76 h 159"/>
                <a:gd name="T52" fmla="*/ 15 w 112"/>
                <a:gd name="T53" fmla="*/ 78 h 159"/>
                <a:gd name="T54" fmla="*/ 17 w 112"/>
                <a:gd name="T55" fmla="*/ 83 h 159"/>
                <a:gd name="T56" fmla="*/ 17 w 112"/>
                <a:gd name="T57" fmla="*/ 88 h 159"/>
                <a:gd name="T58" fmla="*/ 19 w 112"/>
                <a:gd name="T59" fmla="*/ 95 h 159"/>
                <a:gd name="T60" fmla="*/ 27 w 112"/>
                <a:gd name="T61" fmla="*/ 104 h 159"/>
                <a:gd name="T62" fmla="*/ 27 w 112"/>
                <a:gd name="T63" fmla="*/ 109 h 159"/>
                <a:gd name="T64" fmla="*/ 27 w 112"/>
                <a:gd name="T65" fmla="*/ 111 h 159"/>
                <a:gd name="T66" fmla="*/ 29 w 112"/>
                <a:gd name="T67" fmla="*/ 116 h 159"/>
                <a:gd name="T68" fmla="*/ 29 w 112"/>
                <a:gd name="T69" fmla="*/ 121 h 159"/>
                <a:gd name="T70" fmla="*/ 31 w 112"/>
                <a:gd name="T71" fmla="*/ 126 h 159"/>
                <a:gd name="T72" fmla="*/ 34 w 112"/>
                <a:gd name="T73" fmla="*/ 130 h 159"/>
                <a:gd name="T74" fmla="*/ 39 w 112"/>
                <a:gd name="T75" fmla="*/ 137 h 159"/>
                <a:gd name="T76" fmla="*/ 41 w 112"/>
                <a:gd name="T77" fmla="*/ 142 h 159"/>
                <a:gd name="T78" fmla="*/ 46 w 112"/>
                <a:gd name="T79" fmla="*/ 149 h 159"/>
                <a:gd name="T80" fmla="*/ 50 w 112"/>
                <a:gd name="T81" fmla="*/ 147 h 159"/>
                <a:gd name="T82" fmla="*/ 50 w 112"/>
                <a:gd name="T83" fmla="*/ 142 h 159"/>
                <a:gd name="T84" fmla="*/ 53 w 112"/>
                <a:gd name="T85" fmla="*/ 135 h 159"/>
                <a:gd name="T86" fmla="*/ 58 w 112"/>
                <a:gd name="T87" fmla="*/ 140 h 159"/>
                <a:gd name="T88" fmla="*/ 53 w 112"/>
                <a:gd name="T89" fmla="*/ 145 h 159"/>
                <a:gd name="T90" fmla="*/ 55 w 112"/>
                <a:gd name="T91" fmla="*/ 145 h 159"/>
                <a:gd name="T92" fmla="*/ 62 w 112"/>
                <a:gd name="T93" fmla="*/ 147 h 159"/>
                <a:gd name="T94" fmla="*/ 62 w 112"/>
                <a:gd name="T95" fmla="*/ 152 h 159"/>
                <a:gd name="T96" fmla="*/ 62 w 112"/>
                <a:gd name="T97" fmla="*/ 156 h 159"/>
                <a:gd name="T98" fmla="*/ 67 w 112"/>
                <a:gd name="T99" fmla="*/ 159 h 159"/>
                <a:gd name="T100" fmla="*/ 86 w 112"/>
                <a:gd name="T101" fmla="*/ 145 h 159"/>
                <a:gd name="T102" fmla="*/ 89 w 112"/>
                <a:gd name="T103" fmla="*/ 137 h 159"/>
                <a:gd name="T104" fmla="*/ 103 w 112"/>
                <a:gd name="T105" fmla="*/ 123 h 159"/>
                <a:gd name="T106" fmla="*/ 101 w 112"/>
                <a:gd name="T107" fmla="*/ 121 h 159"/>
                <a:gd name="T108" fmla="*/ 96 w 112"/>
                <a:gd name="T109" fmla="*/ 116 h 159"/>
                <a:gd name="T110" fmla="*/ 93 w 112"/>
                <a:gd name="T111" fmla="*/ 102 h 159"/>
                <a:gd name="T112" fmla="*/ 98 w 112"/>
                <a:gd name="T113" fmla="*/ 88 h 159"/>
                <a:gd name="T114" fmla="*/ 112 w 112"/>
                <a:gd name="T115" fmla="*/ 6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59">
                  <a:moveTo>
                    <a:pt x="110" y="66"/>
                  </a:moveTo>
                  <a:lnTo>
                    <a:pt x="110" y="64"/>
                  </a:lnTo>
                  <a:lnTo>
                    <a:pt x="108" y="64"/>
                  </a:lnTo>
                  <a:lnTo>
                    <a:pt x="105" y="61"/>
                  </a:lnTo>
                  <a:lnTo>
                    <a:pt x="103" y="61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1" y="59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6" y="57"/>
                  </a:lnTo>
                  <a:lnTo>
                    <a:pt x="96" y="54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86" y="47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7" y="23"/>
                  </a:lnTo>
                  <a:lnTo>
                    <a:pt x="72" y="19"/>
                  </a:lnTo>
                  <a:lnTo>
                    <a:pt x="70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2" y="7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1" y="9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7" y="40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4" y="99"/>
                  </a:lnTo>
                  <a:lnTo>
                    <a:pt x="27" y="102"/>
                  </a:lnTo>
                  <a:lnTo>
                    <a:pt x="27" y="104"/>
                  </a:lnTo>
                  <a:lnTo>
                    <a:pt x="24" y="104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7" y="107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31" y="126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5"/>
                  </a:lnTo>
                  <a:lnTo>
                    <a:pt x="39" y="135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9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6" y="149"/>
                  </a:lnTo>
                  <a:lnTo>
                    <a:pt x="48" y="149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8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0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5" y="135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3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60" y="147"/>
                  </a:lnTo>
                  <a:lnTo>
                    <a:pt x="60" y="147"/>
                  </a:lnTo>
                  <a:lnTo>
                    <a:pt x="62" y="147"/>
                  </a:lnTo>
                  <a:lnTo>
                    <a:pt x="62" y="149"/>
                  </a:lnTo>
                  <a:lnTo>
                    <a:pt x="62" y="149"/>
                  </a:lnTo>
                  <a:lnTo>
                    <a:pt x="62" y="149"/>
                  </a:lnTo>
                  <a:lnTo>
                    <a:pt x="62" y="149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4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2" y="159"/>
                  </a:lnTo>
                  <a:lnTo>
                    <a:pt x="65" y="159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81" y="149"/>
                  </a:lnTo>
                  <a:lnTo>
                    <a:pt x="81" y="147"/>
                  </a:lnTo>
                  <a:lnTo>
                    <a:pt x="86" y="145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91" y="135"/>
                  </a:lnTo>
                  <a:lnTo>
                    <a:pt x="101" y="130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3" y="123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101" y="121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96" y="116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8" y="95"/>
                  </a:lnTo>
                  <a:lnTo>
                    <a:pt x="98" y="92"/>
                  </a:lnTo>
                  <a:lnTo>
                    <a:pt x="98" y="88"/>
                  </a:lnTo>
                  <a:lnTo>
                    <a:pt x="105" y="76"/>
                  </a:lnTo>
                  <a:lnTo>
                    <a:pt x="105" y="73"/>
                  </a:lnTo>
                  <a:lnTo>
                    <a:pt x="110" y="71"/>
                  </a:lnTo>
                  <a:lnTo>
                    <a:pt x="110" y="69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6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FA2C698-1283-46E9-9B9C-994F7A83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002" y="2312191"/>
              <a:ext cx="285914" cy="716317"/>
            </a:xfrm>
            <a:custGeom>
              <a:avLst/>
              <a:gdLst>
                <a:gd name="T0" fmla="*/ 88 w 93"/>
                <a:gd name="T1" fmla="*/ 183 h 233"/>
                <a:gd name="T2" fmla="*/ 72 w 93"/>
                <a:gd name="T3" fmla="*/ 176 h 233"/>
                <a:gd name="T4" fmla="*/ 62 w 93"/>
                <a:gd name="T5" fmla="*/ 155 h 233"/>
                <a:gd name="T6" fmla="*/ 62 w 93"/>
                <a:gd name="T7" fmla="*/ 145 h 233"/>
                <a:gd name="T8" fmla="*/ 60 w 93"/>
                <a:gd name="T9" fmla="*/ 117 h 233"/>
                <a:gd name="T10" fmla="*/ 60 w 93"/>
                <a:gd name="T11" fmla="*/ 105 h 233"/>
                <a:gd name="T12" fmla="*/ 65 w 93"/>
                <a:gd name="T13" fmla="*/ 95 h 233"/>
                <a:gd name="T14" fmla="*/ 72 w 93"/>
                <a:gd name="T15" fmla="*/ 83 h 233"/>
                <a:gd name="T16" fmla="*/ 74 w 93"/>
                <a:gd name="T17" fmla="*/ 62 h 233"/>
                <a:gd name="T18" fmla="*/ 72 w 93"/>
                <a:gd name="T19" fmla="*/ 52 h 233"/>
                <a:gd name="T20" fmla="*/ 67 w 93"/>
                <a:gd name="T21" fmla="*/ 43 h 233"/>
                <a:gd name="T22" fmla="*/ 65 w 93"/>
                <a:gd name="T23" fmla="*/ 29 h 233"/>
                <a:gd name="T24" fmla="*/ 60 w 93"/>
                <a:gd name="T25" fmla="*/ 12 h 233"/>
                <a:gd name="T26" fmla="*/ 53 w 93"/>
                <a:gd name="T27" fmla="*/ 3 h 233"/>
                <a:gd name="T28" fmla="*/ 38 w 93"/>
                <a:gd name="T29" fmla="*/ 22 h 233"/>
                <a:gd name="T30" fmla="*/ 36 w 93"/>
                <a:gd name="T31" fmla="*/ 26 h 233"/>
                <a:gd name="T32" fmla="*/ 34 w 93"/>
                <a:gd name="T33" fmla="*/ 31 h 233"/>
                <a:gd name="T34" fmla="*/ 26 w 93"/>
                <a:gd name="T35" fmla="*/ 24 h 233"/>
                <a:gd name="T36" fmla="*/ 24 w 93"/>
                <a:gd name="T37" fmla="*/ 31 h 233"/>
                <a:gd name="T38" fmla="*/ 22 w 93"/>
                <a:gd name="T39" fmla="*/ 41 h 233"/>
                <a:gd name="T40" fmla="*/ 22 w 93"/>
                <a:gd name="T41" fmla="*/ 43 h 233"/>
                <a:gd name="T42" fmla="*/ 19 w 93"/>
                <a:gd name="T43" fmla="*/ 50 h 233"/>
                <a:gd name="T44" fmla="*/ 17 w 93"/>
                <a:gd name="T45" fmla="*/ 57 h 233"/>
                <a:gd name="T46" fmla="*/ 15 w 93"/>
                <a:gd name="T47" fmla="*/ 60 h 233"/>
                <a:gd name="T48" fmla="*/ 7 w 93"/>
                <a:gd name="T49" fmla="*/ 76 h 233"/>
                <a:gd name="T50" fmla="*/ 10 w 93"/>
                <a:gd name="T51" fmla="*/ 86 h 233"/>
                <a:gd name="T52" fmla="*/ 7 w 93"/>
                <a:gd name="T53" fmla="*/ 93 h 233"/>
                <a:gd name="T54" fmla="*/ 12 w 93"/>
                <a:gd name="T55" fmla="*/ 110 h 233"/>
                <a:gd name="T56" fmla="*/ 12 w 93"/>
                <a:gd name="T57" fmla="*/ 117 h 233"/>
                <a:gd name="T58" fmla="*/ 10 w 93"/>
                <a:gd name="T59" fmla="*/ 126 h 233"/>
                <a:gd name="T60" fmla="*/ 10 w 93"/>
                <a:gd name="T61" fmla="*/ 143 h 233"/>
                <a:gd name="T62" fmla="*/ 10 w 93"/>
                <a:gd name="T63" fmla="*/ 148 h 233"/>
                <a:gd name="T64" fmla="*/ 5 w 93"/>
                <a:gd name="T65" fmla="*/ 157 h 233"/>
                <a:gd name="T66" fmla="*/ 3 w 93"/>
                <a:gd name="T67" fmla="*/ 157 h 233"/>
                <a:gd name="T68" fmla="*/ 5 w 93"/>
                <a:gd name="T69" fmla="*/ 159 h 233"/>
                <a:gd name="T70" fmla="*/ 3 w 93"/>
                <a:gd name="T71" fmla="*/ 162 h 233"/>
                <a:gd name="T72" fmla="*/ 3 w 93"/>
                <a:gd name="T73" fmla="*/ 167 h 233"/>
                <a:gd name="T74" fmla="*/ 5 w 93"/>
                <a:gd name="T75" fmla="*/ 171 h 233"/>
                <a:gd name="T76" fmla="*/ 10 w 93"/>
                <a:gd name="T77" fmla="*/ 178 h 233"/>
                <a:gd name="T78" fmla="*/ 15 w 93"/>
                <a:gd name="T79" fmla="*/ 178 h 233"/>
                <a:gd name="T80" fmla="*/ 22 w 93"/>
                <a:gd name="T81" fmla="*/ 188 h 233"/>
                <a:gd name="T82" fmla="*/ 36 w 93"/>
                <a:gd name="T83" fmla="*/ 202 h 233"/>
                <a:gd name="T84" fmla="*/ 38 w 93"/>
                <a:gd name="T85" fmla="*/ 207 h 233"/>
                <a:gd name="T86" fmla="*/ 46 w 93"/>
                <a:gd name="T87" fmla="*/ 224 h 233"/>
                <a:gd name="T88" fmla="*/ 46 w 93"/>
                <a:gd name="T89" fmla="*/ 226 h 233"/>
                <a:gd name="T90" fmla="*/ 46 w 93"/>
                <a:gd name="T91" fmla="*/ 233 h 233"/>
                <a:gd name="T92" fmla="*/ 53 w 93"/>
                <a:gd name="T93" fmla="*/ 233 h 233"/>
                <a:gd name="T94" fmla="*/ 60 w 93"/>
                <a:gd name="T95" fmla="*/ 231 h 233"/>
                <a:gd name="T96" fmla="*/ 62 w 93"/>
                <a:gd name="T97" fmla="*/ 217 h 233"/>
                <a:gd name="T98" fmla="*/ 65 w 93"/>
                <a:gd name="T99" fmla="*/ 209 h 233"/>
                <a:gd name="T100" fmla="*/ 74 w 93"/>
                <a:gd name="T101" fmla="*/ 212 h 233"/>
                <a:gd name="T102" fmla="*/ 84 w 93"/>
                <a:gd name="T103" fmla="*/ 209 h 233"/>
                <a:gd name="T104" fmla="*/ 88 w 93"/>
                <a:gd name="T105" fmla="*/ 20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233">
                  <a:moveTo>
                    <a:pt x="93" y="193"/>
                  </a:moveTo>
                  <a:lnTo>
                    <a:pt x="93" y="188"/>
                  </a:lnTo>
                  <a:lnTo>
                    <a:pt x="93" y="188"/>
                  </a:lnTo>
                  <a:lnTo>
                    <a:pt x="91" y="186"/>
                  </a:lnTo>
                  <a:lnTo>
                    <a:pt x="91" y="183"/>
                  </a:lnTo>
                  <a:lnTo>
                    <a:pt x="88" y="183"/>
                  </a:lnTo>
                  <a:lnTo>
                    <a:pt x="88" y="181"/>
                  </a:lnTo>
                  <a:lnTo>
                    <a:pt x="86" y="181"/>
                  </a:lnTo>
                  <a:lnTo>
                    <a:pt x="84" y="178"/>
                  </a:lnTo>
                  <a:lnTo>
                    <a:pt x="77" y="176"/>
                  </a:lnTo>
                  <a:lnTo>
                    <a:pt x="74" y="176"/>
                  </a:lnTo>
                  <a:lnTo>
                    <a:pt x="72" y="176"/>
                  </a:lnTo>
                  <a:lnTo>
                    <a:pt x="72" y="174"/>
                  </a:lnTo>
                  <a:lnTo>
                    <a:pt x="69" y="174"/>
                  </a:lnTo>
                  <a:lnTo>
                    <a:pt x="67" y="169"/>
                  </a:lnTo>
                  <a:lnTo>
                    <a:pt x="62" y="159"/>
                  </a:lnTo>
                  <a:lnTo>
                    <a:pt x="62" y="157"/>
                  </a:lnTo>
                  <a:lnTo>
                    <a:pt x="62" y="155"/>
                  </a:lnTo>
                  <a:lnTo>
                    <a:pt x="62" y="155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2" y="143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2" y="131"/>
                  </a:lnTo>
                  <a:lnTo>
                    <a:pt x="62" y="126"/>
                  </a:lnTo>
                  <a:lnTo>
                    <a:pt x="60" y="117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7" y="93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72" y="83"/>
                  </a:lnTo>
                  <a:lnTo>
                    <a:pt x="72" y="79"/>
                  </a:lnTo>
                  <a:lnTo>
                    <a:pt x="72" y="7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2" y="55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50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7" y="36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lnTo>
                    <a:pt x="50" y="5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2"/>
                  </a:lnTo>
                  <a:lnTo>
                    <a:pt x="12" y="6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7" y="86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100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0" y="133"/>
                  </a:lnTo>
                  <a:lnTo>
                    <a:pt x="12" y="138"/>
                  </a:lnTo>
                  <a:lnTo>
                    <a:pt x="10" y="143"/>
                  </a:lnTo>
                  <a:lnTo>
                    <a:pt x="10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0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81"/>
                  </a:lnTo>
                  <a:lnTo>
                    <a:pt x="17" y="181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22" y="186"/>
                  </a:lnTo>
                  <a:lnTo>
                    <a:pt x="22" y="188"/>
                  </a:lnTo>
                  <a:lnTo>
                    <a:pt x="24" y="190"/>
                  </a:lnTo>
                  <a:lnTo>
                    <a:pt x="26" y="195"/>
                  </a:lnTo>
                  <a:lnTo>
                    <a:pt x="26" y="197"/>
                  </a:lnTo>
                  <a:lnTo>
                    <a:pt x="31" y="197"/>
                  </a:lnTo>
                  <a:lnTo>
                    <a:pt x="31" y="200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8" y="205"/>
                  </a:lnTo>
                  <a:lnTo>
                    <a:pt x="38" y="207"/>
                  </a:lnTo>
                  <a:lnTo>
                    <a:pt x="41" y="212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6" y="221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43" y="224"/>
                  </a:lnTo>
                  <a:lnTo>
                    <a:pt x="46" y="224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46" y="231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8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3" y="233"/>
                  </a:lnTo>
                  <a:lnTo>
                    <a:pt x="53" y="233"/>
                  </a:lnTo>
                  <a:lnTo>
                    <a:pt x="55" y="233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60" y="233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0" y="221"/>
                  </a:lnTo>
                  <a:lnTo>
                    <a:pt x="62" y="217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5" y="207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9" y="209"/>
                  </a:lnTo>
                  <a:lnTo>
                    <a:pt x="69" y="209"/>
                  </a:lnTo>
                  <a:lnTo>
                    <a:pt x="69" y="212"/>
                  </a:lnTo>
                  <a:lnTo>
                    <a:pt x="72" y="212"/>
                  </a:lnTo>
                  <a:lnTo>
                    <a:pt x="74" y="212"/>
                  </a:lnTo>
                  <a:lnTo>
                    <a:pt x="77" y="212"/>
                  </a:lnTo>
                  <a:lnTo>
                    <a:pt x="77" y="212"/>
                  </a:lnTo>
                  <a:lnTo>
                    <a:pt x="79" y="212"/>
                  </a:lnTo>
                  <a:lnTo>
                    <a:pt x="81" y="209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84" y="207"/>
                  </a:lnTo>
                  <a:lnTo>
                    <a:pt x="86" y="205"/>
                  </a:lnTo>
                  <a:lnTo>
                    <a:pt x="86" y="205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93" y="197"/>
                  </a:lnTo>
                  <a:lnTo>
                    <a:pt x="93" y="195"/>
                  </a:lnTo>
                  <a:lnTo>
                    <a:pt x="93" y="193"/>
                  </a:lnTo>
                  <a:close/>
                </a:path>
              </a:pathLst>
            </a:custGeom>
            <a:solidFill>
              <a:srgbClr val="EF5339"/>
            </a:solidFill>
            <a:ln w="476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C173DA0-328E-4B53-9BA0-1469770BB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584" y="4513416"/>
              <a:ext cx="255169" cy="249020"/>
            </a:xfrm>
            <a:custGeom>
              <a:avLst/>
              <a:gdLst>
                <a:gd name="T0" fmla="*/ 79 w 83"/>
                <a:gd name="T1" fmla="*/ 59 h 81"/>
                <a:gd name="T2" fmla="*/ 69 w 83"/>
                <a:gd name="T3" fmla="*/ 59 h 81"/>
                <a:gd name="T4" fmla="*/ 64 w 83"/>
                <a:gd name="T5" fmla="*/ 50 h 81"/>
                <a:gd name="T6" fmla="*/ 72 w 83"/>
                <a:gd name="T7" fmla="*/ 45 h 81"/>
                <a:gd name="T8" fmla="*/ 72 w 83"/>
                <a:gd name="T9" fmla="*/ 43 h 81"/>
                <a:gd name="T10" fmla="*/ 64 w 83"/>
                <a:gd name="T11" fmla="*/ 43 h 81"/>
                <a:gd name="T12" fmla="*/ 60 w 83"/>
                <a:gd name="T13" fmla="*/ 38 h 81"/>
                <a:gd name="T14" fmla="*/ 55 w 83"/>
                <a:gd name="T15" fmla="*/ 31 h 81"/>
                <a:gd name="T16" fmla="*/ 48 w 83"/>
                <a:gd name="T17" fmla="*/ 28 h 81"/>
                <a:gd name="T18" fmla="*/ 43 w 83"/>
                <a:gd name="T19" fmla="*/ 26 h 81"/>
                <a:gd name="T20" fmla="*/ 43 w 83"/>
                <a:gd name="T21" fmla="*/ 21 h 81"/>
                <a:gd name="T22" fmla="*/ 38 w 83"/>
                <a:gd name="T23" fmla="*/ 16 h 81"/>
                <a:gd name="T24" fmla="*/ 36 w 83"/>
                <a:gd name="T25" fmla="*/ 14 h 81"/>
                <a:gd name="T26" fmla="*/ 29 w 83"/>
                <a:gd name="T27" fmla="*/ 7 h 81"/>
                <a:gd name="T28" fmla="*/ 21 w 83"/>
                <a:gd name="T29" fmla="*/ 5 h 81"/>
                <a:gd name="T30" fmla="*/ 17 w 83"/>
                <a:gd name="T31" fmla="*/ 2 h 81"/>
                <a:gd name="T32" fmla="*/ 17 w 83"/>
                <a:gd name="T33" fmla="*/ 5 h 81"/>
                <a:gd name="T34" fmla="*/ 12 w 83"/>
                <a:gd name="T35" fmla="*/ 5 h 81"/>
                <a:gd name="T36" fmla="*/ 12 w 83"/>
                <a:gd name="T37" fmla="*/ 7 h 81"/>
                <a:gd name="T38" fmla="*/ 9 w 83"/>
                <a:gd name="T39" fmla="*/ 7 h 81"/>
                <a:gd name="T40" fmla="*/ 5 w 83"/>
                <a:gd name="T41" fmla="*/ 9 h 81"/>
                <a:gd name="T42" fmla="*/ 14 w 83"/>
                <a:gd name="T43" fmla="*/ 26 h 81"/>
                <a:gd name="T44" fmla="*/ 14 w 83"/>
                <a:gd name="T45" fmla="*/ 28 h 81"/>
                <a:gd name="T46" fmla="*/ 9 w 83"/>
                <a:gd name="T47" fmla="*/ 26 h 81"/>
                <a:gd name="T48" fmla="*/ 7 w 83"/>
                <a:gd name="T49" fmla="*/ 24 h 81"/>
                <a:gd name="T50" fmla="*/ 5 w 83"/>
                <a:gd name="T51" fmla="*/ 21 h 81"/>
                <a:gd name="T52" fmla="*/ 2 w 83"/>
                <a:gd name="T53" fmla="*/ 28 h 81"/>
                <a:gd name="T54" fmla="*/ 0 w 83"/>
                <a:gd name="T55" fmla="*/ 28 h 81"/>
                <a:gd name="T56" fmla="*/ 2 w 83"/>
                <a:gd name="T57" fmla="*/ 35 h 81"/>
                <a:gd name="T58" fmla="*/ 7 w 83"/>
                <a:gd name="T59" fmla="*/ 40 h 81"/>
                <a:gd name="T60" fmla="*/ 12 w 83"/>
                <a:gd name="T61" fmla="*/ 40 h 81"/>
                <a:gd name="T62" fmla="*/ 12 w 83"/>
                <a:gd name="T63" fmla="*/ 33 h 81"/>
                <a:gd name="T64" fmla="*/ 14 w 83"/>
                <a:gd name="T65" fmla="*/ 40 h 81"/>
                <a:gd name="T66" fmla="*/ 19 w 83"/>
                <a:gd name="T67" fmla="*/ 40 h 81"/>
                <a:gd name="T68" fmla="*/ 19 w 83"/>
                <a:gd name="T69" fmla="*/ 43 h 81"/>
                <a:gd name="T70" fmla="*/ 31 w 83"/>
                <a:gd name="T71" fmla="*/ 47 h 81"/>
                <a:gd name="T72" fmla="*/ 33 w 83"/>
                <a:gd name="T73" fmla="*/ 47 h 81"/>
                <a:gd name="T74" fmla="*/ 31 w 83"/>
                <a:gd name="T75" fmla="*/ 57 h 81"/>
                <a:gd name="T76" fmla="*/ 36 w 83"/>
                <a:gd name="T77" fmla="*/ 57 h 81"/>
                <a:gd name="T78" fmla="*/ 38 w 83"/>
                <a:gd name="T79" fmla="*/ 59 h 81"/>
                <a:gd name="T80" fmla="*/ 43 w 83"/>
                <a:gd name="T81" fmla="*/ 64 h 81"/>
                <a:gd name="T82" fmla="*/ 52 w 83"/>
                <a:gd name="T83" fmla="*/ 59 h 81"/>
                <a:gd name="T84" fmla="*/ 52 w 83"/>
                <a:gd name="T85" fmla="*/ 57 h 81"/>
                <a:gd name="T86" fmla="*/ 52 w 83"/>
                <a:gd name="T87" fmla="*/ 50 h 81"/>
                <a:gd name="T88" fmla="*/ 60 w 83"/>
                <a:gd name="T89" fmla="*/ 54 h 81"/>
                <a:gd name="T90" fmla="*/ 69 w 83"/>
                <a:gd name="T91" fmla="*/ 62 h 81"/>
                <a:gd name="T92" fmla="*/ 62 w 83"/>
                <a:gd name="T93" fmla="*/ 59 h 81"/>
                <a:gd name="T94" fmla="*/ 60 w 83"/>
                <a:gd name="T95" fmla="*/ 62 h 81"/>
                <a:gd name="T96" fmla="*/ 57 w 83"/>
                <a:gd name="T97" fmla="*/ 64 h 81"/>
                <a:gd name="T98" fmla="*/ 55 w 83"/>
                <a:gd name="T99" fmla="*/ 73 h 81"/>
                <a:gd name="T100" fmla="*/ 62 w 83"/>
                <a:gd name="T101" fmla="*/ 81 h 81"/>
                <a:gd name="T102" fmla="*/ 64 w 83"/>
                <a:gd name="T103" fmla="*/ 73 h 81"/>
                <a:gd name="T104" fmla="*/ 72 w 83"/>
                <a:gd name="T105" fmla="*/ 71 h 81"/>
                <a:gd name="T106" fmla="*/ 76 w 83"/>
                <a:gd name="T107" fmla="*/ 66 h 81"/>
                <a:gd name="T108" fmla="*/ 74 w 83"/>
                <a:gd name="T109" fmla="*/ 66 h 81"/>
                <a:gd name="T110" fmla="*/ 83 w 83"/>
                <a:gd name="T111" fmla="*/ 64 h 81"/>
                <a:gd name="T112" fmla="*/ 83 w 83"/>
                <a:gd name="T113" fmla="*/ 6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81">
                  <a:moveTo>
                    <a:pt x="83" y="59"/>
                  </a:move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4" y="59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69" y="57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67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2" y="43"/>
                  </a:lnTo>
                  <a:lnTo>
                    <a:pt x="60" y="43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57" y="35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7"/>
                  </a:lnTo>
                  <a:lnTo>
                    <a:pt x="67" y="59"/>
                  </a:lnTo>
                  <a:lnTo>
                    <a:pt x="69" y="59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4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6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6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0" y="78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7" y="76"/>
                  </a:lnTo>
                  <a:lnTo>
                    <a:pt x="67" y="73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4" y="71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59"/>
                  </a:lnTo>
                  <a:lnTo>
                    <a:pt x="83" y="59"/>
                  </a:lnTo>
                  <a:close/>
                </a:path>
              </a:pathLst>
            </a:custGeom>
            <a:solidFill>
              <a:srgbClr val="8FDCFF"/>
            </a:solidFill>
            <a:ln w="952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F755F4E5-A377-4EF2-A2D4-C211CA508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03532"/>
              </p:ext>
            </p:extLst>
          </p:nvPr>
        </p:nvGraphicFramePr>
        <p:xfrm>
          <a:off x="2573461" y="1840726"/>
          <a:ext cx="8958820" cy="372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3CEEC8-F59B-4ADB-BE55-64270740E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78719"/>
              </p:ext>
            </p:extLst>
          </p:nvPr>
        </p:nvGraphicFramePr>
        <p:xfrm>
          <a:off x="3034175" y="4895120"/>
          <a:ext cx="8158965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931">
                  <a:extLst>
                    <a:ext uri="{9D8B030D-6E8A-4147-A177-3AD203B41FA5}">
                      <a16:colId xmlns:a16="http://schemas.microsoft.com/office/drawing/2014/main" val="1515482865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225071914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3589280649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3901070938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3359488407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3069078339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1900264154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1488226037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2066253805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2492663041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1702218706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3063308898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2076629850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2862098172"/>
                    </a:ext>
                  </a:extLst>
                </a:gridCol>
                <a:gridCol w="543931">
                  <a:extLst>
                    <a:ext uri="{9D8B030D-6E8A-4147-A177-3AD203B41FA5}">
                      <a16:colId xmlns:a16="http://schemas.microsoft.com/office/drawing/2014/main" val="1351684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0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0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9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5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624597" y="258224"/>
            <a:ext cx="4728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Heterogeneidad del mercado de trabajo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informal en el Perú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06F7DF-770F-455B-830D-6AA45EF12C50}"/>
              </a:ext>
            </a:extLst>
          </p:cNvPr>
          <p:cNvSpPr/>
          <p:nvPr/>
        </p:nvSpPr>
        <p:spPr>
          <a:xfrm>
            <a:off x="266675" y="1266706"/>
            <a:ext cx="2895600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 Ocupada Informal:</a:t>
            </a:r>
          </a:p>
          <a:p>
            <a:pPr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 millones</a:t>
            </a:r>
            <a:endParaRPr lang="es-ES" b="1" baseline="30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AD703E3-B92C-437E-913A-15F435959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375491"/>
              </p:ext>
            </p:extLst>
          </p:nvPr>
        </p:nvGraphicFramePr>
        <p:xfrm>
          <a:off x="7600950" y="2802404"/>
          <a:ext cx="4591050" cy="301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4863BB7-061F-4A10-87C6-B81E338EB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34542"/>
              </p:ext>
            </p:extLst>
          </p:nvPr>
        </p:nvGraphicFramePr>
        <p:xfrm>
          <a:off x="553858" y="2356355"/>
          <a:ext cx="5929746" cy="424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CEC80687-C0D9-4575-8C39-788AA9D63A97}"/>
              </a:ext>
            </a:extLst>
          </p:cNvPr>
          <p:cNvSpPr/>
          <p:nvPr/>
        </p:nvSpPr>
        <p:spPr>
          <a:xfrm>
            <a:off x="2304149" y="2005820"/>
            <a:ext cx="2429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(Miles)</a:t>
            </a:r>
            <a:endParaRPr lang="es-PE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363E64-92E6-4A74-9A99-2A54AE4C887E}"/>
              </a:ext>
            </a:extLst>
          </p:cNvPr>
          <p:cNvSpPr/>
          <p:nvPr/>
        </p:nvSpPr>
        <p:spPr>
          <a:xfrm>
            <a:off x="8681893" y="2463850"/>
            <a:ext cx="2429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(Miles)</a:t>
            </a:r>
            <a:endParaRPr lang="es-PE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21014601-A674-41D6-89D2-096C75B9B1CC}"/>
              </a:ext>
            </a:extLst>
          </p:cNvPr>
          <p:cNvCxnSpPr>
            <a:cxnSpLocks/>
          </p:cNvCxnSpPr>
          <p:nvPr/>
        </p:nvCxnSpPr>
        <p:spPr>
          <a:xfrm>
            <a:off x="6345381" y="4558461"/>
            <a:ext cx="2001177" cy="103493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09B3D831-9E3A-4C73-A26F-C393B28A0795}"/>
              </a:ext>
            </a:extLst>
          </p:cNvPr>
          <p:cNvCxnSpPr>
            <a:cxnSpLocks/>
          </p:cNvCxnSpPr>
          <p:nvPr/>
        </p:nvCxnSpPr>
        <p:spPr>
          <a:xfrm flipV="1">
            <a:off x="6345381" y="3571675"/>
            <a:ext cx="2001177" cy="986786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BF17D1B-5153-4BC2-8286-E9CCD620E43E}"/>
              </a:ext>
            </a:extLst>
          </p:cNvPr>
          <p:cNvSpPr/>
          <p:nvPr/>
        </p:nvSpPr>
        <p:spPr>
          <a:xfrm>
            <a:off x="9029726" y="1266706"/>
            <a:ext cx="2895600" cy="73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 Asalariada Informal:</a:t>
            </a:r>
          </a:p>
          <a:p>
            <a:pPr algn="r">
              <a:lnSpc>
                <a:spcPts val="2600"/>
              </a:lnSpc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3.9 millones</a:t>
            </a:r>
          </a:p>
        </p:txBody>
      </p:sp>
    </p:spTree>
    <p:extLst>
      <p:ext uri="{BB962C8B-B14F-4D97-AF65-F5344CB8AC3E}">
        <p14:creationId xmlns:p14="http://schemas.microsoft.com/office/powerpoint/2010/main" val="34504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B809F04A-B854-4F33-B025-738E828D038E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ACB0630C-370E-40A2-AC17-61194883B6CC}"/>
              </a:ext>
            </a:extLst>
          </p:cNvPr>
          <p:cNvSpPr/>
          <p:nvPr/>
        </p:nvSpPr>
        <p:spPr>
          <a:xfrm>
            <a:off x="2618302" y="226397"/>
            <a:ext cx="5641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/>
                <a:cs typeface="Calibri"/>
              </a:rPr>
              <a:t>Trabajadores asalariados y su acceso a la seguridad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social en salud y pensiones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AE0A4F8-EEF6-425F-85E1-462E22B2834E}"/>
              </a:ext>
            </a:extLst>
          </p:cNvPr>
          <p:cNvGrpSpPr/>
          <p:nvPr/>
        </p:nvGrpSpPr>
        <p:grpSpPr>
          <a:xfrm>
            <a:off x="86579" y="1709169"/>
            <a:ext cx="6250426" cy="3976576"/>
            <a:chOff x="0" y="0"/>
            <a:chExt cx="7102583" cy="2700000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56B95FF-D263-4147-A517-7CB3E544750F}"/>
                </a:ext>
              </a:extLst>
            </p:cNvPr>
            <p:cNvGrpSpPr/>
            <p:nvPr/>
          </p:nvGrpSpPr>
          <p:grpSpPr>
            <a:xfrm>
              <a:off x="0" y="0"/>
              <a:ext cx="7102583" cy="2700000"/>
              <a:chOff x="0" y="0"/>
              <a:chExt cx="7102583" cy="2700000"/>
            </a:xfrm>
          </p:grpSpPr>
          <p:graphicFrame>
            <p:nvGraphicFramePr>
              <p:cNvPr id="33" name="Gráfico 32">
                <a:extLst>
                  <a:ext uri="{FF2B5EF4-FFF2-40B4-BE49-F238E27FC236}">
                    <a16:creationId xmlns:a16="http://schemas.microsoft.com/office/drawing/2014/main" id="{DE0BAEAE-80B4-42DB-8D03-4F2FC218CF1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0" y="222246"/>
              <a:ext cx="2520000" cy="239183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4" name="Gráfico 33">
                <a:extLst>
                  <a:ext uri="{FF2B5EF4-FFF2-40B4-BE49-F238E27FC236}">
                    <a16:creationId xmlns:a16="http://schemas.microsoft.com/office/drawing/2014/main" id="{F5642803-E59E-45C2-8AEE-1E9A13CB00A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5949" y="0"/>
              <a:ext cx="4535682" cy="27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5" name="Gráfico 34">
                <a:extLst>
                  <a:ext uri="{FF2B5EF4-FFF2-40B4-BE49-F238E27FC236}">
                    <a16:creationId xmlns:a16="http://schemas.microsoft.com/office/drawing/2014/main" id="{4606BD39-6FF1-4DB6-BA57-2FCAFCE91BD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961222" y="42329"/>
              <a:ext cx="3141361" cy="26035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EDEFAAE4-B291-4A8C-90E4-17EC8C730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6956" y="284569"/>
              <a:ext cx="1024675" cy="472108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10C072EA-E3C2-4382-AF9B-05543650EC17}"/>
                </a:ext>
              </a:extLst>
            </p:cNvPr>
            <p:cNvCxnSpPr>
              <a:cxnSpLocks/>
            </p:cNvCxnSpPr>
            <p:nvPr/>
          </p:nvCxnSpPr>
          <p:spPr>
            <a:xfrm>
              <a:off x="3540764" y="1944997"/>
              <a:ext cx="1140865" cy="601514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ECAB6653-1F06-4679-9793-1362CA9364B4}"/>
              </a:ext>
            </a:extLst>
          </p:cNvPr>
          <p:cNvGrpSpPr/>
          <p:nvPr/>
        </p:nvGrpSpPr>
        <p:grpSpPr>
          <a:xfrm>
            <a:off x="6512190" y="1435484"/>
            <a:ext cx="5593231" cy="3976576"/>
            <a:chOff x="0" y="0"/>
            <a:chExt cx="5083380" cy="2700000"/>
          </a:xfrm>
        </p:grpSpPr>
        <p:graphicFrame>
          <p:nvGraphicFramePr>
            <p:cNvPr id="37" name="Gráfico 36">
              <a:extLst>
                <a:ext uri="{FF2B5EF4-FFF2-40B4-BE49-F238E27FC236}">
                  <a16:creationId xmlns:a16="http://schemas.microsoft.com/office/drawing/2014/main" id="{AE91D641-0942-44EF-9297-C29D72379EA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8241091"/>
                </p:ext>
              </p:extLst>
            </p:nvPr>
          </p:nvGraphicFramePr>
          <p:xfrm>
            <a:off x="0" y="0"/>
            <a:ext cx="2928706" cy="27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7CE89308-1020-456D-9A5C-7A672CE3A26B}"/>
                </a:ext>
              </a:extLst>
            </p:cNvPr>
            <p:cNvCxnSpPr/>
            <p:nvPr/>
          </p:nvCxnSpPr>
          <p:spPr>
            <a:xfrm flipV="1">
              <a:off x="2494407" y="613833"/>
              <a:ext cx="429971" cy="503766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25F46EB9-41E7-420B-955E-577AC990240A}"/>
                </a:ext>
              </a:extLst>
            </p:cNvPr>
            <p:cNvCxnSpPr/>
            <p:nvPr/>
          </p:nvCxnSpPr>
          <p:spPr>
            <a:xfrm>
              <a:off x="2425822" y="1682750"/>
              <a:ext cx="562056" cy="719667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Gráfico 39">
              <a:extLst>
                <a:ext uri="{FF2B5EF4-FFF2-40B4-BE49-F238E27FC236}">
                  <a16:creationId xmlns:a16="http://schemas.microsoft.com/office/drawing/2014/main" id="{BE8EFE2D-309A-4AEC-B465-CA8C92865B97}"/>
                </a:ext>
              </a:extLst>
            </p:cNvPr>
            <p:cNvGraphicFramePr/>
            <p:nvPr/>
          </p:nvGraphicFramePr>
          <p:xfrm>
            <a:off x="2426964" y="512232"/>
            <a:ext cx="2656416" cy="19854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5777CF7-EAA5-4BE9-9E19-FFB1D58312CA}"/>
              </a:ext>
            </a:extLst>
          </p:cNvPr>
          <p:cNvSpPr/>
          <p:nvPr/>
        </p:nvSpPr>
        <p:spPr>
          <a:xfrm>
            <a:off x="238643" y="5824924"/>
            <a:ext cx="11714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1/ Incluye contratos por inicio o incremento de actividad, necesidades del mercado, reconversión específico, intermitente, temporada, exportación no tradicional, extranjero, a domicilio, futbolistas </a:t>
            </a:r>
            <a:endParaRPr lang="es-PE" sz="1000" dirty="0"/>
          </a:p>
          <a:p>
            <a:r>
              <a:rPr lang="es-PE" sz="1000" dirty="0"/>
              <a:t>Fuente: Encuesta Nacional de Hogares, 2018</a:t>
            </a:r>
          </a:p>
          <a:p>
            <a:r>
              <a:rPr lang="es-PE" sz="1000" dirty="0"/>
              <a:t>Elaboración: MTPE-DGPIT-Dirección de Supervisión y Evaluación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595C96B-BD8C-4747-B8F1-79617613B418}"/>
              </a:ext>
            </a:extLst>
          </p:cNvPr>
          <p:cNvCxnSpPr/>
          <p:nvPr/>
        </p:nvCxnSpPr>
        <p:spPr>
          <a:xfrm>
            <a:off x="2594491" y="966110"/>
            <a:ext cx="1923721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1A13D4E-4E19-4600-8989-31330FAE2E5D}"/>
              </a:ext>
            </a:extLst>
          </p:cNvPr>
          <p:cNvSpPr txBox="1"/>
          <p:nvPr/>
        </p:nvSpPr>
        <p:spPr>
          <a:xfrm>
            <a:off x="825796" y="1559663"/>
            <a:ext cx="35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Acceso al sistema de salud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A6E0B8C-AD3E-4A41-84FC-198E1711097C}"/>
              </a:ext>
            </a:extLst>
          </p:cNvPr>
          <p:cNvSpPr txBox="1"/>
          <p:nvPr/>
        </p:nvSpPr>
        <p:spPr>
          <a:xfrm>
            <a:off x="6447083" y="1552656"/>
            <a:ext cx="49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Acceso al sistema de pensiones</a:t>
            </a:r>
          </a:p>
        </p:txBody>
      </p:sp>
    </p:spTree>
    <p:extLst>
      <p:ext uri="{BB962C8B-B14F-4D97-AF65-F5344CB8AC3E}">
        <p14:creationId xmlns:p14="http://schemas.microsoft.com/office/powerpoint/2010/main" val="395067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D67A541D-B07C-4480-9F41-BE3381590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49329"/>
              </p:ext>
            </p:extLst>
          </p:nvPr>
        </p:nvGraphicFramePr>
        <p:xfrm>
          <a:off x="542925" y="2118266"/>
          <a:ext cx="5719651" cy="33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0F1B7B2-AFD7-484C-9EC7-2E36A74CA9D2}"/>
              </a:ext>
            </a:extLst>
          </p:cNvPr>
          <p:cNvSpPr/>
          <p:nvPr/>
        </p:nvSpPr>
        <p:spPr>
          <a:xfrm>
            <a:off x="888191" y="5968124"/>
            <a:ext cx="11041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1/ Incluye contratos por inicio o incremento de actividad, necesidades del mercado, reconversión específico, intermitente, temporada, exportación no tradicional, extranjero, a domicilio, futbolistas </a:t>
            </a:r>
            <a:endParaRPr lang="es-PE" sz="1000" dirty="0"/>
          </a:p>
          <a:p>
            <a:r>
              <a:rPr lang="es-PE" sz="1000" dirty="0"/>
              <a:t>Fuente: Planilla Electrónica</a:t>
            </a:r>
          </a:p>
          <a:p>
            <a:r>
              <a:rPr lang="es-PE" sz="1000" dirty="0"/>
              <a:t>Elaboración: MTPE-DGPIT-Dirección de Supervisión y Evaluación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624597" y="258224"/>
            <a:ext cx="5456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Trabajadores formales asalariados privados por </a:t>
            </a:r>
            <a:r>
              <a:rPr lang="es-ES" sz="2000" b="1" dirty="0">
                <a:solidFill>
                  <a:srgbClr val="575256"/>
                </a:solidFill>
                <a:latin typeface="Calibri" panose="020F0502020204030204" pitchFamily="34" charset="0"/>
              </a:rPr>
              <a:t>tipo de contrato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2594491" y="966110"/>
            <a:ext cx="1923721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33347E98-FC05-4A70-884C-AC7CF2DE08BB}"/>
              </a:ext>
            </a:extLst>
          </p:cNvPr>
          <p:cNvSpPr/>
          <p:nvPr/>
        </p:nvSpPr>
        <p:spPr>
          <a:xfrm rot="5400000">
            <a:off x="4809561" y="3345058"/>
            <a:ext cx="2847923" cy="39434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39639" y="1614156"/>
            <a:ext cx="528222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/>
            </a:lvl1pPr>
          </a:lstStyle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N° de trabajadores registrados en planilla electrónica</a:t>
            </a:r>
          </a:p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2018 (millones)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0C86966-F532-43CE-BC9D-5D2EBB8FA6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39903"/>
              </p:ext>
            </p:extLst>
          </p:nvPr>
        </p:nvGraphicFramePr>
        <p:xfrm>
          <a:off x="6948082" y="1278196"/>
          <a:ext cx="4530693" cy="238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F820A30-7D83-49A2-BF4F-F34B5FA0E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279974"/>
              </p:ext>
            </p:extLst>
          </p:nvPr>
        </p:nvGraphicFramePr>
        <p:xfrm>
          <a:off x="6898569" y="3468213"/>
          <a:ext cx="4530693" cy="238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82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4D6BC116-3ABC-40FA-8707-A623BC953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281593"/>
              </p:ext>
            </p:extLst>
          </p:nvPr>
        </p:nvGraphicFramePr>
        <p:xfrm>
          <a:off x="422123" y="2003559"/>
          <a:ext cx="6037385" cy="379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0F1B7B2-AFD7-484C-9EC7-2E36A74CA9D2}"/>
              </a:ext>
            </a:extLst>
          </p:cNvPr>
          <p:cNvSpPr/>
          <p:nvPr/>
        </p:nvSpPr>
        <p:spPr>
          <a:xfrm>
            <a:off x="349175" y="6005831"/>
            <a:ext cx="11493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/>
              <a:t>Fuente: Planilla Electrónica</a:t>
            </a:r>
          </a:p>
          <a:p>
            <a:r>
              <a:rPr lang="es-PE" sz="1000" dirty="0"/>
              <a:t>Elaboración: MTPE-DGPIT-Dirección de Supervisión y Evaluación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624597" y="258224"/>
            <a:ext cx="5456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Trabajadores formales asalariados privados por </a:t>
            </a:r>
            <a:r>
              <a:rPr lang="es-ES" sz="2000" b="1" dirty="0">
                <a:solidFill>
                  <a:srgbClr val="575256"/>
                </a:solidFill>
                <a:latin typeface="Calibri" panose="020F0502020204030204" pitchFamily="34" charset="0"/>
              </a:rPr>
              <a:t>régimen laboral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594491" y="966110"/>
            <a:ext cx="1923721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33347E98-FC05-4A70-884C-AC7CF2DE08BB}"/>
              </a:ext>
            </a:extLst>
          </p:cNvPr>
          <p:cNvSpPr/>
          <p:nvPr/>
        </p:nvSpPr>
        <p:spPr>
          <a:xfrm rot="5400000">
            <a:off x="5244067" y="3400129"/>
            <a:ext cx="3199969" cy="40733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06666" y="1403331"/>
            <a:ext cx="603738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 b="1"/>
            </a:lvl1pPr>
          </a:lstStyle>
          <a:p>
            <a:r>
              <a:rPr lang="es-ES" sz="1200" dirty="0">
                <a:latin typeface="Calibri" panose="020F0502020204030204" pitchFamily="34" charset="0"/>
              </a:rPr>
              <a:t>N° de trabajadores registrados en planilla electrónica</a:t>
            </a:r>
          </a:p>
          <a:p>
            <a:r>
              <a:rPr lang="es-ES" sz="1200" dirty="0">
                <a:latin typeface="Calibri" panose="020F0502020204030204" pitchFamily="34" charset="0"/>
              </a:rPr>
              <a:t>2018</a:t>
            </a: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D66F6B59-2B48-4EA7-A7F5-FA80F501F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918432"/>
              </p:ext>
            </p:extLst>
          </p:nvPr>
        </p:nvGraphicFramePr>
        <p:xfrm>
          <a:off x="7135862" y="1695450"/>
          <a:ext cx="4389388" cy="224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1A0D8EC9-F994-4B55-BA2D-A878EC430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744246"/>
              </p:ext>
            </p:extLst>
          </p:nvPr>
        </p:nvGraphicFramePr>
        <p:xfrm>
          <a:off x="6939566" y="4181474"/>
          <a:ext cx="4754112" cy="198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2A6FA71-15DA-4A26-AB35-3486466F4397}"/>
              </a:ext>
            </a:extLst>
          </p:cNvPr>
          <p:cNvCxnSpPr/>
          <p:nvPr/>
        </p:nvCxnSpPr>
        <p:spPr>
          <a:xfrm>
            <a:off x="2594491" y="966110"/>
            <a:ext cx="1923721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53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624597" y="258224"/>
            <a:ext cx="54562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Costos de los asalariados privados por </a:t>
            </a:r>
          </a:p>
          <a:p>
            <a:r>
              <a:rPr lang="es-ES" sz="2000" b="1" dirty="0">
                <a:solidFill>
                  <a:srgbClr val="575256"/>
                </a:solidFill>
                <a:latin typeface="Calibri" panose="020F0502020204030204" pitchFamily="34" charset="0"/>
              </a:rPr>
              <a:t>régimen laboral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3C40983-EC3B-47E6-A3F0-0569FD4A7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80390"/>
              </p:ext>
            </p:extLst>
          </p:nvPr>
        </p:nvGraphicFramePr>
        <p:xfrm>
          <a:off x="830179" y="1887704"/>
          <a:ext cx="10443409" cy="3852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622">
                  <a:extLst>
                    <a:ext uri="{9D8B030D-6E8A-4147-A177-3AD203B41FA5}">
                      <a16:colId xmlns:a16="http://schemas.microsoft.com/office/drawing/2014/main" val="1905601152"/>
                    </a:ext>
                  </a:extLst>
                </a:gridCol>
                <a:gridCol w="1849473">
                  <a:extLst>
                    <a:ext uri="{9D8B030D-6E8A-4147-A177-3AD203B41FA5}">
                      <a16:colId xmlns:a16="http://schemas.microsoft.com/office/drawing/2014/main" val="2735266553"/>
                    </a:ext>
                  </a:extLst>
                </a:gridCol>
                <a:gridCol w="1849473">
                  <a:extLst>
                    <a:ext uri="{9D8B030D-6E8A-4147-A177-3AD203B41FA5}">
                      <a16:colId xmlns:a16="http://schemas.microsoft.com/office/drawing/2014/main" val="3438738509"/>
                    </a:ext>
                  </a:extLst>
                </a:gridCol>
                <a:gridCol w="2995841">
                  <a:extLst>
                    <a:ext uri="{9D8B030D-6E8A-4147-A177-3AD203B41FA5}">
                      <a16:colId xmlns:a16="http://schemas.microsoft.com/office/drawing/2014/main" val="1815625622"/>
                    </a:ext>
                  </a:extLst>
                </a:gridCol>
              </a:tblGrid>
              <a:tr h="7366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TAMAÑO DE EMPRESA, RÉGIMEN LABORAL /</a:t>
                      </a:r>
                      <a:b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CONCEPTO REMUNERATIVO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COSTO LABORAL QUE </a:t>
                      </a:r>
                      <a:b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ASUMEN EL EMPLEADOR</a:t>
                      </a:r>
                      <a:b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ADEMÁS DE LA RMV</a:t>
                      </a:r>
                      <a:endParaRPr lang="es-ES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3764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Mediana y Gran Empresa</a:t>
                      </a:r>
                      <a:br>
                        <a:rPr lang="es-ES" sz="1400" u="none" strike="noStrike">
                          <a:effectLst/>
                        </a:rPr>
                      </a:br>
                      <a:r>
                        <a:rPr lang="es-ES" sz="1400" u="none" strike="noStrike">
                          <a:effectLst/>
                        </a:rPr>
                        <a:t>(Ventas superiores a 1700 UIT)</a:t>
                      </a:r>
                      <a:endParaRPr lang="es-ES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Régimen general</a:t>
                      </a:r>
                      <a:endParaRPr lang="es-PE" sz="14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575007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Pequeña Empresa </a:t>
                      </a:r>
                      <a:br>
                        <a:rPr lang="es-ES" sz="1400" u="none" strike="noStrike">
                          <a:effectLst/>
                        </a:rPr>
                      </a:br>
                      <a:r>
                        <a:rPr lang="es-ES" sz="1400" u="none" strike="noStrike">
                          <a:effectLst/>
                        </a:rPr>
                        <a:t>(Ventas superiores a 150 UIT y hasta 1700 UIT)</a:t>
                      </a:r>
                      <a:endParaRPr lang="es-ES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Regimen Laboral de la Ley MYPE</a:t>
                      </a:r>
                      <a:endParaRPr lang="es-ES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329304"/>
                  </a:ext>
                </a:extLst>
              </a:tr>
              <a:tr h="4911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Microempresa 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(Ventas menores a 150 UIT)</a:t>
                      </a:r>
                      <a:endParaRPr lang="pt-BR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Regimen Laboral de la Ley MYPE</a:t>
                      </a:r>
                      <a:endParaRPr lang="es-ES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Acceso a EsSalud</a:t>
                      </a:r>
                      <a:endParaRPr lang="es-PE" sz="1400" b="1" i="0" u="none" strike="noStrike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454788"/>
                  </a:ext>
                </a:extLst>
              </a:tr>
              <a:tr h="4911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Acceso al SIS </a:t>
                      </a:r>
                      <a:endParaRPr lang="es-PE" sz="14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7922403"/>
                  </a:ext>
                </a:extLst>
              </a:tr>
              <a:tr h="4911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Regimen</a:t>
                      </a:r>
                      <a:r>
                        <a:rPr lang="es-ES" sz="1400" u="none" strike="noStrike" dirty="0">
                          <a:effectLst/>
                        </a:rPr>
                        <a:t> Trabajadora del Hogar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374977"/>
                  </a:ext>
                </a:extLst>
              </a:tr>
              <a:tr h="4911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err="1">
                          <a:effectLst/>
                        </a:rPr>
                        <a:t>Regimen</a:t>
                      </a:r>
                      <a:r>
                        <a:rPr lang="es-ES" sz="1400" u="none" strike="noStrike" dirty="0">
                          <a:effectLst/>
                        </a:rPr>
                        <a:t> Laboral Agrario y </a:t>
                      </a:r>
                      <a:r>
                        <a:rPr lang="es-ES" sz="1400" u="none" strike="noStrike" dirty="0" err="1">
                          <a:effectLst/>
                        </a:rPr>
                        <a:t>Acuicola</a:t>
                      </a:r>
                      <a:endParaRPr lang="es-ES" sz="1400" b="1" i="0" u="none" strike="noStrike" dirty="0">
                        <a:solidFill>
                          <a:srgbClr val="44546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 </a:t>
                      </a:r>
                      <a:endParaRPr lang="es-PE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02549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80A99DC-7D1B-4A66-9150-3C2212AE3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416084"/>
              </p:ext>
            </p:extLst>
          </p:nvPr>
        </p:nvGraphicFramePr>
        <p:xfrm>
          <a:off x="8633493" y="2491789"/>
          <a:ext cx="2640095" cy="353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944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10604"/>
              </p:ext>
            </p:extLst>
          </p:nvPr>
        </p:nvGraphicFramePr>
        <p:xfrm>
          <a:off x="6123831" y="1380773"/>
          <a:ext cx="5758372" cy="385181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033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787"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r>
                        <a:rPr lang="es-PE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Movilidad</a:t>
                      </a:r>
                      <a:endParaRPr lang="es-PE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2014-2017</a:t>
                      </a:r>
                      <a:endParaRPr lang="es-PE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(46 meses)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1 episodio</a:t>
                      </a:r>
                      <a:b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(permanece en todo el periodo analizado)</a:t>
                      </a:r>
                      <a:endParaRPr lang="es-P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32.3 %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2 episodios </a:t>
                      </a:r>
                      <a:b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(permanece - sale)</a:t>
                      </a:r>
                      <a:endParaRPr lang="es-P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26.7 %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3 episodios </a:t>
                      </a:r>
                      <a:b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(permanece-sale-entra)</a:t>
                      </a:r>
                      <a:endParaRPr lang="es-P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13 %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4 episodios</a:t>
                      </a:r>
                      <a:b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(permanece-sale-entra-sale)</a:t>
                      </a:r>
                      <a:endParaRPr lang="es-P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10.8 %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5 episodios</a:t>
                      </a:r>
                      <a:b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PE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(permanece-sale-entra-sale-entra)</a:t>
                      </a:r>
                      <a:endParaRPr lang="es-P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5.5 %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7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 6 a más Episodios</a:t>
                      </a:r>
                      <a:endParaRPr lang="es-PE" sz="1600" b="0" i="0" u="none" strike="noStrike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144000" marT="36000" marB="36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  <a:latin typeface="Calibri Light" panose="020F0302020204030204" pitchFamily="34" charset="0"/>
                        </a:rPr>
                        <a:t>11.7 %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4000" marR="144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24597" y="258224"/>
            <a:ext cx="5771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Alta rotación laboral en los trabajadores asalariados</a:t>
            </a:r>
          </a:p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privados formales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23831" y="5302054"/>
            <a:ext cx="594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514A4C"/>
                </a:solidFill>
                <a:latin typeface="Calibri Light" panose="020F0302020204030204" pitchFamily="34" charset="0"/>
              </a:rPr>
              <a:t>Periodo de 46 meses:  </a:t>
            </a:r>
            <a:r>
              <a:rPr lang="es-ES" sz="1600" dirty="0">
                <a:solidFill>
                  <a:srgbClr val="514A4C"/>
                </a:solidFill>
                <a:latin typeface="Calibri Light" panose="020F0302020204030204" pitchFamily="34" charset="0"/>
              </a:rPr>
              <a:t>Los resultados se invierten, la mayoría de los trabajadores (7 de cada 10) experimenta distintas cantidades de entradas y salidas (desvinculaciones laborales).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DC7B4F1-D17C-457A-BBD2-4CD55FFCBAF8}"/>
              </a:ext>
            </a:extLst>
          </p:cNvPr>
          <p:cNvCxnSpPr>
            <a:cxnSpLocks/>
          </p:cNvCxnSpPr>
          <p:nvPr/>
        </p:nvCxnSpPr>
        <p:spPr>
          <a:xfrm>
            <a:off x="2628935" y="976743"/>
            <a:ext cx="3218972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E1D372C-579E-42C1-83E1-A26FD0354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69665"/>
              </p:ext>
            </p:extLst>
          </p:nvPr>
        </p:nvGraphicFramePr>
        <p:xfrm>
          <a:off x="255590" y="2340895"/>
          <a:ext cx="5400000" cy="231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6FCDE2B-E4F6-4A15-993D-B8775EBDFA60}"/>
              </a:ext>
            </a:extLst>
          </p:cNvPr>
          <p:cNvSpPr/>
          <p:nvPr/>
        </p:nvSpPr>
        <p:spPr>
          <a:xfrm>
            <a:off x="255590" y="1509899"/>
            <a:ext cx="5400000" cy="830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123E17-5A29-4ED7-AF2F-EA7ED94F58DE}"/>
              </a:ext>
            </a:extLst>
          </p:cNvPr>
          <p:cNvSpPr/>
          <p:nvPr/>
        </p:nvSpPr>
        <p:spPr>
          <a:xfrm>
            <a:off x="723831" y="1509898"/>
            <a:ext cx="45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514A4C"/>
                </a:solidFill>
                <a:latin typeface="Calibri" panose="020F0502020204030204" pitchFamily="34" charset="0"/>
              </a:rPr>
              <a:t>N° de meses que un trabajador permanece en la planilla electrónica del sector privado según periodo analizado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9DA7D1-E057-438F-B69A-4C01FABC9ED9}"/>
              </a:ext>
            </a:extLst>
          </p:cNvPr>
          <p:cNvSpPr txBox="1"/>
          <p:nvPr/>
        </p:nvSpPr>
        <p:spPr>
          <a:xfrm>
            <a:off x="255590" y="4640787"/>
            <a:ext cx="5702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514A4C"/>
                </a:solidFill>
                <a:latin typeface="Calibri Light" panose="020F0302020204030204" pitchFamily="34" charset="0"/>
              </a:rPr>
              <a:t>Periodo anual: </a:t>
            </a:r>
            <a:r>
              <a:rPr lang="es-ES" sz="1600" dirty="0">
                <a:solidFill>
                  <a:srgbClr val="514A4C"/>
                </a:solidFill>
                <a:latin typeface="Calibri Light" panose="020F0302020204030204" pitchFamily="34" charset="0"/>
              </a:rPr>
              <a:t>un trabajador mantiene el status de formal durante tres cuartos del año (9 meses) y no formal por un cuarto del año (4 meses).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514A4C"/>
                </a:solidFill>
                <a:latin typeface="Calibri Light" panose="020F0302020204030204" pitchFamily="34" charset="0"/>
              </a:rPr>
              <a:t>Periodo de 46 meses: </a:t>
            </a:r>
            <a:r>
              <a:rPr lang="es-ES" sz="1600" dirty="0">
                <a:solidFill>
                  <a:srgbClr val="514A4C"/>
                </a:solidFill>
                <a:latin typeface="Calibri Light" panose="020F0302020204030204" pitchFamily="34" charset="0"/>
              </a:rPr>
              <a:t>Un trabajador se mantiene en el empleo formal cerca de dos tercios del periodo analizado (31 de 46 meses).</a:t>
            </a:r>
          </a:p>
        </p:txBody>
      </p:sp>
    </p:spTree>
    <p:extLst>
      <p:ext uri="{BB962C8B-B14F-4D97-AF65-F5344CB8AC3E}">
        <p14:creationId xmlns:p14="http://schemas.microsoft.com/office/powerpoint/2010/main" val="227416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3818876" y="3337613"/>
            <a:ext cx="230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Crecimiento económico equitativo, competitivo y sostenible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62960F-D35A-4AC1-AC2E-C18426937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3"/>
          <a:stretch/>
        </p:blipFill>
        <p:spPr>
          <a:xfrm>
            <a:off x="146931" y="1419225"/>
            <a:ext cx="5495009" cy="4573905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0A7D2276-258D-4ECA-83C0-E15256308732}"/>
              </a:ext>
            </a:extLst>
          </p:cNvPr>
          <p:cNvSpPr/>
          <p:nvPr/>
        </p:nvSpPr>
        <p:spPr>
          <a:xfrm>
            <a:off x="6398025" y="1762125"/>
            <a:ext cx="5647044" cy="3533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E39B3FA6-D0C5-4A88-9C80-164C64D1A29D}"/>
              </a:ext>
            </a:extLst>
          </p:cNvPr>
          <p:cNvSpPr/>
          <p:nvPr/>
        </p:nvSpPr>
        <p:spPr>
          <a:xfrm>
            <a:off x="6754435" y="1200765"/>
            <a:ext cx="52727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Objetivos estratégicos priorizados del Sector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61433C5-FC99-490F-BEA9-1EDEAD8C83BD}"/>
              </a:ext>
            </a:extLst>
          </p:cNvPr>
          <p:cNvSpPr/>
          <p:nvPr/>
        </p:nvSpPr>
        <p:spPr>
          <a:xfrm>
            <a:off x="7557160" y="2228937"/>
            <a:ext cx="4487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1. Formalización laboral y productividad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4AFC144-5EFF-4861-AB22-5350A3758343}"/>
              </a:ext>
            </a:extLst>
          </p:cNvPr>
          <p:cNvSpPr/>
          <p:nvPr/>
        </p:nvSpPr>
        <p:spPr>
          <a:xfrm>
            <a:off x="7548240" y="3316295"/>
            <a:ext cx="4478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2. Dinamizar el mercado laboral (intermediación)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84F1A86F-2336-440A-9AEB-A4084745DA5F}"/>
              </a:ext>
            </a:extLst>
          </p:cNvPr>
          <p:cNvSpPr/>
          <p:nvPr/>
        </p:nvSpPr>
        <p:spPr>
          <a:xfrm>
            <a:off x="7566079" y="4518685"/>
            <a:ext cx="4478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3. Relaciones Laborales Estables</a:t>
            </a:r>
          </a:p>
        </p:txBody>
      </p:sp>
      <p:pic>
        <p:nvPicPr>
          <p:cNvPr id="36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7" y="4237399"/>
            <a:ext cx="906993" cy="8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71" y="3071029"/>
            <a:ext cx="906993" cy="86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47" y="1904660"/>
            <a:ext cx="906993" cy="86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rir llave 1">
            <a:extLst>
              <a:ext uri="{FF2B5EF4-FFF2-40B4-BE49-F238E27FC236}">
                <a16:creationId xmlns:a16="http://schemas.microsoft.com/office/drawing/2014/main" id="{8F610205-ED60-4232-94A6-F156F093C5D6}"/>
              </a:ext>
            </a:extLst>
          </p:cNvPr>
          <p:cNvSpPr/>
          <p:nvPr/>
        </p:nvSpPr>
        <p:spPr>
          <a:xfrm>
            <a:off x="6137998" y="1762125"/>
            <a:ext cx="394664" cy="3533775"/>
          </a:xfrm>
          <a:prstGeom prst="leftBrace">
            <a:avLst>
              <a:gd name="adj1" fmla="val 27641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E974D73-7483-4D30-8E34-E97D8D5F7C01}"/>
              </a:ext>
            </a:extLst>
          </p:cNvPr>
          <p:cNvSpPr/>
          <p:nvPr/>
        </p:nvSpPr>
        <p:spPr>
          <a:xfrm>
            <a:off x="2618302" y="203983"/>
            <a:ext cx="5641778" cy="420857"/>
          </a:xfrm>
          <a:prstGeom prst="rect">
            <a:avLst/>
          </a:prstGeom>
          <a:solidFill>
            <a:srgbClr val="57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71C1681C-8A07-425B-98E4-D2E900702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301" y="240471"/>
            <a:ext cx="5641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_tradnl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ES" alt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Ejes de Política General  de Gobierno y Objetivos </a:t>
            </a:r>
            <a:r>
              <a:rPr lang="es-ES" alt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Sector Trabajo y Promoción del Empleo</a:t>
            </a:r>
            <a:endParaRPr lang="es-PE" altLang="es-E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0F6A051-477E-4C52-8832-4D4AB62A7262}"/>
              </a:ext>
            </a:extLst>
          </p:cNvPr>
          <p:cNvCxnSpPr/>
          <p:nvPr/>
        </p:nvCxnSpPr>
        <p:spPr>
          <a:xfrm>
            <a:off x="2594491" y="947822"/>
            <a:ext cx="2501944" cy="0"/>
          </a:xfrm>
          <a:prstGeom prst="line">
            <a:avLst/>
          </a:prstGeom>
          <a:ln>
            <a:solidFill>
              <a:srgbClr val="575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15272</TotalTime>
  <Words>1794</Words>
  <Application>Microsoft Office PowerPoint</Application>
  <PresentationFormat>Panorámica</PresentationFormat>
  <Paragraphs>397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Calbri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Janet Julieta Romero Santos</dc:creator>
  <cp:lastModifiedBy>Enrique Manuel Arias Diaz</cp:lastModifiedBy>
  <cp:revision>840</cp:revision>
  <cp:lastPrinted>2019-07-08T18:41:55Z</cp:lastPrinted>
  <dcterms:created xsi:type="dcterms:W3CDTF">2018-04-17T16:26:27Z</dcterms:created>
  <dcterms:modified xsi:type="dcterms:W3CDTF">2019-07-08T20:16:53Z</dcterms:modified>
</cp:coreProperties>
</file>