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slides/slide2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3.xml" ContentType="application/vnd.openxmlformats-officedocument.presentationml.slide+xml"/>
  <Override PartName="/ppt/presentation.xml" ContentType="application/vnd.openxmlformats-officedocument.presentationml.presentation.main+xml"/>
  <Override PartName="/ppt/slides/slide21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3.xml" ContentType="application/vnd.openxmlformats-officedocument.presentationml.slide+xml"/>
  <Override PartName="/ppt/slides/slide8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6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292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3.xml" ContentType="application/vnd.openxmlformats-officedocument.presentationml.slideLayout+xml"/>
  <Override PartName="/ppt/theme/theme9.xml" ContentType="application/vnd.openxmlformats-officedocument.theme+xml"/>
  <Override PartName="/ppt/theme/theme8.xml" ContentType="application/vnd.openxmlformats-officedocument.theme+xml"/>
  <Override PartName="/ppt/theme/theme5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10.xml" ContentType="application/vnd.openxmlformats-officedocument.theme+xml"/>
  <Override PartName="/ppt/theme/theme6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7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4" r:id="rId2"/>
    <p:sldMasterId id="2147483786" r:id="rId3"/>
    <p:sldMasterId id="2147483826" r:id="rId4"/>
    <p:sldMasterId id="2147483840" r:id="rId5"/>
    <p:sldMasterId id="2147483852" r:id="rId6"/>
    <p:sldMasterId id="2147483892" r:id="rId7"/>
    <p:sldMasterId id="2147483932" r:id="rId8"/>
    <p:sldMasterId id="2147483960" r:id="rId9"/>
    <p:sldMasterId id="2147484000" r:id="rId10"/>
    <p:sldMasterId id="2147484040" r:id="rId11"/>
  </p:sldMasterIdLst>
  <p:notesMasterIdLst>
    <p:notesMasterId r:id="rId37"/>
  </p:notesMasterIdLst>
  <p:sldIdLst>
    <p:sldId id="615" r:id="rId12"/>
    <p:sldId id="680" r:id="rId13"/>
    <p:sldId id="685" r:id="rId14"/>
    <p:sldId id="681" r:id="rId15"/>
    <p:sldId id="684" r:id="rId16"/>
    <p:sldId id="686" r:id="rId17"/>
    <p:sldId id="687" r:id="rId18"/>
    <p:sldId id="692" r:id="rId19"/>
    <p:sldId id="496" r:id="rId20"/>
    <p:sldId id="601" r:id="rId21"/>
    <p:sldId id="689" r:id="rId22"/>
    <p:sldId id="678" r:id="rId23"/>
    <p:sldId id="679" r:id="rId24"/>
    <p:sldId id="697" r:id="rId25"/>
    <p:sldId id="690" r:id="rId26"/>
    <p:sldId id="698" r:id="rId27"/>
    <p:sldId id="695" r:id="rId28"/>
    <p:sldId id="696" r:id="rId29"/>
    <p:sldId id="688" r:id="rId30"/>
    <p:sldId id="693" r:id="rId31"/>
    <p:sldId id="691" r:id="rId32"/>
    <p:sldId id="700" r:id="rId33"/>
    <p:sldId id="701" r:id="rId34"/>
    <p:sldId id="699" r:id="rId35"/>
    <p:sldId id="702" r:id="rId36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25A763"/>
    <a:srgbClr val="125A51"/>
    <a:srgbClr val="69A12B"/>
    <a:srgbClr val="548222"/>
    <a:srgbClr val="404040"/>
    <a:srgbClr val="FF5D37"/>
    <a:srgbClr val="000000"/>
    <a:srgbClr val="2C2C2C"/>
    <a:srgbClr val="410B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892" autoAdjust="0"/>
    <p:restoredTop sz="71634" autoAdjust="0"/>
  </p:normalViewPr>
  <p:slideViewPr>
    <p:cSldViewPr snapToGrid="0">
      <p:cViewPr varScale="1">
        <p:scale>
          <a:sx n="53" d="100"/>
          <a:sy n="53" d="100"/>
        </p:scale>
        <p:origin x="810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viewProps" Target="viewProps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customXml" Target="../customXml/item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customXml" Target="../customXml/item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customXml" Target="../customXml/item2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340C6A82-D106-4152-BA23-6A9F367D6C43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5D501632-D087-415E-8EF8-CA1F465EB18D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53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ample clea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6400800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8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53458"/>
            <a:ext cx="6400800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13368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57819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456183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ChangeArrowheads="1"/>
          </p:cNvSpPr>
          <p:nvPr userDrawn="1"/>
        </p:nvSpPr>
        <p:spPr bwMode="auto">
          <a:xfrm>
            <a:off x="540189" y="762002"/>
            <a:ext cx="1627719" cy="1627719"/>
          </a:xfrm>
          <a:custGeom>
            <a:avLst/>
            <a:gdLst/>
            <a:ahLst/>
            <a:cxnLst>
              <a:cxn ang="0">
                <a:pos x="2429" y="2429"/>
              </a:cxn>
              <a:cxn ang="0">
                <a:pos x="0" y="2429"/>
              </a:cxn>
              <a:cxn ang="0">
                <a:pos x="0" y="0"/>
              </a:cxn>
              <a:cxn ang="0">
                <a:pos x="2429" y="0"/>
              </a:cxn>
              <a:cxn ang="0">
                <a:pos x="2429" y="2429"/>
              </a:cxn>
            </a:cxnLst>
            <a:rect l="0" t="0" r="r" b="b"/>
            <a:pathLst>
              <a:path w="2430" h="2430">
                <a:moveTo>
                  <a:pt x="2429" y="2429"/>
                </a:moveTo>
                <a:lnTo>
                  <a:pt x="0" y="2429"/>
                </a:lnTo>
                <a:lnTo>
                  <a:pt x="0" y="0"/>
                </a:lnTo>
                <a:lnTo>
                  <a:pt x="2429" y="0"/>
                </a:lnTo>
                <a:lnTo>
                  <a:pt x="2429" y="2429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" name="Freeform 2"/>
          <p:cNvSpPr>
            <a:spLocks noChangeArrowheads="1"/>
          </p:cNvSpPr>
          <p:nvPr userDrawn="1"/>
        </p:nvSpPr>
        <p:spPr bwMode="auto">
          <a:xfrm>
            <a:off x="540189" y="2664453"/>
            <a:ext cx="1627719" cy="1627719"/>
          </a:xfrm>
          <a:custGeom>
            <a:avLst/>
            <a:gdLst/>
            <a:ahLst/>
            <a:cxnLst>
              <a:cxn ang="0">
                <a:pos x="2429" y="2428"/>
              </a:cxn>
              <a:cxn ang="0">
                <a:pos x="0" y="2428"/>
              </a:cxn>
              <a:cxn ang="0">
                <a:pos x="0" y="0"/>
              </a:cxn>
              <a:cxn ang="0">
                <a:pos x="2429" y="0"/>
              </a:cxn>
              <a:cxn ang="0">
                <a:pos x="2429" y="2428"/>
              </a:cxn>
            </a:cxnLst>
            <a:rect l="0" t="0" r="r" b="b"/>
            <a:pathLst>
              <a:path w="2430" h="2429">
                <a:moveTo>
                  <a:pt x="2429" y="2428"/>
                </a:moveTo>
                <a:lnTo>
                  <a:pt x="0" y="2428"/>
                </a:lnTo>
                <a:lnTo>
                  <a:pt x="0" y="0"/>
                </a:lnTo>
                <a:lnTo>
                  <a:pt x="2429" y="0"/>
                </a:lnTo>
                <a:lnTo>
                  <a:pt x="2429" y="2428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Freeform 3"/>
          <p:cNvSpPr>
            <a:spLocks noChangeArrowheads="1"/>
          </p:cNvSpPr>
          <p:nvPr userDrawn="1"/>
        </p:nvSpPr>
        <p:spPr bwMode="auto">
          <a:xfrm>
            <a:off x="540189" y="4566901"/>
            <a:ext cx="1627719" cy="1642488"/>
          </a:xfrm>
          <a:custGeom>
            <a:avLst/>
            <a:gdLst/>
            <a:ahLst/>
            <a:cxnLst>
              <a:cxn ang="0">
                <a:pos x="2429" y="2451"/>
              </a:cxn>
              <a:cxn ang="0">
                <a:pos x="0" y="2451"/>
              </a:cxn>
              <a:cxn ang="0">
                <a:pos x="0" y="0"/>
              </a:cxn>
              <a:cxn ang="0">
                <a:pos x="2429" y="0"/>
              </a:cxn>
              <a:cxn ang="0">
                <a:pos x="2429" y="2451"/>
              </a:cxn>
            </a:cxnLst>
            <a:rect l="0" t="0" r="r" b="b"/>
            <a:pathLst>
              <a:path w="2430" h="2452">
                <a:moveTo>
                  <a:pt x="2429" y="2451"/>
                </a:moveTo>
                <a:lnTo>
                  <a:pt x="0" y="2451"/>
                </a:lnTo>
                <a:lnTo>
                  <a:pt x="0" y="0"/>
                </a:lnTo>
                <a:lnTo>
                  <a:pt x="2429" y="0"/>
                </a:lnTo>
                <a:lnTo>
                  <a:pt x="2429" y="2451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reeform 4"/>
          <p:cNvSpPr>
            <a:spLocks noChangeArrowheads="1"/>
          </p:cNvSpPr>
          <p:nvPr userDrawn="1"/>
        </p:nvSpPr>
        <p:spPr bwMode="auto">
          <a:xfrm>
            <a:off x="2460363" y="4566901"/>
            <a:ext cx="1627719" cy="1642488"/>
          </a:xfrm>
          <a:custGeom>
            <a:avLst/>
            <a:gdLst/>
            <a:ahLst/>
            <a:cxnLst>
              <a:cxn ang="0">
                <a:pos x="2429" y="2451"/>
              </a:cxn>
              <a:cxn ang="0">
                <a:pos x="0" y="2451"/>
              </a:cxn>
              <a:cxn ang="0">
                <a:pos x="0" y="0"/>
              </a:cxn>
              <a:cxn ang="0">
                <a:pos x="2429" y="0"/>
              </a:cxn>
              <a:cxn ang="0">
                <a:pos x="2429" y="2451"/>
              </a:cxn>
            </a:cxnLst>
            <a:rect l="0" t="0" r="r" b="b"/>
            <a:pathLst>
              <a:path w="2430" h="2452">
                <a:moveTo>
                  <a:pt x="2429" y="2451"/>
                </a:moveTo>
                <a:lnTo>
                  <a:pt x="0" y="2451"/>
                </a:lnTo>
                <a:lnTo>
                  <a:pt x="0" y="0"/>
                </a:lnTo>
                <a:lnTo>
                  <a:pt x="2429" y="0"/>
                </a:lnTo>
                <a:lnTo>
                  <a:pt x="2429" y="2451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Freeform 5"/>
          <p:cNvSpPr>
            <a:spLocks noChangeArrowheads="1"/>
          </p:cNvSpPr>
          <p:nvPr userDrawn="1"/>
        </p:nvSpPr>
        <p:spPr bwMode="auto">
          <a:xfrm>
            <a:off x="4377585" y="4566901"/>
            <a:ext cx="1627716" cy="1642488"/>
          </a:xfrm>
          <a:custGeom>
            <a:avLst/>
            <a:gdLst/>
            <a:ahLst/>
            <a:cxnLst>
              <a:cxn ang="0">
                <a:pos x="2428" y="2451"/>
              </a:cxn>
              <a:cxn ang="0">
                <a:pos x="0" y="2451"/>
              </a:cxn>
              <a:cxn ang="0">
                <a:pos x="0" y="0"/>
              </a:cxn>
              <a:cxn ang="0">
                <a:pos x="2428" y="0"/>
              </a:cxn>
              <a:cxn ang="0">
                <a:pos x="2428" y="2451"/>
              </a:cxn>
            </a:cxnLst>
            <a:rect l="0" t="0" r="r" b="b"/>
            <a:pathLst>
              <a:path w="2429" h="2452">
                <a:moveTo>
                  <a:pt x="2428" y="2451"/>
                </a:moveTo>
                <a:lnTo>
                  <a:pt x="0" y="2451"/>
                </a:lnTo>
                <a:lnTo>
                  <a:pt x="0" y="0"/>
                </a:lnTo>
                <a:lnTo>
                  <a:pt x="2428" y="0"/>
                </a:lnTo>
                <a:lnTo>
                  <a:pt x="2428" y="2451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Freeform 14"/>
          <p:cNvSpPr>
            <a:spLocks noChangeArrowheads="1"/>
          </p:cNvSpPr>
          <p:nvPr userDrawn="1"/>
        </p:nvSpPr>
        <p:spPr bwMode="auto">
          <a:xfrm>
            <a:off x="2460364" y="776772"/>
            <a:ext cx="3544937" cy="3482901"/>
          </a:xfrm>
          <a:custGeom>
            <a:avLst/>
            <a:gdLst/>
            <a:ahLst/>
            <a:cxnLst>
              <a:cxn ang="0">
                <a:pos x="5292" y="5200"/>
              </a:cxn>
              <a:cxn ang="0">
                <a:pos x="0" y="5200"/>
              </a:cxn>
              <a:cxn ang="0">
                <a:pos x="0" y="0"/>
              </a:cxn>
              <a:cxn ang="0">
                <a:pos x="5292" y="0"/>
              </a:cxn>
              <a:cxn ang="0">
                <a:pos x="5292" y="5200"/>
              </a:cxn>
            </a:cxnLst>
            <a:rect l="0" t="0" r="r" b="b"/>
            <a:pathLst>
              <a:path w="5293" h="5201">
                <a:moveTo>
                  <a:pt x="5292" y="5200"/>
                </a:moveTo>
                <a:lnTo>
                  <a:pt x="0" y="5200"/>
                </a:lnTo>
                <a:lnTo>
                  <a:pt x="0" y="0"/>
                </a:lnTo>
                <a:lnTo>
                  <a:pt x="5292" y="0"/>
                </a:lnTo>
                <a:lnTo>
                  <a:pt x="5292" y="5200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460364" y="776772"/>
            <a:ext cx="3544937" cy="3482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40185" y="2664453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40185" y="776774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540185" y="4581673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7"/>
          </p:nvPr>
        </p:nvSpPr>
        <p:spPr>
          <a:xfrm>
            <a:off x="2460359" y="4581673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8"/>
          </p:nvPr>
        </p:nvSpPr>
        <p:spPr>
          <a:xfrm>
            <a:off x="4377577" y="4581673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45304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22079" y="2113135"/>
            <a:ext cx="3638613" cy="36401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609585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>
          <a:xfrm>
            <a:off x="2022079" y="2113135"/>
            <a:ext cx="3638613" cy="3640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43427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/>
          </p:nvPr>
        </p:nvSpPr>
        <p:spPr>
          <a:xfrm>
            <a:off x="-1" y="0"/>
            <a:ext cx="673946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4168171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/>
          </p:nvPr>
        </p:nvSpPr>
        <p:spPr>
          <a:xfrm>
            <a:off x="5452535" y="0"/>
            <a:ext cx="673946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7358163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6091765" y="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>
          <a:xfrm>
            <a:off x="-8470" y="220980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575018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/>
          </p:nvPr>
        </p:nvSpPr>
        <p:spPr>
          <a:xfrm>
            <a:off x="-8470" y="464820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1"/>
          </p:nvPr>
        </p:nvSpPr>
        <p:spPr>
          <a:xfrm>
            <a:off x="6091765" y="243840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7189293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1156957" y="20658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7"/>
          </p:nvPr>
        </p:nvSpPr>
        <p:spPr>
          <a:xfrm>
            <a:off x="3967891" y="20658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8"/>
          </p:nvPr>
        </p:nvSpPr>
        <p:spPr>
          <a:xfrm>
            <a:off x="6812691" y="20658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9"/>
          </p:nvPr>
        </p:nvSpPr>
        <p:spPr>
          <a:xfrm>
            <a:off x="9589757" y="20658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20"/>
          </p:nvPr>
        </p:nvSpPr>
        <p:spPr>
          <a:xfrm>
            <a:off x="1156957" y="42502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21"/>
          </p:nvPr>
        </p:nvSpPr>
        <p:spPr>
          <a:xfrm>
            <a:off x="3967891" y="42502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22"/>
          </p:nvPr>
        </p:nvSpPr>
        <p:spPr>
          <a:xfrm>
            <a:off x="6812691" y="42502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23"/>
          </p:nvPr>
        </p:nvSpPr>
        <p:spPr>
          <a:xfrm>
            <a:off x="9589757" y="42502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74858670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6"/>
          </p:nvPr>
        </p:nvSpPr>
        <p:spPr>
          <a:xfrm>
            <a:off x="1930402" y="2150531"/>
            <a:ext cx="3742268" cy="3742268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44510046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6"/>
          </p:nvPr>
        </p:nvSpPr>
        <p:spPr>
          <a:xfrm>
            <a:off x="-3403599" y="-1270000"/>
            <a:ext cx="9838264" cy="9838264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131967974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6"/>
          </p:nvPr>
        </p:nvSpPr>
        <p:spPr>
          <a:xfrm>
            <a:off x="3900157" y="3826932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7"/>
          </p:nvPr>
        </p:nvSpPr>
        <p:spPr>
          <a:xfrm>
            <a:off x="2743200" y="2466775"/>
            <a:ext cx="2082800" cy="2082800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8"/>
          </p:nvPr>
        </p:nvSpPr>
        <p:spPr>
          <a:xfrm>
            <a:off x="8991600" y="3398108"/>
            <a:ext cx="2082800" cy="2082800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9"/>
          </p:nvPr>
        </p:nvSpPr>
        <p:spPr>
          <a:xfrm>
            <a:off x="7236024" y="2336800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20"/>
          </p:nvPr>
        </p:nvSpPr>
        <p:spPr>
          <a:xfrm>
            <a:off x="6536270" y="4786644"/>
            <a:ext cx="1597225" cy="1597225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21"/>
          </p:nvPr>
        </p:nvSpPr>
        <p:spPr>
          <a:xfrm>
            <a:off x="1083737" y="4617310"/>
            <a:ext cx="1597225" cy="1597225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98439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20E9-BF99-40F2-8B9B-EEFBEDFCF3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7978-35E4-4F1E-9CAF-D0FD7972BDA9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21912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5266267" y="2506133"/>
            <a:ext cx="1794933" cy="32342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4314754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4391549" y="2540221"/>
            <a:ext cx="3409103" cy="4514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523691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1050934" y="2222232"/>
            <a:ext cx="2296223" cy="30440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>
          <a:xfrm>
            <a:off x="3996270" y="3318935"/>
            <a:ext cx="1066799" cy="18990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42634921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1050931" y="2637893"/>
            <a:ext cx="3730637" cy="23202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2161255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6"/>
          </p:nvPr>
        </p:nvSpPr>
        <p:spPr>
          <a:xfrm>
            <a:off x="1186258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7"/>
          </p:nvPr>
        </p:nvSpPr>
        <p:spPr>
          <a:xfrm>
            <a:off x="3266942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8"/>
          </p:nvPr>
        </p:nvSpPr>
        <p:spPr>
          <a:xfrm>
            <a:off x="5328574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9"/>
          </p:nvPr>
        </p:nvSpPr>
        <p:spPr>
          <a:xfrm>
            <a:off x="7339409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9388342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92940150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6"/>
          </p:nvPr>
        </p:nvSpPr>
        <p:spPr>
          <a:xfrm>
            <a:off x="1385420" y="2737941"/>
            <a:ext cx="2373781" cy="2373781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56757638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0833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50458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6BAC20E9-BF99-40F2-8B9B-EEFBEDFCF37F}" type="datetimeFigureOut">
              <a:rPr lang="es-CR" smtClean="0">
                <a:solidFill>
                  <a:prstClr val="black"/>
                </a:solidFill>
              </a:rPr>
              <a:pPr defTabSz="609585"/>
              <a:t>10/07/2019</a:t>
            </a:fld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02A87978-35E4-4F1E-9CAF-D0FD7972BDA9}" type="slidenum">
              <a:rPr lang="es-CR" smtClean="0">
                <a:solidFill>
                  <a:prstClr val="black"/>
                </a:solidFill>
              </a:rPr>
              <a:pPr defTabSz="609585"/>
              <a:t>‹Nº›</a:t>
            </a:fld>
            <a:endParaRPr lang="es-C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613307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6BAC20E9-BF99-40F2-8B9B-EEFBEDFCF37F}" type="datetimeFigureOut">
              <a:rPr lang="es-CR" smtClean="0">
                <a:solidFill>
                  <a:prstClr val="black"/>
                </a:solidFill>
              </a:rPr>
              <a:pPr defTabSz="609585"/>
              <a:t>10/07/2019</a:t>
            </a:fld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02A87978-35E4-4F1E-9CAF-D0FD7972BDA9}" type="slidenum">
              <a:rPr lang="es-CR" smtClean="0">
                <a:solidFill>
                  <a:prstClr val="black"/>
                </a:solidFill>
              </a:rPr>
              <a:pPr defTabSz="609585"/>
              <a:t>‹Nº›</a:t>
            </a:fld>
            <a:endParaRPr lang="es-C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397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20E9-BF99-40F2-8B9B-EEFBEDFCF3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7978-35E4-4F1E-9CAF-D0FD7972BDA9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18957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57819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6745404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2393570758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64068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8" y="1253461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02821320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200" y="215901"/>
            <a:ext cx="10515600" cy="541337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7F7F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5601" y="278606"/>
            <a:ext cx="546100" cy="365125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defTabSz="609585"/>
            <a:fld id="{D80ADBF8-9A6D-4974-941C-E4A6BA203E60}" type="slidenum">
              <a:rPr lang="en-US" smtClean="0">
                <a:solidFill>
                  <a:prstClr val="white"/>
                </a:solidFill>
              </a:rPr>
              <a:pPr defTabSz="609585"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51771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303306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o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9603" y="6077429"/>
            <a:ext cx="982132" cy="4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7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o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9603" y="353962"/>
            <a:ext cx="982132" cy="4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833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03934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2592047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rot="10800000">
            <a:off x="4965171" y="955640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330795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040307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8882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20E9-BF99-40F2-8B9B-EEFBEDFCF3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7978-35E4-4F1E-9CAF-D0FD7972BDA9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4584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rot="10800000">
            <a:off x="4965171" y="5937416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5312571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6022083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225259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12192000" cy="4851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4965171" y="5937416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5312571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6022083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155800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0" y="2006601"/>
            <a:ext cx="12192000" cy="4851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4965171" y="955640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330795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040307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3864416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10800000">
            <a:off x="8451673" y="3566380"/>
            <a:ext cx="12192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680134" y="2012113"/>
            <a:ext cx="4047068" cy="4989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1067" y="2305413"/>
            <a:ext cx="4047068" cy="1032419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Graphics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88134" y="2940493"/>
            <a:ext cx="4047068" cy="4989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560667" y="3668033"/>
            <a:ext cx="3674535" cy="120226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algn="l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233259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rot="10800000">
            <a:off x="2541940" y="3566380"/>
            <a:ext cx="12192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70401" y="2012113"/>
            <a:ext cx="4047068" cy="4989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1333" y="2305413"/>
            <a:ext cx="4047068" cy="1032419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Graphics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278401" y="2940493"/>
            <a:ext cx="4047068" cy="4989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650934" y="3668033"/>
            <a:ext cx="3674535" cy="120226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algn="l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221520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2434168" y="-1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7315203" y="-1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9747253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4878921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729550722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2444754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889505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7334255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7"/>
          </p:nvPr>
        </p:nvSpPr>
        <p:spPr>
          <a:xfrm>
            <a:off x="9798053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8538347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095080" y="3725334"/>
            <a:ext cx="2351616" cy="269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3616029" y="3725334"/>
            <a:ext cx="2351616" cy="269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6136979" y="3725334"/>
            <a:ext cx="2351616" cy="269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665969" y="3725334"/>
            <a:ext cx="2351616" cy="269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86537860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6091765" y="243840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4965171" y="955640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330795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040307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370121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ChangeArrowheads="1"/>
          </p:cNvSpPr>
          <p:nvPr userDrawn="1"/>
        </p:nvSpPr>
        <p:spPr bwMode="auto">
          <a:xfrm>
            <a:off x="540189" y="762002"/>
            <a:ext cx="1627719" cy="1627719"/>
          </a:xfrm>
          <a:custGeom>
            <a:avLst/>
            <a:gdLst/>
            <a:ahLst/>
            <a:cxnLst>
              <a:cxn ang="0">
                <a:pos x="2429" y="2429"/>
              </a:cxn>
              <a:cxn ang="0">
                <a:pos x="0" y="2429"/>
              </a:cxn>
              <a:cxn ang="0">
                <a:pos x="0" y="0"/>
              </a:cxn>
              <a:cxn ang="0">
                <a:pos x="2429" y="0"/>
              </a:cxn>
              <a:cxn ang="0">
                <a:pos x="2429" y="2429"/>
              </a:cxn>
            </a:cxnLst>
            <a:rect l="0" t="0" r="r" b="b"/>
            <a:pathLst>
              <a:path w="2430" h="2430">
                <a:moveTo>
                  <a:pt x="2429" y="2429"/>
                </a:moveTo>
                <a:lnTo>
                  <a:pt x="0" y="2429"/>
                </a:lnTo>
                <a:lnTo>
                  <a:pt x="0" y="0"/>
                </a:lnTo>
                <a:lnTo>
                  <a:pt x="2429" y="0"/>
                </a:lnTo>
                <a:lnTo>
                  <a:pt x="2429" y="2429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" name="Freeform 2"/>
          <p:cNvSpPr>
            <a:spLocks noChangeArrowheads="1"/>
          </p:cNvSpPr>
          <p:nvPr userDrawn="1"/>
        </p:nvSpPr>
        <p:spPr bwMode="auto">
          <a:xfrm>
            <a:off x="540189" y="2664453"/>
            <a:ext cx="1627719" cy="1627719"/>
          </a:xfrm>
          <a:custGeom>
            <a:avLst/>
            <a:gdLst/>
            <a:ahLst/>
            <a:cxnLst>
              <a:cxn ang="0">
                <a:pos x="2429" y="2428"/>
              </a:cxn>
              <a:cxn ang="0">
                <a:pos x="0" y="2428"/>
              </a:cxn>
              <a:cxn ang="0">
                <a:pos x="0" y="0"/>
              </a:cxn>
              <a:cxn ang="0">
                <a:pos x="2429" y="0"/>
              </a:cxn>
              <a:cxn ang="0">
                <a:pos x="2429" y="2428"/>
              </a:cxn>
            </a:cxnLst>
            <a:rect l="0" t="0" r="r" b="b"/>
            <a:pathLst>
              <a:path w="2430" h="2429">
                <a:moveTo>
                  <a:pt x="2429" y="2428"/>
                </a:moveTo>
                <a:lnTo>
                  <a:pt x="0" y="2428"/>
                </a:lnTo>
                <a:lnTo>
                  <a:pt x="0" y="0"/>
                </a:lnTo>
                <a:lnTo>
                  <a:pt x="2429" y="0"/>
                </a:lnTo>
                <a:lnTo>
                  <a:pt x="2429" y="2428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Freeform 3"/>
          <p:cNvSpPr>
            <a:spLocks noChangeArrowheads="1"/>
          </p:cNvSpPr>
          <p:nvPr userDrawn="1"/>
        </p:nvSpPr>
        <p:spPr bwMode="auto">
          <a:xfrm>
            <a:off x="540189" y="4566901"/>
            <a:ext cx="1627719" cy="1642488"/>
          </a:xfrm>
          <a:custGeom>
            <a:avLst/>
            <a:gdLst/>
            <a:ahLst/>
            <a:cxnLst>
              <a:cxn ang="0">
                <a:pos x="2429" y="2451"/>
              </a:cxn>
              <a:cxn ang="0">
                <a:pos x="0" y="2451"/>
              </a:cxn>
              <a:cxn ang="0">
                <a:pos x="0" y="0"/>
              </a:cxn>
              <a:cxn ang="0">
                <a:pos x="2429" y="0"/>
              </a:cxn>
              <a:cxn ang="0">
                <a:pos x="2429" y="2451"/>
              </a:cxn>
            </a:cxnLst>
            <a:rect l="0" t="0" r="r" b="b"/>
            <a:pathLst>
              <a:path w="2430" h="2452">
                <a:moveTo>
                  <a:pt x="2429" y="2451"/>
                </a:moveTo>
                <a:lnTo>
                  <a:pt x="0" y="2451"/>
                </a:lnTo>
                <a:lnTo>
                  <a:pt x="0" y="0"/>
                </a:lnTo>
                <a:lnTo>
                  <a:pt x="2429" y="0"/>
                </a:lnTo>
                <a:lnTo>
                  <a:pt x="2429" y="2451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reeform 4"/>
          <p:cNvSpPr>
            <a:spLocks noChangeArrowheads="1"/>
          </p:cNvSpPr>
          <p:nvPr userDrawn="1"/>
        </p:nvSpPr>
        <p:spPr bwMode="auto">
          <a:xfrm>
            <a:off x="2460363" y="4566901"/>
            <a:ext cx="1627719" cy="1642488"/>
          </a:xfrm>
          <a:custGeom>
            <a:avLst/>
            <a:gdLst/>
            <a:ahLst/>
            <a:cxnLst>
              <a:cxn ang="0">
                <a:pos x="2429" y="2451"/>
              </a:cxn>
              <a:cxn ang="0">
                <a:pos x="0" y="2451"/>
              </a:cxn>
              <a:cxn ang="0">
                <a:pos x="0" y="0"/>
              </a:cxn>
              <a:cxn ang="0">
                <a:pos x="2429" y="0"/>
              </a:cxn>
              <a:cxn ang="0">
                <a:pos x="2429" y="2451"/>
              </a:cxn>
            </a:cxnLst>
            <a:rect l="0" t="0" r="r" b="b"/>
            <a:pathLst>
              <a:path w="2430" h="2452">
                <a:moveTo>
                  <a:pt x="2429" y="2451"/>
                </a:moveTo>
                <a:lnTo>
                  <a:pt x="0" y="2451"/>
                </a:lnTo>
                <a:lnTo>
                  <a:pt x="0" y="0"/>
                </a:lnTo>
                <a:lnTo>
                  <a:pt x="2429" y="0"/>
                </a:lnTo>
                <a:lnTo>
                  <a:pt x="2429" y="2451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Freeform 5"/>
          <p:cNvSpPr>
            <a:spLocks noChangeArrowheads="1"/>
          </p:cNvSpPr>
          <p:nvPr userDrawn="1"/>
        </p:nvSpPr>
        <p:spPr bwMode="auto">
          <a:xfrm>
            <a:off x="4377585" y="4566901"/>
            <a:ext cx="1627716" cy="1642488"/>
          </a:xfrm>
          <a:custGeom>
            <a:avLst/>
            <a:gdLst/>
            <a:ahLst/>
            <a:cxnLst>
              <a:cxn ang="0">
                <a:pos x="2428" y="2451"/>
              </a:cxn>
              <a:cxn ang="0">
                <a:pos x="0" y="2451"/>
              </a:cxn>
              <a:cxn ang="0">
                <a:pos x="0" y="0"/>
              </a:cxn>
              <a:cxn ang="0">
                <a:pos x="2428" y="0"/>
              </a:cxn>
              <a:cxn ang="0">
                <a:pos x="2428" y="2451"/>
              </a:cxn>
            </a:cxnLst>
            <a:rect l="0" t="0" r="r" b="b"/>
            <a:pathLst>
              <a:path w="2429" h="2452">
                <a:moveTo>
                  <a:pt x="2428" y="2451"/>
                </a:moveTo>
                <a:lnTo>
                  <a:pt x="0" y="2451"/>
                </a:lnTo>
                <a:lnTo>
                  <a:pt x="0" y="0"/>
                </a:lnTo>
                <a:lnTo>
                  <a:pt x="2428" y="0"/>
                </a:lnTo>
                <a:lnTo>
                  <a:pt x="2428" y="2451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Freeform 14"/>
          <p:cNvSpPr>
            <a:spLocks noChangeArrowheads="1"/>
          </p:cNvSpPr>
          <p:nvPr userDrawn="1"/>
        </p:nvSpPr>
        <p:spPr bwMode="auto">
          <a:xfrm>
            <a:off x="2460364" y="776772"/>
            <a:ext cx="3544937" cy="3482901"/>
          </a:xfrm>
          <a:custGeom>
            <a:avLst/>
            <a:gdLst/>
            <a:ahLst/>
            <a:cxnLst>
              <a:cxn ang="0">
                <a:pos x="5292" y="5200"/>
              </a:cxn>
              <a:cxn ang="0">
                <a:pos x="0" y="5200"/>
              </a:cxn>
              <a:cxn ang="0">
                <a:pos x="0" y="0"/>
              </a:cxn>
              <a:cxn ang="0">
                <a:pos x="5292" y="0"/>
              </a:cxn>
              <a:cxn ang="0">
                <a:pos x="5292" y="5200"/>
              </a:cxn>
            </a:cxnLst>
            <a:rect l="0" t="0" r="r" b="b"/>
            <a:pathLst>
              <a:path w="5293" h="5201">
                <a:moveTo>
                  <a:pt x="5292" y="5200"/>
                </a:moveTo>
                <a:lnTo>
                  <a:pt x="0" y="5200"/>
                </a:lnTo>
                <a:lnTo>
                  <a:pt x="0" y="0"/>
                </a:lnTo>
                <a:lnTo>
                  <a:pt x="5292" y="0"/>
                </a:lnTo>
                <a:lnTo>
                  <a:pt x="5292" y="5200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460364" y="776772"/>
            <a:ext cx="3544937" cy="3482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40185" y="2664453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40185" y="776774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540185" y="4581673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7"/>
          </p:nvPr>
        </p:nvSpPr>
        <p:spPr>
          <a:xfrm>
            <a:off x="2460359" y="4581673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8"/>
          </p:nvPr>
        </p:nvSpPr>
        <p:spPr>
          <a:xfrm>
            <a:off x="4377577" y="4581673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932123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20E9-BF99-40F2-8B9B-EEFBEDFCF3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7978-35E4-4F1E-9CAF-D0FD7972BDA9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916059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22079" y="2113135"/>
            <a:ext cx="3638613" cy="36401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609585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>
          <a:xfrm>
            <a:off x="2022079" y="2113135"/>
            <a:ext cx="3638613" cy="3640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6135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/>
          </p:nvPr>
        </p:nvSpPr>
        <p:spPr>
          <a:xfrm>
            <a:off x="-1" y="0"/>
            <a:ext cx="673946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23646634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/>
          </p:nvPr>
        </p:nvSpPr>
        <p:spPr>
          <a:xfrm>
            <a:off x="5452535" y="0"/>
            <a:ext cx="673946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031492475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6091765" y="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>
          <a:xfrm>
            <a:off x="-8470" y="220980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676955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/>
          </p:nvPr>
        </p:nvSpPr>
        <p:spPr>
          <a:xfrm>
            <a:off x="-8470" y="464820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1"/>
          </p:nvPr>
        </p:nvSpPr>
        <p:spPr>
          <a:xfrm>
            <a:off x="6091765" y="243840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627608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1156957" y="20658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7"/>
          </p:nvPr>
        </p:nvSpPr>
        <p:spPr>
          <a:xfrm>
            <a:off x="3967891" y="20658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8"/>
          </p:nvPr>
        </p:nvSpPr>
        <p:spPr>
          <a:xfrm>
            <a:off x="6812691" y="20658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9"/>
          </p:nvPr>
        </p:nvSpPr>
        <p:spPr>
          <a:xfrm>
            <a:off x="9589757" y="20658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20"/>
          </p:nvPr>
        </p:nvSpPr>
        <p:spPr>
          <a:xfrm>
            <a:off x="1156957" y="42502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21"/>
          </p:nvPr>
        </p:nvSpPr>
        <p:spPr>
          <a:xfrm>
            <a:off x="3967891" y="42502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22"/>
          </p:nvPr>
        </p:nvSpPr>
        <p:spPr>
          <a:xfrm>
            <a:off x="6812691" y="42502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23"/>
          </p:nvPr>
        </p:nvSpPr>
        <p:spPr>
          <a:xfrm>
            <a:off x="9589757" y="42502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945538096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6"/>
          </p:nvPr>
        </p:nvSpPr>
        <p:spPr>
          <a:xfrm>
            <a:off x="1930402" y="2150531"/>
            <a:ext cx="3742268" cy="3742268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0786685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6"/>
          </p:nvPr>
        </p:nvSpPr>
        <p:spPr>
          <a:xfrm>
            <a:off x="-3403599" y="-1270000"/>
            <a:ext cx="9838264" cy="9838264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85021504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6"/>
          </p:nvPr>
        </p:nvSpPr>
        <p:spPr>
          <a:xfrm>
            <a:off x="3900157" y="3826932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7"/>
          </p:nvPr>
        </p:nvSpPr>
        <p:spPr>
          <a:xfrm>
            <a:off x="2743200" y="2466775"/>
            <a:ext cx="2082800" cy="2082800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8"/>
          </p:nvPr>
        </p:nvSpPr>
        <p:spPr>
          <a:xfrm>
            <a:off x="8991600" y="3398108"/>
            <a:ext cx="2082800" cy="2082800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9"/>
          </p:nvPr>
        </p:nvSpPr>
        <p:spPr>
          <a:xfrm>
            <a:off x="7236024" y="2336800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20"/>
          </p:nvPr>
        </p:nvSpPr>
        <p:spPr>
          <a:xfrm>
            <a:off x="6536270" y="4786644"/>
            <a:ext cx="1597225" cy="1597225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21"/>
          </p:nvPr>
        </p:nvSpPr>
        <p:spPr>
          <a:xfrm>
            <a:off x="1083737" y="4617310"/>
            <a:ext cx="1597225" cy="1597225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516167474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5266267" y="2506133"/>
            <a:ext cx="1794933" cy="32342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459530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20E9-BF99-40F2-8B9B-EEFBEDFCF3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7978-35E4-4F1E-9CAF-D0FD7972BDA9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815960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4391549" y="2540221"/>
            <a:ext cx="3409103" cy="4514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7215846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1050934" y="2222232"/>
            <a:ext cx="2296223" cy="30440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>
          <a:xfrm>
            <a:off x="3996270" y="3318935"/>
            <a:ext cx="1066799" cy="18990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20973101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1050931" y="2637893"/>
            <a:ext cx="3730637" cy="23202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35103148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6"/>
          </p:nvPr>
        </p:nvSpPr>
        <p:spPr>
          <a:xfrm>
            <a:off x="1186258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7"/>
          </p:nvPr>
        </p:nvSpPr>
        <p:spPr>
          <a:xfrm>
            <a:off x="3266942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8"/>
          </p:nvPr>
        </p:nvSpPr>
        <p:spPr>
          <a:xfrm>
            <a:off x="5328574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9"/>
          </p:nvPr>
        </p:nvSpPr>
        <p:spPr>
          <a:xfrm>
            <a:off x="7339409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9388342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375402604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6"/>
          </p:nvPr>
        </p:nvSpPr>
        <p:spPr>
          <a:xfrm>
            <a:off x="1385420" y="2737941"/>
            <a:ext cx="2373781" cy="2373781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644900228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5690269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21158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6BAC20E9-BF99-40F2-8B9B-EEFBEDFCF37F}" type="datetimeFigureOut">
              <a:rPr lang="es-CR" smtClean="0">
                <a:solidFill>
                  <a:prstClr val="black"/>
                </a:solidFill>
              </a:rPr>
              <a:pPr defTabSz="609585"/>
              <a:t>10/07/2019</a:t>
            </a:fld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02A87978-35E4-4F1E-9CAF-D0FD7972BDA9}" type="slidenum">
              <a:rPr lang="es-CR" smtClean="0">
                <a:solidFill>
                  <a:prstClr val="black"/>
                </a:solidFill>
              </a:rPr>
              <a:pPr defTabSz="609585"/>
              <a:t>‹Nº›</a:t>
            </a:fld>
            <a:endParaRPr lang="es-C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637264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6BAC20E9-BF99-40F2-8B9B-EEFBEDFCF37F}" type="datetimeFigureOut">
              <a:rPr lang="es-CR" smtClean="0">
                <a:solidFill>
                  <a:prstClr val="black"/>
                </a:solidFill>
              </a:rPr>
              <a:pPr defTabSz="609585"/>
              <a:t>10/07/2019</a:t>
            </a:fld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02A87978-35E4-4F1E-9CAF-D0FD7972BDA9}" type="slidenum">
              <a:rPr lang="es-CR" smtClean="0">
                <a:solidFill>
                  <a:prstClr val="black"/>
                </a:solidFill>
              </a:rPr>
              <a:pPr defTabSz="609585"/>
              <a:t>‹Nº›</a:t>
            </a:fld>
            <a:endParaRPr lang="es-C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66207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57819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67759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20E9-BF99-40F2-8B9B-EEFBEDFCF3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7978-35E4-4F1E-9CAF-D0FD7972BDA9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409611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1001697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64068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8" y="1253461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0852164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200" y="215901"/>
            <a:ext cx="10515600" cy="541337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7F7F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5601" y="278606"/>
            <a:ext cx="546100" cy="365125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defTabSz="609585"/>
            <a:fld id="{D80ADBF8-9A6D-4974-941C-E4A6BA203E60}" type="slidenum">
              <a:rPr lang="en-US" smtClean="0">
                <a:solidFill>
                  <a:prstClr val="white"/>
                </a:solidFill>
              </a:rPr>
              <a:pPr defTabSz="609585"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725904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8F75F-6551-4069-A40E-11368AA3DC20}" type="datetimeFigureOut">
              <a:rPr lang="en-US" smtClean="0">
                <a:solidFill>
                  <a:prstClr val="black"/>
                </a:solidFill>
              </a:rPr>
              <a:pPr/>
              <a:t>7/10/2019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411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8F75F-6551-4069-A40E-11368AA3DC20}" type="datetimeFigureOut">
              <a:rPr lang="en-US" smtClean="0">
                <a:solidFill>
                  <a:prstClr val="black"/>
                </a:solidFill>
              </a:rPr>
              <a:pPr/>
              <a:t>7/10/2019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74A313-1641-4995-8538-0141801DED9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688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8F75F-6551-4069-A40E-11368AA3DC20}" type="datetimeFigureOut">
              <a:rPr lang="en-US" smtClean="0">
                <a:solidFill>
                  <a:prstClr val="black"/>
                </a:solidFill>
              </a:rPr>
              <a:pPr/>
              <a:t>7/10/2019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74A313-1641-4995-8538-0141801DED9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51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8F75F-6551-4069-A40E-11368AA3DC20}" type="datetimeFigureOut">
              <a:rPr lang="en-US" smtClean="0">
                <a:solidFill>
                  <a:prstClr val="black"/>
                </a:solidFill>
              </a:rPr>
              <a:pPr/>
              <a:t>7/10/2019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74A313-1641-4995-8538-0141801DED9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549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8F75F-6551-4069-A40E-11368AA3DC20}" type="datetimeFigureOut">
              <a:rPr lang="en-US" smtClean="0">
                <a:solidFill>
                  <a:prstClr val="black"/>
                </a:solidFill>
              </a:rPr>
              <a:pPr/>
              <a:t>7/10/2019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74A313-1641-4995-8538-0141801DED9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46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8F75F-6551-4069-A40E-11368AA3DC20}" type="datetimeFigureOut">
              <a:rPr lang="en-US" smtClean="0">
                <a:solidFill>
                  <a:prstClr val="black"/>
                </a:solidFill>
              </a:rPr>
              <a:pPr/>
              <a:t>7/10/2019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74A313-1641-4995-8538-0141801DED9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973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8F75F-6551-4069-A40E-11368AA3DC20}" type="datetimeFigureOut">
              <a:rPr lang="en-US" smtClean="0">
                <a:solidFill>
                  <a:prstClr val="black"/>
                </a:solidFill>
              </a:rPr>
              <a:pPr/>
              <a:t>7/10/2019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74A313-1641-4995-8538-0141801DED9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4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20E9-BF99-40F2-8B9B-EEFBEDFCF3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7978-35E4-4F1E-9CAF-D0FD7972BDA9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70916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8F75F-6551-4069-A40E-11368AA3DC20}" type="datetimeFigureOut">
              <a:rPr lang="en-US" smtClean="0">
                <a:solidFill>
                  <a:prstClr val="black"/>
                </a:solidFill>
              </a:rPr>
              <a:pPr/>
              <a:t>7/10/2019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74A313-1641-4995-8538-0141801DED9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8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8F75F-6551-4069-A40E-11368AA3DC20}" type="datetimeFigureOut">
              <a:rPr lang="en-US" smtClean="0">
                <a:solidFill>
                  <a:prstClr val="black"/>
                </a:solidFill>
              </a:rPr>
              <a:pPr/>
              <a:t>7/10/2019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74A313-1641-4995-8538-0141801DED9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88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8F75F-6551-4069-A40E-11368AA3DC20}" type="datetimeFigureOut">
              <a:rPr lang="en-US" smtClean="0">
                <a:solidFill>
                  <a:prstClr val="black"/>
                </a:solidFill>
              </a:rPr>
              <a:pPr/>
              <a:t>7/10/2019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74A313-1641-4995-8538-0141801DED9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75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8F75F-6551-4069-A40E-11368AA3DC20}" type="datetimeFigureOut">
              <a:rPr lang="en-US" smtClean="0">
                <a:solidFill>
                  <a:prstClr val="black"/>
                </a:solidFill>
              </a:rPr>
              <a:pPr/>
              <a:t>7/10/2019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74A313-1641-4995-8538-0141801DED9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36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ion/Miss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822960" bIns="0" anchor="ctr"/>
          <a:lstStyle>
            <a:lvl1pPr algn="ctr" rtl="0">
              <a:buNone/>
              <a:defRPr sz="1867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7010400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7010400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4457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57819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36779771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689615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o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9603" y="6077429"/>
            <a:ext cx="982132" cy="4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60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o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9603" y="353962"/>
            <a:ext cx="982132" cy="4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634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4599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20E9-BF99-40F2-8B9B-EEFBEDFCF3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7978-35E4-4F1E-9CAF-D0FD7972BDA9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792971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04170556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rot="10800000">
            <a:off x="4965171" y="955640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330795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040307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385877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rot="10800000">
            <a:off x="4965171" y="5937416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5312571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6022083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3631956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12192000" cy="4851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4965171" y="5937416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5312571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6022083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198293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0" y="2006601"/>
            <a:ext cx="12192000" cy="4851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4965171" y="955640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330795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040307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42244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10800000">
            <a:off x="8451673" y="3566380"/>
            <a:ext cx="12192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680134" y="2012113"/>
            <a:ext cx="4047068" cy="4989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1067" y="2305413"/>
            <a:ext cx="4047068" cy="1032419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Graphics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88134" y="2940493"/>
            <a:ext cx="4047068" cy="4989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560667" y="3668033"/>
            <a:ext cx="3674535" cy="120226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algn="l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1316814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rot="10800000">
            <a:off x="2541940" y="3566380"/>
            <a:ext cx="12192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70401" y="2012113"/>
            <a:ext cx="4047068" cy="4989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1333" y="2305413"/>
            <a:ext cx="4047068" cy="1032419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Graphics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278401" y="2940493"/>
            <a:ext cx="4047068" cy="4989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650934" y="3668033"/>
            <a:ext cx="3674535" cy="120226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algn="l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208529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2434168" y="-1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7315203" y="-1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9747253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4878921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1225513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2444754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889505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7334255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7"/>
          </p:nvPr>
        </p:nvSpPr>
        <p:spPr>
          <a:xfrm>
            <a:off x="9798053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39754346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095080" y="3725334"/>
            <a:ext cx="2351616" cy="269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3616029" y="3725334"/>
            <a:ext cx="2351616" cy="269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6136979" y="3725334"/>
            <a:ext cx="2351616" cy="269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665969" y="3725334"/>
            <a:ext cx="2351616" cy="269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0413858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20E9-BF99-40F2-8B9B-EEFBEDFCF3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7978-35E4-4F1E-9CAF-D0FD7972BDA9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496254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6091765" y="243840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4965171" y="955640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330795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040307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1149566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ChangeArrowheads="1"/>
          </p:cNvSpPr>
          <p:nvPr userDrawn="1"/>
        </p:nvSpPr>
        <p:spPr bwMode="auto">
          <a:xfrm>
            <a:off x="540189" y="762002"/>
            <a:ext cx="1627719" cy="1627719"/>
          </a:xfrm>
          <a:custGeom>
            <a:avLst/>
            <a:gdLst/>
            <a:ahLst/>
            <a:cxnLst>
              <a:cxn ang="0">
                <a:pos x="2429" y="2429"/>
              </a:cxn>
              <a:cxn ang="0">
                <a:pos x="0" y="2429"/>
              </a:cxn>
              <a:cxn ang="0">
                <a:pos x="0" y="0"/>
              </a:cxn>
              <a:cxn ang="0">
                <a:pos x="2429" y="0"/>
              </a:cxn>
              <a:cxn ang="0">
                <a:pos x="2429" y="2429"/>
              </a:cxn>
            </a:cxnLst>
            <a:rect l="0" t="0" r="r" b="b"/>
            <a:pathLst>
              <a:path w="2430" h="2430">
                <a:moveTo>
                  <a:pt x="2429" y="2429"/>
                </a:moveTo>
                <a:lnTo>
                  <a:pt x="0" y="2429"/>
                </a:lnTo>
                <a:lnTo>
                  <a:pt x="0" y="0"/>
                </a:lnTo>
                <a:lnTo>
                  <a:pt x="2429" y="0"/>
                </a:lnTo>
                <a:lnTo>
                  <a:pt x="2429" y="2429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" name="Freeform 2"/>
          <p:cNvSpPr>
            <a:spLocks noChangeArrowheads="1"/>
          </p:cNvSpPr>
          <p:nvPr userDrawn="1"/>
        </p:nvSpPr>
        <p:spPr bwMode="auto">
          <a:xfrm>
            <a:off x="540189" y="2664453"/>
            <a:ext cx="1627719" cy="1627719"/>
          </a:xfrm>
          <a:custGeom>
            <a:avLst/>
            <a:gdLst/>
            <a:ahLst/>
            <a:cxnLst>
              <a:cxn ang="0">
                <a:pos x="2429" y="2428"/>
              </a:cxn>
              <a:cxn ang="0">
                <a:pos x="0" y="2428"/>
              </a:cxn>
              <a:cxn ang="0">
                <a:pos x="0" y="0"/>
              </a:cxn>
              <a:cxn ang="0">
                <a:pos x="2429" y="0"/>
              </a:cxn>
              <a:cxn ang="0">
                <a:pos x="2429" y="2428"/>
              </a:cxn>
            </a:cxnLst>
            <a:rect l="0" t="0" r="r" b="b"/>
            <a:pathLst>
              <a:path w="2430" h="2429">
                <a:moveTo>
                  <a:pt x="2429" y="2428"/>
                </a:moveTo>
                <a:lnTo>
                  <a:pt x="0" y="2428"/>
                </a:lnTo>
                <a:lnTo>
                  <a:pt x="0" y="0"/>
                </a:lnTo>
                <a:lnTo>
                  <a:pt x="2429" y="0"/>
                </a:lnTo>
                <a:lnTo>
                  <a:pt x="2429" y="2428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Freeform 3"/>
          <p:cNvSpPr>
            <a:spLocks noChangeArrowheads="1"/>
          </p:cNvSpPr>
          <p:nvPr userDrawn="1"/>
        </p:nvSpPr>
        <p:spPr bwMode="auto">
          <a:xfrm>
            <a:off x="540189" y="4566901"/>
            <a:ext cx="1627719" cy="1642488"/>
          </a:xfrm>
          <a:custGeom>
            <a:avLst/>
            <a:gdLst/>
            <a:ahLst/>
            <a:cxnLst>
              <a:cxn ang="0">
                <a:pos x="2429" y="2451"/>
              </a:cxn>
              <a:cxn ang="0">
                <a:pos x="0" y="2451"/>
              </a:cxn>
              <a:cxn ang="0">
                <a:pos x="0" y="0"/>
              </a:cxn>
              <a:cxn ang="0">
                <a:pos x="2429" y="0"/>
              </a:cxn>
              <a:cxn ang="0">
                <a:pos x="2429" y="2451"/>
              </a:cxn>
            </a:cxnLst>
            <a:rect l="0" t="0" r="r" b="b"/>
            <a:pathLst>
              <a:path w="2430" h="2452">
                <a:moveTo>
                  <a:pt x="2429" y="2451"/>
                </a:moveTo>
                <a:lnTo>
                  <a:pt x="0" y="2451"/>
                </a:lnTo>
                <a:lnTo>
                  <a:pt x="0" y="0"/>
                </a:lnTo>
                <a:lnTo>
                  <a:pt x="2429" y="0"/>
                </a:lnTo>
                <a:lnTo>
                  <a:pt x="2429" y="2451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reeform 4"/>
          <p:cNvSpPr>
            <a:spLocks noChangeArrowheads="1"/>
          </p:cNvSpPr>
          <p:nvPr userDrawn="1"/>
        </p:nvSpPr>
        <p:spPr bwMode="auto">
          <a:xfrm>
            <a:off x="2460363" y="4566901"/>
            <a:ext cx="1627719" cy="1642488"/>
          </a:xfrm>
          <a:custGeom>
            <a:avLst/>
            <a:gdLst/>
            <a:ahLst/>
            <a:cxnLst>
              <a:cxn ang="0">
                <a:pos x="2429" y="2451"/>
              </a:cxn>
              <a:cxn ang="0">
                <a:pos x="0" y="2451"/>
              </a:cxn>
              <a:cxn ang="0">
                <a:pos x="0" y="0"/>
              </a:cxn>
              <a:cxn ang="0">
                <a:pos x="2429" y="0"/>
              </a:cxn>
              <a:cxn ang="0">
                <a:pos x="2429" y="2451"/>
              </a:cxn>
            </a:cxnLst>
            <a:rect l="0" t="0" r="r" b="b"/>
            <a:pathLst>
              <a:path w="2430" h="2452">
                <a:moveTo>
                  <a:pt x="2429" y="2451"/>
                </a:moveTo>
                <a:lnTo>
                  <a:pt x="0" y="2451"/>
                </a:lnTo>
                <a:lnTo>
                  <a:pt x="0" y="0"/>
                </a:lnTo>
                <a:lnTo>
                  <a:pt x="2429" y="0"/>
                </a:lnTo>
                <a:lnTo>
                  <a:pt x="2429" y="2451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Freeform 5"/>
          <p:cNvSpPr>
            <a:spLocks noChangeArrowheads="1"/>
          </p:cNvSpPr>
          <p:nvPr userDrawn="1"/>
        </p:nvSpPr>
        <p:spPr bwMode="auto">
          <a:xfrm>
            <a:off x="4377585" y="4566901"/>
            <a:ext cx="1627716" cy="1642488"/>
          </a:xfrm>
          <a:custGeom>
            <a:avLst/>
            <a:gdLst/>
            <a:ahLst/>
            <a:cxnLst>
              <a:cxn ang="0">
                <a:pos x="2428" y="2451"/>
              </a:cxn>
              <a:cxn ang="0">
                <a:pos x="0" y="2451"/>
              </a:cxn>
              <a:cxn ang="0">
                <a:pos x="0" y="0"/>
              </a:cxn>
              <a:cxn ang="0">
                <a:pos x="2428" y="0"/>
              </a:cxn>
              <a:cxn ang="0">
                <a:pos x="2428" y="2451"/>
              </a:cxn>
            </a:cxnLst>
            <a:rect l="0" t="0" r="r" b="b"/>
            <a:pathLst>
              <a:path w="2429" h="2452">
                <a:moveTo>
                  <a:pt x="2428" y="2451"/>
                </a:moveTo>
                <a:lnTo>
                  <a:pt x="0" y="2451"/>
                </a:lnTo>
                <a:lnTo>
                  <a:pt x="0" y="0"/>
                </a:lnTo>
                <a:lnTo>
                  <a:pt x="2428" y="0"/>
                </a:lnTo>
                <a:lnTo>
                  <a:pt x="2428" y="2451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Freeform 14"/>
          <p:cNvSpPr>
            <a:spLocks noChangeArrowheads="1"/>
          </p:cNvSpPr>
          <p:nvPr userDrawn="1"/>
        </p:nvSpPr>
        <p:spPr bwMode="auto">
          <a:xfrm>
            <a:off x="2460364" y="776772"/>
            <a:ext cx="3544937" cy="3482901"/>
          </a:xfrm>
          <a:custGeom>
            <a:avLst/>
            <a:gdLst/>
            <a:ahLst/>
            <a:cxnLst>
              <a:cxn ang="0">
                <a:pos x="5292" y="5200"/>
              </a:cxn>
              <a:cxn ang="0">
                <a:pos x="0" y="5200"/>
              </a:cxn>
              <a:cxn ang="0">
                <a:pos x="0" y="0"/>
              </a:cxn>
              <a:cxn ang="0">
                <a:pos x="5292" y="0"/>
              </a:cxn>
              <a:cxn ang="0">
                <a:pos x="5292" y="5200"/>
              </a:cxn>
            </a:cxnLst>
            <a:rect l="0" t="0" r="r" b="b"/>
            <a:pathLst>
              <a:path w="5293" h="5201">
                <a:moveTo>
                  <a:pt x="5292" y="5200"/>
                </a:moveTo>
                <a:lnTo>
                  <a:pt x="0" y="5200"/>
                </a:lnTo>
                <a:lnTo>
                  <a:pt x="0" y="0"/>
                </a:lnTo>
                <a:lnTo>
                  <a:pt x="5292" y="0"/>
                </a:lnTo>
                <a:lnTo>
                  <a:pt x="5292" y="5200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460364" y="776772"/>
            <a:ext cx="3544937" cy="3482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40185" y="2664453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40185" y="776774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540185" y="4581673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7"/>
          </p:nvPr>
        </p:nvSpPr>
        <p:spPr>
          <a:xfrm>
            <a:off x="2460359" y="4581673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8"/>
          </p:nvPr>
        </p:nvSpPr>
        <p:spPr>
          <a:xfrm>
            <a:off x="4377577" y="4581673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63837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22079" y="2113135"/>
            <a:ext cx="3638613" cy="36401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609585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>
          <a:xfrm>
            <a:off x="2022079" y="2113135"/>
            <a:ext cx="3638613" cy="3640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1590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/>
          </p:nvPr>
        </p:nvSpPr>
        <p:spPr>
          <a:xfrm>
            <a:off x="-1" y="0"/>
            <a:ext cx="673946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1867698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/>
          </p:nvPr>
        </p:nvSpPr>
        <p:spPr>
          <a:xfrm>
            <a:off x="5452535" y="0"/>
            <a:ext cx="673946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00541390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6091765" y="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>
          <a:xfrm>
            <a:off x="-8470" y="220980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60628127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/>
          </p:nvPr>
        </p:nvSpPr>
        <p:spPr>
          <a:xfrm>
            <a:off x="-8470" y="464820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1"/>
          </p:nvPr>
        </p:nvSpPr>
        <p:spPr>
          <a:xfrm>
            <a:off x="6091765" y="243840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99676186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1156957" y="20658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7"/>
          </p:nvPr>
        </p:nvSpPr>
        <p:spPr>
          <a:xfrm>
            <a:off x="3967891" y="20658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8"/>
          </p:nvPr>
        </p:nvSpPr>
        <p:spPr>
          <a:xfrm>
            <a:off x="6812691" y="20658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9"/>
          </p:nvPr>
        </p:nvSpPr>
        <p:spPr>
          <a:xfrm>
            <a:off x="9589757" y="20658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20"/>
          </p:nvPr>
        </p:nvSpPr>
        <p:spPr>
          <a:xfrm>
            <a:off x="1156957" y="42502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21"/>
          </p:nvPr>
        </p:nvSpPr>
        <p:spPr>
          <a:xfrm>
            <a:off x="3967891" y="42502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22"/>
          </p:nvPr>
        </p:nvSpPr>
        <p:spPr>
          <a:xfrm>
            <a:off x="6812691" y="42502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23"/>
          </p:nvPr>
        </p:nvSpPr>
        <p:spPr>
          <a:xfrm>
            <a:off x="9589757" y="42502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195301785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6"/>
          </p:nvPr>
        </p:nvSpPr>
        <p:spPr>
          <a:xfrm>
            <a:off x="1930402" y="2150531"/>
            <a:ext cx="3742268" cy="3742268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89936257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6"/>
          </p:nvPr>
        </p:nvSpPr>
        <p:spPr>
          <a:xfrm>
            <a:off x="-3403599" y="-1270000"/>
            <a:ext cx="9838264" cy="9838264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419403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Picture Placeholder 6"/>
          <p:cNvSpPr>
            <a:spLocks noGrp="1"/>
          </p:cNvSpPr>
          <p:nvPr>
            <p:ph type="pic" sz="quarter" idx="16" hasCustomPrompt="1"/>
          </p:nvPr>
        </p:nvSpPr>
        <p:spPr>
          <a:xfrm>
            <a:off x="6448926" y="1951957"/>
            <a:ext cx="5428281" cy="445510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anchor="ctr"/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9584451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20E9-BF99-40F2-8B9B-EEFBEDFCF3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7978-35E4-4F1E-9CAF-D0FD7972BDA9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226110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6"/>
          </p:nvPr>
        </p:nvSpPr>
        <p:spPr>
          <a:xfrm>
            <a:off x="3900157" y="3826932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7"/>
          </p:nvPr>
        </p:nvSpPr>
        <p:spPr>
          <a:xfrm>
            <a:off x="2743200" y="2466775"/>
            <a:ext cx="2082800" cy="2082800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8"/>
          </p:nvPr>
        </p:nvSpPr>
        <p:spPr>
          <a:xfrm>
            <a:off x="8991600" y="3398108"/>
            <a:ext cx="2082800" cy="2082800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9"/>
          </p:nvPr>
        </p:nvSpPr>
        <p:spPr>
          <a:xfrm>
            <a:off x="7236024" y="2336800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20"/>
          </p:nvPr>
        </p:nvSpPr>
        <p:spPr>
          <a:xfrm>
            <a:off x="6536270" y="4786644"/>
            <a:ext cx="1597225" cy="1597225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21"/>
          </p:nvPr>
        </p:nvSpPr>
        <p:spPr>
          <a:xfrm>
            <a:off x="1083737" y="4617310"/>
            <a:ext cx="1597225" cy="1597225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77528675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5266267" y="2506133"/>
            <a:ext cx="1794933" cy="32342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637569939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4391549" y="2540221"/>
            <a:ext cx="3409103" cy="4514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38950196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1050934" y="2222232"/>
            <a:ext cx="2296223" cy="30440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>
          <a:xfrm>
            <a:off x="3996270" y="3318935"/>
            <a:ext cx="1066799" cy="18990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97542865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1050931" y="2637893"/>
            <a:ext cx="3730637" cy="23202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1737691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6"/>
          </p:nvPr>
        </p:nvSpPr>
        <p:spPr>
          <a:xfrm>
            <a:off x="1186258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7"/>
          </p:nvPr>
        </p:nvSpPr>
        <p:spPr>
          <a:xfrm>
            <a:off x="3266942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8"/>
          </p:nvPr>
        </p:nvSpPr>
        <p:spPr>
          <a:xfrm>
            <a:off x="5328574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9"/>
          </p:nvPr>
        </p:nvSpPr>
        <p:spPr>
          <a:xfrm>
            <a:off x="7339409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9388342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835405916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6"/>
          </p:nvPr>
        </p:nvSpPr>
        <p:spPr>
          <a:xfrm>
            <a:off x="1385420" y="2737941"/>
            <a:ext cx="2373781" cy="2373781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568073570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153176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0688556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6BAC20E9-BF99-40F2-8B9B-EEFBEDFCF37F}" type="datetimeFigureOut">
              <a:rPr lang="es-CR" smtClean="0">
                <a:solidFill>
                  <a:prstClr val="black"/>
                </a:solidFill>
              </a:rPr>
              <a:pPr defTabSz="609585"/>
              <a:t>10/07/2019</a:t>
            </a:fld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02A87978-35E4-4F1E-9CAF-D0FD7972BDA9}" type="slidenum">
              <a:rPr lang="es-CR" smtClean="0">
                <a:solidFill>
                  <a:prstClr val="black"/>
                </a:solidFill>
              </a:rPr>
              <a:pPr defTabSz="609585"/>
              <a:t>‹Nº›</a:t>
            </a:fld>
            <a:endParaRPr lang="es-C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0016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20E9-BF99-40F2-8B9B-EEFBEDFCF3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7978-35E4-4F1E-9CAF-D0FD7972BDA9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009745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6BAC20E9-BF99-40F2-8B9B-EEFBEDFCF37F}" type="datetimeFigureOut">
              <a:rPr lang="es-CR" smtClean="0">
                <a:solidFill>
                  <a:prstClr val="black"/>
                </a:solidFill>
              </a:rPr>
              <a:pPr defTabSz="609585"/>
              <a:t>10/07/2019</a:t>
            </a:fld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02A87978-35E4-4F1E-9CAF-D0FD7972BDA9}" type="slidenum">
              <a:rPr lang="es-CR" smtClean="0">
                <a:solidFill>
                  <a:prstClr val="black"/>
                </a:solidFill>
              </a:rPr>
              <a:pPr defTabSz="609585"/>
              <a:t>‹Nº›</a:t>
            </a:fld>
            <a:endParaRPr lang="es-C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0617829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57819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8795143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441558241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64068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8" y="1253461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38150591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200" y="215901"/>
            <a:ext cx="10515600" cy="541337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7F7F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5601" y="278606"/>
            <a:ext cx="546100" cy="365125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defTabSz="609585"/>
            <a:fld id="{D80ADBF8-9A6D-4974-941C-E4A6BA203E60}" type="slidenum">
              <a:rPr lang="en-US" smtClean="0">
                <a:solidFill>
                  <a:prstClr val="white"/>
                </a:solidFill>
              </a:rPr>
              <a:pPr defTabSz="609585"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460372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82971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o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9603" y="6077429"/>
            <a:ext cx="982132" cy="4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5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o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9603" y="353962"/>
            <a:ext cx="982132" cy="4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501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57051716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70825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516654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rot="10800000">
            <a:off x="4965171" y="955640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330795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040307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235349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rot="10800000">
            <a:off x="4965171" y="5937416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5312571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6022083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2249750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12192000" cy="4851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4965171" y="5937416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5312571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6022083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1778908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0" y="2006601"/>
            <a:ext cx="12192000" cy="4851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4965171" y="955640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330795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040307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53137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10800000">
            <a:off x="8451673" y="3566380"/>
            <a:ext cx="12192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680134" y="2012113"/>
            <a:ext cx="4047068" cy="4989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1067" y="2305413"/>
            <a:ext cx="4047068" cy="1032419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Graphics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88134" y="2940493"/>
            <a:ext cx="4047068" cy="4989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560667" y="3668033"/>
            <a:ext cx="3674535" cy="120226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algn="l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336885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rot="10800000">
            <a:off x="2541940" y="3566380"/>
            <a:ext cx="12192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70401" y="2012113"/>
            <a:ext cx="4047068" cy="4989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1333" y="2305413"/>
            <a:ext cx="4047068" cy="1032419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Graphics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278401" y="2940493"/>
            <a:ext cx="4047068" cy="4989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650934" y="3668033"/>
            <a:ext cx="3674535" cy="120226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algn="l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3296957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2434168" y="-1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7315203" y="-1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9747253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4878921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58539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2444754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889505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7334255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7"/>
          </p:nvPr>
        </p:nvSpPr>
        <p:spPr>
          <a:xfrm>
            <a:off x="9798053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45625391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095080" y="3725334"/>
            <a:ext cx="2351616" cy="269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3616029" y="3725334"/>
            <a:ext cx="2351616" cy="269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6136979" y="3725334"/>
            <a:ext cx="2351616" cy="269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665969" y="3725334"/>
            <a:ext cx="2351616" cy="269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073519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6091765" y="243840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4965171" y="955640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330795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040307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4094713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o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9603" y="6077429"/>
            <a:ext cx="982132" cy="4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42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ChangeArrowheads="1"/>
          </p:cNvSpPr>
          <p:nvPr userDrawn="1"/>
        </p:nvSpPr>
        <p:spPr bwMode="auto">
          <a:xfrm>
            <a:off x="540189" y="762002"/>
            <a:ext cx="1627719" cy="1627719"/>
          </a:xfrm>
          <a:custGeom>
            <a:avLst/>
            <a:gdLst/>
            <a:ahLst/>
            <a:cxnLst>
              <a:cxn ang="0">
                <a:pos x="2429" y="2429"/>
              </a:cxn>
              <a:cxn ang="0">
                <a:pos x="0" y="2429"/>
              </a:cxn>
              <a:cxn ang="0">
                <a:pos x="0" y="0"/>
              </a:cxn>
              <a:cxn ang="0">
                <a:pos x="2429" y="0"/>
              </a:cxn>
              <a:cxn ang="0">
                <a:pos x="2429" y="2429"/>
              </a:cxn>
            </a:cxnLst>
            <a:rect l="0" t="0" r="r" b="b"/>
            <a:pathLst>
              <a:path w="2430" h="2430">
                <a:moveTo>
                  <a:pt x="2429" y="2429"/>
                </a:moveTo>
                <a:lnTo>
                  <a:pt x="0" y="2429"/>
                </a:lnTo>
                <a:lnTo>
                  <a:pt x="0" y="0"/>
                </a:lnTo>
                <a:lnTo>
                  <a:pt x="2429" y="0"/>
                </a:lnTo>
                <a:lnTo>
                  <a:pt x="2429" y="2429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" name="Freeform 2"/>
          <p:cNvSpPr>
            <a:spLocks noChangeArrowheads="1"/>
          </p:cNvSpPr>
          <p:nvPr userDrawn="1"/>
        </p:nvSpPr>
        <p:spPr bwMode="auto">
          <a:xfrm>
            <a:off x="540189" y="2664453"/>
            <a:ext cx="1627719" cy="1627719"/>
          </a:xfrm>
          <a:custGeom>
            <a:avLst/>
            <a:gdLst/>
            <a:ahLst/>
            <a:cxnLst>
              <a:cxn ang="0">
                <a:pos x="2429" y="2428"/>
              </a:cxn>
              <a:cxn ang="0">
                <a:pos x="0" y="2428"/>
              </a:cxn>
              <a:cxn ang="0">
                <a:pos x="0" y="0"/>
              </a:cxn>
              <a:cxn ang="0">
                <a:pos x="2429" y="0"/>
              </a:cxn>
              <a:cxn ang="0">
                <a:pos x="2429" y="2428"/>
              </a:cxn>
            </a:cxnLst>
            <a:rect l="0" t="0" r="r" b="b"/>
            <a:pathLst>
              <a:path w="2430" h="2429">
                <a:moveTo>
                  <a:pt x="2429" y="2428"/>
                </a:moveTo>
                <a:lnTo>
                  <a:pt x="0" y="2428"/>
                </a:lnTo>
                <a:lnTo>
                  <a:pt x="0" y="0"/>
                </a:lnTo>
                <a:lnTo>
                  <a:pt x="2429" y="0"/>
                </a:lnTo>
                <a:lnTo>
                  <a:pt x="2429" y="2428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Freeform 3"/>
          <p:cNvSpPr>
            <a:spLocks noChangeArrowheads="1"/>
          </p:cNvSpPr>
          <p:nvPr userDrawn="1"/>
        </p:nvSpPr>
        <p:spPr bwMode="auto">
          <a:xfrm>
            <a:off x="540189" y="4566901"/>
            <a:ext cx="1627719" cy="1642488"/>
          </a:xfrm>
          <a:custGeom>
            <a:avLst/>
            <a:gdLst/>
            <a:ahLst/>
            <a:cxnLst>
              <a:cxn ang="0">
                <a:pos x="2429" y="2451"/>
              </a:cxn>
              <a:cxn ang="0">
                <a:pos x="0" y="2451"/>
              </a:cxn>
              <a:cxn ang="0">
                <a:pos x="0" y="0"/>
              </a:cxn>
              <a:cxn ang="0">
                <a:pos x="2429" y="0"/>
              </a:cxn>
              <a:cxn ang="0">
                <a:pos x="2429" y="2451"/>
              </a:cxn>
            </a:cxnLst>
            <a:rect l="0" t="0" r="r" b="b"/>
            <a:pathLst>
              <a:path w="2430" h="2452">
                <a:moveTo>
                  <a:pt x="2429" y="2451"/>
                </a:moveTo>
                <a:lnTo>
                  <a:pt x="0" y="2451"/>
                </a:lnTo>
                <a:lnTo>
                  <a:pt x="0" y="0"/>
                </a:lnTo>
                <a:lnTo>
                  <a:pt x="2429" y="0"/>
                </a:lnTo>
                <a:lnTo>
                  <a:pt x="2429" y="2451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reeform 4"/>
          <p:cNvSpPr>
            <a:spLocks noChangeArrowheads="1"/>
          </p:cNvSpPr>
          <p:nvPr userDrawn="1"/>
        </p:nvSpPr>
        <p:spPr bwMode="auto">
          <a:xfrm>
            <a:off x="2460363" y="4566901"/>
            <a:ext cx="1627719" cy="1642488"/>
          </a:xfrm>
          <a:custGeom>
            <a:avLst/>
            <a:gdLst/>
            <a:ahLst/>
            <a:cxnLst>
              <a:cxn ang="0">
                <a:pos x="2429" y="2451"/>
              </a:cxn>
              <a:cxn ang="0">
                <a:pos x="0" y="2451"/>
              </a:cxn>
              <a:cxn ang="0">
                <a:pos x="0" y="0"/>
              </a:cxn>
              <a:cxn ang="0">
                <a:pos x="2429" y="0"/>
              </a:cxn>
              <a:cxn ang="0">
                <a:pos x="2429" y="2451"/>
              </a:cxn>
            </a:cxnLst>
            <a:rect l="0" t="0" r="r" b="b"/>
            <a:pathLst>
              <a:path w="2430" h="2452">
                <a:moveTo>
                  <a:pt x="2429" y="2451"/>
                </a:moveTo>
                <a:lnTo>
                  <a:pt x="0" y="2451"/>
                </a:lnTo>
                <a:lnTo>
                  <a:pt x="0" y="0"/>
                </a:lnTo>
                <a:lnTo>
                  <a:pt x="2429" y="0"/>
                </a:lnTo>
                <a:lnTo>
                  <a:pt x="2429" y="2451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Freeform 5"/>
          <p:cNvSpPr>
            <a:spLocks noChangeArrowheads="1"/>
          </p:cNvSpPr>
          <p:nvPr userDrawn="1"/>
        </p:nvSpPr>
        <p:spPr bwMode="auto">
          <a:xfrm>
            <a:off x="4377585" y="4566901"/>
            <a:ext cx="1627716" cy="1642488"/>
          </a:xfrm>
          <a:custGeom>
            <a:avLst/>
            <a:gdLst/>
            <a:ahLst/>
            <a:cxnLst>
              <a:cxn ang="0">
                <a:pos x="2428" y="2451"/>
              </a:cxn>
              <a:cxn ang="0">
                <a:pos x="0" y="2451"/>
              </a:cxn>
              <a:cxn ang="0">
                <a:pos x="0" y="0"/>
              </a:cxn>
              <a:cxn ang="0">
                <a:pos x="2428" y="0"/>
              </a:cxn>
              <a:cxn ang="0">
                <a:pos x="2428" y="2451"/>
              </a:cxn>
            </a:cxnLst>
            <a:rect l="0" t="0" r="r" b="b"/>
            <a:pathLst>
              <a:path w="2429" h="2452">
                <a:moveTo>
                  <a:pt x="2428" y="2451"/>
                </a:moveTo>
                <a:lnTo>
                  <a:pt x="0" y="2451"/>
                </a:lnTo>
                <a:lnTo>
                  <a:pt x="0" y="0"/>
                </a:lnTo>
                <a:lnTo>
                  <a:pt x="2428" y="0"/>
                </a:lnTo>
                <a:lnTo>
                  <a:pt x="2428" y="2451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Freeform 14"/>
          <p:cNvSpPr>
            <a:spLocks noChangeArrowheads="1"/>
          </p:cNvSpPr>
          <p:nvPr userDrawn="1"/>
        </p:nvSpPr>
        <p:spPr bwMode="auto">
          <a:xfrm>
            <a:off x="2460364" y="776772"/>
            <a:ext cx="3544937" cy="3482901"/>
          </a:xfrm>
          <a:custGeom>
            <a:avLst/>
            <a:gdLst/>
            <a:ahLst/>
            <a:cxnLst>
              <a:cxn ang="0">
                <a:pos x="5292" y="5200"/>
              </a:cxn>
              <a:cxn ang="0">
                <a:pos x="0" y="5200"/>
              </a:cxn>
              <a:cxn ang="0">
                <a:pos x="0" y="0"/>
              </a:cxn>
              <a:cxn ang="0">
                <a:pos x="5292" y="0"/>
              </a:cxn>
              <a:cxn ang="0">
                <a:pos x="5292" y="5200"/>
              </a:cxn>
            </a:cxnLst>
            <a:rect l="0" t="0" r="r" b="b"/>
            <a:pathLst>
              <a:path w="5293" h="5201">
                <a:moveTo>
                  <a:pt x="5292" y="5200"/>
                </a:moveTo>
                <a:lnTo>
                  <a:pt x="0" y="5200"/>
                </a:lnTo>
                <a:lnTo>
                  <a:pt x="0" y="0"/>
                </a:lnTo>
                <a:lnTo>
                  <a:pt x="5292" y="0"/>
                </a:lnTo>
                <a:lnTo>
                  <a:pt x="5292" y="5200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460364" y="776772"/>
            <a:ext cx="3544937" cy="3482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40185" y="2664453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40185" y="776774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540185" y="4581673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7"/>
          </p:nvPr>
        </p:nvSpPr>
        <p:spPr>
          <a:xfrm>
            <a:off x="2460359" y="4581673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8"/>
          </p:nvPr>
        </p:nvSpPr>
        <p:spPr>
          <a:xfrm>
            <a:off x="4377577" y="4581673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7537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22079" y="2113135"/>
            <a:ext cx="3638613" cy="36401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609585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>
          <a:xfrm>
            <a:off x="2022079" y="2113135"/>
            <a:ext cx="3638613" cy="3640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9091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/>
          </p:nvPr>
        </p:nvSpPr>
        <p:spPr>
          <a:xfrm>
            <a:off x="-1" y="0"/>
            <a:ext cx="673946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733030765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/>
          </p:nvPr>
        </p:nvSpPr>
        <p:spPr>
          <a:xfrm>
            <a:off x="5452535" y="0"/>
            <a:ext cx="673946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32120959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6091765" y="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>
          <a:xfrm>
            <a:off x="-8470" y="220980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85433092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/>
          </p:nvPr>
        </p:nvSpPr>
        <p:spPr>
          <a:xfrm>
            <a:off x="-8470" y="464820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1"/>
          </p:nvPr>
        </p:nvSpPr>
        <p:spPr>
          <a:xfrm>
            <a:off x="6091765" y="243840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005446979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1156957" y="20658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7"/>
          </p:nvPr>
        </p:nvSpPr>
        <p:spPr>
          <a:xfrm>
            <a:off x="3967891" y="20658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8"/>
          </p:nvPr>
        </p:nvSpPr>
        <p:spPr>
          <a:xfrm>
            <a:off x="6812691" y="20658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9"/>
          </p:nvPr>
        </p:nvSpPr>
        <p:spPr>
          <a:xfrm>
            <a:off x="9589757" y="20658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20"/>
          </p:nvPr>
        </p:nvSpPr>
        <p:spPr>
          <a:xfrm>
            <a:off x="1156957" y="42502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21"/>
          </p:nvPr>
        </p:nvSpPr>
        <p:spPr>
          <a:xfrm>
            <a:off x="3967891" y="42502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22"/>
          </p:nvPr>
        </p:nvSpPr>
        <p:spPr>
          <a:xfrm>
            <a:off x="6812691" y="42502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23"/>
          </p:nvPr>
        </p:nvSpPr>
        <p:spPr>
          <a:xfrm>
            <a:off x="9589757" y="42502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038431323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6"/>
          </p:nvPr>
        </p:nvSpPr>
        <p:spPr>
          <a:xfrm>
            <a:off x="1930402" y="2150531"/>
            <a:ext cx="3742268" cy="3742268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859902606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6"/>
          </p:nvPr>
        </p:nvSpPr>
        <p:spPr>
          <a:xfrm>
            <a:off x="-3403599" y="-1270000"/>
            <a:ext cx="9838264" cy="9838264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005789812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6"/>
          </p:nvPr>
        </p:nvSpPr>
        <p:spPr>
          <a:xfrm>
            <a:off x="3900157" y="3826932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7"/>
          </p:nvPr>
        </p:nvSpPr>
        <p:spPr>
          <a:xfrm>
            <a:off x="2743200" y="2466775"/>
            <a:ext cx="2082800" cy="2082800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8"/>
          </p:nvPr>
        </p:nvSpPr>
        <p:spPr>
          <a:xfrm>
            <a:off x="8991600" y="3398108"/>
            <a:ext cx="2082800" cy="2082800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9"/>
          </p:nvPr>
        </p:nvSpPr>
        <p:spPr>
          <a:xfrm>
            <a:off x="7236024" y="2336800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20"/>
          </p:nvPr>
        </p:nvSpPr>
        <p:spPr>
          <a:xfrm>
            <a:off x="6536270" y="4786644"/>
            <a:ext cx="1597225" cy="1597225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21"/>
          </p:nvPr>
        </p:nvSpPr>
        <p:spPr>
          <a:xfrm>
            <a:off x="1083737" y="4617310"/>
            <a:ext cx="1597225" cy="1597225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41735390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o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9603" y="353962"/>
            <a:ext cx="982132" cy="4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12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5266267" y="2506133"/>
            <a:ext cx="1794933" cy="32342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40790466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4391549" y="2540221"/>
            <a:ext cx="3409103" cy="4514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445965787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1050934" y="2222232"/>
            <a:ext cx="2296223" cy="30440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>
          <a:xfrm>
            <a:off x="3996270" y="3318935"/>
            <a:ext cx="1066799" cy="18990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0696305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1050931" y="2637893"/>
            <a:ext cx="3730637" cy="23202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38903160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6"/>
          </p:nvPr>
        </p:nvSpPr>
        <p:spPr>
          <a:xfrm>
            <a:off x="1186258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7"/>
          </p:nvPr>
        </p:nvSpPr>
        <p:spPr>
          <a:xfrm>
            <a:off x="3266942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8"/>
          </p:nvPr>
        </p:nvSpPr>
        <p:spPr>
          <a:xfrm>
            <a:off x="5328574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9"/>
          </p:nvPr>
        </p:nvSpPr>
        <p:spPr>
          <a:xfrm>
            <a:off x="7339409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9388342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985550176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6"/>
          </p:nvPr>
        </p:nvSpPr>
        <p:spPr>
          <a:xfrm>
            <a:off x="1385420" y="2737941"/>
            <a:ext cx="2373781" cy="2373781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447282646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0616282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5732755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6BAC20E9-BF99-40F2-8B9B-EEFBEDFCF37F}" type="datetimeFigureOut">
              <a:rPr lang="es-CR" smtClean="0">
                <a:solidFill>
                  <a:prstClr val="black"/>
                </a:solidFill>
              </a:rPr>
              <a:pPr defTabSz="609585"/>
              <a:t>10/07/2019</a:t>
            </a:fld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02A87978-35E4-4F1E-9CAF-D0FD7972BDA9}" type="slidenum">
              <a:rPr lang="es-CR" smtClean="0">
                <a:solidFill>
                  <a:prstClr val="black"/>
                </a:solidFill>
              </a:rPr>
              <a:pPr defTabSz="609585"/>
              <a:t>‹Nº›</a:t>
            </a:fld>
            <a:endParaRPr lang="es-C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3014136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6BAC20E9-BF99-40F2-8B9B-EEFBEDFCF37F}" type="datetimeFigureOut">
              <a:rPr lang="es-CR" smtClean="0">
                <a:solidFill>
                  <a:prstClr val="black"/>
                </a:solidFill>
              </a:rPr>
              <a:pPr defTabSz="609585"/>
              <a:t>10/07/2019</a:t>
            </a:fld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02A87978-35E4-4F1E-9CAF-D0FD7972BDA9}" type="slidenum">
              <a:rPr lang="es-CR" smtClean="0">
                <a:solidFill>
                  <a:prstClr val="black"/>
                </a:solidFill>
              </a:rPr>
              <a:pPr defTabSz="609585"/>
              <a:t>‹Nº›</a:t>
            </a:fld>
            <a:endParaRPr lang="es-C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7239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1681792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57819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377906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3410681204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64068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8" y="1253461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74421855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200" y="215901"/>
            <a:ext cx="10515600" cy="541337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7F7F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5601" y="278606"/>
            <a:ext cx="546100" cy="365125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defTabSz="609585"/>
            <a:fld id="{D80ADBF8-9A6D-4974-941C-E4A6BA203E60}" type="slidenum">
              <a:rPr lang="en-US" smtClean="0">
                <a:solidFill>
                  <a:prstClr val="white"/>
                </a:solidFill>
              </a:rPr>
              <a:pPr defTabSz="609585"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668585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9744515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o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9603" y="6077429"/>
            <a:ext cx="982132" cy="4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99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o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9603" y="353962"/>
            <a:ext cx="982132" cy="4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196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9969618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442877651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rot="10800000">
            <a:off x="4965171" y="955640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330795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040307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242610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299771368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rot="10800000">
            <a:off x="4965171" y="5937416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5312571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6022083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1090951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12192000" cy="4851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4965171" y="5937416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5312571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6022083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36167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0" y="2006601"/>
            <a:ext cx="12192000" cy="4851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4965171" y="955640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330795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040307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82418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10800000">
            <a:off x="8451673" y="3566380"/>
            <a:ext cx="12192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680134" y="2012113"/>
            <a:ext cx="4047068" cy="4989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1067" y="2305413"/>
            <a:ext cx="4047068" cy="1032419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Graphics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88134" y="2940493"/>
            <a:ext cx="4047068" cy="4989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560667" y="3668033"/>
            <a:ext cx="3674535" cy="120226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algn="l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1348830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rot="10800000">
            <a:off x="2541940" y="3566380"/>
            <a:ext cx="12192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70401" y="2012113"/>
            <a:ext cx="4047068" cy="4989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1333" y="2305413"/>
            <a:ext cx="4047068" cy="1032419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Graphics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278401" y="2940493"/>
            <a:ext cx="4047068" cy="4989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650934" y="3668033"/>
            <a:ext cx="3674535" cy="120226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algn="l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384629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2434168" y="-1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7315203" y="-1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9747253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4878921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17624661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2444754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889505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7334255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7"/>
          </p:nvPr>
        </p:nvSpPr>
        <p:spPr>
          <a:xfrm>
            <a:off x="9798053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67055309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095080" y="3725334"/>
            <a:ext cx="2351616" cy="269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3616029" y="3725334"/>
            <a:ext cx="2351616" cy="269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6136979" y="3725334"/>
            <a:ext cx="2351616" cy="269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665969" y="3725334"/>
            <a:ext cx="2351616" cy="269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79286694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6091765" y="243840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4965171" y="955640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330795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040307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430365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ChangeArrowheads="1"/>
          </p:cNvSpPr>
          <p:nvPr userDrawn="1"/>
        </p:nvSpPr>
        <p:spPr bwMode="auto">
          <a:xfrm>
            <a:off x="540189" y="762002"/>
            <a:ext cx="1627719" cy="1627719"/>
          </a:xfrm>
          <a:custGeom>
            <a:avLst/>
            <a:gdLst/>
            <a:ahLst/>
            <a:cxnLst>
              <a:cxn ang="0">
                <a:pos x="2429" y="2429"/>
              </a:cxn>
              <a:cxn ang="0">
                <a:pos x="0" y="2429"/>
              </a:cxn>
              <a:cxn ang="0">
                <a:pos x="0" y="0"/>
              </a:cxn>
              <a:cxn ang="0">
                <a:pos x="2429" y="0"/>
              </a:cxn>
              <a:cxn ang="0">
                <a:pos x="2429" y="2429"/>
              </a:cxn>
            </a:cxnLst>
            <a:rect l="0" t="0" r="r" b="b"/>
            <a:pathLst>
              <a:path w="2430" h="2430">
                <a:moveTo>
                  <a:pt x="2429" y="2429"/>
                </a:moveTo>
                <a:lnTo>
                  <a:pt x="0" y="2429"/>
                </a:lnTo>
                <a:lnTo>
                  <a:pt x="0" y="0"/>
                </a:lnTo>
                <a:lnTo>
                  <a:pt x="2429" y="0"/>
                </a:lnTo>
                <a:lnTo>
                  <a:pt x="2429" y="2429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" name="Freeform 2"/>
          <p:cNvSpPr>
            <a:spLocks noChangeArrowheads="1"/>
          </p:cNvSpPr>
          <p:nvPr userDrawn="1"/>
        </p:nvSpPr>
        <p:spPr bwMode="auto">
          <a:xfrm>
            <a:off x="540189" y="2664453"/>
            <a:ext cx="1627719" cy="1627719"/>
          </a:xfrm>
          <a:custGeom>
            <a:avLst/>
            <a:gdLst/>
            <a:ahLst/>
            <a:cxnLst>
              <a:cxn ang="0">
                <a:pos x="2429" y="2428"/>
              </a:cxn>
              <a:cxn ang="0">
                <a:pos x="0" y="2428"/>
              </a:cxn>
              <a:cxn ang="0">
                <a:pos x="0" y="0"/>
              </a:cxn>
              <a:cxn ang="0">
                <a:pos x="2429" y="0"/>
              </a:cxn>
              <a:cxn ang="0">
                <a:pos x="2429" y="2428"/>
              </a:cxn>
            </a:cxnLst>
            <a:rect l="0" t="0" r="r" b="b"/>
            <a:pathLst>
              <a:path w="2430" h="2429">
                <a:moveTo>
                  <a:pt x="2429" y="2428"/>
                </a:moveTo>
                <a:lnTo>
                  <a:pt x="0" y="2428"/>
                </a:lnTo>
                <a:lnTo>
                  <a:pt x="0" y="0"/>
                </a:lnTo>
                <a:lnTo>
                  <a:pt x="2429" y="0"/>
                </a:lnTo>
                <a:lnTo>
                  <a:pt x="2429" y="2428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Freeform 3"/>
          <p:cNvSpPr>
            <a:spLocks noChangeArrowheads="1"/>
          </p:cNvSpPr>
          <p:nvPr userDrawn="1"/>
        </p:nvSpPr>
        <p:spPr bwMode="auto">
          <a:xfrm>
            <a:off x="540189" y="4566901"/>
            <a:ext cx="1627719" cy="1642488"/>
          </a:xfrm>
          <a:custGeom>
            <a:avLst/>
            <a:gdLst/>
            <a:ahLst/>
            <a:cxnLst>
              <a:cxn ang="0">
                <a:pos x="2429" y="2451"/>
              </a:cxn>
              <a:cxn ang="0">
                <a:pos x="0" y="2451"/>
              </a:cxn>
              <a:cxn ang="0">
                <a:pos x="0" y="0"/>
              </a:cxn>
              <a:cxn ang="0">
                <a:pos x="2429" y="0"/>
              </a:cxn>
              <a:cxn ang="0">
                <a:pos x="2429" y="2451"/>
              </a:cxn>
            </a:cxnLst>
            <a:rect l="0" t="0" r="r" b="b"/>
            <a:pathLst>
              <a:path w="2430" h="2452">
                <a:moveTo>
                  <a:pt x="2429" y="2451"/>
                </a:moveTo>
                <a:lnTo>
                  <a:pt x="0" y="2451"/>
                </a:lnTo>
                <a:lnTo>
                  <a:pt x="0" y="0"/>
                </a:lnTo>
                <a:lnTo>
                  <a:pt x="2429" y="0"/>
                </a:lnTo>
                <a:lnTo>
                  <a:pt x="2429" y="2451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reeform 4"/>
          <p:cNvSpPr>
            <a:spLocks noChangeArrowheads="1"/>
          </p:cNvSpPr>
          <p:nvPr userDrawn="1"/>
        </p:nvSpPr>
        <p:spPr bwMode="auto">
          <a:xfrm>
            <a:off x="2460363" y="4566901"/>
            <a:ext cx="1627719" cy="1642488"/>
          </a:xfrm>
          <a:custGeom>
            <a:avLst/>
            <a:gdLst/>
            <a:ahLst/>
            <a:cxnLst>
              <a:cxn ang="0">
                <a:pos x="2429" y="2451"/>
              </a:cxn>
              <a:cxn ang="0">
                <a:pos x="0" y="2451"/>
              </a:cxn>
              <a:cxn ang="0">
                <a:pos x="0" y="0"/>
              </a:cxn>
              <a:cxn ang="0">
                <a:pos x="2429" y="0"/>
              </a:cxn>
              <a:cxn ang="0">
                <a:pos x="2429" y="2451"/>
              </a:cxn>
            </a:cxnLst>
            <a:rect l="0" t="0" r="r" b="b"/>
            <a:pathLst>
              <a:path w="2430" h="2452">
                <a:moveTo>
                  <a:pt x="2429" y="2451"/>
                </a:moveTo>
                <a:lnTo>
                  <a:pt x="0" y="2451"/>
                </a:lnTo>
                <a:lnTo>
                  <a:pt x="0" y="0"/>
                </a:lnTo>
                <a:lnTo>
                  <a:pt x="2429" y="0"/>
                </a:lnTo>
                <a:lnTo>
                  <a:pt x="2429" y="2451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Freeform 5"/>
          <p:cNvSpPr>
            <a:spLocks noChangeArrowheads="1"/>
          </p:cNvSpPr>
          <p:nvPr userDrawn="1"/>
        </p:nvSpPr>
        <p:spPr bwMode="auto">
          <a:xfrm>
            <a:off x="4377585" y="4566901"/>
            <a:ext cx="1627716" cy="1642488"/>
          </a:xfrm>
          <a:custGeom>
            <a:avLst/>
            <a:gdLst/>
            <a:ahLst/>
            <a:cxnLst>
              <a:cxn ang="0">
                <a:pos x="2428" y="2451"/>
              </a:cxn>
              <a:cxn ang="0">
                <a:pos x="0" y="2451"/>
              </a:cxn>
              <a:cxn ang="0">
                <a:pos x="0" y="0"/>
              </a:cxn>
              <a:cxn ang="0">
                <a:pos x="2428" y="0"/>
              </a:cxn>
              <a:cxn ang="0">
                <a:pos x="2428" y="2451"/>
              </a:cxn>
            </a:cxnLst>
            <a:rect l="0" t="0" r="r" b="b"/>
            <a:pathLst>
              <a:path w="2429" h="2452">
                <a:moveTo>
                  <a:pt x="2428" y="2451"/>
                </a:moveTo>
                <a:lnTo>
                  <a:pt x="0" y="2451"/>
                </a:lnTo>
                <a:lnTo>
                  <a:pt x="0" y="0"/>
                </a:lnTo>
                <a:lnTo>
                  <a:pt x="2428" y="0"/>
                </a:lnTo>
                <a:lnTo>
                  <a:pt x="2428" y="2451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Freeform 14"/>
          <p:cNvSpPr>
            <a:spLocks noChangeArrowheads="1"/>
          </p:cNvSpPr>
          <p:nvPr userDrawn="1"/>
        </p:nvSpPr>
        <p:spPr bwMode="auto">
          <a:xfrm>
            <a:off x="2460364" y="776772"/>
            <a:ext cx="3544937" cy="3482901"/>
          </a:xfrm>
          <a:custGeom>
            <a:avLst/>
            <a:gdLst/>
            <a:ahLst/>
            <a:cxnLst>
              <a:cxn ang="0">
                <a:pos x="5292" y="5200"/>
              </a:cxn>
              <a:cxn ang="0">
                <a:pos x="0" y="5200"/>
              </a:cxn>
              <a:cxn ang="0">
                <a:pos x="0" y="0"/>
              </a:cxn>
              <a:cxn ang="0">
                <a:pos x="5292" y="0"/>
              </a:cxn>
              <a:cxn ang="0">
                <a:pos x="5292" y="5200"/>
              </a:cxn>
            </a:cxnLst>
            <a:rect l="0" t="0" r="r" b="b"/>
            <a:pathLst>
              <a:path w="5293" h="5201">
                <a:moveTo>
                  <a:pt x="5292" y="5200"/>
                </a:moveTo>
                <a:lnTo>
                  <a:pt x="0" y="5200"/>
                </a:lnTo>
                <a:lnTo>
                  <a:pt x="0" y="0"/>
                </a:lnTo>
                <a:lnTo>
                  <a:pt x="5292" y="0"/>
                </a:lnTo>
                <a:lnTo>
                  <a:pt x="5292" y="5200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460364" y="776772"/>
            <a:ext cx="3544937" cy="3482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40185" y="2664453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40185" y="776774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540185" y="4581673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7"/>
          </p:nvPr>
        </p:nvSpPr>
        <p:spPr>
          <a:xfrm>
            <a:off x="2460359" y="4581673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8"/>
          </p:nvPr>
        </p:nvSpPr>
        <p:spPr>
          <a:xfrm>
            <a:off x="4377577" y="4581673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57729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rot="10800000">
            <a:off x="4965171" y="955640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330795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040307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192748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22079" y="2113135"/>
            <a:ext cx="3638613" cy="36401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609585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>
          <a:xfrm>
            <a:off x="2022079" y="2113135"/>
            <a:ext cx="3638613" cy="3640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6773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/>
          </p:nvPr>
        </p:nvSpPr>
        <p:spPr>
          <a:xfrm>
            <a:off x="-1" y="0"/>
            <a:ext cx="673946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965965466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/>
          </p:nvPr>
        </p:nvSpPr>
        <p:spPr>
          <a:xfrm>
            <a:off x="5452535" y="0"/>
            <a:ext cx="673946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72062174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6091765" y="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>
          <a:xfrm>
            <a:off x="-8470" y="220980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7435048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/>
          </p:nvPr>
        </p:nvSpPr>
        <p:spPr>
          <a:xfrm>
            <a:off x="-8470" y="464820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1"/>
          </p:nvPr>
        </p:nvSpPr>
        <p:spPr>
          <a:xfrm>
            <a:off x="6091765" y="243840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96371656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1156957" y="20658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7"/>
          </p:nvPr>
        </p:nvSpPr>
        <p:spPr>
          <a:xfrm>
            <a:off x="3967891" y="20658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8"/>
          </p:nvPr>
        </p:nvSpPr>
        <p:spPr>
          <a:xfrm>
            <a:off x="6812691" y="20658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9"/>
          </p:nvPr>
        </p:nvSpPr>
        <p:spPr>
          <a:xfrm>
            <a:off x="9589757" y="20658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20"/>
          </p:nvPr>
        </p:nvSpPr>
        <p:spPr>
          <a:xfrm>
            <a:off x="1156957" y="42502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21"/>
          </p:nvPr>
        </p:nvSpPr>
        <p:spPr>
          <a:xfrm>
            <a:off x="3967891" y="42502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22"/>
          </p:nvPr>
        </p:nvSpPr>
        <p:spPr>
          <a:xfrm>
            <a:off x="6812691" y="42502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23"/>
          </p:nvPr>
        </p:nvSpPr>
        <p:spPr>
          <a:xfrm>
            <a:off x="9589757" y="42502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636730534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6"/>
          </p:nvPr>
        </p:nvSpPr>
        <p:spPr>
          <a:xfrm>
            <a:off x="1930402" y="2150531"/>
            <a:ext cx="3742268" cy="3742268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281234579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6"/>
          </p:nvPr>
        </p:nvSpPr>
        <p:spPr>
          <a:xfrm>
            <a:off x="-3403599" y="-1270000"/>
            <a:ext cx="9838264" cy="9838264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229003619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6"/>
          </p:nvPr>
        </p:nvSpPr>
        <p:spPr>
          <a:xfrm>
            <a:off x="3900157" y="3826932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7"/>
          </p:nvPr>
        </p:nvSpPr>
        <p:spPr>
          <a:xfrm>
            <a:off x="2743200" y="2466775"/>
            <a:ext cx="2082800" cy="2082800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8"/>
          </p:nvPr>
        </p:nvSpPr>
        <p:spPr>
          <a:xfrm>
            <a:off x="8991600" y="3398108"/>
            <a:ext cx="2082800" cy="2082800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9"/>
          </p:nvPr>
        </p:nvSpPr>
        <p:spPr>
          <a:xfrm>
            <a:off x="7236024" y="2336800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20"/>
          </p:nvPr>
        </p:nvSpPr>
        <p:spPr>
          <a:xfrm>
            <a:off x="6536270" y="4786644"/>
            <a:ext cx="1597225" cy="1597225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21"/>
          </p:nvPr>
        </p:nvSpPr>
        <p:spPr>
          <a:xfrm>
            <a:off x="1083737" y="4617310"/>
            <a:ext cx="1597225" cy="1597225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39845794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5266267" y="2506133"/>
            <a:ext cx="1794933" cy="32342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1062310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rot="10800000">
            <a:off x="4965171" y="5937416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5312571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6022083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363079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4391549" y="2540221"/>
            <a:ext cx="3409103" cy="4514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24882447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1050934" y="2222232"/>
            <a:ext cx="2296223" cy="30440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>
          <a:xfrm>
            <a:off x="3996270" y="3318935"/>
            <a:ext cx="1066799" cy="18990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27704154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1050931" y="2637893"/>
            <a:ext cx="3730637" cy="23202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96310959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6"/>
          </p:nvPr>
        </p:nvSpPr>
        <p:spPr>
          <a:xfrm>
            <a:off x="1186258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7"/>
          </p:nvPr>
        </p:nvSpPr>
        <p:spPr>
          <a:xfrm>
            <a:off x="3266942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8"/>
          </p:nvPr>
        </p:nvSpPr>
        <p:spPr>
          <a:xfrm>
            <a:off x="5328574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9"/>
          </p:nvPr>
        </p:nvSpPr>
        <p:spPr>
          <a:xfrm>
            <a:off x="7339409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9388342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340881922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6"/>
          </p:nvPr>
        </p:nvSpPr>
        <p:spPr>
          <a:xfrm>
            <a:off x="1385420" y="2737941"/>
            <a:ext cx="2373781" cy="2373781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723069140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039674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4274488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6BAC20E9-BF99-40F2-8B9B-EEFBEDFCF37F}" type="datetimeFigureOut">
              <a:rPr lang="es-CR" smtClean="0">
                <a:solidFill>
                  <a:prstClr val="black"/>
                </a:solidFill>
              </a:rPr>
              <a:pPr defTabSz="609585"/>
              <a:t>10/07/2019</a:t>
            </a:fld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02A87978-35E4-4F1E-9CAF-D0FD7972BDA9}" type="slidenum">
              <a:rPr lang="es-CR" smtClean="0">
                <a:solidFill>
                  <a:prstClr val="black"/>
                </a:solidFill>
              </a:rPr>
              <a:pPr defTabSz="609585"/>
              <a:t>‹Nº›</a:t>
            </a:fld>
            <a:endParaRPr lang="es-C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3626661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6BAC20E9-BF99-40F2-8B9B-EEFBEDFCF37F}" type="datetimeFigureOut">
              <a:rPr lang="es-CR" smtClean="0">
                <a:solidFill>
                  <a:prstClr val="black"/>
                </a:solidFill>
              </a:rPr>
              <a:pPr defTabSz="609585"/>
              <a:t>10/07/2019</a:t>
            </a:fld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02A87978-35E4-4F1E-9CAF-D0FD7972BDA9}" type="slidenum">
              <a:rPr lang="es-CR" smtClean="0">
                <a:solidFill>
                  <a:prstClr val="black"/>
                </a:solidFill>
              </a:rPr>
              <a:pPr defTabSz="609585"/>
              <a:t>‹Nº›</a:t>
            </a:fld>
            <a:endParaRPr lang="es-C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4350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57819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85510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12192000" cy="4851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4965171" y="5937416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5312571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6022083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2586401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1536619107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64068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8" y="1253461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07730300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200" y="215901"/>
            <a:ext cx="10515600" cy="541337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7F7F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5601" y="278606"/>
            <a:ext cx="546100" cy="365125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defTabSz="609585"/>
            <a:fld id="{D80ADBF8-9A6D-4974-941C-E4A6BA203E60}" type="slidenum">
              <a:rPr lang="en-US" smtClean="0">
                <a:solidFill>
                  <a:prstClr val="white"/>
                </a:solidFill>
              </a:rPr>
              <a:pPr defTabSz="609585"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884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5303520" y="0"/>
            <a:ext cx="6888480" cy="6858000"/>
          </a:xfrm>
          <a:prstGeom prst="rect">
            <a:avLst/>
          </a:prstGeom>
        </p:spPr>
        <p:txBody>
          <a:bodyPr lIns="91422" tIns="45711" rIns="91422" bIns="45711" anchor="ctr">
            <a:normAutofit/>
          </a:bodyPr>
          <a:lstStyle>
            <a:lvl1pPr marL="0" indent="0" algn="ctr">
              <a:buNone/>
              <a:defRPr sz="1333" baseline="0">
                <a:solidFill>
                  <a:schemeClr val="bg1">
                    <a:lumMod val="65000"/>
                  </a:schemeClr>
                </a:solidFill>
                <a:latin typeface="+mn-lt"/>
                <a:cs typeface="Arial"/>
              </a:defRPr>
            </a:lvl1pPr>
          </a:lstStyle>
          <a:p>
            <a:r>
              <a:rPr lang="en-US" dirty="0"/>
              <a:t>Insert image</a:t>
            </a:r>
          </a:p>
        </p:txBody>
      </p:sp>
    </p:spTree>
    <p:extLst>
      <p:ext uri="{BB962C8B-B14F-4D97-AF65-F5344CB8AC3E}">
        <p14:creationId xmlns:p14="http://schemas.microsoft.com/office/powerpoint/2010/main" val="4942501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0" y="2006601"/>
            <a:ext cx="12192000" cy="4851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4965171" y="955640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330795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040307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3584914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10800000">
            <a:off x="8451673" y="3566380"/>
            <a:ext cx="12192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680134" y="2012113"/>
            <a:ext cx="4047068" cy="4989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1067" y="2305413"/>
            <a:ext cx="4047068" cy="1032419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Graphics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88134" y="2940493"/>
            <a:ext cx="4047068" cy="4989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560667" y="3668033"/>
            <a:ext cx="3674535" cy="120226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algn="l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349824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rot="10800000">
            <a:off x="2541940" y="3566380"/>
            <a:ext cx="12192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70401" y="2012113"/>
            <a:ext cx="4047068" cy="4989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1333" y="2305413"/>
            <a:ext cx="4047068" cy="1032419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Graphics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278401" y="2940493"/>
            <a:ext cx="4047068" cy="4989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650934" y="3668033"/>
            <a:ext cx="3674535" cy="120226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algn="l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682064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2434168" y="-1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7315203" y="-1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9747253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4878921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579039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2444754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889505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7334255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7"/>
          </p:nvPr>
        </p:nvSpPr>
        <p:spPr>
          <a:xfrm>
            <a:off x="9798053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504736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095080" y="3725334"/>
            <a:ext cx="2351616" cy="269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3616029" y="3725334"/>
            <a:ext cx="2351616" cy="269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6136979" y="3725334"/>
            <a:ext cx="2351616" cy="269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665969" y="3725334"/>
            <a:ext cx="2351616" cy="269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8161363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6091765" y="243840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4965171" y="955640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330795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040307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1161196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 noChangeArrowheads="1"/>
          </p:cNvSpPr>
          <p:nvPr userDrawn="1"/>
        </p:nvSpPr>
        <p:spPr bwMode="auto">
          <a:xfrm>
            <a:off x="540189" y="762002"/>
            <a:ext cx="1627719" cy="1627719"/>
          </a:xfrm>
          <a:custGeom>
            <a:avLst/>
            <a:gdLst/>
            <a:ahLst/>
            <a:cxnLst>
              <a:cxn ang="0">
                <a:pos x="2429" y="2429"/>
              </a:cxn>
              <a:cxn ang="0">
                <a:pos x="0" y="2429"/>
              </a:cxn>
              <a:cxn ang="0">
                <a:pos x="0" y="0"/>
              </a:cxn>
              <a:cxn ang="0">
                <a:pos x="2429" y="0"/>
              </a:cxn>
              <a:cxn ang="0">
                <a:pos x="2429" y="2429"/>
              </a:cxn>
            </a:cxnLst>
            <a:rect l="0" t="0" r="r" b="b"/>
            <a:pathLst>
              <a:path w="2430" h="2430">
                <a:moveTo>
                  <a:pt x="2429" y="2429"/>
                </a:moveTo>
                <a:lnTo>
                  <a:pt x="0" y="2429"/>
                </a:lnTo>
                <a:lnTo>
                  <a:pt x="0" y="0"/>
                </a:lnTo>
                <a:lnTo>
                  <a:pt x="2429" y="0"/>
                </a:lnTo>
                <a:lnTo>
                  <a:pt x="2429" y="2429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3" name="Freeform 2"/>
          <p:cNvSpPr>
            <a:spLocks noChangeArrowheads="1"/>
          </p:cNvSpPr>
          <p:nvPr userDrawn="1"/>
        </p:nvSpPr>
        <p:spPr bwMode="auto">
          <a:xfrm>
            <a:off x="540189" y="2664453"/>
            <a:ext cx="1627719" cy="1627719"/>
          </a:xfrm>
          <a:custGeom>
            <a:avLst/>
            <a:gdLst/>
            <a:ahLst/>
            <a:cxnLst>
              <a:cxn ang="0">
                <a:pos x="2429" y="2428"/>
              </a:cxn>
              <a:cxn ang="0">
                <a:pos x="0" y="2428"/>
              </a:cxn>
              <a:cxn ang="0">
                <a:pos x="0" y="0"/>
              </a:cxn>
              <a:cxn ang="0">
                <a:pos x="2429" y="0"/>
              </a:cxn>
              <a:cxn ang="0">
                <a:pos x="2429" y="2428"/>
              </a:cxn>
            </a:cxnLst>
            <a:rect l="0" t="0" r="r" b="b"/>
            <a:pathLst>
              <a:path w="2430" h="2429">
                <a:moveTo>
                  <a:pt x="2429" y="2428"/>
                </a:moveTo>
                <a:lnTo>
                  <a:pt x="0" y="2428"/>
                </a:lnTo>
                <a:lnTo>
                  <a:pt x="0" y="0"/>
                </a:lnTo>
                <a:lnTo>
                  <a:pt x="2429" y="0"/>
                </a:lnTo>
                <a:lnTo>
                  <a:pt x="2429" y="2428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4" name="Freeform 3"/>
          <p:cNvSpPr>
            <a:spLocks noChangeArrowheads="1"/>
          </p:cNvSpPr>
          <p:nvPr userDrawn="1"/>
        </p:nvSpPr>
        <p:spPr bwMode="auto">
          <a:xfrm>
            <a:off x="540189" y="4566901"/>
            <a:ext cx="1627719" cy="1642488"/>
          </a:xfrm>
          <a:custGeom>
            <a:avLst/>
            <a:gdLst/>
            <a:ahLst/>
            <a:cxnLst>
              <a:cxn ang="0">
                <a:pos x="2429" y="2451"/>
              </a:cxn>
              <a:cxn ang="0">
                <a:pos x="0" y="2451"/>
              </a:cxn>
              <a:cxn ang="0">
                <a:pos x="0" y="0"/>
              </a:cxn>
              <a:cxn ang="0">
                <a:pos x="2429" y="0"/>
              </a:cxn>
              <a:cxn ang="0">
                <a:pos x="2429" y="2451"/>
              </a:cxn>
            </a:cxnLst>
            <a:rect l="0" t="0" r="r" b="b"/>
            <a:pathLst>
              <a:path w="2430" h="2452">
                <a:moveTo>
                  <a:pt x="2429" y="2451"/>
                </a:moveTo>
                <a:lnTo>
                  <a:pt x="0" y="2451"/>
                </a:lnTo>
                <a:lnTo>
                  <a:pt x="0" y="0"/>
                </a:lnTo>
                <a:lnTo>
                  <a:pt x="2429" y="0"/>
                </a:lnTo>
                <a:lnTo>
                  <a:pt x="2429" y="2451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5" name="Freeform 4"/>
          <p:cNvSpPr>
            <a:spLocks noChangeArrowheads="1"/>
          </p:cNvSpPr>
          <p:nvPr userDrawn="1"/>
        </p:nvSpPr>
        <p:spPr bwMode="auto">
          <a:xfrm>
            <a:off x="2460363" y="4566901"/>
            <a:ext cx="1627719" cy="1642488"/>
          </a:xfrm>
          <a:custGeom>
            <a:avLst/>
            <a:gdLst/>
            <a:ahLst/>
            <a:cxnLst>
              <a:cxn ang="0">
                <a:pos x="2429" y="2451"/>
              </a:cxn>
              <a:cxn ang="0">
                <a:pos x="0" y="2451"/>
              </a:cxn>
              <a:cxn ang="0">
                <a:pos x="0" y="0"/>
              </a:cxn>
              <a:cxn ang="0">
                <a:pos x="2429" y="0"/>
              </a:cxn>
              <a:cxn ang="0">
                <a:pos x="2429" y="2451"/>
              </a:cxn>
            </a:cxnLst>
            <a:rect l="0" t="0" r="r" b="b"/>
            <a:pathLst>
              <a:path w="2430" h="2452">
                <a:moveTo>
                  <a:pt x="2429" y="2451"/>
                </a:moveTo>
                <a:lnTo>
                  <a:pt x="0" y="2451"/>
                </a:lnTo>
                <a:lnTo>
                  <a:pt x="0" y="0"/>
                </a:lnTo>
                <a:lnTo>
                  <a:pt x="2429" y="0"/>
                </a:lnTo>
                <a:lnTo>
                  <a:pt x="2429" y="2451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6" name="Freeform 5"/>
          <p:cNvSpPr>
            <a:spLocks noChangeArrowheads="1"/>
          </p:cNvSpPr>
          <p:nvPr userDrawn="1"/>
        </p:nvSpPr>
        <p:spPr bwMode="auto">
          <a:xfrm>
            <a:off x="4377585" y="4566901"/>
            <a:ext cx="1627716" cy="1642488"/>
          </a:xfrm>
          <a:custGeom>
            <a:avLst/>
            <a:gdLst/>
            <a:ahLst/>
            <a:cxnLst>
              <a:cxn ang="0">
                <a:pos x="2428" y="2451"/>
              </a:cxn>
              <a:cxn ang="0">
                <a:pos x="0" y="2451"/>
              </a:cxn>
              <a:cxn ang="0">
                <a:pos x="0" y="0"/>
              </a:cxn>
              <a:cxn ang="0">
                <a:pos x="2428" y="0"/>
              </a:cxn>
              <a:cxn ang="0">
                <a:pos x="2428" y="2451"/>
              </a:cxn>
            </a:cxnLst>
            <a:rect l="0" t="0" r="r" b="b"/>
            <a:pathLst>
              <a:path w="2429" h="2452">
                <a:moveTo>
                  <a:pt x="2428" y="2451"/>
                </a:moveTo>
                <a:lnTo>
                  <a:pt x="0" y="2451"/>
                </a:lnTo>
                <a:lnTo>
                  <a:pt x="0" y="0"/>
                </a:lnTo>
                <a:lnTo>
                  <a:pt x="2428" y="0"/>
                </a:lnTo>
                <a:lnTo>
                  <a:pt x="2428" y="2451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7" name="Freeform 14"/>
          <p:cNvSpPr>
            <a:spLocks noChangeArrowheads="1"/>
          </p:cNvSpPr>
          <p:nvPr userDrawn="1"/>
        </p:nvSpPr>
        <p:spPr bwMode="auto">
          <a:xfrm>
            <a:off x="2460364" y="776772"/>
            <a:ext cx="3544937" cy="3482901"/>
          </a:xfrm>
          <a:custGeom>
            <a:avLst/>
            <a:gdLst/>
            <a:ahLst/>
            <a:cxnLst>
              <a:cxn ang="0">
                <a:pos x="5292" y="5200"/>
              </a:cxn>
              <a:cxn ang="0">
                <a:pos x="0" y="5200"/>
              </a:cxn>
              <a:cxn ang="0">
                <a:pos x="0" y="0"/>
              </a:cxn>
              <a:cxn ang="0">
                <a:pos x="5292" y="0"/>
              </a:cxn>
              <a:cxn ang="0">
                <a:pos x="5292" y="5200"/>
              </a:cxn>
            </a:cxnLst>
            <a:rect l="0" t="0" r="r" b="b"/>
            <a:pathLst>
              <a:path w="5293" h="5201">
                <a:moveTo>
                  <a:pt x="5292" y="5200"/>
                </a:moveTo>
                <a:lnTo>
                  <a:pt x="0" y="5200"/>
                </a:lnTo>
                <a:lnTo>
                  <a:pt x="0" y="0"/>
                </a:lnTo>
                <a:lnTo>
                  <a:pt x="5292" y="0"/>
                </a:lnTo>
                <a:lnTo>
                  <a:pt x="5292" y="5200"/>
                </a:lnTo>
              </a:path>
            </a:pathLst>
          </a:custGeom>
          <a:noFill/>
          <a:ln w="25400" cap="flat">
            <a:solidFill>
              <a:schemeClr val="bg1"/>
            </a:solidFill>
            <a:bevel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defTabSz="609585"/>
            <a:endParaRPr lang="en-US" sz="2400">
              <a:solidFill>
                <a:prstClr val="black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460364" y="776772"/>
            <a:ext cx="3544937" cy="34829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540185" y="2664453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540185" y="776774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540185" y="4581673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7"/>
          </p:nvPr>
        </p:nvSpPr>
        <p:spPr>
          <a:xfrm>
            <a:off x="2460359" y="4581673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8"/>
          </p:nvPr>
        </p:nvSpPr>
        <p:spPr>
          <a:xfrm>
            <a:off x="4377577" y="4581673"/>
            <a:ext cx="1627720" cy="162771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370293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2022079" y="2113135"/>
            <a:ext cx="3638613" cy="364019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 defTabSz="609585">
              <a:defRPr/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3"/>
          </p:nvPr>
        </p:nvSpPr>
        <p:spPr>
          <a:xfrm>
            <a:off x="2022079" y="2113135"/>
            <a:ext cx="3638613" cy="36401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09800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/>
          </p:nvPr>
        </p:nvSpPr>
        <p:spPr>
          <a:xfrm>
            <a:off x="-1" y="0"/>
            <a:ext cx="673946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16804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660525"/>
            <a:ext cx="12192000" cy="3122613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186152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3"/>
          </p:nvPr>
        </p:nvSpPr>
        <p:spPr>
          <a:xfrm>
            <a:off x="5452535" y="0"/>
            <a:ext cx="6739468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290376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6091765" y="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>
          <a:xfrm>
            <a:off x="-8470" y="220980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139794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/>
          </p:nvPr>
        </p:nvSpPr>
        <p:spPr>
          <a:xfrm>
            <a:off x="-8470" y="464820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1"/>
          </p:nvPr>
        </p:nvSpPr>
        <p:spPr>
          <a:xfrm>
            <a:off x="6091765" y="243840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1448217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/>
          <p:cNvSpPr>
            <a:spLocks noGrp="1"/>
          </p:cNvSpPr>
          <p:nvPr>
            <p:ph type="pic" idx="16"/>
          </p:nvPr>
        </p:nvSpPr>
        <p:spPr>
          <a:xfrm>
            <a:off x="1156957" y="20658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17"/>
          </p:nvPr>
        </p:nvSpPr>
        <p:spPr>
          <a:xfrm>
            <a:off x="3967891" y="20658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idx="18"/>
          </p:nvPr>
        </p:nvSpPr>
        <p:spPr>
          <a:xfrm>
            <a:off x="6812691" y="20658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5" name="Picture Placeholder 2"/>
          <p:cNvSpPr>
            <a:spLocks noGrp="1"/>
          </p:cNvSpPr>
          <p:nvPr>
            <p:ph type="pic" idx="19"/>
          </p:nvPr>
        </p:nvSpPr>
        <p:spPr>
          <a:xfrm>
            <a:off x="9589757" y="20658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6" name="Picture Placeholder 2"/>
          <p:cNvSpPr>
            <a:spLocks noGrp="1"/>
          </p:cNvSpPr>
          <p:nvPr>
            <p:ph type="pic" idx="20"/>
          </p:nvPr>
        </p:nvSpPr>
        <p:spPr>
          <a:xfrm>
            <a:off x="1156957" y="42502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7" name="Picture Placeholder 2"/>
          <p:cNvSpPr>
            <a:spLocks noGrp="1"/>
          </p:cNvSpPr>
          <p:nvPr>
            <p:ph type="pic" idx="21"/>
          </p:nvPr>
        </p:nvSpPr>
        <p:spPr>
          <a:xfrm>
            <a:off x="3967891" y="42502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22"/>
          </p:nvPr>
        </p:nvSpPr>
        <p:spPr>
          <a:xfrm>
            <a:off x="6812691" y="42502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9" name="Picture Placeholder 2"/>
          <p:cNvSpPr>
            <a:spLocks noGrp="1"/>
          </p:cNvSpPr>
          <p:nvPr>
            <p:ph type="pic" idx="23"/>
          </p:nvPr>
        </p:nvSpPr>
        <p:spPr>
          <a:xfrm>
            <a:off x="9589757" y="4250265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7365167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2"/>
          <p:cNvSpPr>
            <a:spLocks noGrp="1"/>
          </p:cNvSpPr>
          <p:nvPr>
            <p:ph type="pic" idx="16"/>
          </p:nvPr>
        </p:nvSpPr>
        <p:spPr>
          <a:xfrm>
            <a:off x="1930402" y="2150531"/>
            <a:ext cx="3742268" cy="3742268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33201593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6"/>
          </p:nvPr>
        </p:nvSpPr>
        <p:spPr>
          <a:xfrm>
            <a:off x="-3403599" y="-1270000"/>
            <a:ext cx="9838264" cy="9838264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164739796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6"/>
          </p:nvPr>
        </p:nvSpPr>
        <p:spPr>
          <a:xfrm>
            <a:off x="3900157" y="3826932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7"/>
          </p:nvPr>
        </p:nvSpPr>
        <p:spPr>
          <a:xfrm>
            <a:off x="2743200" y="2466775"/>
            <a:ext cx="2082800" cy="2082800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8"/>
          </p:nvPr>
        </p:nvSpPr>
        <p:spPr>
          <a:xfrm>
            <a:off x="8991600" y="3398108"/>
            <a:ext cx="2082800" cy="2082800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9"/>
          </p:nvPr>
        </p:nvSpPr>
        <p:spPr>
          <a:xfrm>
            <a:off x="7236024" y="2336800"/>
            <a:ext cx="1840243" cy="184024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20"/>
          </p:nvPr>
        </p:nvSpPr>
        <p:spPr>
          <a:xfrm>
            <a:off x="6536270" y="4786644"/>
            <a:ext cx="1597225" cy="1597225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idx="21"/>
          </p:nvPr>
        </p:nvSpPr>
        <p:spPr>
          <a:xfrm>
            <a:off x="1083737" y="4617310"/>
            <a:ext cx="1597225" cy="1597225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50413369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5266267" y="2506133"/>
            <a:ext cx="1794933" cy="323426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93337057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4391549" y="2540221"/>
            <a:ext cx="3409103" cy="45147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23955990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1050934" y="2222232"/>
            <a:ext cx="2296223" cy="304403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0"/>
          </p:nvPr>
        </p:nvSpPr>
        <p:spPr>
          <a:xfrm>
            <a:off x="3996270" y="3318935"/>
            <a:ext cx="1066799" cy="189906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77936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4783138"/>
          </a:xfrm>
        </p:spPr>
        <p:txBody>
          <a:bodyPr anchor="ctr">
            <a:normAutofit/>
          </a:bodyPr>
          <a:lstStyle>
            <a:lvl1pPr algn="ctr">
              <a:defRPr sz="1400"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61577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1050931" y="2637893"/>
            <a:ext cx="3730637" cy="232021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867" baseline="0">
                <a:solidFill>
                  <a:schemeClr val="accent5">
                    <a:lumMod val="40000"/>
                    <a:lumOff val="6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378488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6"/>
          </p:nvPr>
        </p:nvSpPr>
        <p:spPr>
          <a:xfrm>
            <a:off x="1186258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7"/>
          </p:nvPr>
        </p:nvSpPr>
        <p:spPr>
          <a:xfrm>
            <a:off x="3266942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4" name="Picture Placeholder 2"/>
          <p:cNvSpPr>
            <a:spLocks noGrp="1"/>
          </p:cNvSpPr>
          <p:nvPr>
            <p:ph type="pic" idx="18"/>
          </p:nvPr>
        </p:nvSpPr>
        <p:spPr>
          <a:xfrm>
            <a:off x="5328574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9"/>
          </p:nvPr>
        </p:nvSpPr>
        <p:spPr>
          <a:xfrm>
            <a:off x="7339409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20"/>
          </p:nvPr>
        </p:nvSpPr>
        <p:spPr>
          <a:xfrm>
            <a:off x="9388342" y="2348242"/>
            <a:ext cx="1738703" cy="1738703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21104604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6"/>
          </p:nvPr>
        </p:nvSpPr>
        <p:spPr>
          <a:xfrm>
            <a:off x="1385420" y="2737941"/>
            <a:ext cx="2373781" cy="2373781"/>
          </a:xfrm>
          <a:prstGeom prst="ellipse">
            <a:avLst/>
          </a:prstGeom>
          <a:noFill/>
          <a:ln>
            <a:solidFill>
              <a:schemeClr val="bg1">
                <a:alpha val="96000"/>
              </a:schemeClr>
            </a:solidFill>
          </a:ln>
        </p:spPr>
        <p:txBody>
          <a:bodyPr anchor="t">
            <a:normAutofit/>
          </a:bodyPr>
          <a:lstStyle>
            <a:lvl1pPr marL="0" indent="0" algn="ctr">
              <a:buNone/>
              <a:defRPr sz="1333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r>
              <a:rPr lang="en-US" dirty="0"/>
              <a:t>Click icon to </a:t>
            </a:r>
          </a:p>
          <a:p>
            <a:r>
              <a:rPr lang="en-US" dirty="0"/>
              <a:t>add picture</a:t>
            </a:r>
          </a:p>
        </p:txBody>
      </p:sp>
    </p:spTree>
    <p:extLst>
      <p:ext uri="{BB962C8B-B14F-4D97-AF65-F5344CB8AC3E}">
        <p14:creationId xmlns:p14="http://schemas.microsoft.com/office/powerpoint/2010/main" val="27542359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350680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47497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6BAC20E9-BF99-40F2-8B9B-EEFBEDFCF37F}" type="datetimeFigureOut">
              <a:rPr lang="es-CR" smtClean="0">
                <a:solidFill>
                  <a:prstClr val="black"/>
                </a:solidFill>
              </a:rPr>
              <a:pPr defTabSz="609585"/>
              <a:t>10/07/2019</a:t>
            </a:fld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02A87978-35E4-4F1E-9CAF-D0FD7972BDA9}" type="slidenum">
              <a:rPr lang="es-CR" smtClean="0">
                <a:solidFill>
                  <a:prstClr val="black"/>
                </a:solidFill>
              </a:rPr>
              <a:pPr defTabSz="609585"/>
              <a:t>‹Nº›</a:t>
            </a:fld>
            <a:endParaRPr lang="es-C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45237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09585"/>
            <a:fld id="{6BAC20E9-BF99-40F2-8B9B-EEFBEDFCF37F}" type="datetimeFigureOut">
              <a:rPr lang="es-CR" smtClean="0">
                <a:solidFill>
                  <a:prstClr val="black"/>
                </a:solidFill>
              </a:rPr>
              <a:pPr defTabSz="609585"/>
              <a:t>10/07/2019</a:t>
            </a:fld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09585"/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09585"/>
            <a:fld id="{02A87978-35E4-4F1E-9CAF-D0FD7972BDA9}" type="slidenum">
              <a:rPr lang="es-CR" smtClean="0">
                <a:solidFill>
                  <a:prstClr val="black"/>
                </a:solidFill>
              </a:rPr>
              <a:pPr defTabSz="609585"/>
              <a:t>‹Nº›</a:t>
            </a:fld>
            <a:endParaRPr lang="es-C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55018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57819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265758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mage Layou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lIns="0" tIns="91440" rIns="0" bIns="2194560" anchor="b"/>
          <a:lstStyle>
            <a:lvl1pPr algn="ctr" rtl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</p:spTree>
    <p:extLst>
      <p:ext uri="{BB962C8B-B14F-4D97-AF65-F5344CB8AC3E}">
        <p14:creationId xmlns:p14="http://schemas.microsoft.com/office/powerpoint/2010/main" val="8309959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8"/>
          <p:cNvSpPr>
            <a:spLocks noGrp="1"/>
          </p:cNvSpPr>
          <p:nvPr>
            <p:ph type="title"/>
          </p:nvPr>
        </p:nvSpPr>
        <p:spPr>
          <a:xfrm>
            <a:off x="364068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8" y="1253461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154204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icture Placeholder 53"/>
          <p:cNvSpPr>
            <a:spLocks noGrp="1"/>
          </p:cNvSpPr>
          <p:nvPr>
            <p:ph type="pic" sz="quarter" idx="10"/>
          </p:nvPr>
        </p:nvSpPr>
        <p:spPr>
          <a:xfrm>
            <a:off x="364067" y="1950665"/>
            <a:ext cx="5181599" cy="154781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 dirty="0"/>
          </a:p>
        </p:txBody>
      </p:sp>
      <p:sp>
        <p:nvSpPr>
          <p:cNvPr id="55" name="Picture Placeholder 53"/>
          <p:cNvSpPr>
            <a:spLocks noGrp="1"/>
          </p:cNvSpPr>
          <p:nvPr>
            <p:ph type="pic" sz="quarter" idx="11"/>
          </p:nvPr>
        </p:nvSpPr>
        <p:spPr>
          <a:xfrm>
            <a:off x="6292271" y="1950665"/>
            <a:ext cx="5449457" cy="1547812"/>
          </a:xfrm>
        </p:spPr>
        <p:txBody>
          <a:bodyPr>
            <a:normAutofit/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56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7" name="Text Placeholder 27"/>
          <p:cNvSpPr>
            <a:spLocks noGrp="1"/>
          </p:cNvSpPr>
          <p:nvPr>
            <p:ph type="body" sz="quarter" idx="25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329157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200" y="215901"/>
            <a:ext cx="10515600" cy="541337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7F7F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5601" y="278606"/>
            <a:ext cx="546100" cy="365125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pPr defTabSz="609585"/>
            <a:fld id="{D80ADBF8-9A6D-4974-941C-E4A6BA203E60}" type="slidenum">
              <a:rPr lang="en-US" smtClean="0">
                <a:solidFill>
                  <a:prstClr val="white"/>
                </a:solidFill>
              </a:rPr>
              <a:pPr defTabSz="609585"/>
              <a:t>‹Nº›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98506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8F75F-6551-4069-A40E-11368AA3DC20}" type="datetimeFigureOut">
              <a:rPr lang="en-US" smtClean="0">
                <a:solidFill>
                  <a:prstClr val="black"/>
                </a:solidFill>
              </a:rPr>
              <a:pPr/>
              <a:t>7/10/2019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2734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8F75F-6551-4069-A40E-11368AA3DC20}" type="datetimeFigureOut">
              <a:rPr lang="en-US" smtClean="0">
                <a:solidFill>
                  <a:prstClr val="black"/>
                </a:solidFill>
              </a:rPr>
              <a:pPr/>
              <a:t>7/10/2019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74A313-1641-4995-8538-0141801DED9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5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8F75F-6551-4069-A40E-11368AA3DC20}" type="datetimeFigureOut">
              <a:rPr lang="en-US" smtClean="0">
                <a:solidFill>
                  <a:prstClr val="black"/>
                </a:solidFill>
              </a:rPr>
              <a:pPr/>
              <a:t>7/10/2019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74A313-1641-4995-8538-0141801DED9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054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8F75F-6551-4069-A40E-11368AA3DC20}" type="datetimeFigureOut">
              <a:rPr lang="en-US" smtClean="0">
                <a:solidFill>
                  <a:prstClr val="black"/>
                </a:solidFill>
              </a:rPr>
              <a:pPr/>
              <a:t>7/10/2019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74A313-1641-4995-8538-0141801DED9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479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8F75F-6551-4069-A40E-11368AA3DC20}" type="datetimeFigureOut">
              <a:rPr lang="en-US" smtClean="0">
                <a:solidFill>
                  <a:prstClr val="black"/>
                </a:solidFill>
              </a:rPr>
              <a:pPr/>
              <a:t>7/10/2019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74A313-1641-4995-8538-0141801DED9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5700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8F75F-6551-4069-A40E-11368AA3DC20}" type="datetimeFigureOut">
              <a:rPr lang="en-US" smtClean="0">
                <a:solidFill>
                  <a:prstClr val="black"/>
                </a:solidFill>
              </a:rPr>
              <a:pPr/>
              <a:t>7/10/2019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74A313-1641-4995-8538-0141801DED9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05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8F75F-6551-4069-A40E-11368AA3DC20}" type="datetimeFigureOut">
              <a:rPr lang="en-US" smtClean="0">
                <a:solidFill>
                  <a:prstClr val="black"/>
                </a:solidFill>
              </a:rPr>
              <a:pPr/>
              <a:t>7/10/2019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74A313-1641-4995-8538-0141801DED9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10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8F75F-6551-4069-A40E-11368AA3DC20}" type="datetimeFigureOut">
              <a:rPr lang="en-US" smtClean="0">
                <a:solidFill>
                  <a:prstClr val="black"/>
                </a:solidFill>
              </a:rPr>
              <a:pPr/>
              <a:t>7/10/2019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74A313-1641-4995-8538-0141801DED9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62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8F75F-6551-4069-A40E-11368AA3DC20}" type="datetimeFigureOut">
              <a:rPr lang="en-US" smtClean="0">
                <a:solidFill>
                  <a:prstClr val="black"/>
                </a:solidFill>
              </a:rPr>
              <a:pPr/>
              <a:t>7/10/2019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74A313-1641-4995-8538-0141801DED9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80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8"/>
          <p:cNvSpPr>
            <a:spLocks noGrp="1"/>
          </p:cNvSpPr>
          <p:nvPr>
            <p:ph type="title"/>
          </p:nvPr>
        </p:nvSpPr>
        <p:spPr>
          <a:xfrm>
            <a:off x="364067" y="683683"/>
            <a:ext cx="8652933" cy="6985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1">
                    <a:lumMod val="65000"/>
                    <a:lumOff val="3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27"/>
          <p:cNvSpPr>
            <a:spLocks noGrp="1"/>
          </p:cNvSpPr>
          <p:nvPr>
            <p:ph type="body" sz="quarter" idx="26" hasCustomPrompt="1"/>
          </p:nvPr>
        </p:nvSpPr>
        <p:spPr>
          <a:xfrm>
            <a:off x="364067" y="1253458"/>
            <a:ext cx="8652933" cy="381065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1200" baseline="0">
                <a:solidFill>
                  <a:schemeClr val="bg1">
                    <a:lumMod val="65000"/>
                  </a:schemeClr>
                </a:solidFill>
                <a:latin typeface="Roboto Condensed" panose="02000000000000000000" pitchFamily="2" charset="0"/>
                <a:cs typeface="Roboto Condensed" panose="02000000000000000000" pitchFamily="2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27"/>
          </p:nvPr>
        </p:nvSpPr>
        <p:spPr>
          <a:xfrm>
            <a:off x="977617" y="2063750"/>
            <a:ext cx="1421096" cy="143986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2" name="Picture Placeholder 20"/>
          <p:cNvSpPr>
            <a:spLocks noGrp="1"/>
          </p:cNvSpPr>
          <p:nvPr>
            <p:ph type="pic" sz="quarter" idx="28"/>
          </p:nvPr>
        </p:nvSpPr>
        <p:spPr>
          <a:xfrm>
            <a:off x="2728080" y="2063750"/>
            <a:ext cx="1421096" cy="143986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3" name="Picture Placeholder 20"/>
          <p:cNvSpPr>
            <a:spLocks noGrp="1"/>
          </p:cNvSpPr>
          <p:nvPr>
            <p:ph type="pic" sz="quarter" idx="29"/>
          </p:nvPr>
        </p:nvSpPr>
        <p:spPr>
          <a:xfrm>
            <a:off x="4499707" y="2063750"/>
            <a:ext cx="1421096" cy="143986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4" name="Picture Placeholder 20"/>
          <p:cNvSpPr>
            <a:spLocks noGrp="1"/>
          </p:cNvSpPr>
          <p:nvPr>
            <p:ph type="pic" sz="quarter" idx="30"/>
          </p:nvPr>
        </p:nvSpPr>
        <p:spPr>
          <a:xfrm>
            <a:off x="6258082" y="2063750"/>
            <a:ext cx="1421096" cy="143986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5" name="Picture Placeholder 20"/>
          <p:cNvSpPr>
            <a:spLocks noGrp="1"/>
          </p:cNvSpPr>
          <p:nvPr>
            <p:ph type="pic" sz="quarter" idx="31"/>
          </p:nvPr>
        </p:nvSpPr>
        <p:spPr>
          <a:xfrm>
            <a:off x="8012007" y="2063750"/>
            <a:ext cx="1421096" cy="143986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6" name="Picture Placeholder 20"/>
          <p:cNvSpPr>
            <a:spLocks noGrp="1"/>
          </p:cNvSpPr>
          <p:nvPr>
            <p:ph type="pic" sz="quarter" idx="32"/>
          </p:nvPr>
        </p:nvSpPr>
        <p:spPr>
          <a:xfrm>
            <a:off x="9791164" y="2063750"/>
            <a:ext cx="1421096" cy="1439863"/>
          </a:xfrm>
        </p:spPr>
        <p:txBody>
          <a:bodyPr>
            <a:normAutofit/>
          </a:bodyPr>
          <a:lstStyle>
            <a:lvl1pPr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02330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8F75F-6551-4069-A40E-11368AA3DC20}" type="datetimeFigureOut">
              <a:rPr lang="en-US" smtClean="0">
                <a:solidFill>
                  <a:prstClr val="black"/>
                </a:solidFill>
              </a:rPr>
              <a:pPr/>
              <a:t>7/10/2019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74A313-1641-4995-8538-0141801DED9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757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8A8F75F-6551-4069-A40E-11368AA3DC20}" type="datetimeFigureOut">
              <a:rPr lang="en-US" smtClean="0">
                <a:solidFill>
                  <a:prstClr val="black"/>
                </a:solidFill>
              </a:rPr>
              <a:pPr/>
              <a:t>7/10/2019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74A313-1641-4995-8538-0141801DED91}" type="slidenum">
              <a:rPr lang="en-US" smtClean="0">
                <a:solidFill>
                  <a:prstClr val="black"/>
                </a:solidFill>
              </a:rPr>
              <a:pPr/>
              <a:t>‹Nº›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210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ion/Mission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1421516"/>
              <a:gd name="connsiteY0" fmla="*/ 0 h 1421092"/>
              <a:gd name="connsiteX1" fmla="*/ 1421516 w 1421516"/>
              <a:gd name="connsiteY1" fmla="*/ 0 h 1421092"/>
              <a:gd name="connsiteX2" fmla="*/ 1421516 w 1421516"/>
              <a:gd name="connsiteY2" fmla="*/ 1421092 h 1421092"/>
              <a:gd name="connsiteX3" fmla="*/ 0 w 1421516"/>
              <a:gd name="connsiteY3" fmla="*/ 1421092 h 1421092"/>
              <a:gd name="connsiteX4" fmla="*/ 0 w 1421516"/>
              <a:gd name="connsiteY4" fmla="*/ 0 h 1421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21516" h="1421092">
                <a:moveTo>
                  <a:pt x="0" y="0"/>
                </a:moveTo>
                <a:lnTo>
                  <a:pt x="1421516" y="0"/>
                </a:lnTo>
                <a:lnTo>
                  <a:pt x="1421516" y="1421092"/>
                </a:lnTo>
                <a:lnTo>
                  <a:pt x="0" y="1421092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lumMod val="10000"/>
              <a:lumOff val="90000"/>
            </a:schemeClr>
          </a:solidFill>
          <a:ln w="19050">
            <a:noFill/>
          </a:ln>
        </p:spPr>
        <p:txBody>
          <a:bodyPr tIns="822960" bIns="0" anchor="ctr"/>
          <a:lstStyle>
            <a:lvl1pPr algn="ctr" rtl="0">
              <a:buNone/>
              <a:defRPr sz="1867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en-US" dirty="0"/>
              <a:t>Image Holder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7010400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7010400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80402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508000" y="1026695"/>
            <a:ext cx="11157819" cy="231007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marL="0" indent="0" algn="l">
              <a:buNone/>
              <a:defRPr sz="2133" b="0" baseline="0">
                <a:solidFill>
                  <a:schemeClr val="bg1">
                    <a:lumMod val="75000"/>
                  </a:schemeClr>
                </a:solidFill>
                <a:latin typeface="+mj-lt"/>
                <a:ea typeface="Roboto" panose="02000000000000000000" pitchFamily="2" charset="0"/>
              </a:defRPr>
            </a:lvl1pPr>
            <a:lvl2pPr marL="609570" indent="0">
              <a:buNone/>
              <a:defRPr sz="1600"/>
            </a:lvl2pPr>
            <a:lvl3pPr marL="1219139" indent="0">
              <a:buNone/>
              <a:defRPr sz="1333"/>
            </a:lvl3pPr>
            <a:lvl4pPr marL="1828709" indent="0">
              <a:buNone/>
              <a:defRPr sz="1200"/>
            </a:lvl4pPr>
            <a:lvl5pPr marL="2438278" indent="0">
              <a:buNone/>
              <a:defRPr sz="1200"/>
            </a:lvl5pPr>
            <a:lvl6pPr marL="3047848" indent="0">
              <a:buNone/>
              <a:defRPr sz="1200"/>
            </a:lvl6pPr>
            <a:lvl7pPr marL="3657417" indent="0">
              <a:buNone/>
              <a:defRPr sz="1200"/>
            </a:lvl7pPr>
            <a:lvl8pPr marL="4266987" indent="0">
              <a:buNone/>
              <a:defRPr sz="1200"/>
            </a:lvl8pPr>
            <a:lvl9pPr marL="4876557" indent="0">
              <a:buNone/>
              <a:defRPr sz="1200"/>
            </a:lvl9pPr>
          </a:lstStyle>
          <a:p>
            <a:pPr lvl="0"/>
            <a:r>
              <a:rPr lang="en-US" dirty="0"/>
              <a:t>CLICK TO EDITE SUBTITLE</a:t>
            </a:r>
          </a:p>
        </p:txBody>
      </p:sp>
      <p:sp>
        <p:nvSpPr>
          <p:cNvPr id="15" name="Title 13"/>
          <p:cNvSpPr>
            <a:spLocks noGrp="1"/>
          </p:cNvSpPr>
          <p:nvPr>
            <p:ph type="title" hasCustomPrompt="1"/>
          </p:nvPr>
        </p:nvSpPr>
        <p:spPr>
          <a:xfrm>
            <a:off x="508000" y="450250"/>
            <a:ext cx="11157819" cy="474845"/>
          </a:xfrm>
          <a:prstGeom prst="rect">
            <a:avLst/>
          </a:prstGeom>
        </p:spPr>
        <p:txBody>
          <a:bodyPr lIns="0" anchor="ctr"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 sz="4267" b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0" marR="0" lvl="0" indent="0" defTabSz="121917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tabLst/>
              <a:defRPr/>
            </a:pP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j-lt"/>
                <a:ea typeface="Roboto" panose="02000000000000000000" pitchFamily="2" charset="0"/>
                <a:cs typeface="+mj-cs"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9883282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20E9-BF99-40F2-8B9B-EEFBEDFCF3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7978-35E4-4F1E-9CAF-D0FD7972BDA9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9349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20E9-BF99-40F2-8B9B-EEFBEDFCF3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7978-35E4-4F1E-9CAF-D0FD7972BDA9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312445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49" y="458954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20E9-BF99-40F2-8B9B-EEFBEDFCF3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7978-35E4-4F1E-9CAF-D0FD7972BDA9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91004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20E9-BF99-40F2-8B9B-EEFBEDFCF3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7978-35E4-4F1E-9CAF-D0FD7972BDA9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7605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20E9-BF99-40F2-8B9B-EEFBEDFCF3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7978-35E4-4F1E-9CAF-D0FD7972BDA9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44364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20E9-BF99-40F2-8B9B-EEFBEDFCF3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7978-35E4-4F1E-9CAF-D0FD7972BDA9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47169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61936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20E9-BF99-40F2-8B9B-EEFBEDFCF3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7978-35E4-4F1E-9CAF-D0FD7972BDA9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3825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20E9-BF99-40F2-8B9B-EEFBEDFCF3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7978-35E4-4F1E-9CAF-D0FD7972BDA9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521144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20E9-BF99-40F2-8B9B-EEFBEDFCF3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7978-35E4-4F1E-9CAF-D0FD7972BDA9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1616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20E9-BF99-40F2-8B9B-EEFBEDFCF3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7978-35E4-4F1E-9CAF-D0FD7972BDA9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174393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C20E9-BF99-40F2-8B9B-EEFBEDFCF3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87978-35E4-4F1E-9CAF-D0FD7972BDA9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95030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18142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so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9603" y="6077429"/>
            <a:ext cx="982132" cy="4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561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so_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69603" y="353962"/>
            <a:ext cx="982132" cy="42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829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166586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618812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2200" y="215900"/>
            <a:ext cx="10515600" cy="541337"/>
          </a:xfrm>
          <a:prstGeom prst="rect">
            <a:avLst/>
          </a:prstGeom>
        </p:spPr>
        <p:txBody>
          <a:bodyPr anchor="b"/>
          <a:lstStyle>
            <a:lvl1pPr algn="l">
              <a:defRPr sz="3200">
                <a:solidFill>
                  <a:srgbClr val="7F7F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5600" y="278605"/>
            <a:ext cx="546100" cy="365125"/>
          </a:xfrm>
        </p:spPr>
        <p:txBody>
          <a:bodyPr/>
          <a:lstStyle>
            <a:lvl1pPr algn="ctr">
              <a:defRPr sz="1800">
                <a:solidFill>
                  <a:schemeClr val="bg1"/>
                </a:solidFill>
              </a:defRPr>
            </a:lvl1pPr>
          </a:lstStyle>
          <a:p>
            <a:fld id="{D80ADBF8-9A6D-4974-941C-E4A6BA203E60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154174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rot="10800000">
            <a:off x="4965171" y="955640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330795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040307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384458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 rot="10800000">
            <a:off x="4965171" y="5937416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5312571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6022083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2813547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0" y="2"/>
            <a:ext cx="12192000" cy="4851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4965171" y="5937416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5312571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6022083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336724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0" y="2006601"/>
            <a:ext cx="12192000" cy="485140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rot="10800000">
            <a:off x="4965171" y="955640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330795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040307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4112418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 rot="10800000">
            <a:off x="8451673" y="3566380"/>
            <a:ext cx="12192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680134" y="2012113"/>
            <a:ext cx="4047068" cy="4989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1067" y="2305413"/>
            <a:ext cx="4047068" cy="1032419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Graphics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7188134" y="2940493"/>
            <a:ext cx="4047068" cy="4989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7560667" y="3668033"/>
            <a:ext cx="3674535" cy="120226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algn="l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3599239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rot="10800000">
            <a:off x="2541940" y="3566380"/>
            <a:ext cx="12192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70401" y="2012113"/>
            <a:ext cx="4047068" cy="4989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1041333" y="2305413"/>
            <a:ext cx="4047068" cy="1032419"/>
          </a:xfrm>
          <a:prstGeom prst="rect">
            <a:avLst/>
          </a:prstGeom>
        </p:spPr>
        <p:txBody>
          <a:bodyPr/>
          <a:lstStyle>
            <a:lvl1pPr algn="ctr">
              <a:buNone/>
              <a:defRPr sz="48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Graphics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278401" y="2940493"/>
            <a:ext cx="4047068" cy="498939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Sample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6" hasCustomPrompt="1"/>
          </p:nvPr>
        </p:nvSpPr>
        <p:spPr>
          <a:xfrm>
            <a:off x="1650934" y="3668033"/>
            <a:ext cx="3674535" cy="1202267"/>
          </a:xfrm>
          <a:prstGeom prst="rect">
            <a:avLst/>
          </a:prstGeom>
        </p:spPr>
        <p:txBody>
          <a:bodyPr wrap="square">
            <a:noAutofit/>
          </a:bodyPr>
          <a:lstStyle>
            <a:lvl1pPr marL="0" algn="l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241304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 build="p">
        <p:tmplLst>
          <p:tmpl lvl="1">
            <p:tnLst>
              <p:par>
                <p:cTn presetID="22" presetClass="entr" presetSubtype="4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1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2434168" y="-1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0"/>
          </p:nvPr>
        </p:nvSpPr>
        <p:spPr>
          <a:xfrm>
            <a:off x="7315203" y="-1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Picture Placeholder 2"/>
          <p:cNvSpPr>
            <a:spLocks noGrp="1"/>
          </p:cNvSpPr>
          <p:nvPr>
            <p:ph type="pic" idx="11"/>
          </p:nvPr>
        </p:nvSpPr>
        <p:spPr>
          <a:xfrm>
            <a:off x="9747253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2"/>
          </p:nvPr>
        </p:nvSpPr>
        <p:spPr>
          <a:xfrm>
            <a:off x="4878921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63179551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2444754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4889505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7334255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Picture Placeholder 2"/>
          <p:cNvSpPr>
            <a:spLocks noGrp="1"/>
          </p:cNvSpPr>
          <p:nvPr>
            <p:ph type="pic" idx="17"/>
          </p:nvPr>
        </p:nvSpPr>
        <p:spPr>
          <a:xfrm>
            <a:off x="9798053" y="2396067"/>
            <a:ext cx="2444751" cy="23854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513872100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1095080" y="3725334"/>
            <a:ext cx="2351616" cy="269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3616029" y="3725334"/>
            <a:ext cx="2351616" cy="269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6136979" y="3725334"/>
            <a:ext cx="2351616" cy="269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idx="16"/>
          </p:nvPr>
        </p:nvSpPr>
        <p:spPr>
          <a:xfrm>
            <a:off x="8665969" y="3725334"/>
            <a:ext cx="2351616" cy="269451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125278715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6091765" y="2438400"/>
            <a:ext cx="6100235" cy="2209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 dirty="0"/>
              <a:t>Click icon to add picture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 rot="10800000">
            <a:off x="4965171" y="955640"/>
            <a:ext cx="2438400" cy="2117"/>
          </a:xfrm>
          <a:prstGeom prst="line">
            <a:avLst/>
          </a:prstGeom>
          <a:ln w="28575">
            <a:solidFill>
              <a:schemeClr val="accent3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812799" y="330795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spc="8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Vector Graphic Sample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812799" y="1040307"/>
            <a:ext cx="10743144" cy="709512"/>
          </a:xfrm>
          <a:prstGeom prst="rect">
            <a:avLst/>
          </a:prstGeom>
        </p:spPr>
        <p:txBody>
          <a:bodyPr/>
          <a:lstStyle>
            <a:lvl1pPr algn="ctr">
              <a:buNone/>
              <a:defRPr sz="1333" spc="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At </a:t>
            </a:r>
            <a:r>
              <a:rPr lang="en-US" dirty="0" err="1"/>
              <a:t>vero</a:t>
            </a:r>
            <a:r>
              <a:rPr lang="en-US" dirty="0"/>
              <a:t> </a:t>
            </a:r>
            <a:r>
              <a:rPr lang="en-US" dirty="0" err="1"/>
              <a:t>eos</a:t>
            </a:r>
            <a:r>
              <a:rPr lang="en-US" dirty="0"/>
              <a:t> et </a:t>
            </a:r>
            <a:r>
              <a:rPr lang="en-US" dirty="0" err="1"/>
              <a:t>accusamus</a:t>
            </a:r>
            <a:r>
              <a:rPr lang="en-US" dirty="0"/>
              <a:t> et </a:t>
            </a:r>
            <a:r>
              <a:rPr lang="en-US" dirty="0" err="1"/>
              <a:t>iusto</a:t>
            </a:r>
            <a:r>
              <a:rPr lang="en-US" dirty="0"/>
              <a:t> </a:t>
            </a:r>
            <a:r>
              <a:rPr lang="en-US" dirty="0" err="1"/>
              <a:t>odio</a:t>
            </a:r>
            <a:r>
              <a:rPr lang="en-US" dirty="0"/>
              <a:t> </a:t>
            </a:r>
            <a:r>
              <a:rPr lang="en-US" dirty="0" err="1"/>
              <a:t>dignissimos</a:t>
            </a:r>
            <a:r>
              <a:rPr lang="en-US" dirty="0"/>
              <a:t> </a:t>
            </a:r>
            <a:r>
              <a:rPr lang="en-US" dirty="0" err="1"/>
              <a:t>ducimus</a:t>
            </a:r>
            <a:r>
              <a:rPr lang="en-US" dirty="0"/>
              <a:t> qui </a:t>
            </a:r>
            <a:r>
              <a:rPr lang="en-US" dirty="0" err="1"/>
              <a:t>blanditiis</a:t>
            </a:r>
            <a:r>
              <a:rPr lang="en-US" dirty="0"/>
              <a:t> </a:t>
            </a:r>
            <a:r>
              <a:rPr lang="en-US" dirty="0" err="1"/>
              <a:t>praesentium</a:t>
            </a:r>
            <a:r>
              <a:rPr lang="en-US" dirty="0"/>
              <a:t> </a:t>
            </a:r>
            <a:r>
              <a:rPr lang="en-US" dirty="0" err="1"/>
              <a:t>voluptatum</a:t>
            </a:r>
            <a:r>
              <a:rPr lang="en-US" dirty="0"/>
              <a:t> </a:t>
            </a:r>
            <a:r>
              <a:rPr lang="en-US" dirty="0" err="1"/>
              <a:t>deleniti</a:t>
            </a:r>
            <a:r>
              <a:rPr lang="en-US" dirty="0"/>
              <a:t> </a:t>
            </a:r>
            <a:r>
              <a:rPr lang="en-US" dirty="0" err="1"/>
              <a:t>atque</a:t>
            </a:r>
            <a:endParaRPr lang="en-US" dirty="0"/>
          </a:p>
          <a:p>
            <a:r>
              <a:rPr lang="en-US" dirty="0"/>
              <a:t> </a:t>
            </a:r>
            <a:r>
              <a:rPr lang="en-US" dirty="0" err="1"/>
              <a:t>corrupti</a:t>
            </a:r>
            <a:r>
              <a:rPr lang="en-US" dirty="0"/>
              <a:t> quos </a:t>
            </a:r>
            <a:r>
              <a:rPr lang="en-US" dirty="0" err="1"/>
              <a:t>dolores</a:t>
            </a:r>
            <a:r>
              <a:rPr lang="en-US" dirty="0"/>
              <a:t> et </a:t>
            </a:r>
            <a:r>
              <a:rPr lang="en-US" dirty="0" err="1"/>
              <a:t>quas</a:t>
            </a:r>
            <a:r>
              <a:rPr lang="en-US" dirty="0"/>
              <a:t> </a:t>
            </a:r>
            <a:r>
              <a:rPr lang="en-US" dirty="0" err="1"/>
              <a:t>molestias</a:t>
            </a:r>
            <a:r>
              <a:rPr lang="en-US" dirty="0"/>
              <a:t> </a:t>
            </a:r>
            <a:r>
              <a:rPr lang="en-US" dirty="0" err="1"/>
              <a:t>excepturi</a:t>
            </a:r>
            <a:r>
              <a:rPr lang="en-US" dirty="0"/>
              <a:t> </a:t>
            </a:r>
            <a:r>
              <a:rPr lang="en-US" dirty="0" err="1"/>
              <a:t>sint</a:t>
            </a:r>
            <a:r>
              <a:rPr lang="en-US" dirty="0"/>
              <a:t> </a:t>
            </a:r>
            <a:r>
              <a:rPr lang="en-US" dirty="0" err="1"/>
              <a:t>occaecati</a:t>
            </a:r>
            <a:r>
              <a:rPr lang="en-US" dirty="0"/>
              <a:t> </a:t>
            </a:r>
            <a:r>
              <a:rPr lang="en-US" dirty="0" err="1"/>
              <a:t>cupidiate</a:t>
            </a:r>
            <a:r>
              <a:rPr lang="en-US" dirty="0"/>
              <a:t> non provident.</a:t>
            </a:r>
          </a:p>
        </p:txBody>
      </p:sp>
    </p:spTree>
    <p:extLst>
      <p:ext uri="{BB962C8B-B14F-4D97-AF65-F5344CB8AC3E}">
        <p14:creationId xmlns:p14="http://schemas.microsoft.com/office/powerpoint/2010/main" val="310172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7.xml"/><Relationship Id="rId18" Type="http://schemas.openxmlformats.org/officeDocument/2006/relationships/slideLayout" Target="../slideLayouts/slideLayout232.xml"/><Relationship Id="rId26" Type="http://schemas.openxmlformats.org/officeDocument/2006/relationships/slideLayout" Target="../slideLayouts/slideLayout240.xml"/><Relationship Id="rId39" Type="http://schemas.openxmlformats.org/officeDocument/2006/relationships/slideLayout" Target="../slideLayouts/slideLayout253.xml"/><Relationship Id="rId21" Type="http://schemas.openxmlformats.org/officeDocument/2006/relationships/slideLayout" Target="../slideLayouts/slideLayout235.xml"/><Relationship Id="rId34" Type="http://schemas.openxmlformats.org/officeDocument/2006/relationships/slideLayout" Target="../slideLayouts/slideLayout248.xml"/><Relationship Id="rId7" Type="http://schemas.openxmlformats.org/officeDocument/2006/relationships/slideLayout" Target="../slideLayouts/slideLayout221.xml"/><Relationship Id="rId12" Type="http://schemas.openxmlformats.org/officeDocument/2006/relationships/slideLayout" Target="../slideLayouts/slideLayout226.xml"/><Relationship Id="rId17" Type="http://schemas.openxmlformats.org/officeDocument/2006/relationships/slideLayout" Target="../slideLayouts/slideLayout231.xml"/><Relationship Id="rId25" Type="http://schemas.openxmlformats.org/officeDocument/2006/relationships/slideLayout" Target="../slideLayouts/slideLayout239.xml"/><Relationship Id="rId33" Type="http://schemas.openxmlformats.org/officeDocument/2006/relationships/slideLayout" Target="../slideLayouts/slideLayout247.xml"/><Relationship Id="rId38" Type="http://schemas.openxmlformats.org/officeDocument/2006/relationships/slideLayout" Target="../slideLayouts/slideLayout252.xml"/><Relationship Id="rId2" Type="http://schemas.openxmlformats.org/officeDocument/2006/relationships/slideLayout" Target="../slideLayouts/slideLayout216.xml"/><Relationship Id="rId16" Type="http://schemas.openxmlformats.org/officeDocument/2006/relationships/slideLayout" Target="../slideLayouts/slideLayout230.xml"/><Relationship Id="rId20" Type="http://schemas.openxmlformats.org/officeDocument/2006/relationships/slideLayout" Target="../slideLayouts/slideLayout234.xml"/><Relationship Id="rId29" Type="http://schemas.openxmlformats.org/officeDocument/2006/relationships/slideLayout" Target="../slideLayouts/slideLayout243.xml"/><Relationship Id="rId1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20.xml"/><Relationship Id="rId11" Type="http://schemas.openxmlformats.org/officeDocument/2006/relationships/slideLayout" Target="../slideLayouts/slideLayout225.xml"/><Relationship Id="rId24" Type="http://schemas.openxmlformats.org/officeDocument/2006/relationships/slideLayout" Target="../slideLayouts/slideLayout238.xml"/><Relationship Id="rId32" Type="http://schemas.openxmlformats.org/officeDocument/2006/relationships/slideLayout" Target="../slideLayouts/slideLayout246.xml"/><Relationship Id="rId37" Type="http://schemas.openxmlformats.org/officeDocument/2006/relationships/slideLayout" Target="../slideLayouts/slideLayout251.xml"/><Relationship Id="rId40" Type="http://schemas.openxmlformats.org/officeDocument/2006/relationships/theme" Target="../theme/theme10.xml"/><Relationship Id="rId5" Type="http://schemas.openxmlformats.org/officeDocument/2006/relationships/slideLayout" Target="../slideLayouts/slideLayout219.xml"/><Relationship Id="rId15" Type="http://schemas.openxmlformats.org/officeDocument/2006/relationships/slideLayout" Target="../slideLayouts/slideLayout229.xml"/><Relationship Id="rId23" Type="http://schemas.openxmlformats.org/officeDocument/2006/relationships/slideLayout" Target="../slideLayouts/slideLayout237.xml"/><Relationship Id="rId28" Type="http://schemas.openxmlformats.org/officeDocument/2006/relationships/slideLayout" Target="../slideLayouts/slideLayout242.xml"/><Relationship Id="rId36" Type="http://schemas.openxmlformats.org/officeDocument/2006/relationships/slideLayout" Target="../slideLayouts/slideLayout250.xml"/><Relationship Id="rId10" Type="http://schemas.openxmlformats.org/officeDocument/2006/relationships/slideLayout" Target="../slideLayouts/slideLayout224.xml"/><Relationship Id="rId19" Type="http://schemas.openxmlformats.org/officeDocument/2006/relationships/slideLayout" Target="../slideLayouts/slideLayout233.xml"/><Relationship Id="rId31" Type="http://schemas.openxmlformats.org/officeDocument/2006/relationships/slideLayout" Target="../slideLayouts/slideLayout245.xml"/><Relationship Id="rId4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23.xml"/><Relationship Id="rId14" Type="http://schemas.openxmlformats.org/officeDocument/2006/relationships/slideLayout" Target="../slideLayouts/slideLayout228.xml"/><Relationship Id="rId22" Type="http://schemas.openxmlformats.org/officeDocument/2006/relationships/slideLayout" Target="../slideLayouts/slideLayout236.xml"/><Relationship Id="rId27" Type="http://schemas.openxmlformats.org/officeDocument/2006/relationships/slideLayout" Target="../slideLayouts/slideLayout241.xml"/><Relationship Id="rId30" Type="http://schemas.openxmlformats.org/officeDocument/2006/relationships/slideLayout" Target="../slideLayouts/slideLayout244.xml"/><Relationship Id="rId35" Type="http://schemas.openxmlformats.org/officeDocument/2006/relationships/slideLayout" Target="../slideLayouts/slideLayout249.xml"/><Relationship Id="rId8" Type="http://schemas.openxmlformats.org/officeDocument/2006/relationships/slideLayout" Target="../slideLayouts/slideLayout222.xml"/><Relationship Id="rId3" Type="http://schemas.openxmlformats.org/officeDocument/2006/relationships/slideLayout" Target="../slideLayouts/slideLayout217.xml"/></Relationships>
</file>

<file path=ppt/slideMasters/_rels/slideMaster1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66.xml"/><Relationship Id="rId18" Type="http://schemas.openxmlformats.org/officeDocument/2006/relationships/slideLayout" Target="../slideLayouts/slideLayout271.xml"/><Relationship Id="rId26" Type="http://schemas.openxmlformats.org/officeDocument/2006/relationships/slideLayout" Target="../slideLayouts/slideLayout279.xml"/><Relationship Id="rId39" Type="http://schemas.openxmlformats.org/officeDocument/2006/relationships/slideLayout" Target="../slideLayouts/slideLayout292.xml"/><Relationship Id="rId21" Type="http://schemas.openxmlformats.org/officeDocument/2006/relationships/slideLayout" Target="../slideLayouts/slideLayout274.xml"/><Relationship Id="rId34" Type="http://schemas.openxmlformats.org/officeDocument/2006/relationships/slideLayout" Target="../slideLayouts/slideLayout287.xml"/><Relationship Id="rId7" Type="http://schemas.openxmlformats.org/officeDocument/2006/relationships/slideLayout" Target="../slideLayouts/slideLayout260.xml"/><Relationship Id="rId12" Type="http://schemas.openxmlformats.org/officeDocument/2006/relationships/slideLayout" Target="../slideLayouts/slideLayout265.xml"/><Relationship Id="rId17" Type="http://schemas.openxmlformats.org/officeDocument/2006/relationships/slideLayout" Target="../slideLayouts/slideLayout270.xml"/><Relationship Id="rId25" Type="http://schemas.openxmlformats.org/officeDocument/2006/relationships/slideLayout" Target="../slideLayouts/slideLayout278.xml"/><Relationship Id="rId33" Type="http://schemas.openxmlformats.org/officeDocument/2006/relationships/slideLayout" Target="../slideLayouts/slideLayout286.xml"/><Relationship Id="rId38" Type="http://schemas.openxmlformats.org/officeDocument/2006/relationships/slideLayout" Target="../slideLayouts/slideLayout291.xml"/><Relationship Id="rId2" Type="http://schemas.openxmlformats.org/officeDocument/2006/relationships/slideLayout" Target="../slideLayouts/slideLayout255.xml"/><Relationship Id="rId16" Type="http://schemas.openxmlformats.org/officeDocument/2006/relationships/slideLayout" Target="../slideLayouts/slideLayout269.xml"/><Relationship Id="rId20" Type="http://schemas.openxmlformats.org/officeDocument/2006/relationships/slideLayout" Target="../slideLayouts/slideLayout273.xml"/><Relationship Id="rId29" Type="http://schemas.openxmlformats.org/officeDocument/2006/relationships/slideLayout" Target="../slideLayouts/slideLayout282.xml"/><Relationship Id="rId1" Type="http://schemas.openxmlformats.org/officeDocument/2006/relationships/slideLayout" Target="../slideLayouts/slideLayout254.xml"/><Relationship Id="rId6" Type="http://schemas.openxmlformats.org/officeDocument/2006/relationships/slideLayout" Target="../slideLayouts/slideLayout259.xml"/><Relationship Id="rId11" Type="http://schemas.openxmlformats.org/officeDocument/2006/relationships/slideLayout" Target="../slideLayouts/slideLayout264.xml"/><Relationship Id="rId24" Type="http://schemas.openxmlformats.org/officeDocument/2006/relationships/slideLayout" Target="../slideLayouts/slideLayout277.xml"/><Relationship Id="rId32" Type="http://schemas.openxmlformats.org/officeDocument/2006/relationships/slideLayout" Target="../slideLayouts/slideLayout285.xml"/><Relationship Id="rId37" Type="http://schemas.openxmlformats.org/officeDocument/2006/relationships/slideLayout" Target="../slideLayouts/slideLayout290.xml"/><Relationship Id="rId40" Type="http://schemas.openxmlformats.org/officeDocument/2006/relationships/theme" Target="../theme/theme11.xml"/><Relationship Id="rId5" Type="http://schemas.openxmlformats.org/officeDocument/2006/relationships/slideLayout" Target="../slideLayouts/slideLayout258.xml"/><Relationship Id="rId15" Type="http://schemas.openxmlformats.org/officeDocument/2006/relationships/slideLayout" Target="../slideLayouts/slideLayout268.xml"/><Relationship Id="rId23" Type="http://schemas.openxmlformats.org/officeDocument/2006/relationships/slideLayout" Target="../slideLayouts/slideLayout276.xml"/><Relationship Id="rId28" Type="http://schemas.openxmlformats.org/officeDocument/2006/relationships/slideLayout" Target="../slideLayouts/slideLayout281.xml"/><Relationship Id="rId36" Type="http://schemas.openxmlformats.org/officeDocument/2006/relationships/slideLayout" Target="../slideLayouts/slideLayout289.xml"/><Relationship Id="rId10" Type="http://schemas.openxmlformats.org/officeDocument/2006/relationships/slideLayout" Target="../slideLayouts/slideLayout263.xml"/><Relationship Id="rId19" Type="http://schemas.openxmlformats.org/officeDocument/2006/relationships/slideLayout" Target="../slideLayouts/slideLayout272.xml"/><Relationship Id="rId31" Type="http://schemas.openxmlformats.org/officeDocument/2006/relationships/slideLayout" Target="../slideLayouts/slideLayout284.xml"/><Relationship Id="rId4" Type="http://schemas.openxmlformats.org/officeDocument/2006/relationships/slideLayout" Target="../slideLayouts/slideLayout257.xml"/><Relationship Id="rId9" Type="http://schemas.openxmlformats.org/officeDocument/2006/relationships/slideLayout" Target="../slideLayouts/slideLayout262.xml"/><Relationship Id="rId14" Type="http://schemas.openxmlformats.org/officeDocument/2006/relationships/slideLayout" Target="../slideLayouts/slideLayout267.xml"/><Relationship Id="rId22" Type="http://schemas.openxmlformats.org/officeDocument/2006/relationships/slideLayout" Target="../slideLayouts/slideLayout275.xml"/><Relationship Id="rId27" Type="http://schemas.openxmlformats.org/officeDocument/2006/relationships/slideLayout" Target="../slideLayouts/slideLayout280.xml"/><Relationship Id="rId30" Type="http://schemas.openxmlformats.org/officeDocument/2006/relationships/slideLayout" Target="../slideLayouts/slideLayout283.xml"/><Relationship Id="rId35" Type="http://schemas.openxmlformats.org/officeDocument/2006/relationships/slideLayout" Target="../slideLayouts/slideLayout288.xml"/><Relationship Id="rId8" Type="http://schemas.openxmlformats.org/officeDocument/2006/relationships/slideLayout" Target="../slideLayouts/slideLayout261.xml"/><Relationship Id="rId3" Type="http://schemas.openxmlformats.org/officeDocument/2006/relationships/slideLayout" Target="../slideLayouts/slideLayout2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26" Type="http://schemas.openxmlformats.org/officeDocument/2006/relationships/slideLayout" Target="../slideLayouts/slideLayout47.xml"/><Relationship Id="rId39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42.xml"/><Relationship Id="rId34" Type="http://schemas.openxmlformats.org/officeDocument/2006/relationships/slideLayout" Target="../slideLayouts/slideLayout55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5" Type="http://schemas.openxmlformats.org/officeDocument/2006/relationships/slideLayout" Target="../slideLayouts/slideLayout46.xml"/><Relationship Id="rId33" Type="http://schemas.openxmlformats.org/officeDocument/2006/relationships/slideLayout" Target="../slideLayouts/slideLayout54.xml"/><Relationship Id="rId38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29" Type="http://schemas.openxmlformats.org/officeDocument/2006/relationships/slideLayout" Target="../slideLayouts/slideLayout50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slideLayout" Target="../slideLayouts/slideLayout45.xml"/><Relationship Id="rId32" Type="http://schemas.openxmlformats.org/officeDocument/2006/relationships/slideLayout" Target="../slideLayouts/slideLayout53.xml"/><Relationship Id="rId37" Type="http://schemas.openxmlformats.org/officeDocument/2006/relationships/slideLayout" Target="../slideLayouts/slideLayout58.xml"/><Relationship Id="rId40" Type="http://schemas.openxmlformats.org/officeDocument/2006/relationships/theme" Target="../theme/theme3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28" Type="http://schemas.openxmlformats.org/officeDocument/2006/relationships/slideLayout" Target="../slideLayouts/slideLayout49.xml"/><Relationship Id="rId36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31" Type="http://schemas.openxmlformats.org/officeDocument/2006/relationships/slideLayout" Target="../slideLayouts/slideLayout52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Relationship Id="rId27" Type="http://schemas.openxmlformats.org/officeDocument/2006/relationships/slideLayout" Target="../slideLayouts/slideLayout48.xml"/><Relationship Id="rId30" Type="http://schemas.openxmlformats.org/officeDocument/2006/relationships/slideLayout" Target="../slideLayouts/slideLayout51.xml"/><Relationship Id="rId35" Type="http://schemas.openxmlformats.org/officeDocument/2006/relationships/slideLayout" Target="../slideLayouts/slideLayout56.xml"/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_rels/slideMaster6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slideLayout" Target="../slideLayouts/slideLayout110.xml"/><Relationship Id="rId39" Type="http://schemas.openxmlformats.org/officeDocument/2006/relationships/slideLayout" Target="../slideLayouts/slideLayout123.xml"/><Relationship Id="rId21" Type="http://schemas.openxmlformats.org/officeDocument/2006/relationships/slideLayout" Target="../slideLayouts/slideLayout105.xml"/><Relationship Id="rId34" Type="http://schemas.openxmlformats.org/officeDocument/2006/relationships/slideLayout" Target="../slideLayouts/slideLayout118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slideLayout" Target="../slideLayouts/slideLayout109.xml"/><Relationship Id="rId33" Type="http://schemas.openxmlformats.org/officeDocument/2006/relationships/slideLayout" Target="../slideLayouts/slideLayout117.xml"/><Relationship Id="rId38" Type="http://schemas.openxmlformats.org/officeDocument/2006/relationships/slideLayout" Target="../slideLayouts/slideLayout122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29" Type="http://schemas.openxmlformats.org/officeDocument/2006/relationships/slideLayout" Target="../slideLayouts/slideLayout113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32" Type="http://schemas.openxmlformats.org/officeDocument/2006/relationships/slideLayout" Target="../slideLayouts/slideLayout116.xml"/><Relationship Id="rId37" Type="http://schemas.openxmlformats.org/officeDocument/2006/relationships/slideLayout" Target="../slideLayouts/slideLayout121.xml"/><Relationship Id="rId40" Type="http://schemas.openxmlformats.org/officeDocument/2006/relationships/theme" Target="../theme/theme6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28" Type="http://schemas.openxmlformats.org/officeDocument/2006/relationships/slideLayout" Target="../slideLayouts/slideLayout112.xml"/><Relationship Id="rId36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31" Type="http://schemas.openxmlformats.org/officeDocument/2006/relationships/slideLayout" Target="../slideLayouts/slideLayout115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Relationship Id="rId27" Type="http://schemas.openxmlformats.org/officeDocument/2006/relationships/slideLayout" Target="../slideLayouts/slideLayout111.xml"/><Relationship Id="rId30" Type="http://schemas.openxmlformats.org/officeDocument/2006/relationships/slideLayout" Target="../slideLayouts/slideLayout114.xml"/><Relationship Id="rId35" Type="http://schemas.openxmlformats.org/officeDocument/2006/relationships/slideLayout" Target="../slideLayouts/slideLayout119.xml"/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/Relationships>
</file>

<file path=ppt/slideMasters/_rels/slideMaster7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6.xml"/><Relationship Id="rId18" Type="http://schemas.openxmlformats.org/officeDocument/2006/relationships/slideLayout" Target="../slideLayouts/slideLayout141.xml"/><Relationship Id="rId26" Type="http://schemas.openxmlformats.org/officeDocument/2006/relationships/slideLayout" Target="../slideLayouts/slideLayout149.xml"/><Relationship Id="rId39" Type="http://schemas.openxmlformats.org/officeDocument/2006/relationships/slideLayout" Target="../slideLayouts/slideLayout162.xml"/><Relationship Id="rId21" Type="http://schemas.openxmlformats.org/officeDocument/2006/relationships/slideLayout" Target="../slideLayouts/slideLayout144.xml"/><Relationship Id="rId34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slideLayout" Target="../slideLayouts/slideLayout140.xml"/><Relationship Id="rId25" Type="http://schemas.openxmlformats.org/officeDocument/2006/relationships/slideLayout" Target="../slideLayouts/slideLayout148.xml"/><Relationship Id="rId33" Type="http://schemas.openxmlformats.org/officeDocument/2006/relationships/slideLayout" Target="../slideLayouts/slideLayout156.xml"/><Relationship Id="rId38" Type="http://schemas.openxmlformats.org/officeDocument/2006/relationships/slideLayout" Target="../slideLayouts/slideLayout161.xml"/><Relationship Id="rId2" Type="http://schemas.openxmlformats.org/officeDocument/2006/relationships/slideLayout" Target="../slideLayouts/slideLayout125.xml"/><Relationship Id="rId16" Type="http://schemas.openxmlformats.org/officeDocument/2006/relationships/slideLayout" Target="../slideLayouts/slideLayout139.xml"/><Relationship Id="rId20" Type="http://schemas.openxmlformats.org/officeDocument/2006/relationships/slideLayout" Target="../slideLayouts/slideLayout143.xml"/><Relationship Id="rId29" Type="http://schemas.openxmlformats.org/officeDocument/2006/relationships/slideLayout" Target="../slideLayouts/slideLayout152.xml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24" Type="http://schemas.openxmlformats.org/officeDocument/2006/relationships/slideLayout" Target="../slideLayouts/slideLayout147.xml"/><Relationship Id="rId32" Type="http://schemas.openxmlformats.org/officeDocument/2006/relationships/slideLayout" Target="../slideLayouts/slideLayout155.xml"/><Relationship Id="rId37" Type="http://schemas.openxmlformats.org/officeDocument/2006/relationships/slideLayout" Target="../slideLayouts/slideLayout160.xml"/><Relationship Id="rId40" Type="http://schemas.openxmlformats.org/officeDocument/2006/relationships/theme" Target="../theme/theme7.xml"/><Relationship Id="rId5" Type="http://schemas.openxmlformats.org/officeDocument/2006/relationships/slideLayout" Target="../slideLayouts/slideLayout128.xml"/><Relationship Id="rId15" Type="http://schemas.openxmlformats.org/officeDocument/2006/relationships/slideLayout" Target="../slideLayouts/slideLayout138.xml"/><Relationship Id="rId23" Type="http://schemas.openxmlformats.org/officeDocument/2006/relationships/slideLayout" Target="../slideLayouts/slideLayout146.xml"/><Relationship Id="rId28" Type="http://schemas.openxmlformats.org/officeDocument/2006/relationships/slideLayout" Target="../slideLayouts/slideLayout151.xml"/><Relationship Id="rId36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33.xml"/><Relationship Id="rId19" Type="http://schemas.openxmlformats.org/officeDocument/2006/relationships/slideLayout" Target="../slideLayouts/slideLayout142.xml"/><Relationship Id="rId31" Type="http://schemas.openxmlformats.org/officeDocument/2006/relationships/slideLayout" Target="../slideLayouts/slideLayout154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Relationship Id="rId22" Type="http://schemas.openxmlformats.org/officeDocument/2006/relationships/slideLayout" Target="../slideLayouts/slideLayout145.xml"/><Relationship Id="rId27" Type="http://schemas.openxmlformats.org/officeDocument/2006/relationships/slideLayout" Target="../slideLayouts/slideLayout150.xml"/><Relationship Id="rId30" Type="http://schemas.openxmlformats.org/officeDocument/2006/relationships/slideLayout" Target="../slideLayouts/slideLayout153.xml"/><Relationship Id="rId35" Type="http://schemas.openxmlformats.org/officeDocument/2006/relationships/slideLayout" Target="../slideLayouts/slideLayout158.xml"/><Relationship Id="rId8" Type="http://schemas.openxmlformats.org/officeDocument/2006/relationships/slideLayout" Target="../slideLayouts/slideLayout131.xml"/><Relationship Id="rId3" Type="http://schemas.openxmlformats.org/officeDocument/2006/relationships/slideLayout" Target="../slideLayouts/slideLayout12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88.xml"/><Relationship Id="rId18" Type="http://schemas.openxmlformats.org/officeDocument/2006/relationships/slideLayout" Target="../slideLayouts/slideLayout193.xml"/><Relationship Id="rId26" Type="http://schemas.openxmlformats.org/officeDocument/2006/relationships/slideLayout" Target="../slideLayouts/slideLayout201.xml"/><Relationship Id="rId39" Type="http://schemas.openxmlformats.org/officeDocument/2006/relationships/slideLayout" Target="../slideLayouts/slideLayout214.xml"/><Relationship Id="rId21" Type="http://schemas.openxmlformats.org/officeDocument/2006/relationships/slideLayout" Target="../slideLayouts/slideLayout196.xml"/><Relationship Id="rId34" Type="http://schemas.openxmlformats.org/officeDocument/2006/relationships/slideLayout" Target="../slideLayouts/slideLayout209.xml"/><Relationship Id="rId7" Type="http://schemas.openxmlformats.org/officeDocument/2006/relationships/slideLayout" Target="../slideLayouts/slideLayout182.xml"/><Relationship Id="rId12" Type="http://schemas.openxmlformats.org/officeDocument/2006/relationships/slideLayout" Target="../slideLayouts/slideLayout187.xml"/><Relationship Id="rId17" Type="http://schemas.openxmlformats.org/officeDocument/2006/relationships/slideLayout" Target="../slideLayouts/slideLayout192.xml"/><Relationship Id="rId25" Type="http://schemas.openxmlformats.org/officeDocument/2006/relationships/slideLayout" Target="../slideLayouts/slideLayout200.xml"/><Relationship Id="rId33" Type="http://schemas.openxmlformats.org/officeDocument/2006/relationships/slideLayout" Target="../slideLayouts/slideLayout208.xml"/><Relationship Id="rId38" Type="http://schemas.openxmlformats.org/officeDocument/2006/relationships/slideLayout" Target="../slideLayouts/slideLayout213.xml"/><Relationship Id="rId2" Type="http://schemas.openxmlformats.org/officeDocument/2006/relationships/slideLayout" Target="../slideLayouts/slideLayout177.xml"/><Relationship Id="rId16" Type="http://schemas.openxmlformats.org/officeDocument/2006/relationships/slideLayout" Target="../slideLayouts/slideLayout191.xml"/><Relationship Id="rId20" Type="http://schemas.openxmlformats.org/officeDocument/2006/relationships/slideLayout" Target="../slideLayouts/slideLayout195.xml"/><Relationship Id="rId29" Type="http://schemas.openxmlformats.org/officeDocument/2006/relationships/slideLayout" Target="../slideLayouts/slideLayout204.xml"/><Relationship Id="rId1" Type="http://schemas.openxmlformats.org/officeDocument/2006/relationships/slideLayout" Target="../slideLayouts/slideLayout176.xml"/><Relationship Id="rId6" Type="http://schemas.openxmlformats.org/officeDocument/2006/relationships/slideLayout" Target="../slideLayouts/slideLayout181.xml"/><Relationship Id="rId11" Type="http://schemas.openxmlformats.org/officeDocument/2006/relationships/slideLayout" Target="../slideLayouts/slideLayout186.xml"/><Relationship Id="rId24" Type="http://schemas.openxmlformats.org/officeDocument/2006/relationships/slideLayout" Target="../slideLayouts/slideLayout199.xml"/><Relationship Id="rId32" Type="http://schemas.openxmlformats.org/officeDocument/2006/relationships/slideLayout" Target="../slideLayouts/slideLayout207.xml"/><Relationship Id="rId37" Type="http://schemas.openxmlformats.org/officeDocument/2006/relationships/slideLayout" Target="../slideLayouts/slideLayout212.xml"/><Relationship Id="rId40" Type="http://schemas.openxmlformats.org/officeDocument/2006/relationships/theme" Target="../theme/theme9.xml"/><Relationship Id="rId5" Type="http://schemas.openxmlformats.org/officeDocument/2006/relationships/slideLayout" Target="../slideLayouts/slideLayout180.xml"/><Relationship Id="rId15" Type="http://schemas.openxmlformats.org/officeDocument/2006/relationships/slideLayout" Target="../slideLayouts/slideLayout190.xml"/><Relationship Id="rId23" Type="http://schemas.openxmlformats.org/officeDocument/2006/relationships/slideLayout" Target="../slideLayouts/slideLayout198.xml"/><Relationship Id="rId28" Type="http://schemas.openxmlformats.org/officeDocument/2006/relationships/slideLayout" Target="../slideLayouts/slideLayout203.xml"/><Relationship Id="rId36" Type="http://schemas.openxmlformats.org/officeDocument/2006/relationships/slideLayout" Target="../slideLayouts/slideLayout211.xml"/><Relationship Id="rId10" Type="http://schemas.openxmlformats.org/officeDocument/2006/relationships/slideLayout" Target="../slideLayouts/slideLayout185.xml"/><Relationship Id="rId19" Type="http://schemas.openxmlformats.org/officeDocument/2006/relationships/slideLayout" Target="../slideLayouts/slideLayout194.xml"/><Relationship Id="rId31" Type="http://schemas.openxmlformats.org/officeDocument/2006/relationships/slideLayout" Target="../slideLayouts/slideLayout206.xml"/><Relationship Id="rId4" Type="http://schemas.openxmlformats.org/officeDocument/2006/relationships/slideLayout" Target="../slideLayouts/slideLayout179.xml"/><Relationship Id="rId9" Type="http://schemas.openxmlformats.org/officeDocument/2006/relationships/slideLayout" Target="../slideLayouts/slideLayout184.xml"/><Relationship Id="rId14" Type="http://schemas.openxmlformats.org/officeDocument/2006/relationships/slideLayout" Target="../slideLayouts/slideLayout189.xml"/><Relationship Id="rId22" Type="http://schemas.openxmlformats.org/officeDocument/2006/relationships/slideLayout" Target="../slideLayouts/slideLayout197.xml"/><Relationship Id="rId27" Type="http://schemas.openxmlformats.org/officeDocument/2006/relationships/slideLayout" Target="../slideLayouts/slideLayout202.xml"/><Relationship Id="rId30" Type="http://schemas.openxmlformats.org/officeDocument/2006/relationships/slideLayout" Target="../slideLayouts/slideLayout205.xml"/><Relationship Id="rId35" Type="http://schemas.openxmlformats.org/officeDocument/2006/relationships/slideLayout" Target="../slideLayouts/slideLayout210.xml"/><Relationship Id="rId8" Type="http://schemas.openxmlformats.org/officeDocument/2006/relationships/slideLayout" Target="../slideLayouts/slideLayout183.xml"/><Relationship Id="rId3" Type="http://schemas.openxmlformats.org/officeDocument/2006/relationships/slideLayout" Target="../slideLayouts/slideLayout17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877B1AD-D523-4C0D-8362-A7CFF4E86502}" type="datetimeFigureOut">
              <a:rPr lang="en-US" smtClean="0"/>
              <a:pPr/>
              <a:t>7/10/2019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8B9E821-CB41-4557-879C-24BFC1EF65F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75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55" r:id="rId2"/>
    <p:sldLayoutId id="2147483750" r:id="rId3"/>
    <p:sldLayoutId id="2147483752" r:id="rId4"/>
    <p:sldLayoutId id="2147483753" r:id="rId5"/>
    <p:sldLayoutId id="2147483756" r:id="rId6"/>
    <p:sldLayoutId id="2147483765" r:id="rId7"/>
    <p:sldLayoutId id="2147483766" r:id="rId8"/>
    <p:sldLayoutId id="2147483770" r:id="rId9"/>
    <p:sldLayoutId id="2147483773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Roboto Condensed" panose="020000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400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230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  <p:sldLayoutId id="2147484012" r:id="rId12"/>
    <p:sldLayoutId id="2147484013" r:id="rId13"/>
    <p:sldLayoutId id="2147484014" r:id="rId14"/>
    <p:sldLayoutId id="2147484015" r:id="rId15"/>
    <p:sldLayoutId id="2147484016" r:id="rId16"/>
    <p:sldLayoutId id="2147484017" r:id="rId17"/>
    <p:sldLayoutId id="2147484018" r:id="rId18"/>
    <p:sldLayoutId id="2147484019" r:id="rId19"/>
    <p:sldLayoutId id="2147484020" r:id="rId20"/>
    <p:sldLayoutId id="2147484021" r:id="rId21"/>
    <p:sldLayoutId id="2147484022" r:id="rId22"/>
    <p:sldLayoutId id="2147484023" r:id="rId23"/>
    <p:sldLayoutId id="2147484024" r:id="rId24"/>
    <p:sldLayoutId id="2147484025" r:id="rId25"/>
    <p:sldLayoutId id="2147484026" r:id="rId26"/>
    <p:sldLayoutId id="2147484027" r:id="rId27"/>
    <p:sldLayoutId id="2147484028" r:id="rId28"/>
    <p:sldLayoutId id="2147484029" r:id="rId29"/>
    <p:sldLayoutId id="2147484030" r:id="rId30"/>
    <p:sldLayoutId id="2147484031" r:id="rId31"/>
    <p:sldLayoutId id="2147484032" r:id="rId32"/>
    <p:sldLayoutId id="2147484033" r:id="rId33"/>
    <p:sldLayoutId id="2147484034" r:id="rId34"/>
    <p:sldLayoutId id="2147484035" r:id="rId35"/>
    <p:sldLayoutId id="2147484036" r:id="rId36"/>
    <p:sldLayoutId id="2147484037" r:id="rId37"/>
    <p:sldLayoutId id="2147484038" r:id="rId38"/>
    <p:sldLayoutId id="2147484039" r:id="rId39"/>
  </p:sldLayoutIdLst>
  <p:txStyles>
    <p:titleStyle>
      <a:lvl1pPr algn="ctr" defTabSz="609585" rtl="0" eaLnBrk="1" latinLnBrk="0" hangingPunct="1">
        <a:spcBef>
          <a:spcPct val="0"/>
        </a:spcBef>
        <a:buNone/>
        <a:defRPr sz="4267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None/>
        <a:defRPr sz="2667" kern="1200">
          <a:solidFill>
            <a:srgbClr val="1F497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400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7652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  <p:sldLayoutId id="2147484042" r:id="rId2"/>
    <p:sldLayoutId id="2147484043" r:id="rId3"/>
    <p:sldLayoutId id="2147484044" r:id="rId4"/>
    <p:sldLayoutId id="2147484045" r:id="rId5"/>
    <p:sldLayoutId id="2147484046" r:id="rId6"/>
    <p:sldLayoutId id="2147484047" r:id="rId7"/>
    <p:sldLayoutId id="2147484048" r:id="rId8"/>
    <p:sldLayoutId id="2147484049" r:id="rId9"/>
    <p:sldLayoutId id="2147484050" r:id="rId10"/>
    <p:sldLayoutId id="2147484051" r:id="rId11"/>
    <p:sldLayoutId id="2147484052" r:id="rId12"/>
    <p:sldLayoutId id="2147484053" r:id="rId13"/>
    <p:sldLayoutId id="2147484054" r:id="rId14"/>
    <p:sldLayoutId id="2147484055" r:id="rId15"/>
    <p:sldLayoutId id="2147484056" r:id="rId16"/>
    <p:sldLayoutId id="2147484057" r:id="rId17"/>
    <p:sldLayoutId id="2147484058" r:id="rId18"/>
    <p:sldLayoutId id="2147484059" r:id="rId19"/>
    <p:sldLayoutId id="2147484060" r:id="rId20"/>
    <p:sldLayoutId id="2147484061" r:id="rId21"/>
    <p:sldLayoutId id="2147484062" r:id="rId22"/>
    <p:sldLayoutId id="2147484063" r:id="rId23"/>
    <p:sldLayoutId id="2147484064" r:id="rId24"/>
    <p:sldLayoutId id="2147484065" r:id="rId25"/>
    <p:sldLayoutId id="2147484066" r:id="rId26"/>
    <p:sldLayoutId id="2147484067" r:id="rId27"/>
    <p:sldLayoutId id="2147484068" r:id="rId28"/>
    <p:sldLayoutId id="2147484069" r:id="rId29"/>
    <p:sldLayoutId id="2147484070" r:id="rId30"/>
    <p:sldLayoutId id="2147484071" r:id="rId31"/>
    <p:sldLayoutId id="2147484072" r:id="rId32"/>
    <p:sldLayoutId id="2147484073" r:id="rId33"/>
    <p:sldLayoutId id="2147484074" r:id="rId34"/>
    <p:sldLayoutId id="2147484075" r:id="rId35"/>
    <p:sldLayoutId id="2147484076" r:id="rId36"/>
    <p:sldLayoutId id="2147484077" r:id="rId37"/>
    <p:sldLayoutId id="2147484078" r:id="rId38"/>
    <p:sldLayoutId id="2147484079" r:id="rId39"/>
  </p:sldLayoutIdLst>
  <p:txStyles>
    <p:titleStyle>
      <a:lvl1pPr algn="ctr" defTabSz="609585" rtl="0" eaLnBrk="1" latinLnBrk="0" hangingPunct="1">
        <a:spcBef>
          <a:spcPct val="0"/>
        </a:spcBef>
        <a:buNone/>
        <a:defRPr sz="4267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None/>
        <a:defRPr sz="2667" kern="1200">
          <a:solidFill>
            <a:srgbClr val="1F497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C20E9-BF99-40F2-8B9B-EEFBEDFCF3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87978-35E4-4F1E-9CAF-D0FD7972BDA9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36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400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015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  <p:sldLayoutId id="2147483800" r:id="rId14"/>
    <p:sldLayoutId id="2147483801" r:id="rId15"/>
    <p:sldLayoutId id="2147483802" r:id="rId16"/>
    <p:sldLayoutId id="2147483803" r:id="rId17"/>
    <p:sldLayoutId id="2147483804" r:id="rId18"/>
    <p:sldLayoutId id="2147483805" r:id="rId19"/>
    <p:sldLayoutId id="2147483806" r:id="rId20"/>
    <p:sldLayoutId id="2147483807" r:id="rId21"/>
    <p:sldLayoutId id="2147483808" r:id="rId22"/>
    <p:sldLayoutId id="2147483809" r:id="rId23"/>
    <p:sldLayoutId id="2147483810" r:id="rId24"/>
    <p:sldLayoutId id="2147483811" r:id="rId25"/>
    <p:sldLayoutId id="2147483812" r:id="rId26"/>
    <p:sldLayoutId id="2147483813" r:id="rId27"/>
    <p:sldLayoutId id="2147483814" r:id="rId28"/>
    <p:sldLayoutId id="2147483815" r:id="rId29"/>
    <p:sldLayoutId id="2147483816" r:id="rId30"/>
    <p:sldLayoutId id="2147483817" r:id="rId31"/>
    <p:sldLayoutId id="2147483818" r:id="rId32"/>
    <p:sldLayoutId id="2147483819" r:id="rId33"/>
    <p:sldLayoutId id="2147483820" r:id="rId34"/>
    <p:sldLayoutId id="2147483821" r:id="rId35"/>
    <p:sldLayoutId id="2147483822" r:id="rId36"/>
    <p:sldLayoutId id="2147483823" r:id="rId37"/>
    <p:sldLayoutId id="2147483824" r:id="rId38"/>
    <p:sldLayoutId id="2147483825" r:id="rId39"/>
  </p:sldLayoutIdLst>
  <p:txStyles>
    <p:titleStyle>
      <a:lvl1pPr algn="ctr" defTabSz="609585" rtl="0" eaLnBrk="1" latinLnBrk="0" hangingPunct="1">
        <a:spcBef>
          <a:spcPct val="0"/>
        </a:spcBef>
        <a:buNone/>
        <a:defRPr sz="4267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None/>
        <a:defRPr sz="2667" kern="1200">
          <a:solidFill>
            <a:srgbClr val="1F497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951621" y="6255141"/>
            <a:ext cx="54997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41C54"/>
                </a:solidFill>
                <a:latin typeface="FontAwesome" pitchFamily="2" charset="0"/>
              </a:rPr>
              <a:t></a:t>
            </a:r>
            <a:endParaRPr lang="en-US" sz="2000" dirty="0">
              <a:solidFill>
                <a:srgbClr val="F41C54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311383" y="6264665"/>
            <a:ext cx="115592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>
                <a:ln w="0"/>
                <a:solidFill>
                  <a:prstClr val="white">
                    <a:lumMod val="65000"/>
                  </a:prstClr>
                </a:solidFill>
                <a:latin typeface="Raleway" panose="020B0503030101060003" pitchFamily="34" charset="0"/>
              </a:rPr>
              <a:t>TARGET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9244356" y="6303137"/>
            <a:ext cx="2134646" cy="2923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1300" dirty="0">
                <a:ln w="0"/>
                <a:solidFill>
                  <a:prstClr val="white">
                    <a:lumMod val="65000"/>
                  </a:prstClr>
                </a:solidFill>
              </a:rPr>
              <a:t>www.yourdomain.com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10999732" y="482547"/>
            <a:ext cx="367764" cy="3677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0963040" y="485420"/>
            <a:ext cx="441146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F76E4526-E8AC-46C0-9717-2D299B9E986B}" type="slidenum">
              <a:rPr lang="en-US" sz="1700" smtClean="0">
                <a:ln w="0"/>
                <a:solidFill>
                  <a:prstClr val="white"/>
                </a:solidFill>
              </a:rPr>
              <a:pPr algn="ctr"/>
              <a:t>‹Nº›</a:t>
            </a:fld>
            <a:endParaRPr lang="en-US" sz="1700" dirty="0">
              <a:ln w="0"/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475" y="795821"/>
            <a:ext cx="973766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9980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  <p:sldLayoutId id="2147483838" r:id="rId12"/>
    <p:sldLayoutId id="2147483839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R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R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4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C20E9-BF99-40F2-8B9B-EEFBEDFCF37F}" type="datetimeFigureOut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10/07/2019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43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43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87978-35E4-4F1E-9CAF-D0FD7972BDA9}" type="slidenum">
              <a:rPr lang="es-C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R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69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400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953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  <p:sldLayoutId id="2147483869" r:id="rId17"/>
    <p:sldLayoutId id="2147483870" r:id="rId18"/>
    <p:sldLayoutId id="2147483871" r:id="rId19"/>
    <p:sldLayoutId id="2147483872" r:id="rId20"/>
    <p:sldLayoutId id="2147483873" r:id="rId21"/>
    <p:sldLayoutId id="2147483874" r:id="rId22"/>
    <p:sldLayoutId id="2147483875" r:id="rId23"/>
    <p:sldLayoutId id="2147483876" r:id="rId24"/>
    <p:sldLayoutId id="2147483877" r:id="rId25"/>
    <p:sldLayoutId id="2147483878" r:id="rId26"/>
    <p:sldLayoutId id="2147483879" r:id="rId27"/>
    <p:sldLayoutId id="2147483880" r:id="rId28"/>
    <p:sldLayoutId id="2147483881" r:id="rId29"/>
    <p:sldLayoutId id="2147483882" r:id="rId30"/>
    <p:sldLayoutId id="2147483883" r:id="rId31"/>
    <p:sldLayoutId id="2147483884" r:id="rId32"/>
    <p:sldLayoutId id="2147483885" r:id="rId33"/>
    <p:sldLayoutId id="2147483886" r:id="rId34"/>
    <p:sldLayoutId id="2147483887" r:id="rId35"/>
    <p:sldLayoutId id="2147483888" r:id="rId36"/>
    <p:sldLayoutId id="2147483889" r:id="rId37"/>
    <p:sldLayoutId id="2147483890" r:id="rId38"/>
    <p:sldLayoutId id="2147483891" r:id="rId39"/>
  </p:sldLayoutIdLst>
  <p:txStyles>
    <p:titleStyle>
      <a:lvl1pPr algn="ctr" defTabSz="609585" rtl="0" eaLnBrk="1" latinLnBrk="0" hangingPunct="1">
        <a:spcBef>
          <a:spcPct val="0"/>
        </a:spcBef>
        <a:buNone/>
        <a:defRPr sz="4267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None/>
        <a:defRPr sz="2667" kern="1200">
          <a:solidFill>
            <a:srgbClr val="1F497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400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18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  <p:sldLayoutId id="2147483904" r:id="rId12"/>
    <p:sldLayoutId id="2147483905" r:id="rId13"/>
    <p:sldLayoutId id="2147483906" r:id="rId14"/>
    <p:sldLayoutId id="2147483907" r:id="rId15"/>
    <p:sldLayoutId id="2147483908" r:id="rId16"/>
    <p:sldLayoutId id="2147483909" r:id="rId17"/>
    <p:sldLayoutId id="2147483910" r:id="rId18"/>
    <p:sldLayoutId id="2147483911" r:id="rId19"/>
    <p:sldLayoutId id="2147483912" r:id="rId20"/>
    <p:sldLayoutId id="2147483913" r:id="rId21"/>
    <p:sldLayoutId id="2147483914" r:id="rId22"/>
    <p:sldLayoutId id="2147483915" r:id="rId23"/>
    <p:sldLayoutId id="2147483916" r:id="rId24"/>
    <p:sldLayoutId id="2147483917" r:id="rId25"/>
    <p:sldLayoutId id="2147483918" r:id="rId26"/>
    <p:sldLayoutId id="2147483919" r:id="rId27"/>
    <p:sldLayoutId id="2147483920" r:id="rId28"/>
    <p:sldLayoutId id="2147483921" r:id="rId29"/>
    <p:sldLayoutId id="2147483922" r:id="rId30"/>
    <p:sldLayoutId id="2147483923" r:id="rId31"/>
    <p:sldLayoutId id="2147483924" r:id="rId32"/>
    <p:sldLayoutId id="2147483925" r:id="rId33"/>
    <p:sldLayoutId id="2147483926" r:id="rId34"/>
    <p:sldLayoutId id="2147483927" r:id="rId35"/>
    <p:sldLayoutId id="2147483928" r:id="rId36"/>
    <p:sldLayoutId id="2147483929" r:id="rId37"/>
    <p:sldLayoutId id="2147483930" r:id="rId38"/>
    <p:sldLayoutId id="2147483931" r:id="rId39"/>
  </p:sldLayoutIdLst>
  <p:txStyles>
    <p:titleStyle>
      <a:lvl1pPr algn="ctr" defTabSz="609585" rtl="0" eaLnBrk="1" latinLnBrk="0" hangingPunct="1">
        <a:spcBef>
          <a:spcPct val="0"/>
        </a:spcBef>
        <a:buNone/>
        <a:defRPr sz="4267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None/>
        <a:defRPr sz="2667" kern="1200">
          <a:solidFill>
            <a:srgbClr val="1F497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 userDrawn="1"/>
        </p:nvSpPr>
        <p:spPr>
          <a:xfrm>
            <a:off x="951621" y="6255141"/>
            <a:ext cx="549978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F41C54"/>
                </a:solidFill>
                <a:latin typeface="FontAwesome" pitchFamily="2" charset="0"/>
              </a:rPr>
              <a:t></a:t>
            </a:r>
            <a:endParaRPr lang="en-US" sz="2000" dirty="0">
              <a:solidFill>
                <a:srgbClr val="F41C54"/>
              </a:solidFill>
            </a:endParaRPr>
          </a:p>
        </p:txBody>
      </p:sp>
      <p:sp>
        <p:nvSpPr>
          <p:cNvPr id="25" name="Rectangle 24"/>
          <p:cNvSpPr/>
          <p:nvPr userDrawn="1"/>
        </p:nvSpPr>
        <p:spPr>
          <a:xfrm>
            <a:off x="1311383" y="6264665"/>
            <a:ext cx="1155929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b="1" dirty="0">
                <a:ln w="0"/>
                <a:solidFill>
                  <a:prstClr val="white">
                    <a:lumMod val="65000"/>
                  </a:prstClr>
                </a:solidFill>
                <a:latin typeface="Raleway" panose="020B0503030101060003" pitchFamily="34" charset="0"/>
              </a:rPr>
              <a:t>TARGET</a:t>
            </a:r>
          </a:p>
        </p:txBody>
      </p:sp>
      <p:sp>
        <p:nvSpPr>
          <p:cNvPr id="26" name="Rectangle 25"/>
          <p:cNvSpPr/>
          <p:nvPr userDrawn="1"/>
        </p:nvSpPr>
        <p:spPr>
          <a:xfrm>
            <a:off x="9244356" y="6303137"/>
            <a:ext cx="2134646" cy="2923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en-US" sz="1300" dirty="0">
                <a:ln w="0"/>
                <a:solidFill>
                  <a:prstClr val="white">
                    <a:lumMod val="65000"/>
                  </a:prstClr>
                </a:solidFill>
              </a:rPr>
              <a:t>www.yourdomain.com</a:t>
            </a:r>
          </a:p>
        </p:txBody>
      </p:sp>
      <p:sp>
        <p:nvSpPr>
          <p:cNvPr id="27" name="Oval 26"/>
          <p:cNvSpPr/>
          <p:nvPr userDrawn="1"/>
        </p:nvSpPr>
        <p:spPr>
          <a:xfrm>
            <a:off x="10999732" y="482547"/>
            <a:ext cx="367764" cy="3677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8" name="Rectangle 27"/>
          <p:cNvSpPr/>
          <p:nvPr userDrawn="1"/>
        </p:nvSpPr>
        <p:spPr>
          <a:xfrm>
            <a:off x="10963040" y="485420"/>
            <a:ext cx="441146" cy="35394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fld id="{F76E4526-E8AC-46C0-9717-2D299B9E986B}" type="slidenum">
              <a:rPr lang="en-US" sz="1700" smtClean="0">
                <a:ln w="0"/>
                <a:solidFill>
                  <a:prstClr val="white"/>
                </a:solidFill>
              </a:rPr>
              <a:pPr algn="ctr"/>
              <a:t>‹Nº›</a:t>
            </a:fld>
            <a:endParaRPr lang="en-US" sz="1700" dirty="0">
              <a:ln w="0"/>
              <a:solidFill>
                <a:prstClr val="white"/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075475" y="795821"/>
            <a:ext cx="9737668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669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  <p:sldLayoutId id="2147483934" r:id="rId2"/>
    <p:sldLayoutId id="2147483935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4" r:id="rId12"/>
    <p:sldLayoutId id="2147483945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endParaRPr lang="en-US" sz="2400" ker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13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  <p:sldLayoutId id="2147483972" r:id="rId12"/>
    <p:sldLayoutId id="2147483973" r:id="rId13"/>
    <p:sldLayoutId id="2147483974" r:id="rId14"/>
    <p:sldLayoutId id="2147483975" r:id="rId15"/>
    <p:sldLayoutId id="2147483976" r:id="rId16"/>
    <p:sldLayoutId id="2147483977" r:id="rId17"/>
    <p:sldLayoutId id="2147483978" r:id="rId18"/>
    <p:sldLayoutId id="2147483979" r:id="rId19"/>
    <p:sldLayoutId id="2147483980" r:id="rId20"/>
    <p:sldLayoutId id="2147483981" r:id="rId21"/>
    <p:sldLayoutId id="2147483982" r:id="rId22"/>
    <p:sldLayoutId id="2147483983" r:id="rId23"/>
    <p:sldLayoutId id="2147483984" r:id="rId24"/>
    <p:sldLayoutId id="2147483985" r:id="rId25"/>
    <p:sldLayoutId id="2147483986" r:id="rId26"/>
    <p:sldLayoutId id="2147483987" r:id="rId27"/>
    <p:sldLayoutId id="2147483988" r:id="rId28"/>
    <p:sldLayoutId id="2147483989" r:id="rId29"/>
    <p:sldLayoutId id="2147483990" r:id="rId30"/>
    <p:sldLayoutId id="2147483991" r:id="rId31"/>
    <p:sldLayoutId id="2147483992" r:id="rId32"/>
    <p:sldLayoutId id="2147483993" r:id="rId33"/>
    <p:sldLayoutId id="2147483994" r:id="rId34"/>
    <p:sldLayoutId id="2147483995" r:id="rId35"/>
    <p:sldLayoutId id="2147483996" r:id="rId36"/>
    <p:sldLayoutId id="2147483997" r:id="rId37"/>
    <p:sldLayoutId id="2147483998" r:id="rId38"/>
    <p:sldLayoutId id="2147483999" r:id="rId39"/>
  </p:sldLayoutIdLst>
  <p:txStyles>
    <p:titleStyle>
      <a:lvl1pPr algn="ctr" defTabSz="609585" rtl="0" eaLnBrk="1" latinLnBrk="0" hangingPunct="1">
        <a:spcBef>
          <a:spcPct val="0"/>
        </a:spcBef>
        <a:buNone/>
        <a:defRPr sz="4267" kern="1200">
          <a:solidFill>
            <a:srgbClr val="1F497D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609585" rtl="0" eaLnBrk="1" latinLnBrk="0" hangingPunct="1">
        <a:spcBef>
          <a:spcPct val="20000"/>
        </a:spcBef>
        <a:buFont typeface="Arial"/>
        <a:buNone/>
        <a:defRPr sz="2667" kern="1200">
          <a:solidFill>
            <a:srgbClr val="1F497D"/>
          </a:solidFill>
          <a:latin typeface="+mn-lt"/>
          <a:ea typeface="+mn-ea"/>
          <a:cs typeface="+mn-cs"/>
        </a:defRPr>
      </a:lvl1pPr>
      <a:lvl2pPr marL="990575" indent="-380990" algn="l" defTabSz="609585" rtl="0" eaLnBrk="1" latinLnBrk="0" hangingPunct="1">
        <a:spcBef>
          <a:spcPct val="20000"/>
        </a:spcBef>
        <a:buFont typeface="Arial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609585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609585" rtl="0" eaLnBrk="1" latinLnBrk="0" hangingPunct="1">
        <a:spcBef>
          <a:spcPct val="20000"/>
        </a:spcBef>
        <a:buFont typeface="Arial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609585" rtl="0" eaLnBrk="1" latinLnBrk="0" hangingPunct="1">
        <a:spcBef>
          <a:spcPct val="20000"/>
        </a:spcBef>
        <a:buFont typeface="Arial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0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67986" y="2154050"/>
            <a:ext cx="6400800" cy="262890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+mn-lt"/>
              </a:rPr>
              <a:t>POLÍTICA NACIONAL 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– I PLAN QUINQUENAL - PARA 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LA ATENCIÓN Y LA PREVENCIÓN DE LA VIOLENCIA CONTRA LAS MUJERES DE TODAS LAS 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EDADES - Costa 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>Rica 2017 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– 2032 -</a:t>
            </a:r>
            <a:br>
              <a:rPr lang="en-US" sz="2800" b="1" dirty="0" smtClean="0">
                <a:solidFill>
                  <a:srgbClr val="0070C0"/>
                </a:solidFill>
                <a:latin typeface="+mn-lt"/>
              </a:rPr>
            </a:b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/>
            </a:r>
            <a:br>
              <a:rPr lang="en-US" sz="2800" b="1" dirty="0" smtClean="0">
                <a:solidFill>
                  <a:srgbClr val="0070C0"/>
                </a:solidFill>
                <a:latin typeface="+mn-lt"/>
              </a:rPr>
            </a:br>
            <a:r>
              <a:rPr lang="en-US" sz="2800" b="1" dirty="0" err="1" smtClean="0">
                <a:solidFill>
                  <a:srgbClr val="0070C0"/>
                </a:solidFill>
                <a:latin typeface="+mn-lt"/>
              </a:rPr>
              <a:t>Experiencia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 de </a:t>
            </a:r>
            <a:r>
              <a:rPr lang="en-US" sz="2800" b="1" dirty="0" err="1" smtClean="0">
                <a:solidFill>
                  <a:srgbClr val="0070C0"/>
                </a:solidFill>
                <a:latin typeface="+mn-lt"/>
              </a:rPr>
              <a:t>planificación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+mn-lt"/>
              </a:rPr>
              <a:t>interinstitucional</a:t>
            </a:r>
            <a:r>
              <a:rPr lang="en-US" sz="28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en-US" sz="2800" b="1" dirty="0">
                <a:solidFill>
                  <a:srgbClr val="0070C0"/>
                </a:solidFill>
                <a:latin typeface="+mn-lt"/>
              </a:rPr>
            </a:br>
            <a:r>
              <a:rPr lang="en-US" sz="36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en-US" sz="3600" b="1" dirty="0">
                <a:solidFill>
                  <a:srgbClr val="0070C0"/>
                </a:solidFill>
                <a:latin typeface="+mn-lt"/>
              </a:rPr>
            </a:br>
            <a:r>
              <a:rPr lang="en-US" sz="3600" b="1" dirty="0">
                <a:solidFill>
                  <a:srgbClr val="0070C0"/>
                </a:solidFill>
                <a:latin typeface="+mn-lt"/>
              </a:rPr>
              <a:t/>
            </a:r>
            <a:br>
              <a:rPr lang="en-US" sz="36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II </a:t>
            </a:r>
            <a:r>
              <a:rPr lang="en-US" sz="2800" b="1" dirty="0" err="1" smtClean="0">
                <a:solidFill>
                  <a:srgbClr val="0070C0"/>
                </a:solidFill>
                <a:latin typeface="+mn-lt"/>
              </a:rPr>
              <a:t>Encuentro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 del </a:t>
            </a:r>
            <a:r>
              <a:rPr lang="en-US" sz="2800" b="1" dirty="0" err="1" smtClean="0">
                <a:solidFill>
                  <a:srgbClr val="0070C0"/>
                </a:solidFill>
                <a:latin typeface="+mn-lt"/>
              </a:rPr>
              <a:t>Programa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+mn-lt"/>
              </a:rPr>
              <a:t>Eurosocial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- </a:t>
            </a:r>
            <a:r>
              <a:rPr lang="en-US" sz="2800" b="1" dirty="0" err="1" smtClean="0">
                <a:solidFill>
                  <a:srgbClr val="0070C0"/>
                </a:solidFill>
                <a:latin typeface="+mn-lt"/>
              </a:rPr>
              <a:t>Confianza</a:t>
            </a:r>
            <a:r>
              <a:rPr lang="en-US" sz="2800" b="1" dirty="0" smtClean="0">
                <a:solidFill>
                  <a:srgbClr val="0070C0"/>
                </a:solidFill>
                <a:latin typeface="+mn-lt"/>
              </a:rPr>
              <a:t> y cohesion social</a:t>
            </a:r>
            <a:br>
              <a:rPr lang="en-US" sz="2800" b="1" dirty="0" smtClean="0">
                <a:solidFill>
                  <a:srgbClr val="0070C0"/>
                </a:solidFill>
                <a:latin typeface="+mn-lt"/>
              </a:rPr>
            </a:br>
            <a:endParaRPr lang="en-US" sz="2800" b="1" dirty="0">
              <a:solidFill>
                <a:srgbClr val="0070C0"/>
              </a:solidFill>
              <a:latin typeface="+mn-lt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5423368" y="155387"/>
            <a:ext cx="6103938" cy="6756401"/>
            <a:chOff x="3043238" y="225425"/>
            <a:chExt cx="6103938" cy="6756401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3900488" y="5446713"/>
              <a:ext cx="1641475" cy="1366838"/>
            </a:xfrm>
            <a:custGeom>
              <a:avLst/>
              <a:gdLst>
                <a:gd name="T0" fmla="*/ 437 w 437"/>
                <a:gd name="T1" fmla="*/ 237 h 364"/>
                <a:gd name="T2" fmla="*/ 341 w 437"/>
                <a:gd name="T3" fmla="*/ 301 h 364"/>
                <a:gd name="T4" fmla="*/ 199 w 437"/>
                <a:gd name="T5" fmla="*/ 364 h 364"/>
                <a:gd name="T6" fmla="*/ 0 w 437"/>
                <a:gd name="T7" fmla="*/ 226 h 364"/>
                <a:gd name="T8" fmla="*/ 150 w 437"/>
                <a:gd name="T9" fmla="*/ 91 h 364"/>
                <a:gd name="T10" fmla="*/ 437 w 437"/>
                <a:gd name="T11" fmla="*/ 237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364">
                  <a:moveTo>
                    <a:pt x="437" y="237"/>
                  </a:moveTo>
                  <a:cubicBezTo>
                    <a:pt x="437" y="237"/>
                    <a:pt x="419" y="289"/>
                    <a:pt x="341" y="301"/>
                  </a:cubicBezTo>
                  <a:cubicBezTo>
                    <a:pt x="262" y="312"/>
                    <a:pt x="199" y="364"/>
                    <a:pt x="199" y="364"/>
                  </a:cubicBezTo>
                  <a:cubicBezTo>
                    <a:pt x="0" y="226"/>
                    <a:pt x="0" y="226"/>
                    <a:pt x="0" y="226"/>
                  </a:cubicBezTo>
                  <a:cubicBezTo>
                    <a:pt x="0" y="226"/>
                    <a:pt x="122" y="182"/>
                    <a:pt x="150" y="91"/>
                  </a:cubicBezTo>
                  <a:cubicBezTo>
                    <a:pt x="179" y="0"/>
                    <a:pt x="437" y="237"/>
                    <a:pt x="437" y="237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4324350" y="3016250"/>
              <a:ext cx="1423988" cy="3398838"/>
            </a:xfrm>
            <a:custGeom>
              <a:avLst/>
              <a:gdLst>
                <a:gd name="T0" fmla="*/ 37 w 379"/>
                <a:gd name="T1" fmla="*/ 753 h 905"/>
                <a:gd name="T2" fmla="*/ 16 w 379"/>
                <a:gd name="T3" fmla="*/ 425 h 905"/>
                <a:gd name="T4" fmla="*/ 157 w 379"/>
                <a:gd name="T5" fmla="*/ 208 h 905"/>
                <a:gd name="T6" fmla="*/ 185 w 379"/>
                <a:gd name="T7" fmla="*/ 414 h 905"/>
                <a:gd name="T8" fmla="*/ 160 w 379"/>
                <a:gd name="T9" fmla="*/ 418 h 905"/>
                <a:gd name="T10" fmla="*/ 359 w 379"/>
                <a:gd name="T11" fmla="*/ 578 h 905"/>
                <a:gd name="T12" fmla="*/ 317 w 379"/>
                <a:gd name="T13" fmla="*/ 904 h 905"/>
                <a:gd name="T14" fmla="*/ 37 w 379"/>
                <a:gd name="T15" fmla="*/ 753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9" h="905">
                  <a:moveTo>
                    <a:pt x="37" y="753"/>
                  </a:moveTo>
                  <a:cubicBezTo>
                    <a:pt x="37" y="753"/>
                    <a:pt x="33" y="455"/>
                    <a:pt x="16" y="425"/>
                  </a:cubicBezTo>
                  <a:cubicBezTo>
                    <a:pt x="0" y="395"/>
                    <a:pt x="147" y="223"/>
                    <a:pt x="157" y="208"/>
                  </a:cubicBezTo>
                  <a:cubicBezTo>
                    <a:pt x="286" y="0"/>
                    <a:pt x="166" y="402"/>
                    <a:pt x="185" y="414"/>
                  </a:cubicBezTo>
                  <a:cubicBezTo>
                    <a:pt x="196" y="421"/>
                    <a:pt x="145" y="408"/>
                    <a:pt x="160" y="418"/>
                  </a:cubicBezTo>
                  <a:cubicBezTo>
                    <a:pt x="236" y="473"/>
                    <a:pt x="346" y="563"/>
                    <a:pt x="359" y="578"/>
                  </a:cubicBezTo>
                  <a:cubicBezTo>
                    <a:pt x="379" y="600"/>
                    <a:pt x="339" y="902"/>
                    <a:pt x="317" y="904"/>
                  </a:cubicBezTo>
                  <a:cubicBezTo>
                    <a:pt x="294" y="905"/>
                    <a:pt x="37" y="753"/>
                    <a:pt x="37" y="753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7"/>
            <p:cNvSpPr>
              <a:spLocks/>
            </p:cNvSpPr>
            <p:nvPr/>
          </p:nvSpPr>
          <p:spPr bwMode="auto">
            <a:xfrm>
              <a:off x="4692650" y="4397375"/>
              <a:ext cx="379413" cy="241300"/>
            </a:xfrm>
            <a:custGeom>
              <a:avLst/>
              <a:gdLst>
                <a:gd name="T0" fmla="*/ 189 w 239"/>
                <a:gd name="T1" fmla="*/ 152 h 152"/>
                <a:gd name="T2" fmla="*/ 239 w 239"/>
                <a:gd name="T3" fmla="*/ 17 h 152"/>
                <a:gd name="T4" fmla="*/ 166 w 239"/>
                <a:gd name="T5" fmla="*/ 17 h 152"/>
                <a:gd name="T6" fmla="*/ 0 w 239"/>
                <a:gd name="T7" fmla="*/ 0 h 152"/>
                <a:gd name="T8" fmla="*/ 189 w 239"/>
                <a:gd name="T9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152">
                  <a:moveTo>
                    <a:pt x="189" y="152"/>
                  </a:moveTo>
                  <a:lnTo>
                    <a:pt x="239" y="17"/>
                  </a:lnTo>
                  <a:lnTo>
                    <a:pt x="166" y="17"/>
                  </a:lnTo>
                  <a:lnTo>
                    <a:pt x="0" y="0"/>
                  </a:lnTo>
                  <a:lnTo>
                    <a:pt x="189" y="152"/>
                  </a:ln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5011738" y="225425"/>
              <a:ext cx="4135438" cy="5856288"/>
            </a:xfrm>
            <a:custGeom>
              <a:avLst/>
              <a:gdLst>
                <a:gd name="T0" fmla="*/ 125 w 1101"/>
                <a:gd name="T1" fmla="*/ 1559 h 1559"/>
                <a:gd name="T2" fmla="*/ 0 w 1101"/>
                <a:gd name="T3" fmla="*/ 1428 h 1559"/>
                <a:gd name="T4" fmla="*/ 0 w 1101"/>
                <a:gd name="T5" fmla="*/ 132 h 1559"/>
                <a:gd name="T6" fmla="*/ 125 w 1101"/>
                <a:gd name="T7" fmla="*/ 0 h 1559"/>
                <a:gd name="T8" fmla="*/ 977 w 1101"/>
                <a:gd name="T9" fmla="*/ 0 h 1559"/>
                <a:gd name="T10" fmla="*/ 1101 w 1101"/>
                <a:gd name="T11" fmla="*/ 132 h 1559"/>
                <a:gd name="T12" fmla="*/ 1101 w 1101"/>
                <a:gd name="T13" fmla="*/ 1428 h 1559"/>
                <a:gd name="T14" fmla="*/ 977 w 1101"/>
                <a:gd name="T15" fmla="*/ 1559 h 1559"/>
                <a:gd name="T16" fmla="*/ 125 w 1101"/>
                <a:gd name="T17" fmla="*/ 1559 h 1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01" h="1559">
                  <a:moveTo>
                    <a:pt x="125" y="1559"/>
                  </a:moveTo>
                  <a:cubicBezTo>
                    <a:pt x="56" y="1559"/>
                    <a:pt x="0" y="1500"/>
                    <a:pt x="0" y="142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0" y="59"/>
                    <a:pt x="56" y="0"/>
                    <a:pt x="125" y="0"/>
                  </a:cubicBezTo>
                  <a:cubicBezTo>
                    <a:pt x="977" y="0"/>
                    <a:pt x="977" y="0"/>
                    <a:pt x="977" y="0"/>
                  </a:cubicBezTo>
                  <a:cubicBezTo>
                    <a:pt x="1045" y="0"/>
                    <a:pt x="1101" y="59"/>
                    <a:pt x="1101" y="132"/>
                  </a:cubicBezTo>
                  <a:cubicBezTo>
                    <a:pt x="1101" y="1428"/>
                    <a:pt x="1101" y="1428"/>
                    <a:pt x="1101" y="1428"/>
                  </a:cubicBezTo>
                  <a:cubicBezTo>
                    <a:pt x="1101" y="1500"/>
                    <a:pt x="1045" y="1559"/>
                    <a:pt x="977" y="1559"/>
                  </a:cubicBezTo>
                  <a:lnTo>
                    <a:pt x="125" y="1559"/>
                  </a:lnTo>
                  <a:close/>
                </a:path>
              </a:pathLst>
            </a:custGeom>
            <a:solidFill>
              <a:srgbClr val="1A617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Rectangle 9"/>
            <p:cNvSpPr>
              <a:spLocks noChangeArrowheads="1"/>
            </p:cNvSpPr>
            <p:nvPr/>
          </p:nvSpPr>
          <p:spPr bwMode="auto">
            <a:xfrm>
              <a:off x="5413375" y="638175"/>
              <a:ext cx="3557588" cy="5194300"/>
            </a:xfrm>
            <a:prstGeom prst="rect">
              <a:avLst/>
            </a:prstGeom>
            <a:solidFill>
              <a:srgbClr val="F5F5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Rectangle 10"/>
            <p:cNvSpPr>
              <a:spLocks noChangeArrowheads="1"/>
            </p:cNvSpPr>
            <p:nvPr/>
          </p:nvSpPr>
          <p:spPr bwMode="auto">
            <a:xfrm>
              <a:off x="6548438" y="382588"/>
              <a:ext cx="1412875" cy="93663"/>
            </a:xfrm>
            <a:prstGeom prst="rect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1"/>
            <p:cNvSpPr>
              <a:spLocks/>
            </p:cNvSpPr>
            <p:nvPr/>
          </p:nvSpPr>
          <p:spPr bwMode="auto">
            <a:xfrm>
              <a:off x="7007225" y="319088"/>
              <a:ext cx="528638" cy="420688"/>
            </a:xfrm>
            <a:custGeom>
              <a:avLst/>
              <a:gdLst>
                <a:gd name="T0" fmla="*/ 23 w 141"/>
                <a:gd name="T1" fmla="*/ 112 h 112"/>
                <a:gd name="T2" fmla="*/ 119 w 141"/>
                <a:gd name="T3" fmla="*/ 112 h 112"/>
                <a:gd name="T4" fmla="*/ 141 w 141"/>
                <a:gd name="T5" fmla="*/ 64 h 112"/>
                <a:gd name="T6" fmla="*/ 71 w 141"/>
                <a:gd name="T7" fmla="*/ 0 h 112"/>
                <a:gd name="T8" fmla="*/ 0 w 141"/>
                <a:gd name="T9" fmla="*/ 64 h 112"/>
                <a:gd name="T10" fmla="*/ 23 w 141"/>
                <a:gd name="T11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1" h="112">
                  <a:moveTo>
                    <a:pt x="23" y="112"/>
                  </a:moveTo>
                  <a:cubicBezTo>
                    <a:pt x="119" y="112"/>
                    <a:pt x="119" y="112"/>
                    <a:pt x="119" y="112"/>
                  </a:cubicBezTo>
                  <a:cubicBezTo>
                    <a:pt x="133" y="100"/>
                    <a:pt x="141" y="83"/>
                    <a:pt x="141" y="64"/>
                  </a:cubicBezTo>
                  <a:cubicBezTo>
                    <a:pt x="141" y="29"/>
                    <a:pt x="110" y="0"/>
                    <a:pt x="71" y="0"/>
                  </a:cubicBezTo>
                  <a:cubicBezTo>
                    <a:pt x="32" y="0"/>
                    <a:pt x="0" y="29"/>
                    <a:pt x="0" y="64"/>
                  </a:cubicBezTo>
                  <a:cubicBezTo>
                    <a:pt x="0" y="83"/>
                    <a:pt x="9" y="100"/>
                    <a:pt x="23" y="112"/>
                  </a:cubicBezTo>
                  <a:close/>
                </a:path>
              </a:pathLst>
            </a:cu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6450013" y="514350"/>
              <a:ext cx="1641475" cy="222250"/>
            </a:xfrm>
            <a:prstGeom prst="rect">
              <a:avLst/>
            </a:prstGeom>
            <a:solidFill>
              <a:srgbClr val="BCBE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Rectangle 13"/>
            <p:cNvSpPr>
              <a:spLocks noChangeArrowheads="1"/>
            </p:cNvSpPr>
            <p:nvPr/>
          </p:nvSpPr>
          <p:spPr bwMode="auto">
            <a:xfrm>
              <a:off x="6450013" y="439738"/>
              <a:ext cx="1641475" cy="74613"/>
            </a:xfrm>
            <a:prstGeom prst="rect">
              <a:avLst/>
            </a:prstGeom>
            <a:solidFill>
              <a:srgbClr val="5859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Oval 14"/>
            <p:cNvSpPr>
              <a:spLocks noChangeArrowheads="1"/>
            </p:cNvSpPr>
            <p:nvPr/>
          </p:nvSpPr>
          <p:spPr bwMode="auto">
            <a:xfrm>
              <a:off x="8069263" y="558800"/>
              <a:ext cx="63500" cy="68263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Oval 15"/>
            <p:cNvSpPr>
              <a:spLocks noChangeArrowheads="1"/>
            </p:cNvSpPr>
            <p:nvPr/>
          </p:nvSpPr>
          <p:spPr bwMode="auto">
            <a:xfrm>
              <a:off x="6397625" y="547688"/>
              <a:ext cx="68263" cy="63500"/>
            </a:xfrm>
            <a:prstGeom prst="ellipse">
              <a:avLst/>
            </a:prstGeom>
            <a:solidFill>
              <a:srgbClr val="D1D3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16"/>
            <p:cNvSpPr>
              <a:spLocks noChangeArrowheads="1"/>
            </p:cNvSpPr>
            <p:nvPr/>
          </p:nvSpPr>
          <p:spPr bwMode="auto">
            <a:xfrm>
              <a:off x="6450013" y="514350"/>
              <a:ext cx="1649413" cy="44450"/>
            </a:xfrm>
            <a:prstGeom prst="rect">
              <a:avLst/>
            </a:prstGeom>
            <a:solidFill>
              <a:srgbClr val="E6E7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Rectangle 17"/>
            <p:cNvSpPr>
              <a:spLocks noChangeArrowheads="1"/>
            </p:cNvSpPr>
            <p:nvPr/>
          </p:nvSpPr>
          <p:spPr bwMode="auto">
            <a:xfrm>
              <a:off x="5124450" y="1952625"/>
              <a:ext cx="153988" cy="2287588"/>
            </a:xfrm>
            <a:prstGeom prst="rect">
              <a:avLst/>
            </a:prstGeom>
            <a:solidFill>
              <a:srgbClr val="D9E0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Rectangle 18"/>
            <p:cNvSpPr>
              <a:spLocks noChangeArrowheads="1"/>
            </p:cNvSpPr>
            <p:nvPr/>
          </p:nvSpPr>
          <p:spPr bwMode="auto">
            <a:xfrm>
              <a:off x="5176838" y="1952625"/>
              <a:ext cx="49213" cy="2287588"/>
            </a:xfrm>
            <a:prstGeom prst="rect">
              <a:avLst/>
            </a:prstGeom>
            <a:solidFill>
              <a:srgbClr val="BBBC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9"/>
            <p:cNvSpPr>
              <a:spLocks/>
            </p:cNvSpPr>
            <p:nvPr/>
          </p:nvSpPr>
          <p:spPr bwMode="auto">
            <a:xfrm>
              <a:off x="5124450" y="1671638"/>
              <a:ext cx="153988" cy="280988"/>
            </a:xfrm>
            <a:custGeom>
              <a:avLst/>
              <a:gdLst>
                <a:gd name="T0" fmla="*/ 97 w 97"/>
                <a:gd name="T1" fmla="*/ 177 h 177"/>
                <a:gd name="T2" fmla="*/ 50 w 97"/>
                <a:gd name="T3" fmla="*/ 0 h 177"/>
                <a:gd name="T4" fmla="*/ 0 w 97"/>
                <a:gd name="T5" fmla="*/ 177 h 177"/>
                <a:gd name="T6" fmla="*/ 97 w 97"/>
                <a:gd name="T7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7" h="177">
                  <a:moveTo>
                    <a:pt x="97" y="177"/>
                  </a:moveTo>
                  <a:lnTo>
                    <a:pt x="50" y="0"/>
                  </a:lnTo>
                  <a:lnTo>
                    <a:pt x="0" y="177"/>
                  </a:lnTo>
                  <a:lnTo>
                    <a:pt x="97" y="177"/>
                  </a:ln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5176838" y="1671638"/>
              <a:ext cx="49213" cy="85725"/>
            </a:xfrm>
            <a:custGeom>
              <a:avLst/>
              <a:gdLst>
                <a:gd name="T0" fmla="*/ 31 w 31"/>
                <a:gd name="T1" fmla="*/ 54 h 54"/>
                <a:gd name="T2" fmla="*/ 17 w 31"/>
                <a:gd name="T3" fmla="*/ 0 h 54"/>
                <a:gd name="T4" fmla="*/ 0 w 31"/>
                <a:gd name="T5" fmla="*/ 54 h 54"/>
                <a:gd name="T6" fmla="*/ 31 w 31"/>
                <a:gd name="T7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" h="54">
                  <a:moveTo>
                    <a:pt x="31" y="54"/>
                  </a:moveTo>
                  <a:lnTo>
                    <a:pt x="17" y="0"/>
                  </a:lnTo>
                  <a:lnTo>
                    <a:pt x="0" y="54"/>
                  </a:lnTo>
                  <a:lnTo>
                    <a:pt x="31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Rectangle 21"/>
            <p:cNvSpPr>
              <a:spLocks noChangeArrowheads="1"/>
            </p:cNvSpPr>
            <p:nvPr/>
          </p:nvSpPr>
          <p:spPr bwMode="auto">
            <a:xfrm>
              <a:off x="5068888" y="3398838"/>
              <a:ext cx="247650" cy="1209675"/>
            </a:xfrm>
            <a:prstGeom prst="rect">
              <a:avLst/>
            </a:prstGeom>
            <a:solidFill>
              <a:srgbClr val="0A2B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4648200" y="4818063"/>
              <a:ext cx="765175" cy="665163"/>
            </a:xfrm>
            <a:custGeom>
              <a:avLst/>
              <a:gdLst>
                <a:gd name="T0" fmla="*/ 0 w 204"/>
                <a:gd name="T1" fmla="*/ 0 h 177"/>
                <a:gd name="T2" fmla="*/ 203 w 204"/>
                <a:gd name="T3" fmla="*/ 158 h 177"/>
                <a:gd name="T4" fmla="*/ 0 w 204"/>
                <a:gd name="T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04" h="177">
                  <a:moveTo>
                    <a:pt x="0" y="0"/>
                  </a:moveTo>
                  <a:cubicBezTo>
                    <a:pt x="0" y="0"/>
                    <a:pt x="202" y="139"/>
                    <a:pt x="203" y="158"/>
                  </a:cubicBezTo>
                  <a:cubicBezTo>
                    <a:pt x="204" y="177"/>
                    <a:pt x="1" y="8"/>
                    <a:pt x="0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4648200" y="5067300"/>
              <a:ext cx="901700" cy="611188"/>
            </a:xfrm>
            <a:custGeom>
              <a:avLst/>
              <a:gdLst>
                <a:gd name="T0" fmla="*/ 0 w 240"/>
                <a:gd name="T1" fmla="*/ 0 h 163"/>
                <a:gd name="T2" fmla="*/ 225 w 240"/>
                <a:gd name="T3" fmla="*/ 150 h 163"/>
                <a:gd name="T4" fmla="*/ 0 w 240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40" h="163">
                  <a:moveTo>
                    <a:pt x="0" y="0"/>
                  </a:moveTo>
                  <a:cubicBezTo>
                    <a:pt x="0" y="0"/>
                    <a:pt x="211" y="158"/>
                    <a:pt x="225" y="150"/>
                  </a:cubicBezTo>
                  <a:cubicBezTo>
                    <a:pt x="240" y="142"/>
                    <a:pt x="158" y="163"/>
                    <a:pt x="0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4692650" y="4597400"/>
              <a:ext cx="263525" cy="304800"/>
            </a:xfrm>
            <a:custGeom>
              <a:avLst/>
              <a:gdLst>
                <a:gd name="T0" fmla="*/ 0 w 70"/>
                <a:gd name="T1" fmla="*/ 0 h 81"/>
                <a:gd name="T2" fmla="*/ 70 w 70"/>
                <a:gd name="T3" fmla="*/ 81 h 81"/>
                <a:gd name="T4" fmla="*/ 0 w 70"/>
                <a:gd name="T5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0" h="81">
                  <a:moveTo>
                    <a:pt x="0" y="0"/>
                  </a:moveTo>
                  <a:cubicBezTo>
                    <a:pt x="70" y="81"/>
                    <a:pt x="70" y="81"/>
                    <a:pt x="70" y="81"/>
                  </a:cubicBezTo>
                  <a:cubicBezTo>
                    <a:pt x="70" y="81"/>
                    <a:pt x="12" y="45"/>
                    <a:pt x="0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25"/>
            <p:cNvSpPr>
              <a:spLocks/>
            </p:cNvSpPr>
            <p:nvPr/>
          </p:nvSpPr>
          <p:spPr bwMode="auto">
            <a:xfrm>
              <a:off x="4411663" y="3486150"/>
              <a:ext cx="1284288" cy="2598738"/>
            </a:xfrm>
            <a:custGeom>
              <a:avLst/>
              <a:gdLst>
                <a:gd name="T0" fmla="*/ 186 w 342"/>
                <a:gd name="T1" fmla="*/ 309 h 692"/>
                <a:gd name="T2" fmla="*/ 230 w 342"/>
                <a:gd name="T3" fmla="*/ 178 h 692"/>
                <a:gd name="T4" fmla="*/ 253 w 342"/>
                <a:gd name="T5" fmla="*/ 32 h 692"/>
                <a:gd name="T6" fmla="*/ 331 w 342"/>
                <a:gd name="T7" fmla="*/ 56 h 692"/>
                <a:gd name="T8" fmla="*/ 338 w 342"/>
                <a:gd name="T9" fmla="*/ 92 h 692"/>
                <a:gd name="T10" fmla="*/ 337 w 342"/>
                <a:gd name="T11" fmla="*/ 163 h 692"/>
                <a:gd name="T12" fmla="*/ 278 w 342"/>
                <a:gd name="T13" fmla="*/ 368 h 692"/>
                <a:gd name="T14" fmla="*/ 297 w 342"/>
                <a:gd name="T15" fmla="*/ 435 h 692"/>
                <a:gd name="T16" fmla="*/ 307 w 342"/>
                <a:gd name="T17" fmla="*/ 521 h 692"/>
                <a:gd name="T18" fmla="*/ 192 w 342"/>
                <a:gd name="T19" fmla="*/ 691 h 692"/>
                <a:gd name="T20" fmla="*/ 142 w 342"/>
                <a:gd name="T21" fmla="*/ 682 h 692"/>
                <a:gd name="T22" fmla="*/ 52 w 342"/>
                <a:gd name="T23" fmla="*/ 655 h 692"/>
                <a:gd name="T24" fmla="*/ 64 w 342"/>
                <a:gd name="T25" fmla="*/ 448 h 692"/>
                <a:gd name="T26" fmla="*/ 132 w 342"/>
                <a:gd name="T27" fmla="*/ 354 h 692"/>
                <a:gd name="T28" fmla="*/ 186 w 342"/>
                <a:gd name="T29" fmla="*/ 309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42" h="692">
                  <a:moveTo>
                    <a:pt x="186" y="309"/>
                  </a:moveTo>
                  <a:cubicBezTo>
                    <a:pt x="186" y="309"/>
                    <a:pt x="227" y="205"/>
                    <a:pt x="230" y="178"/>
                  </a:cubicBezTo>
                  <a:cubicBezTo>
                    <a:pt x="233" y="151"/>
                    <a:pt x="233" y="48"/>
                    <a:pt x="253" y="32"/>
                  </a:cubicBezTo>
                  <a:cubicBezTo>
                    <a:pt x="272" y="15"/>
                    <a:pt x="314" y="0"/>
                    <a:pt x="331" y="56"/>
                  </a:cubicBezTo>
                  <a:cubicBezTo>
                    <a:pt x="335" y="69"/>
                    <a:pt x="337" y="81"/>
                    <a:pt x="338" y="92"/>
                  </a:cubicBezTo>
                  <a:cubicBezTo>
                    <a:pt x="342" y="125"/>
                    <a:pt x="337" y="149"/>
                    <a:pt x="337" y="163"/>
                  </a:cubicBezTo>
                  <a:cubicBezTo>
                    <a:pt x="339" y="204"/>
                    <a:pt x="269" y="350"/>
                    <a:pt x="278" y="368"/>
                  </a:cubicBezTo>
                  <a:cubicBezTo>
                    <a:pt x="283" y="377"/>
                    <a:pt x="290" y="405"/>
                    <a:pt x="297" y="435"/>
                  </a:cubicBezTo>
                  <a:cubicBezTo>
                    <a:pt x="303" y="465"/>
                    <a:pt x="308" y="499"/>
                    <a:pt x="307" y="521"/>
                  </a:cubicBezTo>
                  <a:cubicBezTo>
                    <a:pt x="305" y="565"/>
                    <a:pt x="209" y="685"/>
                    <a:pt x="192" y="691"/>
                  </a:cubicBezTo>
                  <a:cubicBezTo>
                    <a:pt x="186" y="692"/>
                    <a:pt x="166" y="688"/>
                    <a:pt x="142" y="682"/>
                  </a:cubicBezTo>
                  <a:cubicBezTo>
                    <a:pt x="102" y="671"/>
                    <a:pt x="52" y="655"/>
                    <a:pt x="52" y="655"/>
                  </a:cubicBezTo>
                  <a:cubicBezTo>
                    <a:pt x="52" y="655"/>
                    <a:pt x="0" y="498"/>
                    <a:pt x="64" y="448"/>
                  </a:cubicBezTo>
                  <a:cubicBezTo>
                    <a:pt x="112" y="411"/>
                    <a:pt x="130" y="358"/>
                    <a:pt x="132" y="354"/>
                  </a:cubicBezTo>
                  <a:cubicBezTo>
                    <a:pt x="136" y="346"/>
                    <a:pt x="177" y="309"/>
                    <a:pt x="186" y="309"/>
                  </a:cubicBezTo>
                  <a:close/>
                </a:path>
              </a:pathLst>
            </a:custGeom>
            <a:solidFill>
              <a:srgbClr val="FCC7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5316538" y="3486150"/>
              <a:ext cx="258763" cy="377825"/>
            </a:xfrm>
            <a:custGeom>
              <a:avLst/>
              <a:gdLst>
                <a:gd name="T0" fmla="*/ 7 w 69"/>
                <a:gd name="T1" fmla="*/ 101 h 101"/>
                <a:gd name="T2" fmla="*/ 12 w 69"/>
                <a:gd name="T3" fmla="*/ 101 h 101"/>
                <a:gd name="T4" fmla="*/ 69 w 69"/>
                <a:gd name="T5" fmla="*/ 101 h 101"/>
                <a:gd name="T6" fmla="*/ 69 w 69"/>
                <a:gd name="T7" fmla="*/ 35 h 101"/>
                <a:gd name="T8" fmla="*/ 5 w 69"/>
                <a:gd name="T9" fmla="*/ 42 h 101"/>
                <a:gd name="T10" fmla="*/ 7 w 69"/>
                <a:gd name="T11" fmla="*/ 101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9" h="101">
                  <a:moveTo>
                    <a:pt x="7" y="101"/>
                  </a:moveTo>
                  <a:cubicBezTo>
                    <a:pt x="12" y="101"/>
                    <a:pt x="12" y="101"/>
                    <a:pt x="12" y="101"/>
                  </a:cubicBezTo>
                  <a:cubicBezTo>
                    <a:pt x="69" y="101"/>
                    <a:pt x="69" y="101"/>
                    <a:pt x="69" y="101"/>
                  </a:cubicBezTo>
                  <a:cubicBezTo>
                    <a:pt x="69" y="35"/>
                    <a:pt x="69" y="35"/>
                    <a:pt x="69" y="35"/>
                  </a:cubicBezTo>
                  <a:cubicBezTo>
                    <a:pt x="69" y="35"/>
                    <a:pt x="13" y="0"/>
                    <a:pt x="5" y="42"/>
                  </a:cubicBezTo>
                  <a:cubicBezTo>
                    <a:pt x="0" y="69"/>
                    <a:pt x="7" y="101"/>
                    <a:pt x="7" y="101"/>
                  </a:cubicBez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27"/>
            <p:cNvSpPr>
              <a:spLocks/>
            </p:cNvSpPr>
            <p:nvPr/>
          </p:nvSpPr>
          <p:spPr bwMode="auto">
            <a:xfrm>
              <a:off x="4978400" y="4751388"/>
              <a:ext cx="225425" cy="82550"/>
            </a:xfrm>
            <a:custGeom>
              <a:avLst/>
              <a:gdLst>
                <a:gd name="T0" fmla="*/ 0 w 60"/>
                <a:gd name="T1" fmla="*/ 0 h 22"/>
                <a:gd name="T2" fmla="*/ 60 w 60"/>
                <a:gd name="T3" fmla="*/ 22 h 22"/>
                <a:gd name="T4" fmla="*/ 0 w 60"/>
                <a:gd name="T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22">
                  <a:moveTo>
                    <a:pt x="0" y="0"/>
                  </a:moveTo>
                  <a:cubicBezTo>
                    <a:pt x="60" y="22"/>
                    <a:pt x="60" y="22"/>
                    <a:pt x="60" y="22"/>
                  </a:cubicBezTo>
                  <a:cubicBezTo>
                    <a:pt x="60" y="22"/>
                    <a:pt x="2" y="13"/>
                    <a:pt x="0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5327650" y="4052888"/>
              <a:ext cx="225425" cy="77788"/>
            </a:xfrm>
            <a:custGeom>
              <a:avLst/>
              <a:gdLst>
                <a:gd name="T0" fmla="*/ 0 w 60"/>
                <a:gd name="T1" fmla="*/ 11 h 21"/>
                <a:gd name="T2" fmla="*/ 55 w 60"/>
                <a:gd name="T3" fmla="*/ 11 h 21"/>
                <a:gd name="T4" fmla="*/ 0 w 60"/>
                <a:gd name="T5" fmla="*/ 1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21">
                  <a:moveTo>
                    <a:pt x="0" y="11"/>
                  </a:moveTo>
                  <a:cubicBezTo>
                    <a:pt x="0" y="11"/>
                    <a:pt x="51" y="0"/>
                    <a:pt x="55" y="11"/>
                  </a:cubicBezTo>
                  <a:cubicBezTo>
                    <a:pt x="60" y="21"/>
                    <a:pt x="0" y="11"/>
                    <a:pt x="0" y="11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9"/>
            <p:cNvSpPr>
              <a:spLocks/>
            </p:cNvSpPr>
            <p:nvPr/>
          </p:nvSpPr>
          <p:spPr bwMode="auto">
            <a:xfrm>
              <a:off x="5327650" y="4108450"/>
              <a:ext cx="123825" cy="41275"/>
            </a:xfrm>
            <a:custGeom>
              <a:avLst/>
              <a:gdLst>
                <a:gd name="T0" fmla="*/ 0 w 33"/>
                <a:gd name="T1" fmla="*/ 0 h 11"/>
                <a:gd name="T2" fmla="*/ 33 w 33"/>
                <a:gd name="T3" fmla="*/ 11 h 11"/>
                <a:gd name="T4" fmla="*/ 0 w 33"/>
                <a:gd name="T5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3" h="11">
                  <a:moveTo>
                    <a:pt x="0" y="0"/>
                  </a:moveTo>
                  <a:cubicBezTo>
                    <a:pt x="33" y="11"/>
                    <a:pt x="33" y="11"/>
                    <a:pt x="33" y="11"/>
                  </a:cubicBezTo>
                  <a:cubicBezTo>
                    <a:pt x="33" y="11"/>
                    <a:pt x="13" y="10"/>
                    <a:pt x="0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4992688" y="4822825"/>
              <a:ext cx="252413" cy="66675"/>
            </a:xfrm>
            <a:custGeom>
              <a:avLst/>
              <a:gdLst>
                <a:gd name="T0" fmla="*/ 0 w 67"/>
                <a:gd name="T1" fmla="*/ 0 h 18"/>
                <a:gd name="T2" fmla="*/ 67 w 67"/>
                <a:gd name="T3" fmla="*/ 18 h 18"/>
                <a:gd name="T4" fmla="*/ 0 w 67"/>
                <a:gd name="T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7" h="18">
                  <a:moveTo>
                    <a:pt x="0" y="0"/>
                  </a:moveTo>
                  <a:cubicBezTo>
                    <a:pt x="67" y="18"/>
                    <a:pt x="67" y="18"/>
                    <a:pt x="67" y="18"/>
                  </a:cubicBezTo>
                  <a:cubicBezTo>
                    <a:pt x="67" y="18"/>
                    <a:pt x="9" y="7"/>
                    <a:pt x="0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4760913" y="4852988"/>
              <a:ext cx="1006475" cy="1171575"/>
            </a:xfrm>
            <a:custGeom>
              <a:avLst/>
              <a:gdLst>
                <a:gd name="T0" fmla="*/ 0 w 268"/>
                <a:gd name="T1" fmla="*/ 304 h 312"/>
                <a:gd name="T2" fmla="*/ 186 w 268"/>
                <a:gd name="T3" fmla="*/ 45 h 312"/>
                <a:gd name="T4" fmla="*/ 150 w 268"/>
                <a:gd name="T5" fmla="*/ 235 h 312"/>
                <a:gd name="T6" fmla="*/ 0 w 268"/>
                <a:gd name="T7" fmla="*/ 304 h 3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68" h="312">
                  <a:moveTo>
                    <a:pt x="0" y="304"/>
                  </a:moveTo>
                  <a:cubicBezTo>
                    <a:pt x="0" y="304"/>
                    <a:pt x="268" y="305"/>
                    <a:pt x="186" y="45"/>
                  </a:cubicBezTo>
                  <a:cubicBezTo>
                    <a:pt x="171" y="0"/>
                    <a:pt x="214" y="157"/>
                    <a:pt x="150" y="235"/>
                  </a:cubicBezTo>
                  <a:cubicBezTo>
                    <a:pt x="127" y="264"/>
                    <a:pt x="21" y="312"/>
                    <a:pt x="0" y="304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5294313" y="3775075"/>
              <a:ext cx="404813" cy="1298575"/>
            </a:xfrm>
            <a:custGeom>
              <a:avLst/>
              <a:gdLst>
                <a:gd name="T0" fmla="*/ 101 w 108"/>
                <a:gd name="T1" fmla="*/ 0 h 346"/>
                <a:gd name="T2" fmla="*/ 87 w 108"/>
                <a:gd name="T3" fmla="*/ 148 h 346"/>
                <a:gd name="T4" fmla="*/ 44 w 108"/>
                <a:gd name="T5" fmla="*/ 318 h 346"/>
                <a:gd name="T6" fmla="*/ 9 w 108"/>
                <a:gd name="T7" fmla="*/ 270 h 346"/>
                <a:gd name="T8" fmla="*/ 101 w 108"/>
                <a:gd name="T9" fmla="*/ 0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346">
                  <a:moveTo>
                    <a:pt x="101" y="0"/>
                  </a:moveTo>
                  <a:cubicBezTo>
                    <a:pt x="101" y="0"/>
                    <a:pt x="108" y="89"/>
                    <a:pt x="87" y="148"/>
                  </a:cubicBezTo>
                  <a:cubicBezTo>
                    <a:pt x="67" y="206"/>
                    <a:pt x="26" y="252"/>
                    <a:pt x="44" y="318"/>
                  </a:cubicBezTo>
                  <a:cubicBezTo>
                    <a:pt x="51" y="346"/>
                    <a:pt x="0" y="295"/>
                    <a:pt x="9" y="270"/>
                  </a:cubicBezTo>
                  <a:cubicBezTo>
                    <a:pt x="19" y="244"/>
                    <a:pt x="99" y="174"/>
                    <a:pt x="101" y="0"/>
                  </a:cubicBezTo>
                  <a:close/>
                </a:path>
              </a:pathLst>
            </a:custGeom>
            <a:solidFill>
              <a:srgbClr val="DDAD7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4565650" y="4679950"/>
              <a:ext cx="454025" cy="657225"/>
            </a:xfrm>
            <a:custGeom>
              <a:avLst/>
              <a:gdLst>
                <a:gd name="T0" fmla="*/ 121 w 121"/>
                <a:gd name="T1" fmla="*/ 0 h 175"/>
                <a:gd name="T2" fmla="*/ 22 w 121"/>
                <a:gd name="T3" fmla="*/ 103 h 175"/>
                <a:gd name="T4" fmla="*/ 69 w 121"/>
                <a:gd name="T5" fmla="*/ 135 h 175"/>
                <a:gd name="T6" fmla="*/ 121 w 121"/>
                <a:gd name="T7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75">
                  <a:moveTo>
                    <a:pt x="121" y="0"/>
                  </a:moveTo>
                  <a:cubicBezTo>
                    <a:pt x="121" y="0"/>
                    <a:pt x="57" y="109"/>
                    <a:pt x="22" y="103"/>
                  </a:cubicBezTo>
                  <a:cubicBezTo>
                    <a:pt x="0" y="99"/>
                    <a:pt x="80" y="175"/>
                    <a:pt x="69" y="135"/>
                  </a:cubicBezTo>
                  <a:cubicBezTo>
                    <a:pt x="57" y="91"/>
                    <a:pt x="119" y="52"/>
                    <a:pt x="121" y="0"/>
                  </a:cubicBezTo>
                  <a:close/>
                </a:path>
              </a:pathLst>
            </a:custGeom>
            <a:solidFill>
              <a:srgbClr val="FBE1C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3043238" y="6164263"/>
              <a:ext cx="1712913" cy="817563"/>
            </a:xfrm>
            <a:custGeom>
              <a:avLst/>
              <a:gdLst>
                <a:gd name="T0" fmla="*/ 456 w 456"/>
                <a:gd name="T1" fmla="*/ 186 h 218"/>
                <a:gd name="T2" fmla="*/ 261 w 456"/>
                <a:gd name="T3" fmla="*/ 16 h 218"/>
                <a:gd name="T4" fmla="*/ 0 w 456"/>
                <a:gd name="T5" fmla="*/ 207 h 218"/>
                <a:gd name="T6" fmla="*/ 432 w 456"/>
                <a:gd name="T7" fmla="*/ 218 h 218"/>
                <a:gd name="T8" fmla="*/ 456 w 456"/>
                <a:gd name="T9" fmla="*/ 186 h 2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6" h="218">
                  <a:moveTo>
                    <a:pt x="456" y="186"/>
                  </a:moveTo>
                  <a:cubicBezTo>
                    <a:pt x="456" y="186"/>
                    <a:pt x="264" y="32"/>
                    <a:pt x="261" y="16"/>
                  </a:cubicBezTo>
                  <a:cubicBezTo>
                    <a:pt x="258" y="0"/>
                    <a:pt x="0" y="207"/>
                    <a:pt x="0" y="207"/>
                  </a:cubicBezTo>
                  <a:cubicBezTo>
                    <a:pt x="432" y="218"/>
                    <a:pt x="432" y="218"/>
                    <a:pt x="432" y="218"/>
                  </a:cubicBezTo>
                  <a:lnTo>
                    <a:pt x="456" y="18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58" name="Imagen 57">
            <a:extLst>
              <a:ext uri="{FF2B5EF4-FFF2-40B4-BE49-F238E27FC236}">
                <a16:creationId xmlns="" xmlns:a16="http://schemas.microsoft.com/office/drawing/2014/main" id="{0D6AE97D-DE7F-4C7A-AEBB-34EFCBE31F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4493" y="834575"/>
            <a:ext cx="3141512" cy="477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0735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b="1" dirty="0">
                <a:solidFill>
                  <a:schemeClr val="bg2">
                    <a:lumMod val="50000"/>
                  </a:schemeClr>
                </a:solidFill>
                <a:latin typeface="+mn-lt"/>
              </a:rPr>
              <a:t>APUESTAS ESTRATÉGICAS DE LA POLÍTICA</a:t>
            </a:r>
          </a:p>
        </p:txBody>
      </p:sp>
      <p:sp>
        <p:nvSpPr>
          <p:cNvPr id="15" name="Freeform 14"/>
          <p:cNvSpPr/>
          <p:nvPr/>
        </p:nvSpPr>
        <p:spPr>
          <a:xfrm>
            <a:off x="532858" y="2514601"/>
            <a:ext cx="2701831" cy="4165599"/>
          </a:xfrm>
          <a:custGeom>
            <a:avLst/>
            <a:gdLst>
              <a:gd name="connsiteX0" fmla="*/ 0 w 2695373"/>
              <a:gd name="connsiteY0" fmla="*/ 0 h 2751633"/>
              <a:gd name="connsiteX1" fmla="*/ 1347687 w 2695373"/>
              <a:gd name="connsiteY1" fmla="*/ 640080 h 2751633"/>
              <a:gd name="connsiteX2" fmla="*/ 2695373 w 2695373"/>
              <a:gd name="connsiteY2" fmla="*/ 0 h 2751633"/>
              <a:gd name="connsiteX3" fmla="*/ 2695373 w 2695373"/>
              <a:gd name="connsiteY3" fmla="*/ 2751633 h 2751633"/>
              <a:gd name="connsiteX4" fmla="*/ 0 w 2695373"/>
              <a:gd name="connsiteY4" fmla="*/ 2751633 h 275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5373" h="2751633">
                <a:moveTo>
                  <a:pt x="0" y="0"/>
                </a:moveTo>
                <a:lnTo>
                  <a:pt x="1347687" y="640080"/>
                </a:lnTo>
                <a:lnTo>
                  <a:pt x="2695373" y="0"/>
                </a:lnTo>
                <a:lnTo>
                  <a:pt x="2695373" y="2751633"/>
                </a:lnTo>
                <a:lnTo>
                  <a:pt x="0" y="2751633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sp>
        <p:nvSpPr>
          <p:cNvPr id="16" name="Down Arrow 15"/>
          <p:cNvSpPr/>
          <p:nvPr/>
        </p:nvSpPr>
        <p:spPr>
          <a:xfrm>
            <a:off x="510998" y="1884681"/>
            <a:ext cx="2701831" cy="1584960"/>
          </a:xfrm>
          <a:prstGeom prst="downArrow">
            <a:avLst>
              <a:gd name="adj1" fmla="val 100000"/>
              <a:gd name="adj2" fmla="val 52404"/>
            </a:avLst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876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600" b="1" dirty="0">
                <a:solidFill>
                  <a:schemeClr val="bg1"/>
                </a:solidFill>
              </a:rPr>
              <a:t>Mujeres de todas las edades con especial atención en niñas y mujeres jóvenes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7" name="Footer Text"/>
          <p:cNvSpPr txBox="1"/>
          <p:nvPr/>
        </p:nvSpPr>
        <p:spPr>
          <a:xfrm>
            <a:off x="709907" y="3540761"/>
            <a:ext cx="2304015" cy="276998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lvl="0" algn="just">
              <a:buFont typeface="Arial" panose="020B0604020202020204" pitchFamily="34" charset="0"/>
              <a:buChar char="•"/>
            </a:pPr>
            <a:r>
              <a:rPr lang="es-CR" sz="1200" dirty="0">
                <a:solidFill>
                  <a:schemeClr val="bg1">
                    <a:lumMod val="50000"/>
                  </a:schemeClr>
                </a:solidFill>
              </a:rPr>
              <a:t>La creciente presencia de mujeres jóvenes y niñas como afectadas de violencia sexual y de violencia física incluido el femicidio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CR" sz="1200" dirty="0">
                <a:solidFill>
                  <a:schemeClr val="bg1">
                    <a:lumMod val="50000"/>
                  </a:schemeClr>
                </a:solidFill>
              </a:rPr>
              <a:t>La primera infancia y la adolescencia son las etapas del desarrollo humano con mayores posibilidades para favorecer cambios identitarios 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es-CR" sz="1200" dirty="0">
                <a:solidFill>
                  <a:schemeClr val="bg1">
                    <a:lumMod val="50000"/>
                  </a:schemeClr>
                </a:solidFill>
              </a:rPr>
              <a:t>La necesidad de intervenir para la interrupción de la trasmisión intergeneracional de la </a:t>
            </a:r>
            <a:r>
              <a:rPr lang="es-CR" sz="1200" dirty="0" err="1">
                <a:solidFill>
                  <a:schemeClr val="bg1">
                    <a:lumMod val="50000"/>
                  </a:schemeClr>
                </a:solidFill>
              </a:rPr>
              <a:t>VcM</a:t>
            </a:r>
            <a:r>
              <a:rPr lang="es-CR" sz="1200" dirty="0">
                <a:solidFill>
                  <a:schemeClr val="bg1">
                    <a:lumMod val="50000"/>
                  </a:schemeClr>
                </a:solidFill>
              </a:rPr>
              <a:t>, especialmente con mujeres jóvenes, madres jóvenes y en condiciones de pobreza y exclusión social</a:t>
            </a:r>
          </a:p>
        </p:txBody>
      </p:sp>
      <p:sp>
        <p:nvSpPr>
          <p:cNvPr id="19" name="Freeform 18"/>
          <p:cNvSpPr/>
          <p:nvPr/>
        </p:nvSpPr>
        <p:spPr>
          <a:xfrm>
            <a:off x="3339822" y="2514600"/>
            <a:ext cx="2701831" cy="4174067"/>
          </a:xfrm>
          <a:custGeom>
            <a:avLst/>
            <a:gdLst>
              <a:gd name="connsiteX0" fmla="*/ 0 w 2695373"/>
              <a:gd name="connsiteY0" fmla="*/ 0 h 2751633"/>
              <a:gd name="connsiteX1" fmla="*/ 1347687 w 2695373"/>
              <a:gd name="connsiteY1" fmla="*/ 640080 h 2751633"/>
              <a:gd name="connsiteX2" fmla="*/ 2695373 w 2695373"/>
              <a:gd name="connsiteY2" fmla="*/ 0 h 2751633"/>
              <a:gd name="connsiteX3" fmla="*/ 2695373 w 2695373"/>
              <a:gd name="connsiteY3" fmla="*/ 2751633 h 2751633"/>
              <a:gd name="connsiteX4" fmla="*/ 0 w 2695373"/>
              <a:gd name="connsiteY4" fmla="*/ 2751633 h 275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5373" h="2751633">
                <a:moveTo>
                  <a:pt x="0" y="0"/>
                </a:moveTo>
                <a:lnTo>
                  <a:pt x="1347687" y="640080"/>
                </a:lnTo>
                <a:lnTo>
                  <a:pt x="2695373" y="0"/>
                </a:lnTo>
                <a:lnTo>
                  <a:pt x="2695373" y="2751633"/>
                </a:lnTo>
                <a:lnTo>
                  <a:pt x="0" y="2751633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sp>
        <p:nvSpPr>
          <p:cNvPr id="20" name="Down Arrow 19"/>
          <p:cNvSpPr/>
          <p:nvPr/>
        </p:nvSpPr>
        <p:spPr>
          <a:xfrm>
            <a:off x="3339822" y="1884681"/>
            <a:ext cx="2701831" cy="1584960"/>
          </a:xfrm>
          <a:prstGeom prst="downArrow">
            <a:avLst>
              <a:gd name="adj1" fmla="val 100000"/>
              <a:gd name="adj2" fmla="val 52404"/>
            </a:avLst>
          </a:prstGeom>
          <a:solidFill>
            <a:schemeClr val="accent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876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333" b="1" dirty="0">
                <a:solidFill>
                  <a:schemeClr val="bg1"/>
                </a:solidFill>
              </a:rPr>
              <a:t>Niños y hombres jóvenes como población estratégica para el cambio y para su involucramiento activo en la prevención </a:t>
            </a:r>
          </a:p>
          <a:p>
            <a:pPr algn="ctr"/>
            <a:r>
              <a:rPr lang="es-CR" sz="1333" b="1" dirty="0">
                <a:solidFill>
                  <a:schemeClr val="bg1"/>
                </a:solidFill>
              </a:rPr>
              <a:t>de la </a:t>
            </a:r>
            <a:r>
              <a:rPr lang="es-CR" sz="1333" b="1" dirty="0" err="1">
                <a:solidFill>
                  <a:schemeClr val="bg1"/>
                </a:solidFill>
              </a:rPr>
              <a:t>VcM</a:t>
            </a:r>
            <a:endParaRPr lang="es-CR" sz="1333" b="1" dirty="0">
              <a:solidFill>
                <a:schemeClr val="bg1"/>
              </a:solidFill>
            </a:endParaRPr>
          </a:p>
        </p:txBody>
      </p:sp>
      <p:sp>
        <p:nvSpPr>
          <p:cNvPr id="21" name="Footer Text"/>
          <p:cNvSpPr txBox="1"/>
          <p:nvPr/>
        </p:nvSpPr>
        <p:spPr>
          <a:xfrm>
            <a:off x="3538729" y="3557694"/>
            <a:ext cx="2304015" cy="266656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just">
              <a:buFont typeface="Arial" panose="020B0604020202020204" pitchFamily="34" charset="0"/>
              <a:buChar char="•"/>
            </a:pPr>
            <a:r>
              <a:rPr lang="es-CR" sz="1333" dirty="0">
                <a:solidFill>
                  <a:schemeClr val="bg1">
                    <a:lumMod val="50000"/>
                  </a:schemeClr>
                </a:solidFill>
              </a:rPr>
              <a:t>Existe consenso internacional que el trabajo con hombres en procesos de construcción de masculinidades igualitarias y no violentas debe ser parte de las acciones de los Estados en el marco de las políticas más amplias de prevención de la </a:t>
            </a:r>
            <a:r>
              <a:rPr lang="es-CR" sz="1333" dirty="0" err="1">
                <a:solidFill>
                  <a:schemeClr val="bg1">
                    <a:lumMod val="50000"/>
                  </a:schemeClr>
                </a:solidFill>
              </a:rPr>
              <a:t>VcM</a:t>
            </a:r>
            <a:r>
              <a:rPr lang="es-CR" sz="1333" dirty="0">
                <a:solidFill>
                  <a:schemeClr val="bg1">
                    <a:lumMod val="50000"/>
                  </a:schemeClr>
                </a:solidFill>
              </a:rPr>
              <a:t>. </a:t>
            </a:r>
          </a:p>
          <a:p>
            <a:pPr algn="ctr">
              <a:buFont typeface="Arial" panose="020B0604020202020204" pitchFamily="34" charset="0"/>
              <a:buChar char="•"/>
            </a:pPr>
            <a:endParaRPr lang="es-CR" sz="1333" u="sng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CR" sz="1333" dirty="0">
                <a:solidFill>
                  <a:schemeClr val="bg1">
                    <a:lumMod val="50000"/>
                  </a:schemeClr>
                </a:solidFill>
              </a:rPr>
              <a:t>Existen recomendaciones hechas a Costa Rica por organismos internacionales en este sentido.</a:t>
            </a:r>
            <a:endParaRPr lang="es-CR" sz="1333" i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3" name="Freeform 22"/>
          <p:cNvSpPr/>
          <p:nvPr/>
        </p:nvSpPr>
        <p:spPr>
          <a:xfrm>
            <a:off x="6146799" y="2514600"/>
            <a:ext cx="2701831" cy="4165600"/>
          </a:xfrm>
          <a:custGeom>
            <a:avLst/>
            <a:gdLst>
              <a:gd name="connsiteX0" fmla="*/ 0 w 2695373"/>
              <a:gd name="connsiteY0" fmla="*/ 0 h 2751633"/>
              <a:gd name="connsiteX1" fmla="*/ 1347687 w 2695373"/>
              <a:gd name="connsiteY1" fmla="*/ 640080 h 2751633"/>
              <a:gd name="connsiteX2" fmla="*/ 2695373 w 2695373"/>
              <a:gd name="connsiteY2" fmla="*/ 0 h 2751633"/>
              <a:gd name="connsiteX3" fmla="*/ 2695373 w 2695373"/>
              <a:gd name="connsiteY3" fmla="*/ 2751633 h 2751633"/>
              <a:gd name="connsiteX4" fmla="*/ 0 w 2695373"/>
              <a:gd name="connsiteY4" fmla="*/ 2751633 h 275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5373" h="2751633">
                <a:moveTo>
                  <a:pt x="0" y="0"/>
                </a:moveTo>
                <a:lnTo>
                  <a:pt x="1347687" y="640080"/>
                </a:lnTo>
                <a:lnTo>
                  <a:pt x="2695373" y="0"/>
                </a:lnTo>
                <a:lnTo>
                  <a:pt x="2695373" y="2751633"/>
                </a:lnTo>
                <a:lnTo>
                  <a:pt x="0" y="2751633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sp>
        <p:nvSpPr>
          <p:cNvPr id="24" name="Down Arrow 23"/>
          <p:cNvSpPr/>
          <p:nvPr/>
        </p:nvSpPr>
        <p:spPr>
          <a:xfrm>
            <a:off x="6146786" y="1884681"/>
            <a:ext cx="2701831" cy="1584960"/>
          </a:xfrm>
          <a:prstGeom prst="downArrow">
            <a:avLst>
              <a:gd name="adj1" fmla="val 100000"/>
              <a:gd name="adj2" fmla="val 52404"/>
            </a:avLst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876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400" b="1" dirty="0">
                <a:solidFill>
                  <a:schemeClr val="bg1"/>
                </a:solidFill>
              </a:rPr>
              <a:t>Énfasis en el cambio cultural, la prevención primaria y la promoción de conductas alternativas al machismo </a:t>
            </a:r>
          </a:p>
          <a:p>
            <a:pPr algn="ctr"/>
            <a:r>
              <a:rPr lang="es-CR" sz="1333" b="1" dirty="0">
                <a:solidFill>
                  <a:schemeClr val="bg1"/>
                </a:solidFill>
              </a:rPr>
              <a:t>y la </a:t>
            </a:r>
            <a:r>
              <a:rPr lang="es-CR" sz="1333" b="1" dirty="0" err="1">
                <a:solidFill>
                  <a:schemeClr val="bg1"/>
                </a:solidFill>
              </a:rPr>
              <a:t>VcM</a:t>
            </a:r>
            <a:r>
              <a:rPr lang="es-CR" sz="1333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5" name="Footer Text"/>
          <p:cNvSpPr txBox="1"/>
          <p:nvPr/>
        </p:nvSpPr>
        <p:spPr>
          <a:xfrm>
            <a:off x="6232093" y="3557693"/>
            <a:ext cx="2608057" cy="33239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s-CR" sz="1200" dirty="0">
                <a:solidFill>
                  <a:schemeClr val="bg1">
                    <a:lumMod val="50000"/>
                  </a:schemeClr>
                </a:solidFill>
              </a:rPr>
              <a:t>Para continuar avanzando es indispensable colocar el cambio de la cultura en el centro de todas las acciones públicas. Los avances-país chocan – e incluso peligra su retroceso – frente a un contexto socio-cultural que se caracteriza, entre otras cosas, por: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es-CR" sz="1200" dirty="0">
                <a:solidFill>
                  <a:schemeClr val="bg1">
                    <a:lumMod val="50000"/>
                  </a:schemeClr>
                </a:solidFill>
              </a:rPr>
              <a:t>Proyección cotidiana de las mujeres como objeto sexual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es-CR" sz="1200" dirty="0">
                <a:solidFill>
                  <a:schemeClr val="bg1">
                    <a:lumMod val="50000"/>
                  </a:schemeClr>
                </a:solidFill>
              </a:rPr>
              <a:t>Recreación sensacionalista de la </a:t>
            </a:r>
            <a:r>
              <a:rPr lang="es-CR" sz="1200" dirty="0" err="1">
                <a:solidFill>
                  <a:schemeClr val="bg1">
                    <a:lumMod val="50000"/>
                  </a:schemeClr>
                </a:solidFill>
              </a:rPr>
              <a:t>VcM</a:t>
            </a:r>
            <a:r>
              <a:rPr lang="es-CR" sz="1200" dirty="0">
                <a:solidFill>
                  <a:schemeClr val="bg1">
                    <a:lumMod val="50000"/>
                  </a:schemeClr>
                </a:solidFill>
              </a:rPr>
              <a:t> y el continuo mensaje de impunidad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es-CR" sz="1200" dirty="0">
                <a:solidFill>
                  <a:schemeClr val="bg1">
                    <a:lumMod val="50000"/>
                  </a:schemeClr>
                </a:solidFill>
              </a:rPr>
              <a:t>La reproducción en muchos medios de comunicación de la </a:t>
            </a:r>
            <a:r>
              <a:rPr lang="es-CR" sz="1200" i="1" dirty="0">
                <a:solidFill>
                  <a:schemeClr val="bg1">
                    <a:lumMod val="50000"/>
                  </a:schemeClr>
                </a:solidFill>
              </a:rPr>
              <a:t>“estética de la violencia”</a:t>
            </a:r>
            <a:r>
              <a:rPr lang="es-CR" sz="1200" dirty="0">
                <a:solidFill>
                  <a:schemeClr val="bg1">
                    <a:lumMod val="50000"/>
                  </a:schemeClr>
                </a:solidFill>
              </a:rPr>
              <a:t> orientada a </a:t>
            </a:r>
            <a:r>
              <a:rPr lang="es-CR" sz="1200" dirty="0" err="1">
                <a:solidFill>
                  <a:schemeClr val="bg1">
                    <a:lumMod val="50000"/>
                  </a:schemeClr>
                </a:solidFill>
              </a:rPr>
              <a:t>des-sensibilizar</a:t>
            </a:r>
            <a:r>
              <a:rPr lang="es-CR" sz="1200" dirty="0">
                <a:solidFill>
                  <a:schemeClr val="bg1">
                    <a:lumMod val="50000"/>
                  </a:schemeClr>
                </a:solidFill>
              </a:rPr>
              <a:t> y naturalizar la </a:t>
            </a:r>
            <a:r>
              <a:rPr lang="es-CR" sz="1200" dirty="0" err="1">
                <a:solidFill>
                  <a:schemeClr val="bg1">
                    <a:lumMod val="50000"/>
                  </a:schemeClr>
                </a:solidFill>
              </a:rPr>
              <a:t>VcM</a:t>
            </a:r>
            <a:endParaRPr lang="es-CR" sz="1200" dirty="0">
              <a:solidFill>
                <a:schemeClr val="bg1">
                  <a:lumMod val="50000"/>
                </a:schemeClr>
              </a:solidFill>
            </a:endParaRPr>
          </a:p>
          <a:p>
            <a:pPr marL="228594" indent="-228594" algn="just">
              <a:buFont typeface="Arial" panose="020B0604020202020204" pitchFamily="34" charset="0"/>
              <a:buChar char="•"/>
            </a:pPr>
            <a:r>
              <a:rPr lang="es-CR" sz="1200" dirty="0">
                <a:solidFill>
                  <a:schemeClr val="bg1">
                    <a:lumMod val="50000"/>
                  </a:schemeClr>
                </a:solidFill>
              </a:rPr>
              <a:t>La proliferación de discursos </a:t>
            </a:r>
            <a:r>
              <a:rPr lang="es-CR" sz="1200" dirty="0" err="1">
                <a:solidFill>
                  <a:schemeClr val="bg1">
                    <a:lumMod val="50000"/>
                  </a:schemeClr>
                </a:solidFill>
              </a:rPr>
              <a:t>neo-machistas</a:t>
            </a:r>
            <a:r>
              <a:rPr lang="es-CR" sz="12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  <a:p>
            <a:pPr marL="228594" indent="-228594" algn="just">
              <a:buFont typeface="Arial" panose="020B0604020202020204" pitchFamily="34" charset="0"/>
              <a:buChar char="•"/>
            </a:pPr>
            <a:endParaRPr lang="es-CR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Freeform 17"/>
          <p:cNvSpPr/>
          <p:nvPr/>
        </p:nvSpPr>
        <p:spPr>
          <a:xfrm>
            <a:off x="8919905" y="2514601"/>
            <a:ext cx="2735697" cy="4157132"/>
          </a:xfrm>
          <a:custGeom>
            <a:avLst/>
            <a:gdLst>
              <a:gd name="connsiteX0" fmla="*/ 0 w 2695373"/>
              <a:gd name="connsiteY0" fmla="*/ 0 h 2751633"/>
              <a:gd name="connsiteX1" fmla="*/ 1347687 w 2695373"/>
              <a:gd name="connsiteY1" fmla="*/ 640080 h 2751633"/>
              <a:gd name="connsiteX2" fmla="*/ 2695373 w 2695373"/>
              <a:gd name="connsiteY2" fmla="*/ 0 h 2751633"/>
              <a:gd name="connsiteX3" fmla="*/ 2695373 w 2695373"/>
              <a:gd name="connsiteY3" fmla="*/ 2751633 h 2751633"/>
              <a:gd name="connsiteX4" fmla="*/ 0 w 2695373"/>
              <a:gd name="connsiteY4" fmla="*/ 2751633 h 2751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695373" h="2751633">
                <a:moveTo>
                  <a:pt x="0" y="0"/>
                </a:moveTo>
                <a:lnTo>
                  <a:pt x="1347687" y="640080"/>
                </a:lnTo>
                <a:lnTo>
                  <a:pt x="2695373" y="0"/>
                </a:lnTo>
                <a:lnTo>
                  <a:pt x="2695373" y="2751633"/>
                </a:lnTo>
                <a:lnTo>
                  <a:pt x="0" y="2751633"/>
                </a:ln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25000"/>
                  <a:lumOff val="75000"/>
                  <a:tint val="66000"/>
                  <a:satMod val="160000"/>
                </a:schemeClr>
              </a:gs>
              <a:gs pos="50000">
                <a:schemeClr val="tx2">
                  <a:lumMod val="25000"/>
                  <a:lumOff val="75000"/>
                  <a:tint val="44500"/>
                  <a:satMod val="160000"/>
                </a:schemeClr>
              </a:gs>
              <a:gs pos="100000">
                <a:schemeClr val="tx2">
                  <a:lumMod val="25000"/>
                  <a:lumOff val="75000"/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400" dirty="0"/>
          </a:p>
        </p:txBody>
      </p:sp>
      <p:sp>
        <p:nvSpPr>
          <p:cNvPr id="22" name="Down Arrow 21"/>
          <p:cNvSpPr/>
          <p:nvPr/>
        </p:nvSpPr>
        <p:spPr>
          <a:xfrm>
            <a:off x="8919905" y="1905000"/>
            <a:ext cx="2701831" cy="1584960"/>
          </a:xfrm>
          <a:prstGeom prst="downArrow">
            <a:avLst>
              <a:gd name="adj1" fmla="val 100000"/>
              <a:gd name="adj2" fmla="val 52404"/>
            </a:avLst>
          </a:prstGeom>
          <a:solidFill>
            <a:schemeClr val="accent4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876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CR" sz="1467" b="1" dirty="0">
                <a:solidFill>
                  <a:schemeClr val="bg1"/>
                </a:solidFill>
              </a:rPr>
              <a:t>Escenario priorizado de la ejecución y encuentro </a:t>
            </a:r>
            <a:r>
              <a:rPr lang="es-CR" sz="1467" b="1" dirty="0" err="1">
                <a:solidFill>
                  <a:schemeClr val="bg1"/>
                </a:solidFill>
              </a:rPr>
              <a:t>inter-institucional</a:t>
            </a:r>
            <a:r>
              <a:rPr lang="es-CR" sz="1467" b="1" dirty="0">
                <a:solidFill>
                  <a:schemeClr val="bg1"/>
                </a:solidFill>
              </a:rPr>
              <a:t> e </a:t>
            </a:r>
            <a:r>
              <a:rPr lang="es-CR" sz="1467" b="1" dirty="0" err="1">
                <a:solidFill>
                  <a:schemeClr val="bg1"/>
                </a:solidFill>
              </a:rPr>
              <a:t>inter-sectorial</a:t>
            </a:r>
            <a:r>
              <a:rPr lang="es-CR" sz="1467" b="1" dirty="0">
                <a:solidFill>
                  <a:schemeClr val="bg1"/>
                </a:solidFill>
              </a:rPr>
              <a:t>: Lo local, la comunidad y el municipio.</a:t>
            </a:r>
            <a:endParaRPr lang="es-CR" sz="1467" dirty="0">
              <a:solidFill>
                <a:schemeClr val="bg1"/>
              </a:solidFill>
            </a:endParaRPr>
          </a:p>
        </p:txBody>
      </p:sp>
      <p:sp>
        <p:nvSpPr>
          <p:cNvPr id="26" name="Footer Text"/>
          <p:cNvSpPr txBox="1"/>
          <p:nvPr/>
        </p:nvSpPr>
        <p:spPr>
          <a:xfrm>
            <a:off x="9144213" y="3791650"/>
            <a:ext cx="2304015" cy="82048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just"/>
            <a:r>
              <a:rPr lang="es-CR" sz="1333" dirty="0">
                <a:solidFill>
                  <a:schemeClr val="bg1">
                    <a:lumMod val="50000"/>
                  </a:schemeClr>
                </a:solidFill>
              </a:rPr>
              <a:t>Esta política impulsa el </a:t>
            </a:r>
            <a:r>
              <a:rPr lang="es-CR" sz="1333" b="1" dirty="0">
                <a:solidFill>
                  <a:schemeClr val="bg1">
                    <a:lumMod val="50000"/>
                  </a:schemeClr>
                </a:solidFill>
              </a:rPr>
              <a:t>encuentro de las instituciones en el nivel local, cantonal y comunitario.</a:t>
            </a:r>
            <a:endParaRPr lang="es-CR" sz="1333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1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 dir="u"/>
      </p:transition>
    </mc:Choice>
    <mc:Fallback xmlns="">
      <p:transition spd="slow">
        <p:push dir="u"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" accel="40000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accel="4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1" accel="40000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accel="4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" presetClass="entr" presetSubtype="1" accel="40000" fill="hold" grpId="0" nodeType="after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accel="40000" fill="hold" grpId="0" nodeType="with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7" grpId="0"/>
          <p:bldP spid="19" grpId="0" animBg="1"/>
          <p:bldP spid="20" grpId="0" animBg="1"/>
          <p:bldP spid="21" grpId="0"/>
          <p:bldP spid="23" grpId="0" animBg="1"/>
          <p:bldP spid="24" grpId="0" animBg="1"/>
          <p:bldP spid="25" grpId="0"/>
          <p:bldP spid="18" grpId="0" animBg="1"/>
          <p:bldP spid="22" grpId="0" animBg="1"/>
          <p:bldP spid="2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8" presetID="2" presetClass="entr" presetSubtype="1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9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1" presetID="2" presetClass="entr" presetSubtype="1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42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3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4" presetID="2" presetClass="entr" presetSubtype="1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6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8" presetID="2" presetClass="entr" presetSubtype="4" accel="4000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53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5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5" grpId="0" animBg="1"/>
          <p:bldP spid="16" grpId="0" animBg="1"/>
          <p:bldP spid="7" grpId="0"/>
          <p:bldP spid="19" grpId="0" animBg="1"/>
          <p:bldP spid="20" grpId="0" animBg="1"/>
          <p:bldP spid="21" grpId="0"/>
          <p:bldP spid="23" grpId="0" animBg="1"/>
          <p:bldP spid="24" grpId="0" animBg="1"/>
          <p:bldP spid="25" grpId="0"/>
          <p:bldP spid="18" grpId="0" animBg="1"/>
          <p:bldP spid="22" grpId="0" animBg="1"/>
          <p:bldP spid="26" grpId="0"/>
        </p:bldLst>
      </p:timing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50685" y="693149"/>
            <a:ext cx="10515600" cy="1325563"/>
          </a:xfrm>
        </p:spPr>
        <p:txBody>
          <a:bodyPr/>
          <a:lstStyle/>
          <a:p>
            <a:pPr algn="ctr"/>
            <a:r>
              <a:rPr lang="es-CR" b="1" dirty="0">
                <a:solidFill>
                  <a:schemeClr val="tx2"/>
                </a:solidFill>
              </a:rPr>
              <a:t>ORGANIZACIÓN DE LA POLÍTICA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255485" y="1836149"/>
            <a:ext cx="10515600" cy="4351339"/>
          </a:xfrm>
        </p:spPr>
        <p:txBody>
          <a:bodyPr/>
          <a:lstStyle/>
          <a:p>
            <a:pPr marL="0" indent="0" algn="just"/>
            <a:r>
              <a:rPr lang="es-CR" sz="3200" u="sng" dirty="0">
                <a:solidFill>
                  <a:schemeClr val="bg1">
                    <a:lumMod val="50000"/>
                  </a:schemeClr>
                </a:solidFill>
              </a:rPr>
              <a:t>Ejes estructurales estratégicos</a:t>
            </a:r>
            <a:endParaRPr lang="es-CR" sz="3200" dirty="0">
              <a:solidFill>
                <a:schemeClr val="bg1">
                  <a:lumMod val="50000"/>
                </a:schemeClr>
              </a:solidFill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es-CR" sz="3200" dirty="0">
                <a:solidFill>
                  <a:schemeClr val="bg1">
                    <a:lumMod val="50000"/>
                  </a:schemeClr>
                </a:solidFill>
              </a:rPr>
              <a:t>Nudos principales, de carácter político, priorizados cuyo abordaje es esencial para avanzar en la erradicación de la VcM.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R" sz="3200" dirty="0">
                <a:solidFill>
                  <a:schemeClr val="bg1">
                    <a:lumMod val="50000"/>
                  </a:schemeClr>
                </a:solidFill>
              </a:rPr>
              <a:t>Su efecto conjunto permite cumplir el propósito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es-CR" sz="3200" dirty="0">
                <a:solidFill>
                  <a:schemeClr val="bg1">
                    <a:lumMod val="50000"/>
                  </a:schemeClr>
                </a:solidFill>
              </a:rPr>
              <a:t>Enunciados como aspiración política.</a:t>
            </a:r>
          </a:p>
          <a:p>
            <a:pPr marL="0" indent="0"/>
            <a:endParaRPr lang="es-CR" u="sng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398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ADBF8-9A6D-4974-941C-E4A6BA203E60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299136" y="2673122"/>
            <a:ext cx="1323424" cy="1211706"/>
            <a:chOff x="1537136" y="2726910"/>
            <a:chExt cx="1323424" cy="1211706"/>
          </a:xfrm>
        </p:grpSpPr>
        <p:grpSp>
          <p:nvGrpSpPr>
            <p:cNvPr id="12" name="组合 135"/>
            <p:cNvGrpSpPr>
              <a:grpSpLocks/>
            </p:cNvGrpSpPr>
            <p:nvPr/>
          </p:nvGrpSpPr>
          <p:grpSpPr bwMode="auto">
            <a:xfrm>
              <a:off x="1537136" y="2726910"/>
              <a:ext cx="1323424" cy="1211706"/>
              <a:chOff x="1919288" y="2395533"/>
              <a:chExt cx="977900" cy="895350"/>
            </a:xfrm>
          </p:grpSpPr>
          <p:sp>
            <p:nvSpPr>
              <p:cNvPr id="38" name="Freeform 5"/>
              <p:cNvSpPr>
                <a:spLocks/>
              </p:cNvSpPr>
              <p:nvPr/>
            </p:nvSpPr>
            <p:spPr bwMode="auto">
              <a:xfrm>
                <a:off x="1919288" y="2395533"/>
                <a:ext cx="801687" cy="95250"/>
              </a:xfrm>
              <a:custGeom>
                <a:avLst/>
                <a:gdLst/>
                <a:ahLst/>
                <a:cxnLst>
                  <a:cxn ang="0">
                    <a:pos x="0" y="125"/>
                  </a:cxn>
                  <a:cxn ang="0">
                    <a:pos x="933" y="0"/>
                  </a:cxn>
                  <a:cxn ang="0">
                    <a:pos x="2294" y="131"/>
                  </a:cxn>
                  <a:cxn ang="0">
                    <a:pos x="1512" y="270"/>
                  </a:cxn>
                  <a:cxn ang="0">
                    <a:pos x="0" y="125"/>
                  </a:cxn>
                </a:cxnLst>
                <a:rect l="0" t="0" r="r" b="b"/>
                <a:pathLst>
                  <a:path w="2294" h="270">
                    <a:moveTo>
                      <a:pt x="0" y="125"/>
                    </a:moveTo>
                    <a:lnTo>
                      <a:pt x="933" y="0"/>
                    </a:lnTo>
                    <a:lnTo>
                      <a:pt x="2294" y="131"/>
                    </a:lnTo>
                    <a:lnTo>
                      <a:pt x="1512" y="270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chemeClr val="accent6"/>
              </a:solidFill>
              <a:ln w="4" cap="flat">
                <a:noFill/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9" name="Freeform 6"/>
              <p:cNvSpPr>
                <a:spLocks/>
              </p:cNvSpPr>
              <p:nvPr/>
            </p:nvSpPr>
            <p:spPr bwMode="auto">
              <a:xfrm>
                <a:off x="2447925" y="2441570"/>
                <a:ext cx="449263" cy="492125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782" y="0"/>
                  </a:cxn>
                  <a:cxn ang="0">
                    <a:pos x="1284" y="1140"/>
                  </a:cxn>
                  <a:cxn ang="0">
                    <a:pos x="558" y="1406"/>
                  </a:cxn>
                  <a:cxn ang="0">
                    <a:pos x="0" y="139"/>
                  </a:cxn>
                </a:cxnLst>
                <a:rect l="0" t="0" r="r" b="b"/>
                <a:pathLst>
                  <a:path w="1284" h="1406">
                    <a:moveTo>
                      <a:pt x="0" y="139"/>
                    </a:moveTo>
                    <a:lnTo>
                      <a:pt x="782" y="0"/>
                    </a:lnTo>
                    <a:lnTo>
                      <a:pt x="1284" y="1140"/>
                    </a:lnTo>
                    <a:lnTo>
                      <a:pt x="558" y="1406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chemeClr val="accent6"/>
              </a:solidFill>
              <a:ln w="4" cap="flat">
                <a:noFill/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0" name="Freeform 7"/>
              <p:cNvSpPr>
                <a:spLocks/>
              </p:cNvSpPr>
              <p:nvPr/>
            </p:nvSpPr>
            <p:spPr bwMode="auto">
              <a:xfrm>
                <a:off x="2459038" y="2840033"/>
                <a:ext cx="438150" cy="450850"/>
              </a:xfrm>
              <a:custGeom>
                <a:avLst/>
                <a:gdLst/>
                <a:ahLst/>
                <a:cxnLst>
                  <a:cxn ang="0">
                    <a:pos x="526" y="266"/>
                  </a:cxn>
                  <a:cxn ang="0">
                    <a:pos x="1252" y="0"/>
                  </a:cxn>
                  <a:cxn ang="0">
                    <a:pos x="779" y="920"/>
                  </a:cxn>
                  <a:cxn ang="0">
                    <a:pos x="0" y="1288"/>
                  </a:cxn>
                  <a:cxn ang="0">
                    <a:pos x="526" y="266"/>
                  </a:cxn>
                </a:cxnLst>
                <a:rect l="0" t="0" r="r" b="b"/>
                <a:pathLst>
                  <a:path w="1252" h="1288">
                    <a:moveTo>
                      <a:pt x="526" y="266"/>
                    </a:moveTo>
                    <a:lnTo>
                      <a:pt x="1252" y="0"/>
                    </a:lnTo>
                    <a:lnTo>
                      <a:pt x="779" y="920"/>
                    </a:lnTo>
                    <a:lnTo>
                      <a:pt x="0" y="1288"/>
                    </a:lnTo>
                    <a:lnTo>
                      <a:pt x="526" y="266"/>
                    </a:lnTo>
                    <a:close/>
                  </a:path>
                </a:pathLst>
              </a:custGeom>
              <a:solidFill>
                <a:schemeClr val="accent6"/>
              </a:solidFill>
              <a:ln w="4" cap="flat">
                <a:noFill/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41" name="Freeform 11"/>
              <p:cNvSpPr>
                <a:spLocks/>
              </p:cNvSpPr>
              <p:nvPr/>
            </p:nvSpPr>
            <p:spPr bwMode="auto">
              <a:xfrm>
                <a:off x="1919288" y="2439983"/>
                <a:ext cx="723900" cy="8509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12" y="145"/>
                  </a:cxn>
                  <a:cxn ang="0">
                    <a:pos x="2070" y="1412"/>
                  </a:cxn>
                  <a:cxn ang="0">
                    <a:pos x="1544" y="2434"/>
                  </a:cxn>
                  <a:cxn ang="0">
                    <a:pos x="0" y="2133"/>
                  </a:cxn>
                  <a:cxn ang="0">
                    <a:pos x="0" y="0"/>
                  </a:cxn>
                </a:cxnLst>
                <a:rect l="0" t="0" r="r" b="b"/>
                <a:pathLst>
                  <a:path w="2070" h="2434">
                    <a:moveTo>
                      <a:pt x="0" y="0"/>
                    </a:moveTo>
                    <a:lnTo>
                      <a:pt x="1512" y="145"/>
                    </a:lnTo>
                    <a:lnTo>
                      <a:pt x="2070" y="1412"/>
                    </a:lnTo>
                    <a:lnTo>
                      <a:pt x="1544" y="2434"/>
                    </a:lnTo>
                    <a:lnTo>
                      <a:pt x="0" y="2133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6"/>
                  </a:gs>
                  <a:gs pos="50000">
                    <a:schemeClr val="accent6">
                      <a:lumMod val="60000"/>
                      <a:lumOff val="40000"/>
                    </a:schemeClr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 algn="ctr">
                  <a:defRPr/>
                </a:pPr>
                <a:endParaRPr lang="en-US" altLang="zh-CN"/>
              </a:p>
              <a:p>
                <a:pPr algn="ctr">
                  <a:defRPr/>
                </a:pPr>
                <a:endParaRPr lang="en-US" altLang="zh-CN"/>
              </a:p>
            </p:txBody>
          </p:sp>
        </p:grpSp>
        <p:sp>
          <p:nvSpPr>
            <p:cNvPr id="43" name="TextBox 42"/>
            <p:cNvSpPr txBox="1"/>
            <p:nvPr/>
          </p:nvSpPr>
          <p:spPr>
            <a:xfrm>
              <a:off x="1584373" y="3071750"/>
              <a:ext cx="7855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</a:rPr>
                <a:t>Eje</a:t>
              </a:r>
              <a:r>
                <a:rPr lang="en-US" sz="2400" dirty="0">
                  <a:solidFill>
                    <a:schemeClr val="bg1"/>
                  </a:solidFill>
                </a:rPr>
                <a:t> 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375811" y="2786224"/>
            <a:ext cx="1437289" cy="1316979"/>
            <a:chOff x="2613811" y="2840012"/>
            <a:chExt cx="1437289" cy="1316979"/>
          </a:xfrm>
        </p:grpSpPr>
        <p:grpSp>
          <p:nvGrpSpPr>
            <p:cNvPr id="13" name="组合 134"/>
            <p:cNvGrpSpPr>
              <a:grpSpLocks/>
            </p:cNvGrpSpPr>
            <p:nvPr/>
          </p:nvGrpSpPr>
          <p:grpSpPr bwMode="auto">
            <a:xfrm>
              <a:off x="2613811" y="2840012"/>
              <a:ext cx="1437289" cy="1316979"/>
              <a:chOff x="2543176" y="2457445"/>
              <a:chExt cx="1062037" cy="973138"/>
            </a:xfrm>
          </p:grpSpPr>
          <p:sp>
            <p:nvSpPr>
              <p:cNvPr id="34" name="Freeform 12"/>
              <p:cNvSpPr>
                <a:spLocks/>
              </p:cNvSpPr>
              <p:nvPr/>
            </p:nvSpPr>
            <p:spPr bwMode="auto">
              <a:xfrm>
                <a:off x="2543175" y="2457445"/>
                <a:ext cx="874713" cy="95250"/>
              </a:xfrm>
              <a:custGeom>
                <a:avLst/>
                <a:gdLst/>
                <a:ahLst/>
                <a:cxnLst>
                  <a:cxn ang="0">
                    <a:pos x="0" y="122"/>
                  </a:cxn>
                  <a:cxn ang="0">
                    <a:pos x="973" y="0"/>
                  </a:cxn>
                  <a:cxn ang="0">
                    <a:pos x="2501" y="129"/>
                  </a:cxn>
                  <a:cxn ang="0">
                    <a:pos x="1736" y="270"/>
                  </a:cxn>
                  <a:cxn ang="0">
                    <a:pos x="0" y="122"/>
                  </a:cxn>
                </a:cxnLst>
                <a:rect l="0" t="0" r="r" b="b"/>
                <a:pathLst>
                  <a:path w="2501" h="270">
                    <a:moveTo>
                      <a:pt x="0" y="122"/>
                    </a:moveTo>
                    <a:lnTo>
                      <a:pt x="973" y="0"/>
                    </a:lnTo>
                    <a:lnTo>
                      <a:pt x="2501" y="129"/>
                    </a:lnTo>
                    <a:lnTo>
                      <a:pt x="1736" y="27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chemeClr val="accent1"/>
              </a:solidFill>
              <a:ln w="4" cap="flat">
                <a:noFill/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5" name="Freeform 13"/>
              <p:cNvSpPr>
                <a:spLocks/>
              </p:cNvSpPr>
              <p:nvPr/>
            </p:nvSpPr>
            <p:spPr bwMode="auto">
              <a:xfrm>
                <a:off x="3151188" y="2503483"/>
                <a:ext cx="454025" cy="515937"/>
              </a:xfrm>
              <a:custGeom>
                <a:avLst/>
                <a:gdLst/>
                <a:ahLst/>
                <a:cxnLst>
                  <a:cxn ang="0">
                    <a:pos x="0" y="141"/>
                  </a:cxn>
                  <a:cxn ang="0">
                    <a:pos x="765" y="0"/>
                  </a:cxn>
                  <a:cxn ang="0">
                    <a:pos x="1299" y="1175"/>
                  </a:cxn>
                  <a:cxn ang="0">
                    <a:pos x="607" y="1475"/>
                  </a:cxn>
                  <a:cxn ang="0">
                    <a:pos x="0" y="141"/>
                  </a:cxn>
                </a:cxnLst>
                <a:rect l="0" t="0" r="r" b="b"/>
                <a:pathLst>
                  <a:path w="1299" h="1475">
                    <a:moveTo>
                      <a:pt x="0" y="141"/>
                    </a:moveTo>
                    <a:lnTo>
                      <a:pt x="765" y="0"/>
                    </a:lnTo>
                    <a:lnTo>
                      <a:pt x="1299" y="1175"/>
                    </a:lnTo>
                    <a:lnTo>
                      <a:pt x="607" y="1475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chemeClr val="accent1"/>
              </a:solidFill>
              <a:ln w="4" cap="flat">
                <a:noFill/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6" name="Freeform 14"/>
              <p:cNvSpPr>
                <a:spLocks/>
              </p:cNvSpPr>
              <p:nvPr/>
            </p:nvSpPr>
            <p:spPr bwMode="auto">
              <a:xfrm>
                <a:off x="3154363" y="2914645"/>
                <a:ext cx="450850" cy="515938"/>
              </a:xfrm>
              <a:custGeom>
                <a:avLst/>
                <a:gdLst/>
                <a:ahLst/>
                <a:cxnLst>
                  <a:cxn ang="0">
                    <a:pos x="596" y="300"/>
                  </a:cxn>
                  <a:cxn ang="0">
                    <a:pos x="1288" y="0"/>
                  </a:cxn>
                  <a:cxn ang="0">
                    <a:pos x="764" y="1037"/>
                  </a:cxn>
                  <a:cxn ang="0">
                    <a:pos x="0" y="1479"/>
                  </a:cxn>
                  <a:cxn ang="0">
                    <a:pos x="596" y="300"/>
                  </a:cxn>
                </a:cxnLst>
                <a:rect l="0" t="0" r="r" b="b"/>
                <a:pathLst>
                  <a:path w="1288" h="1479">
                    <a:moveTo>
                      <a:pt x="596" y="300"/>
                    </a:moveTo>
                    <a:lnTo>
                      <a:pt x="1288" y="0"/>
                    </a:lnTo>
                    <a:lnTo>
                      <a:pt x="764" y="1037"/>
                    </a:lnTo>
                    <a:lnTo>
                      <a:pt x="0" y="1479"/>
                    </a:lnTo>
                    <a:lnTo>
                      <a:pt x="596" y="300"/>
                    </a:lnTo>
                    <a:close/>
                  </a:path>
                </a:pathLst>
              </a:custGeom>
              <a:solidFill>
                <a:schemeClr val="accent1"/>
              </a:solidFill>
              <a:ln w="4" cap="flat">
                <a:noFill/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7" name="Freeform 18"/>
              <p:cNvSpPr>
                <a:spLocks/>
              </p:cNvSpPr>
              <p:nvPr/>
            </p:nvSpPr>
            <p:spPr bwMode="auto">
              <a:xfrm>
                <a:off x="2543175" y="2500308"/>
                <a:ext cx="819150" cy="9302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36" y="148"/>
                  </a:cxn>
                  <a:cxn ang="0">
                    <a:pos x="2343" y="1482"/>
                  </a:cxn>
                  <a:cxn ang="0">
                    <a:pos x="1747" y="2661"/>
                  </a:cxn>
                  <a:cxn ang="0">
                    <a:pos x="11" y="2327"/>
                  </a:cxn>
                  <a:cxn ang="0">
                    <a:pos x="547" y="1214"/>
                  </a:cxn>
                  <a:cxn ang="0">
                    <a:pos x="0" y="0"/>
                  </a:cxn>
                </a:cxnLst>
                <a:rect l="0" t="0" r="r" b="b"/>
                <a:pathLst>
                  <a:path w="2343" h="2661">
                    <a:moveTo>
                      <a:pt x="0" y="0"/>
                    </a:moveTo>
                    <a:lnTo>
                      <a:pt x="1736" y="148"/>
                    </a:lnTo>
                    <a:lnTo>
                      <a:pt x="2343" y="1482"/>
                    </a:lnTo>
                    <a:lnTo>
                      <a:pt x="1747" y="2661"/>
                    </a:lnTo>
                    <a:lnTo>
                      <a:pt x="11" y="2327"/>
                    </a:lnTo>
                    <a:lnTo>
                      <a:pt x="547" y="1214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1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44" name="TextBox 43"/>
            <p:cNvSpPr txBox="1"/>
            <p:nvPr/>
          </p:nvSpPr>
          <p:spPr>
            <a:xfrm>
              <a:off x="2843479" y="3242173"/>
              <a:ext cx="88919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</a:rPr>
                <a:t>Eje</a:t>
              </a:r>
              <a:r>
                <a:rPr lang="en-US" sz="2400" dirty="0">
                  <a:solidFill>
                    <a:schemeClr val="bg1"/>
                  </a:solidFill>
                </a:rPr>
                <a:t> 2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633950" y="2893351"/>
            <a:ext cx="1538265" cy="1422252"/>
            <a:chOff x="3871950" y="2947139"/>
            <a:chExt cx="1538265" cy="1422252"/>
          </a:xfrm>
        </p:grpSpPr>
        <p:grpSp>
          <p:nvGrpSpPr>
            <p:cNvPr id="14" name="组合 133"/>
            <p:cNvGrpSpPr>
              <a:grpSpLocks/>
            </p:cNvGrpSpPr>
            <p:nvPr/>
          </p:nvGrpSpPr>
          <p:grpSpPr bwMode="auto">
            <a:xfrm>
              <a:off x="3871950" y="2947139"/>
              <a:ext cx="1538265" cy="1422252"/>
              <a:chOff x="3263901" y="2524120"/>
              <a:chExt cx="1136650" cy="1050926"/>
            </a:xfrm>
          </p:grpSpPr>
          <p:sp>
            <p:nvSpPr>
              <p:cNvPr id="30" name="Freeform 19"/>
              <p:cNvSpPr>
                <a:spLocks/>
              </p:cNvSpPr>
              <p:nvPr/>
            </p:nvSpPr>
            <p:spPr bwMode="auto">
              <a:xfrm>
                <a:off x="3263900" y="2524120"/>
                <a:ext cx="928688" cy="98425"/>
              </a:xfrm>
              <a:custGeom>
                <a:avLst/>
                <a:gdLst/>
                <a:ahLst/>
                <a:cxnLst>
                  <a:cxn ang="0">
                    <a:pos x="0" y="111"/>
                  </a:cxn>
                  <a:cxn ang="0">
                    <a:pos x="952" y="0"/>
                  </a:cxn>
                  <a:cxn ang="0">
                    <a:pos x="2658" y="153"/>
                  </a:cxn>
                  <a:cxn ang="0">
                    <a:pos x="1875" y="280"/>
                  </a:cxn>
                  <a:cxn ang="0">
                    <a:pos x="0" y="111"/>
                  </a:cxn>
                </a:cxnLst>
                <a:rect l="0" t="0" r="r" b="b"/>
                <a:pathLst>
                  <a:path w="2658" h="280">
                    <a:moveTo>
                      <a:pt x="0" y="111"/>
                    </a:moveTo>
                    <a:lnTo>
                      <a:pt x="952" y="0"/>
                    </a:lnTo>
                    <a:lnTo>
                      <a:pt x="2658" y="153"/>
                    </a:lnTo>
                    <a:lnTo>
                      <a:pt x="1875" y="280"/>
                    </a:lnTo>
                    <a:lnTo>
                      <a:pt x="0" y="111"/>
                    </a:lnTo>
                    <a:close/>
                  </a:path>
                </a:pathLst>
              </a:custGeom>
              <a:solidFill>
                <a:schemeClr val="accent5"/>
              </a:solidFill>
              <a:ln w="4" cap="flat">
                <a:noFill/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1" name="Freeform 20"/>
              <p:cNvSpPr>
                <a:spLocks/>
              </p:cNvSpPr>
              <p:nvPr/>
            </p:nvSpPr>
            <p:spPr bwMode="auto">
              <a:xfrm>
                <a:off x="3919538" y="2578095"/>
                <a:ext cx="481012" cy="558800"/>
              </a:xfrm>
              <a:custGeom>
                <a:avLst/>
                <a:gdLst/>
                <a:ahLst/>
                <a:cxnLst>
                  <a:cxn ang="0">
                    <a:pos x="0" y="127"/>
                  </a:cxn>
                  <a:cxn ang="0">
                    <a:pos x="783" y="0"/>
                  </a:cxn>
                  <a:cxn ang="0">
                    <a:pos x="1376" y="1342"/>
                  </a:cxn>
                  <a:cxn ang="0">
                    <a:pos x="652" y="1601"/>
                  </a:cxn>
                  <a:cxn ang="0">
                    <a:pos x="0" y="127"/>
                  </a:cxn>
                </a:cxnLst>
                <a:rect l="0" t="0" r="r" b="b"/>
                <a:pathLst>
                  <a:path w="1376" h="1601">
                    <a:moveTo>
                      <a:pt x="0" y="127"/>
                    </a:moveTo>
                    <a:lnTo>
                      <a:pt x="783" y="0"/>
                    </a:lnTo>
                    <a:lnTo>
                      <a:pt x="1376" y="1342"/>
                    </a:lnTo>
                    <a:lnTo>
                      <a:pt x="652" y="1601"/>
                    </a:lnTo>
                    <a:lnTo>
                      <a:pt x="0" y="127"/>
                    </a:lnTo>
                    <a:close/>
                  </a:path>
                </a:pathLst>
              </a:custGeom>
              <a:solidFill>
                <a:schemeClr val="accent5"/>
              </a:solidFill>
              <a:ln w="4" cap="flat">
                <a:noFill/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2" name="Freeform 21"/>
              <p:cNvSpPr>
                <a:spLocks/>
              </p:cNvSpPr>
              <p:nvPr/>
            </p:nvSpPr>
            <p:spPr bwMode="auto">
              <a:xfrm>
                <a:off x="3937000" y="3046408"/>
                <a:ext cx="463550" cy="528637"/>
              </a:xfrm>
              <a:custGeom>
                <a:avLst/>
                <a:gdLst/>
                <a:ahLst/>
                <a:cxnLst>
                  <a:cxn ang="0">
                    <a:pos x="602" y="259"/>
                  </a:cxn>
                  <a:cxn ang="0">
                    <a:pos x="1326" y="0"/>
                  </a:cxn>
                  <a:cxn ang="0">
                    <a:pos x="778" y="1136"/>
                  </a:cxn>
                  <a:cxn ang="0">
                    <a:pos x="0" y="1508"/>
                  </a:cxn>
                  <a:cxn ang="0">
                    <a:pos x="602" y="259"/>
                  </a:cxn>
                </a:cxnLst>
                <a:rect l="0" t="0" r="r" b="b"/>
                <a:pathLst>
                  <a:path w="1326" h="1508">
                    <a:moveTo>
                      <a:pt x="602" y="259"/>
                    </a:moveTo>
                    <a:lnTo>
                      <a:pt x="1326" y="0"/>
                    </a:lnTo>
                    <a:lnTo>
                      <a:pt x="778" y="1136"/>
                    </a:lnTo>
                    <a:lnTo>
                      <a:pt x="0" y="1508"/>
                    </a:lnTo>
                    <a:lnTo>
                      <a:pt x="602" y="259"/>
                    </a:lnTo>
                    <a:close/>
                  </a:path>
                </a:pathLst>
              </a:custGeom>
              <a:solidFill>
                <a:schemeClr val="accent5"/>
              </a:solidFill>
              <a:ln w="4" cap="flat">
                <a:noFill/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33" name="Freeform 25"/>
              <p:cNvSpPr>
                <a:spLocks/>
              </p:cNvSpPr>
              <p:nvPr/>
            </p:nvSpPr>
            <p:spPr bwMode="auto">
              <a:xfrm>
                <a:off x="3263900" y="2562220"/>
                <a:ext cx="884238" cy="10128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875" y="169"/>
                  </a:cxn>
                  <a:cxn ang="0">
                    <a:pos x="2527" y="1643"/>
                  </a:cxn>
                  <a:cxn ang="0">
                    <a:pos x="1925" y="2892"/>
                  </a:cxn>
                  <a:cxn ang="0">
                    <a:pos x="27" y="2528"/>
                  </a:cxn>
                  <a:cxn ang="0">
                    <a:pos x="575" y="1383"/>
                  </a:cxn>
                  <a:cxn ang="0">
                    <a:pos x="0" y="0"/>
                  </a:cxn>
                </a:cxnLst>
                <a:rect l="0" t="0" r="r" b="b"/>
                <a:pathLst>
                  <a:path w="2527" h="2892">
                    <a:moveTo>
                      <a:pt x="0" y="0"/>
                    </a:moveTo>
                    <a:lnTo>
                      <a:pt x="1875" y="169"/>
                    </a:lnTo>
                    <a:lnTo>
                      <a:pt x="2527" y="1643"/>
                    </a:lnTo>
                    <a:lnTo>
                      <a:pt x="1925" y="2892"/>
                    </a:lnTo>
                    <a:lnTo>
                      <a:pt x="27" y="2528"/>
                    </a:lnTo>
                    <a:lnTo>
                      <a:pt x="575" y="1383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5"/>
                  </a:gs>
                  <a:gs pos="50000">
                    <a:schemeClr val="accent5">
                      <a:lumMod val="60000"/>
                      <a:lumOff val="40000"/>
                    </a:schemeClr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45" name="TextBox 44"/>
            <p:cNvSpPr txBox="1"/>
            <p:nvPr/>
          </p:nvSpPr>
          <p:spPr>
            <a:xfrm>
              <a:off x="4113541" y="3418335"/>
              <a:ext cx="9505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</a:rPr>
                <a:t>Eje</a:t>
              </a:r>
              <a:r>
                <a:rPr lang="en-US" sz="2400" dirty="0">
                  <a:solidFill>
                    <a:schemeClr val="bg1"/>
                  </a:solidFill>
                </a:rPr>
                <a:t> 3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5987158" y="2973422"/>
            <a:ext cx="1682210" cy="1475962"/>
            <a:chOff x="5225158" y="3027210"/>
            <a:chExt cx="1682210" cy="1475962"/>
          </a:xfrm>
        </p:grpSpPr>
        <p:grpSp>
          <p:nvGrpSpPr>
            <p:cNvPr id="15" name="组合 132"/>
            <p:cNvGrpSpPr>
              <a:grpSpLocks/>
            </p:cNvGrpSpPr>
            <p:nvPr/>
          </p:nvGrpSpPr>
          <p:grpSpPr bwMode="auto">
            <a:xfrm>
              <a:off x="5225158" y="3027210"/>
              <a:ext cx="1682210" cy="1475962"/>
              <a:chOff x="4056063" y="2597145"/>
              <a:chExt cx="1243013" cy="1090613"/>
            </a:xfrm>
          </p:grpSpPr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4057650" y="2597145"/>
                <a:ext cx="987425" cy="90488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781" y="0"/>
                  </a:cxn>
                  <a:cxn ang="0">
                    <a:pos x="2823" y="108"/>
                  </a:cxn>
                  <a:cxn ang="0">
                    <a:pos x="2243" y="258"/>
                  </a:cxn>
                  <a:cxn ang="0">
                    <a:pos x="0" y="139"/>
                  </a:cxn>
                </a:cxnLst>
                <a:rect l="0" t="0" r="r" b="b"/>
                <a:pathLst>
                  <a:path w="2823" h="258">
                    <a:moveTo>
                      <a:pt x="0" y="139"/>
                    </a:moveTo>
                    <a:lnTo>
                      <a:pt x="781" y="0"/>
                    </a:lnTo>
                    <a:lnTo>
                      <a:pt x="2823" y="108"/>
                    </a:lnTo>
                    <a:lnTo>
                      <a:pt x="2243" y="258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chemeClr val="accent4"/>
              </a:solidFill>
              <a:ln w="4" cap="flat">
                <a:noFill/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4841875" y="2635245"/>
                <a:ext cx="457200" cy="582613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580" y="0"/>
                  </a:cxn>
                  <a:cxn ang="0">
                    <a:pos x="1307" y="1379"/>
                  </a:cxn>
                  <a:cxn ang="0">
                    <a:pos x="799" y="1666"/>
                  </a:cxn>
                  <a:cxn ang="0">
                    <a:pos x="0" y="150"/>
                  </a:cxn>
                </a:cxnLst>
                <a:rect l="0" t="0" r="r" b="b"/>
                <a:pathLst>
                  <a:path w="1307" h="1666">
                    <a:moveTo>
                      <a:pt x="0" y="150"/>
                    </a:moveTo>
                    <a:lnTo>
                      <a:pt x="580" y="0"/>
                    </a:lnTo>
                    <a:lnTo>
                      <a:pt x="1307" y="1379"/>
                    </a:lnTo>
                    <a:lnTo>
                      <a:pt x="799" y="1666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chemeClr val="accent4"/>
              </a:solidFill>
              <a:ln w="4" cap="flat">
                <a:noFill/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4859338" y="3117845"/>
                <a:ext cx="439737" cy="569913"/>
              </a:xfrm>
              <a:custGeom>
                <a:avLst/>
                <a:gdLst/>
                <a:ahLst/>
                <a:cxnLst>
                  <a:cxn ang="0">
                    <a:pos x="751" y="287"/>
                  </a:cxn>
                  <a:cxn ang="0">
                    <a:pos x="1259" y="0"/>
                  </a:cxn>
                  <a:cxn ang="0">
                    <a:pos x="575" y="1221"/>
                  </a:cxn>
                  <a:cxn ang="0">
                    <a:pos x="0" y="1628"/>
                  </a:cxn>
                  <a:cxn ang="0">
                    <a:pos x="751" y="287"/>
                  </a:cxn>
                </a:cxnLst>
                <a:rect l="0" t="0" r="r" b="b"/>
                <a:pathLst>
                  <a:path w="1259" h="1628">
                    <a:moveTo>
                      <a:pt x="751" y="287"/>
                    </a:moveTo>
                    <a:lnTo>
                      <a:pt x="1259" y="0"/>
                    </a:lnTo>
                    <a:lnTo>
                      <a:pt x="575" y="1221"/>
                    </a:lnTo>
                    <a:lnTo>
                      <a:pt x="0" y="1628"/>
                    </a:lnTo>
                    <a:lnTo>
                      <a:pt x="751" y="287"/>
                    </a:lnTo>
                    <a:close/>
                  </a:path>
                </a:pathLst>
              </a:custGeom>
              <a:solidFill>
                <a:schemeClr val="accent4"/>
              </a:solidFill>
              <a:ln w="4" cap="flat">
                <a:noFill/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9" name="Freeform 32"/>
              <p:cNvSpPr>
                <a:spLocks/>
              </p:cNvSpPr>
              <p:nvPr/>
            </p:nvSpPr>
            <p:spPr bwMode="auto">
              <a:xfrm>
                <a:off x="4056063" y="2646358"/>
                <a:ext cx="1065212" cy="1041400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249" y="119"/>
                  </a:cxn>
                  <a:cxn ang="0">
                    <a:pos x="3048" y="1635"/>
                  </a:cxn>
                  <a:cxn ang="0">
                    <a:pos x="2297" y="2976"/>
                  </a:cxn>
                  <a:cxn ang="0">
                    <a:pos x="0" y="2689"/>
                  </a:cxn>
                  <a:cxn ang="0">
                    <a:pos x="702" y="1402"/>
                  </a:cxn>
                  <a:cxn ang="0">
                    <a:pos x="6" y="0"/>
                  </a:cxn>
                </a:cxnLst>
                <a:rect l="0" t="0" r="r" b="b"/>
                <a:pathLst>
                  <a:path w="3048" h="2976">
                    <a:moveTo>
                      <a:pt x="6" y="0"/>
                    </a:moveTo>
                    <a:lnTo>
                      <a:pt x="2249" y="119"/>
                    </a:lnTo>
                    <a:lnTo>
                      <a:pt x="3048" y="1635"/>
                    </a:lnTo>
                    <a:lnTo>
                      <a:pt x="2297" y="2976"/>
                    </a:lnTo>
                    <a:lnTo>
                      <a:pt x="0" y="2689"/>
                    </a:lnTo>
                    <a:lnTo>
                      <a:pt x="702" y="1402"/>
                    </a:lnTo>
                    <a:lnTo>
                      <a:pt x="6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4"/>
                  </a:gs>
                  <a:gs pos="50000">
                    <a:schemeClr val="accent4">
                      <a:lumMod val="60000"/>
                      <a:lumOff val="40000"/>
                    </a:schemeClr>
                  </a:gs>
                  <a:gs pos="10000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46" name="TextBox 45"/>
            <p:cNvSpPr txBox="1"/>
            <p:nvPr/>
          </p:nvSpPr>
          <p:spPr>
            <a:xfrm>
              <a:off x="5574712" y="3533415"/>
              <a:ext cx="91233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bg1"/>
                  </a:solidFill>
                </a:rPr>
                <a:t>Eje</a:t>
              </a:r>
              <a:r>
                <a:rPr lang="en-US" sz="2400" dirty="0">
                  <a:solidFill>
                    <a:schemeClr val="bg1"/>
                  </a:solidFill>
                </a:rPr>
                <a:t>  4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435963" y="3049142"/>
            <a:ext cx="1789630" cy="1540414"/>
            <a:chOff x="6673963" y="3102930"/>
            <a:chExt cx="1789630" cy="1540414"/>
          </a:xfrm>
        </p:grpSpPr>
        <p:grpSp>
          <p:nvGrpSpPr>
            <p:cNvPr id="17" name="组合 131"/>
            <p:cNvGrpSpPr>
              <a:grpSpLocks/>
            </p:cNvGrpSpPr>
            <p:nvPr/>
          </p:nvGrpSpPr>
          <p:grpSpPr bwMode="auto">
            <a:xfrm>
              <a:off x="6673963" y="3102930"/>
              <a:ext cx="1789630" cy="1540414"/>
              <a:chOff x="5006976" y="2635245"/>
              <a:chExt cx="1322388" cy="1138238"/>
            </a:xfrm>
          </p:grpSpPr>
          <p:sp>
            <p:nvSpPr>
              <p:cNvPr id="18" name="Freeform 75"/>
              <p:cNvSpPr>
                <a:spLocks/>
              </p:cNvSpPr>
              <p:nvPr/>
            </p:nvSpPr>
            <p:spPr bwMode="auto">
              <a:xfrm>
                <a:off x="5006976" y="2635245"/>
                <a:ext cx="1035050" cy="96838"/>
              </a:xfrm>
              <a:custGeom>
                <a:avLst/>
                <a:gdLst/>
                <a:ahLst/>
                <a:cxnLst>
                  <a:cxn ang="0">
                    <a:pos x="0" y="174"/>
                  </a:cxn>
                  <a:cxn ang="0">
                    <a:pos x="565" y="0"/>
                  </a:cxn>
                  <a:cxn ang="0">
                    <a:pos x="2963" y="98"/>
                  </a:cxn>
                  <a:cxn ang="0">
                    <a:pos x="2525" y="277"/>
                  </a:cxn>
                  <a:cxn ang="0">
                    <a:pos x="0" y="174"/>
                  </a:cxn>
                </a:cxnLst>
                <a:rect l="0" t="0" r="r" b="b"/>
                <a:pathLst>
                  <a:path w="2963" h="277">
                    <a:moveTo>
                      <a:pt x="0" y="174"/>
                    </a:moveTo>
                    <a:lnTo>
                      <a:pt x="565" y="0"/>
                    </a:lnTo>
                    <a:lnTo>
                      <a:pt x="2963" y="98"/>
                    </a:lnTo>
                    <a:lnTo>
                      <a:pt x="2525" y="277"/>
                    </a:lnTo>
                    <a:lnTo>
                      <a:pt x="0" y="174"/>
                    </a:lnTo>
                    <a:close/>
                  </a:path>
                </a:pathLst>
              </a:custGeom>
              <a:solidFill>
                <a:schemeClr val="accent2"/>
              </a:solidFill>
              <a:ln w="4" cap="flat">
                <a:noFill/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19" name="Freeform 76"/>
              <p:cNvSpPr>
                <a:spLocks/>
              </p:cNvSpPr>
              <p:nvPr/>
            </p:nvSpPr>
            <p:spPr bwMode="auto">
              <a:xfrm>
                <a:off x="5889626" y="2670170"/>
                <a:ext cx="439738" cy="606425"/>
              </a:xfrm>
              <a:custGeom>
                <a:avLst/>
                <a:gdLst/>
                <a:ahLst/>
                <a:cxnLst>
                  <a:cxn ang="0">
                    <a:pos x="0" y="179"/>
                  </a:cxn>
                  <a:cxn ang="0">
                    <a:pos x="438" y="0"/>
                  </a:cxn>
                  <a:cxn ang="0">
                    <a:pos x="1256" y="1477"/>
                  </a:cxn>
                  <a:cxn ang="0">
                    <a:pos x="861" y="1734"/>
                  </a:cxn>
                  <a:cxn ang="0">
                    <a:pos x="0" y="179"/>
                  </a:cxn>
                </a:cxnLst>
                <a:rect l="0" t="0" r="r" b="b"/>
                <a:pathLst>
                  <a:path w="1256" h="1734">
                    <a:moveTo>
                      <a:pt x="0" y="179"/>
                    </a:moveTo>
                    <a:lnTo>
                      <a:pt x="438" y="0"/>
                    </a:lnTo>
                    <a:lnTo>
                      <a:pt x="1256" y="1477"/>
                    </a:lnTo>
                    <a:lnTo>
                      <a:pt x="861" y="1734"/>
                    </a:lnTo>
                    <a:lnTo>
                      <a:pt x="0" y="179"/>
                    </a:lnTo>
                    <a:close/>
                  </a:path>
                </a:pathLst>
              </a:custGeom>
              <a:solidFill>
                <a:schemeClr val="accent2"/>
              </a:solidFill>
              <a:ln w="4" cap="flat">
                <a:noFill/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0" name="Freeform 77"/>
              <p:cNvSpPr>
                <a:spLocks/>
              </p:cNvSpPr>
              <p:nvPr/>
            </p:nvSpPr>
            <p:spPr bwMode="auto">
              <a:xfrm>
                <a:off x="5915026" y="3186108"/>
                <a:ext cx="414338" cy="587375"/>
              </a:xfrm>
              <a:custGeom>
                <a:avLst/>
                <a:gdLst/>
                <a:ahLst/>
                <a:cxnLst>
                  <a:cxn ang="0">
                    <a:pos x="788" y="257"/>
                  </a:cxn>
                  <a:cxn ang="0">
                    <a:pos x="1183" y="0"/>
                  </a:cxn>
                  <a:cxn ang="0">
                    <a:pos x="435" y="1350"/>
                  </a:cxn>
                  <a:cxn ang="0">
                    <a:pos x="0" y="1678"/>
                  </a:cxn>
                  <a:cxn ang="0">
                    <a:pos x="788" y="257"/>
                  </a:cxn>
                </a:cxnLst>
                <a:rect l="0" t="0" r="r" b="b"/>
                <a:pathLst>
                  <a:path w="1183" h="1678">
                    <a:moveTo>
                      <a:pt x="788" y="257"/>
                    </a:moveTo>
                    <a:lnTo>
                      <a:pt x="1183" y="0"/>
                    </a:lnTo>
                    <a:lnTo>
                      <a:pt x="435" y="1350"/>
                    </a:lnTo>
                    <a:lnTo>
                      <a:pt x="0" y="1678"/>
                    </a:lnTo>
                    <a:lnTo>
                      <a:pt x="788" y="257"/>
                    </a:lnTo>
                    <a:close/>
                  </a:path>
                </a:pathLst>
              </a:custGeom>
              <a:solidFill>
                <a:schemeClr val="accent2"/>
              </a:solidFill>
              <a:ln w="4" cap="flat">
                <a:noFill/>
                <a:prstDash val="solid"/>
                <a:bevel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  <p:sp>
            <p:nvSpPr>
              <p:cNvPr id="21" name="Freeform 81"/>
              <p:cNvSpPr>
                <a:spLocks/>
              </p:cNvSpPr>
              <p:nvPr/>
            </p:nvSpPr>
            <p:spPr bwMode="auto">
              <a:xfrm>
                <a:off x="5006976" y="2695570"/>
                <a:ext cx="1184275" cy="1077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25" y="103"/>
                  </a:cxn>
                  <a:cxn ang="0">
                    <a:pos x="3386" y="1658"/>
                  </a:cxn>
                  <a:cxn ang="0">
                    <a:pos x="2598" y="3079"/>
                  </a:cxn>
                  <a:cxn ang="0">
                    <a:pos x="28" y="2884"/>
                  </a:cxn>
                  <a:cxn ang="0">
                    <a:pos x="776" y="1446"/>
                  </a:cxn>
                  <a:cxn ang="0">
                    <a:pos x="0" y="0"/>
                  </a:cxn>
                </a:cxnLst>
                <a:rect l="0" t="0" r="r" b="b"/>
                <a:pathLst>
                  <a:path w="3386" h="3079">
                    <a:moveTo>
                      <a:pt x="0" y="0"/>
                    </a:moveTo>
                    <a:lnTo>
                      <a:pt x="2525" y="103"/>
                    </a:lnTo>
                    <a:lnTo>
                      <a:pt x="3386" y="1658"/>
                    </a:lnTo>
                    <a:lnTo>
                      <a:pt x="2598" y="3079"/>
                    </a:lnTo>
                    <a:lnTo>
                      <a:pt x="28" y="2884"/>
                    </a:lnTo>
                    <a:lnTo>
                      <a:pt x="776" y="1446"/>
                    </a:lnTo>
                    <a:lnTo>
                      <a:pt x="0" y="0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chemeClr val="accent2"/>
                  </a:gs>
                  <a:gs pos="50000">
                    <a:schemeClr val="accent2">
                      <a:lumMod val="60000"/>
                      <a:lumOff val="40000"/>
                    </a:schemeClr>
                  </a:gs>
                  <a:gs pos="100000">
                    <a:schemeClr val="accent2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ln w="4" cap="flat">
                <a:noFill/>
                <a:prstDash val="solid"/>
                <a:miter lim="800000"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47" name="TextBox 46"/>
            <p:cNvSpPr txBox="1"/>
            <p:nvPr/>
          </p:nvSpPr>
          <p:spPr>
            <a:xfrm>
              <a:off x="7138914" y="3614619"/>
              <a:ext cx="9647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chemeClr val="bg1"/>
                  </a:solidFill>
                </a:rPr>
                <a:t>Eje</a:t>
              </a:r>
              <a:r>
                <a:rPr lang="en-US" sz="2400" dirty="0">
                  <a:solidFill>
                    <a:schemeClr val="bg1"/>
                  </a:solidFill>
                </a:rPr>
                <a:t>  5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971343" y="3098626"/>
            <a:ext cx="1888458" cy="1514633"/>
            <a:chOff x="8209343" y="3152414"/>
            <a:chExt cx="1888458" cy="1514633"/>
          </a:xfrm>
        </p:grpSpPr>
        <p:grpSp>
          <p:nvGrpSpPr>
            <p:cNvPr id="16" name="组合 130"/>
            <p:cNvGrpSpPr>
              <a:grpSpLocks/>
            </p:cNvGrpSpPr>
            <p:nvPr/>
          </p:nvGrpSpPr>
          <p:grpSpPr bwMode="auto">
            <a:xfrm>
              <a:off x="8209343" y="3152414"/>
              <a:ext cx="1888458" cy="1514633"/>
              <a:chOff x="6059488" y="2651120"/>
              <a:chExt cx="1395413" cy="1119188"/>
            </a:xfrm>
          </p:grpSpPr>
          <p:sp>
            <p:nvSpPr>
              <p:cNvPr id="22" name="Freeform 54"/>
              <p:cNvSpPr>
                <a:spLocks/>
              </p:cNvSpPr>
              <p:nvPr/>
            </p:nvSpPr>
            <p:spPr bwMode="auto">
              <a:xfrm>
                <a:off x="6059488" y="2651120"/>
                <a:ext cx="1073150" cy="63500"/>
              </a:xfrm>
              <a:custGeom>
                <a:avLst/>
                <a:gdLst>
                  <a:gd name="T0" fmla="*/ 0 w 3067"/>
                  <a:gd name="T1" fmla="*/ 181 h 181"/>
                  <a:gd name="T2" fmla="*/ 294 w 3067"/>
                  <a:gd name="T3" fmla="*/ 0 h 181"/>
                  <a:gd name="T4" fmla="*/ 3067 w 3067"/>
                  <a:gd name="T5" fmla="*/ 0 h 181"/>
                  <a:gd name="T6" fmla="*/ 2858 w 3067"/>
                  <a:gd name="T7" fmla="*/ 181 h 181"/>
                  <a:gd name="T8" fmla="*/ 0 w 3067"/>
                  <a:gd name="T9" fmla="*/ 181 h 18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3067"/>
                  <a:gd name="T16" fmla="*/ 0 h 181"/>
                  <a:gd name="T17" fmla="*/ 3067 w 3067"/>
                  <a:gd name="T18" fmla="*/ 181 h 18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3067" h="181">
                    <a:moveTo>
                      <a:pt x="0" y="181"/>
                    </a:moveTo>
                    <a:lnTo>
                      <a:pt x="294" y="0"/>
                    </a:lnTo>
                    <a:lnTo>
                      <a:pt x="3067" y="0"/>
                    </a:lnTo>
                    <a:lnTo>
                      <a:pt x="2858" y="181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4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3" name="Freeform 55"/>
              <p:cNvSpPr>
                <a:spLocks/>
              </p:cNvSpPr>
              <p:nvPr/>
            </p:nvSpPr>
            <p:spPr bwMode="auto">
              <a:xfrm>
                <a:off x="7059613" y="2651120"/>
                <a:ext cx="395288" cy="592138"/>
              </a:xfrm>
              <a:custGeom>
                <a:avLst/>
                <a:gdLst>
                  <a:gd name="T0" fmla="*/ 0 w 1133"/>
                  <a:gd name="T1" fmla="*/ 181 h 1691"/>
                  <a:gd name="T2" fmla="*/ 209 w 1133"/>
                  <a:gd name="T3" fmla="*/ 0 h 1691"/>
                  <a:gd name="T4" fmla="*/ 1133 w 1133"/>
                  <a:gd name="T5" fmla="*/ 1464 h 1691"/>
                  <a:gd name="T6" fmla="*/ 953 w 1133"/>
                  <a:gd name="T7" fmla="*/ 1691 h 1691"/>
                  <a:gd name="T8" fmla="*/ 0 w 1133"/>
                  <a:gd name="T9" fmla="*/ 181 h 169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3"/>
                  <a:gd name="T16" fmla="*/ 0 h 1691"/>
                  <a:gd name="T17" fmla="*/ 1133 w 1133"/>
                  <a:gd name="T18" fmla="*/ 1691 h 169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3" h="1691">
                    <a:moveTo>
                      <a:pt x="0" y="181"/>
                    </a:moveTo>
                    <a:lnTo>
                      <a:pt x="209" y="0"/>
                    </a:lnTo>
                    <a:lnTo>
                      <a:pt x="1133" y="1464"/>
                    </a:lnTo>
                    <a:lnTo>
                      <a:pt x="953" y="1691"/>
                    </a:lnTo>
                    <a:lnTo>
                      <a:pt x="0" y="18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4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4" name="Freeform 56"/>
              <p:cNvSpPr>
                <a:spLocks/>
              </p:cNvSpPr>
              <p:nvPr/>
            </p:nvSpPr>
            <p:spPr bwMode="auto">
              <a:xfrm>
                <a:off x="7059613" y="3163883"/>
                <a:ext cx="395288" cy="606425"/>
              </a:xfrm>
              <a:custGeom>
                <a:avLst/>
                <a:gdLst>
                  <a:gd name="T0" fmla="*/ 953 w 1133"/>
                  <a:gd name="T1" fmla="*/ 227 h 1736"/>
                  <a:gd name="T2" fmla="*/ 1133 w 1133"/>
                  <a:gd name="T3" fmla="*/ 0 h 1736"/>
                  <a:gd name="T4" fmla="*/ 209 w 1133"/>
                  <a:gd name="T5" fmla="*/ 1464 h 1736"/>
                  <a:gd name="T6" fmla="*/ 0 w 1133"/>
                  <a:gd name="T7" fmla="*/ 1736 h 1736"/>
                  <a:gd name="T8" fmla="*/ 953 w 1133"/>
                  <a:gd name="T9" fmla="*/ 227 h 173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3"/>
                  <a:gd name="T16" fmla="*/ 0 h 1736"/>
                  <a:gd name="T17" fmla="*/ 1133 w 1133"/>
                  <a:gd name="T18" fmla="*/ 1736 h 17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3" h="1736">
                    <a:moveTo>
                      <a:pt x="953" y="227"/>
                    </a:moveTo>
                    <a:lnTo>
                      <a:pt x="1133" y="0"/>
                    </a:lnTo>
                    <a:lnTo>
                      <a:pt x="209" y="1464"/>
                    </a:lnTo>
                    <a:lnTo>
                      <a:pt x="0" y="1736"/>
                    </a:lnTo>
                    <a:lnTo>
                      <a:pt x="953" y="227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4">
                    <a:solidFill>
                      <a:srgbClr val="000000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itchFamily="34" charset="0"/>
                    <a:ea typeface="宋体" charset="-122"/>
                  </a:defRPr>
                </a:lvl9pPr>
              </a:lstStyle>
              <a:p>
                <a:pPr eaLnBrk="1" hangingPunct="1"/>
                <a:endParaRPr lang="zh-CN" altLang="en-US"/>
              </a:p>
            </p:txBody>
          </p:sp>
          <p:sp>
            <p:nvSpPr>
              <p:cNvPr id="25" name="Freeform 60"/>
              <p:cNvSpPr>
                <a:spLocks noEditPoints="1"/>
              </p:cNvSpPr>
              <p:nvPr/>
            </p:nvSpPr>
            <p:spPr bwMode="auto">
              <a:xfrm>
                <a:off x="6059488" y="2714620"/>
                <a:ext cx="1331913" cy="1055688"/>
              </a:xfrm>
              <a:custGeom>
                <a:avLst/>
                <a:gdLst>
                  <a:gd name="T0" fmla="*/ 0 w 3811"/>
                  <a:gd name="T1" fmla="*/ 0 h 3019"/>
                  <a:gd name="T2" fmla="*/ 2858 w 3811"/>
                  <a:gd name="T3" fmla="*/ 0 h 3019"/>
                  <a:gd name="T4" fmla="*/ 3811 w 3811"/>
                  <a:gd name="T5" fmla="*/ 1510 h 3019"/>
                  <a:gd name="T6" fmla="*/ 2858 w 3811"/>
                  <a:gd name="T7" fmla="*/ 3019 h 3019"/>
                  <a:gd name="T8" fmla="*/ 0 w 3811"/>
                  <a:gd name="T9" fmla="*/ 3019 h 3019"/>
                  <a:gd name="T10" fmla="*/ 953 w 3811"/>
                  <a:gd name="T11" fmla="*/ 1510 h 3019"/>
                  <a:gd name="T12" fmla="*/ 0 w 3811"/>
                  <a:gd name="T13" fmla="*/ 0 h 3019"/>
                  <a:gd name="T14" fmla="*/ 477 w 3811"/>
                  <a:gd name="T15" fmla="*/ 755 h 3019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811"/>
                  <a:gd name="T25" fmla="*/ 0 h 3019"/>
                  <a:gd name="T26" fmla="*/ 3811 w 3811"/>
                  <a:gd name="T27" fmla="*/ 3019 h 3019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811" h="3019">
                    <a:moveTo>
                      <a:pt x="0" y="0"/>
                    </a:moveTo>
                    <a:lnTo>
                      <a:pt x="2858" y="0"/>
                    </a:lnTo>
                    <a:lnTo>
                      <a:pt x="3811" y="1510"/>
                    </a:lnTo>
                    <a:lnTo>
                      <a:pt x="2858" y="3019"/>
                    </a:lnTo>
                    <a:lnTo>
                      <a:pt x="0" y="3019"/>
                    </a:lnTo>
                    <a:lnTo>
                      <a:pt x="953" y="1510"/>
                    </a:lnTo>
                    <a:lnTo>
                      <a:pt x="0" y="0"/>
                    </a:lnTo>
                    <a:close/>
                    <a:moveTo>
                      <a:pt x="477" y="755"/>
                    </a:moveTo>
                  </a:path>
                </a:pathLst>
              </a:custGeom>
              <a:gradFill>
                <a:gsLst>
                  <a:gs pos="0">
                    <a:schemeClr val="accent1"/>
                  </a:gs>
                  <a:gs pos="5000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>
                      <a:lumMod val="60000"/>
                      <a:lumOff val="40000"/>
                    </a:schemeClr>
                  </a:gs>
                </a:gsLst>
                <a:lin ang="162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zh-CN" altLang="en-US"/>
              </a:p>
            </p:txBody>
          </p:sp>
        </p:grpSp>
        <p:sp>
          <p:nvSpPr>
            <p:cNvPr id="48" name="TextBox 47"/>
            <p:cNvSpPr txBox="1"/>
            <p:nvPr/>
          </p:nvSpPr>
          <p:spPr>
            <a:xfrm>
              <a:off x="8985310" y="3684045"/>
              <a:ext cx="5049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>
                  <a:solidFill>
                    <a:schemeClr val="bg1"/>
                  </a:solidFill>
                </a:rPr>
                <a:t>06</a:t>
              </a:r>
            </a:p>
          </p:txBody>
        </p:sp>
      </p:grpSp>
      <p:cxnSp>
        <p:nvCxnSpPr>
          <p:cNvPr id="52" name="Straight Connector 51"/>
          <p:cNvCxnSpPr/>
          <p:nvPr/>
        </p:nvCxnSpPr>
        <p:spPr>
          <a:xfrm>
            <a:off x="2625020" y="3898911"/>
            <a:ext cx="0" cy="491494"/>
          </a:xfrm>
          <a:prstGeom prst="line">
            <a:avLst/>
          </a:prstGeom>
          <a:ln w="28575">
            <a:solidFill>
              <a:schemeClr val="accent6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Box 53"/>
          <p:cNvSpPr txBox="1"/>
          <p:nvPr/>
        </p:nvSpPr>
        <p:spPr>
          <a:xfrm>
            <a:off x="1660488" y="4404488"/>
            <a:ext cx="2093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>
                <a:solidFill>
                  <a:schemeClr val="bg1">
                    <a:lumMod val="50000"/>
                  </a:schemeClr>
                </a:solidFill>
              </a:rPr>
              <a:t>Promoción de una cultura no machista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4050074" y="2247554"/>
            <a:ext cx="0" cy="479559"/>
          </a:xfrm>
          <a:prstGeom prst="line">
            <a:avLst/>
          </a:prstGeom>
          <a:ln w="28575">
            <a:solidFill>
              <a:schemeClr val="accent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922100" y="1394146"/>
            <a:ext cx="23402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>
                <a:solidFill>
                  <a:schemeClr val="bg1">
                    <a:lumMod val="50000"/>
                  </a:schemeClr>
                </a:solidFill>
              </a:rPr>
              <a:t>Promoción de masculinidades para la igualdad y la no violencia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911199" y="4872040"/>
            <a:ext cx="245200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>
                <a:solidFill>
                  <a:schemeClr val="bg1">
                    <a:lumMod val="50000"/>
                  </a:schemeClr>
                </a:solidFill>
              </a:rPr>
              <a:t>Ruptura de la transmisión intergeneracional </a:t>
            </a:r>
            <a:r>
              <a:rPr lang="es-CR" sz="1600" b="1" dirty="0" smtClean="0">
                <a:solidFill>
                  <a:schemeClr val="bg1">
                    <a:lumMod val="50000"/>
                  </a:schemeClr>
                </a:solidFill>
              </a:rPr>
              <a:t>de la pobreza y </a:t>
            </a:r>
            <a:r>
              <a:rPr lang="es-CR" sz="1600" b="1" dirty="0" err="1" smtClean="0">
                <a:solidFill>
                  <a:schemeClr val="bg1">
                    <a:lumMod val="50000"/>
                  </a:schemeClr>
                </a:solidFill>
              </a:rPr>
              <a:t>VcM</a:t>
            </a:r>
            <a:r>
              <a:rPr lang="es-CR" sz="1600" b="1" dirty="0" smtClean="0">
                <a:solidFill>
                  <a:schemeClr val="bg1">
                    <a:lumMod val="50000"/>
                  </a:schemeClr>
                </a:solidFill>
              </a:rPr>
              <a:t> en </a:t>
            </a:r>
            <a:r>
              <a:rPr lang="es-CR" sz="1600" b="1" dirty="0">
                <a:solidFill>
                  <a:schemeClr val="bg1">
                    <a:lumMod val="50000"/>
                  </a:schemeClr>
                </a:solidFill>
              </a:rPr>
              <a:t>niñas y adolescentes embarazadas, niñas y adolescentes madres, sus hijas e hijos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5126632" y="4317803"/>
            <a:ext cx="0" cy="491494"/>
          </a:xfrm>
          <a:prstGeom prst="line">
            <a:avLst/>
          </a:prstGeom>
          <a:ln w="28575">
            <a:solidFill>
              <a:schemeClr val="accent5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flipV="1">
            <a:off x="6684358" y="2394640"/>
            <a:ext cx="0" cy="480270"/>
          </a:xfrm>
          <a:prstGeom prst="line">
            <a:avLst/>
          </a:prstGeom>
          <a:ln w="28575">
            <a:solidFill>
              <a:schemeClr val="accent4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544877" y="1315324"/>
            <a:ext cx="2301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>
                <a:solidFill>
                  <a:schemeClr val="bg1">
                    <a:lumMod val="50000"/>
                  </a:schemeClr>
                </a:solidFill>
              </a:rPr>
              <a:t>Protección efectiva, debida diligencia, sanción y no revictimización</a:t>
            </a:r>
          </a:p>
        </p:txBody>
      </p:sp>
      <p:cxnSp>
        <p:nvCxnSpPr>
          <p:cNvPr id="66" name="Straight Connector 65"/>
          <p:cNvCxnSpPr/>
          <p:nvPr/>
        </p:nvCxnSpPr>
        <p:spPr>
          <a:xfrm>
            <a:off x="8098279" y="4654509"/>
            <a:ext cx="0" cy="491494"/>
          </a:xfrm>
          <a:prstGeom prst="line">
            <a:avLst/>
          </a:prstGeom>
          <a:ln w="28575">
            <a:solidFill>
              <a:schemeClr val="accent2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7074256" y="5171776"/>
            <a:ext cx="20936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>
                <a:solidFill>
                  <a:schemeClr val="bg1">
                    <a:lumMod val="50000"/>
                  </a:schemeClr>
                </a:solidFill>
              </a:rPr>
              <a:t>Prevención, atención integral y no-revictimización frente a la violencia sexual</a:t>
            </a:r>
          </a:p>
        </p:txBody>
      </p:sp>
      <p:cxnSp>
        <p:nvCxnSpPr>
          <p:cNvPr id="68" name="Straight Connector 67"/>
          <p:cNvCxnSpPr/>
          <p:nvPr/>
        </p:nvCxnSpPr>
        <p:spPr>
          <a:xfrm flipV="1">
            <a:off x="9709590" y="2460251"/>
            <a:ext cx="0" cy="480270"/>
          </a:xfrm>
          <a:prstGeom prst="line">
            <a:avLst/>
          </a:prstGeom>
          <a:ln w="28575">
            <a:solidFill>
              <a:schemeClr val="accent1"/>
            </a:solidFill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TextBox 68"/>
          <p:cNvSpPr txBox="1"/>
          <p:nvPr/>
        </p:nvSpPr>
        <p:spPr>
          <a:xfrm>
            <a:off x="8706941" y="1921578"/>
            <a:ext cx="20936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1600" b="1" dirty="0">
                <a:solidFill>
                  <a:schemeClr val="bg1">
                    <a:lumMod val="50000"/>
                  </a:schemeClr>
                </a:solidFill>
              </a:rPr>
              <a:t>Prevención del Femicidio</a:t>
            </a:r>
          </a:p>
        </p:txBody>
      </p:sp>
      <p:sp>
        <p:nvSpPr>
          <p:cNvPr id="60" name="CuadroTexto 59">
            <a:extLst>
              <a:ext uri="{FF2B5EF4-FFF2-40B4-BE49-F238E27FC236}">
                <a16:creationId xmlns="" xmlns:a16="http://schemas.microsoft.com/office/drawing/2014/main" id="{C95A194D-A821-4EE2-AAA5-36EA68F2483F}"/>
              </a:ext>
            </a:extLst>
          </p:cNvPr>
          <p:cNvSpPr txBox="1"/>
          <p:nvPr/>
        </p:nvSpPr>
        <p:spPr>
          <a:xfrm>
            <a:off x="1" y="255018"/>
            <a:ext cx="12201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CR" sz="4000" b="1" dirty="0">
                <a:solidFill>
                  <a:srgbClr val="0070C0"/>
                </a:solidFill>
                <a:cs typeface="Gisha" panose="020B0502040204020203" pitchFamily="34" charset="-79"/>
              </a:rPr>
              <a:t>EJES ESTRUCTURALES DE LA POLÍTICA</a:t>
            </a:r>
          </a:p>
        </p:txBody>
      </p:sp>
    </p:spTree>
    <p:extLst>
      <p:ext uri="{BB962C8B-B14F-4D97-AF65-F5344CB8AC3E}">
        <p14:creationId xmlns:p14="http://schemas.microsoft.com/office/powerpoint/2010/main" val="2658404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1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4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56" grpId="0"/>
      <p:bldP spid="58" grpId="0"/>
      <p:bldP spid="64" grpId="0"/>
      <p:bldP spid="67" grpId="0"/>
      <p:bldP spid="6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3339" y="675862"/>
            <a:ext cx="10651435" cy="16565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R" b="1" i="1" dirty="0">
                <a:solidFill>
                  <a:schemeClr val="accent5">
                    <a:lumMod val="50000"/>
                  </a:schemeClr>
                </a:solidFill>
              </a:rPr>
              <a:t>ESTRATEGIAS TRANSVERSALES DE EJECUCION</a:t>
            </a:r>
            <a:endParaRPr lang="es-CR" dirty="0">
              <a:solidFill>
                <a:schemeClr val="accent5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s-CR" sz="2000" dirty="0"/>
              <a:t>Recursos metodológicos y de actuación definida como relevante y prioritaria para la ejecución de las acciones definidas. Deben cruzar y estar presentes a lo largo de todas las acciones previstas por todas las instancias responsables y en todos los niveles de ejecución</a:t>
            </a:r>
            <a:r>
              <a:rPr lang="es-CR" dirty="0"/>
              <a:t>.</a:t>
            </a:r>
          </a:p>
          <a:p>
            <a:pPr marL="0" indent="0">
              <a:buNone/>
            </a:pPr>
            <a:endParaRPr lang="es-CR" dirty="0"/>
          </a:p>
          <a:p>
            <a:endParaRPr lang="es-CR" dirty="0"/>
          </a:p>
          <a:p>
            <a:endParaRPr lang="es-CR" dirty="0"/>
          </a:p>
        </p:txBody>
      </p:sp>
      <p:sp>
        <p:nvSpPr>
          <p:cNvPr id="4" name="TextBox 3"/>
          <p:cNvSpPr txBox="1"/>
          <p:nvPr/>
        </p:nvSpPr>
        <p:spPr>
          <a:xfrm>
            <a:off x="1709531" y="2690190"/>
            <a:ext cx="283596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prstClr val="black"/>
                </a:solidFill>
              </a:rPr>
              <a:t>Comunicación social para el cambio</a:t>
            </a:r>
          </a:p>
          <a:p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13983" y="2681655"/>
            <a:ext cx="2835965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prstClr val="black"/>
                </a:solidFill>
              </a:rPr>
              <a:t>Organización y acción ciudadana en el espacio local-comunitario</a:t>
            </a:r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1722" y="4379786"/>
            <a:ext cx="3326296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lvl="1"/>
            <a:r>
              <a:rPr lang="es-CR" b="1" dirty="0">
                <a:solidFill>
                  <a:prstClr val="black"/>
                </a:solidFill>
              </a:rPr>
              <a:t>Educación para el cambio cultural</a:t>
            </a:r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678018" y="5800917"/>
            <a:ext cx="283596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s-CR" b="1" dirty="0">
                <a:solidFill>
                  <a:prstClr val="black"/>
                </a:solidFill>
              </a:rPr>
              <a:t>Investigación-acción y sistemas de información</a:t>
            </a:r>
            <a:endParaRPr lang="es-CR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7127" y="4165788"/>
            <a:ext cx="2835965" cy="6463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lvl="1"/>
            <a:r>
              <a:rPr lang="es-CR" b="1" dirty="0">
                <a:solidFill>
                  <a:prstClr val="black"/>
                </a:solidFill>
              </a:rPr>
              <a:t>Atención integral.</a:t>
            </a:r>
            <a:endParaRPr lang="es-CR" dirty="0">
              <a:solidFill>
                <a:prstClr val="black"/>
              </a:solidFill>
            </a:endParaRPr>
          </a:p>
          <a:p>
            <a:endParaRPr lang="es-C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988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02379" y="-522514"/>
            <a:ext cx="5548269" cy="2751324"/>
          </a:xfrm>
        </p:spPr>
        <p:txBody>
          <a:bodyPr>
            <a:normAutofit/>
          </a:bodyPr>
          <a:lstStyle/>
          <a:p>
            <a:pPr lvl="1" algn="ctr">
              <a:tabLst>
                <a:tab pos="1068891" algn="l"/>
              </a:tabLst>
            </a:pPr>
            <a:r>
              <a:rPr lang="es-CR" sz="2667" b="1" dirty="0">
                <a:solidFill>
                  <a:schemeClr val="tx2"/>
                </a:solidFill>
                <a:latin typeface="+mj-lt"/>
              </a:rPr>
              <a:t>EJE 2: PROMOCIÓN DE MASCULINIDADES PARA LA IGUALDAD Y LA NO VIOLENCIA</a:t>
            </a:r>
            <a:br>
              <a:rPr lang="es-CR" sz="2667" b="1" dirty="0">
                <a:solidFill>
                  <a:schemeClr val="tx2"/>
                </a:solidFill>
                <a:latin typeface="+mj-lt"/>
              </a:rPr>
            </a:br>
            <a:endParaRPr lang="es-CR" sz="2667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40222" y="1166282"/>
            <a:ext cx="6638657" cy="4873625"/>
          </a:xfrm>
        </p:spPr>
        <p:txBody>
          <a:bodyPr>
            <a:normAutofit/>
          </a:bodyPr>
          <a:lstStyle/>
          <a:p>
            <a:pPr marL="0" indent="0" algn="just"/>
            <a:endParaRPr lang="es-CR" dirty="0">
              <a:solidFill>
                <a:schemeClr val="bg1">
                  <a:lumMod val="50000"/>
                </a:schemeClr>
              </a:solidFill>
            </a:endParaRPr>
          </a:p>
          <a:p>
            <a:pPr marL="0" indent="0" algn="just"/>
            <a:r>
              <a:rPr lang="es-CR" u="sng" dirty="0">
                <a:solidFill>
                  <a:schemeClr val="bg1">
                    <a:lumMod val="50000"/>
                  </a:schemeClr>
                </a:solidFill>
              </a:rPr>
              <a:t>Objetivo estratégico</a:t>
            </a:r>
            <a:r>
              <a:rPr lang="es-CR" dirty="0">
                <a:solidFill>
                  <a:schemeClr val="bg1">
                    <a:lumMod val="50000"/>
                  </a:schemeClr>
                </a:solidFill>
              </a:rPr>
              <a:t>:</a:t>
            </a:r>
          </a:p>
          <a:p>
            <a:pPr marL="0" indent="0" algn="just"/>
            <a:r>
              <a:rPr lang="es-CR" dirty="0">
                <a:solidFill>
                  <a:schemeClr val="bg1">
                    <a:lumMod val="50000"/>
                  </a:schemeClr>
                </a:solidFill>
              </a:rPr>
              <a:t>Impulsar en niños, hombres adolescentes y hombres jóvenes, el desarrollo de competencias para el ejercicio de masculinidades para la igualdad y la no violencia hacia las mujeres en cantones priorizados.</a:t>
            </a:r>
          </a:p>
        </p:txBody>
      </p:sp>
      <p:pic>
        <p:nvPicPr>
          <p:cNvPr id="5" name="Marcador de contenido 7"/>
          <p:cNvPicPr/>
          <p:nvPr/>
        </p:nvPicPr>
        <p:blipFill>
          <a:blip r:embed="rId2"/>
          <a:stretch>
            <a:fillRect/>
          </a:stretch>
        </p:blipFill>
        <p:spPr>
          <a:xfrm>
            <a:off x="354066" y="2203470"/>
            <a:ext cx="4516473" cy="3836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298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32717" y="0"/>
            <a:ext cx="10515600" cy="1325563"/>
          </a:xfrm>
        </p:spPr>
        <p:txBody>
          <a:bodyPr/>
          <a:lstStyle/>
          <a:p>
            <a:r>
              <a:rPr lang="es-CR" sz="3733" b="1" dirty="0">
                <a:solidFill>
                  <a:schemeClr val="tx2"/>
                </a:solidFill>
              </a:rPr>
              <a:t>EJE 2. Promoción de masculinidades para la igualdad y la no violencia</a:t>
            </a:r>
            <a:br>
              <a:rPr lang="es-CR" sz="3733" b="1" dirty="0">
                <a:solidFill>
                  <a:schemeClr val="tx2"/>
                </a:solidFill>
              </a:rPr>
            </a:br>
            <a:endParaRPr lang="es-CR" sz="3733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2717" y="4087224"/>
            <a:ext cx="10515600" cy="3394075"/>
          </a:xfrm>
        </p:spPr>
        <p:txBody>
          <a:bodyPr>
            <a:normAutofit/>
          </a:bodyPr>
          <a:lstStyle/>
          <a:p>
            <a:pPr marL="0" indent="0" algn="just"/>
            <a:r>
              <a:rPr lang="es-CR" u="sng" dirty="0"/>
              <a:t>Acciones estratégicas</a:t>
            </a:r>
            <a:r>
              <a:rPr lang="es-CR" dirty="0"/>
              <a:t>:</a:t>
            </a:r>
          </a:p>
          <a:p>
            <a:pPr marL="0" indent="0" algn="just"/>
            <a:r>
              <a:rPr lang="es-ES_tradnl" u="sng" dirty="0"/>
              <a:t>Indicadores</a:t>
            </a:r>
            <a:r>
              <a:rPr lang="es-ES_tradnl" dirty="0"/>
              <a:t>:</a:t>
            </a:r>
          </a:p>
          <a:p>
            <a:pPr marL="0" indent="0"/>
            <a:endParaRPr lang="es-CR" dirty="0"/>
          </a:p>
          <a:p>
            <a:endParaRPr lang="es-CR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834CE3EA-A8B3-4383-889B-2EC7206E841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58822" y="1137997"/>
          <a:ext cx="11874358" cy="57561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37179">
                  <a:extLst>
                    <a:ext uri="{9D8B030D-6E8A-4147-A177-3AD203B41FA5}">
                      <a16:colId xmlns:a16="http://schemas.microsoft.com/office/drawing/2014/main" xmlns="" val="1126327249"/>
                    </a:ext>
                  </a:extLst>
                </a:gridCol>
                <a:gridCol w="5937179">
                  <a:extLst>
                    <a:ext uri="{9D8B030D-6E8A-4147-A177-3AD203B41FA5}">
                      <a16:colId xmlns:a16="http://schemas.microsoft.com/office/drawing/2014/main" xmlns="" val="3080696865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s-CR" sz="2100" dirty="0"/>
                        <a:t>Acciones Estratégicas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2100" dirty="0"/>
                        <a:t>Indicadores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427418774"/>
                  </a:ext>
                </a:extLst>
              </a:tr>
              <a:tr h="1631163">
                <a:tc>
                  <a:txBody>
                    <a:bodyPr/>
                    <a:lstStyle/>
                    <a:p>
                      <a:pPr marL="0" marR="0" lvl="0" indent="0" algn="just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7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2.1 Formación de competencias en hombres- priorizando en niños, adolescentes y jóvenes- (usuarios externos) y en el personal masculino de las instituciones (usuarios internos) para la erradicación del poder de dominio y del control machista.</a:t>
                      </a:r>
                    </a:p>
                    <a:p>
                      <a:pPr algn="just"/>
                      <a:endParaRPr lang="es-CR" sz="1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 rowSpan="3"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_tradnl" sz="17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Porcentaje de programas de educación formal que integra estos contenidos y desarrollo de habilidades 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_tradnl" sz="17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Número de niños y hombres adolescentes y jóvenes beneficiados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_tradnl" sz="17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Aumento anual del porcentaje de personal masculino de instituciones formados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r>
                        <a:rPr lang="es-ES_tradnl" sz="17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Número de instituciones que tienen políticas o programas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2028963247"/>
                  </a:ext>
                </a:extLst>
              </a:tr>
              <a:tr h="19710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7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2.2 Formación de competencias en hombres- priorizando en niños y adolescentes y jóvenes (usuarios externos) y en personal masculino de las instituciones (usuarios internos) para el ejercicio de paternidades afectivas, involucradas en el cuido y en la </a:t>
                      </a:r>
                      <a:r>
                        <a:rPr lang="es-ES_tradnl" sz="17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co</a:t>
                      </a:r>
                      <a:r>
                        <a:rPr lang="es-ES_tradnl" sz="17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-responsabilidad, brindando modelos de masculinidad no machista y libre de violencia.</a:t>
                      </a:r>
                      <a:endParaRPr lang="es-CR" sz="1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endParaRPr lang="es-CR" sz="1700" b="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 vMerge="1">
                  <a:txBody>
                    <a:bodyPr/>
                    <a:lstStyle/>
                    <a:p>
                      <a:endParaRPr lang="es-CR" sz="1300" b="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1964755"/>
                  </a:ext>
                </a:extLst>
              </a:tr>
              <a:tr h="17068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17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2.3 Formación de competencias en hombres- priorizando en niños adolescentes y jóvenes (usuarios externos) y en personal masculino de las instituciones (usuarios internos) para el ejercicio de una sexualidad integral, informada, placentera y en corresponsabilidad como factor protector frente a la violencia contra las mujeres</a:t>
                      </a:r>
                      <a:endParaRPr lang="es-CR" sz="17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tc vMerge="1">
                  <a:txBody>
                    <a:bodyPr/>
                    <a:lstStyle/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s-CR" sz="1300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12236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8254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R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R"/>
          </a:p>
        </p:txBody>
      </p:sp>
      <p:pic>
        <p:nvPicPr>
          <p:cNvPr id="4" name="Marcador de posición de imagen 4"/>
          <p:cNvPicPr>
            <a:picLocks noChangeAspect="1"/>
          </p:cNvPicPr>
          <p:nvPr/>
        </p:nvPicPr>
        <p:blipFill>
          <a:blip r:embed="rId2"/>
          <a:srcRect t="5687" b="5687"/>
          <a:stretch>
            <a:fillRect/>
          </a:stretch>
        </p:blipFill>
        <p:spPr>
          <a:xfrm>
            <a:off x="-1728672" y="1634411"/>
            <a:ext cx="13920672" cy="4019939"/>
          </a:xfrm>
          <a:prstGeom prst="rect">
            <a:avLst/>
          </a:prstGeom>
          <a:ln w="15875">
            <a:solidFill>
              <a:sysClr val="window" lastClr="FFFFFF">
                <a:alpha val="40000"/>
              </a:sys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</p:pic>
    </p:spTree>
    <p:extLst>
      <p:ext uri="{BB962C8B-B14F-4D97-AF65-F5344CB8AC3E}">
        <p14:creationId xmlns:p14="http://schemas.microsoft.com/office/powerpoint/2010/main" val="28816706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0769" y="2290575"/>
            <a:ext cx="4764217" cy="4481956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5974495" y="2266664"/>
            <a:ext cx="5045336" cy="3839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377">
              <a:lnSpc>
                <a:spcPct val="90000"/>
              </a:lnSpc>
              <a:spcBef>
                <a:spcPts val="1000"/>
              </a:spcBef>
            </a:pPr>
            <a:r>
              <a:rPr lang="es-CR" sz="3733" b="1" dirty="0">
                <a:solidFill>
                  <a:prstClr val="white">
                    <a:lumMod val="50000"/>
                  </a:prstClr>
                </a:solidFill>
              </a:rPr>
              <a:t>Objetivo estratégico:</a:t>
            </a:r>
          </a:p>
          <a:p>
            <a:pPr algn="just" defTabSz="914377">
              <a:lnSpc>
                <a:spcPct val="90000"/>
              </a:lnSpc>
              <a:spcBef>
                <a:spcPts val="1000"/>
              </a:spcBef>
            </a:pPr>
            <a:r>
              <a:rPr lang="es-CR" sz="3200" dirty="0">
                <a:solidFill>
                  <a:prstClr val="white">
                    <a:lumMod val="50000"/>
                  </a:prstClr>
                </a:solidFill>
              </a:rPr>
              <a:t>Aumentar</a:t>
            </a:r>
            <a:r>
              <a:rPr lang="es-CR" sz="3733" dirty="0">
                <a:solidFill>
                  <a:prstClr val="white">
                    <a:lumMod val="50000"/>
                  </a:prstClr>
                </a:solidFill>
              </a:rPr>
              <a:t> el acceso de las mujeres en riesgo de </a:t>
            </a:r>
            <a:r>
              <a:rPr lang="es-CR" sz="3733" dirty="0" err="1">
                <a:solidFill>
                  <a:prstClr val="white">
                    <a:lumMod val="50000"/>
                  </a:prstClr>
                </a:solidFill>
              </a:rPr>
              <a:t>femicidio</a:t>
            </a:r>
            <a:r>
              <a:rPr lang="es-CR" sz="3733" dirty="0">
                <a:solidFill>
                  <a:prstClr val="white">
                    <a:lumMod val="50000"/>
                  </a:prstClr>
                </a:solidFill>
              </a:rPr>
              <a:t> a recursos y servicios institucionales, comunitarios de apoyo y protección.</a:t>
            </a:r>
          </a:p>
        </p:txBody>
      </p:sp>
      <p:sp>
        <p:nvSpPr>
          <p:cNvPr id="7" name="Título 1">
            <a:extLst>
              <a:ext uri="{FF2B5EF4-FFF2-40B4-BE49-F238E27FC236}">
                <a16:creationId xmlns:a16="http://schemas.microsoft.com/office/drawing/2014/main" xmlns="" id="{6BCC25A7-067B-46EB-BBC7-A233FC1CC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769" y="818862"/>
            <a:ext cx="5208588" cy="2895601"/>
          </a:xfrm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s-CR" sz="4800" b="1" dirty="0">
                <a:solidFill>
                  <a:schemeClr val="tx2"/>
                </a:solidFill>
                <a:latin typeface="+mn-lt"/>
              </a:rPr>
              <a:t>EJE6: PREVENCIÓN DEL FEMICIDIO</a:t>
            </a:r>
            <a:endParaRPr lang="es-CR" sz="4800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330819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0285"/>
            <a:ext cx="12033179" cy="1325563"/>
          </a:xfrm>
        </p:spPr>
        <p:txBody>
          <a:bodyPr/>
          <a:lstStyle/>
          <a:p>
            <a:r>
              <a:rPr lang="es-CR" sz="3733" b="1" dirty="0">
                <a:solidFill>
                  <a:schemeClr val="tx2"/>
                </a:solidFill>
              </a:rPr>
              <a:t>EJE 6: Prevención del femicidio</a:t>
            </a:r>
            <a:endParaRPr lang="es-CR" sz="3733" dirty="0">
              <a:solidFill>
                <a:schemeClr val="tx2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32717" y="4087224"/>
            <a:ext cx="10515600" cy="3394075"/>
          </a:xfrm>
        </p:spPr>
        <p:txBody>
          <a:bodyPr>
            <a:normAutofit/>
          </a:bodyPr>
          <a:lstStyle/>
          <a:p>
            <a:pPr marL="0" indent="0" algn="just"/>
            <a:r>
              <a:rPr lang="es-CR" u="sng" dirty="0"/>
              <a:t>Acciones estratégicas</a:t>
            </a:r>
            <a:r>
              <a:rPr lang="es-CR" dirty="0"/>
              <a:t>:</a:t>
            </a:r>
          </a:p>
          <a:p>
            <a:pPr marL="0" indent="0" algn="just"/>
            <a:r>
              <a:rPr lang="es-ES_tradnl" u="sng" dirty="0"/>
              <a:t>Indicadores</a:t>
            </a:r>
            <a:r>
              <a:rPr lang="es-ES_tradnl" dirty="0"/>
              <a:t>:</a:t>
            </a:r>
          </a:p>
          <a:p>
            <a:pPr marL="0" indent="0"/>
            <a:endParaRPr lang="es-CR" dirty="0"/>
          </a:p>
          <a:p>
            <a:endParaRPr lang="es-CR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xmlns="" id="{834CE3EA-A8B3-4383-889B-2EC7206E841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3872" y="685800"/>
          <a:ext cx="11564256" cy="635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78744">
                  <a:extLst>
                    <a:ext uri="{9D8B030D-6E8A-4147-A177-3AD203B41FA5}">
                      <a16:colId xmlns:a16="http://schemas.microsoft.com/office/drawing/2014/main" xmlns="" val="1126327249"/>
                    </a:ext>
                  </a:extLst>
                </a:gridCol>
                <a:gridCol w="6485512">
                  <a:extLst>
                    <a:ext uri="{9D8B030D-6E8A-4147-A177-3AD203B41FA5}">
                      <a16:colId xmlns:a16="http://schemas.microsoft.com/office/drawing/2014/main" xmlns="" val="3080696865"/>
                    </a:ext>
                  </a:extLst>
                </a:gridCol>
              </a:tblGrid>
              <a:tr h="609600">
                <a:tc>
                  <a:txBody>
                    <a:bodyPr/>
                    <a:lstStyle/>
                    <a:p>
                      <a:pPr algn="ctr"/>
                      <a:r>
                        <a:rPr lang="es-CR" sz="3200" dirty="0"/>
                        <a:t>Acciones Estratégicas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R" sz="3200" dirty="0"/>
                        <a:t>Indicadores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427418774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indent="0"/>
                      <a:r>
                        <a:rPr lang="es-CR" sz="15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6.1 Desarrollo de respuestas específicas para la protección inmediata y atención y seguimiento de las mujeres en situaciones de alto riesgo de femicidio y de personas familiares afectadas vinculadas a estas mujeres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R" sz="15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Número de CLAIS operando en el período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s-CR" sz="15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Número de PISAV operando en el período</a:t>
                      </a:r>
                    </a:p>
                    <a:p>
                      <a:pPr marL="285750" indent="-285750" algn="just">
                        <a:buFont typeface="Arial" panose="020B0604020202020204" pitchFamily="34" charset="0"/>
                        <a:buChar char="•"/>
                      </a:pPr>
                      <a:endParaRPr lang="es-CR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2028963247"/>
                  </a:ext>
                </a:extLst>
              </a:tr>
              <a:tr h="146304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5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Atención directa especializada a personas familiares afectadas directas de las mujeres asesinadas.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R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CR" sz="15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Número total de personas familiares de mujeres asesinadas que recibieron atención de las diversas instituciones del Sistema según sexo, edad y vínculo con la mujer asesinada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CR" sz="15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Producción, análisis y difusión de información que facilite actualizar el conocimiento sobre la violencia contra las mujeres y el femicidio en el país para mejorar las respuestas.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3541964755"/>
                  </a:ext>
                </a:extLst>
              </a:tr>
              <a:tr h="12395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5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Organización, movilización social y desarrollo de competencias de los diferentes actores, incluyendo locales (familias, comunidades, grupos, instituciones y gobiernos locales) para la prevención del femicidio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R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CR" sz="15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Número total de grupos sociales formales e informales fortalecidos y creados para la prevención del femicidio en cantones priorizados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CR" sz="15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Número total de acciones de movilización para la prevención de la </a:t>
                      </a:r>
                      <a:r>
                        <a:rPr lang="es-CR" sz="15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VcM</a:t>
                      </a:r>
                      <a:r>
                        <a:rPr lang="es-CR" sz="15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y el femicidio en cantones priorizados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4112236998"/>
                  </a:ext>
                </a:extLst>
              </a:tr>
              <a:tr h="191008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R" sz="15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Producción, análisis y difusión de información que facilite actualizar el conocimiento sobre la </a:t>
                      </a:r>
                      <a:r>
                        <a:rPr lang="es-CR" sz="15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VcM</a:t>
                      </a:r>
                      <a:r>
                        <a:rPr lang="es-CR" sz="15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y el femicidio en el país para mejorar las respuestas.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R" sz="150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</a:endParaRP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CR" sz="15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Número de informes institucionales anuales de rendición de cuentas</a:t>
                      </a: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_tradnl" sz="15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Número de investigaciones, registros administrativos desagregados por sexo, ubicación geográfica, edad </a:t>
                      </a:r>
                      <a:r>
                        <a:rPr lang="es-ES_tradnl" sz="1500" strike="sngStrike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y</a:t>
                      </a:r>
                      <a:r>
                        <a:rPr lang="es-ES_tradnl" sz="15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 según condiciones específicas de: discapacidad, migración, etnia, orientación sexual e identidad de género; relación con el agresor; arma medio de ataque, lugar de la violencia, tipo y manifestación de violencia</a:t>
                      </a:r>
                      <a:endParaRPr lang="es-CR" sz="15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171450" indent="-171450" algn="just">
                        <a:buFont typeface="Arial" panose="020B0604020202020204" pitchFamily="34" charset="0"/>
                        <a:buChar char="•"/>
                      </a:pPr>
                      <a:r>
                        <a:rPr lang="es-ES_tradnl" sz="15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Número total de encuestas nacionales de violencia contra las mujeres ejecutadas y difundidos sus resultados.</a:t>
                      </a:r>
                      <a:endParaRPr lang="es-CR" sz="1500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xmlns="" val="1362430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54170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Nivel institucional e interinstitucional: fases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514350">
              <a:buAutoNum type="arabicPeriod"/>
            </a:pPr>
            <a:r>
              <a:rPr lang="es-CR" sz="3200" dirty="0" smtClean="0"/>
              <a:t>Priorización de acciones (progresividad) y de territorios</a:t>
            </a:r>
          </a:p>
          <a:p>
            <a:pPr marL="514350" indent="-514350">
              <a:buAutoNum type="arabicPeriod"/>
            </a:pPr>
            <a:r>
              <a:rPr lang="es-CR" sz="3200" dirty="0" smtClean="0"/>
              <a:t>Cada institución elabora su propuesta de intervención quinquenal según sus competencias y en función de cada eje de la política</a:t>
            </a:r>
          </a:p>
          <a:p>
            <a:pPr marL="514350" indent="-514350">
              <a:buAutoNum type="arabicPeriod"/>
            </a:pPr>
            <a:r>
              <a:rPr lang="es-CR" sz="3200" dirty="0" smtClean="0"/>
              <a:t>Se elabora un borrador de Plan Quinquenal Interinstitucional con énfasis en las acciones que deberían ser ejecutada de manera concertada en los territorios</a:t>
            </a:r>
          </a:p>
          <a:p>
            <a:pPr marL="0" indent="0">
              <a:buNone/>
            </a:pPr>
            <a:endParaRPr lang="es-CR" sz="3200" dirty="0"/>
          </a:p>
        </p:txBody>
      </p:sp>
    </p:spTree>
    <p:extLst>
      <p:ext uri="{BB962C8B-B14F-4D97-AF65-F5344CB8AC3E}">
        <p14:creationId xmlns:p14="http://schemas.microsoft.com/office/powerpoint/2010/main" val="157567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 smtClean="0"/>
              <a:t>Antecedentes</a:t>
            </a:r>
            <a:endParaRPr lang="es-CR" b="1" dirty="0"/>
          </a:p>
        </p:txBody>
      </p:sp>
      <p:sp>
        <p:nvSpPr>
          <p:cNvPr id="8" name="Marcador de contenido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CR" sz="4000" dirty="0" smtClean="0"/>
              <a:t>Plan Nacional de Prevención de la VIF  1995</a:t>
            </a:r>
          </a:p>
          <a:p>
            <a:pPr marL="0" indent="0">
              <a:buNone/>
            </a:pPr>
            <a:endParaRPr lang="es-CR" sz="4000" dirty="0" smtClean="0"/>
          </a:p>
          <a:p>
            <a:r>
              <a:rPr lang="es-CR" sz="4000" dirty="0" smtClean="0"/>
              <a:t>Plan Nacional de Prevención de la </a:t>
            </a:r>
            <a:r>
              <a:rPr lang="es-CR" sz="4000" dirty="0" err="1" smtClean="0"/>
              <a:t>VcM</a:t>
            </a:r>
            <a:r>
              <a:rPr lang="es-CR" sz="4000" dirty="0" smtClean="0"/>
              <a:t> 2010</a:t>
            </a:r>
          </a:p>
          <a:p>
            <a:pPr marL="0" indent="0">
              <a:buNone/>
            </a:pPr>
            <a:endParaRPr lang="es-CR" sz="4000" dirty="0" smtClean="0"/>
          </a:p>
          <a:p>
            <a:r>
              <a:rPr lang="es-CR" sz="4000" dirty="0" smtClean="0"/>
              <a:t>Sistema Nacional para la Atención y Prevención de la </a:t>
            </a:r>
            <a:r>
              <a:rPr lang="es-CR" sz="4000" dirty="0" err="1" smtClean="0"/>
              <a:t>VcM</a:t>
            </a:r>
            <a:r>
              <a:rPr lang="es-CR" sz="4000" dirty="0" smtClean="0"/>
              <a:t>-VIF (Ley 8886)</a:t>
            </a:r>
          </a:p>
          <a:p>
            <a:pPr marL="0" indent="0">
              <a:buNone/>
            </a:pPr>
            <a:endParaRPr lang="es-CR" sz="4000" dirty="0" smtClean="0"/>
          </a:p>
          <a:p>
            <a:pPr marL="0" indent="0">
              <a:buNone/>
            </a:pPr>
            <a:r>
              <a:rPr lang="es-CR" sz="4000" dirty="0" smtClean="0"/>
              <a:t>        </a:t>
            </a:r>
            <a:r>
              <a:rPr lang="es-CR" sz="4000" dirty="0" smtClean="0">
                <a:solidFill>
                  <a:srgbClr val="FF0000"/>
                </a:solidFill>
              </a:rPr>
              <a:t>Experiencia de trabajo conjunto</a:t>
            </a:r>
            <a:endParaRPr lang="es-CR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152738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/>
              <a:t>Nivel institucional e interinstitucional: fases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R" dirty="0" smtClean="0"/>
              <a:t>4.	</a:t>
            </a:r>
            <a:r>
              <a:rPr lang="es-CR" sz="3600" dirty="0" smtClean="0"/>
              <a:t>Talleres </a:t>
            </a:r>
            <a:r>
              <a:rPr lang="es-CR" sz="3600" dirty="0"/>
              <a:t>inter-institucionales por ejes para precisar </a:t>
            </a:r>
            <a:r>
              <a:rPr lang="es-CR" sz="3600" dirty="0" smtClean="0"/>
              <a:t>	acciones 	operativas </a:t>
            </a:r>
            <a:r>
              <a:rPr lang="es-CR" sz="3600" dirty="0"/>
              <a:t>y definir metas </a:t>
            </a:r>
            <a:r>
              <a:rPr lang="es-CR" sz="3600" dirty="0" smtClean="0"/>
              <a:t>compartidas</a:t>
            </a:r>
          </a:p>
          <a:p>
            <a:pPr marL="0" indent="0">
              <a:buNone/>
            </a:pPr>
            <a:endParaRPr lang="es-CR" sz="3600" dirty="0"/>
          </a:p>
          <a:p>
            <a:pPr marL="971550" lvl="1" indent="-514350">
              <a:buAutoNum type="arabicPeriod" startAt="5"/>
            </a:pPr>
            <a:r>
              <a:rPr lang="es-CR" sz="3600" dirty="0" smtClean="0"/>
              <a:t>Se </a:t>
            </a:r>
            <a:r>
              <a:rPr lang="es-CR" sz="3600" dirty="0"/>
              <a:t>aprueba I Plan Quinquenal </a:t>
            </a:r>
            <a:endParaRPr lang="es-CR" sz="3600" dirty="0" smtClean="0"/>
          </a:p>
          <a:p>
            <a:pPr marL="0" indent="0">
              <a:buNone/>
            </a:pPr>
            <a:endParaRPr lang="es-CR" sz="3600" dirty="0" smtClean="0"/>
          </a:p>
          <a:p>
            <a:pPr marL="0" indent="0">
              <a:buNone/>
            </a:pPr>
            <a:r>
              <a:rPr lang="es-CR" sz="3600" dirty="0" smtClean="0"/>
              <a:t>6.	Inicia proceso de regionalización</a:t>
            </a:r>
            <a:endParaRPr lang="es-CR" sz="3600" dirty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6377691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xmlns="" id="{2AB6D165-FEB9-4C37-B611-5D29EA1680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0550" b="825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1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 smtClean="0"/>
              <a:t>Nivel Regional - Local</a:t>
            </a:r>
            <a:endParaRPr lang="es-CR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sz="4400" dirty="0" smtClean="0"/>
              <a:t>Priorización: 14 cantones en primer quinquenio</a:t>
            </a:r>
          </a:p>
          <a:p>
            <a:r>
              <a:rPr lang="es-CR" sz="4400" dirty="0" smtClean="0"/>
              <a:t>Equipos conductores regionales – nivel central</a:t>
            </a:r>
          </a:p>
          <a:p>
            <a:r>
              <a:rPr lang="es-CR" sz="4400" dirty="0" smtClean="0"/>
              <a:t>Redes Locales</a:t>
            </a:r>
          </a:p>
          <a:p>
            <a:r>
              <a:rPr lang="es-CR" sz="4400" dirty="0" smtClean="0"/>
              <a:t>Planes de ejecución cantonal</a:t>
            </a:r>
            <a:endParaRPr lang="es-CR" sz="4400" dirty="0"/>
          </a:p>
        </p:txBody>
      </p:sp>
    </p:spTree>
    <p:extLst>
      <p:ext uri="{BB962C8B-B14F-4D97-AF65-F5344CB8AC3E}">
        <p14:creationId xmlns:p14="http://schemas.microsoft.com/office/powerpoint/2010/main" val="3166379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o 20">
            <a:extLst>
              <a:ext uri="{FF2B5EF4-FFF2-40B4-BE49-F238E27FC236}">
                <a16:creationId xmlns:a16="http://schemas.microsoft.com/office/drawing/2014/main" xmlns="" id="{1371A61F-1FD3-4BDB-8DED-EC729EDA7CF0}"/>
              </a:ext>
            </a:extLst>
          </p:cNvPr>
          <p:cNvGrpSpPr/>
          <p:nvPr/>
        </p:nvGrpSpPr>
        <p:grpSpPr>
          <a:xfrm>
            <a:off x="0" y="2251091"/>
            <a:ext cx="10745788" cy="3122612"/>
            <a:chOff x="0" y="1428969"/>
            <a:chExt cx="10745788" cy="3122612"/>
          </a:xfrm>
        </p:grpSpPr>
        <p:grpSp>
          <p:nvGrpSpPr>
            <p:cNvPr id="4" name="组合 9">
              <a:extLst>
                <a:ext uri="{FF2B5EF4-FFF2-40B4-BE49-F238E27FC236}">
                  <a16:creationId xmlns:a16="http://schemas.microsoft.com/office/drawing/2014/main" xmlns="" id="{4820F068-B6EA-48E0-922E-87F25EB9777B}"/>
                </a:ext>
              </a:extLst>
            </p:cNvPr>
            <p:cNvGrpSpPr>
              <a:grpSpLocks/>
            </p:cNvGrpSpPr>
            <p:nvPr/>
          </p:nvGrpSpPr>
          <p:grpSpPr bwMode="auto">
            <a:xfrm rot="5400000">
              <a:off x="4067969" y="-2639000"/>
              <a:ext cx="2609850" cy="10745788"/>
              <a:chOff x="2032000" y="255962"/>
              <a:chExt cx="8128000" cy="5882370"/>
            </a:xfrm>
          </p:grpSpPr>
          <p:sp>
            <p:nvSpPr>
              <p:cNvPr id="5" name="任意多边形 14">
                <a:extLst>
                  <a:ext uri="{FF2B5EF4-FFF2-40B4-BE49-F238E27FC236}">
                    <a16:creationId xmlns:a16="http://schemas.microsoft.com/office/drawing/2014/main" xmlns="" id="{B4F27BAF-86AA-496C-8210-91BC8B08528D}"/>
                  </a:ext>
                </a:extLst>
              </p:cNvPr>
              <p:cNvSpPr/>
              <p:nvPr/>
            </p:nvSpPr>
            <p:spPr>
              <a:xfrm>
                <a:off x="5082470" y="255962"/>
                <a:ext cx="2032002" cy="1354796"/>
              </a:xfrm>
              <a:custGeom>
                <a:avLst/>
                <a:gdLst>
                  <a:gd name="connsiteX0" fmla="*/ 0 w 2032000"/>
                  <a:gd name="connsiteY0" fmla="*/ 1354666 h 1354666"/>
                  <a:gd name="connsiteX1" fmla="*/ 1016000 w 2032000"/>
                  <a:gd name="connsiteY1" fmla="*/ 0 h 1354666"/>
                  <a:gd name="connsiteX2" fmla="*/ 1016001 w 2032000"/>
                  <a:gd name="connsiteY2" fmla="*/ 0 h 1354666"/>
                  <a:gd name="connsiteX3" fmla="*/ 2032000 w 2032000"/>
                  <a:gd name="connsiteY3" fmla="*/ 1354666 h 1354666"/>
                  <a:gd name="connsiteX4" fmla="*/ 0 w 2032000"/>
                  <a:gd name="connsiteY4" fmla="*/ 1354666 h 135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32000" h="1354666">
                    <a:moveTo>
                      <a:pt x="0" y="1354666"/>
                    </a:moveTo>
                    <a:lnTo>
                      <a:pt x="1016000" y="0"/>
                    </a:lnTo>
                    <a:lnTo>
                      <a:pt x="1016001" y="0"/>
                    </a:lnTo>
                    <a:lnTo>
                      <a:pt x="2032000" y="1354666"/>
                    </a:lnTo>
                    <a:lnTo>
                      <a:pt x="0" y="1354666"/>
                    </a:lnTo>
                    <a:close/>
                  </a:path>
                </a:pathLst>
              </a:custGeom>
              <a:solidFill>
                <a:srgbClr val="EF6642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80010" tIns="80010" rIns="80010" bIns="80010" spcCol="1270" anchor="ctr"/>
              <a:lstStyle/>
              <a:p>
                <a:pPr algn="ctr" defTabSz="28003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zh-CN" altLang="en-US" sz="63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6" name="任意多边形 15">
                <a:extLst>
                  <a:ext uri="{FF2B5EF4-FFF2-40B4-BE49-F238E27FC236}">
                    <a16:creationId xmlns:a16="http://schemas.microsoft.com/office/drawing/2014/main" xmlns="" id="{A769504A-E753-4FB1-A7F1-1D12B3C66D2A}"/>
                  </a:ext>
                </a:extLst>
              </p:cNvPr>
              <p:cNvSpPr/>
              <p:nvPr/>
            </p:nvSpPr>
            <p:spPr>
              <a:xfrm>
                <a:off x="4064000" y="1765443"/>
                <a:ext cx="4064000" cy="1354796"/>
              </a:xfrm>
              <a:custGeom>
                <a:avLst/>
                <a:gdLst>
                  <a:gd name="connsiteX0" fmla="*/ 0 w 4064000"/>
                  <a:gd name="connsiteY0" fmla="*/ 1354666 h 1354666"/>
                  <a:gd name="connsiteX1" fmla="*/ 1016000 w 4064000"/>
                  <a:gd name="connsiteY1" fmla="*/ 0 h 1354666"/>
                  <a:gd name="connsiteX2" fmla="*/ 3048001 w 4064000"/>
                  <a:gd name="connsiteY2" fmla="*/ 0 h 1354666"/>
                  <a:gd name="connsiteX3" fmla="*/ 4064000 w 4064000"/>
                  <a:gd name="connsiteY3" fmla="*/ 1354666 h 1354666"/>
                  <a:gd name="connsiteX4" fmla="*/ 0 w 4064000"/>
                  <a:gd name="connsiteY4" fmla="*/ 1354666 h 135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064000" h="1354666">
                    <a:moveTo>
                      <a:pt x="0" y="1354666"/>
                    </a:moveTo>
                    <a:lnTo>
                      <a:pt x="1016000" y="0"/>
                    </a:lnTo>
                    <a:lnTo>
                      <a:pt x="3048001" y="0"/>
                    </a:lnTo>
                    <a:lnTo>
                      <a:pt x="4064000" y="1354666"/>
                    </a:lnTo>
                    <a:lnTo>
                      <a:pt x="0" y="1354666"/>
                    </a:lnTo>
                    <a:close/>
                  </a:path>
                </a:pathLst>
              </a:custGeom>
              <a:solidFill>
                <a:srgbClr val="E09E30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793749" tIns="82550" rIns="793751" bIns="82550" spcCol="1270" anchor="ctr"/>
              <a:lstStyle/>
              <a:p>
                <a:pPr algn="ctr" defTabSz="2889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zh-CN" altLang="en-US" sz="65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7" name="任意多边形 16">
                <a:extLst>
                  <a:ext uri="{FF2B5EF4-FFF2-40B4-BE49-F238E27FC236}">
                    <a16:creationId xmlns:a16="http://schemas.microsoft.com/office/drawing/2014/main" xmlns="" id="{5A98AE4A-CCB5-4F49-9588-2B07FBC6734B}"/>
                  </a:ext>
                </a:extLst>
              </p:cNvPr>
              <p:cNvSpPr/>
              <p:nvPr/>
            </p:nvSpPr>
            <p:spPr>
              <a:xfrm>
                <a:off x="3050474" y="3274055"/>
                <a:ext cx="6095998" cy="1354796"/>
              </a:xfrm>
              <a:custGeom>
                <a:avLst/>
                <a:gdLst>
                  <a:gd name="connsiteX0" fmla="*/ 0 w 6096000"/>
                  <a:gd name="connsiteY0" fmla="*/ 1354666 h 1354666"/>
                  <a:gd name="connsiteX1" fmla="*/ 1016000 w 6096000"/>
                  <a:gd name="connsiteY1" fmla="*/ 0 h 1354666"/>
                  <a:gd name="connsiteX2" fmla="*/ 5080001 w 6096000"/>
                  <a:gd name="connsiteY2" fmla="*/ 0 h 1354666"/>
                  <a:gd name="connsiteX3" fmla="*/ 6096000 w 6096000"/>
                  <a:gd name="connsiteY3" fmla="*/ 1354666 h 1354666"/>
                  <a:gd name="connsiteX4" fmla="*/ 0 w 6096000"/>
                  <a:gd name="connsiteY4" fmla="*/ 1354666 h 135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096000" h="1354666">
                    <a:moveTo>
                      <a:pt x="0" y="1354666"/>
                    </a:moveTo>
                    <a:lnTo>
                      <a:pt x="1016000" y="0"/>
                    </a:lnTo>
                    <a:lnTo>
                      <a:pt x="5080001" y="0"/>
                    </a:lnTo>
                    <a:lnTo>
                      <a:pt x="6096000" y="1354666"/>
                    </a:lnTo>
                    <a:lnTo>
                      <a:pt x="0" y="1354666"/>
                    </a:lnTo>
                    <a:close/>
                  </a:path>
                </a:pathLst>
              </a:custGeom>
              <a:solidFill>
                <a:srgbClr val="8DB157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149350" tIns="82550" rIns="1149350" bIns="82550" spcCol="1270" anchor="ctr"/>
              <a:lstStyle/>
              <a:p>
                <a:pPr algn="ctr" defTabSz="2889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zh-CN" altLang="en-US" sz="65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任意多边形 17">
                <a:extLst>
                  <a:ext uri="{FF2B5EF4-FFF2-40B4-BE49-F238E27FC236}">
                    <a16:creationId xmlns:a16="http://schemas.microsoft.com/office/drawing/2014/main" xmlns="" id="{F47AE539-CB4E-40E4-9409-FA612CE7F51E}"/>
                  </a:ext>
                </a:extLst>
              </p:cNvPr>
              <p:cNvSpPr/>
              <p:nvPr/>
            </p:nvSpPr>
            <p:spPr>
              <a:xfrm>
                <a:off x="2031998" y="4783535"/>
                <a:ext cx="8128000" cy="1354796"/>
              </a:xfrm>
              <a:custGeom>
                <a:avLst/>
                <a:gdLst>
                  <a:gd name="connsiteX0" fmla="*/ 0 w 8128000"/>
                  <a:gd name="connsiteY0" fmla="*/ 1354666 h 1354666"/>
                  <a:gd name="connsiteX1" fmla="*/ 1016000 w 8128000"/>
                  <a:gd name="connsiteY1" fmla="*/ 0 h 1354666"/>
                  <a:gd name="connsiteX2" fmla="*/ 7112001 w 8128000"/>
                  <a:gd name="connsiteY2" fmla="*/ 0 h 1354666"/>
                  <a:gd name="connsiteX3" fmla="*/ 8128000 w 8128000"/>
                  <a:gd name="connsiteY3" fmla="*/ 1354666 h 1354666"/>
                  <a:gd name="connsiteX4" fmla="*/ 0 w 8128000"/>
                  <a:gd name="connsiteY4" fmla="*/ 1354666 h 13546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28000" h="1354666">
                    <a:moveTo>
                      <a:pt x="0" y="1354666"/>
                    </a:moveTo>
                    <a:lnTo>
                      <a:pt x="1016000" y="0"/>
                    </a:lnTo>
                    <a:lnTo>
                      <a:pt x="7112001" y="0"/>
                    </a:lnTo>
                    <a:lnTo>
                      <a:pt x="8128000" y="1354666"/>
                    </a:lnTo>
                    <a:lnTo>
                      <a:pt x="0" y="1354666"/>
                    </a:lnTo>
                    <a:close/>
                  </a:path>
                </a:pathLst>
              </a:custGeom>
              <a:solidFill>
                <a:srgbClr val="42AB91"/>
              </a:solidFill>
              <a:ln>
                <a:noFill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1504949" tIns="82550" rIns="1504951" bIns="82550" spcCol="1270" anchor="ctr"/>
              <a:lstStyle/>
              <a:p>
                <a:pPr algn="ctr" defTabSz="2889250">
                  <a:lnSpc>
                    <a:spcPct val="90000"/>
                  </a:lnSpc>
                  <a:spcAft>
                    <a:spcPct val="35000"/>
                  </a:spcAft>
                  <a:defRPr/>
                </a:pPr>
                <a:endParaRPr lang="zh-CN" altLang="en-US" sz="6500">
                  <a:solidFill>
                    <a:prstClr val="white"/>
                  </a:solidFill>
                  <a:cs typeface="+mn-ea"/>
                  <a:sym typeface="+mn-lt"/>
                </a:endParaRPr>
              </a:p>
            </p:txBody>
          </p:sp>
        </p:grpSp>
        <p:sp>
          <p:nvSpPr>
            <p:cNvPr id="9" name="文本框 19">
              <a:extLst>
                <a:ext uri="{FF2B5EF4-FFF2-40B4-BE49-F238E27FC236}">
                  <a16:creationId xmlns:a16="http://schemas.microsoft.com/office/drawing/2014/main" xmlns="" id="{2E6C82FA-A625-4C09-A6EC-947839FC5512}"/>
                </a:ext>
              </a:extLst>
            </p:cNvPr>
            <p:cNvSpPr txBox="1"/>
            <p:nvPr/>
          </p:nvSpPr>
          <p:spPr>
            <a:xfrm>
              <a:off x="138113" y="2299837"/>
              <a:ext cx="2092325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prstClr val="white"/>
                  </a:solidFill>
                  <a:cs typeface="+mn-ea"/>
                  <a:sym typeface="+mn-lt"/>
                </a:rPr>
                <a:t>COMISIÓN DE SEGUIMIENTO</a:t>
              </a:r>
              <a:endParaRPr lang="zh-CN" altLang="en-US" sz="24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20">
              <a:extLst>
                <a:ext uri="{FF2B5EF4-FFF2-40B4-BE49-F238E27FC236}">
                  <a16:creationId xmlns:a16="http://schemas.microsoft.com/office/drawing/2014/main" xmlns="" id="{161B73F5-E1B7-49DC-9096-C232C694FDAC}"/>
                </a:ext>
              </a:extLst>
            </p:cNvPr>
            <p:cNvSpPr txBox="1"/>
            <p:nvPr/>
          </p:nvSpPr>
          <p:spPr>
            <a:xfrm>
              <a:off x="2678114" y="2278654"/>
              <a:ext cx="2693987" cy="8309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2400" b="1" dirty="0">
                  <a:solidFill>
                    <a:prstClr val="white"/>
                  </a:solidFill>
                  <a:cs typeface="+mn-ea"/>
                  <a:sym typeface="+mn-lt"/>
                </a:rPr>
                <a:t>COMISIONES INSTITUCIONALES</a:t>
              </a:r>
              <a:endParaRPr lang="zh-CN" altLang="en-US" sz="24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21">
              <a:extLst>
                <a:ext uri="{FF2B5EF4-FFF2-40B4-BE49-F238E27FC236}">
                  <a16:creationId xmlns:a16="http://schemas.microsoft.com/office/drawing/2014/main" xmlns="" id="{ACB6844A-3CA1-4DF6-B672-0945E29C02C5}"/>
                </a:ext>
              </a:extLst>
            </p:cNvPr>
            <p:cNvSpPr txBox="1"/>
            <p:nvPr/>
          </p:nvSpPr>
          <p:spPr>
            <a:xfrm>
              <a:off x="5602879" y="2379949"/>
              <a:ext cx="2206035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zh-CN" sz="2000" b="1" dirty="0">
                  <a:solidFill>
                    <a:prstClr val="white"/>
                  </a:solidFill>
                  <a:cs typeface="+mn-ea"/>
                  <a:sym typeface="+mn-lt"/>
                </a:rPr>
                <a:t>SUBCOMISIONES POR EJE</a:t>
              </a:r>
              <a:endParaRPr lang="zh-CN" altLang="en-US" sz="20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2" name="文本框 22">
              <a:extLst>
                <a:ext uri="{FF2B5EF4-FFF2-40B4-BE49-F238E27FC236}">
                  <a16:creationId xmlns:a16="http://schemas.microsoft.com/office/drawing/2014/main" xmlns="" id="{C0C4F3A6-0E9B-4DE5-88AF-73206405A64D}"/>
                </a:ext>
              </a:extLst>
            </p:cNvPr>
            <p:cNvSpPr txBox="1"/>
            <p:nvPr/>
          </p:nvSpPr>
          <p:spPr>
            <a:xfrm>
              <a:off x="8077792" y="2439725"/>
              <a:ext cx="1641475" cy="584775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zh-CN" sz="1600" b="1" dirty="0">
                  <a:solidFill>
                    <a:prstClr val="white"/>
                  </a:solidFill>
                  <a:cs typeface="+mn-ea"/>
                  <a:sym typeface="+mn-lt"/>
                </a:rPr>
                <a:t>EQUIPOS REGIONALES</a:t>
              </a:r>
              <a:endParaRPr lang="zh-CN" altLang="en-US" sz="1600" b="1" dirty="0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直接连接符 27">
              <a:extLst>
                <a:ext uri="{FF2B5EF4-FFF2-40B4-BE49-F238E27FC236}">
                  <a16:creationId xmlns:a16="http://schemas.microsoft.com/office/drawing/2014/main" xmlns="" id="{3D80E093-67BF-4F7C-9538-9CFE4BD7A5F2}"/>
                </a:ext>
              </a:extLst>
            </p:cNvPr>
            <p:cNvCxnSpPr/>
            <p:nvPr/>
          </p:nvCxnSpPr>
          <p:spPr>
            <a:xfrm>
              <a:off x="1384300" y="4038819"/>
              <a:ext cx="0" cy="512762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29">
              <a:extLst>
                <a:ext uri="{FF2B5EF4-FFF2-40B4-BE49-F238E27FC236}">
                  <a16:creationId xmlns:a16="http://schemas.microsoft.com/office/drawing/2014/main" xmlns="" id="{2C13104E-AF8D-42A0-B5AE-C3FB71C9B2A9}"/>
                </a:ext>
              </a:extLst>
            </p:cNvPr>
            <p:cNvCxnSpPr/>
            <p:nvPr/>
          </p:nvCxnSpPr>
          <p:spPr>
            <a:xfrm>
              <a:off x="4000500" y="3713381"/>
              <a:ext cx="0" cy="838200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31">
              <a:extLst>
                <a:ext uri="{FF2B5EF4-FFF2-40B4-BE49-F238E27FC236}">
                  <a16:creationId xmlns:a16="http://schemas.microsoft.com/office/drawing/2014/main" xmlns="" id="{AD7C138A-DB4B-44F0-9016-A7F74DA60010}"/>
                </a:ext>
              </a:extLst>
            </p:cNvPr>
            <p:cNvCxnSpPr/>
            <p:nvPr/>
          </p:nvCxnSpPr>
          <p:spPr>
            <a:xfrm>
              <a:off x="6751638" y="3386356"/>
              <a:ext cx="0" cy="1165225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33">
              <a:extLst>
                <a:ext uri="{FF2B5EF4-FFF2-40B4-BE49-F238E27FC236}">
                  <a16:creationId xmlns:a16="http://schemas.microsoft.com/office/drawing/2014/main" xmlns="" id="{082E7F00-BF42-45E7-94EE-91148629B481}"/>
                </a:ext>
              </a:extLst>
            </p:cNvPr>
            <p:cNvCxnSpPr/>
            <p:nvPr/>
          </p:nvCxnSpPr>
          <p:spPr>
            <a:xfrm>
              <a:off x="9450388" y="3060919"/>
              <a:ext cx="0" cy="1490662"/>
            </a:xfrm>
            <a:prstGeom prst="line">
              <a:avLst/>
            </a:prstGeom>
            <a:ln>
              <a:solidFill>
                <a:schemeClr val="bg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Rectángulo 21">
            <a:extLst>
              <a:ext uri="{FF2B5EF4-FFF2-40B4-BE49-F238E27FC236}">
                <a16:creationId xmlns:a16="http://schemas.microsoft.com/office/drawing/2014/main" xmlns="" id="{3B8A5054-4C11-4F8F-877B-98A9B39E0F14}"/>
              </a:ext>
            </a:extLst>
          </p:cNvPr>
          <p:cNvSpPr/>
          <p:nvPr/>
        </p:nvSpPr>
        <p:spPr>
          <a:xfrm>
            <a:off x="478172" y="5838738"/>
            <a:ext cx="11509679" cy="922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prstClr val="white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xmlns="" id="{C3CC78E1-3D1F-4604-96DF-0EFBAD9C45AE}"/>
              </a:ext>
            </a:extLst>
          </p:cNvPr>
          <p:cNvSpPr/>
          <p:nvPr/>
        </p:nvSpPr>
        <p:spPr>
          <a:xfrm>
            <a:off x="278234" y="159436"/>
            <a:ext cx="11509679" cy="9227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prstClr val="white"/>
              </a:solidFill>
            </a:endParaRPr>
          </a:p>
        </p:txBody>
      </p:sp>
      <p:sp>
        <p:nvSpPr>
          <p:cNvPr id="24" name="CuadroTexto 23">
            <a:extLst>
              <a:ext uri="{FF2B5EF4-FFF2-40B4-BE49-F238E27FC236}">
                <a16:creationId xmlns:a16="http://schemas.microsoft.com/office/drawing/2014/main" xmlns="" id="{5DE8969D-6C6C-45C7-818F-DF133E6AB578}"/>
              </a:ext>
            </a:extLst>
          </p:cNvPr>
          <p:cNvSpPr txBox="1"/>
          <p:nvPr/>
        </p:nvSpPr>
        <p:spPr>
          <a:xfrm>
            <a:off x="1015068" y="344125"/>
            <a:ext cx="10310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4800" b="1" dirty="0">
                <a:solidFill>
                  <a:prstClr val="white">
                    <a:lumMod val="50000"/>
                  </a:prstClr>
                </a:solidFill>
              </a:rPr>
              <a:t>MODELO DE GESTIÓN DE LA POLÍTICA</a:t>
            </a:r>
          </a:p>
        </p:txBody>
      </p:sp>
    </p:spTree>
    <p:extLst>
      <p:ext uri="{BB962C8B-B14F-4D97-AF65-F5344CB8AC3E}">
        <p14:creationId xmlns:p14="http://schemas.microsoft.com/office/powerpoint/2010/main" val="34840421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 smtClean="0"/>
              <a:t>Modelo de gestión</a:t>
            </a:r>
            <a:endParaRPr lang="es-CR" b="1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sz="3200" b="1" dirty="0" smtClean="0"/>
              <a:t>Comisiones </a:t>
            </a:r>
            <a:r>
              <a:rPr lang="es-CR" sz="3200" b="1" dirty="0"/>
              <a:t> </a:t>
            </a:r>
            <a:r>
              <a:rPr lang="es-CR" sz="3200" b="1" dirty="0" smtClean="0"/>
              <a:t>/institucionales</a:t>
            </a:r>
            <a:r>
              <a:rPr lang="es-CR" sz="3200" dirty="0" smtClean="0"/>
              <a:t>: planificación / </a:t>
            </a:r>
            <a:r>
              <a:rPr lang="es-CR" sz="3200" dirty="0" err="1" smtClean="0"/>
              <a:t>presupuestación</a:t>
            </a:r>
            <a:r>
              <a:rPr lang="es-CR" sz="3200" dirty="0" smtClean="0"/>
              <a:t> interna y colaboración inter-departamentos</a:t>
            </a:r>
          </a:p>
          <a:p>
            <a:r>
              <a:rPr lang="es-CR" sz="3200" b="1" dirty="0" smtClean="0"/>
              <a:t>Subcomisiones por eje</a:t>
            </a:r>
            <a:r>
              <a:rPr lang="es-CR" sz="3200" dirty="0" smtClean="0"/>
              <a:t>: interinstitucionales, gestionan la ejecución de las acciones priorizadas, planes anuales</a:t>
            </a:r>
          </a:p>
          <a:p>
            <a:r>
              <a:rPr lang="es-CR" sz="3200" b="1" dirty="0" smtClean="0"/>
              <a:t>Equipos regionales</a:t>
            </a:r>
            <a:r>
              <a:rPr lang="es-CR" sz="3200" dirty="0" smtClean="0"/>
              <a:t>: interinstitucionales, responsables de velar por la ejecución del plan en los territorios priorizados</a:t>
            </a:r>
          </a:p>
          <a:p>
            <a:endParaRPr lang="es-CR" sz="3200" dirty="0"/>
          </a:p>
          <a:p>
            <a:pPr marL="0" indent="0">
              <a:buNone/>
            </a:pPr>
            <a:r>
              <a:rPr lang="es-CR" sz="3200" dirty="0" smtClean="0"/>
              <a:t>			TRABAJAR COMO SISTEMA </a:t>
            </a:r>
            <a:endParaRPr lang="es-CR" sz="3200" dirty="0"/>
          </a:p>
        </p:txBody>
      </p:sp>
    </p:spTree>
    <p:extLst>
      <p:ext uri="{BB962C8B-B14F-4D97-AF65-F5344CB8AC3E}">
        <p14:creationId xmlns:p14="http://schemas.microsoft.com/office/powerpoint/2010/main" val="35450996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R" dirty="0" smtClean="0"/>
              <a:t>A modo de conclusión…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R" sz="3600" dirty="0" smtClean="0"/>
              <a:t>Construcción colectiva</a:t>
            </a:r>
          </a:p>
          <a:p>
            <a:r>
              <a:rPr lang="es-CR" sz="3600" dirty="0" smtClean="0"/>
              <a:t>Amplia participación - incluyendo sociedad civil - en todas las etapas</a:t>
            </a:r>
          </a:p>
          <a:p>
            <a:r>
              <a:rPr lang="es-CR" sz="3600" dirty="0" smtClean="0"/>
              <a:t>Apertura al cambio: acciones como gestión</a:t>
            </a:r>
          </a:p>
          <a:p>
            <a:r>
              <a:rPr lang="es-CR" sz="3600" dirty="0" smtClean="0"/>
              <a:t>Negociación - </a:t>
            </a:r>
            <a:r>
              <a:rPr lang="es-CR" sz="3600" smtClean="0"/>
              <a:t>apoyo político</a:t>
            </a:r>
            <a:endParaRPr lang="es-CR" sz="3600" dirty="0" smtClean="0"/>
          </a:p>
          <a:p>
            <a:r>
              <a:rPr lang="es-CR" sz="3600" dirty="0" smtClean="0"/>
              <a:t>Metas compartidas, realistas </a:t>
            </a:r>
            <a:endParaRPr lang="es-CR" sz="3600" dirty="0"/>
          </a:p>
        </p:txBody>
      </p:sp>
    </p:spTree>
    <p:extLst>
      <p:ext uri="{BB962C8B-B14F-4D97-AF65-F5344CB8AC3E}">
        <p14:creationId xmlns:p14="http://schemas.microsoft.com/office/powerpoint/2010/main" val="3315482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o 1">
            <a:extLst>
              <a:ext uri="{FF2B5EF4-FFF2-40B4-BE49-F238E27FC236}">
                <a16:creationId xmlns:a16="http://schemas.microsoft.com/office/drawing/2014/main" xmlns="" id="{3700621E-6949-4F14-BD2F-7D90E82B468A}"/>
              </a:ext>
            </a:extLst>
          </p:cNvPr>
          <p:cNvGrpSpPr/>
          <p:nvPr/>
        </p:nvGrpSpPr>
        <p:grpSpPr>
          <a:xfrm>
            <a:off x="3114454" y="803360"/>
            <a:ext cx="5830113" cy="5485029"/>
            <a:chOff x="1117311" y="725613"/>
            <a:chExt cx="3748170" cy="3751609"/>
          </a:xfrm>
        </p:grpSpPr>
        <p:sp>
          <p:nvSpPr>
            <p:cNvPr id="9" name="Freeform 1"/>
            <p:cNvSpPr>
              <a:spLocks noChangeArrowheads="1"/>
            </p:cNvSpPr>
            <p:nvPr/>
          </p:nvSpPr>
          <p:spPr bwMode="auto">
            <a:xfrm rot="2700000">
              <a:off x="1630724" y="730376"/>
              <a:ext cx="987203" cy="2014029"/>
            </a:xfrm>
            <a:custGeom>
              <a:avLst/>
              <a:gdLst/>
              <a:ahLst/>
              <a:cxnLst>
                <a:cxn ang="0">
                  <a:pos x="906" y="3281"/>
                </a:cxn>
                <a:cxn ang="0">
                  <a:pos x="906" y="3281"/>
                </a:cxn>
                <a:cxn ang="0">
                  <a:pos x="0" y="3968"/>
                </a:cxn>
                <a:cxn ang="0">
                  <a:pos x="906" y="4686"/>
                </a:cxn>
                <a:cxn ang="0">
                  <a:pos x="2344" y="7843"/>
                </a:cxn>
                <a:cxn ang="0">
                  <a:pos x="3750" y="6436"/>
                </a:cxn>
                <a:cxn ang="0">
                  <a:pos x="2844" y="3968"/>
                </a:cxn>
                <a:cxn ang="0">
                  <a:pos x="3844" y="1406"/>
                </a:cxn>
                <a:cxn ang="0">
                  <a:pos x="2438" y="0"/>
                </a:cxn>
                <a:cxn ang="0">
                  <a:pos x="906" y="3281"/>
                </a:cxn>
              </a:cxnLst>
              <a:rect l="0" t="0" r="r" b="b"/>
              <a:pathLst>
                <a:path w="3845" h="7844">
                  <a:moveTo>
                    <a:pt x="906" y="3281"/>
                  </a:moveTo>
                  <a:lnTo>
                    <a:pt x="906" y="3281"/>
                  </a:lnTo>
                  <a:cubicBezTo>
                    <a:pt x="0" y="3968"/>
                    <a:pt x="0" y="3968"/>
                    <a:pt x="0" y="3968"/>
                  </a:cubicBezTo>
                  <a:cubicBezTo>
                    <a:pt x="906" y="4686"/>
                    <a:pt x="906" y="4686"/>
                    <a:pt x="906" y="4686"/>
                  </a:cubicBezTo>
                  <a:cubicBezTo>
                    <a:pt x="1063" y="5874"/>
                    <a:pt x="1563" y="6968"/>
                    <a:pt x="2344" y="7843"/>
                  </a:cubicBezTo>
                  <a:cubicBezTo>
                    <a:pt x="3750" y="6436"/>
                    <a:pt x="3750" y="6436"/>
                    <a:pt x="3750" y="6436"/>
                  </a:cubicBezTo>
                  <a:cubicBezTo>
                    <a:pt x="3188" y="5780"/>
                    <a:pt x="2844" y="4905"/>
                    <a:pt x="2844" y="3968"/>
                  </a:cubicBezTo>
                  <a:cubicBezTo>
                    <a:pt x="2844" y="2969"/>
                    <a:pt x="3219" y="2062"/>
                    <a:pt x="3844" y="1406"/>
                  </a:cubicBezTo>
                  <a:cubicBezTo>
                    <a:pt x="2438" y="0"/>
                    <a:pt x="2438" y="0"/>
                    <a:pt x="2438" y="0"/>
                  </a:cubicBezTo>
                  <a:cubicBezTo>
                    <a:pt x="1625" y="875"/>
                    <a:pt x="1063" y="2031"/>
                    <a:pt x="906" y="3281"/>
                  </a:cubicBezTo>
                </a:path>
              </a:pathLst>
            </a:custGeom>
            <a:solidFill>
              <a:srgbClr val="FCD228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 rot="2700000">
              <a:off x="1085611" y="2944906"/>
              <a:ext cx="2077429" cy="987203"/>
            </a:xfrm>
            <a:custGeom>
              <a:avLst/>
              <a:gdLst/>
              <a:ahLst/>
              <a:cxnLst>
                <a:cxn ang="0">
                  <a:pos x="1375" y="0"/>
                </a:cxn>
                <a:cxn ang="0">
                  <a:pos x="1375" y="0"/>
                </a:cxn>
                <a:cxn ang="0">
                  <a:pos x="0" y="1375"/>
                </a:cxn>
                <a:cxn ang="0">
                  <a:pos x="3437" y="3063"/>
                </a:cxn>
                <a:cxn ang="0">
                  <a:pos x="4031" y="3844"/>
                </a:cxn>
                <a:cxn ang="0">
                  <a:pos x="4624" y="3063"/>
                </a:cxn>
                <a:cxn ang="0">
                  <a:pos x="8092" y="1532"/>
                </a:cxn>
                <a:cxn ang="0">
                  <a:pos x="6686" y="125"/>
                </a:cxn>
                <a:cxn ang="0">
                  <a:pos x="4092" y="1125"/>
                </a:cxn>
                <a:cxn ang="0">
                  <a:pos x="1375" y="0"/>
                </a:cxn>
              </a:cxnLst>
              <a:rect l="0" t="0" r="r" b="b"/>
              <a:pathLst>
                <a:path w="8093" h="3845">
                  <a:moveTo>
                    <a:pt x="1375" y="0"/>
                  </a:moveTo>
                  <a:lnTo>
                    <a:pt x="1375" y="0"/>
                  </a:lnTo>
                  <a:cubicBezTo>
                    <a:pt x="0" y="1375"/>
                    <a:pt x="0" y="1375"/>
                    <a:pt x="0" y="1375"/>
                  </a:cubicBezTo>
                  <a:cubicBezTo>
                    <a:pt x="906" y="2282"/>
                    <a:pt x="2093" y="2907"/>
                    <a:pt x="3437" y="3063"/>
                  </a:cubicBezTo>
                  <a:cubicBezTo>
                    <a:pt x="4031" y="3844"/>
                    <a:pt x="4031" y="3844"/>
                    <a:pt x="4031" y="3844"/>
                  </a:cubicBezTo>
                  <a:cubicBezTo>
                    <a:pt x="4624" y="3063"/>
                    <a:pt x="4624" y="3063"/>
                    <a:pt x="4624" y="3063"/>
                  </a:cubicBezTo>
                  <a:cubicBezTo>
                    <a:pt x="5936" y="2938"/>
                    <a:pt x="7155" y="2375"/>
                    <a:pt x="8092" y="1532"/>
                  </a:cubicBezTo>
                  <a:cubicBezTo>
                    <a:pt x="6686" y="125"/>
                    <a:pt x="6686" y="125"/>
                    <a:pt x="6686" y="125"/>
                  </a:cubicBezTo>
                  <a:cubicBezTo>
                    <a:pt x="5999" y="750"/>
                    <a:pt x="5092" y="1125"/>
                    <a:pt x="4092" y="1125"/>
                  </a:cubicBezTo>
                  <a:cubicBezTo>
                    <a:pt x="3031" y="1125"/>
                    <a:pt x="2062" y="688"/>
                    <a:pt x="1375" y="0"/>
                  </a:cubicBezTo>
                </a:path>
              </a:pathLst>
            </a:custGeom>
            <a:solidFill>
              <a:schemeClr val="accent1">
                <a:lumMod val="75000"/>
              </a:schemeClr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 rot="2700000">
              <a:off x="2809659" y="1239027"/>
              <a:ext cx="2021955" cy="995127"/>
            </a:xfrm>
            <a:custGeom>
              <a:avLst/>
              <a:gdLst/>
              <a:ahLst/>
              <a:cxnLst>
                <a:cxn ang="0">
                  <a:pos x="3938" y="0"/>
                </a:cxn>
                <a:cxn ang="0">
                  <a:pos x="3938" y="0"/>
                </a:cxn>
                <a:cxn ang="0">
                  <a:pos x="3250" y="907"/>
                </a:cxn>
                <a:cxn ang="0">
                  <a:pos x="0" y="2469"/>
                </a:cxn>
                <a:cxn ang="0">
                  <a:pos x="1375" y="3875"/>
                </a:cxn>
                <a:cxn ang="0">
                  <a:pos x="3999" y="2844"/>
                </a:cxn>
                <a:cxn ang="0">
                  <a:pos x="6468" y="3750"/>
                </a:cxn>
                <a:cxn ang="0">
                  <a:pos x="7874" y="2344"/>
                </a:cxn>
                <a:cxn ang="0">
                  <a:pos x="4624" y="907"/>
                </a:cxn>
                <a:cxn ang="0">
                  <a:pos x="3938" y="0"/>
                </a:cxn>
              </a:cxnLst>
              <a:rect l="0" t="0" r="r" b="b"/>
              <a:pathLst>
                <a:path w="7875" h="3876">
                  <a:moveTo>
                    <a:pt x="3938" y="0"/>
                  </a:moveTo>
                  <a:lnTo>
                    <a:pt x="3938" y="0"/>
                  </a:lnTo>
                  <a:cubicBezTo>
                    <a:pt x="3250" y="907"/>
                    <a:pt x="3250" y="907"/>
                    <a:pt x="3250" y="907"/>
                  </a:cubicBezTo>
                  <a:cubicBezTo>
                    <a:pt x="2000" y="1094"/>
                    <a:pt x="875" y="1657"/>
                    <a:pt x="0" y="2469"/>
                  </a:cubicBezTo>
                  <a:cubicBezTo>
                    <a:pt x="1375" y="3875"/>
                    <a:pt x="1375" y="3875"/>
                    <a:pt x="1375" y="3875"/>
                  </a:cubicBezTo>
                  <a:cubicBezTo>
                    <a:pt x="2063" y="3219"/>
                    <a:pt x="3000" y="2844"/>
                    <a:pt x="3999" y="2844"/>
                  </a:cubicBezTo>
                  <a:cubicBezTo>
                    <a:pt x="4968" y="2844"/>
                    <a:pt x="5812" y="3188"/>
                    <a:pt x="6468" y="3750"/>
                  </a:cubicBezTo>
                  <a:cubicBezTo>
                    <a:pt x="7874" y="2344"/>
                    <a:pt x="7874" y="2344"/>
                    <a:pt x="7874" y="2344"/>
                  </a:cubicBezTo>
                  <a:cubicBezTo>
                    <a:pt x="6999" y="1563"/>
                    <a:pt x="5874" y="1032"/>
                    <a:pt x="4624" y="907"/>
                  </a:cubicBezTo>
                  <a:lnTo>
                    <a:pt x="3938" y="0"/>
                  </a:lnTo>
                </a:path>
              </a:pathLst>
            </a:custGeom>
            <a:solidFill>
              <a:schemeClr val="accent6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18" name="Freeform 4"/>
            <p:cNvSpPr>
              <a:spLocks noChangeArrowheads="1"/>
            </p:cNvSpPr>
            <p:nvPr/>
          </p:nvSpPr>
          <p:spPr bwMode="auto">
            <a:xfrm rot="2700000">
              <a:off x="3328637" y="2398467"/>
              <a:ext cx="987203" cy="2086485"/>
            </a:xfrm>
            <a:custGeom>
              <a:avLst/>
              <a:gdLst/>
              <a:ahLst/>
              <a:cxnLst>
                <a:cxn ang="0">
                  <a:pos x="3063" y="3500"/>
                </a:cxn>
                <a:cxn ang="0">
                  <a:pos x="3063" y="3500"/>
                </a:cxn>
                <a:cxn ang="0">
                  <a:pos x="1375" y="0"/>
                </a:cxn>
                <a:cxn ang="0">
                  <a:pos x="0" y="1375"/>
                </a:cxn>
                <a:cxn ang="0">
                  <a:pos x="1125" y="4093"/>
                </a:cxn>
                <a:cxn ang="0">
                  <a:pos x="94" y="6718"/>
                </a:cxn>
                <a:cxn ang="0">
                  <a:pos x="1469" y="8124"/>
                </a:cxn>
                <a:cxn ang="0">
                  <a:pos x="3063" y="4686"/>
                </a:cxn>
                <a:cxn ang="0">
                  <a:pos x="3844" y="4093"/>
                </a:cxn>
                <a:cxn ang="0">
                  <a:pos x="3063" y="3500"/>
                </a:cxn>
              </a:cxnLst>
              <a:rect l="0" t="0" r="r" b="b"/>
              <a:pathLst>
                <a:path w="3845" h="8125">
                  <a:moveTo>
                    <a:pt x="3063" y="3500"/>
                  </a:moveTo>
                  <a:lnTo>
                    <a:pt x="3063" y="3500"/>
                  </a:lnTo>
                  <a:cubicBezTo>
                    <a:pt x="2938" y="2125"/>
                    <a:pt x="2313" y="906"/>
                    <a:pt x="1375" y="0"/>
                  </a:cubicBezTo>
                  <a:cubicBezTo>
                    <a:pt x="0" y="1375"/>
                    <a:pt x="0" y="1375"/>
                    <a:pt x="0" y="1375"/>
                  </a:cubicBezTo>
                  <a:cubicBezTo>
                    <a:pt x="688" y="2062"/>
                    <a:pt x="1125" y="3031"/>
                    <a:pt x="1125" y="4093"/>
                  </a:cubicBezTo>
                  <a:cubicBezTo>
                    <a:pt x="1125" y="5124"/>
                    <a:pt x="719" y="6030"/>
                    <a:pt x="94" y="6718"/>
                  </a:cubicBezTo>
                  <a:cubicBezTo>
                    <a:pt x="1469" y="8124"/>
                    <a:pt x="1469" y="8124"/>
                    <a:pt x="1469" y="8124"/>
                  </a:cubicBezTo>
                  <a:cubicBezTo>
                    <a:pt x="2344" y="7218"/>
                    <a:pt x="2938" y="6030"/>
                    <a:pt x="3063" y="4686"/>
                  </a:cubicBezTo>
                  <a:cubicBezTo>
                    <a:pt x="3844" y="4093"/>
                    <a:pt x="3844" y="4093"/>
                    <a:pt x="3844" y="4093"/>
                  </a:cubicBezTo>
                  <a:lnTo>
                    <a:pt x="3063" y="3500"/>
                  </a:lnTo>
                </a:path>
              </a:pathLst>
            </a:custGeom>
            <a:solidFill>
              <a:srgbClr val="8FB25B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defTabSz="609585"/>
              <a:endParaRPr lang="en-US" sz="2400">
                <a:solidFill>
                  <a:prstClr val="black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130039" y="1733238"/>
              <a:ext cx="1709491" cy="1709491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US" sz="2400" dirty="0">
                <a:solidFill>
                  <a:prstClr val="white"/>
                </a:solidFill>
              </a:endParaRPr>
            </a:p>
          </p:txBody>
        </p:sp>
      </p:grpSp>
      <p:pic>
        <p:nvPicPr>
          <p:cNvPr id="29" name="Imagen 28">
            <a:extLst>
              <a:ext uri="{FF2B5EF4-FFF2-40B4-BE49-F238E27FC236}">
                <a16:creationId xmlns:a16="http://schemas.microsoft.com/office/drawing/2014/main" xmlns="" id="{B22C246F-BAF9-46ED-BF01-9134CEA5E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9516" y="2848311"/>
            <a:ext cx="2609840" cy="1161379"/>
          </a:xfrm>
          <a:prstGeom prst="rect">
            <a:avLst/>
          </a:prstGeom>
        </p:spPr>
      </p:pic>
      <p:sp>
        <p:nvSpPr>
          <p:cNvPr id="30" name="CuadroTexto 29">
            <a:extLst>
              <a:ext uri="{FF2B5EF4-FFF2-40B4-BE49-F238E27FC236}">
                <a16:creationId xmlns:a16="http://schemas.microsoft.com/office/drawing/2014/main" xmlns="" id="{FD42609F-E87F-4228-A4BC-737DEF877752}"/>
              </a:ext>
            </a:extLst>
          </p:cNvPr>
          <p:cNvSpPr txBox="1"/>
          <p:nvPr/>
        </p:nvSpPr>
        <p:spPr>
          <a:xfrm>
            <a:off x="601224" y="737879"/>
            <a:ext cx="418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s-CR" sz="2400" b="1" dirty="0">
                <a:solidFill>
                  <a:srgbClr val="1F497D"/>
                </a:solidFill>
                <a:latin typeface="Geneva" panose="020B0503030404040204" pitchFamily="34" charset="0"/>
                <a:cs typeface="Gisha" panose="020B0502040204020203" pitchFamily="34" charset="-79"/>
              </a:rPr>
              <a:t>CONSEJO NACIONAL</a:t>
            </a:r>
            <a:endParaRPr lang="es-CR" sz="2133" dirty="0">
              <a:solidFill>
                <a:srgbClr val="1F497D"/>
              </a:solidFill>
              <a:latin typeface="Geneva" panose="020B0503030404040204" pitchFamily="34" charset="0"/>
              <a:cs typeface="Gisha" panose="020B0502040204020203" pitchFamily="34" charset="-79"/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B146FC32-43BA-4063-BAC3-D9E9EBF761E7}"/>
              </a:ext>
            </a:extLst>
          </p:cNvPr>
          <p:cNvSpPr txBox="1"/>
          <p:nvPr/>
        </p:nvSpPr>
        <p:spPr>
          <a:xfrm>
            <a:off x="7450355" y="786209"/>
            <a:ext cx="45828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s-CR" sz="2400" b="1" dirty="0">
                <a:solidFill>
                  <a:srgbClr val="1F497D"/>
                </a:solidFill>
                <a:latin typeface="Geneva" panose="020B0503030404040204" pitchFamily="34" charset="0"/>
                <a:cs typeface="Gisha" panose="020B0502040204020203" pitchFamily="34" charset="-79"/>
              </a:rPr>
              <a:t>COMISIÓN DE SEGUIMIENTO</a:t>
            </a:r>
            <a:endParaRPr lang="es-CR" sz="2133" dirty="0">
              <a:solidFill>
                <a:srgbClr val="1F497D"/>
              </a:solidFill>
              <a:latin typeface="Geneva" panose="020B0503030404040204" pitchFamily="34" charset="0"/>
              <a:cs typeface="Gisha" panose="020B0502040204020203" pitchFamily="34" charset="-79"/>
            </a:endParaRP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01C8C5A4-59BA-4364-978E-9197371DAD0F}"/>
              </a:ext>
            </a:extLst>
          </p:cNvPr>
          <p:cNvSpPr txBox="1"/>
          <p:nvPr/>
        </p:nvSpPr>
        <p:spPr>
          <a:xfrm>
            <a:off x="0" y="3735758"/>
            <a:ext cx="418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s-CR" sz="2400" b="1" dirty="0">
                <a:solidFill>
                  <a:srgbClr val="1F497D"/>
                </a:solidFill>
                <a:latin typeface="Geneva" panose="020B0503030404040204" pitchFamily="34" charset="0"/>
                <a:cs typeface="Gisha" panose="020B0502040204020203" pitchFamily="34" charset="-79"/>
              </a:rPr>
              <a:t>REDES LOCALES</a:t>
            </a:r>
            <a:endParaRPr lang="es-CR" sz="2133" dirty="0">
              <a:solidFill>
                <a:srgbClr val="1F497D"/>
              </a:solidFill>
              <a:latin typeface="Geneva" panose="020B0503030404040204" pitchFamily="34" charset="0"/>
              <a:cs typeface="Gisha" panose="020B0502040204020203" pitchFamily="34" charset="-79"/>
            </a:endParaRP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490133F8-9F29-45C6-93E5-30C96AE1802E}"/>
              </a:ext>
            </a:extLst>
          </p:cNvPr>
          <p:cNvSpPr txBox="1"/>
          <p:nvPr/>
        </p:nvSpPr>
        <p:spPr>
          <a:xfrm>
            <a:off x="7368554" y="3624637"/>
            <a:ext cx="458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09585"/>
            <a:r>
              <a:rPr lang="es-CR" sz="2400" b="1" dirty="0">
                <a:solidFill>
                  <a:srgbClr val="1F497D"/>
                </a:solidFill>
                <a:latin typeface="Geneva" panose="020B0503030404040204" pitchFamily="34" charset="0"/>
                <a:cs typeface="Gisha" panose="020B0502040204020203" pitchFamily="34" charset="-79"/>
              </a:rPr>
              <a:t>SECRETARÍA TÉCNICA</a:t>
            </a:r>
            <a:endParaRPr lang="es-CR" sz="2133" dirty="0">
              <a:solidFill>
                <a:srgbClr val="1F497D"/>
              </a:solidFill>
              <a:latin typeface="Geneva" panose="020B0503030404040204" pitchFamily="34" charset="0"/>
              <a:cs typeface="Gisha" panose="020B0502040204020203" pitchFamily="34" charset="-79"/>
            </a:endParaRPr>
          </a:p>
        </p:txBody>
      </p:sp>
      <p:sp>
        <p:nvSpPr>
          <p:cNvPr id="46" name="Oval 6">
            <a:extLst>
              <a:ext uri="{FF2B5EF4-FFF2-40B4-BE49-F238E27FC236}">
                <a16:creationId xmlns:a16="http://schemas.microsoft.com/office/drawing/2014/main" xmlns="" id="{86E32A75-CC89-4EB4-9042-9C5E6D117C7B}"/>
              </a:ext>
            </a:extLst>
          </p:cNvPr>
          <p:cNvSpPr/>
          <p:nvPr/>
        </p:nvSpPr>
        <p:spPr>
          <a:xfrm>
            <a:off x="10707553" y="5769091"/>
            <a:ext cx="1048009" cy="1042296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47" name="CuadroTexto 46">
            <a:extLst>
              <a:ext uri="{FF2B5EF4-FFF2-40B4-BE49-F238E27FC236}">
                <a16:creationId xmlns:a16="http://schemas.microsoft.com/office/drawing/2014/main" xmlns="" id="{A796B721-A899-4E7D-B64D-D17794D98DDB}"/>
              </a:ext>
            </a:extLst>
          </p:cNvPr>
          <p:cNvSpPr txBox="1"/>
          <p:nvPr/>
        </p:nvSpPr>
        <p:spPr>
          <a:xfrm>
            <a:off x="8142331" y="1706459"/>
            <a:ext cx="3809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s-CR" sz="1600" dirty="0">
                <a:solidFill>
                  <a:prstClr val="white">
                    <a:lumMod val="50000"/>
                  </a:prstClr>
                </a:solidFill>
                <a:latin typeface="Cambria" panose="02040503050406030204" pitchFamily="18" charset="0"/>
                <a:cs typeface="Gisha" panose="020B0502040204020203" pitchFamily="34" charset="-79"/>
              </a:rPr>
              <a:t>Órgano Técnico del Sistema</a:t>
            </a:r>
          </a:p>
        </p:txBody>
      </p:sp>
      <p:sp>
        <p:nvSpPr>
          <p:cNvPr id="48" name="CuadroTexto 47">
            <a:extLst>
              <a:ext uri="{FF2B5EF4-FFF2-40B4-BE49-F238E27FC236}">
                <a16:creationId xmlns:a16="http://schemas.microsoft.com/office/drawing/2014/main" xmlns="" id="{E037133C-73E1-49C9-A356-0588917E76BD}"/>
              </a:ext>
            </a:extLst>
          </p:cNvPr>
          <p:cNvSpPr txBox="1"/>
          <p:nvPr/>
        </p:nvSpPr>
        <p:spPr>
          <a:xfrm>
            <a:off x="687043" y="1521793"/>
            <a:ext cx="38090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s-CR" sz="1600" dirty="0">
                <a:solidFill>
                  <a:prstClr val="white">
                    <a:lumMod val="50000"/>
                  </a:prstClr>
                </a:solidFill>
                <a:latin typeface="Cambria" panose="02040503050406030204" pitchFamily="18" charset="0"/>
                <a:cs typeface="Gisha" panose="020B0502040204020203" pitchFamily="34" charset="-79"/>
              </a:rPr>
              <a:t>Órgano Político Superior del Sistema</a:t>
            </a:r>
          </a:p>
        </p:txBody>
      </p:sp>
      <p:sp>
        <p:nvSpPr>
          <p:cNvPr id="49" name="CuadroTexto 48">
            <a:extLst>
              <a:ext uri="{FF2B5EF4-FFF2-40B4-BE49-F238E27FC236}">
                <a16:creationId xmlns:a16="http://schemas.microsoft.com/office/drawing/2014/main" xmlns="" id="{2CE54162-0460-41FA-B16B-B9FD07A9766B}"/>
              </a:ext>
            </a:extLst>
          </p:cNvPr>
          <p:cNvSpPr txBox="1"/>
          <p:nvPr/>
        </p:nvSpPr>
        <p:spPr>
          <a:xfrm>
            <a:off x="188055" y="4342599"/>
            <a:ext cx="3809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s-CR" sz="1600" dirty="0">
                <a:solidFill>
                  <a:prstClr val="white">
                    <a:lumMod val="50000"/>
                  </a:prstClr>
                </a:solidFill>
                <a:latin typeface="Cambria" panose="02040503050406030204" pitchFamily="18" charset="0"/>
                <a:cs typeface="Gisha" panose="020B0502040204020203" pitchFamily="34" charset="-79"/>
              </a:rPr>
              <a:t>Espacios de coordinación interinstitucional e intersectorial y de la sociedad civil, para el desarrollo de políticas locales de prevención y atención de </a:t>
            </a:r>
            <a:r>
              <a:rPr lang="es-CR" sz="1600" dirty="0" err="1">
                <a:solidFill>
                  <a:prstClr val="white">
                    <a:lumMod val="50000"/>
                  </a:prstClr>
                </a:solidFill>
                <a:latin typeface="Cambria" panose="02040503050406030204" pitchFamily="18" charset="0"/>
                <a:cs typeface="Gisha" panose="020B0502040204020203" pitchFamily="34" charset="-79"/>
              </a:rPr>
              <a:t>VcM</a:t>
            </a:r>
            <a:r>
              <a:rPr lang="es-CR" sz="1600" dirty="0">
                <a:solidFill>
                  <a:prstClr val="white">
                    <a:lumMod val="50000"/>
                  </a:prstClr>
                </a:solidFill>
                <a:latin typeface="Cambria" panose="02040503050406030204" pitchFamily="18" charset="0"/>
                <a:cs typeface="Gisha" panose="020B0502040204020203" pitchFamily="34" charset="-79"/>
              </a:rPr>
              <a:t> y VI. 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0FF197FE-8BD1-4FD3-A84F-BB22309C5F04}"/>
              </a:ext>
            </a:extLst>
          </p:cNvPr>
          <p:cNvSpPr txBox="1"/>
          <p:nvPr/>
        </p:nvSpPr>
        <p:spPr>
          <a:xfrm>
            <a:off x="8187938" y="4309379"/>
            <a:ext cx="380902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09585"/>
            <a:r>
              <a:rPr lang="es-CR" sz="1600" dirty="0">
                <a:solidFill>
                  <a:prstClr val="white">
                    <a:lumMod val="50000"/>
                  </a:prstClr>
                </a:solidFill>
                <a:latin typeface="Cambria" panose="02040503050406030204" pitchFamily="18" charset="0"/>
                <a:cs typeface="Gisha" panose="020B0502040204020203" pitchFamily="34" charset="-79"/>
              </a:rPr>
              <a:t>Unidad con competencia técnica para trabajar la </a:t>
            </a:r>
            <a:r>
              <a:rPr lang="es-CR" sz="1600" dirty="0" err="1">
                <a:solidFill>
                  <a:prstClr val="white">
                    <a:lumMod val="50000"/>
                  </a:prstClr>
                </a:solidFill>
                <a:latin typeface="Cambria" panose="02040503050406030204" pitchFamily="18" charset="0"/>
                <a:cs typeface="Gisha" panose="020B0502040204020203" pitchFamily="34" charset="-79"/>
              </a:rPr>
              <a:t>VcM</a:t>
            </a:r>
            <a:r>
              <a:rPr lang="es-CR" sz="1600" dirty="0">
                <a:solidFill>
                  <a:prstClr val="white">
                    <a:lumMod val="50000"/>
                  </a:prstClr>
                </a:solidFill>
                <a:latin typeface="Cambria" panose="02040503050406030204" pitchFamily="18" charset="0"/>
                <a:cs typeface="Gisha" panose="020B0502040204020203" pitchFamily="34" charset="-79"/>
              </a:rPr>
              <a:t> y la VI coordinada por el </a:t>
            </a:r>
            <a:r>
              <a:rPr lang="es-CR" sz="1600" dirty="0" err="1">
                <a:solidFill>
                  <a:prstClr val="white">
                    <a:lumMod val="50000"/>
                  </a:prstClr>
                </a:solidFill>
                <a:latin typeface="Cambria" panose="02040503050406030204" pitchFamily="18" charset="0"/>
                <a:cs typeface="Gisha" panose="020B0502040204020203" pitchFamily="34" charset="-79"/>
              </a:rPr>
              <a:t>Inamu</a:t>
            </a:r>
            <a:r>
              <a:rPr lang="es-CR" sz="1600" dirty="0">
                <a:solidFill>
                  <a:prstClr val="white">
                    <a:lumMod val="50000"/>
                  </a:prstClr>
                </a:solidFill>
                <a:latin typeface="Cambria" panose="02040503050406030204" pitchFamily="18" charset="0"/>
                <a:cs typeface="Gisha" panose="020B0502040204020203" pitchFamily="34" charset="-79"/>
              </a:rPr>
              <a:t>, encargada de proponer, estudiar, analizar y coordinar alternativas técnicas ante la Comisión de Seguimiento</a:t>
            </a:r>
            <a:r>
              <a:rPr lang="es-CR" sz="1600" dirty="0">
                <a:solidFill>
                  <a:srgbClr val="8064A2"/>
                </a:solidFill>
                <a:latin typeface="Gisha" panose="020B0502040204020203" pitchFamily="34" charset="-79"/>
                <a:cs typeface="Gisha" panose="020B0502040204020203" pitchFamily="34" charset="-79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153015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dirty="0" smtClean="0"/>
              <a:t>Algunos retos de planificación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R" dirty="0" err="1" smtClean="0"/>
              <a:t>Evaluabilidad</a:t>
            </a:r>
            <a:r>
              <a:rPr lang="es-CR" dirty="0" smtClean="0"/>
              <a:t>: procesos versus resultados con metas medibles</a:t>
            </a:r>
          </a:p>
          <a:p>
            <a:r>
              <a:rPr lang="es-CR" dirty="0" smtClean="0"/>
              <a:t>De la planificación institucional a la planificación inter-institucional e intersectorial: más que sumatorias de actividades = metas compartidas</a:t>
            </a:r>
          </a:p>
          <a:p>
            <a:r>
              <a:rPr lang="es-CR" dirty="0" smtClean="0"/>
              <a:t>Acción concertada en el territorio</a:t>
            </a:r>
          </a:p>
          <a:p>
            <a:r>
              <a:rPr lang="es-CR" dirty="0" smtClean="0"/>
              <a:t>Vinculación con otros marcos de políticas nacionales (sector seguridad, sector social) y Plan Nacional de Desarrollo</a:t>
            </a:r>
          </a:p>
          <a:p>
            <a:endParaRPr lang="es-CR" dirty="0" smtClean="0"/>
          </a:p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12822644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CR" sz="4800" b="1" dirty="0" smtClean="0"/>
              <a:t>Retos políticos</a:t>
            </a:r>
            <a:endParaRPr lang="es-CR" sz="4800" b="1" dirty="0"/>
          </a:p>
        </p:txBody>
      </p:sp>
      <p:sp>
        <p:nvSpPr>
          <p:cNvPr id="4" name="Marcador de contenido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s-CR" dirty="0" smtClean="0"/>
              <a:t>Consultas mujeres en su diversidad</a:t>
            </a:r>
          </a:p>
          <a:p>
            <a:r>
              <a:rPr lang="es-CR" dirty="0" smtClean="0"/>
              <a:t>Informes de rendición de cuentas</a:t>
            </a:r>
          </a:p>
          <a:p>
            <a:r>
              <a:rPr lang="es-CR" dirty="0" smtClean="0"/>
              <a:t>Balances institucionales</a:t>
            </a:r>
          </a:p>
          <a:p>
            <a:r>
              <a:rPr lang="es-CR" dirty="0" smtClean="0"/>
              <a:t>CEDAW-MESECVI</a:t>
            </a:r>
          </a:p>
          <a:p>
            <a:r>
              <a:rPr lang="es-CR" dirty="0" smtClean="0"/>
              <a:t>ODS</a:t>
            </a:r>
          </a:p>
          <a:p>
            <a:pPr marL="0" indent="0">
              <a:buNone/>
            </a:pPr>
            <a:endParaRPr lang="es-CR" dirty="0" smtClean="0"/>
          </a:p>
          <a:p>
            <a:pPr marL="0" indent="0">
              <a:buNone/>
            </a:pPr>
            <a:r>
              <a:rPr lang="es-CR" dirty="0" smtClean="0"/>
              <a:t> </a:t>
            </a:r>
            <a:r>
              <a:rPr lang="es-CR" b="1" dirty="0" smtClean="0"/>
              <a:t>ANALISIS CONJUNTO DE CONTEXTO</a:t>
            </a:r>
          </a:p>
          <a:p>
            <a:pPr marL="0" indent="0">
              <a:buNone/>
            </a:pPr>
            <a:r>
              <a:rPr lang="es-CR" b="1" dirty="0" smtClean="0"/>
              <a:t>INSTITUCIONES Y SOCIEDAD CIVIL</a:t>
            </a:r>
            <a:endParaRPr lang="es-CR" b="1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775" y="1902230"/>
            <a:ext cx="3958832" cy="4573045"/>
          </a:xfrm>
          <a:prstGeom prst="rect">
            <a:avLst/>
          </a:prstGeom>
        </p:spPr>
      </p:pic>
      <p:sp>
        <p:nvSpPr>
          <p:cNvPr id="5" name="Marcador de texto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R" dirty="0"/>
          </a:p>
        </p:txBody>
      </p:sp>
    </p:spTree>
    <p:extLst>
      <p:ext uri="{BB962C8B-B14F-4D97-AF65-F5344CB8AC3E}">
        <p14:creationId xmlns:p14="http://schemas.microsoft.com/office/powerpoint/2010/main" val="2025747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-1"/>
            <a:ext cx="12192000" cy="400627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63948" y="3091993"/>
            <a:ext cx="1930396" cy="2971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9533" y="3091993"/>
            <a:ext cx="1930396" cy="2971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200565" y="3091993"/>
            <a:ext cx="1930396" cy="297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8256150" y="3091993"/>
            <a:ext cx="1930396" cy="29718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583988" y="3258908"/>
            <a:ext cx="914400" cy="914400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665020" y="3258908"/>
            <a:ext cx="914400" cy="914400"/>
          </a:xfrm>
          <a:prstGeom prst="ellipse">
            <a:avLst/>
          </a:prstGeom>
          <a:solidFill>
            <a:schemeClr val="accent4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8720605" y="3258908"/>
            <a:ext cx="914400" cy="91440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2571946" y="3258908"/>
            <a:ext cx="914400" cy="914400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 flipH="1">
            <a:off x="4583988" y="3439109"/>
            <a:ext cx="9144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prstClr val="white"/>
                </a:solidFill>
                <a:latin typeface="FontAwesome" pitchFamily="2" charset="0"/>
              </a:rPr>
              <a:t></a:t>
            </a:r>
            <a:endParaRPr lang="en-US" sz="30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5" name="TextBox 24"/>
          <p:cNvSpPr txBox="1"/>
          <p:nvPr/>
        </p:nvSpPr>
        <p:spPr>
          <a:xfrm flipH="1">
            <a:off x="6665020" y="3439109"/>
            <a:ext cx="914400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prstClr val="white"/>
                </a:solidFill>
                <a:latin typeface="FontAwesome" pitchFamily="2" charset="0"/>
              </a:rPr>
              <a:t></a:t>
            </a:r>
            <a:endParaRPr lang="en-US" sz="30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063948" y="4696477"/>
            <a:ext cx="193039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ESTRATÉGICO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xmlns="" id="{AFDA4E84-7093-4DE3-9F3A-B130277CC20D}"/>
              </a:ext>
            </a:extLst>
          </p:cNvPr>
          <p:cNvSpPr txBox="1"/>
          <p:nvPr/>
        </p:nvSpPr>
        <p:spPr>
          <a:xfrm>
            <a:off x="0" y="763206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sz="6000" b="1" dirty="0">
                <a:solidFill>
                  <a:prstClr val="white"/>
                </a:solidFill>
              </a:rPr>
              <a:t>	NIVELES DE PLANIFICACIÓN</a:t>
            </a:r>
          </a:p>
        </p:txBody>
      </p:sp>
      <p:sp>
        <p:nvSpPr>
          <p:cNvPr id="37" name="TextBox 26">
            <a:extLst>
              <a:ext uri="{FF2B5EF4-FFF2-40B4-BE49-F238E27FC236}">
                <a16:creationId xmlns:a16="http://schemas.microsoft.com/office/drawing/2014/main" xmlns="" id="{48469F6B-18C6-49E8-9490-838E7545A3E1}"/>
              </a:ext>
            </a:extLst>
          </p:cNvPr>
          <p:cNvSpPr txBox="1"/>
          <p:nvPr/>
        </p:nvSpPr>
        <p:spPr>
          <a:xfrm>
            <a:off x="4129106" y="4696477"/>
            <a:ext cx="1930396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INSTITUCIONAL</a:t>
            </a:r>
          </a:p>
        </p:txBody>
      </p:sp>
      <p:sp>
        <p:nvSpPr>
          <p:cNvPr id="38" name="TextBox 26">
            <a:extLst>
              <a:ext uri="{FF2B5EF4-FFF2-40B4-BE49-F238E27FC236}">
                <a16:creationId xmlns:a16="http://schemas.microsoft.com/office/drawing/2014/main" xmlns="" id="{12F8E43B-C081-4E45-A450-D2EA3FE1087C}"/>
              </a:ext>
            </a:extLst>
          </p:cNvPr>
          <p:cNvSpPr txBox="1"/>
          <p:nvPr/>
        </p:nvSpPr>
        <p:spPr>
          <a:xfrm>
            <a:off x="6200565" y="4542589"/>
            <a:ext cx="193039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INTER - INSTITUCIONAL</a:t>
            </a:r>
          </a:p>
        </p:txBody>
      </p:sp>
      <p:sp>
        <p:nvSpPr>
          <p:cNvPr id="39" name="TextBox 26">
            <a:extLst>
              <a:ext uri="{FF2B5EF4-FFF2-40B4-BE49-F238E27FC236}">
                <a16:creationId xmlns:a16="http://schemas.microsoft.com/office/drawing/2014/main" xmlns="" id="{01F679ED-68F9-4959-8A5E-B8BF509DB527}"/>
              </a:ext>
            </a:extLst>
          </p:cNvPr>
          <p:cNvSpPr txBox="1"/>
          <p:nvPr/>
        </p:nvSpPr>
        <p:spPr>
          <a:xfrm>
            <a:off x="8272024" y="4542589"/>
            <a:ext cx="193039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prstClr val="white"/>
                </a:solidFill>
              </a:rPr>
              <a:t>LOCAL - REGIONAL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xmlns="" id="{B2B95DFD-88F0-4220-8118-5D20EEC884AE}"/>
              </a:ext>
            </a:extLst>
          </p:cNvPr>
          <p:cNvSpPr/>
          <p:nvPr/>
        </p:nvSpPr>
        <p:spPr>
          <a:xfrm>
            <a:off x="218114" y="6165908"/>
            <a:ext cx="11727809" cy="5033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R">
              <a:solidFill>
                <a:prstClr val="white"/>
              </a:solidFill>
            </a:endParaRPr>
          </a:p>
        </p:txBody>
      </p:sp>
      <p:sp>
        <p:nvSpPr>
          <p:cNvPr id="40" name="TextBox 513">
            <a:extLst>
              <a:ext uri="{FF2B5EF4-FFF2-40B4-BE49-F238E27FC236}">
                <a16:creationId xmlns:a16="http://schemas.microsoft.com/office/drawing/2014/main" xmlns="" id="{A9F2FD4B-B3CC-4A8F-985C-F3354F99DA14}"/>
              </a:ext>
            </a:extLst>
          </p:cNvPr>
          <p:cNvSpPr txBox="1"/>
          <p:nvPr/>
        </p:nvSpPr>
        <p:spPr>
          <a:xfrm>
            <a:off x="8839381" y="3439109"/>
            <a:ext cx="67684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prstClr val="white"/>
                </a:solidFill>
                <a:latin typeface="FontAwesome" pitchFamily="2" charset="0"/>
              </a:rPr>
              <a:t></a:t>
            </a:r>
            <a:endParaRPr lang="en-US" sz="3000" dirty="0">
              <a:solidFill>
                <a:prstClr val="white"/>
              </a:solidFill>
              <a:latin typeface="Calibri Light" panose="020F0302020204030204"/>
            </a:endParaRPr>
          </a:p>
        </p:txBody>
      </p:sp>
      <p:sp>
        <p:nvSpPr>
          <p:cNvPr id="41" name="TextBox 341">
            <a:extLst>
              <a:ext uri="{FF2B5EF4-FFF2-40B4-BE49-F238E27FC236}">
                <a16:creationId xmlns:a16="http://schemas.microsoft.com/office/drawing/2014/main" xmlns="" id="{B814460C-F615-466C-82FB-6C20878B8AF4}"/>
              </a:ext>
            </a:extLst>
          </p:cNvPr>
          <p:cNvSpPr txBox="1"/>
          <p:nvPr/>
        </p:nvSpPr>
        <p:spPr>
          <a:xfrm flipH="1">
            <a:off x="2633826" y="3462179"/>
            <a:ext cx="810575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dirty="0">
                <a:solidFill>
                  <a:prstClr val="white"/>
                </a:solidFill>
                <a:latin typeface="FontAwesome" pitchFamily="2" charset="0"/>
              </a:rPr>
              <a:t></a:t>
            </a:r>
            <a:endParaRPr lang="en-US" sz="2200" dirty="0">
              <a:solidFill>
                <a:prstClr val="white"/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79378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3" grpId="0" animBg="1"/>
      <p:bldP spid="15" grpId="0" animBg="1"/>
      <p:bldP spid="16" grpId="0" animBg="1"/>
      <p:bldP spid="21" grpId="0" animBg="1"/>
      <p:bldP spid="23" grpId="0"/>
      <p:bldP spid="25" grpId="0"/>
      <p:bldP spid="27" grpId="0"/>
      <p:bldP spid="37" grpId="0"/>
      <p:bldP spid="38" grpId="0"/>
      <p:bldP spid="39" grpId="0"/>
      <p:bldP spid="4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/>
              <a:t>¿Dónde están los nudos críticos para </a:t>
            </a:r>
            <a:br>
              <a:rPr lang="es-CR" b="1" dirty="0"/>
            </a:br>
            <a:r>
              <a:rPr lang="es-CR" b="1" dirty="0"/>
              <a:t>erradicar la VcM?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s-CR" sz="4400" dirty="0"/>
              <a:t>Desigualdad. Pobreza y la </a:t>
            </a:r>
            <a:r>
              <a:rPr lang="es-CR" sz="4400" dirty="0" smtClean="0"/>
              <a:t>exclusión = base material que perpetúa la </a:t>
            </a:r>
            <a:r>
              <a:rPr lang="es-CR" sz="4400" dirty="0" err="1" smtClean="0"/>
              <a:t>VcM</a:t>
            </a:r>
            <a:r>
              <a:rPr lang="es-CR" sz="4400" dirty="0" smtClean="0"/>
              <a:t>  </a:t>
            </a:r>
            <a:endParaRPr lang="es-CR" sz="4400" dirty="0"/>
          </a:p>
          <a:p>
            <a:r>
              <a:rPr lang="es-CR" sz="4400" dirty="0"/>
              <a:t>Inseguridad </a:t>
            </a:r>
            <a:r>
              <a:rPr lang="es-CR" sz="4400" dirty="0" smtClean="0"/>
              <a:t>e impunidad: </a:t>
            </a:r>
            <a:r>
              <a:rPr lang="es-CR" sz="4400" i="1" dirty="0" smtClean="0"/>
              <a:t>pedagogía de la crueldad</a:t>
            </a:r>
            <a:r>
              <a:rPr lang="es-CR" sz="4400" dirty="0" smtClean="0"/>
              <a:t> y naturalización de la violencia (</a:t>
            </a:r>
            <a:r>
              <a:rPr lang="es-CR" sz="4400" dirty="0" err="1" smtClean="0"/>
              <a:t>Segato</a:t>
            </a:r>
            <a:r>
              <a:rPr lang="es-CR" sz="4400" dirty="0" smtClean="0"/>
              <a:t>) </a:t>
            </a:r>
          </a:p>
          <a:p>
            <a:r>
              <a:rPr lang="es-CR" sz="4400" dirty="0" smtClean="0"/>
              <a:t>Violencia institucional versus excelencia de los servicios y debida diligencia: impedir la re-privatización de la </a:t>
            </a:r>
            <a:r>
              <a:rPr lang="es-CR" sz="4400" dirty="0" err="1" smtClean="0"/>
              <a:t>VcM</a:t>
            </a:r>
            <a:endParaRPr lang="es-CR" sz="4400" dirty="0"/>
          </a:p>
          <a:p>
            <a:r>
              <a:rPr lang="es-CR" sz="4400" dirty="0" smtClean="0"/>
              <a:t>Violencia simbólica, violencia mediática.</a:t>
            </a:r>
            <a:endParaRPr lang="es-CR" sz="4400" dirty="0"/>
          </a:p>
        </p:txBody>
      </p:sp>
    </p:spTree>
    <p:extLst>
      <p:ext uri="{BB962C8B-B14F-4D97-AF65-F5344CB8AC3E}">
        <p14:creationId xmlns:p14="http://schemas.microsoft.com/office/powerpoint/2010/main" val="9004236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R" b="1" dirty="0"/>
              <a:t>¿Dónde están los nudos críticos para </a:t>
            </a:r>
            <a:br>
              <a:rPr lang="es-CR" b="1" dirty="0"/>
            </a:br>
            <a:r>
              <a:rPr lang="es-CR" b="1" dirty="0"/>
              <a:t>erradicar la </a:t>
            </a:r>
            <a:r>
              <a:rPr lang="es-CR" b="1" dirty="0" err="1"/>
              <a:t>VcM</a:t>
            </a:r>
            <a:r>
              <a:rPr lang="es-CR" b="1" dirty="0"/>
              <a:t>?</a:t>
            </a:r>
            <a:endParaRPr lang="es-CR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CR" sz="3200" dirty="0" err="1" smtClean="0"/>
              <a:t>Enfasis</a:t>
            </a:r>
            <a:r>
              <a:rPr lang="es-CR" sz="3200" dirty="0" smtClean="0"/>
              <a:t> en </a:t>
            </a:r>
            <a:r>
              <a:rPr lang="es-CR" sz="3200" dirty="0"/>
              <a:t>l</a:t>
            </a:r>
            <a:r>
              <a:rPr lang="es-CR" sz="3200" dirty="0" smtClean="0"/>
              <a:t>a prevención primaria y las acciones de promoción </a:t>
            </a:r>
          </a:p>
          <a:p>
            <a:r>
              <a:rPr lang="es-CR" sz="3200" dirty="0" smtClean="0"/>
              <a:t>Incorporación de otros actores – no “tradicionales”</a:t>
            </a:r>
          </a:p>
          <a:p>
            <a:r>
              <a:rPr lang="es-CR" sz="3200" dirty="0" smtClean="0"/>
              <a:t>Cultura </a:t>
            </a:r>
            <a:r>
              <a:rPr lang="es-CR" sz="3200" dirty="0"/>
              <a:t>machista: </a:t>
            </a:r>
            <a:endParaRPr lang="es-CR" sz="3200" dirty="0" smtClean="0"/>
          </a:p>
          <a:p>
            <a:pPr marL="0" indent="0">
              <a:buNone/>
            </a:pPr>
            <a:r>
              <a:rPr lang="es-CR" sz="3200" dirty="0" smtClean="0"/>
              <a:t>	erradicar la </a:t>
            </a:r>
            <a:r>
              <a:rPr lang="es-CR" sz="3200" dirty="0" err="1" smtClean="0"/>
              <a:t>VcM</a:t>
            </a:r>
            <a:r>
              <a:rPr lang="es-CR" sz="3200" dirty="0" smtClean="0"/>
              <a:t> no </a:t>
            </a:r>
            <a:r>
              <a:rPr lang="es-CR" sz="3200" i="1" dirty="0" smtClean="0"/>
              <a:t>“administrarla</a:t>
            </a:r>
            <a:r>
              <a:rPr lang="es-CR" sz="3200" dirty="0" smtClean="0"/>
              <a:t>”</a:t>
            </a:r>
            <a:r>
              <a:rPr lang="es-CR" sz="3200" dirty="0"/>
              <a:t>	</a:t>
            </a:r>
            <a:endParaRPr lang="es-CR" sz="3200" dirty="0" smtClean="0"/>
          </a:p>
          <a:p>
            <a:pPr marL="0" indent="0">
              <a:buNone/>
            </a:pPr>
            <a:r>
              <a:rPr lang="es-CR" sz="3200" dirty="0" smtClean="0"/>
              <a:t>	naturaleza contracultural de la 	política</a:t>
            </a:r>
          </a:p>
          <a:p>
            <a:pPr marL="0" indent="0">
              <a:buNone/>
            </a:pPr>
            <a:r>
              <a:rPr lang="es-CR" sz="3200" dirty="0"/>
              <a:t>	</a:t>
            </a:r>
            <a:r>
              <a:rPr lang="es-CR" sz="3200" dirty="0" smtClean="0"/>
              <a:t>discursos </a:t>
            </a:r>
            <a:r>
              <a:rPr lang="es-CR" sz="3200" dirty="0" err="1" smtClean="0"/>
              <a:t>posmachistas</a:t>
            </a:r>
            <a:endParaRPr lang="es-CR" sz="3200" dirty="0" smtClean="0"/>
          </a:p>
          <a:p>
            <a:pPr marL="0" indent="0">
              <a:buNone/>
            </a:pPr>
            <a:r>
              <a:rPr lang="es-CR" sz="3200" dirty="0"/>
              <a:t>	</a:t>
            </a:r>
            <a:r>
              <a:rPr lang="es-CR" sz="3200" dirty="0" smtClean="0"/>
              <a:t>comunicación,  educación y 	organización ciudadana </a:t>
            </a:r>
          </a:p>
          <a:p>
            <a:pPr marL="0" indent="0">
              <a:buNone/>
            </a:pPr>
            <a:r>
              <a:rPr lang="es-CR" dirty="0"/>
              <a:t>	</a:t>
            </a:r>
          </a:p>
          <a:p>
            <a:endParaRPr lang="es-CR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s-CR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983" y="2057400"/>
            <a:ext cx="4453846" cy="4398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7407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Marcador de contenido 2">
            <a:extLst>
              <a:ext uri="{FF2B5EF4-FFF2-40B4-BE49-F238E27FC236}">
                <a16:creationId xmlns="" xmlns:a16="http://schemas.microsoft.com/office/drawing/2014/main" id="{33E656B1-2F5A-48E6-8220-47ED746C555B}"/>
              </a:ext>
            </a:extLst>
          </p:cNvPr>
          <p:cNvSpPr txBox="1">
            <a:spLocks/>
          </p:cNvSpPr>
          <p:nvPr/>
        </p:nvSpPr>
        <p:spPr>
          <a:xfrm>
            <a:off x="575874" y="1855637"/>
            <a:ext cx="6586657" cy="408138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rgbClr val="1F497D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/>
            <a:r>
              <a:rPr lang="es-CR" sz="2667" dirty="0">
                <a:solidFill>
                  <a:schemeClr val="bg1">
                    <a:lumMod val="50000"/>
                  </a:schemeClr>
                </a:solidFill>
                <a:cs typeface="Gisha" panose="020B0502040204020203" pitchFamily="34" charset="-79"/>
              </a:rPr>
              <a:t>Promover una </a:t>
            </a:r>
            <a:r>
              <a:rPr lang="es-CR" sz="2667" u="sng" dirty="0">
                <a:solidFill>
                  <a:schemeClr val="bg1">
                    <a:lumMod val="50000"/>
                  </a:schemeClr>
                </a:solidFill>
                <a:cs typeface="Gisha" panose="020B0502040204020203" pitchFamily="34" charset="-79"/>
              </a:rPr>
              <a:t>cultura no machista</a:t>
            </a:r>
            <a:r>
              <a:rPr lang="es-CR" sz="2667" dirty="0">
                <a:solidFill>
                  <a:schemeClr val="bg1">
                    <a:lumMod val="50000"/>
                  </a:schemeClr>
                </a:solidFill>
                <a:cs typeface="Gisha" panose="020B0502040204020203" pitchFamily="34" charset="-79"/>
              </a:rPr>
              <a:t>, la ruptura de los </a:t>
            </a:r>
            <a:r>
              <a:rPr lang="es-CR" sz="2667" u="sng" dirty="0">
                <a:solidFill>
                  <a:schemeClr val="bg1">
                    <a:lumMod val="50000"/>
                  </a:schemeClr>
                </a:solidFill>
                <a:cs typeface="Gisha" panose="020B0502040204020203" pitchFamily="34" charset="-79"/>
              </a:rPr>
              <a:t>ciclos de transmisión social e intergeneracional de la violencia</a:t>
            </a:r>
            <a:r>
              <a:rPr lang="es-CR" sz="2667" dirty="0">
                <a:solidFill>
                  <a:schemeClr val="bg1">
                    <a:lumMod val="50000"/>
                  </a:schemeClr>
                </a:solidFill>
                <a:cs typeface="Gisha" panose="020B0502040204020203" pitchFamily="34" charset="-79"/>
              </a:rPr>
              <a:t> contra las mujeres, la </a:t>
            </a:r>
            <a:r>
              <a:rPr lang="es-CR" sz="2667" u="sng" dirty="0">
                <a:solidFill>
                  <a:schemeClr val="bg1">
                    <a:lumMod val="50000"/>
                  </a:schemeClr>
                </a:solidFill>
                <a:cs typeface="Gisha" panose="020B0502040204020203" pitchFamily="34" charset="-79"/>
              </a:rPr>
              <a:t>no impunidad y la debida diligencia</a:t>
            </a:r>
            <a:r>
              <a:rPr lang="es-CR" sz="2667" dirty="0">
                <a:solidFill>
                  <a:schemeClr val="bg1">
                    <a:lumMod val="50000"/>
                  </a:schemeClr>
                </a:solidFill>
                <a:cs typeface="Gisha" panose="020B0502040204020203" pitchFamily="34" charset="-79"/>
              </a:rPr>
              <a:t> en la respuesta del Estado Costarricense para el avance en la erradicación de esta violencia y como condicionantes para el pleno desarrollo humano de las mujeres y la sociedad. </a:t>
            </a:r>
          </a:p>
          <a:p>
            <a:endParaRPr lang="es-CR" sz="2667" dirty="0">
              <a:solidFill>
                <a:schemeClr val="bg1">
                  <a:lumMod val="50000"/>
                </a:schemeClr>
              </a:solidFill>
              <a:cs typeface="Gisha" panose="020B0502040204020203" pitchFamily="34" charset="-79"/>
            </a:endParaRPr>
          </a:p>
        </p:txBody>
      </p:sp>
      <p:sp>
        <p:nvSpPr>
          <p:cNvPr id="44" name="CuadroTexto 43">
            <a:extLst>
              <a:ext uri="{FF2B5EF4-FFF2-40B4-BE49-F238E27FC236}">
                <a16:creationId xmlns="" xmlns:a16="http://schemas.microsoft.com/office/drawing/2014/main" id="{B56879A9-5700-4716-B381-3C25881C6C8B}"/>
              </a:ext>
            </a:extLst>
          </p:cNvPr>
          <p:cNvSpPr txBox="1"/>
          <p:nvPr/>
        </p:nvSpPr>
        <p:spPr>
          <a:xfrm>
            <a:off x="1" y="255018"/>
            <a:ext cx="122013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CR" sz="4000" b="1" dirty="0">
                <a:solidFill>
                  <a:srgbClr val="0070C0"/>
                </a:solidFill>
                <a:cs typeface="Gisha" panose="020B0502040204020203" pitchFamily="34" charset="-79"/>
              </a:rPr>
              <a:t>PROPÓSITO DE LA </a:t>
            </a:r>
            <a:r>
              <a:rPr lang="en-US" sz="4000" b="1" dirty="0">
                <a:solidFill>
                  <a:schemeClr val="bg2">
                    <a:lumMod val="50000"/>
                  </a:schemeClr>
                </a:solidFill>
              </a:rPr>
              <a:t>POLÍTICA</a:t>
            </a:r>
            <a:endParaRPr lang="es-CR" sz="4000" b="1" dirty="0">
              <a:solidFill>
                <a:srgbClr val="0070C0"/>
              </a:solidFill>
              <a:cs typeface="Gisha" panose="020B0502040204020203" pitchFamily="34" charset="-79"/>
            </a:endParaRPr>
          </a:p>
        </p:txBody>
      </p:sp>
      <p:grpSp>
        <p:nvGrpSpPr>
          <p:cNvPr id="18" name="Group 33">
            <a:extLst>
              <a:ext uri="{FF2B5EF4-FFF2-40B4-BE49-F238E27FC236}">
                <a16:creationId xmlns="" xmlns:a16="http://schemas.microsoft.com/office/drawing/2014/main" id="{B8DDE359-9A5B-42F3-94BE-C251218C85E2}"/>
              </a:ext>
            </a:extLst>
          </p:cNvPr>
          <p:cNvGrpSpPr/>
          <p:nvPr/>
        </p:nvGrpSpPr>
        <p:grpSpPr>
          <a:xfrm>
            <a:off x="8326315" y="1675863"/>
            <a:ext cx="2575341" cy="2391211"/>
            <a:chOff x="2232025" y="3494088"/>
            <a:chExt cx="3308350" cy="3071812"/>
          </a:xfrm>
        </p:grpSpPr>
        <p:sp>
          <p:nvSpPr>
            <p:cNvPr id="19" name="Freeform 1">
              <a:extLst>
                <a:ext uri="{FF2B5EF4-FFF2-40B4-BE49-F238E27FC236}">
                  <a16:creationId xmlns="" xmlns:a16="http://schemas.microsoft.com/office/drawing/2014/main" id="{346162B3-808B-490B-8CAA-6AC663C65E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4033838"/>
              <a:ext cx="1068388" cy="1990725"/>
            </a:xfrm>
            <a:custGeom>
              <a:avLst/>
              <a:gdLst/>
              <a:ahLst/>
              <a:cxnLst>
                <a:cxn ang="0">
                  <a:pos x="2718" y="3218"/>
                </a:cxn>
                <a:cxn ang="0">
                  <a:pos x="2718" y="3218"/>
                </a:cxn>
                <a:cxn ang="0">
                  <a:pos x="437" y="31"/>
                </a:cxn>
                <a:cxn ang="0">
                  <a:pos x="0" y="0"/>
                </a:cxn>
                <a:cxn ang="0">
                  <a:pos x="0" y="5530"/>
                </a:cxn>
                <a:cxn ang="0">
                  <a:pos x="2718" y="3218"/>
                </a:cxn>
              </a:cxnLst>
              <a:rect l="0" t="0" r="r" b="b"/>
              <a:pathLst>
                <a:path w="2969" h="5531">
                  <a:moveTo>
                    <a:pt x="2718" y="3218"/>
                  </a:moveTo>
                  <a:lnTo>
                    <a:pt x="2718" y="3218"/>
                  </a:lnTo>
                  <a:cubicBezTo>
                    <a:pt x="2968" y="1688"/>
                    <a:pt x="1937" y="281"/>
                    <a:pt x="437" y="31"/>
                  </a:cubicBezTo>
                  <a:cubicBezTo>
                    <a:pt x="281" y="0"/>
                    <a:pt x="156" y="0"/>
                    <a:pt x="0" y="0"/>
                  </a:cubicBezTo>
                  <a:cubicBezTo>
                    <a:pt x="0" y="5530"/>
                    <a:pt x="0" y="5530"/>
                    <a:pt x="0" y="5530"/>
                  </a:cubicBezTo>
                  <a:cubicBezTo>
                    <a:pt x="1343" y="5530"/>
                    <a:pt x="2499" y="4561"/>
                    <a:pt x="2718" y="3218"/>
                  </a:cubicBezTo>
                </a:path>
              </a:pathLst>
            </a:custGeom>
            <a:solidFill>
              <a:srgbClr val="C4282C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accent4"/>
                </a:solidFill>
              </a:endParaRPr>
            </a:p>
          </p:txBody>
        </p:sp>
        <p:sp>
          <p:nvSpPr>
            <p:cNvPr id="20" name="Freeform 2">
              <a:extLst>
                <a:ext uri="{FF2B5EF4-FFF2-40B4-BE49-F238E27FC236}">
                  <a16:creationId xmlns="" xmlns:a16="http://schemas.microsoft.com/office/drawing/2014/main" id="{9657A32F-6228-43F3-96B5-C1B0E3DF3C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7813" y="4033838"/>
              <a:ext cx="1068387" cy="1990725"/>
            </a:xfrm>
            <a:custGeom>
              <a:avLst/>
              <a:gdLst/>
              <a:ahLst/>
              <a:cxnLst>
                <a:cxn ang="0">
                  <a:pos x="250" y="2313"/>
                </a:cxn>
                <a:cxn ang="0">
                  <a:pos x="250" y="2313"/>
                </a:cxn>
                <a:cxn ang="0">
                  <a:pos x="2531" y="5499"/>
                </a:cxn>
                <a:cxn ang="0">
                  <a:pos x="2968" y="5530"/>
                </a:cxn>
                <a:cxn ang="0">
                  <a:pos x="2968" y="0"/>
                </a:cxn>
                <a:cxn ang="0">
                  <a:pos x="250" y="2313"/>
                </a:cxn>
              </a:cxnLst>
              <a:rect l="0" t="0" r="r" b="b"/>
              <a:pathLst>
                <a:path w="2969" h="5531">
                  <a:moveTo>
                    <a:pt x="250" y="2313"/>
                  </a:moveTo>
                  <a:lnTo>
                    <a:pt x="250" y="2313"/>
                  </a:lnTo>
                  <a:cubicBezTo>
                    <a:pt x="0" y="3812"/>
                    <a:pt x="1000" y="5249"/>
                    <a:pt x="2531" y="5499"/>
                  </a:cubicBezTo>
                  <a:cubicBezTo>
                    <a:pt x="2656" y="5499"/>
                    <a:pt x="2812" y="5530"/>
                    <a:pt x="2968" y="5530"/>
                  </a:cubicBezTo>
                  <a:cubicBezTo>
                    <a:pt x="2968" y="0"/>
                    <a:pt x="2968" y="0"/>
                    <a:pt x="2968" y="0"/>
                  </a:cubicBezTo>
                  <a:cubicBezTo>
                    <a:pt x="1625" y="0"/>
                    <a:pt x="468" y="969"/>
                    <a:pt x="250" y="2313"/>
                  </a:cubicBezTo>
                </a:path>
              </a:pathLst>
            </a:custGeom>
            <a:solidFill>
              <a:srgbClr val="E04931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accent4"/>
                </a:solidFill>
              </a:endParaRPr>
            </a:p>
          </p:txBody>
        </p:sp>
        <p:sp>
          <p:nvSpPr>
            <p:cNvPr id="21" name="Freeform 3">
              <a:extLst>
                <a:ext uri="{FF2B5EF4-FFF2-40B4-BE49-F238E27FC236}">
                  <a16:creationId xmlns="" xmlns:a16="http://schemas.microsoft.com/office/drawing/2014/main" id="{86E4C323-3D00-4C4F-9BC9-0FA5184BB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32025" y="3494088"/>
              <a:ext cx="1654175" cy="3071812"/>
            </a:xfrm>
            <a:custGeom>
              <a:avLst/>
              <a:gdLst/>
              <a:ahLst/>
              <a:cxnLst>
                <a:cxn ang="0">
                  <a:pos x="4063" y="7530"/>
                </a:cxn>
                <a:cxn ang="0">
                  <a:pos x="4063" y="7530"/>
                </a:cxn>
                <a:cxn ang="0">
                  <a:pos x="1313" y="3719"/>
                </a:cxn>
                <a:cxn ang="0">
                  <a:pos x="4594" y="938"/>
                </a:cxn>
                <a:cxn ang="0">
                  <a:pos x="4594" y="0"/>
                </a:cxn>
                <a:cxn ang="0">
                  <a:pos x="376" y="3563"/>
                </a:cxn>
                <a:cxn ang="0">
                  <a:pos x="3907" y="8468"/>
                </a:cxn>
                <a:cxn ang="0">
                  <a:pos x="4594" y="8530"/>
                </a:cxn>
                <a:cxn ang="0">
                  <a:pos x="4594" y="7593"/>
                </a:cxn>
                <a:cxn ang="0">
                  <a:pos x="4063" y="7530"/>
                </a:cxn>
              </a:cxnLst>
              <a:rect l="0" t="0" r="r" b="b"/>
              <a:pathLst>
                <a:path w="4595" h="8531">
                  <a:moveTo>
                    <a:pt x="4063" y="7530"/>
                  </a:moveTo>
                  <a:lnTo>
                    <a:pt x="4063" y="7530"/>
                  </a:lnTo>
                  <a:cubicBezTo>
                    <a:pt x="2251" y="7249"/>
                    <a:pt x="1001" y="5530"/>
                    <a:pt x="1313" y="3719"/>
                  </a:cubicBezTo>
                  <a:cubicBezTo>
                    <a:pt x="1563" y="2094"/>
                    <a:pt x="3001" y="938"/>
                    <a:pt x="4594" y="938"/>
                  </a:cubicBezTo>
                  <a:cubicBezTo>
                    <a:pt x="4594" y="0"/>
                    <a:pt x="4594" y="0"/>
                    <a:pt x="4594" y="0"/>
                  </a:cubicBezTo>
                  <a:cubicBezTo>
                    <a:pt x="2532" y="0"/>
                    <a:pt x="719" y="1469"/>
                    <a:pt x="376" y="3563"/>
                  </a:cubicBezTo>
                  <a:cubicBezTo>
                    <a:pt x="0" y="5874"/>
                    <a:pt x="1594" y="8093"/>
                    <a:pt x="3907" y="8468"/>
                  </a:cubicBezTo>
                  <a:cubicBezTo>
                    <a:pt x="4126" y="8499"/>
                    <a:pt x="4376" y="8530"/>
                    <a:pt x="4594" y="8530"/>
                  </a:cubicBezTo>
                  <a:cubicBezTo>
                    <a:pt x="4594" y="7593"/>
                    <a:pt x="4594" y="7593"/>
                    <a:pt x="4594" y="7593"/>
                  </a:cubicBezTo>
                  <a:cubicBezTo>
                    <a:pt x="4407" y="7593"/>
                    <a:pt x="4219" y="7562"/>
                    <a:pt x="4063" y="7530"/>
                  </a:cubicBezTo>
                </a:path>
              </a:pathLst>
            </a:custGeom>
            <a:solidFill>
              <a:srgbClr val="E04931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accent4"/>
                </a:solidFill>
              </a:endParaRPr>
            </a:p>
          </p:txBody>
        </p:sp>
        <p:sp>
          <p:nvSpPr>
            <p:cNvPr id="22" name="Freeform 4">
              <a:extLst>
                <a:ext uri="{FF2B5EF4-FFF2-40B4-BE49-F238E27FC236}">
                  <a16:creationId xmlns="" xmlns:a16="http://schemas.microsoft.com/office/drawing/2014/main" id="{416A10C3-47D5-4ED4-980F-EE53E737A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86200" y="3494088"/>
              <a:ext cx="1654175" cy="3071812"/>
            </a:xfrm>
            <a:custGeom>
              <a:avLst/>
              <a:gdLst/>
              <a:ahLst/>
              <a:cxnLst>
                <a:cxn ang="0">
                  <a:pos x="687" y="31"/>
                </a:cxn>
                <a:cxn ang="0">
                  <a:pos x="687" y="31"/>
                </a:cxn>
                <a:cxn ang="0">
                  <a:pos x="0" y="0"/>
                </a:cxn>
                <a:cxn ang="0">
                  <a:pos x="0" y="938"/>
                </a:cxn>
                <a:cxn ang="0">
                  <a:pos x="531" y="969"/>
                </a:cxn>
                <a:cxn ang="0">
                  <a:pos x="3281" y="4780"/>
                </a:cxn>
                <a:cxn ang="0">
                  <a:pos x="0" y="7593"/>
                </a:cxn>
                <a:cxn ang="0">
                  <a:pos x="0" y="8530"/>
                </a:cxn>
                <a:cxn ang="0">
                  <a:pos x="4218" y="4937"/>
                </a:cxn>
                <a:cxn ang="0">
                  <a:pos x="687" y="31"/>
                </a:cxn>
              </a:cxnLst>
              <a:rect l="0" t="0" r="r" b="b"/>
              <a:pathLst>
                <a:path w="4594" h="8531">
                  <a:moveTo>
                    <a:pt x="687" y="31"/>
                  </a:moveTo>
                  <a:lnTo>
                    <a:pt x="687" y="31"/>
                  </a:lnTo>
                  <a:cubicBezTo>
                    <a:pt x="468" y="0"/>
                    <a:pt x="218" y="0"/>
                    <a:pt x="0" y="0"/>
                  </a:cubicBezTo>
                  <a:cubicBezTo>
                    <a:pt x="0" y="938"/>
                    <a:pt x="0" y="938"/>
                    <a:pt x="0" y="938"/>
                  </a:cubicBezTo>
                  <a:cubicBezTo>
                    <a:pt x="187" y="938"/>
                    <a:pt x="343" y="938"/>
                    <a:pt x="531" y="969"/>
                  </a:cubicBezTo>
                  <a:cubicBezTo>
                    <a:pt x="2343" y="1281"/>
                    <a:pt x="3562" y="3000"/>
                    <a:pt x="3281" y="4780"/>
                  </a:cubicBezTo>
                  <a:cubicBezTo>
                    <a:pt x="2999" y="6437"/>
                    <a:pt x="1593" y="7593"/>
                    <a:pt x="0" y="7593"/>
                  </a:cubicBezTo>
                  <a:cubicBezTo>
                    <a:pt x="0" y="8530"/>
                    <a:pt x="0" y="8530"/>
                    <a:pt x="0" y="8530"/>
                  </a:cubicBezTo>
                  <a:cubicBezTo>
                    <a:pt x="2062" y="8530"/>
                    <a:pt x="3874" y="7030"/>
                    <a:pt x="4218" y="4937"/>
                  </a:cubicBezTo>
                  <a:cubicBezTo>
                    <a:pt x="4593" y="2625"/>
                    <a:pt x="2999" y="438"/>
                    <a:pt x="687" y="31"/>
                  </a:cubicBezTo>
                </a:path>
              </a:pathLst>
            </a:custGeom>
            <a:solidFill>
              <a:srgbClr val="C4282C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>
                <a:solidFill>
                  <a:schemeClr val="accent4"/>
                </a:solidFill>
              </a:endParaRPr>
            </a:p>
          </p:txBody>
        </p:sp>
      </p:grpSp>
      <p:sp>
        <p:nvSpPr>
          <p:cNvPr id="23" name="Action Button: Forward or Next 38">
            <a:hlinkClick r:id="" action="ppaction://hlinkshowjump?jump=nextslide" highlightClick="1"/>
            <a:extLst>
              <a:ext uri="{FF2B5EF4-FFF2-40B4-BE49-F238E27FC236}">
                <a16:creationId xmlns="" xmlns:a16="http://schemas.microsoft.com/office/drawing/2014/main" id="{4D83FB92-B94B-4945-BC5F-AE80B3FAFBE2}"/>
              </a:ext>
            </a:extLst>
          </p:cNvPr>
          <p:cNvSpPr/>
          <p:nvPr/>
        </p:nvSpPr>
        <p:spPr>
          <a:xfrm>
            <a:off x="8460436" y="1675863"/>
            <a:ext cx="2409243" cy="2409243"/>
          </a:xfrm>
          <a:prstGeom prst="actionButtonForwardNext">
            <a:avLst/>
          </a:prstGeom>
          <a:solidFill>
            <a:schemeClr val="bg1">
              <a:alpha val="0"/>
            </a:schemeClr>
          </a:solidFill>
          <a:ln>
            <a:solidFill>
              <a:schemeClr val="accent1">
                <a:shade val="95000"/>
                <a:satMod val="105000"/>
                <a:alpha val="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accent4"/>
              </a:solidFill>
            </a:endParaRPr>
          </a:p>
        </p:txBody>
      </p:sp>
      <p:sp>
        <p:nvSpPr>
          <p:cNvPr id="24" name="TextBox 40">
            <a:extLst>
              <a:ext uri="{FF2B5EF4-FFF2-40B4-BE49-F238E27FC236}">
                <a16:creationId xmlns="" xmlns:a16="http://schemas.microsoft.com/office/drawing/2014/main" id="{42C801EC-CA8D-4F8D-B806-D400D9F96E98}"/>
              </a:ext>
            </a:extLst>
          </p:cNvPr>
          <p:cNvSpPr txBox="1"/>
          <p:nvPr/>
        </p:nvSpPr>
        <p:spPr>
          <a:xfrm>
            <a:off x="8799102" y="2605041"/>
            <a:ext cx="164993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67" spc="267" dirty="0">
                <a:solidFill>
                  <a:schemeClr val="accent4"/>
                </a:solidFill>
                <a:latin typeface="Trebuchet MS"/>
              </a:rPr>
              <a:t>PUSH</a:t>
            </a:r>
            <a:endParaRPr lang="en-US" sz="2667" b="1" spc="267" dirty="0">
              <a:solidFill>
                <a:schemeClr val="accent4"/>
              </a:solidFill>
            </a:endParaRPr>
          </a:p>
        </p:txBody>
      </p:sp>
      <p:grpSp>
        <p:nvGrpSpPr>
          <p:cNvPr id="25" name="Group 1">
            <a:extLst>
              <a:ext uri="{FF2B5EF4-FFF2-40B4-BE49-F238E27FC236}">
                <a16:creationId xmlns="" xmlns:a16="http://schemas.microsoft.com/office/drawing/2014/main" id="{0D15CAF6-E377-41D1-A041-4C9B164C1322}"/>
              </a:ext>
            </a:extLst>
          </p:cNvPr>
          <p:cNvGrpSpPr>
            <a:grpSpLocks/>
          </p:cNvGrpSpPr>
          <p:nvPr/>
        </p:nvGrpSpPr>
        <p:grpSpPr bwMode="auto">
          <a:xfrm>
            <a:off x="8928517" y="2655843"/>
            <a:ext cx="1769939" cy="5421011"/>
            <a:chOff x="1580" y="510"/>
            <a:chExt cx="1735" cy="5314"/>
          </a:xfrm>
        </p:grpSpPr>
        <p:sp>
          <p:nvSpPr>
            <p:cNvPr id="26" name="Freeform 2">
              <a:extLst>
                <a:ext uri="{FF2B5EF4-FFF2-40B4-BE49-F238E27FC236}">
                  <a16:creationId xmlns="" xmlns:a16="http://schemas.microsoft.com/office/drawing/2014/main" id="{CA2670EF-D0F3-4B51-BF65-07783BF735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9" y="2828"/>
              <a:ext cx="963" cy="2990"/>
            </a:xfrm>
            <a:custGeom>
              <a:avLst/>
              <a:gdLst/>
              <a:ahLst/>
              <a:cxnLst>
                <a:cxn ang="0">
                  <a:pos x="4249" y="13187"/>
                </a:cxn>
                <a:cxn ang="0">
                  <a:pos x="4249" y="13187"/>
                </a:cxn>
                <a:cxn ang="0">
                  <a:pos x="4249" y="938"/>
                </a:cxn>
                <a:cxn ang="0">
                  <a:pos x="3093" y="0"/>
                </a:cxn>
                <a:cxn ang="0">
                  <a:pos x="1187" y="0"/>
                </a:cxn>
                <a:cxn ang="0">
                  <a:pos x="0" y="938"/>
                </a:cxn>
                <a:cxn ang="0">
                  <a:pos x="0" y="13187"/>
                </a:cxn>
                <a:cxn ang="0">
                  <a:pos x="4249" y="13187"/>
                </a:cxn>
              </a:cxnLst>
              <a:rect l="0" t="0" r="r" b="b"/>
              <a:pathLst>
                <a:path w="4250" h="13188">
                  <a:moveTo>
                    <a:pt x="4249" y="13187"/>
                  </a:moveTo>
                  <a:lnTo>
                    <a:pt x="4249" y="13187"/>
                  </a:lnTo>
                  <a:cubicBezTo>
                    <a:pt x="4249" y="938"/>
                    <a:pt x="4249" y="938"/>
                    <a:pt x="4249" y="938"/>
                  </a:cubicBezTo>
                  <a:cubicBezTo>
                    <a:pt x="4249" y="438"/>
                    <a:pt x="3718" y="0"/>
                    <a:pt x="3093" y="0"/>
                  </a:cubicBezTo>
                  <a:cubicBezTo>
                    <a:pt x="1187" y="0"/>
                    <a:pt x="1187" y="0"/>
                    <a:pt x="1187" y="0"/>
                  </a:cubicBezTo>
                  <a:cubicBezTo>
                    <a:pt x="531" y="0"/>
                    <a:pt x="0" y="438"/>
                    <a:pt x="0" y="938"/>
                  </a:cubicBezTo>
                  <a:cubicBezTo>
                    <a:pt x="0" y="13187"/>
                    <a:pt x="0" y="13187"/>
                    <a:pt x="0" y="13187"/>
                  </a:cubicBezTo>
                  <a:lnTo>
                    <a:pt x="4249" y="13187"/>
                  </a:lnTo>
                </a:path>
              </a:pathLst>
            </a:custGeom>
            <a:solidFill>
              <a:srgbClr val="FAD4BB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7" name="Freeform 3">
              <a:extLst>
                <a:ext uri="{FF2B5EF4-FFF2-40B4-BE49-F238E27FC236}">
                  <a16:creationId xmlns="" xmlns:a16="http://schemas.microsoft.com/office/drawing/2014/main" id="{79592863-2DB0-4CF5-8857-D53CC6BDAD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3543"/>
              <a:ext cx="1161" cy="2281"/>
            </a:xfrm>
            <a:custGeom>
              <a:avLst/>
              <a:gdLst/>
              <a:ahLst/>
              <a:cxnLst>
                <a:cxn ang="0">
                  <a:pos x="5124" y="10062"/>
                </a:cxn>
                <a:cxn ang="0">
                  <a:pos x="0" y="10062"/>
                </a:cxn>
                <a:cxn ang="0">
                  <a:pos x="0" y="0"/>
                </a:cxn>
                <a:cxn ang="0">
                  <a:pos x="5124" y="0"/>
                </a:cxn>
                <a:cxn ang="0">
                  <a:pos x="5124" y="10062"/>
                </a:cxn>
              </a:cxnLst>
              <a:rect l="0" t="0" r="r" b="b"/>
              <a:pathLst>
                <a:path w="5125" h="10063">
                  <a:moveTo>
                    <a:pt x="5124" y="10062"/>
                  </a:moveTo>
                  <a:lnTo>
                    <a:pt x="0" y="10062"/>
                  </a:lnTo>
                  <a:lnTo>
                    <a:pt x="0" y="0"/>
                  </a:lnTo>
                  <a:lnTo>
                    <a:pt x="5124" y="0"/>
                  </a:lnTo>
                  <a:lnTo>
                    <a:pt x="5124" y="10062"/>
                  </a:lnTo>
                </a:path>
              </a:pathLst>
            </a:custGeom>
            <a:solidFill>
              <a:srgbClr val="175079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8" name="Freeform 4">
              <a:extLst>
                <a:ext uri="{FF2B5EF4-FFF2-40B4-BE49-F238E27FC236}">
                  <a16:creationId xmlns="" xmlns:a16="http://schemas.microsoft.com/office/drawing/2014/main" id="{2654E8F9-9DA4-47E5-A2E2-F833567CE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9" y="3543"/>
              <a:ext cx="1161" cy="162"/>
            </a:xfrm>
            <a:custGeom>
              <a:avLst/>
              <a:gdLst/>
              <a:ahLst/>
              <a:cxnLst>
                <a:cxn ang="0">
                  <a:pos x="5124" y="718"/>
                </a:cxn>
                <a:cxn ang="0">
                  <a:pos x="0" y="718"/>
                </a:cxn>
                <a:cxn ang="0">
                  <a:pos x="0" y="0"/>
                </a:cxn>
                <a:cxn ang="0">
                  <a:pos x="5124" y="0"/>
                </a:cxn>
                <a:cxn ang="0">
                  <a:pos x="5124" y="718"/>
                </a:cxn>
              </a:cxnLst>
              <a:rect l="0" t="0" r="r" b="b"/>
              <a:pathLst>
                <a:path w="5125" h="719">
                  <a:moveTo>
                    <a:pt x="5124" y="718"/>
                  </a:moveTo>
                  <a:lnTo>
                    <a:pt x="0" y="718"/>
                  </a:lnTo>
                  <a:lnTo>
                    <a:pt x="0" y="0"/>
                  </a:lnTo>
                  <a:lnTo>
                    <a:pt x="5124" y="0"/>
                  </a:lnTo>
                  <a:lnTo>
                    <a:pt x="5124" y="718"/>
                  </a:lnTo>
                </a:path>
              </a:pathLst>
            </a:custGeom>
            <a:solidFill>
              <a:srgbClr val="C1E1DE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29" name="Freeform 5">
              <a:extLst>
                <a:ext uri="{FF2B5EF4-FFF2-40B4-BE49-F238E27FC236}">
                  <a16:creationId xmlns="" xmlns:a16="http://schemas.microsoft.com/office/drawing/2014/main" id="{CDCD836D-DDB3-4D04-A010-F95E69943C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" y="3635"/>
              <a:ext cx="580" cy="218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9656"/>
                </a:cxn>
                <a:cxn ang="0">
                  <a:pos x="2562" y="9656"/>
                </a:cxn>
                <a:cxn ang="0">
                  <a:pos x="2562" y="0"/>
                </a:cxn>
                <a:cxn ang="0">
                  <a:pos x="0" y="0"/>
                </a:cxn>
              </a:cxnLst>
              <a:rect l="0" t="0" r="r" b="b"/>
              <a:pathLst>
                <a:path w="2563" h="9657">
                  <a:moveTo>
                    <a:pt x="0" y="0"/>
                  </a:moveTo>
                  <a:lnTo>
                    <a:pt x="0" y="9656"/>
                  </a:lnTo>
                  <a:lnTo>
                    <a:pt x="2562" y="9656"/>
                  </a:lnTo>
                  <a:lnTo>
                    <a:pt x="2562" y="0"/>
                  </a:lnTo>
                  <a:lnTo>
                    <a:pt x="0" y="0"/>
                  </a:lnTo>
                </a:path>
              </a:pathLst>
            </a:custGeom>
            <a:solidFill>
              <a:srgbClr val="103754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0" name="Freeform 6">
              <a:extLst>
                <a:ext uri="{FF2B5EF4-FFF2-40B4-BE49-F238E27FC236}">
                  <a16:creationId xmlns="" xmlns:a16="http://schemas.microsoft.com/office/drawing/2014/main" id="{9561C11A-6C27-4702-A77A-B9A7F8F480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" y="3543"/>
              <a:ext cx="580" cy="1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718"/>
                </a:cxn>
                <a:cxn ang="0">
                  <a:pos x="2562" y="718"/>
                </a:cxn>
                <a:cxn ang="0">
                  <a:pos x="2562" y="0"/>
                </a:cxn>
                <a:cxn ang="0">
                  <a:pos x="2375" y="0"/>
                </a:cxn>
                <a:cxn ang="0">
                  <a:pos x="0" y="0"/>
                </a:cxn>
              </a:cxnLst>
              <a:rect l="0" t="0" r="r" b="b"/>
              <a:pathLst>
                <a:path w="2563" h="719">
                  <a:moveTo>
                    <a:pt x="0" y="0"/>
                  </a:moveTo>
                  <a:lnTo>
                    <a:pt x="0" y="718"/>
                  </a:lnTo>
                  <a:lnTo>
                    <a:pt x="2562" y="718"/>
                  </a:lnTo>
                  <a:lnTo>
                    <a:pt x="2562" y="0"/>
                  </a:lnTo>
                  <a:lnTo>
                    <a:pt x="2375" y="0"/>
                  </a:lnTo>
                  <a:lnTo>
                    <a:pt x="0" y="0"/>
                  </a:lnTo>
                </a:path>
              </a:pathLst>
            </a:custGeom>
            <a:solidFill>
              <a:srgbClr val="9AD5DB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1" name="Freeform 7">
              <a:extLst>
                <a:ext uri="{FF2B5EF4-FFF2-40B4-BE49-F238E27FC236}">
                  <a16:creationId xmlns="" xmlns:a16="http://schemas.microsoft.com/office/drawing/2014/main" id="{6AB09CB3-6891-4B11-B615-A721851654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0" y="1559"/>
              <a:ext cx="906" cy="1629"/>
            </a:xfrm>
            <a:custGeom>
              <a:avLst/>
              <a:gdLst/>
              <a:ahLst/>
              <a:cxnLst>
                <a:cxn ang="0">
                  <a:pos x="2469" y="6781"/>
                </a:cxn>
                <a:cxn ang="0">
                  <a:pos x="2469" y="6781"/>
                </a:cxn>
                <a:cxn ang="0">
                  <a:pos x="1719" y="6156"/>
                </a:cxn>
                <a:cxn ang="0">
                  <a:pos x="0" y="3625"/>
                </a:cxn>
                <a:cxn ang="0">
                  <a:pos x="937" y="0"/>
                </a:cxn>
                <a:cxn ang="0">
                  <a:pos x="1875" y="1625"/>
                </a:cxn>
                <a:cxn ang="0">
                  <a:pos x="1687" y="3625"/>
                </a:cxn>
                <a:cxn ang="0">
                  <a:pos x="3312" y="5062"/>
                </a:cxn>
                <a:cxn ang="0">
                  <a:pos x="3531" y="5312"/>
                </a:cxn>
                <a:cxn ang="0">
                  <a:pos x="3719" y="6531"/>
                </a:cxn>
                <a:cxn ang="0">
                  <a:pos x="2469" y="6781"/>
                </a:cxn>
              </a:cxnLst>
              <a:rect l="0" t="0" r="r" b="b"/>
              <a:pathLst>
                <a:path w="4000" h="7187">
                  <a:moveTo>
                    <a:pt x="2469" y="6781"/>
                  </a:moveTo>
                  <a:lnTo>
                    <a:pt x="2469" y="6781"/>
                  </a:lnTo>
                  <a:cubicBezTo>
                    <a:pt x="2062" y="6593"/>
                    <a:pt x="1719" y="6156"/>
                    <a:pt x="1719" y="6156"/>
                  </a:cubicBezTo>
                  <a:cubicBezTo>
                    <a:pt x="0" y="3625"/>
                    <a:pt x="0" y="3625"/>
                    <a:pt x="0" y="3625"/>
                  </a:cubicBezTo>
                  <a:cubicBezTo>
                    <a:pt x="937" y="0"/>
                    <a:pt x="937" y="0"/>
                    <a:pt x="937" y="0"/>
                  </a:cubicBezTo>
                  <a:cubicBezTo>
                    <a:pt x="937" y="0"/>
                    <a:pt x="1906" y="406"/>
                    <a:pt x="1875" y="1625"/>
                  </a:cubicBezTo>
                  <a:cubicBezTo>
                    <a:pt x="1812" y="2875"/>
                    <a:pt x="1687" y="3625"/>
                    <a:pt x="1687" y="3625"/>
                  </a:cubicBezTo>
                  <a:cubicBezTo>
                    <a:pt x="3312" y="5062"/>
                    <a:pt x="3312" y="5062"/>
                    <a:pt x="3312" y="5062"/>
                  </a:cubicBezTo>
                  <a:cubicBezTo>
                    <a:pt x="3312" y="5062"/>
                    <a:pt x="3437" y="5156"/>
                    <a:pt x="3531" y="5312"/>
                  </a:cubicBezTo>
                  <a:cubicBezTo>
                    <a:pt x="3750" y="5625"/>
                    <a:pt x="3999" y="6156"/>
                    <a:pt x="3719" y="6531"/>
                  </a:cubicBezTo>
                  <a:cubicBezTo>
                    <a:pt x="3250" y="7186"/>
                    <a:pt x="2719" y="6874"/>
                    <a:pt x="2469" y="6781"/>
                  </a:cubicBezTo>
                </a:path>
              </a:pathLst>
            </a:custGeom>
            <a:solidFill>
              <a:srgbClr val="F6C3A5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2" name="Freeform 8">
              <a:extLst>
                <a:ext uri="{FF2B5EF4-FFF2-40B4-BE49-F238E27FC236}">
                  <a16:creationId xmlns="" xmlns:a16="http://schemas.microsoft.com/office/drawing/2014/main" id="{2B53E984-859E-4590-A55D-06E79B7852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40" y="1439"/>
              <a:ext cx="375" cy="1466"/>
            </a:xfrm>
            <a:custGeom>
              <a:avLst/>
              <a:gdLst/>
              <a:ahLst/>
              <a:cxnLst>
                <a:cxn ang="0">
                  <a:pos x="1656" y="5656"/>
                </a:cxn>
                <a:cxn ang="0">
                  <a:pos x="1656" y="5656"/>
                </a:cxn>
                <a:cxn ang="0">
                  <a:pos x="844" y="6469"/>
                </a:cxn>
                <a:cxn ang="0">
                  <a:pos x="844" y="6469"/>
                </a:cxn>
                <a:cxn ang="0">
                  <a:pos x="31" y="5656"/>
                </a:cxn>
                <a:cxn ang="0">
                  <a:pos x="0" y="813"/>
                </a:cxn>
                <a:cxn ang="0">
                  <a:pos x="812" y="0"/>
                </a:cxn>
                <a:cxn ang="0">
                  <a:pos x="812" y="0"/>
                </a:cxn>
                <a:cxn ang="0">
                  <a:pos x="1625" y="782"/>
                </a:cxn>
                <a:cxn ang="0">
                  <a:pos x="1656" y="5656"/>
                </a:cxn>
              </a:cxnLst>
              <a:rect l="0" t="0" r="r" b="b"/>
              <a:pathLst>
                <a:path w="1657" h="6470">
                  <a:moveTo>
                    <a:pt x="1656" y="5656"/>
                  </a:moveTo>
                  <a:lnTo>
                    <a:pt x="1656" y="5656"/>
                  </a:lnTo>
                  <a:cubicBezTo>
                    <a:pt x="1656" y="6094"/>
                    <a:pt x="1281" y="6469"/>
                    <a:pt x="844" y="6469"/>
                  </a:cubicBezTo>
                  <a:lnTo>
                    <a:pt x="844" y="6469"/>
                  </a:lnTo>
                  <a:cubicBezTo>
                    <a:pt x="406" y="6469"/>
                    <a:pt x="31" y="6125"/>
                    <a:pt x="31" y="5656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0" y="375"/>
                    <a:pt x="344" y="0"/>
                    <a:pt x="812" y="0"/>
                  </a:cubicBezTo>
                  <a:lnTo>
                    <a:pt x="812" y="0"/>
                  </a:lnTo>
                  <a:cubicBezTo>
                    <a:pt x="1250" y="0"/>
                    <a:pt x="1594" y="344"/>
                    <a:pt x="1625" y="782"/>
                  </a:cubicBezTo>
                  <a:lnTo>
                    <a:pt x="1656" y="5656"/>
                  </a:lnTo>
                </a:path>
              </a:pathLst>
            </a:custGeom>
            <a:solidFill>
              <a:srgbClr val="FAD4BB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3" name="Freeform 9">
              <a:extLst>
                <a:ext uri="{FF2B5EF4-FFF2-40B4-BE49-F238E27FC236}">
                  <a16:creationId xmlns="" xmlns:a16="http://schemas.microsoft.com/office/drawing/2014/main" id="{92843060-8BCF-43B2-B3DC-12D5178747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33" y="1481"/>
              <a:ext cx="77" cy="772"/>
            </a:xfrm>
            <a:custGeom>
              <a:avLst/>
              <a:gdLst/>
              <a:ahLst/>
              <a:cxnLst>
                <a:cxn ang="0">
                  <a:pos x="187" y="2937"/>
                </a:cxn>
                <a:cxn ang="0">
                  <a:pos x="187" y="2937"/>
                </a:cxn>
                <a:cxn ang="0">
                  <a:pos x="343" y="0"/>
                </a:cxn>
                <a:cxn ang="0">
                  <a:pos x="31" y="625"/>
                </a:cxn>
                <a:cxn ang="0">
                  <a:pos x="0" y="3406"/>
                </a:cxn>
                <a:cxn ang="0">
                  <a:pos x="187" y="2937"/>
                </a:cxn>
              </a:cxnLst>
              <a:rect l="0" t="0" r="r" b="b"/>
              <a:pathLst>
                <a:path w="344" h="3407">
                  <a:moveTo>
                    <a:pt x="187" y="2937"/>
                  </a:moveTo>
                  <a:lnTo>
                    <a:pt x="187" y="2937"/>
                  </a:lnTo>
                  <a:cubicBezTo>
                    <a:pt x="343" y="0"/>
                    <a:pt x="343" y="0"/>
                    <a:pt x="343" y="0"/>
                  </a:cubicBezTo>
                  <a:cubicBezTo>
                    <a:pt x="156" y="125"/>
                    <a:pt x="31" y="375"/>
                    <a:pt x="31" y="625"/>
                  </a:cubicBezTo>
                  <a:cubicBezTo>
                    <a:pt x="0" y="3406"/>
                    <a:pt x="0" y="3406"/>
                    <a:pt x="0" y="3406"/>
                  </a:cubicBezTo>
                  <a:cubicBezTo>
                    <a:pt x="31" y="3312"/>
                    <a:pt x="187" y="3031"/>
                    <a:pt x="187" y="2937"/>
                  </a:cubicBezTo>
                </a:path>
              </a:pathLst>
            </a:custGeom>
            <a:solidFill>
              <a:srgbClr val="F6C3A5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4" name="Freeform 10">
              <a:extLst>
                <a:ext uri="{FF2B5EF4-FFF2-40B4-BE49-F238E27FC236}">
                  <a16:creationId xmlns="" xmlns:a16="http://schemas.microsoft.com/office/drawing/2014/main" id="{ABA7E235-92A8-433F-B4DD-E97860BE5B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34" y="2147"/>
              <a:ext cx="1381" cy="1225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0" y="32"/>
                </a:cxn>
                <a:cxn ang="0">
                  <a:pos x="32" y="2375"/>
                </a:cxn>
                <a:cxn ang="0">
                  <a:pos x="3062" y="5406"/>
                </a:cxn>
                <a:cxn ang="0">
                  <a:pos x="6093" y="2344"/>
                </a:cxn>
                <a:cxn ang="0">
                  <a:pos x="6062" y="0"/>
                </a:cxn>
                <a:cxn ang="0">
                  <a:pos x="0" y="32"/>
                </a:cxn>
              </a:cxnLst>
              <a:rect l="0" t="0" r="r" b="b"/>
              <a:pathLst>
                <a:path w="6094" h="5407">
                  <a:moveTo>
                    <a:pt x="0" y="32"/>
                  </a:moveTo>
                  <a:lnTo>
                    <a:pt x="0" y="32"/>
                  </a:lnTo>
                  <a:cubicBezTo>
                    <a:pt x="32" y="2375"/>
                    <a:pt x="32" y="2375"/>
                    <a:pt x="32" y="2375"/>
                  </a:cubicBezTo>
                  <a:cubicBezTo>
                    <a:pt x="32" y="4063"/>
                    <a:pt x="1407" y="5406"/>
                    <a:pt x="3062" y="5406"/>
                  </a:cubicBezTo>
                  <a:cubicBezTo>
                    <a:pt x="4749" y="5374"/>
                    <a:pt x="6093" y="4032"/>
                    <a:pt x="6093" y="2344"/>
                  </a:cubicBezTo>
                  <a:cubicBezTo>
                    <a:pt x="6062" y="0"/>
                    <a:pt x="6062" y="0"/>
                    <a:pt x="6062" y="0"/>
                  </a:cubicBezTo>
                  <a:lnTo>
                    <a:pt x="0" y="32"/>
                  </a:lnTo>
                </a:path>
              </a:pathLst>
            </a:custGeom>
            <a:solidFill>
              <a:srgbClr val="FAD4BB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5" name="Freeform 11">
              <a:extLst>
                <a:ext uri="{FF2B5EF4-FFF2-40B4-BE49-F238E27FC236}">
                  <a16:creationId xmlns="" xmlns:a16="http://schemas.microsoft.com/office/drawing/2014/main" id="{D01B4D88-4059-4F45-820D-B6CFBC6305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14" y="1304"/>
              <a:ext cx="375" cy="1466"/>
            </a:xfrm>
            <a:custGeom>
              <a:avLst/>
              <a:gdLst/>
              <a:ahLst/>
              <a:cxnLst>
                <a:cxn ang="0">
                  <a:pos x="1625" y="5656"/>
                </a:cxn>
                <a:cxn ang="0">
                  <a:pos x="1625" y="5656"/>
                </a:cxn>
                <a:cxn ang="0">
                  <a:pos x="844" y="6468"/>
                </a:cxn>
                <a:cxn ang="0">
                  <a:pos x="844" y="6468"/>
                </a:cxn>
                <a:cxn ang="0">
                  <a:pos x="32" y="5656"/>
                </a:cxn>
                <a:cxn ang="0">
                  <a:pos x="0" y="812"/>
                </a:cxn>
                <a:cxn ang="0">
                  <a:pos x="782" y="0"/>
                </a:cxn>
                <a:cxn ang="0">
                  <a:pos x="782" y="0"/>
                </a:cxn>
                <a:cxn ang="0">
                  <a:pos x="1594" y="781"/>
                </a:cxn>
                <a:cxn ang="0">
                  <a:pos x="1625" y="5656"/>
                </a:cxn>
              </a:cxnLst>
              <a:rect l="0" t="0" r="r" b="b"/>
              <a:pathLst>
                <a:path w="1658" h="6469">
                  <a:moveTo>
                    <a:pt x="1625" y="5656"/>
                  </a:moveTo>
                  <a:lnTo>
                    <a:pt x="1625" y="5656"/>
                  </a:lnTo>
                  <a:cubicBezTo>
                    <a:pt x="1657" y="6093"/>
                    <a:pt x="1282" y="6468"/>
                    <a:pt x="844" y="6468"/>
                  </a:cubicBezTo>
                  <a:lnTo>
                    <a:pt x="844" y="6468"/>
                  </a:lnTo>
                  <a:cubicBezTo>
                    <a:pt x="407" y="6468"/>
                    <a:pt x="32" y="6093"/>
                    <a:pt x="32" y="5656"/>
                  </a:cubicBezTo>
                  <a:cubicBezTo>
                    <a:pt x="0" y="812"/>
                    <a:pt x="0" y="812"/>
                    <a:pt x="0" y="812"/>
                  </a:cubicBezTo>
                  <a:cubicBezTo>
                    <a:pt x="0" y="343"/>
                    <a:pt x="344" y="0"/>
                    <a:pt x="782" y="0"/>
                  </a:cubicBezTo>
                  <a:lnTo>
                    <a:pt x="782" y="0"/>
                  </a:lnTo>
                  <a:cubicBezTo>
                    <a:pt x="1250" y="0"/>
                    <a:pt x="1594" y="343"/>
                    <a:pt x="1594" y="781"/>
                  </a:cubicBezTo>
                  <a:lnTo>
                    <a:pt x="1625" y="5656"/>
                  </a:lnTo>
                </a:path>
              </a:pathLst>
            </a:custGeom>
            <a:solidFill>
              <a:srgbClr val="FAD4BB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6" name="Freeform 12">
              <a:extLst>
                <a:ext uri="{FF2B5EF4-FFF2-40B4-BE49-F238E27FC236}">
                  <a16:creationId xmlns="" xmlns:a16="http://schemas.microsoft.com/office/drawing/2014/main" id="{2421D295-061A-4EB3-93AE-B1C994309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0" y="1340"/>
              <a:ext cx="77" cy="772"/>
            </a:xfrm>
            <a:custGeom>
              <a:avLst/>
              <a:gdLst/>
              <a:ahLst/>
              <a:cxnLst>
                <a:cxn ang="0">
                  <a:pos x="62" y="3125"/>
                </a:cxn>
                <a:cxn ang="0">
                  <a:pos x="62" y="3125"/>
                </a:cxn>
                <a:cxn ang="0">
                  <a:pos x="344" y="0"/>
                </a:cxn>
                <a:cxn ang="0">
                  <a:pos x="62" y="656"/>
                </a:cxn>
                <a:cxn ang="0">
                  <a:pos x="0" y="3406"/>
                </a:cxn>
                <a:cxn ang="0">
                  <a:pos x="62" y="3125"/>
                </a:cxn>
              </a:cxnLst>
              <a:rect l="0" t="0" r="r" b="b"/>
              <a:pathLst>
                <a:path w="345" h="3407">
                  <a:moveTo>
                    <a:pt x="62" y="3125"/>
                  </a:moveTo>
                  <a:lnTo>
                    <a:pt x="62" y="3125"/>
                  </a:lnTo>
                  <a:cubicBezTo>
                    <a:pt x="344" y="0"/>
                    <a:pt x="344" y="0"/>
                    <a:pt x="344" y="0"/>
                  </a:cubicBezTo>
                  <a:cubicBezTo>
                    <a:pt x="187" y="156"/>
                    <a:pt x="62" y="375"/>
                    <a:pt x="62" y="656"/>
                  </a:cubicBezTo>
                  <a:cubicBezTo>
                    <a:pt x="0" y="3406"/>
                    <a:pt x="0" y="3406"/>
                    <a:pt x="0" y="3406"/>
                  </a:cubicBezTo>
                  <a:cubicBezTo>
                    <a:pt x="62" y="3312"/>
                    <a:pt x="62" y="3219"/>
                    <a:pt x="62" y="3125"/>
                  </a:cubicBezTo>
                </a:path>
              </a:pathLst>
            </a:custGeom>
            <a:solidFill>
              <a:srgbClr val="F6C3A5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7" name="Freeform 13">
              <a:extLst>
                <a:ext uri="{FF2B5EF4-FFF2-40B4-BE49-F238E27FC236}">
                  <a16:creationId xmlns="" xmlns:a16="http://schemas.microsoft.com/office/drawing/2014/main" id="{CD228CAE-9C47-4E10-BD58-2E416A95C8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2" y="1155"/>
              <a:ext cx="375" cy="1466"/>
            </a:xfrm>
            <a:custGeom>
              <a:avLst/>
              <a:gdLst/>
              <a:ahLst/>
              <a:cxnLst>
                <a:cxn ang="0">
                  <a:pos x="1655" y="5656"/>
                </a:cxn>
                <a:cxn ang="0">
                  <a:pos x="1655" y="5656"/>
                </a:cxn>
                <a:cxn ang="0">
                  <a:pos x="842" y="6469"/>
                </a:cxn>
                <a:cxn ang="0">
                  <a:pos x="842" y="6469"/>
                </a:cxn>
                <a:cxn ang="0">
                  <a:pos x="31" y="5688"/>
                </a:cxn>
                <a:cxn ang="0">
                  <a:pos x="0" y="813"/>
                </a:cxn>
                <a:cxn ang="0">
                  <a:pos x="811" y="0"/>
                </a:cxn>
                <a:cxn ang="0">
                  <a:pos x="811" y="0"/>
                </a:cxn>
                <a:cxn ang="0">
                  <a:pos x="1624" y="813"/>
                </a:cxn>
                <a:cxn ang="0">
                  <a:pos x="1655" y="5656"/>
                </a:cxn>
              </a:cxnLst>
              <a:rect l="0" t="0" r="r" b="b"/>
              <a:pathLst>
                <a:path w="1656" h="6470">
                  <a:moveTo>
                    <a:pt x="1655" y="5656"/>
                  </a:moveTo>
                  <a:lnTo>
                    <a:pt x="1655" y="5656"/>
                  </a:lnTo>
                  <a:cubicBezTo>
                    <a:pt x="1655" y="6094"/>
                    <a:pt x="1280" y="6469"/>
                    <a:pt x="842" y="6469"/>
                  </a:cubicBezTo>
                  <a:lnTo>
                    <a:pt x="842" y="6469"/>
                  </a:lnTo>
                  <a:cubicBezTo>
                    <a:pt x="406" y="6469"/>
                    <a:pt x="31" y="6125"/>
                    <a:pt x="31" y="5688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0" y="375"/>
                    <a:pt x="343" y="0"/>
                    <a:pt x="811" y="0"/>
                  </a:cubicBezTo>
                  <a:lnTo>
                    <a:pt x="811" y="0"/>
                  </a:lnTo>
                  <a:cubicBezTo>
                    <a:pt x="1249" y="0"/>
                    <a:pt x="1592" y="344"/>
                    <a:pt x="1624" y="813"/>
                  </a:cubicBezTo>
                  <a:lnTo>
                    <a:pt x="1655" y="5656"/>
                  </a:lnTo>
                </a:path>
              </a:pathLst>
            </a:custGeom>
            <a:solidFill>
              <a:srgbClr val="FAD4BB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8" name="Freeform 14">
              <a:extLst>
                <a:ext uri="{FF2B5EF4-FFF2-40B4-BE49-F238E27FC236}">
                  <a16:creationId xmlns="" xmlns:a16="http://schemas.microsoft.com/office/drawing/2014/main" id="{ABF70980-B062-4A65-B3DE-FF472F2107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74" y="1198"/>
              <a:ext cx="77" cy="772"/>
            </a:xfrm>
            <a:custGeom>
              <a:avLst/>
              <a:gdLst/>
              <a:ahLst/>
              <a:cxnLst>
                <a:cxn ang="0">
                  <a:pos x="63" y="3125"/>
                </a:cxn>
                <a:cxn ang="0">
                  <a:pos x="63" y="3125"/>
                </a:cxn>
                <a:cxn ang="0">
                  <a:pos x="344" y="0"/>
                </a:cxn>
                <a:cxn ang="0">
                  <a:pos x="32" y="625"/>
                </a:cxn>
                <a:cxn ang="0">
                  <a:pos x="0" y="3406"/>
                </a:cxn>
                <a:cxn ang="0">
                  <a:pos x="63" y="3125"/>
                </a:cxn>
              </a:cxnLst>
              <a:rect l="0" t="0" r="r" b="b"/>
              <a:pathLst>
                <a:path w="345" h="3407">
                  <a:moveTo>
                    <a:pt x="63" y="3125"/>
                  </a:moveTo>
                  <a:lnTo>
                    <a:pt x="63" y="3125"/>
                  </a:lnTo>
                  <a:cubicBezTo>
                    <a:pt x="344" y="0"/>
                    <a:pt x="344" y="0"/>
                    <a:pt x="344" y="0"/>
                  </a:cubicBezTo>
                  <a:cubicBezTo>
                    <a:pt x="157" y="156"/>
                    <a:pt x="32" y="375"/>
                    <a:pt x="32" y="625"/>
                  </a:cubicBezTo>
                  <a:cubicBezTo>
                    <a:pt x="0" y="3406"/>
                    <a:pt x="0" y="3406"/>
                    <a:pt x="0" y="3406"/>
                  </a:cubicBezTo>
                  <a:cubicBezTo>
                    <a:pt x="32" y="3312"/>
                    <a:pt x="63" y="3219"/>
                    <a:pt x="63" y="3125"/>
                  </a:cubicBezTo>
                </a:path>
              </a:pathLst>
            </a:custGeom>
            <a:solidFill>
              <a:srgbClr val="F6C3A5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39" name="Freeform 15">
              <a:extLst>
                <a:ext uri="{FF2B5EF4-FFF2-40B4-BE49-F238E27FC236}">
                  <a16:creationId xmlns="" xmlns:a16="http://schemas.microsoft.com/office/drawing/2014/main" id="{6DEBA9E2-265F-4044-9852-6B3549AEBF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7" y="510"/>
              <a:ext cx="375" cy="2274"/>
            </a:xfrm>
            <a:custGeom>
              <a:avLst/>
              <a:gdLst/>
              <a:ahLst/>
              <a:cxnLst>
                <a:cxn ang="0">
                  <a:pos x="1656" y="9218"/>
                </a:cxn>
                <a:cxn ang="0">
                  <a:pos x="1656" y="9218"/>
                </a:cxn>
                <a:cxn ang="0">
                  <a:pos x="875" y="10031"/>
                </a:cxn>
                <a:cxn ang="0">
                  <a:pos x="875" y="10031"/>
                </a:cxn>
                <a:cxn ang="0">
                  <a:pos x="63" y="9218"/>
                </a:cxn>
                <a:cxn ang="0">
                  <a:pos x="0" y="812"/>
                </a:cxn>
                <a:cxn ang="0">
                  <a:pos x="781" y="0"/>
                </a:cxn>
                <a:cxn ang="0">
                  <a:pos x="781" y="0"/>
                </a:cxn>
                <a:cxn ang="0">
                  <a:pos x="1594" y="812"/>
                </a:cxn>
                <a:cxn ang="0">
                  <a:pos x="1656" y="9218"/>
                </a:cxn>
              </a:cxnLst>
              <a:rect l="0" t="0" r="r" b="b"/>
              <a:pathLst>
                <a:path w="1657" h="10032">
                  <a:moveTo>
                    <a:pt x="1656" y="9218"/>
                  </a:moveTo>
                  <a:lnTo>
                    <a:pt x="1656" y="9218"/>
                  </a:lnTo>
                  <a:cubicBezTo>
                    <a:pt x="1656" y="9656"/>
                    <a:pt x="1313" y="10031"/>
                    <a:pt x="875" y="10031"/>
                  </a:cubicBezTo>
                  <a:lnTo>
                    <a:pt x="875" y="10031"/>
                  </a:lnTo>
                  <a:cubicBezTo>
                    <a:pt x="406" y="10031"/>
                    <a:pt x="63" y="9687"/>
                    <a:pt x="63" y="9218"/>
                  </a:cubicBezTo>
                  <a:cubicBezTo>
                    <a:pt x="0" y="812"/>
                    <a:pt x="0" y="812"/>
                    <a:pt x="0" y="812"/>
                  </a:cubicBezTo>
                  <a:cubicBezTo>
                    <a:pt x="0" y="375"/>
                    <a:pt x="344" y="0"/>
                    <a:pt x="781" y="0"/>
                  </a:cubicBezTo>
                  <a:lnTo>
                    <a:pt x="781" y="0"/>
                  </a:lnTo>
                  <a:cubicBezTo>
                    <a:pt x="1219" y="0"/>
                    <a:pt x="1594" y="343"/>
                    <a:pt x="1594" y="812"/>
                  </a:cubicBezTo>
                  <a:lnTo>
                    <a:pt x="1656" y="9218"/>
                  </a:lnTo>
                </a:path>
              </a:pathLst>
            </a:custGeom>
            <a:solidFill>
              <a:srgbClr val="FAD4BB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0" name="Freeform 16">
              <a:extLst>
                <a:ext uri="{FF2B5EF4-FFF2-40B4-BE49-F238E27FC236}">
                  <a16:creationId xmlns="" xmlns:a16="http://schemas.microsoft.com/office/drawing/2014/main" id="{8A8ED5A7-B47F-4D0E-86E9-357C876A81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8" y="567"/>
              <a:ext cx="233" cy="226"/>
            </a:xfrm>
            <a:custGeom>
              <a:avLst/>
              <a:gdLst/>
              <a:ahLst/>
              <a:cxnLst>
                <a:cxn ang="0">
                  <a:pos x="1031" y="906"/>
                </a:cxn>
                <a:cxn ang="0">
                  <a:pos x="1031" y="906"/>
                </a:cxn>
                <a:cxn ang="0">
                  <a:pos x="1031" y="500"/>
                </a:cxn>
                <a:cxn ang="0">
                  <a:pos x="500" y="0"/>
                </a:cxn>
                <a:cxn ang="0">
                  <a:pos x="0" y="500"/>
                </a:cxn>
                <a:cxn ang="0">
                  <a:pos x="0" y="906"/>
                </a:cxn>
                <a:cxn ang="0">
                  <a:pos x="468" y="1000"/>
                </a:cxn>
                <a:cxn ang="0">
                  <a:pos x="1031" y="906"/>
                </a:cxn>
              </a:cxnLst>
              <a:rect l="0" t="0" r="r" b="b"/>
              <a:pathLst>
                <a:path w="1032" h="1001">
                  <a:moveTo>
                    <a:pt x="1031" y="906"/>
                  </a:moveTo>
                  <a:lnTo>
                    <a:pt x="1031" y="906"/>
                  </a:lnTo>
                  <a:cubicBezTo>
                    <a:pt x="1031" y="500"/>
                    <a:pt x="1031" y="500"/>
                    <a:pt x="1031" y="500"/>
                  </a:cubicBezTo>
                  <a:cubicBezTo>
                    <a:pt x="1000" y="218"/>
                    <a:pt x="781" y="0"/>
                    <a:pt x="500" y="0"/>
                  </a:cubicBezTo>
                  <a:cubicBezTo>
                    <a:pt x="218" y="0"/>
                    <a:pt x="0" y="218"/>
                    <a:pt x="0" y="500"/>
                  </a:cubicBezTo>
                  <a:cubicBezTo>
                    <a:pt x="0" y="906"/>
                    <a:pt x="0" y="906"/>
                    <a:pt x="0" y="906"/>
                  </a:cubicBezTo>
                  <a:cubicBezTo>
                    <a:pt x="0" y="906"/>
                    <a:pt x="156" y="1000"/>
                    <a:pt x="468" y="1000"/>
                  </a:cubicBezTo>
                  <a:cubicBezTo>
                    <a:pt x="906" y="1000"/>
                    <a:pt x="906" y="937"/>
                    <a:pt x="1031" y="906"/>
                  </a:cubicBezTo>
                </a:path>
              </a:pathLst>
            </a:custGeom>
            <a:solidFill>
              <a:srgbClr val="FFFAF8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1" name="Freeform 17">
              <a:extLst>
                <a:ext uri="{FF2B5EF4-FFF2-40B4-BE49-F238E27FC236}">
                  <a16:creationId xmlns="" xmlns:a16="http://schemas.microsoft.com/office/drawing/2014/main" id="{66C02B8C-8AC0-4C74-B1B6-A839E61B9B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91" y="1510"/>
              <a:ext cx="254" cy="28"/>
            </a:xfrm>
            <a:custGeom>
              <a:avLst/>
              <a:gdLst/>
              <a:ahLst/>
              <a:cxnLst>
                <a:cxn ang="0">
                  <a:pos x="1125" y="31"/>
                </a:cxn>
                <a:cxn ang="0">
                  <a:pos x="1125" y="31"/>
                </a:cxn>
                <a:cxn ang="0">
                  <a:pos x="1094" y="94"/>
                </a:cxn>
                <a:cxn ang="0">
                  <a:pos x="63" y="125"/>
                </a:cxn>
                <a:cxn ang="0">
                  <a:pos x="0" y="62"/>
                </a:cxn>
                <a:cxn ang="0">
                  <a:pos x="0" y="62"/>
                </a:cxn>
                <a:cxn ang="0">
                  <a:pos x="63" y="0"/>
                </a:cxn>
                <a:cxn ang="0">
                  <a:pos x="1094" y="0"/>
                </a:cxn>
                <a:cxn ang="0">
                  <a:pos x="1125" y="31"/>
                </a:cxn>
              </a:cxnLst>
              <a:rect l="0" t="0" r="r" b="b"/>
              <a:pathLst>
                <a:path w="1126" h="126">
                  <a:moveTo>
                    <a:pt x="1125" y="31"/>
                  </a:moveTo>
                  <a:lnTo>
                    <a:pt x="1125" y="31"/>
                  </a:lnTo>
                  <a:cubicBezTo>
                    <a:pt x="1125" y="62"/>
                    <a:pt x="1125" y="94"/>
                    <a:pt x="1094" y="94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32" y="125"/>
                    <a:pt x="0" y="94"/>
                    <a:pt x="0" y="62"/>
                  </a:cubicBezTo>
                  <a:lnTo>
                    <a:pt x="0" y="62"/>
                  </a:lnTo>
                  <a:cubicBezTo>
                    <a:pt x="0" y="31"/>
                    <a:pt x="32" y="0"/>
                    <a:pt x="63" y="0"/>
                  </a:cubicBezTo>
                  <a:cubicBezTo>
                    <a:pt x="1094" y="0"/>
                    <a:pt x="1094" y="0"/>
                    <a:pt x="1094" y="0"/>
                  </a:cubicBezTo>
                  <a:cubicBezTo>
                    <a:pt x="1125" y="0"/>
                    <a:pt x="1125" y="0"/>
                    <a:pt x="1125" y="31"/>
                  </a:cubicBezTo>
                </a:path>
              </a:pathLst>
            </a:custGeom>
            <a:solidFill>
              <a:srgbClr val="F6C3A5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  <p:sp>
          <p:nvSpPr>
            <p:cNvPr id="43" name="Freeform 18">
              <a:extLst>
                <a:ext uri="{FF2B5EF4-FFF2-40B4-BE49-F238E27FC236}">
                  <a16:creationId xmlns="" xmlns:a16="http://schemas.microsoft.com/office/drawing/2014/main" id="{D7D832BB-E960-442F-A282-2803F0498B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55" y="1573"/>
              <a:ext cx="134" cy="21"/>
            </a:xfrm>
            <a:custGeom>
              <a:avLst/>
              <a:gdLst/>
              <a:ahLst/>
              <a:cxnLst>
                <a:cxn ang="0">
                  <a:pos x="593" y="63"/>
                </a:cxn>
                <a:cxn ang="0">
                  <a:pos x="593" y="63"/>
                </a:cxn>
                <a:cxn ang="0">
                  <a:pos x="531" y="94"/>
                </a:cxn>
                <a:cxn ang="0">
                  <a:pos x="31" y="94"/>
                </a:cxn>
                <a:cxn ang="0">
                  <a:pos x="0" y="63"/>
                </a:cxn>
                <a:cxn ang="0">
                  <a:pos x="0" y="63"/>
                </a:cxn>
                <a:cxn ang="0">
                  <a:pos x="31" y="0"/>
                </a:cxn>
                <a:cxn ang="0">
                  <a:pos x="531" y="0"/>
                </a:cxn>
                <a:cxn ang="0">
                  <a:pos x="593" y="63"/>
                </a:cxn>
              </a:cxnLst>
              <a:rect l="0" t="0" r="r" b="b"/>
              <a:pathLst>
                <a:path w="594" h="95">
                  <a:moveTo>
                    <a:pt x="593" y="63"/>
                  </a:moveTo>
                  <a:lnTo>
                    <a:pt x="593" y="63"/>
                  </a:lnTo>
                  <a:cubicBezTo>
                    <a:pt x="593" y="94"/>
                    <a:pt x="562" y="94"/>
                    <a:pt x="531" y="94"/>
                  </a:cubicBezTo>
                  <a:cubicBezTo>
                    <a:pt x="31" y="94"/>
                    <a:pt x="31" y="94"/>
                    <a:pt x="31" y="94"/>
                  </a:cubicBezTo>
                  <a:cubicBezTo>
                    <a:pt x="31" y="94"/>
                    <a:pt x="0" y="94"/>
                    <a:pt x="0" y="63"/>
                  </a:cubicBezTo>
                  <a:lnTo>
                    <a:pt x="0" y="63"/>
                  </a:lnTo>
                  <a:cubicBezTo>
                    <a:pt x="0" y="31"/>
                    <a:pt x="31" y="0"/>
                    <a:pt x="31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62" y="0"/>
                    <a:pt x="593" y="31"/>
                    <a:pt x="593" y="63"/>
                  </a:cubicBezTo>
                </a:path>
              </a:pathLst>
            </a:custGeom>
            <a:solidFill>
              <a:srgbClr val="F6C3A5"/>
            </a:solidFill>
            <a:ln w="9525" cap="flat">
              <a:noFill/>
              <a:bevel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93875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xit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Colored 6">
      <a:dk1>
        <a:sysClr val="windowText" lastClr="000000"/>
      </a:dk1>
      <a:lt1>
        <a:sysClr val="window" lastClr="FFFFFF"/>
      </a:lt1>
      <a:dk2>
        <a:srgbClr val="5C5C5C"/>
      </a:dk2>
      <a:lt2>
        <a:srgbClr val="B4DCFA"/>
      </a:lt2>
      <a:accent1>
        <a:srgbClr val="F7921E"/>
      </a:accent1>
      <a:accent2>
        <a:srgbClr val="EF5122"/>
      </a:accent2>
      <a:accent3>
        <a:srgbClr val="C32025"/>
      </a:accent3>
      <a:accent4>
        <a:srgbClr val="7E0032"/>
      </a:accent4>
      <a:accent5>
        <a:srgbClr val="530251"/>
      </a:accent5>
      <a:accent6>
        <a:srgbClr val="625A93"/>
      </a:accent6>
      <a:hlink>
        <a:srgbClr val="56C7AA"/>
      </a:hlink>
      <a:folHlink>
        <a:srgbClr val="59A8D1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HogerDesign - 069 Dark">
      <a:dk1>
        <a:sysClr val="windowText" lastClr="000000"/>
      </a:dk1>
      <a:lt1>
        <a:sysClr val="window" lastClr="FFFFFF"/>
      </a:lt1>
      <a:dk2>
        <a:srgbClr val="ADADAD"/>
      </a:dk2>
      <a:lt2>
        <a:srgbClr val="DDDDDD"/>
      </a:lt2>
      <a:accent1>
        <a:srgbClr val="F41C54"/>
      </a:accent1>
      <a:accent2>
        <a:srgbClr val="FF9F00"/>
      </a:accent2>
      <a:accent3>
        <a:srgbClr val="FBD506"/>
      </a:accent3>
      <a:accent4>
        <a:srgbClr val="A8BF12"/>
      </a:accent4>
      <a:accent5>
        <a:srgbClr val="00AAB5"/>
      </a:accent5>
      <a:accent6>
        <a:srgbClr val="00B0F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5_Office Theme">
  <a:themeElements>
    <a:clrScheme name="HogerDesign - 069 Dark">
      <a:dk1>
        <a:sysClr val="windowText" lastClr="000000"/>
      </a:dk1>
      <a:lt1>
        <a:sysClr val="window" lastClr="FFFFFF"/>
      </a:lt1>
      <a:dk2>
        <a:srgbClr val="ADADAD"/>
      </a:dk2>
      <a:lt2>
        <a:srgbClr val="DDDDDD"/>
      </a:lt2>
      <a:accent1>
        <a:srgbClr val="F41C54"/>
      </a:accent1>
      <a:accent2>
        <a:srgbClr val="FF9F00"/>
      </a:accent2>
      <a:accent3>
        <a:srgbClr val="FBD506"/>
      </a:accent3>
      <a:accent4>
        <a:srgbClr val="A8BF12"/>
      </a:accent4>
      <a:accent5>
        <a:srgbClr val="00AAB5"/>
      </a:accent5>
      <a:accent6>
        <a:srgbClr val="00B0F0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108477B9318800438E6058B33EF2BB1E" ma:contentTypeVersion="19" ma:contentTypeDescription="Crear nuevo documento." ma:contentTypeScope="" ma:versionID="81377c9cd154b6cca078359f406baa84">
  <xsd:schema xmlns:xsd="http://www.w3.org/2001/XMLSchema" xmlns:xs="http://www.w3.org/2001/XMLSchema" xmlns:p="http://schemas.microsoft.com/office/2006/metadata/properties" xmlns:ns2="43e275e3-8228-4251-95de-18700895d8e8" xmlns:ns3="d5769076-9cbd-45ac-bd9c-848099da6b48" xmlns:ns4="e10f10ed-3fa3-4219-8dfc-bb5abca96aaf" targetNamespace="http://schemas.microsoft.com/office/2006/metadata/properties" ma:root="true" ma:fieldsID="619351fd77170c785e2485de6dc6af72" ns2:_="" ns3:_="" ns4:_="">
    <xsd:import namespace="43e275e3-8228-4251-95de-18700895d8e8"/>
    <xsd:import namespace="d5769076-9cbd-45ac-bd9c-848099da6b48"/>
    <xsd:import namespace="e10f10ed-3fa3-4219-8dfc-bb5abca96aaf"/>
    <xsd:element name="properties">
      <xsd:complexType>
        <xsd:sequence>
          <xsd:element name="documentManagement">
            <xsd:complexType>
              <xsd:all>
                <xsd:element ref="ns2:TaxCatchAll" minOccurs="0"/>
                <xsd:element ref="ns3:g43c3c82cce940a89f67d0516f411072" minOccurs="0"/>
                <xsd:element ref="ns3:g5d8bab08a734613a13392a6103cdc6c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3:MediaServiceLocation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e275e3-8228-4251-95de-18700895d8e8" elementFormDefault="qualified">
    <xsd:import namespace="http://schemas.microsoft.com/office/2006/documentManagement/types"/>
    <xsd:import namespace="http://schemas.microsoft.com/office/infopath/2007/PartnerControls"/>
    <xsd:element name="TaxCatchAll" ma:index="8" nillable="true" ma:displayName="Taxonomy Catch All Column" ma:hidden="true" ma:list="{6f3ba8c1-544a-4f08-9296-dc6458e9056b}" ma:internalName="TaxCatchAll" ma:showField="CatchAllData" ma:web="43e275e3-8228-4251-95de-18700895d8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769076-9cbd-45ac-bd9c-848099da6b48" elementFormDefault="qualified">
    <xsd:import namespace="http://schemas.microsoft.com/office/2006/documentManagement/types"/>
    <xsd:import namespace="http://schemas.microsoft.com/office/infopath/2007/PartnerControls"/>
    <xsd:element name="g43c3c82cce940a89f67d0516f411072" ma:index="10" nillable="true" ma:taxonomy="true" ma:internalName="g43c3c82cce940a89f67d0516f411072" ma:taxonomyFieldName="palabrasclaveempresa" ma:displayName="Palabras clave de FIIAPP" ma:fieldId="{043c3c82-cce9-40a8-9f67-d0516f411072}" ma:taxonomyMulti="true" ma:sspId="0f4afbdf-b431-4932-b70a-70c1915ab58e" ma:termSetId="ef1fcd61-6b57-4f54-bb1f-b9c1166f371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g5d8bab08a734613a13392a6103cdc6c" ma:index="12" nillable="true" ma:taxonomy="true" ma:internalName="g5d8bab08a734613a13392a6103cdc6c" ma:taxonomyFieldName="palabrasclavesitio" ma:displayName="Palabras clave de sitio" ma:fieldId="{05d8bab0-8a73-4613-a133-92a6103cdc6c}" ma:taxonomyMulti="true" ma:sspId="0f4afbdf-b431-4932-b70a-70c1915ab58e" ma:termSetId="9543e3d4-bc00-4806-8d2a-8eaffc9c5c5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0f10ed-3fa3-4219-8dfc-bb5abca96a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Detalles de uso compartido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g5d8bab08a734613a13392a6103cdc6c xmlns="d5769076-9cbd-45ac-bd9c-848099da6b48">
      <Terms xmlns="http://schemas.microsoft.com/office/infopath/2007/PartnerControls"/>
    </g5d8bab08a734613a13392a6103cdc6c>
    <g43c3c82cce940a89f67d0516f411072 xmlns="d5769076-9cbd-45ac-bd9c-848099da6b48">
      <Terms xmlns="http://schemas.microsoft.com/office/infopath/2007/PartnerControls"/>
    </g43c3c82cce940a89f67d0516f411072>
    <TaxCatchAll xmlns="43e275e3-8228-4251-95de-18700895d8e8"/>
  </documentManagement>
</p:properties>
</file>

<file path=customXml/itemProps1.xml><?xml version="1.0" encoding="utf-8"?>
<ds:datastoreItem xmlns:ds="http://schemas.openxmlformats.org/officeDocument/2006/customXml" ds:itemID="{4E59B538-C3AA-445B-8058-2E02A3BED6E1}"/>
</file>

<file path=customXml/itemProps2.xml><?xml version="1.0" encoding="utf-8"?>
<ds:datastoreItem xmlns:ds="http://schemas.openxmlformats.org/officeDocument/2006/customXml" ds:itemID="{17730D7E-84E4-44F5-89B3-9E43E9112774}"/>
</file>

<file path=customXml/itemProps3.xml><?xml version="1.0" encoding="utf-8"?>
<ds:datastoreItem xmlns:ds="http://schemas.openxmlformats.org/officeDocument/2006/customXml" ds:itemID="{4F256F8F-2F01-4831-B7A5-A517CF046400}"/>
</file>

<file path=docProps/app.xml><?xml version="1.0" encoding="utf-8"?>
<Properties xmlns="http://schemas.openxmlformats.org/officeDocument/2006/extended-properties" xmlns:vt="http://schemas.openxmlformats.org/officeDocument/2006/docPropsVTypes">
  <TotalTime>1010</TotalTime>
  <Words>1672</Words>
  <Application>Microsoft Office PowerPoint</Application>
  <PresentationFormat>Panorámica</PresentationFormat>
  <Paragraphs>172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11</vt:i4>
      </vt:variant>
      <vt:variant>
        <vt:lpstr>Títulos de diapositiva</vt:lpstr>
      </vt:variant>
      <vt:variant>
        <vt:i4>25</vt:i4>
      </vt:variant>
    </vt:vector>
  </HeadingPairs>
  <TitlesOfParts>
    <vt:vector size="48" baseType="lpstr">
      <vt:lpstr>宋体</vt:lpstr>
      <vt:lpstr>Arial</vt:lpstr>
      <vt:lpstr>Calibri</vt:lpstr>
      <vt:lpstr>Calibri Light</vt:lpstr>
      <vt:lpstr>Cambria</vt:lpstr>
      <vt:lpstr>FontAwesome</vt:lpstr>
      <vt:lpstr>Geneva</vt:lpstr>
      <vt:lpstr>Gisha</vt:lpstr>
      <vt:lpstr>Raleway</vt:lpstr>
      <vt:lpstr>Roboto</vt:lpstr>
      <vt:lpstr>Roboto Condensed</vt:lpstr>
      <vt:lpstr>Trebuchet MS</vt:lpstr>
      <vt:lpstr>Office Theme</vt:lpstr>
      <vt:lpstr>Tema de Office</vt:lpstr>
      <vt:lpstr>1_Office Theme</vt:lpstr>
      <vt:lpstr>2_Office Theme</vt:lpstr>
      <vt:lpstr>1_Tema de Office</vt:lpstr>
      <vt:lpstr>3_Office Theme</vt:lpstr>
      <vt:lpstr>4_Office Theme</vt:lpstr>
      <vt:lpstr>5_Office Theme</vt:lpstr>
      <vt:lpstr>7_Office Theme</vt:lpstr>
      <vt:lpstr>8_Office Theme</vt:lpstr>
      <vt:lpstr>9_Office Theme</vt:lpstr>
      <vt:lpstr>POLÍTICA NACIONAL – I PLAN QUINQUENAL - PARA LA ATENCIÓN Y LA PREVENCIÓN DE LA VIOLENCIA CONTRA LAS MUJERES DE TODAS LAS EDADES - Costa Rica 2017 – 2032 -  Experiencia de planificación interinstitucional   II Encuentro del Programa Eurosocial- Confianza y cohesion social </vt:lpstr>
      <vt:lpstr>Antecedentes</vt:lpstr>
      <vt:lpstr>Presentación de PowerPoint</vt:lpstr>
      <vt:lpstr>Algunos retos de planificación</vt:lpstr>
      <vt:lpstr>Retos políticos</vt:lpstr>
      <vt:lpstr>Presentación de PowerPoint</vt:lpstr>
      <vt:lpstr>¿Dónde están los nudos críticos para  erradicar la VcM?</vt:lpstr>
      <vt:lpstr>¿Dónde están los nudos críticos para  erradicar la VcM?</vt:lpstr>
      <vt:lpstr>Presentación de PowerPoint</vt:lpstr>
      <vt:lpstr>APUESTAS ESTRATÉGICAS DE LA POLÍTICA</vt:lpstr>
      <vt:lpstr>ORGANIZACIÓN DE LA POLÍTICA</vt:lpstr>
      <vt:lpstr>Presentación de PowerPoint</vt:lpstr>
      <vt:lpstr>Presentación de PowerPoint</vt:lpstr>
      <vt:lpstr>EJE 2: PROMOCIÓN DE MASCULINIDADES PARA LA IGUALDAD Y LA NO VIOLENCIA </vt:lpstr>
      <vt:lpstr>EJE 2. Promoción de masculinidades para la igualdad y la no violencia </vt:lpstr>
      <vt:lpstr>Presentación de PowerPoint</vt:lpstr>
      <vt:lpstr>EJE6: PREVENCIÓN DEL FEMICIDIO</vt:lpstr>
      <vt:lpstr>EJE 6: Prevención del femicidio</vt:lpstr>
      <vt:lpstr>Nivel institucional e interinstitucional: fases</vt:lpstr>
      <vt:lpstr>Nivel institucional e interinstitucional: fases</vt:lpstr>
      <vt:lpstr>Presentación de PowerPoint</vt:lpstr>
      <vt:lpstr>Nivel Regional - Local</vt:lpstr>
      <vt:lpstr>Presentación de PowerPoint</vt:lpstr>
      <vt:lpstr>Modelo de gestión</vt:lpstr>
      <vt:lpstr>A modo de conclusión…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Marcela Arroyave Sandino</dc:creator>
  <cp:lastModifiedBy>Gabriela Delgado Hidalgo</cp:lastModifiedBy>
  <cp:revision>78</cp:revision>
  <cp:lastPrinted>2019-04-04T14:15:15Z</cp:lastPrinted>
  <dcterms:created xsi:type="dcterms:W3CDTF">2019-04-03T18:13:24Z</dcterms:created>
  <dcterms:modified xsi:type="dcterms:W3CDTF">2019-07-10T11:53:09Z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0x010100108477B9318800438E6058B33EF2BB1E</vt:lpwstr>
  </property>
</Properties>
</file>