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4.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presentation.xml" ContentType="application/vnd.openxmlformats-officedocument.presentationml.presentation.main+xml"/>
  <Override PartName="/ppt/diagrams/data8.xml" ContentType="application/vnd.openxmlformats-officedocument.drawingml.diagramData+xml"/>
  <Override PartName="/ppt/diagrams/data7.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4.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4.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4.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quickStyle7.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layout8.xml" ContentType="application/vnd.openxmlformats-officedocument.drawingml.diagramLayout+xml"/>
  <Override PartName="/ppt/diagrams/layout7.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5.xml" ContentType="application/vnd.openxmlformats-officedocument.drawingml.diagramLayout+xml"/>
  <Override PartName="/ppt/theme/theme1.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5.xml" ContentType="application/vnd.openxmlformats-officedocument.drawingml.diagramStyle+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72" r:id="rId2"/>
    <p:sldId id="291" r:id="rId3"/>
    <p:sldId id="257" r:id="rId4"/>
    <p:sldId id="306" r:id="rId5"/>
    <p:sldId id="305" r:id="rId6"/>
    <p:sldId id="303" r:id="rId7"/>
    <p:sldId id="309" r:id="rId8"/>
    <p:sldId id="311" r:id="rId9"/>
    <p:sldId id="310" r:id="rId10"/>
    <p:sldId id="304" r:id="rId11"/>
    <p:sldId id="312" r:id="rId12"/>
    <p:sldId id="307" r:id="rId13"/>
    <p:sldId id="313" r:id="rId14"/>
    <p:sldId id="317" r:id="rId15"/>
    <p:sldId id="318" r:id="rId16"/>
    <p:sldId id="319" r:id="rId17"/>
    <p:sldId id="321" r:id="rId18"/>
    <p:sldId id="320" r:id="rId19"/>
    <p:sldId id="322" r:id="rId20"/>
    <p:sldId id="323" r:id="rId21"/>
    <p:sldId id="326" r:id="rId22"/>
    <p:sldId id="325" r:id="rId23"/>
    <p:sldId id="324" r:id="rId24"/>
    <p:sldId id="327" r:id="rId25"/>
    <p:sldId id="328" r:id="rId26"/>
    <p:sldId id="329" r:id="rId27"/>
    <p:sldId id="331" r:id="rId28"/>
    <p:sldId id="316" r:id="rId29"/>
    <p:sldId id="332" r:id="rId30"/>
    <p:sldId id="290" r:id="rId31"/>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2">
          <p15:clr>
            <a:srgbClr val="A4A3A4"/>
          </p15:clr>
        </p15:guide>
        <p15:guide id="2" pos="2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B"/>
    <a:srgbClr val="283583"/>
    <a:srgbClr val="1D3176"/>
    <a:srgbClr val="1D3100"/>
    <a:srgbClr val="009FE3"/>
    <a:srgbClr val="0085CC"/>
    <a:srgbClr val="E9E8EC"/>
    <a:srgbClr val="0952A4"/>
    <a:srgbClr val="1E2470"/>
    <a:srgbClr val="1E9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3" autoAdjust="0"/>
    <p:restoredTop sz="94048" autoAdjust="0"/>
  </p:normalViewPr>
  <p:slideViewPr>
    <p:cSldViewPr snapToObjects="1">
      <p:cViewPr varScale="1">
        <p:scale>
          <a:sx n="95" d="100"/>
          <a:sy n="95" d="100"/>
        </p:scale>
        <p:origin x="1800" y="184"/>
      </p:cViewPr>
      <p:guideLst>
        <p:guide orient="horz" pos="2622"/>
        <p:guide pos="2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8C9F8-59CA-4116-B8EB-180FAAB8A1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D16B12EF-39D7-445D-86B8-AD44E35FD400}">
      <dgm:prSet custT="1"/>
      <dgm:spPr>
        <a:solidFill>
          <a:schemeClr val="accent2"/>
        </a:solidFill>
      </dgm:spPr>
      <dgm:t>
        <a:bodyPr/>
        <a:lstStyle/>
        <a:p>
          <a:pPr algn="ctr"/>
          <a:r>
            <a:rPr lang="es-AR" sz="3600" dirty="0"/>
            <a:t>Impunidad e </a:t>
          </a:r>
          <a:r>
            <a:rPr lang="es-AR" sz="3600" dirty="0" err="1"/>
            <a:t>invisibilización</a:t>
          </a:r>
          <a:r>
            <a:rPr lang="es-AR" sz="3600" dirty="0"/>
            <a:t> de femicidios</a:t>
          </a:r>
        </a:p>
      </dgm:t>
    </dgm:pt>
    <dgm:pt modelId="{709509C0-05CE-4E69-8CC5-6D46C0049224}" type="parTrans" cxnId="{635D6A75-D2A8-4D74-B9DA-7BF030B96CE4}">
      <dgm:prSet/>
      <dgm:spPr/>
      <dgm:t>
        <a:bodyPr/>
        <a:lstStyle/>
        <a:p>
          <a:endParaRPr lang="es-AR"/>
        </a:p>
      </dgm:t>
    </dgm:pt>
    <dgm:pt modelId="{60C864EE-4973-4DE1-BB36-D88EE7015563}" type="sibTrans" cxnId="{635D6A75-D2A8-4D74-B9DA-7BF030B96CE4}">
      <dgm:prSet/>
      <dgm:spPr/>
      <dgm:t>
        <a:bodyPr/>
        <a:lstStyle/>
        <a:p>
          <a:endParaRPr lang="es-AR"/>
        </a:p>
      </dgm:t>
    </dgm:pt>
    <dgm:pt modelId="{F0480C19-52DA-47D4-9ED9-F3A87B7EFD09}">
      <dgm:prSet custT="1"/>
      <dgm:spPr/>
      <dgm:t>
        <a:bodyPr/>
        <a:lstStyle/>
        <a:p>
          <a:r>
            <a:rPr lang="es-AR" sz="2200" b="1" dirty="0"/>
            <a:t>Tardía (ineficaz) introducción de la hipótesis de femicidio</a:t>
          </a:r>
          <a:r>
            <a:rPr lang="es-AR" sz="2600" dirty="0"/>
            <a:t>.</a:t>
          </a:r>
        </a:p>
      </dgm:t>
    </dgm:pt>
    <dgm:pt modelId="{A8113625-FBEC-44D7-A9D4-A1075DE77D78}" type="parTrans" cxnId="{15733665-C511-4ED0-AF88-65488824A0C3}">
      <dgm:prSet/>
      <dgm:spPr/>
      <dgm:t>
        <a:bodyPr/>
        <a:lstStyle/>
        <a:p>
          <a:endParaRPr lang="es-AR"/>
        </a:p>
      </dgm:t>
    </dgm:pt>
    <dgm:pt modelId="{1719DE79-CE6B-4E82-9AA9-117BFB561D03}" type="sibTrans" cxnId="{15733665-C511-4ED0-AF88-65488824A0C3}">
      <dgm:prSet/>
      <dgm:spPr/>
      <dgm:t>
        <a:bodyPr/>
        <a:lstStyle/>
        <a:p>
          <a:endParaRPr lang="es-AR"/>
        </a:p>
      </dgm:t>
    </dgm:pt>
    <dgm:pt modelId="{3C96193A-7B94-4558-B4B2-DADC40A947A9}">
      <dgm:prSet custT="1"/>
      <dgm:spPr/>
      <dgm:t>
        <a:bodyPr/>
        <a:lstStyle/>
        <a:p>
          <a:r>
            <a:rPr lang="es-AR" sz="2200" b="1" dirty="0"/>
            <a:t>Ausencia de perspectiva de género y diversidad y uso de estereotipos en contra de las mujeres o lo femenino:</a:t>
          </a:r>
          <a:endParaRPr lang="es-AR" sz="2200" dirty="0"/>
        </a:p>
      </dgm:t>
    </dgm:pt>
    <dgm:pt modelId="{7E18BDE6-A684-40CC-941D-D0CE9EAFA6D0}" type="parTrans" cxnId="{89107942-F32C-4F1D-A724-0C1D7656324D}">
      <dgm:prSet/>
      <dgm:spPr/>
      <dgm:t>
        <a:bodyPr/>
        <a:lstStyle/>
        <a:p>
          <a:endParaRPr lang="es-AR"/>
        </a:p>
      </dgm:t>
    </dgm:pt>
    <dgm:pt modelId="{E37A89E5-57F9-498D-925B-953D61DFDF46}" type="sibTrans" cxnId="{89107942-F32C-4F1D-A724-0C1D7656324D}">
      <dgm:prSet/>
      <dgm:spPr/>
      <dgm:t>
        <a:bodyPr/>
        <a:lstStyle/>
        <a:p>
          <a:endParaRPr lang="es-AR"/>
        </a:p>
      </dgm:t>
    </dgm:pt>
    <dgm:pt modelId="{F493517C-2D4D-4A9F-B39E-D607D2E60B29}">
      <dgm:prSet custT="1"/>
      <dgm:spPr/>
      <dgm:t>
        <a:bodyPr/>
        <a:lstStyle/>
        <a:p>
          <a:pPr marL="227013" indent="306388">
            <a:tabLst>
              <a:tab pos="481013" algn="l"/>
            </a:tabLst>
          </a:pPr>
          <a:r>
            <a:rPr lang="es-AR" sz="2000" dirty="0"/>
            <a:t> en la construcción jurídica de los casos, </a:t>
          </a:r>
        </a:p>
      </dgm:t>
    </dgm:pt>
    <dgm:pt modelId="{213C4C00-1CAC-46D8-8CE8-64DE1B55A3AF}" type="parTrans" cxnId="{88ABC209-1F79-4EB9-8B45-1E62CBEA34DB}">
      <dgm:prSet/>
      <dgm:spPr/>
      <dgm:t>
        <a:bodyPr/>
        <a:lstStyle/>
        <a:p>
          <a:endParaRPr lang="es-AR"/>
        </a:p>
      </dgm:t>
    </dgm:pt>
    <dgm:pt modelId="{4C8B65AB-81B7-4BA1-8ECC-65D07C026173}" type="sibTrans" cxnId="{88ABC209-1F79-4EB9-8B45-1E62CBEA34DB}">
      <dgm:prSet/>
      <dgm:spPr/>
      <dgm:t>
        <a:bodyPr/>
        <a:lstStyle/>
        <a:p>
          <a:endParaRPr lang="es-AR"/>
        </a:p>
      </dgm:t>
    </dgm:pt>
    <dgm:pt modelId="{37A9D5A4-B74B-4280-9992-7AD920B20C1F}">
      <dgm:prSet custT="1"/>
      <dgm:spPr/>
      <dgm:t>
        <a:bodyPr/>
        <a:lstStyle/>
        <a:p>
          <a:pPr marL="227013" indent="306388">
            <a:tabLst>
              <a:tab pos="481013" algn="l"/>
            </a:tabLst>
          </a:pPr>
          <a:r>
            <a:rPr lang="es-AR" sz="2000" dirty="0"/>
            <a:t> en el encuadramiento en los tipos penales, </a:t>
          </a:r>
        </a:p>
      </dgm:t>
    </dgm:pt>
    <dgm:pt modelId="{9B93C757-F76D-42FC-9DDF-56526949BDD7}" type="parTrans" cxnId="{43C1E685-0FE4-47FA-8E4B-03D3E922AD11}">
      <dgm:prSet/>
      <dgm:spPr/>
      <dgm:t>
        <a:bodyPr/>
        <a:lstStyle/>
        <a:p>
          <a:endParaRPr lang="es-AR"/>
        </a:p>
      </dgm:t>
    </dgm:pt>
    <dgm:pt modelId="{7AC1D67E-1926-4F35-A24C-B253C6515152}" type="sibTrans" cxnId="{43C1E685-0FE4-47FA-8E4B-03D3E922AD11}">
      <dgm:prSet/>
      <dgm:spPr/>
      <dgm:t>
        <a:bodyPr/>
        <a:lstStyle/>
        <a:p>
          <a:endParaRPr lang="es-AR"/>
        </a:p>
      </dgm:t>
    </dgm:pt>
    <dgm:pt modelId="{11A218A2-92B9-41CC-AF02-A895D4AFB57C}">
      <dgm:prSet custT="1"/>
      <dgm:spPr/>
      <dgm:t>
        <a:bodyPr/>
        <a:lstStyle/>
        <a:p>
          <a:pPr marL="227013" indent="306388">
            <a:tabLst>
              <a:tab pos="481013" algn="l"/>
            </a:tabLst>
          </a:pPr>
          <a:r>
            <a:rPr lang="es-AR" sz="2000" dirty="0"/>
            <a:t> en la construcción y valoración de la prueba, </a:t>
          </a:r>
        </a:p>
      </dgm:t>
    </dgm:pt>
    <dgm:pt modelId="{1C72E2F3-FD37-4865-83B9-7CE621780C55}" type="parTrans" cxnId="{9F44E26C-5649-4B48-87EB-5382D898BC21}">
      <dgm:prSet/>
      <dgm:spPr/>
      <dgm:t>
        <a:bodyPr/>
        <a:lstStyle/>
        <a:p>
          <a:endParaRPr lang="es-AR"/>
        </a:p>
      </dgm:t>
    </dgm:pt>
    <dgm:pt modelId="{2AEEA794-B089-4B54-942A-DFB8C50CBC67}" type="sibTrans" cxnId="{9F44E26C-5649-4B48-87EB-5382D898BC21}">
      <dgm:prSet/>
      <dgm:spPr/>
      <dgm:t>
        <a:bodyPr/>
        <a:lstStyle/>
        <a:p>
          <a:endParaRPr lang="es-AR"/>
        </a:p>
      </dgm:t>
    </dgm:pt>
    <dgm:pt modelId="{1ECC8427-AEFA-4734-9CF3-3CA2B34C65DD}">
      <dgm:prSet custT="1"/>
      <dgm:spPr/>
      <dgm:t>
        <a:bodyPr/>
        <a:lstStyle/>
        <a:p>
          <a:pPr marL="227013" indent="306388">
            <a:tabLst>
              <a:tab pos="481013" algn="l"/>
            </a:tabLst>
          </a:pPr>
          <a:r>
            <a:rPr lang="es-AR" sz="2000" dirty="0"/>
            <a:t> en la disposición de la prueba, </a:t>
          </a:r>
        </a:p>
      </dgm:t>
    </dgm:pt>
    <dgm:pt modelId="{E9FC8DEF-6730-4A54-885B-80D78BDAE746}" type="parTrans" cxnId="{8DFD214C-6980-4EFB-802B-7569F20A462C}">
      <dgm:prSet/>
      <dgm:spPr/>
      <dgm:t>
        <a:bodyPr/>
        <a:lstStyle/>
        <a:p>
          <a:endParaRPr lang="es-AR"/>
        </a:p>
      </dgm:t>
    </dgm:pt>
    <dgm:pt modelId="{7EFC0A1E-9EEC-4D19-A923-243B2957466B}" type="sibTrans" cxnId="{8DFD214C-6980-4EFB-802B-7569F20A462C}">
      <dgm:prSet/>
      <dgm:spPr/>
      <dgm:t>
        <a:bodyPr/>
        <a:lstStyle/>
        <a:p>
          <a:endParaRPr lang="es-AR"/>
        </a:p>
      </dgm:t>
    </dgm:pt>
    <dgm:pt modelId="{913E901E-208D-41F8-AA43-ED22D155C096}">
      <dgm:prSet custT="1"/>
      <dgm:spPr/>
      <dgm:t>
        <a:bodyPr/>
        <a:lstStyle/>
        <a:p>
          <a:pPr marL="227013" indent="306388">
            <a:tabLst>
              <a:tab pos="481013" algn="l"/>
            </a:tabLst>
          </a:pPr>
          <a:r>
            <a:rPr lang="es-AR" sz="2000" dirty="0"/>
            <a:t> en el tratamiento a las víctimas.</a:t>
          </a:r>
        </a:p>
      </dgm:t>
    </dgm:pt>
    <dgm:pt modelId="{4D57B0E0-5982-4889-A384-0E76E71D5DFB}" type="parTrans" cxnId="{1FB7A8C9-71AA-4D07-AD7C-87DBA6785FEB}">
      <dgm:prSet/>
      <dgm:spPr/>
      <dgm:t>
        <a:bodyPr/>
        <a:lstStyle/>
        <a:p>
          <a:endParaRPr lang="es-AR"/>
        </a:p>
      </dgm:t>
    </dgm:pt>
    <dgm:pt modelId="{43541B0C-CF0E-45A1-9224-2FD835626BF5}" type="sibTrans" cxnId="{1FB7A8C9-71AA-4D07-AD7C-87DBA6785FEB}">
      <dgm:prSet/>
      <dgm:spPr/>
      <dgm:t>
        <a:bodyPr/>
        <a:lstStyle/>
        <a:p>
          <a:endParaRPr lang="es-AR"/>
        </a:p>
      </dgm:t>
    </dgm:pt>
    <dgm:pt modelId="{A811CD54-00F4-4815-82FF-8383F4CB01F5}" type="pres">
      <dgm:prSet presAssocID="{0DB8C9F8-59CA-4116-B8EB-180FAAB8A186}" presName="linear" presStyleCnt="0">
        <dgm:presLayoutVars>
          <dgm:animLvl val="lvl"/>
          <dgm:resizeHandles val="exact"/>
        </dgm:presLayoutVars>
      </dgm:prSet>
      <dgm:spPr/>
    </dgm:pt>
    <dgm:pt modelId="{AC888A10-31F5-40F9-B838-E43DCFD27FEF}" type="pres">
      <dgm:prSet presAssocID="{D16B12EF-39D7-445D-86B8-AD44E35FD400}" presName="parentText" presStyleLbl="node1" presStyleIdx="0" presStyleCnt="3">
        <dgm:presLayoutVars>
          <dgm:chMax val="0"/>
          <dgm:bulletEnabled val="1"/>
        </dgm:presLayoutVars>
      </dgm:prSet>
      <dgm:spPr/>
    </dgm:pt>
    <dgm:pt modelId="{10717DF0-1BEC-4531-81A4-9D108BC43ECB}" type="pres">
      <dgm:prSet presAssocID="{60C864EE-4973-4DE1-BB36-D88EE7015563}" presName="spacer" presStyleCnt="0"/>
      <dgm:spPr/>
    </dgm:pt>
    <dgm:pt modelId="{15F05622-4573-4403-9951-E72CCA826867}" type="pres">
      <dgm:prSet presAssocID="{F0480C19-52DA-47D4-9ED9-F3A87B7EFD09}" presName="parentText" presStyleLbl="node1" presStyleIdx="1" presStyleCnt="3" custScaleX="92186">
        <dgm:presLayoutVars>
          <dgm:chMax val="0"/>
          <dgm:bulletEnabled val="1"/>
        </dgm:presLayoutVars>
      </dgm:prSet>
      <dgm:spPr/>
    </dgm:pt>
    <dgm:pt modelId="{79142ADA-4FDC-4093-87AE-767506F33CBE}" type="pres">
      <dgm:prSet presAssocID="{1719DE79-CE6B-4E82-9AA9-117BFB561D03}" presName="spacer" presStyleCnt="0"/>
      <dgm:spPr/>
    </dgm:pt>
    <dgm:pt modelId="{EC21AEF1-ADA9-4656-B3C1-CAD69669C074}" type="pres">
      <dgm:prSet presAssocID="{3C96193A-7B94-4558-B4B2-DADC40A947A9}" presName="parentText" presStyleLbl="node1" presStyleIdx="2" presStyleCnt="3" custScaleX="92186">
        <dgm:presLayoutVars>
          <dgm:chMax val="0"/>
          <dgm:bulletEnabled val="1"/>
        </dgm:presLayoutVars>
      </dgm:prSet>
      <dgm:spPr/>
    </dgm:pt>
    <dgm:pt modelId="{37BFC338-FF9F-458E-B8CB-2D5E7FC604F7}" type="pres">
      <dgm:prSet presAssocID="{3C96193A-7B94-4558-B4B2-DADC40A947A9}" presName="childText" presStyleLbl="revTx" presStyleIdx="0" presStyleCnt="1">
        <dgm:presLayoutVars>
          <dgm:bulletEnabled val="1"/>
        </dgm:presLayoutVars>
      </dgm:prSet>
      <dgm:spPr/>
    </dgm:pt>
  </dgm:ptLst>
  <dgm:cxnLst>
    <dgm:cxn modelId="{88ABC209-1F79-4EB9-8B45-1E62CBEA34DB}" srcId="{3C96193A-7B94-4558-B4B2-DADC40A947A9}" destId="{F493517C-2D4D-4A9F-B39E-D607D2E60B29}" srcOrd="0" destOrd="0" parTransId="{213C4C00-1CAC-46D8-8CE8-64DE1B55A3AF}" sibTransId="{4C8B65AB-81B7-4BA1-8ECC-65D07C026173}"/>
    <dgm:cxn modelId="{F4E29F12-F335-4228-AC8D-E07A00E4C8F5}" type="presOf" srcId="{3C96193A-7B94-4558-B4B2-DADC40A947A9}" destId="{EC21AEF1-ADA9-4656-B3C1-CAD69669C074}" srcOrd="0" destOrd="0" presId="urn:microsoft.com/office/officeart/2005/8/layout/vList2"/>
    <dgm:cxn modelId="{89107942-F32C-4F1D-A724-0C1D7656324D}" srcId="{0DB8C9F8-59CA-4116-B8EB-180FAAB8A186}" destId="{3C96193A-7B94-4558-B4B2-DADC40A947A9}" srcOrd="2" destOrd="0" parTransId="{7E18BDE6-A684-40CC-941D-D0CE9EAFA6D0}" sibTransId="{E37A89E5-57F9-498D-925B-953D61DFDF46}"/>
    <dgm:cxn modelId="{80407F42-88AA-4667-9DF2-BE2B0E55EEEE}" type="presOf" srcId="{F0480C19-52DA-47D4-9ED9-F3A87B7EFD09}" destId="{15F05622-4573-4403-9951-E72CCA826867}" srcOrd="0" destOrd="0" presId="urn:microsoft.com/office/officeart/2005/8/layout/vList2"/>
    <dgm:cxn modelId="{8DFD214C-6980-4EFB-802B-7569F20A462C}" srcId="{3C96193A-7B94-4558-B4B2-DADC40A947A9}" destId="{1ECC8427-AEFA-4734-9CF3-3CA2B34C65DD}" srcOrd="3" destOrd="0" parTransId="{E9FC8DEF-6730-4A54-885B-80D78BDAE746}" sibTransId="{7EFC0A1E-9EEC-4D19-A923-243B2957466B}"/>
    <dgm:cxn modelId="{7B04AF51-DFC2-4C7A-96B1-2709B44BEEA4}" type="presOf" srcId="{913E901E-208D-41F8-AA43-ED22D155C096}" destId="{37BFC338-FF9F-458E-B8CB-2D5E7FC604F7}" srcOrd="0" destOrd="4" presId="urn:microsoft.com/office/officeart/2005/8/layout/vList2"/>
    <dgm:cxn modelId="{15733665-C511-4ED0-AF88-65488824A0C3}" srcId="{0DB8C9F8-59CA-4116-B8EB-180FAAB8A186}" destId="{F0480C19-52DA-47D4-9ED9-F3A87B7EFD09}" srcOrd="1" destOrd="0" parTransId="{A8113625-FBEC-44D7-A9D4-A1075DE77D78}" sibTransId="{1719DE79-CE6B-4E82-9AA9-117BFB561D03}"/>
    <dgm:cxn modelId="{9F44E26C-5649-4B48-87EB-5382D898BC21}" srcId="{3C96193A-7B94-4558-B4B2-DADC40A947A9}" destId="{11A218A2-92B9-41CC-AF02-A895D4AFB57C}" srcOrd="2" destOrd="0" parTransId="{1C72E2F3-FD37-4865-83B9-7CE621780C55}" sibTransId="{2AEEA794-B089-4B54-942A-DFB8C50CBC67}"/>
    <dgm:cxn modelId="{4691B270-ED4E-48E4-9D50-CA77759EC03F}" type="presOf" srcId="{0DB8C9F8-59CA-4116-B8EB-180FAAB8A186}" destId="{A811CD54-00F4-4815-82FF-8383F4CB01F5}" srcOrd="0" destOrd="0" presId="urn:microsoft.com/office/officeart/2005/8/layout/vList2"/>
    <dgm:cxn modelId="{635D6A75-D2A8-4D74-B9DA-7BF030B96CE4}" srcId="{0DB8C9F8-59CA-4116-B8EB-180FAAB8A186}" destId="{D16B12EF-39D7-445D-86B8-AD44E35FD400}" srcOrd="0" destOrd="0" parTransId="{709509C0-05CE-4E69-8CC5-6D46C0049224}" sibTransId="{60C864EE-4973-4DE1-BB36-D88EE7015563}"/>
    <dgm:cxn modelId="{716DB37B-96F6-4A39-A5A4-CDD334192AF5}" type="presOf" srcId="{1ECC8427-AEFA-4734-9CF3-3CA2B34C65DD}" destId="{37BFC338-FF9F-458E-B8CB-2D5E7FC604F7}" srcOrd="0" destOrd="3" presId="urn:microsoft.com/office/officeart/2005/8/layout/vList2"/>
    <dgm:cxn modelId="{43C1E685-0FE4-47FA-8E4B-03D3E922AD11}" srcId="{3C96193A-7B94-4558-B4B2-DADC40A947A9}" destId="{37A9D5A4-B74B-4280-9992-7AD920B20C1F}" srcOrd="1" destOrd="0" parTransId="{9B93C757-F76D-42FC-9DDF-56526949BDD7}" sibTransId="{7AC1D67E-1926-4F35-A24C-B253C6515152}"/>
    <dgm:cxn modelId="{EDBACAB5-B120-4BA9-A549-DC1495B3B909}" type="presOf" srcId="{11A218A2-92B9-41CC-AF02-A895D4AFB57C}" destId="{37BFC338-FF9F-458E-B8CB-2D5E7FC604F7}" srcOrd="0" destOrd="2" presId="urn:microsoft.com/office/officeart/2005/8/layout/vList2"/>
    <dgm:cxn modelId="{36CD3BC4-6B5F-491F-ACC2-EB476AA467A8}" type="presOf" srcId="{37A9D5A4-B74B-4280-9992-7AD920B20C1F}" destId="{37BFC338-FF9F-458E-B8CB-2D5E7FC604F7}" srcOrd="0" destOrd="1" presId="urn:microsoft.com/office/officeart/2005/8/layout/vList2"/>
    <dgm:cxn modelId="{1FB7A8C9-71AA-4D07-AD7C-87DBA6785FEB}" srcId="{3C96193A-7B94-4558-B4B2-DADC40A947A9}" destId="{913E901E-208D-41F8-AA43-ED22D155C096}" srcOrd="4" destOrd="0" parTransId="{4D57B0E0-5982-4889-A384-0E76E71D5DFB}" sibTransId="{43541B0C-CF0E-45A1-9224-2FD835626BF5}"/>
    <dgm:cxn modelId="{DE3B35E0-A28B-4788-9A88-1FD1C7338963}" type="presOf" srcId="{D16B12EF-39D7-445D-86B8-AD44E35FD400}" destId="{AC888A10-31F5-40F9-B838-E43DCFD27FEF}" srcOrd="0" destOrd="0" presId="urn:microsoft.com/office/officeart/2005/8/layout/vList2"/>
    <dgm:cxn modelId="{2FB552F4-7884-4EC3-A933-1AA893896A3A}" type="presOf" srcId="{F493517C-2D4D-4A9F-B39E-D607D2E60B29}" destId="{37BFC338-FF9F-458E-B8CB-2D5E7FC604F7}" srcOrd="0" destOrd="0" presId="urn:microsoft.com/office/officeart/2005/8/layout/vList2"/>
    <dgm:cxn modelId="{13CD5D36-4BEA-4898-A159-C096B474B188}" type="presParOf" srcId="{A811CD54-00F4-4815-82FF-8383F4CB01F5}" destId="{AC888A10-31F5-40F9-B838-E43DCFD27FEF}" srcOrd="0" destOrd="0" presId="urn:microsoft.com/office/officeart/2005/8/layout/vList2"/>
    <dgm:cxn modelId="{18F626FA-2B0E-4151-A9EA-FA6319B69F97}" type="presParOf" srcId="{A811CD54-00F4-4815-82FF-8383F4CB01F5}" destId="{10717DF0-1BEC-4531-81A4-9D108BC43ECB}" srcOrd="1" destOrd="0" presId="urn:microsoft.com/office/officeart/2005/8/layout/vList2"/>
    <dgm:cxn modelId="{ED9A1784-9445-4BB7-9181-5B1DB089AA5E}" type="presParOf" srcId="{A811CD54-00F4-4815-82FF-8383F4CB01F5}" destId="{15F05622-4573-4403-9951-E72CCA826867}" srcOrd="2" destOrd="0" presId="urn:microsoft.com/office/officeart/2005/8/layout/vList2"/>
    <dgm:cxn modelId="{6AB419B9-59B9-42E5-BB6E-5CFA929F507B}" type="presParOf" srcId="{A811CD54-00F4-4815-82FF-8383F4CB01F5}" destId="{79142ADA-4FDC-4093-87AE-767506F33CBE}" srcOrd="3" destOrd="0" presId="urn:microsoft.com/office/officeart/2005/8/layout/vList2"/>
    <dgm:cxn modelId="{F7D92C49-F688-4A38-B891-418E5664441A}" type="presParOf" srcId="{A811CD54-00F4-4815-82FF-8383F4CB01F5}" destId="{EC21AEF1-ADA9-4656-B3C1-CAD69669C074}" srcOrd="4" destOrd="0" presId="urn:microsoft.com/office/officeart/2005/8/layout/vList2"/>
    <dgm:cxn modelId="{D58A0BDE-EE40-4675-B42B-7386749C149B}" type="presParOf" srcId="{A811CD54-00F4-4815-82FF-8383F4CB01F5}" destId="{37BFC338-FF9F-458E-B8CB-2D5E7FC604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598B44-DD42-4E74-8159-E9B4EA776A76}"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s-AR"/>
        </a:p>
      </dgm:t>
    </dgm:pt>
    <dgm:pt modelId="{1B2E001D-705E-4376-B2EA-FF8AB0D59098}">
      <dgm:prSet phldrT="[Texto]"/>
      <dgm:spPr>
        <a:xfrm>
          <a:off x="1963223" y="1844071"/>
          <a:ext cx="2004156" cy="200415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AR">
              <a:solidFill>
                <a:sysClr val="window" lastClr="FFFFFF"/>
              </a:solidFill>
              <a:latin typeface="Calibri" panose="020F0502020204030204"/>
              <a:ea typeface="+mn-ea"/>
              <a:cs typeface="+mn-cs"/>
            </a:rPr>
            <a:t>Contextos femicidas</a:t>
          </a:r>
        </a:p>
      </dgm:t>
    </dgm:pt>
    <dgm:pt modelId="{BF033BF2-7A38-45B7-AFCD-0AE9434B6B51}" type="parTrans" cxnId="{A518ADEC-C076-4461-ABE4-F0738F083268}">
      <dgm:prSet/>
      <dgm:spPr/>
      <dgm:t>
        <a:bodyPr/>
        <a:lstStyle/>
        <a:p>
          <a:endParaRPr lang="es-AR"/>
        </a:p>
      </dgm:t>
    </dgm:pt>
    <dgm:pt modelId="{50822952-A0B7-4502-AAD1-E65EE26159D5}" type="sibTrans" cxnId="{A518ADEC-C076-4461-ABE4-F0738F083268}">
      <dgm:prSet/>
      <dgm:spPr/>
      <dgm:t>
        <a:bodyPr/>
        <a:lstStyle/>
        <a:p>
          <a:endParaRPr lang="es-AR"/>
        </a:p>
      </dgm:t>
    </dgm:pt>
    <dgm:pt modelId="{0279B6DB-E013-4DB2-874C-308A968407B3}">
      <dgm:prSet phldrT="[Texto]"/>
      <dgm:spPr>
        <a:xfrm>
          <a:off x="2193701" y="-50904"/>
          <a:ext cx="1543200" cy="1543200"/>
        </a:xfr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r>
            <a:rPr lang="es-AR" dirty="0">
              <a:solidFill>
                <a:sysClr val="window" lastClr="FFFFFF"/>
              </a:solidFill>
              <a:latin typeface="Calibri" panose="020F0502020204030204"/>
              <a:ea typeface="+mn-ea"/>
              <a:cs typeface="+mn-cs"/>
            </a:rPr>
            <a:t>Femicidio íntimo o familiar</a:t>
          </a:r>
        </a:p>
      </dgm:t>
    </dgm:pt>
    <dgm:pt modelId="{7BEDABA9-91A5-48BB-9B98-187EFD05BA9E}" type="parTrans" cxnId="{ADD23A76-6FCA-4144-95F3-1DE092DE29FF}">
      <dgm:prSet/>
      <dgm:spPr/>
      <dgm:t>
        <a:bodyPr/>
        <a:lstStyle/>
        <a:p>
          <a:endParaRPr lang="es-AR"/>
        </a:p>
      </dgm:t>
    </dgm:pt>
    <dgm:pt modelId="{D7073D77-EA4B-42F5-B22F-F575E5405B2A}" type="sibTrans" cxnId="{ADD23A76-6FCA-4144-95F3-1DE092DE29FF}">
      <dgm:prSet/>
      <dgm:spPr>
        <a:xfrm>
          <a:off x="801145" y="670158"/>
          <a:ext cx="4351918" cy="4351918"/>
        </a:xfrm>
        <a:solidFill>
          <a:srgbClr val="4472C4">
            <a:tint val="60000"/>
            <a:hueOff val="0"/>
            <a:satOff val="0"/>
            <a:lumOff val="0"/>
            <a:alphaOff val="0"/>
          </a:srgbClr>
        </a:solidFill>
        <a:ln>
          <a:noFill/>
        </a:ln>
        <a:effectLst/>
      </dgm:spPr>
      <dgm:t>
        <a:bodyPr/>
        <a:lstStyle/>
        <a:p>
          <a:endParaRPr lang="es-AR"/>
        </a:p>
      </dgm:t>
    </dgm:pt>
    <dgm:pt modelId="{625E8CC0-8AEB-4199-B77D-993876D21343}">
      <dgm:prSet phldrT="[Texto]" custT="1"/>
      <dgm:spPr>
        <a:xfrm>
          <a:off x="4220230" y="1397439"/>
          <a:ext cx="1543200" cy="154320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s-AR" sz="1200" dirty="0">
              <a:solidFill>
                <a:sysClr val="window" lastClr="FFFFFF"/>
              </a:solidFill>
              <a:latin typeface="Calibri" panose="020F0502020204030204"/>
              <a:ea typeface="+mn-ea"/>
              <a:cs typeface="+mn-cs"/>
            </a:rPr>
            <a:t>Femicidios en contexto de criminalidad organizada</a:t>
          </a:r>
        </a:p>
      </dgm:t>
    </dgm:pt>
    <dgm:pt modelId="{183B53DB-1EA3-4A09-BE49-19FA1D9DFAEB}" type="parTrans" cxnId="{21810C1C-05F9-4C0A-B0E6-4833821CAEE6}">
      <dgm:prSet/>
      <dgm:spPr/>
      <dgm:t>
        <a:bodyPr/>
        <a:lstStyle/>
        <a:p>
          <a:endParaRPr lang="es-AR"/>
        </a:p>
      </dgm:t>
    </dgm:pt>
    <dgm:pt modelId="{A89547D4-E42B-480F-B03B-7E1F559FE2C8}" type="sibTrans" cxnId="{21810C1C-05F9-4C0A-B0E6-4833821CAEE6}">
      <dgm:prSet/>
      <dgm:spPr>
        <a:xfrm>
          <a:off x="798859" y="663317"/>
          <a:ext cx="4351918" cy="4351918"/>
        </a:xfrm>
        <a:solidFill>
          <a:srgbClr val="4472C4">
            <a:tint val="60000"/>
            <a:hueOff val="0"/>
            <a:satOff val="0"/>
            <a:lumOff val="0"/>
            <a:alphaOff val="0"/>
          </a:srgbClr>
        </a:solidFill>
        <a:ln>
          <a:noFill/>
        </a:ln>
        <a:effectLst/>
      </dgm:spPr>
      <dgm:t>
        <a:bodyPr/>
        <a:lstStyle/>
        <a:p>
          <a:endParaRPr lang="es-AR"/>
        </a:p>
      </dgm:t>
    </dgm:pt>
    <dgm:pt modelId="{F6D2EF26-5BBD-4C6D-BEB9-A19AD9AD04DA}">
      <dgm:prSet phldrT="[Texto]" custT="1"/>
      <dgm:spPr>
        <a:xfrm>
          <a:off x="3380975" y="3794078"/>
          <a:ext cx="1667274" cy="1543200"/>
        </a:xfr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r>
            <a:rPr lang="es-AR" sz="1400" dirty="0" err="1">
              <a:solidFill>
                <a:sysClr val="window" lastClr="FFFFFF"/>
              </a:solidFill>
              <a:latin typeface="Calibri" panose="020F0502020204030204"/>
              <a:ea typeface="+mn-ea"/>
              <a:cs typeface="+mn-cs"/>
            </a:rPr>
            <a:t>Travesticidio</a:t>
          </a:r>
          <a:r>
            <a:rPr lang="es-AR" sz="1400" dirty="0">
              <a:solidFill>
                <a:sysClr val="window" lastClr="FFFFFF"/>
              </a:solidFill>
              <a:latin typeface="Calibri" panose="020F0502020204030204"/>
              <a:ea typeface="+mn-ea"/>
              <a:cs typeface="+mn-cs"/>
            </a:rPr>
            <a:t>/</a:t>
          </a:r>
        </a:p>
        <a:p>
          <a:r>
            <a:rPr lang="es-AR" sz="1400" dirty="0" err="1">
              <a:solidFill>
                <a:sysClr val="window" lastClr="FFFFFF"/>
              </a:solidFill>
              <a:latin typeface="Calibri" panose="020F0502020204030204"/>
              <a:ea typeface="+mn-ea"/>
              <a:cs typeface="+mn-cs"/>
            </a:rPr>
            <a:t>transfemicidio</a:t>
          </a:r>
          <a:endParaRPr lang="es-AR" sz="1400" dirty="0">
            <a:solidFill>
              <a:sysClr val="window" lastClr="FFFFFF"/>
            </a:solidFill>
            <a:latin typeface="Calibri" panose="020F0502020204030204"/>
            <a:ea typeface="+mn-ea"/>
            <a:cs typeface="+mn-cs"/>
          </a:endParaRPr>
        </a:p>
      </dgm:t>
    </dgm:pt>
    <dgm:pt modelId="{D64F6291-E549-4385-8170-99B0475809F3}" type="parTrans" cxnId="{ECD5740D-4B59-4596-A2FE-CA412117A93C}">
      <dgm:prSet/>
      <dgm:spPr/>
      <dgm:t>
        <a:bodyPr/>
        <a:lstStyle/>
        <a:p>
          <a:endParaRPr lang="es-AR"/>
        </a:p>
      </dgm:t>
    </dgm:pt>
    <dgm:pt modelId="{F6B4D906-5380-4D5A-89FE-951C747FE894}" type="sibTrans" cxnId="{ECD5740D-4B59-4596-A2FE-CA412117A93C}">
      <dgm:prSet/>
      <dgm:spPr>
        <a:xfrm>
          <a:off x="789343" y="670191"/>
          <a:ext cx="4351918" cy="4351918"/>
        </a:xfrm>
        <a:solidFill>
          <a:srgbClr val="4472C4">
            <a:tint val="60000"/>
            <a:hueOff val="0"/>
            <a:satOff val="0"/>
            <a:lumOff val="0"/>
            <a:alphaOff val="0"/>
          </a:srgbClr>
        </a:solidFill>
        <a:ln>
          <a:noFill/>
        </a:ln>
        <a:effectLst/>
      </dgm:spPr>
      <dgm:t>
        <a:bodyPr/>
        <a:lstStyle/>
        <a:p>
          <a:endParaRPr lang="es-AR"/>
        </a:p>
      </dgm:t>
    </dgm:pt>
    <dgm:pt modelId="{F7DD37DA-0D27-491E-9D1E-05CB02D45157}">
      <dgm:prSet phldrT="[Texto]" custT="1"/>
      <dgm:spPr>
        <a:xfrm>
          <a:off x="944391" y="3794078"/>
          <a:ext cx="1543200" cy="1543200"/>
        </a:xfr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r>
            <a:rPr lang="es-AR" sz="1600" dirty="0">
              <a:solidFill>
                <a:sysClr val="window" lastClr="FFFFFF"/>
              </a:solidFill>
              <a:latin typeface="Calibri" panose="020F0502020204030204"/>
              <a:ea typeface="+mn-ea"/>
              <a:cs typeface="+mn-cs"/>
            </a:rPr>
            <a:t>Otros contextos femicidas</a:t>
          </a:r>
        </a:p>
      </dgm:t>
    </dgm:pt>
    <dgm:pt modelId="{776B0F4C-F62E-4403-A8AE-3DF8C0214379}" type="parTrans" cxnId="{A1A2C9FF-7F0B-45A5-98E2-F770C9F6E953}">
      <dgm:prSet/>
      <dgm:spPr/>
      <dgm:t>
        <a:bodyPr/>
        <a:lstStyle/>
        <a:p>
          <a:endParaRPr lang="es-AR"/>
        </a:p>
      </dgm:t>
    </dgm:pt>
    <dgm:pt modelId="{2E615CAF-C8C0-45C3-9FC1-B85E665264E0}" type="sibTrans" cxnId="{A1A2C9FF-7F0B-45A5-98E2-F770C9F6E953}">
      <dgm:prSet/>
      <dgm:spPr>
        <a:xfrm>
          <a:off x="789343" y="670191"/>
          <a:ext cx="4351918" cy="4351918"/>
        </a:xfrm>
        <a:solidFill>
          <a:srgbClr val="4472C4">
            <a:tint val="60000"/>
            <a:hueOff val="0"/>
            <a:satOff val="0"/>
            <a:lumOff val="0"/>
            <a:alphaOff val="0"/>
          </a:srgbClr>
        </a:solidFill>
        <a:ln>
          <a:noFill/>
        </a:ln>
        <a:effectLst/>
      </dgm:spPr>
      <dgm:t>
        <a:bodyPr/>
        <a:lstStyle/>
        <a:p>
          <a:endParaRPr lang="es-AR"/>
        </a:p>
      </dgm:t>
    </dgm:pt>
    <dgm:pt modelId="{EA3DFEAA-16EA-4B01-BBAE-FA473C985CDD}">
      <dgm:prSet phldrT="[Texto]" custT="1"/>
      <dgm:spPr>
        <a:xfrm>
          <a:off x="242420" y="1487893"/>
          <a:ext cx="1402909" cy="1402909"/>
        </a:xfr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r>
            <a:rPr lang="es-AR" sz="1600" dirty="0">
              <a:solidFill>
                <a:sysClr val="window" lastClr="FFFFFF"/>
              </a:solidFill>
              <a:latin typeface="Calibri" panose="020F0502020204030204"/>
              <a:ea typeface="+mn-ea"/>
              <a:cs typeface="+mn-cs"/>
            </a:rPr>
            <a:t>Femicidio sexual o no íntimo</a:t>
          </a:r>
        </a:p>
      </dgm:t>
    </dgm:pt>
    <dgm:pt modelId="{B5662ACB-4C63-4242-A5D5-1A451E23A7D0}" type="parTrans" cxnId="{A97E3C28-C849-4EAB-BC9D-0F106C558BAE}">
      <dgm:prSet/>
      <dgm:spPr/>
      <dgm:t>
        <a:bodyPr/>
        <a:lstStyle/>
        <a:p>
          <a:endParaRPr lang="es-AR"/>
        </a:p>
      </dgm:t>
    </dgm:pt>
    <dgm:pt modelId="{EDAC80E2-5212-444C-B068-EB8BD3C9A1D3}" type="sibTrans" cxnId="{A97E3C28-C849-4EAB-BC9D-0F106C558BAE}">
      <dgm:prSet/>
      <dgm:spPr>
        <a:xfrm>
          <a:off x="789343" y="670191"/>
          <a:ext cx="4351918" cy="4351918"/>
        </a:xfrm>
        <a:solidFill>
          <a:srgbClr val="4472C4">
            <a:tint val="60000"/>
            <a:hueOff val="0"/>
            <a:satOff val="0"/>
            <a:lumOff val="0"/>
            <a:alphaOff val="0"/>
          </a:srgbClr>
        </a:solidFill>
        <a:ln>
          <a:noFill/>
        </a:ln>
        <a:effectLst/>
      </dgm:spPr>
      <dgm:t>
        <a:bodyPr/>
        <a:lstStyle/>
        <a:p>
          <a:endParaRPr lang="es-AR"/>
        </a:p>
      </dgm:t>
    </dgm:pt>
    <dgm:pt modelId="{C179A6C7-AEED-4311-9213-F60F1CF10B1D}" type="pres">
      <dgm:prSet presAssocID="{FC598B44-DD42-4E74-8159-E9B4EA776A76}" presName="Name0" presStyleCnt="0">
        <dgm:presLayoutVars>
          <dgm:chMax val="1"/>
          <dgm:dir/>
          <dgm:animLvl val="ctr"/>
          <dgm:resizeHandles val="exact"/>
        </dgm:presLayoutVars>
      </dgm:prSet>
      <dgm:spPr/>
    </dgm:pt>
    <dgm:pt modelId="{B845F68F-31FB-4DA8-A8B7-679104E2C51A}" type="pres">
      <dgm:prSet presAssocID="{1B2E001D-705E-4376-B2EA-FF8AB0D59098}" presName="centerShape" presStyleLbl="node0" presStyleIdx="0" presStyleCnt="1"/>
      <dgm:spPr>
        <a:prstGeom prst="ellipse">
          <a:avLst/>
        </a:prstGeom>
      </dgm:spPr>
    </dgm:pt>
    <dgm:pt modelId="{4B8AEDC0-FEDD-4EA7-8575-402C1791C5B2}" type="pres">
      <dgm:prSet presAssocID="{0279B6DB-E013-4DB2-874C-308A968407B3}" presName="node" presStyleLbl="node1" presStyleIdx="0" presStyleCnt="5" custScaleX="110000" custScaleY="110000">
        <dgm:presLayoutVars>
          <dgm:bulletEnabled val="1"/>
        </dgm:presLayoutVars>
      </dgm:prSet>
      <dgm:spPr>
        <a:prstGeom prst="ellipse">
          <a:avLst/>
        </a:prstGeom>
      </dgm:spPr>
    </dgm:pt>
    <dgm:pt modelId="{9EA74B21-FE4F-45B3-81E3-EBEF3DD5A70C}" type="pres">
      <dgm:prSet presAssocID="{0279B6DB-E013-4DB2-874C-308A968407B3}" presName="dummy" presStyleCnt="0"/>
      <dgm:spPr/>
    </dgm:pt>
    <dgm:pt modelId="{F93B9EE4-6D64-4C84-8742-467C40386B4C}" type="pres">
      <dgm:prSet presAssocID="{D7073D77-EA4B-42F5-B22F-F575E5405B2A}" presName="sibTrans" presStyleLbl="sibTrans2D1" presStyleIdx="0" presStyleCnt="5"/>
      <dgm:spPr>
        <a:prstGeom prst="blockArc">
          <a:avLst>
            <a:gd name="adj1" fmla="val 16180911"/>
            <a:gd name="adj2" fmla="val 20485460"/>
            <a:gd name="adj3" fmla="val 4642"/>
          </a:avLst>
        </a:prstGeom>
      </dgm:spPr>
    </dgm:pt>
    <dgm:pt modelId="{7AB56888-95F5-4141-A338-7DD4FD4994F5}" type="pres">
      <dgm:prSet presAssocID="{625E8CC0-8AEB-4199-B77D-993876D21343}" presName="node" presStyleLbl="node1" presStyleIdx="1" presStyleCnt="5" custAng="0" custScaleX="110000" custScaleY="110000" custRadScaleRad="100527" custRadScaleInc="-1982">
        <dgm:presLayoutVars>
          <dgm:bulletEnabled val="1"/>
        </dgm:presLayoutVars>
      </dgm:prSet>
      <dgm:spPr>
        <a:prstGeom prst="ellipse">
          <a:avLst/>
        </a:prstGeom>
      </dgm:spPr>
    </dgm:pt>
    <dgm:pt modelId="{158B04A8-ACA5-4C0C-83D0-E73D60BA94E4}" type="pres">
      <dgm:prSet presAssocID="{625E8CC0-8AEB-4199-B77D-993876D21343}" presName="dummy" presStyleCnt="0"/>
      <dgm:spPr/>
    </dgm:pt>
    <dgm:pt modelId="{304C8DE9-9BE3-4043-B125-4CC230828D3D}" type="pres">
      <dgm:prSet presAssocID="{A89547D4-E42B-480F-B03B-7E1F559FE2C8}" presName="sibTrans" presStyleLbl="sibTrans2D1" presStyleIdx="1" presStyleCnt="5"/>
      <dgm:spPr>
        <a:prstGeom prst="blockArc">
          <a:avLst>
            <a:gd name="adj1" fmla="val 20497126"/>
            <a:gd name="adj2" fmla="val 3258987"/>
            <a:gd name="adj3" fmla="val 4642"/>
          </a:avLst>
        </a:prstGeom>
      </dgm:spPr>
    </dgm:pt>
    <dgm:pt modelId="{0BF062D5-C873-4C4A-898D-9345565BA0F1}" type="pres">
      <dgm:prSet presAssocID="{F6D2EF26-5BBD-4C6D-BEB9-A19AD9AD04DA}" presName="node" presStyleLbl="node1" presStyleIdx="2" presStyleCnt="5" custScaleX="130486" custScaleY="110000">
        <dgm:presLayoutVars>
          <dgm:bulletEnabled val="1"/>
        </dgm:presLayoutVars>
      </dgm:prSet>
      <dgm:spPr>
        <a:prstGeom prst="ellipse">
          <a:avLst/>
        </a:prstGeom>
      </dgm:spPr>
    </dgm:pt>
    <dgm:pt modelId="{C99EA8D0-B427-45E6-A4D1-A88843BC14A1}" type="pres">
      <dgm:prSet presAssocID="{F6D2EF26-5BBD-4C6D-BEB9-A19AD9AD04DA}" presName="dummy" presStyleCnt="0"/>
      <dgm:spPr/>
    </dgm:pt>
    <dgm:pt modelId="{2B692DD6-D474-49CC-A8FE-B43AB4C12C0B}" type="pres">
      <dgm:prSet presAssocID="{F6B4D906-5380-4D5A-89FE-951C747FE894}" presName="sibTrans" presStyleLbl="sibTrans2D1" presStyleIdx="2" presStyleCnt="5"/>
      <dgm:spPr>
        <a:prstGeom prst="blockArc">
          <a:avLst>
            <a:gd name="adj1" fmla="val 3240000"/>
            <a:gd name="adj2" fmla="val 7560000"/>
            <a:gd name="adj3" fmla="val 4642"/>
          </a:avLst>
        </a:prstGeom>
      </dgm:spPr>
    </dgm:pt>
    <dgm:pt modelId="{656A19F4-B0DF-4162-9036-41F30F717FA4}" type="pres">
      <dgm:prSet presAssocID="{F7DD37DA-0D27-491E-9D1E-05CB02D45157}" presName="node" presStyleLbl="node1" presStyleIdx="3" presStyleCnt="5" custScaleX="110000" custScaleY="110000">
        <dgm:presLayoutVars>
          <dgm:bulletEnabled val="1"/>
        </dgm:presLayoutVars>
      </dgm:prSet>
      <dgm:spPr>
        <a:prstGeom prst="ellipse">
          <a:avLst/>
        </a:prstGeom>
      </dgm:spPr>
    </dgm:pt>
    <dgm:pt modelId="{F0BD00F0-3D21-4E91-A6C6-75AB6ACE8FF3}" type="pres">
      <dgm:prSet presAssocID="{F7DD37DA-0D27-491E-9D1E-05CB02D45157}" presName="dummy" presStyleCnt="0"/>
      <dgm:spPr/>
    </dgm:pt>
    <dgm:pt modelId="{F2A65825-CA65-4E79-BB3D-F51270E1E870}" type="pres">
      <dgm:prSet presAssocID="{2E615CAF-C8C0-45C3-9FC1-B85E665264E0}" presName="sibTrans" presStyleLbl="sibTrans2D1" presStyleIdx="3" presStyleCnt="5"/>
      <dgm:spPr>
        <a:prstGeom prst="blockArc">
          <a:avLst>
            <a:gd name="adj1" fmla="val 7560000"/>
            <a:gd name="adj2" fmla="val 11880000"/>
            <a:gd name="adj3" fmla="val 4642"/>
          </a:avLst>
        </a:prstGeom>
      </dgm:spPr>
    </dgm:pt>
    <dgm:pt modelId="{5C0DAD32-2D37-429A-A762-52E73AC32F76}" type="pres">
      <dgm:prSet presAssocID="{EA3DFEAA-16EA-4B01-BBAE-FA473C985CDD}" presName="node" presStyleLbl="node1" presStyleIdx="4" presStyleCnt="5" custScaleX="128972">
        <dgm:presLayoutVars>
          <dgm:bulletEnabled val="1"/>
        </dgm:presLayoutVars>
      </dgm:prSet>
      <dgm:spPr>
        <a:prstGeom prst="ellipse">
          <a:avLst/>
        </a:prstGeom>
      </dgm:spPr>
    </dgm:pt>
    <dgm:pt modelId="{F0070D9B-C549-4B21-AB51-3FF783DE13B8}" type="pres">
      <dgm:prSet presAssocID="{EA3DFEAA-16EA-4B01-BBAE-FA473C985CDD}" presName="dummy" presStyleCnt="0"/>
      <dgm:spPr/>
    </dgm:pt>
    <dgm:pt modelId="{69D9EC3C-22EC-48FE-A03E-984824C26810}" type="pres">
      <dgm:prSet presAssocID="{EDAC80E2-5212-444C-B068-EB8BD3C9A1D3}" presName="sibTrans" presStyleLbl="sibTrans2D1" presStyleIdx="4" presStyleCnt="5"/>
      <dgm:spPr>
        <a:prstGeom prst="blockArc">
          <a:avLst>
            <a:gd name="adj1" fmla="val 11880000"/>
            <a:gd name="adj2" fmla="val 16200000"/>
            <a:gd name="adj3" fmla="val 4642"/>
          </a:avLst>
        </a:prstGeom>
      </dgm:spPr>
    </dgm:pt>
  </dgm:ptLst>
  <dgm:cxnLst>
    <dgm:cxn modelId="{ECD5740D-4B59-4596-A2FE-CA412117A93C}" srcId="{1B2E001D-705E-4376-B2EA-FF8AB0D59098}" destId="{F6D2EF26-5BBD-4C6D-BEB9-A19AD9AD04DA}" srcOrd="2" destOrd="0" parTransId="{D64F6291-E549-4385-8170-99B0475809F3}" sibTransId="{F6B4D906-5380-4D5A-89FE-951C747FE894}"/>
    <dgm:cxn modelId="{C4A38712-09A4-C14F-9194-780A74679756}" type="presOf" srcId="{0279B6DB-E013-4DB2-874C-308A968407B3}" destId="{4B8AEDC0-FEDD-4EA7-8575-402C1791C5B2}" srcOrd="0" destOrd="0" presId="urn:microsoft.com/office/officeart/2005/8/layout/radial6"/>
    <dgm:cxn modelId="{255CBF16-2090-6D46-B687-71D333B9FE73}" type="presOf" srcId="{EA3DFEAA-16EA-4B01-BBAE-FA473C985CDD}" destId="{5C0DAD32-2D37-429A-A762-52E73AC32F76}" srcOrd="0" destOrd="0" presId="urn:microsoft.com/office/officeart/2005/8/layout/radial6"/>
    <dgm:cxn modelId="{21810C1C-05F9-4C0A-B0E6-4833821CAEE6}" srcId="{1B2E001D-705E-4376-B2EA-FF8AB0D59098}" destId="{625E8CC0-8AEB-4199-B77D-993876D21343}" srcOrd="1" destOrd="0" parTransId="{183B53DB-1EA3-4A09-BE49-19FA1D9DFAEB}" sibTransId="{A89547D4-E42B-480F-B03B-7E1F559FE2C8}"/>
    <dgm:cxn modelId="{00780F1E-8EB2-9145-BD5A-F276AB08CC06}" type="presOf" srcId="{625E8CC0-8AEB-4199-B77D-993876D21343}" destId="{7AB56888-95F5-4141-A338-7DD4FD4994F5}" srcOrd="0" destOrd="0" presId="urn:microsoft.com/office/officeart/2005/8/layout/radial6"/>
    <dgm:cxn modelId="{A97E3C28-C849-4EAB-BC9D-0F106C558BAE}" srcId="{1B2E001D-705E-4376-B2EA-FF8AB0D59098}" destId="{EA3DFEAA-16EA-4B01-BBAE-FA473C985CDD}" srcOrd="4" destOrd="0" parTransId="{B5662ACB-4C63-4242-A5D5-1A451E23A7D0}" sibTransId="{EDAC80E2-5212-444C-B068-EB8BD3C9A1D3}"/>
    <dgm:cxn modelId="{CE237228-0429-4845-A435-4841F89C7229}" type="presOf" srcId="{1B2E001D-705E-4376-B2EA-FF8AB0D59098}" destId="{B845F68F-31FB-4DA8-A8B7-679104E2C51A}" srcOrd="0" destOrd="0" presId="urn:microsoft.com/office/officeart/2005/8/layout/radial6"/>
    <dgm:cxn modelId="{ADD23A76-6FCA-4144-95F3-1DE092DE29FF}" srcId="{1B2E001D-705E-4376-B2EA-FF8AB0D59098}" destId="{0279B6DB-E013-4DB2-874C-308A968407B3}" srcOrd="0" destOrd="0" parTransId="{7BEDABA9-91A5-48BB-9B98-187EFD05BA9E}" sibTransId="{D7073D77-EA4B-42F5-B22F-F575E5405B2A}"/>
    <dgm:cxn modelId="{9334A580-7196-F941-8EAC-50AE389304A5}" type="presOf" srcId="{2E615CAF-C8C0-45C3-9FC1-B85E665264E0}" destId="{F2A65825-CA65-4E79-BB3D-F51270E1E870}" srcOrd="0" destOrd="0" presId="urn:microsoft.com/office/officeart/2005/8/layout/radial6"/>
    <dgm:cxn modelId="{0BD7A981-1FBB-8741-8C24-54F15D84BA22}" type="presOf" srcId="{D7073D77-EA4B-42F5-B22F-F575E5405B2A}" destId="{F93B9EE4-6D64-4C84-8742-467C40386B4C}" srcOrd="0" destOrd="0" presId="urn:microsoft.com/office/officeart/2005/8/layout/radial6"/>
    <dgm:cxn modelId="{4DA58A84-C086-D24E-A1AD-74129E4510BA}" type="presOf" srcId="{EDAC80E2-5212-444C-B068-EB8BD3C9A1D3}" destId="{69D9EC3C-22EC-48FE-A03E-984824C26810}" srcOrd="0" destOrd="0" presId="urn:microsoft.com/office/officeart/2005/8/layout/radial6"/>
    <dgm:cxn modelId="{28EBE89E-1ED4-0C43-A943-20D008C962E7}" type="presOf" srcId="{F6D2EF26-5BBD-4C6D-BEB9-A19AD9AD04DA}" destId="{0BF062D5-C873-4C4A-898D-9345565BA0F1}" srcOrd="0" destOrd="0" presId="urn:microsoft.com/office/officeart/2005/8/layout/radial6"/>
    <dgm:cxn modelId="{26F82BAC-55D5-EB42-AF94-B578D5717A91}" type="presOf" srcId="{F7DD37DA-0D27-491E-9D1E-05CB02D45157}" destId="{656A19F4-B0DF-4162-9036-41F30F717FA4}" srcOrd="0" destOrd="0" presId="urn:microsoft.com/office/officeart/2005/8/layout/radial6"/>
    <dgm:cxn modelId="{1D5B23D0-CC36-3948-A838-06A15327A47E}" type="presOf" srcId="{A89547D4-E42B-480F-B03B-7E1F559FE2C8}" destId="{304C8DE9-9BE3-4043-B125-4CC230828D3D}" srcOrd="0" destOrd="0" presId="urn:microsoft.com/office/officeart/2005/8/layout/radial6"/>
    <dgm:cxn modelId="{4B7E10DA-ACCF-0948-9F0E-CF1612AE67E6}" type="presOf" srcId="{FC598B44-DD42-4E74-8159-E9B4EA776A76}" destId="{C179A6C7-AEED-4311-9213-F60F1CF10B1D}" srcOrd="0" destOrd="0" presId="urn:microsoft.com/office/officeart/2005/8/layout/radial6"/>
    <dgm:cxn modelId="{E4B106DC-5860-274C-888D-EA8A7EAF6240}" type="presOf" srcId="{F6B4D906-5380-4D5A-89FE-951C747FE894}" destId="{2B692DD6-D474-49CC-A8FE-B43AB4C12C0B}" srcOrd="0" destOrd="0" presId="urn:microsoft.com/office/officeart/2005/8/layout/radial6"/>
    <dgm:cxn modelId="{A518ADEC-C076-4461-ABE4-F0738F083268}" srcId="{FC598B44-DD42-4E74-8159-E9B4EA776A76}" destId="{1B2E001D-705E-4376-B2EA-FF8AB0D59098}" srcOrd="0" destOrd="0" parTransId="{BF033BF2-7A38-45B7-AFCD-0AE9434B6B51}" sibTransId="{50822952-A0B7-4502-AAD1-E65EE26159D5}"/>
    <dgm:cxn modelId="{A1A2C9FF-7F0B-45A5-98E2-F770C9F6E953}" srcId="{1B2E001D-705E-4376-B2EA-FF8AB0D59098}" destId="{F7DD37DA-0D27-491E-9D1E-05CB02D45157}" srcOrd="3" destOrd="0" parTransId="{776B0F4C-F62E-4403-A8AE-3DF8C0214379}" sibTransId="{2E615CAF-C8C0-45C3-9FC1-B85E665264E0}"/>
    <dgm:cxn modelId="{50FB14BC-9436-3145-860F-3140CAD8BFA9}" type="presParOf" srcId="{C179A6C7-AEED-4311-9213-F60F1CF10B1D}" destId="{B845F68F-31FB-4DA8-A8B7-679104E2C51A}" srcOrd="0" destOrd="0" presId="urn:microsoft.com/office/officeart/2005/8/layout/radial6"/>
    <dgm:cxn modelId="{4733644B-F1EA-444B-99D8-2E86437EF583}" type="presParOf" srcId="{C179A6C7-AEED-4311-9213-F60F1CF10B1D}" destId="{4B8AEDC0-FEDD-4EA7-8575-402C1791C5B2}" srcOrd="1" destOrd="0" presId="urn:microsoft.com/office/officeart/2005/8/layout/radial6"/>
    <dgm:cxn modelId="{CCD2D66A-FFCF-D04A-8B2D-73C6895ED376}" type="presParOf" srcId="{C179A6C7-AEED-4311-9213-F60F1CF10B1D}" destId="{9EA74B21-FE4F-45B3-81E3-EBEF3DD5A70C}" srcOrd="2" destOrd="0" presId="urn:microsoft.com/office/officeart/2005/8/layout/radial6"/>
    <dgm:cxn modelId="{FEACAAD9-A2A8-3B4A-967E-AC9BC161334E}" type="presParOf" srcId="{C179A6C7-AEED-4311-9213-F60F1CF10B1D}" destId="{F93B9EE4-6D64-4C84-8742-467C40386B4C}" srcOrd="3" destOrd="0" presId="urn:microsoft.com/office/officeart/2005/8/layout/radial6"/>
    <dgm:cxn modelId="{7F5C5287-2A5F-CD46-8BE6-D29C6B635462}" type="presParOf" srcId="{C179A6C7-AEED-4311-9213-F60F1CF10B1D}" destId="{7AB56888-95F5-4141-A338-7DD4FD4994F5}" srcOrd="4" destOrd="0" presId="urn:microsoft.com/office/officeart/2005/8/layout/radial6"/>
    <dgm:cxn modelId="{44E8A68D-9353-4440-A81D-4F5AC3ED194E}" type="presParOf" srcId="{C179A6C7-AEED-4311-9213-F60F1CF10B1D}" destId="{158B04A8-ACA5-4C0C-83D0-E73D60BA94E4}" srcOrd="5" destOrd="0" presId="urn:microsoft.com/office/officeart/2005/8/layout/radial6"/>
    <dgm:cxn modelId="{D4151765-709F-8944-A568-B0B4E0D60333}" type="presParOf" srcId="{C179A6C7-AEED-4311-9213-F60F1CF10B1D}" destId="{304C8DE9-9BE3-4043-B125-4CC230828D3D}" srcOrd="6" destOrd="0" presId="urn:microsoft.com/office/officeart/2005/8/layout/radial6"/>
    <dgm:cxn modelId="{345440AC-891F-C94B-A613-5077D7F610FD}" type="presParOf" srcId="{C179A6C7-AEED-4311-9213-F60F1CF10B1D}" destId="{0BF062D5-C873-4C4A-898D-9345565BA0F1}" srcOrd="7" destOrd="0" presId="urn:microsoft.com/office/officeart/2005/8/layout/radial6"/>
    <dgm:cxn modelId="{9BD5CD5D-56AC-A549-AF24-765A8C461692}" type="presParOf" srcId="{C179A6C7-AEED-4311-9213-F60F1CF10B1D}" destId="{C99EA8D0-B427-45E6-A4D1-A88843BC14A1}" srcOrd="8" destOrd="0" presId="urn:microsoft.com/office/officeart/2005/8/layout/radial6"/>
    <dgm:cxn modelId="{C2664B9C-7356-0248-B09F-F3EA503F5B1B}" type="presParOf" srcId="{C179A6C7-AEED-4311-9213-F60F1CF10B1D}" destId="{2B692DD6-D474-49CC-A8FE-B43AB4C12C0B}" srcOrd="9" destOrd="0" presId="urn:microsoft.com/office/officeart/2005/8/layout/radial6"/>
    <dgm:cxn modelId="{DE345C0F-5E87-E542-8ADC-E41ED6A43B92}" type="presParOf" srcId="{C179A6C7-AEED-4311-9213-F60F1CF10B1D}" destId="{656A19F4-B0DF-4162-9036-41F30F717FA4}" srcOrd="10" destOrd="0" presId="urn:microsoft.com/office/officeart/2005/8/layout/radial6"/>
    <dgm:cxn modelId="{D636D284-36CD-484F-BFCD-80BB0C764AAB}" type="presParOf" srcId="{C179A6C7-AEED-4311-9213-F60F1CF10B1D}" destId="{F0BD00F0-3D21-4E91-A6C6-75AB6ACE8FF3}" srcOrd="11" destOrd="0" presId="urn:microsoft.com/office/officeart/2005/8/layout/radial6"/>
    <dgm:cxn modelId="{94F7F262-1F24-E845-81F5-9A392A3EA2BB}" type="presParOf" srcId="{C179A6C7-AEED-4311-9213-F60F1CF10B1D}" destId="{F2A65825-CA65-4E79-BB3D-F51270E1E870}" srcOrd="12" destOrd="0" presId="urn:microsoft.com/office/officeart/2005/8/layout/radial6"/>
    <dgm:cxn modelId="{BEF8EAE1-ABBB-2345-99DA-CAC1BFC379B6}" type="presParOf" srcId="{C179A6C7-AEED-4311-9213-F60F1CF10B1D}" destId="{5C0DAD32-2D37-429A-A762-52E73AC32F76}" srcOrd="13" destOrd="0" presId="urn:microsoft.com/office/officeart/2005/8/layout/radial6"/>
    <dgm:cxn modelId="{66C68342-20AB-3A48-9C18-7EEAACA925AD}" type="presParOf" srcId="{C179A6C7-AEED-4311-9213-F60F1CF10B1D}" destId="{F0070D9B-C549-4B21-AB51-3FF783DE13B8}" srcOrd="14" destOrd="0" presId="urn:microsoft.com/office/officeart/2005/8/layout/radial6"/>
    <dgm:cxn modelId="{F112A977-52BD-FC4F-9DFD-12C6F26801B0}" type="presParOf" srcId="{C179A6C7-AEED-4311-9213-F60F1CF10B1D}" destId="{69D9EC3C-22EC-48FE-A03E-984824C2681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36C30D-B65B-974C-81A6-E0809DFFA454}"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s-ES"/>
        </a:p>
      </dgm:t>
    </dgm:pt>
    <dgm:pt modelId="{80EE448D-E0A7-AA4A-BF79-E428467BF744}">
      <dgm:prSet phldrT="[Texto]" custT="1"/>
      <dgm:spPr>
        <a:xfrm>
          <a:off x="281860" y="0"/>
          <a:ext cx="3812490" cy="3330644"/>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AR" sz="2400" b="1" kern="1200" dirty="0">
              <a:solidFill>
                <a:prstClr val="white"/>
              </a:solidFill>
              <a:latin typeface="Gill Sans MT"/>
              <a:ea typeface="+mn-ea"/>
              <a:cs typeface="+mn-cs"/>
            </a:rPr>
            <a:t>Incluir los contextos femicidas</a:t>
          </a:r>
        </a:p>
        <a:p>
          <a:pPr>
            <a:buNone/>
          </a:pPr>
          <a:r>
            <a:rPr lang="es-AR" sz="2000" kern="1200" dirty="0">
              <a:solidFill>
                <a:prstClr val="white"/>
              </a:solidFill>
              <a:latin typeface="Gill Sans MT"/>
              <a:ea typeface="+mn-ea"/>
              <a:cs typeface="+mn-cs"/>
            </a:rPr>
            <a:t>UFEM incorporó los contextos de travesticio y transfemicidio y adaptó el contexto de femicidio en contexto de criminalidad organizada.</a:t>
          </a:r>
        </a:p>
        <a:p>
          <a:pPr>
            <a:buNone/>
          </a:pPr>
          <a:endParaRPr lang="es-AR" sz="2000" kern="1200" dirty="0">
            <a:solidFill>
              <a:prstClr val="white"/>
            </a:solidFill>
            <a:latin typeface="Gill Sans MT"/>
            <a:ea typeface="+mn-ea"/>
            <a:cs typeface="+mn-cs"/>
          </a:endParaRPr>
        </a:p>
        <a:p>
          <a:pPr>
            <a:buNone/>
          </a:pPr>
          <a:r>
            <a:rPr lang="es-AR" sz="2400" b="1" kern="1200" dirty="0">
              <a:solidFill>
                <a:prstClr val="white"/>
              </a:solidFill>
              <a:latin typeface="Gill Sans MT"/>
              <a:ea typeface="+mn-ea"/>
              <a:cs typeface="+mn-cs"/>
            </a:rPr>
            <a:t>Incorporar el reconocimiento de los signos e indicios de violencia de género asociados en las distintas fases y escenarios de la investigación</a:t>
          </a:r>
          <a:endParaRPr lang="es-ES" sz="2400" b="1" kern="1200" dirty="0">
            <a:solidFill>
              <a:prstClr val="white"/>
            </a:solidFill>
            <a:latin typeface="Gill Sans MT"/>
            <a:ea typeface="+mn-ea"/>
            <a:cs typeface="+mn-cs"/>
          </a:endParaRPr>
        </a:p>
      </dgm:t>
    </dgm:pt>
    <dgm:pt modelId="{F1F9C007-4FA0-A54A-919E-C55C89F466CD}" type="parTrans" cxnId="{27F50D80-795C-DF4F-B671-BCEDE7A9136C}">
      <dgm:prSet/>
      <dgm:spPr/>
      <dgm:t>
        <a:bodyPr/>
        <a:lstStyle/>
        <a:p>
          <a:endParaRPr lang="es-ES"/>
        </a:p>
      </dgm:t>
    </dgm:pt>
    <dgm:pt modelId="{FF8282AA-C8D1-6244-AAC6-1A81E822E947}" type="sibTrans" cxnId="{27F50D80-795C-DF4F-B671-BCEDE7A9136C}">
      <dgm:prSet/>
      <dgm:spPr/>
      <dgm:t>
        <a:bodyPr/>
        <a:lstStyle/>
        <a:p>
          <a:endParaRPr lang="es-ES"/>
        </a:p>
      </dgm:t>
    </dgm:pt>
    <dgm:pt modelId="{26F8D45B-1219-8548-812F-E45F6BF96E89}" type="pres">
      <dgm:prSet presAssocID="{8C36C30D-B65B-974C-81A6-E0809DFFA454}" presName="diagram" presStyleCnt="0">
        <dgm:presLayoutVars>
          <dgm:dir/>
          <dgm:resizeHandles val="exact"/>
        </dgm:presLayoutVars>
      </dgm:prSet>
      <dgm:spPr/>
    </dgm:pt>
    <dgm:pt modelId="{27F04CC3-DB1E-1941-9D9D-460745E65AEF}" type="pres">
      <dgm:prSet presAssocID="{80EE448D-E0A7-AA4A-BF79-E428467BF744}" presName="node" presStyleLbl="node1" presStyleIdx="0" presStyleCnt="1" custScaleX="99640" custScaleY="158704" custLinFactNeighborX="-2750" custLinFactNeighborY="-38201">
        <dgm:presLayoutVars>
          <dgm:bulletEnabled val="1"/>
        </dgm:presLayoutVars>
      </dgm:prSet>
      <dgm:spPr/>
    </dgm:pt>
  </dgm:ptLst>
  <dgm:cxnLst>
    <dgm:cxn modelId="{66452411-8C47-EE4A-B9FF-70F7DF7884AD}" type="presOf" srcId="{8C36C30D-B65B-974C-81A6-E0809DFFA454}" destId="{26F8D45B-1219-8548-812F-E45F6BF96E89}" srcOrd="0" destOrd="0" presId="urn:microsoft.com/office/officeart/2005/8/layout/default"/>
    <dgm:cxn modelId="{49E31312-B655-5446-8FC0-F5A4A9C26B99}" type="presOf" srcId="{80EE448D-E0A7-AA4A-BF79-E428467BF744}" destId="{27F04CC3-DB1E-1941-9D9D-460745E65AEF}" srcOrd="0" destOrd="0" presId="urn:microsoft.com/office/officeart/2005/8/layout/default"/>
    <dgm:cxn modelId="{27F50D80-795C-DF4F-B671-BCEDE7A9136C}" srcId="{8C36C30D-B65B-974C-81A6-E0809DFFA454}" destId="{80EE448D-E0A7-AA4A-BF79-E428467BF744}" srcOrd="0" destOrd="0" parTransId="{F1F9C007-4FA0-A54A-919E-C55C89F466CD}" sibTransId="{FF8282AA-C8D1-6244-AAC6-1A81E822E947}"/>
    <dgm:cxn modelId="{3B09C480-4E53-0D46-813F-48D2001F0FEC}" type="presParOf" srcId="{26F8D45B-1219-8548-812F-E45F6BF96E89}" destId="{27F04CC3-DB1E-1941-9D9D-460745E65AEF}"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58A152-AE54-0941-B8AD-A22661903B50}" type="doc">
      <dgm:prSet loTypeId="urn:microsoft.com/office/officeart/2005/8/layout/default" loCatId="" qsTypeId="urn:microsoft.com/office/officeart/2005/8/quickstyle/simple4" qsCatId="simple" csTypeId="urn:microsoft.com/office/officeart/2005/8/colors/accent2_3" csCatId="accent2" phldr="1"/>
      <dgm:spPr/>
      <dgm:t>
        <a:bodyPr/>
        <a:lstStyle/>
        <a:p>
          <a:endParaRPr lang="es-ES"/>
        </a:p>
      </dgm:t>
    </dgm:pt>
    <dgm:pt modelId="{146741F7-70C7-9244-AB3C-8920FEBE00BE}">
      <dgm:prSet phldrT="[Texto]" custT="1"/>
      <dgm:spPr>
        <a:xfrm>
          <a:off x="931" y="157148"/>
          <a:ext cx="3634798" cy="2180879"/>
        </a:xfrm>
        <a:prstGeom prst="rect">
          <a:avLst/>
        </a:prstGeo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2400" kern="1200" dirty="0">
              <a:solidFill>
                <a:prstClr val="white"/>
              </a:solidFill>
              <a:latin typeface="Gill Sans MT"/>
              <a:ea typeface="+mn-ea"/>
              <a:cs typeface="+mn-cs"/>
            </a:rPr>
            <a:t>Conceptos jurídicos vinculados con la calificación legal de los hechos</a:t>
          </a:r>
        </a:p>
      </dgm:t>
    </dgm:pt>
    <dgm:pt modelId="{7E2C85C5-2CD9-2E4D-91D6-BCEDF0630800}" type="parTrans" cxnId="{8D95C6AD-097C-D84B-8478-E3278A7102D8}">
      <dgm:prSet/>
      <dgm:spPr/>
      <dgm:t>
        <a:bodyPr/>
        <a:lstStyle/>
        <a:p>
          <a:endParaRPr lang="es-ES"/>
        </a:p>
      </dgm:t>
    </dgm:pt>
    <dgm:pt modelId="{A1769E50-81E0-5242-9ACC-149AC0189406}" type="sibTrans" cxnId="{8D95C6AD-097C-D84B-8478-E3278A7102D8}">
      <dgm:prSet/>
      <dgm:spPr/>
      <dgm:t>
        <a:bodyPr/>
        <a:lstStyle/>
        <a:p>
          <a:endParaRPr lang="es-ES"/>
        </a:p>
      </dgm:t>
    </dgm:pt>
    <dgm:pt modelId="{B4F89615-9FE2-6C4E-B580-B82410815681}">
      <dgm:prSet phldrT="[Texto]" custT="1"/>
      <dgm:spPr>
        <a:xfrm>
          <a:off x="3999210" y="157148"/>
          <a:ext cx="3634798" cy="2180879"/>
        </a:xfrm>
        <a:prstGeom prst="rect">
          <a:avLst/>
        </a:prstGeo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066800">
            <a:lnSpc>
              <a:spcPct val="90000"/>
            </a:lnSpc>
            <a:spcBef>
              <a:spcPct val="0"/>
            </a:spcBef>
            <a:spcAft>
              <a:spcPct val="35000"/>
            </a:spcAft>
            <a:buNone/>
          </a:pPr>
          <a:r>
            <a:rPr lang="es-ES" sz="2400" kern="1200" dirty="0">
              <a:solidFill>
                <a:prstClr val="white"/>
              </a:solidFill>
              <a:latin typeface="Gill Sans MT"/>
              <a:ea typeface="+mn-ea"/>
              <a:cs typeface="+mn-cs"/>
            </a:rPr>
            <a:t>Otras cuestiones legales</a:t>
          </a:r>
        </a:p>
      </dgm:t>
    </dgm:pt>
    <dgm:pt modelId="{00C143CF-7218-924E-BCC8-892C475FDC46}" type="parTrans" cxnId="{A3662569-9C69-E14F-B620-4170F5C7016D}">
      <dgm:prSet/>
      <dgm:spPr/>
      <dgm:t>
        <a:bodyPr/>
        <a:lstStyle/>
        <a:p>
          <a:endParaRPr lang="es-ES"/>
        </a:p>
      </dgm:t>
    </dgm:pt>
    <dgm:pt modelId="{55F26DF3-6282-2B44-8B0A-24D3BCF12C15}" type="sibTrans" cxnId="{A3662569-9C69-E14F-B620-4170F5C7016D}">
      <dgm:prSet/>
      <dgm:spPr/>
      <dgm:t>
        <a:bodyPr/>
        <a:lstStyle/>
        <a:p>
          <a:endParaRPr lang="es-ES"/>
        </a:p>
      </dgm:t>
    </dgm:pt>
    <dgm:pt modelId="{6375D2DE-9075-0B4F-A583-69DCA0A8992C}" type="pres">
      <dgm:prSet presAssocID="{DC58A152-AE54-0941-B8AD-A22661903B50}" presName="diagram" presStyleCnt="0">
        <dgm:presLayoutVars>
          <dgm:dir/>
          <dgm:resizeHandles val="exact"/>
        </dgm:presLayoutVars>
      </dgm:prSet>
      <dgm:spPr/>
    </dgm:pt>
    <dgm:pt modelId="{8F5F1398-55F9-C645-AD92-80C766E07C6D}" type="pres">
      <dgm:prSet presAssocID="{146741F7-70C7-9244-AB3C-8920FEBE00BE}" presName="node" presStyleLbl="node1" presStyleIdx="0" presStyleCnt="2">
        <dgm:presLayoutVars>
          <dgm:bulletEnabled val="1"/>
        </dgm:presLayoutVars>
      </dgm:prSet>
      <dgm:spPr/>
    </dgm:pt>
    <dgm:pt modelId="{12688637-FBB5-9D4A-9CC5-797E8FC1D682}" type="pres">
      <dgm:prSet presAssocID="{A1769E50-81E0-5242-9ACC-149AC0189406}" presName="sibTrans" presStyleCnt="0"/>
      <dgm:spPr/>
    </dgm:pt>
    <dgm:pt modelId="{817EA1F7-C8C3-434C-ADD8-2088F0247443}" type="pres">
      <dgm:prSet presAssocID="{B4F89615-9FE2-6C4E-B580-B82410815681}" presName="node" presStyleLbl="node1" presStyleIdx="1" presStyleCnt="2">
        <dgm:presLayoutVars>
          <dgm:bulletEnabled val="1"/>
        </dgm:presLayoutVars>
      </dgm:prSet>
      <dgm:spPr/>
    </dgm:pt>
  </dgm:ptLst>
  <dgm:cxnLst>
    <dgm:cxn modelId="{8F7A7F1D-8AD5-CD4B-A6C1-A2A77278A81A}" type="presOf" srcId="{DC58A152-AE54-0941-B8AD-A22661903B50}" destId="{6375D2DE-9075-0B4F-A583-69DCA0A8992C}" srcOrd="0" destOrd="0" presId="urn:microsoft.com/office/officeart/2005/8/layout/default"/>
    <dgm:cxn modelId="{E4E61E59-7E0D-2B40-A682-9FAB69084A3D}" type="presOf" srcId="{B4F89615-9FE2-6C4E-B580-B82410815681}" destId="{817EA1F7-C8C3-434C-ADD8-2088F0247443}" srcOrd="0" destOrd="0" presId="urn:microsoft.com/office/officeart/2005/8/layout/default"/>
    <dgm:cxn modelId="{A3662569-9C69-E14F-B620-4170F5C7016D}" srcId="{DC58A152-AE54-0941-B8AD-A22661903B50}" destId="{B4F89615-9FE2-6C4E-B580-B82410815681}" srcOrd="1" destOrd="0" parTransId="{00C143CF-7218-924E-BCC8-892C475FDC46}" sibTransId="{55F26DF3-6282-2B44-8B0A-24D3BCF12C15}"/>
    <dgm:cxn modelId="{8D95C6AD-097C-D84B-8478-E3278A7102D8}" srcId="{DC58A152-AE54-0941-B8AD-A22661903B50}" destId="{146741F7-70C7-9244-AB3C-8920FEBE00BE}" srcOrd="0" destOrd="0" parTransId="{7E2C85C5-2CD9-2E4D-91D6-BCEDF0630800}" sibTransId="{A1769E50-81E0-5242-9ACC-149AC0189406}"/>
    <dgm:cxn modelId="{28833AC3-5814-DB49-9FB8-69819F038724}" type="presOf" srcId="{146741F7-70C7-9244-AB3C-8920FEBE00BE}" destId="{8F5F1398-55F9-C645-AD92-80C766E07C6D}" srcOrd="0" destOrd="0" presId="urn:microsoft.com/office/officeart/2005/8/layout/default"/>
    <dgm:cxn modelId="{D4D97738-DDFA-F14D-BA23-459033282D5E}" type="presParOf" srcId="{6375D2DE-9075-0B4F-A583-69DCA0A8992C}" destId="{8F5F1398-55F9-C645-AD92-80C766E07C6D}" srcOrd="0" destOrd="0" presId="urn:microsoft.com/office/officeart/2005/8/layout/default"/>
    <dgm:cxn modelId="{8A40A23C-6D4A-6E4F-BF82-BBD0BF90B923}" type="presParOf" srcId="{6375D2DE-9075-0B4F-A583-69DCA0A8992C}" destId="{12688637-FBB5-9D4A-9CC5-797E8FC1D682}" srcOrd="1" destOrd="0" presId="urn:microsoft.com/office/officeart/2005/8/layout/default"/>
    <dgm:cxn modelId="{9F164CC1-4C85-1744-9B8B-84ED6FC76F7F}" type="presParOf" srcId="{6375D2DE-9075-0B4F-A583-69DCA0A8992C}" destId="{817EA1F7-C8C3-434C-ADD8-2088F024744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9ED046-7CBE-F948-AC72-153B7E9BAA47}"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s-ES"/>
        </a:p>
      </dgm:t>
    </dgm:pt>
    <dgm:pt modelId="{2A927D29-8946-6D40-84CC-56738D44AF81}">
      <dgm:prSet custT="1"/>
      <dgm:spPr>
        <a:xfrm>
          <a:off x="524608" y="2224"/>
          <a:ext cx="3157403" cy="189444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s-ES_tradnl" sz="2800" kern="1200" dirty="0">
              <a:solidFill>
                <a:prstClr val="white"/>
              </a:solidFill>
              <a:latin typeface="Gill Sans MT"/>
              <a:ea typeface="+mn-ea"/>
              <a:cs typeface="+mn-cs"/>
            </a:rPr>
            <a:t>Incluir medidas de prueba concretas y listas de verificación</a:t>
          </a:r>
        </a:p>
      </dgm:t>
    </dgm:pt>
    <dgm:pt modelId="{0C9F7797-18BE-3749-900D-1587779198DF}" type="parTrans" cxnId="{BB519A40-4DE1-424B-9EE9-ECDF916DC22F}">
      <dgm:prSet/>
      <dgm:spPr/>
      <dgm:t>
        <a:bodyPr/>
        <a:lstStyle/>
        <a:p>
          <a:endParaRPr lang="es-ES"/>
        </a:p>
      </dgm:t>
    </dgm:pt>
    <dgm:pt modelId="{D7CE7394-8283-D14E-838C-5938768B4A7C}" type="sibTrans" cxnId="{BB519A40-4DE1-424B-9EE9-ECDF916DC22F}">
      <dgm:prSet/>
      <dgm:spPr/>
      <dgm:t>
        <a:bodyPr/>
        <a:lstStyle/>
        <a:p>
          <a:endParaRPr lang="es-ES"/>
        </a:p>
      </dgm:t>
    </dgm:pt>
    <dgm:pt modelId="{E2C93397-CF9E-2647-9516-1C2BBCF4CD8A}">
      <dgm:prSet custT="1"/>
      <dgm:spPr>
        <a:xfrm>
          <a:off x="3997752" y="2224"/>
          <a:ext cx="3157403" cy="189444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pautas respecto de los </a:t>
          </a:r>
          <a:r>
            <a:rPr lang="es-ES_tradnl" sz="2400" kern="1200" dirty="0" err="1">
              <a:solidFill>
                <a:prstClr val="white"/>
              </a:solidFill>
              <a:latin typeface="Gill Sans MT"/>
              <a:ea typeface="+mn-ea"/>
              <a:cs typeface="+mn-cs"/>
            </a:rPr>
            <a:t>femicidios</a:t>
          </a:r>
          <a:r>
            <a:rPr lang="es-ES_tradnl" sz="2400" kern="1200" dirty="0">
              <a:solidFill>
                <a:prstClr val="white"/>
              </a:solidFill>
              <a:latin typeface="Gill Sans MT"/>
              <a:ea typeface="+mn-ea"/>
              <a:cs typeface="+mn-cs"/>
            </a:rPr>
            <a:t> en que el agresor haya fallecido o esté prófugo </a:t>
          </a:r>
        </a:p>
      </dgm:t>
    </dgm:pt>
    <dgm:pt modelId="{98039D15-8F22-2347-99E8-DF70629CE3A5}" type="parTrans" cxnId="{D4539F36-C89D-FC4C-AE0F-4B2956DC475C}">
      <dgm:prSet/>
      <dgm:spPr/>
      <dgm:t>
        <a:bodyPr/>
        <a:lstStyle/>
        <a:p>
          <a:endParaRPr lang="es-ES"/>
        </a:p>
      </dgm:t>
    </dgm:pt>
    <dgm:pt modelId="{BA0898EC-ABAE-5D4A-83F1-24FCC8245E30}" type="sibTrans" cxnId="{D4539F36-C89D-FC4C-AE0F-4B2956DC475C}">
      <dgm:prSet/>
      <dgm:spPr/>
      <dgm:t>
        <a:bodyPr/>
        <a:lstStyle/>
        <a:p>
          <a:endParaRPr lang="es-ES"/>
        </a:p>
      </dgm:t>
    </dgm:pt>
    <dgm:pt modelId="{304EEBC6-10E3-8246-AE6D-B4A7777DF993}">
      <dgm:prSet custT="1"/>
      <dgm:spPr>
        <a:xfrm>
          <a:off x="524608" y="2212406"/>
          <a:ext cx="3157403" cy="189444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medidas y acciones para realizar durante la etapa del debate</a:t>
          </a:r>
        </a:p>
      </dgm:t>
    </dgm:pt>
    <dgm:pt modelId="{237610A8-D597-E948-B15B-01F103E73FCC}" type="parTrans" cxnId="{B53F5887-63A7-034B-8D49-2824FAC77FB4}">
      <dgm:prSet/>
      <dgm:spPr/>
      <dgm:t>
        <a:bodyPr/>
        <a:lstStyle/>
        <a:p>
          <a:endParaRPr lang="es-ES"/>
        </a:p>
      </dgm:t>
    </dgm:pt>
    <dgm:pt modelId="{C597A349-A199-D347-8F96-4B72EFB4DC0B}" type="sibTrans" cxnId="{B53F5887-63A7-034B-8D49-2824FAC77FB4}">
      <dgm:prSet/>
      <dgm:spPr/>
      <dgm:t>
        <a:bodyPr/>
        <a:lstStyle/>
        <a:p>
          <a:endParaRPr lang="es-ES"/>
        </a:p>
      </dgm:t>
    </dgm:pt>
    <dgm:pt modelId="{06350F16-808F-F14B-8764-5A0B0DE900A0}">
      <dgm:prSet custT="1"/>
      <dgm:spPr>
        <a:xfrm>
          <a:off x="3997752" y="2212406"/>
          <a:ext cx="3157403" cy="189444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medidas vinculadas con la actuación en la etapa de ejecución</a:t>
          </a:r>
        </a:p>
      </dgm:t>
    </dgm:pt>
    <dgm:pt modelId="{3BCE6615-65D9-B840-B4E5-DBC404F21ACE}" type="parTrans" cxnId="{90426DFC-C1DC-1549-9C4F-8FA33D6D5E92}">
      <dgm:prSet/>
      <dgm:spPr/>
      <dgm:t>
        <a:bodyPr/>
        <a:lstStyle/>
        <a:p>
          <a:endParaRPr lang="es-ES"/>
        </a:p>
      </dgm:t>
    </dgm:pt>
    <dgm:pt modelId="{0F251DD0-B57E-5A42-8B8E-C337F840359D}" type="sibTrans" cxnId="{90426DFC-C1DC-1549-9C4F-8FA33D6D5E92}">
      <dgm:prSet/>
      <dgm:spPr/>
      <dgm:t>
        <a:bodyPr/>
        <a:lstStyle/>
        <a:p>
          <a:endParaRPr lang="es-ES"/>
        </a:p>
      </dgm:t>
    </dgm:pt>
    <dgm:pt modelId="{821E54E8-3BE3-2343-AB43-009B33726ACC}" type="pres">
      <dgm:prSet presAssocID="{F99ED046-7CBE-F948-AC72-153B7E9BAA47}" presName="diagram" presStyleCnt="0">
        <dgm:presLayoutVars>
          <dgm:dir/>
          <dgm:resizeHandles val="exact"/>
        </dgm:presLayoutVars>
      </dgm:prSet>
      <dgm:spPr/>
    </dgm:pt>
    <dgm:pt modelId="{9AA08252-CE00-0F4F-9F5C-F123F6133CCB}" type="pres">
      <dgm:prSet presAssocID="{2A927D29-8946-6D40-84CC-56738D44AF81}" presName="node" presStyleLbl="node1" presStyleIdx="0" presStyleCnt="4">
        <dgm:presLayoutVars>
          <dgm:bulletEnabled val="1"/>
        </dgm:presLayoutVars>
      </dgm:prSet>
      <dgm:spPr/>
    </dgm:pt>
    <dgm:pt modelId="{B9C8C510-8C9D-5340-9C15-E0BC1299F426}" type="pres">
      <dgm:prSet presAssocID="{D7CE7394-8283-D14E-838C-5938768B4A7C}" presName="sibTrans" presStyleCnt="0"/>
      <dgm:spPr/>
    </dgm:pt>
    <dgm:pt modelId="{2B374F62-F6C0-9646-8C60-A4DFD8206114}" type="pres">
      <dgm:prSet presAssocID="{E2C93397-CF9E-2647-9516-1C2BBCF4CD8A}" presName="node" presStyleLbl="node1" presStyleIdx="1" presStyleCnt="4">
        <dgm:presLayoutVars>
          <dgm:bulletEnabled val="1"/>
        </dgm:presLayoutVars>
      </dgm:prSet>
      <dgm:spPr/>
    </dgm:pt>
    <dgm:pt modelId="{D8540B45-34ED-A846-A672-EB264233861A}" type="pres">
      <dgm:prSet presAssocID="{BA0898EC-ABAE-5D4A-83F1-24FCC8245E30}" presName="sibTrans" presStyleCnt="0"/>
      <dgm:spPr/>
    </dgm:pt>
    <dgm:pt modelId="{207E70D8-041B-7444-BA31-66F8A4316503}" type="pres">
      <dgm:prSet presAssocID="{304EEBC6-10E3-8246-AE6D-B4A7777DF993}" presName="node" presStyleLbl="node1" presStyleIdx="2" presStyleCnt="4">
        <dgm:presLayoutVars>
          <dgm:bulletEnabled val="1"/>
        </dgm:presLayoutVars>
      </dgm:prSet>
      <dgm:spPr/>
    </dgm:pt>
    <dgm:pt modelId="{7EFDAB25-0417-6445-AA2C-9A0E2AB0E223}" type="pres">
      <dgm:prSet presAssocID="{C597A349-A199-D347-8F96-4B72EFB4DC0B}" presName="sibTrans" presStyleCnt="0"/>
      <dgm:spPr/>
    </dgm:pt>
    <dgm:pt modelId="{EC947B9C-E4B1-B04D-A2B6-FA0D2805D655}" type="pres">
      <dgm:prSet presAssocID="{06350F16-808F-F14B-8764-5A0B0DE900A0}" presName="node" presStyleLbl="node1" presStyleIdx="3" presStyleCnt="4">
        <dgm:presLayoutVars>
          <dgm:bulletEnabled val="1"/>
        </dgm:presLayoutVars>
      </dgm:prSet>
      <dgm:spPr/>
    </dgm:pt>
  </dgm:ptLst>
  <dgm:cxnLst>
    <dgm:cxn modelId="{561F0504-BD1E-D04F-9EB8-9F696F6ECE41}" type="presOf" srcId="{304EEBC6-10E3-8246-AE6D-B4A7777DF993}" destId="{207E70D8-041B-7444-BA31-66F8A4316503}" srcOrd="0" destOrd="0" presId="urn:microsoft.com/office/officeart/2005/8/layout/default"/>
    <dgm:cxn modelId="{A3D42A0B-5744-0F43-961C-85A223C0915F}" type="presOf" srcId="{F99ED046-7CBE-F948-AC72-153B7E9BAA47}" destId="{821E54E8-3BE3-2343-AB43-009B33726ACC}" srcOrd="0" destOrd="0" presId="urn:microsoft.com/office/officeart/2005/8/layout/default"/>
    <dgm:cxn modelId="{D4539F36-C89D-FC4C-AE0F-4B2956DC475C}" srcId="{F99ED046-7CBE-F948-AC72-153B7E9BAA47}" destId="{E2C93397-CF9E-2647-9516-1C2BBCF4CD8A}" srcOrd="1" destOrd="0" parTransId="{98039D15-8F22-2347-99E8-DF70629CE3A5}" sibTransId="{BA0898EC-ABAE-5D4A-83F1-24FCC8245E30}"/>
    <dgm:cxn modelId="{BB519A40-4DE1-424B-9EE9-ECDF916DC22F}" srcId="{F99ED046-7CBE-F948-AC72-153B7E9BAA47}" destId="{2A927D29-8946-6D40-84CC-56738D44AF81}" srcOrd="0" destOrd="0" parTransId="{0C9F7797-18BE-3749-900D-1587779198DF}" sibTransId="{D7CE7394-8283-D14E-838C-5938768B4A7C}"/>
    <dgm:cxn modelId="{E35EF650-B09D-CC41-8D30-E1A50DF1BAB5}" type="presOf" srcId="{2A927D29-8946-6D40-84CC-56738D44AF81}" destId="{9AA08252-CE00-0F4F-9F5C-F123F6133CCB}" srcOrd="0" destOrd="0" presId="urn:microsoft.com/office/officeart/2005/8/layout/default"/>
    <dgm:cxn modelId="{B53F5887-63A7-034B-8D49-2824FAC77FB4}" srcId="{F99ED046-7CBE-F948-AC72-153B7E9BAA47}" destId="{304EEBC6-10E3-8246-AE6D-B4A7777DF993}" srcOrd="2" destOrd="0" parTransId="{237610A8-D597-E948-B15B-01F103E73FCC}" sibTransId="{C597A349-A199-D347-8F96-4B72EFB4DC0B}"/>
    <dgm:cxn modelId="{69B660C6-1915-FB40-BEDA-81F75957D18D}" type="presOf" srcId="{E2C93397-CF9E-2647-9516-1C2BBCF4CD8A}" destId="{2B374F62-F6C0-9646-8C60-A4DFD8206114}" srcOrd="0" destOrd="0" presId="urn:microsoft.com/office/officeart/2005/8/layout/default"/>
    <dgm:cxn modelId="{391F1EF7-B58F-184B-8705-C37FF049EABA}" type="presOf" srcId="{06350F16-808F-F14B-8764-5A0B0DE900A0}" destId="{EC947B9C-E4B1-B04D-A2B6-FA0D2805D655}" srcOrd="0" destOrd="0" presId="urn:microsoft.com/office/officeart/2005/8/layout/default"/>
    <dgm:cxn modelId="{90426DFC-C1DC-1549-9C4F-8FA33D6D5E92}" srcId="{F99ED046-7CBE-F948-AC72-153B7E9BAA47}" destId="{06350F16-808F-F14B-8764-5A0B0DE900A0}" srcOrd="3" destOrd="0" parTransId="{3BCE6615-65D9-B840-B4E5-DBC404F21ACE}" sibTransId="{0F251DD0-B57E-5A42-8B8E-C337F840359D}"/>
    <dgm:cxn modelId="{1D6A7377-A5CA-FE42-B87A-EF3B32C94E11}" type="presParOf" srcId="{821E54E8-3BE3-2343-AB43-009B33726ACC}" destId="{9AA08252-CE00-0F4F-9F5C-F123F6133CCB}" srcOrd="0" destOrd="0" presId="urn:microsoft.com/office/officeart/2005/8/layout/default"/>
    <dgm:cxn modelId="{F8AC8AF2-91A7-C746-9EA6-ABFEC63B716E}" type="presParOf" srcId="{821E54E8-3BE3-2343-AB43-009B33726ACC}" destId="{B9C8C510-8C9D-5340-9C15-E0BC1299F426}" srcOrd="1" destOrd="0" presId="urn:microsoft.com/office/officeart/2005/8/layout/default"/>
    <dgm:cxn modelId="{E42BD358-1190-6540-962B-E9BDD6FC271D}" type="presParOf" srcId="{821E54E8-3BE3-2343-AB43-009B33726ACC}" destId="{2B374F62-F6C0-9646-8C60-A4DFD8206114}" srcOrd="2" destOrd="0" presId="urn:microsoft.com/office/officeart/2005/8/layout/default"/>
    <dgm:cxn modelId="{DD5A2F76-78C2-3D47-A6DE-4887A3EE74D6}" type="presParOf" srcId="{821E54E8-3BE3-2343-AB43-009B33726ACC}" destId="{D8540B45-34ED-A846-A672-EB264233861A}" srcOrd="3" destOrd="0" presId="urn:microsoft.com/office/officeart/2005/8/layout/default"/>
    <dgm:cxn modelId="{820602EF-A56F-C14C-9F9A-DF6BAF0DF17F}" type="presParOf" srcId="{821E54E8-3BE3-2343-AB43-009B33726ACC}" destId="{207E70D8-041B-7444-BA31-66F8A4316503}" srcOrd="4" destOrd="0" presId="urn:microsoft.com/office/officeart/2005/8/layout/default"/>
    <dgm:cxn modelId="{08D0F426-D813-F444-A6AA-C6E5457FB4B0}" type="presParOf" srcId="{821E54E8-3BE3-2343-AB43-009B33726ACC}" destId="{7EFDAB25-0417-6445-AA2C-9A0E2AB0E223}" srcOrd="5" destOrd="0" presId="urn:microsoft.com/office/officeart/2005/8/layout/default"/>
    <dgm:cxn modelId="{99266FF9-D81D-D949-8504-A06B92B52554}" type="presParOf" srcId="{821E54E8-3BE3-2343-AB43-009B33726ACC}" destId="{EC947B9C-E4B1-B04D-A2B6-FA0D2805D65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ED6A37-7CC8-AA49-8B7C-A85EE605E09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BA106A3B-3117-4B46-B51C-8F2F6A104109}">
      <dgm:prSet phldrT="[Texto]" custT="1"/>
      <dgm:spPr>
        <a:xfrm>
          <a:off x="939" y="933024"/>
          <a:ext cx="3663251" cy="2197950"/>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3600" kern="1200" dirty="0">
              <a:solidFill>
                <a:prstClr val="white"/>
              </a:solidFill>
              <a:latin typeface="Gill Sans MT"/>
              <a:ea typeface="+mn-ea"/>
              <a:cs typeface="+mn-cs"/>
            </a:rPr>
            <a:t>Coordinación </a:t>
          </a:r>
          <a:r>
            <a:rPr lang="es-ES" sz="3600" kern="1200" dirty="0" err="1">
              <a:solidFill>
                <a:prstClr val="white"/>
              </a:solidFill>
              <a:latin typeface="Gill Sans MT"/>
              <a:ea typeface="+mn-ea"/>
              <a:cs typeface="+mn-cs"/>
            </a:rPr>
            <a:t>intrainstitucional</a:t>
          </a:r>
          <a:endParaRPr lang="es-ES" sz="3600" kern="1200" dirty="0">
            <a:solidFill>
              <a:prstClr val="white"/>
            </a:solidFill>
            <a:latin typeface="Gill Sans MT"/>
            <a:ea typeface="+mn-ea"/>
            <a:cs typeface="+mn-cs"/>
          </a:endParaRPr>
        </a:p>
      </dgm:t>
    </dgm:pt>
    <dgm:pt modelId="{F3DBECFA-10AC-D643-8A81-861888F5B92C}" type="parTrans" cxnId="{E9F1320C-8DFB-2342-8477-D748EF139D81}">
      <dgm:prSet/>
      <dgm:spPr/>
      <dgm:t>
        <a:bodyPr/>
        <a:lstStyle/>
        <a:p>
          <a:endParaRPr lang="es-ES"/>
        </a:p>
      </dgm:t>
    </dgm:pt>
    <dgm:pt modelId="{9A41AA97-FF45-0844-885C-22A5FF64AE0C}" type="sibTrans" cxnId="{E9F1320C-8DFB-2342-8477-D748EF139D81}">
      <dgm:prSet/>
      <dgm:spPr/>
      <dgm:t>
        <a:bodyPr/>
        <a:lstStyle/>
        <a:p>
          <a:endParaRPr lang="es-ES"/>
        </a:p>
      </dgm:t>
    </dgm:pt>
    <dgm:pt modelId="{64210FC6-2A0A-5643-9294-AB0426125F45}">
      <dgm:prSet phldrT="[Texto]" custT="1"/>
      <dgm:spPr>
        <a:xfrm>
          <a:off x="4030515" y="933024"/>
          <a:ext cx="3663251" cy="2197950"/>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244600">
            <a:lnSpc>
              <a:spcPct val="90000"/>
            </a:lnSpc>
            <a:spcBef>
              <a:spcPct val="0"/>
            </a:spcBef>
            <a:spcAft>
              <a:spcPct val="35000"/>
            </a:spcAft>
            <a:buNone/>
          </a:pPr>
          <a:r>
            <a:rPr lang="es-ES" sz="3600" kern="1200" dirty="0">
              <a:solidFill>
                <a:prstClr val="white"/>
              </a:solidFill>
              <a:latin typeface="Gill Sans MT"/>
              <a:ea typeface="+mn-ea"/>
              <a:cs typeface="+mn-cs"/>
            </a:rPr>
            <a:t>Coordinación interinstitucional</a:t>
          </a:r>
        </a:p>
      </dgm:t>
    </dgm:pt>
    <dgm:pt modelId="{76E7ECDC-3F56-394C-AD63-13D446EFE3C3}" type="parTrans" cxnId="{DC919D90-DFE7-5044-BFBA-DDC82D7B4D99}">
      <dgm:prSet/>
      <dgm:spPr/>
      <dgm:t>
        <a:bodyPr/>
        <a:lstStyle/>
        <a:p>
          <a:endParaRPr lang="es-ES"/>
        </a:p>
      </dgm:t>
    </dgm:pt>
    <dgm:pt modelId="{0E5643EA-2B42-E343-AC2A-7E2173795A00}" type="sibTrans" cxnId="{DC919D90-DFE7-5044-BFBA-DDC82D7B4D99}">
      <dgm:prSet/>
      <dgm:spPr/>
      <dgm:t>
        <a:bodyPr/>
        <a:lstStyle/>
        <a:p>
          <a:endParaRPr lang="es-ES"/>
        </a:p>
      </dgm:t>
    </dgm:pt>
    <dgm:pt modelId="{2AE43687-BC9D-DB41-B591-DF9C6531A6B3}" type="pres">
      <dgm:prSet presAssocID="{53ED6A37-7CC8-AA49-8B7C-A85EE605E09A}" presName="diagram" presStyleCnt="0">
        <dgm:presLayoutVars>
          <dgm:dir/>
          <dgm:resizeHandles val="exact"/>
        </dgm:presLayoutVars>
      </dgm:prSet>
      <dgm:spPr/>
    </dgm:pt>
    <dgm:pt modelId="{5C109647-D916-E143-BA3D-9E9DC8B68203}" type="pres">
      <dgm:prSet presAssocID="{BA106A3B-3117-4B46-B51C-8F2F6A104109}" presName="node" presStyleLbl="node1" presStyleIdx="0" presStyleCnt="2">
        <dgm:presLayoutVars>
          <dgm:bulletEnabled val="1"/>
        </dgm:presLayoutVars>
      </dgm:prSet>
      <dgm:spPr/>
    </dgm:pt>
    <dgm:pt modelId="{7F5124D4-6E5E-9644-AAC2-7CC56C02B271}" type="pres">
      <dgm:prSet presAssocID="{9A41AA97-FF45-0844-885C-22A5FF64AE0C}" presName="sibTrans" presStyleCnt="0"/>
      <dgm:spPr/>
    </dgm:pt>
    <dgm:pt modelId="{35ACA4DA-E899-6F45-8712-452780CC5BD2}" type="pres">
      <dgm:prSet presAssocID="{64210FC6-2A0A-5643-9294-AB0426125F45}" presName="node" presStyleLbl="node1" presStyleIdx="1" presStyleCnt="2">
        <dgm:presLayoutVars>
          <dgm:bulletEnabled val="1"/>
        </dgm:presLayoutVars>
      </dgm:prSet>
      <dgm:spPr/>
    </dgm:pt>
  </dgm:ptLst>
  <dgm:cxnLst>
    <dgm:cxn modelId="{E9F1320C-8DFB-2342-8477-D748EF139D81}" srcId="{53ED6A37-7CC8-AA49-8B7C-A85EE605E09A}" destId="{BA106A3B-3117-4B46-B51C-8F2F6A104109}" srcOrd="0" destOrd="0" parTransId="{F3DBECFA-10AC-D643-8A81-861888F5B92C}" sibTransId="{9A41AA97-FF45-0844-885C-22A5FF64AE0C}"/>
    <dgm:cxn modelId="{1970882C-1EFB-9248-8CB3-BA5A0F175FE8}" type="presOf" srcId="{BA106A3B-3117-4B46-B51C-8F2F6A104109}" destId="{5C109647-D916-E143-BA3D-9E9DC8B68203}" srcOrd="0" destOrd="0" presId="urn:microsoft.com/office/officeart/2005/8/layout/default"/>
    <dgm:cxn modelId="{3C18D650-D333-DF46-9527-29DEB8BA1A84}" type="presOf" srcId="{64210FC6-2A0A-5643-9294-AB0426125F45}" destId="{35ACA4DA-E899-6F45-8712-452780CC5BD2}" srcOrd="0" destOrd="0" presId="urn:microsoft.com/office/officeart/2005/8/layout/default"/>
    <dgm:cxn modelId="{70D90872-008B-C440-AC1F-10F7AACD6F62}" type="presOf" srcId="{53ED6A37-7CC8-AA49-8B7C-A85EE605E09A}" destId="{2AE43687-BC9D-DB41-B591-DF9C6531A6B3}" srcOrd="0" destOrd="0" presId="urn:microsoft.com/office/officeart/2005/8/layout/default"/>
    <dgm:cxn modelId="{DC919D90-DFE7-5044-BFBA-DDC82D7B4D99}" srcId="{53ED6A37-7CC8-AA49-8B7C-A85EE605E09A}" destId="{64210FC6-2A0A-5643-9294-AB0426125F45}" srcOrd="1" destOrd="0" parTransId="{76E7ECDC-3F56-394C-AD63-13D446EFE3C3}" sibTransId="{0E5643EA-2B42-E343-AC2A-7E2173795A00}"/>
    <dgm:cxn modelId="{0AFB3DDD-1569-454A-854E-C8B214F7E6A8}" type="presParOf" srcId="{2AE43687-BC9D-DB41-B591-DF9C6531A6B3}" destId="{5C109647-D916-E143-BA3D-9E9DC8B68203}" srcOrd="0" destOrd="0" presId="urn:microsoft.com/office/officeart/2005/8/layout/default"/>
    <dgm:cxn modelId="{3E501931-2520-3B45-B494-A9BA1318E6C4}" type="presParOf" srcId="{2AE43687-BC9D-DB41-B591-DF9C6531A6B3}" destId="{7F5124D4-6E5E-9644-AAC2-7CC56C02B271}" srcOrd="1" destOrd="0" presId="urn:microsoft.com/office/officeart/2005/8/layout/default"/>
    <dgm:cxn modelId="{D2BB11E4-2AF9-9F43-AA32-31A6C3C6A055}" type="presParOf" srcId="{2AE43687-BC9D-DB41-B591-DF9C6531A6B3}" destId="{35ACA4DA-E899-6F45-8712-452780CC5BD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FE6F11-07C3-7740-AB92-FFC29CC7A53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AA644E68-4F07-144E-A174-FD81F8184973}">
      <dgm:prSet phldrT="[Texto]" custT="1"/>
      <dgm:spPr>
        <a:xfrm>
          <a:off x="981" y="222797"/>
          <a:ext cx="3826852" cy="2296111"/>
        </a:xfrm>
        <a:prstGeom prst="rect">
          <a:avLst/>
        </a:prstGeom>
        <a:solidFill>
          <a:srgbClr val="C0504D">
            <a:lumMod val="60000"/>
            <a:lumOff val="40000"/>
          </a:srgbClr>
        </a:solidFill>
        <a:ln>
          <a:noFill/>
        </a:ln>
        <a:effectLst>
          <a:outerShdw blurRad="40000" dist="23000" dir="5400000" rotWithShape="0">
            <a:srgbClr val="000000">
              <a:alpha val="35000"/>
            </a:srgbClr>
          </a:outerShdw>
        </a:effectLst>
      </dgm:spPr>
      <dgm:t>
        <a:bodyPr/>
        <a:lstStyle/>
        <a:p>
          <a:pPr>
            <a:buNone/>
          </a:pPr>
          <a:r>
            <a:rPr lang="es-AR" sz="2800" kern="1200" dirty="0">
              <a:solidFill>
                <a:prstClr val="white"/>
              </a:solidFill>
              <a:latin typeface="Gill Sans MT"/>
              <a:ea typeface="+mn-ea"/>
              <a:cs typeface="+mn-cs"/>
            </a:rPr>
            <a:t>Incluir el concepto de víctima y las medidas destinadas a asegurar sus derechos</a:t>
          </a:r>
          <a:endParaRPr lang="es-ES" sz="2800" kern="1200" dirty="0">
            <a:solidFill>
              <a:prstClr val="white"/>
            </a:solidFill>
            <a:latin typeface="Gill Sans MT"/>
            <a:ea typeface="+mn-ea"/>
            <a:cs typeface="+mn-cs"/>
          </a:endParaRPr>
        </a:p>
      </dgm:t>
    </dgm:pt>
    <dgm:pt modelId="{8751DF6F-F16B-E041-936F-D10690BA9074}" type="parTrans" cxnId="{F3DEDFF1-11A2-AC44-B67D-BB5FAF9E9794}">
      <dgm:prSet/>
      <dgm:spPr/>
      <dgm:t>
        <a:bodyPr/>
        <a:lstStyle/>
        <a:p>
          <a:endParaRPr lang="es-ES"/>
        </a:p>
      </dgm:t>
    </dgm:pt>
    <dgm:pt modelId="{1768D8D8-D28C-6B4B-8160-B12312344F48}" type="sibTrans" cxnId="{F3DEDFF1-11A2-AC44-B67D-BB5FAF9E9794}">
      <dgm:prSet/>
      <dgm:spPr/>
      <dgm:t>
        <a:bodyPr/>
        <a:lstStyle/>
        <a:p>
          <a:endParaRPr lang="es-ES"/>
        </a:p>
      </dgm:t>
    </dgm:pt>
    <dgm:pt modelId="{AB9FDBA9-3585-FD41-946F-22BC26018D3A}">
      <dgm:prSet phldrT="[Texto]" custT="1"/>
      <dgm:spPr>
        <a:xfrm>
          <a:off x="4210518" y="222797"/>
          <a:ext cx="3826852" cy="2296111"/>
        </a:xfrm>
        <a:prstGeom prst="rect">
          <a:avLst/>
        </a:prstGeom>
        <a:solidFill>
          <a:srgbClr val="D99694"/>
        </a:solidFill>
        <a:ln>
          <a:noFill/>
        </a:ln>
        <a:effectLst>
          <a:outerShdw blurRad="40000" dist="23000" dir="5400000" rotWithShape="0">
            <a:srgbClr val="000000">
              <a:alpha val="35000"/>
            </a:srgbClr>
          </a:outerShdw>
        </a:effectLst>
      </dgm:spPr>
      <dgm:t>
        <a:bodyPr/>
        <a:lstStyle/>
        <a:p>
          <a:pPr>
            <a:buNone/>
          </a:pPr>
          <a:r>
            <a:rPr lang="es-ES" sz="2800" kern="1200" dirty="0">
              <a:solidFill>
                <a:prstClr val="white"/>
              </a:solidFill>
              <a:latin typeface="Gill Sans MT"/>
              <a:ea typeface="+mn-ea"/>
              <a:cs typeface="+mn-cs"/>
            </a:rPr>
            <a:t>Incluir las medidas para asegurar sus derechos</a:t>
          </a:r>
        </a:p>
      </dgm:t>
    </dgm:pt>
    <dgm:pt modelId="{CF410871-0387-AE42-8FE1-C31CBBAC70A7}" type="parTrans" cxnId="{A549E2B4-0E76-6A42-8391-6B6B5433C5FD}">
      <dgm:prSet/>
      <dgm:spPr/>
      <dgm:t>
        <a:bodyPr/>
        <a:lstStyle/>
        <a:p>
          <a:endParaRPr lang="es-ES"/>
        </a:p>
      </dgm:t>
    </dgm:pt>
    <dgm:pt modelId="{7C0D5169-71AA-2E4B-B741-0FBD87208243}" type="sibTrans" cxnId="{A549E2B4-0E76-6A42-8391-6B6B5433C5FD}">
      <dgm:prSet/>
      <dgm:spPr/>
      <dgm:t>
        <a:bodyPr/>
        <a:lstStyle/>
        <a:p>
          <a:endParaRPr lang="es-ES"/>
        </a:p>
      </dgm:t>
    </dgm:pt>
    <dgm:pt modelId="{A5AB656B-B394-5E49-9471-DCBAF295D985}" type="pres">
      <dgm:prSet presAssocID="{8BFE6F11-07C3-7740-AB92-FFC29CC7A539}" presName="diagram" presStyleCnt="0">
        <dgm:presLayoutVars>
          <dgm:dir/>
          <dgm:resizeHandles val="exact"/>
        </dgm:presLayoutVars>
      </dgm:prSet>
      <dgm:spPr/>
    </dgm:pt>
    <dgm:pt modelId="{112D6D3F-C673-024E-8082-E386A3212B7A}" type="pres">
      <dgm:prSet presAssocID="{AA644E68-4F07-144E-A174-FD81F8184973}" presName="node" presStyleLbl="node1" presStyleIdx="0" presStyleCnt="2">
        <dgm:presLayoutVars>
          <dgm:bulletEnabled val="1"/>
        </dgm:presLayoutVars>
      </dgm:prSet>
      <dgm:spPr/>
    </dgm:pt>
    <dgm:pt modelId="{E4B1BB77-8FFA-2E4A-85E2-717B221B9C92}" type="pres">
      <dgm:prSet presAssocID="{1768D8D8-D28C-6B4B-8160-B12312344F48}" presName="sibTrans" presStyleCnt="0"/>
      <dgm:spPr/>
    </dgm:pt>
    <dgm:pt modelId="{A8D597D6-613A-3944-86C6-9F0DCE776603}" type="pres">
      <dgm:prSet presAssocID="{AB9FDBA9-3585-FD41-946F-22BC26018D3A}" presName="node" presStyleLbl="node1" presStyleIdx="1" presStyleCnt="2">
        <dgm:presLayoutVars>
          <dgm:bulletEnabled val="1"/>
        </dgm:presLayoutVars>
      </dgm:prSet>
      <dgm:spPr/>
    </dgm:pt>
  </dgm:ptLst>
  <dgm:cxnLst>
    <dgm:cxn modelId="{3DE45925-6A5E-B946-A6CA-5BE01A459E08}" type="presOf" srcId="{8BFE6F11-07C3-7740-AB92-FFC29CC7A539}" destId="{A5AB656B-B394-5E49-9471-DCBAF295D985}" srcOrd="0" destOrd="0" presId="urn:microsoft.com/office/officeart/2005/8/layout/default"/>
    <dgm:cxn modelId="{CA2AD88B-BAA8-5D41-9D73-CE2F23BDE69B}" type="presOf" srcId="{AB9FDBA9-3585-FD41-946F-22BC26018D3A}" destId="{A8D597D6-613A-3944-86C6-9F0DCE776603}" srcOrd="0" destOrd="0" presId="urn:microsoft.com/office/officeart/2005/8/layout/default"/>
    <dgm:cxn modelId="{A549E2B4-0E76-6A42-8391-6B6B5433C5FD}" srcId="{8BFE6F11-07C3-7740-AB92-FFC29CC7A539}" destId="{AB9FDBA9-3585-FD41-946F-22BC26018D3A}" srcOrd="1" destOrd="0" parTransId="{CF410871-0387-AE42-8FE1-C31CBBAC70A7}" sibTransId="{7C0D5169-71AA-2E4B-B741-0FBD87208243}"/>
    <dgm:cxn modelId="{D93344CC-3CFE-D942-ADF6-0260FCC358A7}" type="presOf" srcId="{AA644E68-4F07-144E-A174-FD81F8184973}" destId="{112D6D3F-C673-024E-8082-E386A3212B7A}" srcOrd="0" destOrd="0" presId="urn:microsoft.com/office/officeart/2005/8/layout/default"/>
    <dgm:cxn modelId="{F3DEDFF1-11A2-AC44-B67D-BB5FAF9E9794}" srcId="{8BFE6F11-07C3-7740-AB92-FFC29CC7A539}" destId="{AA644E68-4F07-144E-A174-FD81F8184973}" srcOrd="0" destOrd="0" parTransId="{8751DF6F-F16B-E041-936F-D10690BA9074}" sibTransId="{1768D8D8-D28C-6B4B-8160-B12312344F48}"/>
    <dgm:cxn modelId="{CEAC29CE-B044-BE47-A9D6-732A69BB6D59}" type="presParOf" srcId="{A5AB656B-B394-5E49-9471-DCBAF295D985}" destId="{112D6D3F-C673-024E-8082-E386A3212B7A}" srcOrd="0" destOrd="0" presId="urn:microsoft.com/office/officeart/2005/8/layout/default"/>
    <dgm:cxn modelId="{5E6C4D6D-9D5E-CF40-A28D-127607AEE11F}" type="presParOf" srcId="{A5AB656B-B394-5E49-9471-DCBAF295D985}" destId="{E4B1BB77-8FFA-2E4A-85E2-717B221B9C92}" srcOrd="1" destOrd="0" presId="urn:microsoft.com/office/officeart/2005/8/layout/default"/>
    <dgm:cxn modelId="{B7532B15-5F7E-674D-B315-EA78AD50BD3F}" type="presParOf" srcId="{A5AB656B-B394-5E49-9471-DCBAF295D985}" destId="{A8D597D6-613A-3944-86C6-9F0DCE77660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86FBF8-6D9F-F14C-9343-2048561A1A64}"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AC71B953-9B07-124A-A451-D7E7601F00AC}">
      <dgm:prSet phldrT="[Texto]" custT="1"/>
      <dgm:spPr>
        <a:xfrm>
          <a:off x="0" y="203199"/>
          <a:ext cx="6096000" cy="3657600"/>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AR" sz="4400" kern="1200" dirty="0">
              <a:solidFill>
                <a:schemeClr val="bg1"/>
              </a:solidFill>
              <a:latin typeface="+mn-lt"/>
              <a:ea typeface="+mn-ea"/>
              <a:cs typeface="+mn-cs"/>
            </a:rPr>
            <a:t>Incluir medidas para lograr una reparación integral y transformadora</a:t>
          </a:r>
          <a:endParaRPr lang="es-ES" sz="4400" kern="1200" dirty="0">
            <a:solidFill>
              <a:schemeClr val="bg1"/>
            </a:solidFill>
            <a:latin typeface="+mn-lt"/>
            <a:ea typeface="+mn-ea"/>
            <a:cs typeface="+mn-cs"/>
          </a:endParaRPr>
        </a:p>
      </dgm:t>
    </dgm:pt>
    <dgm:pt modelId="{12C3728C-2804-9747-B31E-EEA53D6A996E}" type="parTrans" cxnId="{A32F4FD3-7D91-034E-A3D2-B9FCD7C68E70}">
      <dgm:prSet/>
      <dgm:spPr/>
      <dgm:t>
        <a:bodyPr/>
        <a:lstStyle/>
        <a:p>
          <a:endParaRPr lang="es-ES"/>
        </a:p>
      </dgm:t>
    </dgm:pt>
    <dgm:pt modelId="{6905DBFA-1934-B84E-8E0E-96AC653EDF37}" type="sibTrans" cxnId="{A32F4FD3-7D91-034E-A3D2-B9FCD7C68E70}">
      <dgm:prSet/>
      <dgm:spPr/>
      <dgm:t>
        <a:bodyPr/>
        <a:lstStyle/>
        <a:p>
          <a:endParaRPr lang="es-ES"/>
        </a:p>
      </dgm:t>
    </dgm:pt>
    <dgm:pt modelId="{E0B009BC-D9E9-6D4F-B547-30D54532FE32}" type="pres">
      <dgm:prSet presAssocID="{B486FBF8-6D9F-F14C-9343-2048561A1A64}" presName="diagram" presStyleCnt="0">
        <dgm:presLayoutVars>
          <dgm:dir/>
          <dgm:resizeHandles val="exact"/>
        </dgm:presLayoutVars>
      </dgm:prSet>
      <dgm:spPr/>
    </dgm:pt>
    <dgm:pt modelId="{59C47A25-6E18-D349-99B0-8655806624FF}" type="pres">
      <dgm:prSet presAssocID="{AC71B953-9B07-124A-A451-D7E7601F00AC}" presName="node" presStyleLbl="node1" presStyleIdx="0" presStyleCnt="1" custLinFactNeighborX="20812" custLinFactNeighborY="5556">
        <dgm:presLayoutVars>
          <dgm:bulletEnabled val="1"/>
        </dgm:presLayoutVars>
      </dgm:prSet>
      <dgm:spPr/>
    </dgm:pt>
  </dgm:ptLst>
  <dgm:cxnLst>
    <dgm:cxn modelId="{71A5F342-2E84-8547-B241-02139CF081E9}" type="presOf" srcId="{B486FBF8-6D9F-F14C-9343-2048561A1A64}" destId="{E0B009BC-D9E9-6D4F-B547-30D54532FE32}" srcOrd="0" destOrd="0" presId="urn:microsoft.com/office/officeart/2005/8/layout/default"/>
    <dgm:cxn modelId="{A32F4FD3-7D91-034E-A3D2-B9FCD7C68E70}" srcId="{B486FBF8-6D9F-F14C-9343-2048561A1A64}" destId="{AC71B953-9B07-124A-A451-D7E7601F00AC}" srcOrd="0" destOrd="0" parTransId="{12C3728C-2804-9747-B31E-EEA53D6A996E}" sibTransId="{6905DBFA-1934-B84E-8E0E-96AC653EDF37}"/>
    <dgm:cxn modelId="{0AA301DA-E71A-C043-8121-FB54622CFD7E}" type="presOf" srcId="{AC71B953-9B07-124A-A451-D7E7601F00AC}" destId="{59C47A25-6E18-D349-99B0-8655806624FF}" srcOrd="0" destOrd="0" presId="urn:microsoft.com/office/officeart/2005/8/layout/default"/>
    <dgm:cxn modelId="{ECB819C2-EE65-5C47-AFD5-7E92209FAB73}" type="presParOf" srcId="{E0B009BC-D9E9-6D4F-B547-30D54532FE32}" destId="{59C47A25-6E18-D349-99B0-8655806624F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D6FEA3-FA95-6943-AF02-191B5C4AF1A5}" type="doc">
      <dgm:prSet loTypeId="urn:microsoft.com/office/officeart/2005/8/layout/list1" loCatId="" qsTypeId="urn:microsoft.com/office/officeart/2005/8/quickstyle/simple4" qsCatId="simple" csTypeId="urn:microsoft.com/office/officeart/2005/8/colors/accent4_2" csCatId="accent4" phldr="1"/>
      <dgm:spPr/>
      <dgm:t>
        <a:bodyPr/>
        <a:lstStyle/>
        <a:p>
          <a:endParaRPr lang="es-ES"/>
        </a:p>
      </dgm:t>
    </dgm:pt>
    <dgm:pt modelId="{98694931-DFDF-0346-8DC0-E8567A873098}">
      <dgm:prSet phldrT="[Texto]" custT="1"/>
      <dgm:spPr>
        <a:xfrm>
          <a:off x="406400" y="4700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AR" sz="2400" kern="1200" dirty="0">
              <a:solidFill>
                <a:schemeClr val="bg1"/>
              </a:solidFill>
              <a:latin typeface="+mn-lt"/>
              <a:ea typeface="+mn-ea"/>
              <a:cs typeface="+mn-cs"/>
            </a:rPr>
            <a:t>Diseño y estrategias de comunicación</a:t>
          </a:r>
          <a:endParaRPr lang="es-ES" sz="2400" kern="1200" dirty="0">
            <a:solidFill>
              <a:schemeClr val="bg1"/>
            </a:solidFill>
            <a:latin typeface="+mn-lt"/>
            <a:ea typeface="+mn-ea"/>
            <a:cs typeface="+mn-cs"/>
          </a:endParaRPr>
        </a:p>
      </dgm:t>
    </dgm:pt>
    <dgm:pt modelId="{172496DC-EAA1-924F-84CE-A2C2936C724C}" type="parTrans" cxnId="{D4906E89-DB65-634E-BCF7-CF53326873D1}">
      <dgm:prSet/>
      <dgm:spPr/>
      <dgm:t>
        <a:bodyPr/>
        <a:lstStyle/>
        <a:p>
          <a:endParaRPr lang="es-ES"/>
        </a:p>
      </dgm:t>
    </dgm:pt>
    <dgm:pt modelId="{16D73497-222B-3C4F-90EB-1204636DE223}" type="sibTrans" cxnId="{D4906E89-DB65-634E-BCF7-CF53326873D1}">
      <dgm:prSet/>
      <dgm:spPr/>
      <dgm:t>
        <a:bodyPr/>
        <a:lstStyle/>
        <a:p>
          <a:endParaRPr lang="es-ES"/>
        </a:p>
      </dgm:t>
    </dgm:pt>
    <dgm:pt modelId="{E1FA3781-1618-B244-AC8C-B68777DBC58A}">
      <dgm:prSet phldrT="[Texto]" custT="1"/>
      <dgm:spPr>
        <a:xfrm>
          <a:off x="406400" y="104492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1066800">
            <a:lnSpc>
              <a:spcPct val="90000"/>
            </a:lnSpc>
            <a:spcBef>
              <a:spcPct val="0"/>
            </a:spcBef>
            <a:spcAft>
              <a:spcPct val="35000"/>
            </a:spcAft>
            <a:buNone/>
          </a:pPr>
          <a:r>
            <a:rPr lang="es-AR" sz="2400" kern="1200" dirty="0">
              <a:solidFill>
                <a:prstClr val="white"/>
              </a:solidFill>
              <a:latin typeface="Gill Sans MT"/>
              <a:ea typeface="+mn-ea"/>
              <a:cs typeface="+mn-cs"/>
            </a:rPr>
            <a:t>Programa de capacitación</a:t>
          </a:r>
          <a:endParaRPr lang="es-ES" sz="2400" kern="1200" dirty="0">
            <a:solidFill>
              <a:prstClr val="white"/>
            </a:solidFill>
            <a:latin typeface="Gill Sans MT"/>
            <a:ea typeface="+mn-ea"/>
            <a:cs typeface="+mn-cs"/>
          </a:endParaRPr>
        </a:p>
      </dgm:t>
    </dgm:pt>
    <dgm:pt modelId="{9BA9A383-A139-1447-98E2-30B84AE44DA9}" type="parTrans" cxnId="{15F0B69E-BF6E-AE44-8221-7801C13142D8}">
      <dgm:prSet/>
      <dgm:spPr/>
      <dgm:t>
        <a:bodyPr/>
        <a:lstStyle/>
        <a:p>
          <a:endParaRPr lang="es-ES"/>
        </a:p>
      </dgm:t>
    </dgm:pt>
    <dgm:pt modelId="{49D1AF2C-CB01-EA44-BBD0-34971A99409B}" type="sibTrans" cxnId="{15F0B69E-BF6E-AE44-8221-7801C13142D8}">
      <dgm:prSet/>
      <dgm:spPr/>
      <dgm:t>
        <a:bodyPr/>
        <a:lstStyle/>
        <a:p>
          <a:endParaRPr lang="es-ES"/>
        </a:p>
      </dgm:t>
    </dgm:pt>
    <dgm:pt modelId="{9106F041-11A8-1F4C-935B-C6A2D5F9EADA}">
      <dgm:prSet phldrT="[Texto]" custT="1"/>
      <dgm:spPr>
        <a:xfrm>
          <a:off x="406400" y="204284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1066800">
            <a:lnSpc>
              <a:spcPct val="90000"/>
            </a:lnSpc>
            <a:spcBef>
              <a:spcPct val="0"/>
            </a:spcBef>
            <a:spcAft>
              <a:spcPct val="35000"/>
            </a:spcAft>
            <a:buNone/>
          </a:pPr>
          <a:r>
            <a:rPr lang="es-AR" sz="2400" kern="1200" dirty="0">
              <a:solidFill>
                <a:prstClr val="white"/>
              </a:solidFill>
              <a:latin typeface="Gill Sans MT"/>
              <a:ea typeface="+mn-ea"/>
              <a:cs typeface="+mn-cs"/>
            </a:rPr>
            <a:t>Medición del impacto de implementación</a:t>
          </a:r>
          <a:endParaRPr lang="es-ES" sz="2400" kern="1200" dirty="0">
            <a:solidFill>
              <a:prstClr val="white"/>
            </a:solidFill>
            <a:latin typeface="Gill Sans MT"/>
            <a:ea typeface="+mn-ea"/>
            <a:cs typeface="+mn-cs"/>
          </a:endParaRPr>
        </a:p>
      </dgm:t>
    </dgm:pt>
    <dgm:pt modelId="{311E8E0A-17E6-A240-A799-3FF3430AFF6C}" type="parTrans" cxnId="{1BE0EC6A-22F2-8C45-8028-F9F8E95179EA}">
      <dgm:prSet/>
      <dgm:spPr/>
      <dgm:t>
        <a:bodyPr/>
        <a:lstStyle/>
        <a:p>
          <a:endParaRPr lang="es-ES"/>
        </a:p>
      </dgm:t>
    </dgm:pt>
    <dgm:pt modelId="{A0FEE1D2-62BC-EC41-867B-765B58D1A2E8}" type="sibTrans" cxnId="{1BE0EC6A-22F2-8C45-8028-F9F8E95179EA}">
      <dgm:prSet/>
      <dgm:spPr/>
      <dgm:t>
        <a:bodyPr/>
        <a:lstStyle/>
        <a:p>
          <a:endParaRPr lang="es-ES"/>
        </a:p>
      </dgm:t>
    </dgm:pt>
    <dgm:pt modelId="{2D50F692-F065-3B4C-84D1-CBC9C2D7684B}">
      <dgm:prSet phldrT="[Texto]" custT="1"/>
      <dgm:spPr>
        <a:xfrm>
          <a:off x="403225" y="3040760"/>
          <a:ext cx="772059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1066800">
            <a:lnSpc>
              <a:spcPct val="90000"/>
            </a:lnSpc>
            <a:spcBef>
              <a:spcPct val="0"/>
            </a:spcBef>
            <a:spcAft>
              <a:spcPct val="35000"/>
            </a:spcAft>
            <a:buNone/>
          </a:pPr>
          <a:r>
            <a:rPr lang="es-ES" sz="2400" kern="1200" dirty="0">
              <a:solidFill>
                <a:prstClr val="white"/>
              </a:solidFill>
              <a:latin typeface="Gill Sans MT"/>
              <a:ea typeface="+mn-ea"/>
              <a:cs typeface="+mn-cs"/>
            </a:rPr>
            <a:t>Difusión del Protocolo ante otros Ministerios Públicos del país y la región</a:t>
          </a:r>
        </a:p>
      </dgm:t>
    </dgm:pt>
    <dgm:pt modelId="{CB90D390-0391-0A4C-879A-F73FB7D12228}" type="parTrans" cxnId="{4BB91A44-EED4-034B-ADB4-C7E407788D69}">
      <dgm:prSet/>
      <dgm:spPr/>
      <dgm:t>
        <a:bodyPr/>
        <a:lstStyle/>
        <a:p>
          <a:endParaRPr lang="es-ES"/>
        </a:p>
      </dgm:t>
    </dgm:pt>
    <dgm:pt modelId="{C242852F-3419-374B-A365-EB2FDD0E4A3F}" type="sibTrans" cxnId="{4BB91A44-EED4-034B-ADB4-C7E407788D69}">
      <dgm:prSet/>
      <dgm:spPr/>
      <dgm:t>
        <a:bodyPr/>
        <a:lstStyle/>
        <a:p>
          <a:endParaRPr lang="es-ES"/>
        </a:p>
      </dgm:t>
    </dgm:pt>
    <dgm:pt modelId="{AF7A99CB-5378-3E46-8CCF-E434CB06227B}" type="pres">
      <dgm:prSet presAssocID="{B0D6FEA3-FA95-6943-AF02-191B5C4AF1A5}" presName="linear" presStyleCnt="0">
        <dgm:presLayoutVars>
          <dgm:dir/>
          <dgm:animLvl val="lvl"/>
          <dgm:resizeHandles val="exact"/>
        </dgm:presLayoutVars>
      </dgm:prSet>
      <dgm:spPr/>
    </dgm:pt>
    <dgm:pt modelId="{D967F54F-C866-B842-A58B-00D859D0C39F}" type="pres">
      <dgm:prSet presAssocID="{98694931-DFDF-0346-8DC0-E8567A873098}" presName="parentLin" presStyleCnt="0"/>
      <dgm:spPr/>
    </dgm:pt>
    <dgm:pt modelId="{B2E27715-B425-6640-B58C-0C136C5804B2}" type="pres">
      <dgm:prSet presAssocID="{98694931-DFDF-0346-8DC0-E8567A873098}" presName="parentLeftMargin" presStyleLbl="node1" presStyleIdx="0" presStyleCnt="4"/>
      <dgm:spPr/>
    </dgm:pt>
    <dgm:pt modelId="{7FC7B89F-14E4-5449-8AFB-C9EE5F68FF3B}" type="pres">
      <dgm:prSet presAssocID="{98694931-DFDF-0346-8DC0-E8567A873098}" presName="parentText" presStyleLbl="node1" presStyleIdx="0" presStyleCnt="4">
        <dgm:presLayoutVars>
          <dgm:chMax val="0"/>
          <dgm:bulletEnabled val="1"/>
        </dgm:presLayoutVars>
      </dgm:prSet>
      <dgm:spPr/>
    </dgm:pt>
    <dgm:pt modelId="{AFA6EAA1-53B2-1044-920F-4C3E0DF61B73}" type="pres">
      <dgm:prSet presAssocID="{98694931-DFDF-0346-8DC0-E8567A873098}" presName="negativeSpace" presStyleCnt="0"/>
      <dgm:spPr/>
    </dgm:pt>
    <dgm:pt modelId="{0654F5AF-A293-F44E-93FB-37BB6EFB96EA}" type="pres">
      <dgm:prSet presAssocID="{98694931-DFDF-0346-8DC0-E8567A873098}" presName="childText" presStyleLbl="conFgAcc1" presStyleIdx="0" presStyleCnt="4">
        <dgm:presLayoutVars>
          <dgm:bulletEnabled val="1"/>
        </dgm:presLayoutVars>
      </dgm:prSet>
      <dgm:spPr>
        <a:xfrm>
          <a:off x="0" y="37172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gm:spPr>
    </dgm:pt>
    <dgm:pt modelId="{EBBE014D-5113-304A-8CD8-678C7672A551}" type="pres">
      <dgm:prSet presAssocID="{16D73497-222B-3C4F-90EB-1204636DE223}" presName="spaceBetweenRectangles" presStyleCnt="0"/>
      <dgm:spPr/>
    </dgm:pt>
    <dgm:pt modelId="{0BEFBB93-B494-FB47-936C-C76166E5B88B}" type="pres">
      <dgm:prSet presAssocID="{E1FA3781-1618-B244-AC8C-B68777DBC58A}" presName="parentLin" presStyleCnt="0"/>
      <dgm:spPr/>
    </dgm:pt>
    <dgm:pt modelId="{F8DE628B-3B50-7541-9DF7-F11F9EA3B859}" type="pres">
      <dgm:prSet presAssocID="{E1FA3781-1618-B244-AC8C-B68777DBC58A}" presName="parentLeftMargin" presStyleLbl="node1" presStyleIdx="0" presStyleCnt="4"/>
      <dgm:spPr/>
    </dgm:pt>
    <dgm:pt modelId="{6DF0E36D-9280-8244-89EC-D8F887E45847}" type="pres">
      <dgm:prSet presAssocID="{E1FA3781-1618-B244-AC8C-B68777DBC58A}" presName="parentText" presStyleLbl="node1" presStyleIdx="1" presStyleCnt="4">
        <dgm:presLayoutVars>
          <dgm:chMax val="0"/>
          <dgm:bulletEnabled val="1"/>
        </dgm:presLayoutVars>
      </dgm:prSet>
      <dgm:spPr/>
    </dgm:pt>
    <dgm:pt modelId="{C31BE76D-921C-3A4E-BBC1-43BCC101FC1C}" type="pres">
      <dgm:prSet presAssocID="{E1FA3781-1618-B244-AC8C-B68777DBC58A}" presName="negativeSpace" presStyleCnt="0"/>
      <dgm:spPr/>
    </dgm:pt>
    <dgm:pt modelId="{B2DD415E-76BD-E245-BABB-1336F4790CDB}" type="pres">
      <dgm:prSet presAssocID="{E1FA3781-1618-B244-AC8C-B68777DBC58A}" presName="childText" presStyleLbl="conFgAcc1" presStyleIdx="1" presStyleCnt="4">
        <dgm:presLayoutVars>
          <dgm:bulletEnabled val="1"/>
        </dgm:presLayoutVars>
      </dgm:prSet>
      <dgm:spPr>
        <a:xfrm>
          <a:off x="0" y="136964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gm:spPr>
    </dgm:pt>
    <dgm:pt modelId="{7FE005EE-D3BB-624D-ACFB-DCAE8840F2DB}" type="pres">
      <dgm:prSet presAssocID="{49D1AF2C-CB01-EA44-BBD0-34971A99409B}" presName="spaceBetweenRectangles" presStyleCnt="0"/>
      <dgm:spPr/>
    </dgm:pt>
    <dgm:pt modelId="{5DCB3599-33A7-DB49-9E4E-27F032FF49E5}" type="pres">
      <dgm:prSet presAssocID="{9106F041-11A8-1F4C-935B-C6A2D5F9EADA}" presName="parentLin" presStyleCnt="0"/>
      <dgm:spPr/>
    </dgm:pt>
    <dgm:pt modelId="{49474A08-29B1-5446-A32A-B6E1900313B7}" type="pres">
      <dgm:prSet presAssocID="{9106F041-11A8-1F4C-935B-C6A2D5F9EADA}" presName="parentLeftMargin" presStyleLbl="node1" presStyleIdx="1" presStyleCnt="4"/>
      <dgm:spPr/>
    </dgm:pt>
    <dgm:pt modelId="{9A302827-32F4-5445-8BD4-CAE2AC8EFBB8}" type="pres">
      <dgm:prSet presAssocID="{9106F041-11A8-1F4C-935B-C6A2D5F9EADA}" presName="parentText" presStyleLbl="node1" presStyleIdx="2" presStyleCnt="4">
        <dgm:presLayoutVars>
          <dgm:chMax val="0"/>
          <dgm:bulletEnabled val="1"/>
        </dgm:presLayoutVars>
      </dgm:prSet>
      <dgm:spPr/>
    </dgm:pt>
    <dgm:pt modelId="{D91F0E2E-67DE-994D-9E56-2C59DA0505AE}" type="pres">
      <dgm:prSet presAssocID="{9106F041-11A8-1F4C-935B-C6A2D5F9EADA}" presName="negativeSpace" presStyleCnt="0"/>
      <dgm:spPr/>
    </dgm:pt>
    <dgm:pt modelId="{3343E684-9136-9C46-8B67-E7881385437A}" type="pres">
      <dgm:prSet presAssocID="{9106F041-11A8-1F4C-935B-C6A2D5F9EADA}" presName="childText" presStyleLbl="conFgAcc1" presStyleIdx="2" presStyleCnt="4">
        <dgm:presLayoutVars>
          <dgm:bulletEnabled val="1"/>
        </dgm:presLayoutVars>
      </dgm:prSet>
      <dgm:spPr>
        <a:xfrm>
          <a:off x="0" y="236756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gm:spPr>
    </dgm:pt>
    <dgm:pt modelId="{BE6EFFE1-2295-D14A-BE49-4E1D4B1E337E}" type="pres">
      <dgm:prSet presAssocID="{A0FEE1D2-62BC-EC41-867B-765B58D1A2E8}" presName="spaceBetweenRectangles" presStyleCnt="0"/>
      <dgm:spPr/>
    </dgm:pt>
    <dgm:pt modelId="{EB0AF60A-6607-8B45-9D57-0A6E93B3543B}" type="pres">
      <dgm:prSet presAssocID="{2D50F692-F065-3B4C-84D1-CBC9C2D7684B}" presName="parentLin" presStyleCnt="0"/>
      <dgm:spPr/>
    </dgm:pt>
    <dgm:pt modelId="{3E5657EF-87CC-3047-9DB4-3B9243D5094F}" type="pres">
      <dgm:prSet presAssocID="{2D50F692-F065-3B4C-84D1-CBC9C2D7684B}" presName="parentLeftMargin" presStyleLbl="node1" presStyleIdx="2" presStyleCnt="4"/>
      <dgm:spPr/>
    </dgm:pt>
    <dgm:pt modelId="{18B08067-C8F1-5E45-891C-6CAC92156F02}" type="pres">
      <dgm:prSet presAssocID="{2D50F692-F065-3B4C-84D1-CBC9C2D7684B}" presName="parentText" presStyleLbl="node1" presStyleIdx="3" presStyleCnt="4" custScaleX="136765">
        <dgm:presLayoutVars>
          <dgm:chMax val="0"/>
          <dgm:bulletEnabled val="1"/>
        </dgm:presLayoutVars>
      </dgm:prSet>
      <dgm:spPr/>
    </dgm:pt>
    <dgm:pt modelId="{4EC42C50-D96F-894A-A99B-8BD382919DD9}" type="pres">
      <dgm:prSet presAssocID="{2D50F692-F065-3B4C-84D1-CBC9C2D7684B}" presName="negativeSpace" presStyleCnt="0"/>
      <dgm:spPr/>
    </dgm:pt>
    <dgm:pt modelId="{D55ADA07-8270-B443-A17C-5DFF5DDFEF85}" type="pres">
      <dgm:prSet presAssocID="{2D50F692-F065-3B4C-84D1-CBC9C2D7684B}" presName="childText" presStyleLbl="conFgAcc1" presStyleIdx="3" presStyleCnt="4">
        <dgm:presLayoutVars>
          <dgm:bulletEnabled val="1"/>
        </dgm:presLayoutVars>
      </dgm:prSet>
      <dgm:spPr>
        <a:xfrm>
          <a:off x="0" y="3365481"/>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gm:spPr>
    </dgm:pt>
  </dgm:ptLst>
  <dgm:cxnLst>
    <dgm:cxn modelId="{8AE8ED12-1460-F443-9872-5DAD3F5F8372}" type="presOf" srcId="{E1FA3781-1618-B244-AC8C-B68777DBC58A}" destId="{6DF0E36D-9280-8244-89EC-D8F887E45847}" srcOrd="1" destOrd="0" presId="urn:microsoft.com/office/officeart/2005/8/layout/list1"/>
    <dgm:cxn modelId="{52342A38-0D29-0849-85DD-805FBF95A477}" type="presOf" srcId="{2D50F692-F065-3B4C-84D1-CBC9C2D7684B}" destId="{3E5657EF-87CC-3047-9DB4-3B9243D5094F}" srcOrd="0" destOrd="0" presId="urn:microsoft.com/office/officeart/2005/8/layout/list1"/>
    <dgm:cxn modelId="{4BB91A44-EED4-034B-ADB4-C7E407788D69}" srcId="{B0D6FEA3-FA95-6943-AF02-191B5C4AF1A5}" destId="{2D50F692-F065-3B4C-84D1-CBC9C2D7684B}" srcOrd="3" destOrd="0" parTransId="{CB90D390-0391-0A4C-879A-F73FB7D12228}" sibTransId="{C242852F-3419-374B-A365-EB2FDD0E4A3F}"/>
    <dgm:cxn modelId="{1BE0EC6A-22F2-8C45-8028-F9F8E95179EA}" srcId="{B0D6FEA3-FA95-6943-AF02-191B5C4AF1A5}" destId="{9106F041-11A8-1F4C-935B-C6A2D5F9EADA}" srcOrd="2" destOrd="0" parTransId="{311E8E0A-17E6-A240-A799-3FF3430AFF6C}" sibTransId="{A0FEE1D2-62BC-EC41-867B-765B58D1A2E8}"/>
    <dgm:cxn modelId="{93C5DD82-9A1D-6B45-A58E-17E069DC8C20}" type="presOf" srcId="{9106F041-11A8-1F4C-935B-C6A2D5F9EADA}" destId="{9A302827-32F4-5445-8BD4-CAE2AC8EFBB8}" srcOrd="1" destOrd="0" presId="urn:microsoft.com/office/officeart/2005/8/layout/list1"/>
    <dgm:cxn modelId="{D4906E89-DB65-634E-BCF7-CF53326873D1}" srcId="{B0D6FEA3-FA95-6943-AF02-191B5C4AF1A5}" destId="{98694931-DFDF-0346-8DC0-E8567A873098}" srcOrd="0" destOrd="0" parTransId="{172496DC-EAA1-924F-84CE-A2C2936C724C}" sibTransId="{16D73497-222B-3C4F-90EB-1204636DE223}"/>
    <dgm:cxn modelId="{F8903395-5475-B949-A97B-F04E64C8F475}" type="presOf" srcId="{E1FA3781-1618-B244-AC8C-B68777DBC58A}" destId="{F8DE628B-3B50-7541-9DF7-F11F9EA3B859}" srcOrd="0" destOrd="0" presId="urn:microsoft.com/office/officeart/2005/8/layout/list1"/>
    <dgm:cxn modelId="{15F0B69E-BF6E-AE44-8221-7801C13142D8}" srcId="{B0D6FEA3-FA95-6943-AF02-191B5C4AF1A5}" destId="{E1FA3781-1618-B244-AC8C-B68777DBC58A}" srcOrd="1" destOrd="0" parTransId="{9BA9A383-A139-1447-98E2-30B84AE44DA9}" sibTransId="{49D1AF2C-CB01-EA44-BBD0-34971A99409B}"/>
    <dgm:cxn modelId="{646D67AA-1472-C343-811D-66E4B903B0D9}" type="presOf" srcId="{9106F041-11A8-1F4C-935B-C6A2D5F9EADA}" destId="{49474A08-29B1-5446-A32A-B6E1900313B7}" srcOrd="0" destOrd="0" presId="urn:microsoft.com/office/officeart/2005/8/layout/list1"/>
    <dgm:cxn modelId="{311818B1-461B-A848-80D9-6CDF12CA0BE4}" type="presOf" srcId="{98694931-DFDF-0346-8DC0-E8567A873098}" destId="{7FC7B89F-14E4-5449-8AFB-C9EE5F68FF3B}" srcOrd="1" destOrd="0" presId="urn:microsoft.com/office/officeart/2005/8/layout/list1"/>
    <dgm:cxn modelId="{F630BEB3-D39B-5446-BB4B-EC8E7E9E1B90}" type="presOf" srcId="{B0D6FEA3-FA95-6943-AF02-191B5C4AF1A5}" destId="{AF7A99CB-5378-3E46-8CCF-E434CB06227B}" srcOrd="0" destOrd="0" presId="urn:microsoft.com/office/officeart/2005/8/layout/list1"/>
    <dgm:cxn modelId="{09A13DD9-FF6E-5248-9C36-6D6D99879FE5}" type="presOf" srcId="{98694931-DFDF-0346-8DC0-E8567A873098}" destId="{B2E27715-B425-6640-B58C-0C136C5804B2}" srcOrd="0" destOrd="0" presId="urn:microsoft.com/office/officeart/2005/8/layout/list1"/>
    <dgm:cxn modelId="{3C8FC6F9-0E01-BD45-BA6A-5765B64E60C3}" type="presOf" srcId="{2D50F692-F065-3B4C-84D1-CBC9C2D7684B}" destId="{18B08067-C8F1-5E45-891C-6CAC92156F02}" srcOrd="1" destOrd="0" presId="urn:microsoft.com/office/officeart/2005/8/layout/list1"/>
    <dgm:cxn modelId="{2D58D86A-B87E-FD4F-A57D-C29D6A7F991C}" type="presParOf" srcId="{AF7A99CB-5378-3E46-8CCF-E434CB06227B}" destId="{D967F54F-C866-B842-A58B-00D859D0C39F}" srcOrd="0" destOrd="0" presId="urn:microsoft.com/office/officeart/2005/8/layout/list1"/>
    <dgm:cxn modelId="{711B7376-E5B5-B744-8397-EEFBA154D941}" type="presParOf" srcId="{D967F54F-C866-B842-A58B-00D859D0C39F}" destId="{B2E27715-B425-6640-B58C-0C136C5804B2}" srcOrd="0" destOrd="0" presId="urn:microsoft.com/office/officeart/2005/8/layout/list1"/>
    <dgm:cxn modelId="{83404739-B29B-3740-A818-0608C6BE8F88}" type="presParOf" srcId="{D967F54F-C866-B842-A58B-00D859D0C39F}" destId="{7FC7B89F-14E4-5449-8AFB-C9EE5F68FF3B}" srcOrd="1" destOrd="0" presId="urn:microsoft.com/office/officeart/2005/8/layout/list1"/>
    <dgm:cxn modelId="{32F2B6FC-554F-1744-A1D7-EC6B1A0BE7ED}" type="presParOf" srcId="{AF7A99CB-5378-3E46-8CCF-E434CB06227B}" destId="{AFA6EAA1-53B2-1044-920F-4C3E0DF61B73}" srcOrd="1" destOrd="0" presId="urn:microsoft.com/office/officeart/2005/8/layout/list1"/>
    <dgm:cxn modelId="{32325E43-6387-8143-957E-C00206FC4087}" type="presParOf" srcId="{AF7A99CB-5378-3E46-8CCF-E434CB06227B}" destId="{0654F5AF-A293-F44E-93FB-37BB6EFB96EA}" srcOrd="2" destOrd="0" presId="urn:microsoft.com/office/officeart/2005/8/layout/list1"/>
    <dgm:cxn modelId="{50E71E64-C1BF-AE47-B6FB-8206AAF4128A}" type="presParOf" srcId="{AF7A99CB-5378-3E46-8CCF-E434CB06227B}" destId="{EBBE014D-5113-304A-8CD8-678C7672A551}" srcOrd="3" destOrd="0" presId="urn:microsoft.com/office/officeart/2005/8/layout/list1"/>
    <dgm:cxn modelId="{B4D8B5BE-101D-4749-B853-D508D6F7C05E}" type="presParOf" srcId="{AF7A99CB-5378-3E46-8CCF-E434CB06227B}" destId="{0BEFBB93-B494-FB47-936C-C76166E5B88B}" srcOrd="4" destOrd="0" presId="urn:microsoft.com/office/officeart/2005/8/layout/list1"/>
    <dgm:cxn modelId="{454D17BD-03E0-4540-BB57-3ABAC5D72BE0}" type="presParOf" srcId="{0BEFBB93-B494-FB47-936C-C76166E5B88B}" destId="{F8DE628B-3B50-7541-9DF7-F11F9EA3B859}" srcOrd="0" destOrd="0" presId="urn:microsoft.com/office/officeart/2005/8/layout/list1"/>
    <dgm:cxn modelId="{FBB1B8C5-CDEA-AB44-BDE3-A1580485AB6D}" type="presParOf" srcId="{0BEFBB93-B494-FB47-936C-C76166E5B88B}" destId="{6DF0E36D-9280-8244-89EC-D8F887E45847}" srcOrd="1" destOrd="0" presId="urn:microsoft.com/office/officeart/2005/8/layout/list1"/>
    <dgm:cxn modelId="{4E26DD9F-69F0-A44C-99DE-3738E0881437}" type="presParOf" srcId="{AF7A99CB-5378-3E46-8CCF-E434CB06227B}" destId="{C31BE76D-921C-3A4E-BBC1-43BCC101FC1C}" srcOrd="5" destOrd="0" presId="urn:microsoft.com/office/officeart/2005/8/layout/list1"/>
    <dgm:cxn modelId="{6E0F8A54-DFD4-934B-A268-C123F2545819}" type="presParOf" srcId="{AF7A99CB-5378-3E46-8CCF-E434CB06227B}" destId="{B2DD415E-76BD-E245-BABB-1336F4790CDB}" srcOrd="6" destOrd="0" presId="urn:microsoft.com/office/officeart/2005/8/layout/list1"/>
    <dgm:cxn modelId="{3144D7EA-6F81-1E40-97B1-EC44BB7F3092}" type="presParOf" srcId="{AF7A99CB-5378-3E46-8CCF-E434CB06227B}" destId="{7FE005EE-D3BB-624D-ACFB-DCAE8840F2DB}" srcOrd="7" destOrd="0" presId="urn:microsoft.com/office/officeart/2005/8/layout/list1"/>
    <dgm:cxn modelId="{D8D9C8D6-583E-BF42-A769-047C3946AB24}" type="presParOf" srcId="{AF7A99CB-5378-3E46-8CCF-E434CB06227B}" destId="{5DCB3599-33A7-DB49-9E4E-27F032FF49E5}" srcOrd="8" destOrd="0" presId="urn:microsoft.com/office/officeart/2005/8/layout/list1"/>
    <dgm:cxn modelId="{9F7CDE93-4092-E54F-A097-ED2230054833}" type="presParOf" srcId="{5DCB3599-33A7-DB49-9E4E-27F032FF49E5}" destId="{49474A08-29B1-5446-A32A-B6E1900313B7}" srcOrd="0" destOrd="0" presId="urn:microsoft.com/office/officeart/2005/8/layout/list1"/>
    <dgm:cxn modelId="{0DBD11A9-21C6-2046-9A25-07BD115FA668}" type="presParOf" srcId="{5DCB3599-33A7-DB49-9E4E-27F032FF49E5}" destId="{9A302827-32F4-5445-8BD4-CAE2AC8EFBB8}" srcOrd="1" destOrd="0" presId="urn:microsoft.com/office/officeart/2005/8/layout/list1"/>
    <dgm:cxn modelId="{AF591AB0-1746-1A4E-908D-E53CBDF7AABF}" type="presParOf" srcId="{AF7A99CB-5378-3E46-8CCF-E434CB06227B}" destId="{D91F0E2E-67DE-994D-9E56-2C59DA0505AE}" srcOrd="9" destOrd="0" presId="urn:microsoft.com/office/officeart/2005/8/layout/list1"/>
    <dgm:cxn modelId="{8F367199-C592-844B-AF20-54736871DA13}" type="presParOf" srcId="{AF7A99CB-5378-3E46-8CCF-E434CB06227B}" destId="{3343E684-9136-9C46-8B67-E7881385437A}" srcOrd="10" destOrd="0" presId="urn:microsoft.com/office/officeart/2005/8/layout/list1"/>
    <dgm:cxn modelId="{96C489EF-E395-FA46-BB93-ED3C5E87CD29}" type="presParOf" srcId="{AF7A99CB-5378-3E46-8CCF-E434CB06227B}" destId="{BE6EFFE1-2295-D14A-BE49-4E1D4B1E337E}" srcOrd="11" destOrd="0" presId="urn:microsoft.com/office/officeart/2005/8/layout/list1"/>
    <dgm:cxn modelId="{5BE0299B-EB98-2B4E-91A7-6AF73FEED7D3}" type="presParOf" srcId="{AF7A99CB-5378-3E46-8CCF-E434CB06227B}" destId="{EB0AF60A-6607-8B45-9D57-0A6E93B3543B}" srcOrd="12" destOrd="0" presId="urn:microsoft.com/office/officeart/2005/8/layout/list1"/>
    <dgm:cxn modelId="{077E0BA4-1F6A-FA4D-B8EF-1AD664F02C59}" type="presParOf" srcId="{EB0AF60A-6607-8B45-9D57-0A6E93B3543B}" destId="{3E5657EF-87CC-3047-9DB4-3B9243D5094F}" srcOrd="0" destOrd="0" presId="urn:microsoft.com/office/officeart/2005/8/layout/list1"/>
    <dgm:cxn modelId="{68964C61-E766-8041-9EAA-5ED3DA62253E}" type="presParOf" srcId="{EB0AF60A-6607-8B45-9D57-0A6E93B3543B}" destId="{18B08067-C8F1-5E45-891C-6CAC92156F02}" srcOrd="1" destOrd="0" presId="urn:microsoft.com/office/officeart/2005/8/layout/list1"/>
    <dgm:cxn modelId="{FCAB05BF-1870-5F4F-A064-70AC8E8B22FD}" type="presParOf" srcId="{AF7A99CB-5378-3E46-8CCF-E434CB06227B}" destId="{4EC42C50-D96F-894A-A99B-8BD382919DD9}" srcOrd="13" destOrd="0" presId="urn:microsoft.com/office/officeart/2005/8/layout/list1"/>
    <dgm:cxn modelId="{ECA0AE2A-E9E8-BE4C-989B-06BB5149AD71}" type="presParOf" srcId="{AF7A99CB-5378-3E46-8CCF-E434CB06227B}" destId="{D55ADA07-8270-B443-A17C-5DFF5DDFEF8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5D649-DDFB-4BD1-AA92-B93646325B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0766084A-EE45-4098-BFE3-DA94DC0767FB}">
      <dgm:prSet custT="1"/>
      <dgm:spPr/>
      <dgm:t>
        <a:bodyPr/>
        <a:lstStyle/>
        <a:p>
          <a:r>
            <a:rPr lang="es-AR" sz="2200" dirty="0"/>
            <a:t>Investigaciones parciales o inconclusas (por fuga o suicidio del acusado; falta de resolución del caso; ocultamiento tras casos de suicidio o accidente; recolección incompleta de las pruebas).</a:t>
          </a:r>
        </a:p>
      </dgm:t>
    </dgm:pt>
    <dgm:pt modelId="{43C727D4-56B0-4B46-9145-AA8222847BAF}" type="parTrans" cxnId="{FB4D1CE5-70E1-4DC7-9A7F-FE4633B582FD}">
      <dgm:prSet/>
      <dgm:spPr/>
      <dgm:t>
        <a:bodyPr/>
        <a:lstStyle/>
        <a:p>
          <a:endParaRPr lang="es-AR" sz="2200"/>
        </a:p>
      </dgm:t>
    </dgm:pt>
    <dgm:pt modelId="{368143B7-5AD0-42B4-9EF2-C2B293299234}" type="sibTrans" cxnId="{FB4D1CE5-70E1-4DC7-9A7F-FE4633B582FD}">
      <dgm:prSet/>
      <dgm:spPr/>
      <dgm:t>
        <a:bodyPr/>
        <a:lstStyle/>
        <a:p>
          <a:endParaRPr lang="es-AR" sz="2200"/>
        </a:p>
      </dgm:t>
    </dgm:pt>
    <dgm:pt modelId="{C7A40C64-1730-40D9-B634-74BBEB45937F}">
      <dgm:prSet custT="1"/>
      <dgm:spPr/>
      <dgm:t>
        <a:bodyPr/>
        <a:lstStyle/>
        <a:p>
          <a:r>
            <a:rPr lang="es-AR" sz="2200" dirty="0"/>
            <a:t>Calificaciones jurídicas erróneas.</a:t>
          </a:r>
        </a:p>
      </dgm:t>
    </dgm:pt>
    <dgm:pt modelId="{3D2C08E2-05C9-401C-9E0D-146EF26DDC61}" type="parTrans" cxnId="{081FC138-4819-4F5F-B2A2-84ED771951C7}">
      <dgm:prSet/>
      <dgm:spPr/>
      <dgm:t>
        <a:bodyPr/>
        <a:lstStyle/>
        <a:p>
          <a:endParaRPr lang="es-AR" sz="2200"/>
        </a:p>
      </dgm:t>
    </dgm:pt>
    <dgm:pt modelId="{A920B67D-9564-42B1-93B8-ED96298C1299}" type="sibTrans" cxnId="{081FC138-4819-4F5F-B2A2-84ED771951C7}">
      <dgm:prSet/>
      <dgm:spPr/>
      <dgm:t>
        <a:bodyPr/>
        <a:lstStyle/>
        <a:p>
          <a:endParaRPr lang="es-AR" sz="2200"/>
        </a:p>
      </dgm:t>
    </dgm:pt>
    <dgm:pt modelId="{E035115B-50BE-483A-9F78-F2677FFC73D5}">
      <dgm:prSet custT="1"/>
      <dgm:spPr/>
      <dgm:t>
        <a:bodyPr/>
        <a:lstStyle/>
        <a:p>
          <a:r>
            <a:rPr lang="es-AR" sz="2200" dirty="0"/>
            <a:t>Invisibilización de otras violencias en razón del género además de la doméstica (errónea calificación de los casos). </a:t>
          </a:r>
        </a:p>
      </dgm:t>
    </dgm:pt>
    <dgm:pt modelId="{E10F36B2-668F-446A-AB18-E03FB152840F}" type="parTrans" cxnId="{27563FCE-D6FE-420B-A27A-F041951A2F5E}">
      <dgm:prSet/>
      <dgm:spPr/>
      <dgm:t>
        <a:bodyPr/>
        <a:lstStyle/>
        <a:p>
          <a:endParaRPr lang="es-AR" sz="2200"/>
        </a:p>
      </dgm:t>
    </dgm:pt>
    <dgm:pt modelId="{AE4F3EDD-D9B1-4260-BB92-3DCBA777021B}" type="sibTrans" cxnId="{27563FCE-D6FE-420B-A27A-F041951A2F5E}">
      <dgm:prSet/>
      <dgm:spPr/>
      <dgm:t>
        <a:bodyPr/>
        <a:lstStyle/>
        <a:p>
          <a:endParaRPr lang="es-AR" sz="2200"/>
        </a:p>
      </dgm:t>
    </dgm:pt>
    <dgm:pt modelId="{AB739EB8-B4BD-410E-9947-CD07FE0C2A10}">
      <dgm:prSet custT="1"/>
      <dgm:spPr/>
      <dgm:t>
        <a:bodyPr/>
        <a:lstStyle/>
        <a:p>
          <a:r>
            <a:rPr lang="es-AR" sz="2200"/>
            <a:t>Desdoblamiento de femicidios y crimen organizado.</a:t>
          </a:r>
        </a:p>
      </dgm:t>
    </dgm:pt>
    <dgm:pt modelId="{47B56894-2514-4BE4-A397-4E9F3351C9EA}" type="parTrans" cxnId="{199D2F75-232C-4D49-94B1-F622537F6E0A}">
      <dgm:prSet/>
      <dgm:spPr/>
      <dgm:t>
        <a:bodyPr/>
        <a:lstStyle/>
        <a:p>
          <a:endParaRPr lang="es-AR" sz="2200"/>
        </a:p>
      </dgm:t>
    </dgm:pt>
    <dgm:pt modelId="{072C9499-B4C8-47D8-AD23-4A1D0740031B}" type="sibTrans" cxnId="{199D2F75-232C-4D49-94B1-F622537F6E0A}">
      <dgm:prSet/>
      <dgm:spPr/>
      <dgm:t>
        <a:bodyPr/>
        <a:lstStyle/>
        <a:p>
          <a:endParaRPr lang="es-AR" sz="2200"/>
        </a:p>
      </dgm:t>
    </dgm:pt>
    <dgm:pt modelId="{434A176F-EFD9-4C3F-B80C-52F934ED6ADF}" type="pres">
      <dgm:prSet presAssocID="{DCA5D649-DDFB-4BD1-AA92-B93646325B5A}" presName="linear" presStyleCnt="0">
        <dgm:presLayoutVars>
          <dgm:animLvl val="lvl"/>
          <dgm:resizeHandles val="exact"/>
        </dgm:presLayoutVars>
      </dgm:prSet>
      <dgm:spPr/>
    </dgm:pt>
    <dgm:pt modelId="{01D93D47-15DE-4CB3-8108-CD03E315F267}" type="pres">
      <dgm:prSet presAssocID="{0766084A-EE45-4098-BFE3-DA94DC0767FB}" presName="parentText" presStyleLbl="node1" presStyleIdx="0" presStyleCnt="4" custScaleX="93701">
        <dgm:presLayoutVars>
          <dgm:chMax val="0"/>
          <dgm:bulletEnabled val="1"/>
        </dgm:presLayoutVars>
      </dgm:prSet>
      <dgm:spPr/>
    </dgm:pt>
    <dgm:pt modelId="{50E63F69-3FD6-4C9C-BB75-7B2468AFECE6}" type="pres">
      <dgm:prSet presAssocID="{368143B7-5AD0-42B4-9EF2-C2B293299234}" presName="spacer" presStyleCnt="0"/>
      <dgm:spPr/>
    </dgm:pt>
    <dgm:pt modelId="{9FED9236-4270-427A-B644-FE9F3D9BFB73}" type="pres">
      <dgm:prSet presAssocID="{C7A40C64-1730-40D9-B634-74BBEB45937F}" presName="parentText" presStyleLbl="node1" presStyleIdx="1" presStyleCnt="4" custScaleX="93701">
        <dgm:presLayoutVars>
          <dgm:chMax val="0"/>
          <dgm:bulletEnabled val="1"/>
        </dgm:presLayoutVars>
      </dgm:prSet>
      <dgm:spPr/>
    </dgm:pt>
    <dgm:pt modelId="{35BF2668-1D08-4A89-A235-A250FAAC393A}" type="pres">
      <dgm:prSet presAssocID="{A920B67D-9564-42B1-93B8-ED96298C1299}" presName="spacer" presStyleCnt="0"/>
      <dgm:spPr/>
    </dgm:pt>
    <dgm:pt modelId="{60A1821A-E1DC-4B44-B21A-84046CC788B0}" type="pres">
      <dgm:prSet presAssocID="{E035115B-50BE-483A-9F78-F2677FFC73D5}" presName="parentText" presStyleLbl="node1" presStyleIdx="2" presStyleCnt="4" custScaleX="93701">
        <dgm:presLayoutVars>
          <dgm:chMax val="0"/>
          <dgm:bulletEnabled val="1"/>
        </dgm:presLayoutVars>
      </dgm:prSet>
      <dgm:spPr/>
    </dgm:pt>
    <dgm:pt modelId="{E7EB7B8D-EA24-4D2E-BD1D-B1C0D14A89B9}" type="pres">
      <dgm:prSet presAssocID="{AE4F3EDD-D9B1-4260-BB92-3DCBA777021B}" presName="spacer" presStyleCnt="0"/>
      <dgm:spPr/>
    </dgm:pt>
    <dgm:pt modelId="{984C194C-30A3-49A0-940D-65555A3A38BC}" type="pres">
      <dgm:prSet presAssocID="{AB739EB8-B4BD-410E-9947-CD07FE0C2A10}" presName="parentText" presStyleLbl="node1" presStyleIdx="3" presStyleCnt="4" custScaleX="93701">
        <dgm:presLayoutVars>
          <dgm:chMax val="0"/>
          <dgm:bulletEnabled val="1"/>
        </dgm:presLayoutVars>
      </dgm:prSet>
      <dgm:spPr/>
    </dgm:pt>
  </dgm:ptLst>
  <dgm:cxnLst>
    <dgm:cxn modelId="{F6411320-C18B-4D35-BB12-167FB61DD3B4}" type="presOf" srcId="{C7A40C64-1730-40D9-B634-74BBEB45937F}" destId="{9FED9236-4270-427A-B644-FE9F3D9BFB73}" srcOrd="0" destOrd="0" presId="urn:microsoft.com/office/officeart/2005/8/layout/vList2"/>
    <dgm:cxn modelId="{081FC138-4819-4F5F-B2A2-84ED771951C7}" srcId="{DCA5D649-DDFB-4BD1-AA92-B93646325B5A}" destId="{C7A40C64-1730-40D9-B634-74BBEB45937F}" srcOrd="1" destOrd="0" parTransId="{3D2C08E2-05C9-401C-9E0D-146EF26DDC61}" sibTransId="{A920B67D-9564-42B1-93B8-ED96298C1299}"/>
    <dgm:cxn modelId="{8BB25345-000B-40C5-9C73-7B091D3C7D84}" type="presOf" srcId="{0766084A-EE45-4098-BFE3-DA94DC0767FB}" destId="{01D93D47-15DE-4CB3-8108-CD03E315F267}" srcOrd="0" destOrd="0" presId="urn:microsoft.com/office/officeart/2005/8/layout/vList2"/>
    <dgm:cxn modelId="{F5DFAF4C-4C80-4E26-9B88-A7E2693BDB85}" type="presOf" srcId="{AB739EB8-B4BD-410E-9947-CD07FE0C2A10}" destId="{984C194C-30A3-49A0-940D-65555A3A38BC}" srcOrd="0" destOrd="0" presId="urn:microsoft.com/office/officeart/2005/8/layout/vList2"/>
    <dgm:cxn modelId="{199D2F75-232C-4D49-94B1-F622537F6E0A}" srcId="{DCA5D649-DDFB-4BD1-AA92-B93646325B5A}" destId="{AB739EB8-B4BD-410E-9947-CD07FE0C2A10}" srcOrd="3" destOrd="0" parTransId="{47B56894-2514-4BE4-A397-4E9F3351C9EA}" sibTransId="{072C9499-B4C8-47D8-AD23-4A1D0740031B}"/>
    <dgm:cxn modelId="{36A8807A-FC67-4F0E-A4CD-2238A5216655}" type="presOf" srcId="{DCA5D649-DDFB-4BD1-AA92-B93646325B5A}" destId="{434A176F-EFD9-4C3F-B80C-52F934ED6ADF}" srcOrd="0" destOrd="0" presId="urn:microsoft.com/office/officeart/2005/8/layout/vList2"/>
    <dgm:cxn modelId="{27563FCE-D6FE-420B-A27A-F041951A2F5E}" srcId="{DCA5D649-DDFB-4BD1-AA92-B93646325B5A}" destId="{E035115B-50BE-483A-9F78-F2677FFC73D5}" srcOrd="2" destOrd="0" parTransId="{E10F36B2-668F-446A-AB18-E03FB152840F}" sibTransId="{AE4F3EDD-D9B1-4260-BB92-3DCBA777021B}"/>
    <dgm:cxn modelId="{E199A6E3-A4A9-4CFD-AE0B-54354407ADC5}" type="presOf" srcId="{E035115B-50BE-483A-9F78-F2677FFC73D5}" destId="{60A1821A-E1DC-4B44-B21A-84046CC788B0}" srcOrd="0" destOrd="0" presId="urn:microsoft.com/office/officeart/2005/8/layout/vList2"/>
    <dgm:cxn modelId="{FB4D1CE5-70E1-4DC7-9A7F-FE4633B582FD}" srcId="{DCA5D649-DDFB-4BD1-AA92-B93646325B5A}" destId="{0766084A-EE45-4098-BFE3-DA94DC0767FB}" srcOrd="0" destOrd="0" parTransId="{43C727D4-56B0-4B46-9145-AA8222847BAF}" sibTransId="{368143B7-5AD0-42B4-9EF2-C2B293299234}"/>
    <dgm:cxn modelId="{CE6D6322-BF73-45C6-B947-9E7681FA4C38}" type="presParOf" srcId="{434A176F-EFD9-4C3F-B80C-52F934ED6ADF}" destId="{01D93D47-15DE-4CB3-8108-CD03E315F267}" srcOrd="0" destOrd="0" presId="urn:microsoft.com/office/officeart/2005/8/layout/vList2"/>
    <dgm:cxn modelId="{5713733D-33A5-40FF-A52E-1DE0177655BC}" type="presParOf" srcId="{434A176F-EFD9-4C3F-B80C-52F934ED6ADF}" destId="{50E63F69-3FD6-4C9C-BB75-7B2468AFECE6}" srcOrd="1" destOrd="0" presId="urn:microsoft.com/office/officeart/2005/8/layout/vList2"/>
    <dgm:cxn modelId="{4EF6228C-AF3C-4D71-A56E-AEFC95A8182A}" type="presParOf" srcId="{434A176F-EFD9-4C3F-B80C-52F934ED6ADF}" destId="{9FED9236-4270-427A-B644-FE9F3D9BFB73}" srcOrd="2" destOrd="0" presId="urn:microsoft.com/office/officeart/2005/8/layout/vList2"/>
    <dgm:cxn modelId="{776B3332-97B4-4024-99E5-7067344B677C}" type="presParOf" srcId="{434A176F-EFD9-4C3F-B80C-52F934ED6ADF}" destId="{35BF2668-1D08-4A89-A235-A250FAAC393A}" srcOrd="3" destOrd="0" presId="urn:microsoft.com/office/officeart/2005/8/layout/vList2"/>
    <dgm:cxn modelId="{2A97E06B-19DA-4C84-A7B1-961B3BB768E8}" type="presParOf" srcId="{434A176F-EFD9-4C3F-B80C-52F934ED6ADF}" destId="{60A1821A-E1DC-4B44-B21A-84046CC788B0}" srcOrd="4" destOrd="0" presId="urn:microsoft.com/office/officeart/2005/8/layout/vList2"/>
    <dgm:cxn modelId="{9876135D-B9F4-467A-BE3A-59D270F1C98A}" type="presParOf" srcId="{434A176F-EFD9-4C3F-B80C-52F934ED6ADF}" destId="{E7EB7B8D-EA24-4D2E-BD1D-B1C0D14A89B9}" srcOrd="5" destOrd="0" presId="urn:microsoft.com/office/officeart/2005/8/layout/vList2"/>
    <dgm:cxn modelId="{DB701FDB-649A-4365-AF81-C9F1557862CC}" type="presParOf" srcId="{434A176F-EFD9-4C3F-B80C-52F934ED6ADF}" destId="{984C194C-30A3-49A0-940D-65555A3A38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CBCC96-A61E-4223-8850-5E1ADD6CFC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C0C21BFF-ACB5-4B40-A7CF-DB93280C5ADC}">
      <dgm:prSet custT="1"/>
      <dgm:spPr/>
      <dgm:t>
        <a:bodyPr/>
        <a:lstStyle/>
        <a:p>
          <a:r>
            <a:rPr lang="es-AR" sz="2200" dirty="0"/>
            <a:t>Deficiencias estructurales de la organización institucional para el abordaje de estos casos. </a:t>
          </a:r>
        </a:p>
      </dgm:t>
    </dgm:pt>
    <dgm:pt modelId="{92696256-CA16-4B32-8817-8F8CD5EF46EC}" type="parTrans" cxnId="{9BA83AEE-B503-4AB0-9D5E-EC430A85F9B4}">
      <dgm:prSet/>
      <dgm:spPr/>
      <dgm:t>
        <a:bodyPr/>
        <a:lstStyle/>
        <a:p>
          <a:endParaRPr lang="es-AR"/>
        </a:p>
      </dgm:t>
    </dgm:pt>
    <dgm:pt modelId="{4120C9B5-A757-4766-837A-437DFBB78F16}" type="sibTrans" cxnId="{9BA83AEE-B503-4AB0-9D5E-EC430A85F9B4}">
      <dgm:prSet/>
      <dgm:spPr/>
      <dgm:t>
        <a:bodyPr/>
        <a:lstStyle/>
        <a:p>
          <a:endParaRPr lang="es-AR"/>
        </a:p>
      </dgm:t>
    </dgm:pt>
    <dgm:pt modelId="{11678C41-DE46-46E6-9588-10B4229C47EC}">
      <dgm:prSet custT="1"/>
      <dgm:spPr/>
      <dgm:t>
        <a:bodyPr/>
        <a:lstStyle/>
        <a:p>
          <a:r>
            <a:rPr lang="es-AR" sz="2200" kern="1200" dirty="0">
              <a:solidFill>
                <a:prstClr val="white"/>
              </a:solidFill>
              <a:latin typeface="Gill Sans MT"/>
              <a:ea typeface="+mn-ea"/>
              <a:cs typeface="+mn-cs"/>
            </a:rPr>
            <a:t>Falta de coordinación entre agencias</a:t>
          </a:r>
          <a:r>
            <a:rPr lang="es-AR" sz="2800" kern="1200" dirty="0"/>
            <a:t>.</a:t>
          </a:r>
        </a:p>
      </dgm:t>
    </dgm:pt>
    <dgm:pt modelId="{8FCEBE12-77D0-4E6D-B459-8F84B6BE5F8A}" type="parTrans" cxnId="{DF379B7C-A619-4D49-8D4C-EFC870933D76}">
      <dgm:prSet/>
      <dgm:spPr/>
      <dgm:t>
        <a:bodyPr/>
        <a:lstStyle/>
        <a:p>
          <a:endParaRPr lang="es-AR"/>
        </a:p>
      </dgm:t>
    </dgm:pt>
    <dgm:pt modelId="{305894FC-E24A-4A87-B8CD-DECBCA4C30C9}" type="sibTrans" cxnId="{DF379B7C-A619-4D49-8D4C-EFC870933D76}">
      <dgm:prSet/>
      <dgm:spPr/>
      <dgm:t>
        <a:bodyPr/>
        <a:lstStyle/>
        <a:p>
          <a:endParaRPr lang="es-AR"/>
        </a:p>
      </dgm:t>
    </dgm:pt>
    <dgm:pt modelId="{F781C0FB-DDAB-4521-B27F-EDB9DD06C752}">
      <dgm:prSet custT="1"/>
      <dgm:spPr/>
      <dgm:t>
        <a:bodyPr/>
        <a:lstStyle/>
        <a:p>
          <a:r>
            <a:rPr lang="es-AR" sz="2200" kern="1200" dirty="0">
              <a:solidFill>
                <a:prstClr val="white"/>
              </a:solidFill>
              <a:latin typeface="Gill Sans MT"/>
              <a:ea typeface="+mn-ea"/>
              <a:cs typeface="+mn-cs"/>
            </a:rPr>
            <a:t>Escasa preparación técnica/forense en las/os investigadores</a:t>
          </a:r>
          <a:r>
            <a:rPr lang="es-AR" sz="2800" kern="1200" dirty="0"/>
            <a:t>.</a:t>
          </a:r>
        </a:p>
      </dgm:t>
    </dgm:pt>
    <dgm:pt modelId="{85617B88-0541-42F0-9711-CE3D1F3737BB}" type="parTrans" cxnId="{0328A333-09E7-4AE8-A7E4-519676018E74}">
      <dgm:prSet/>
      <dgm:spPr/>
      <dgm:t>
        <a:bodyPr/>
        <a:lstStyle/>
        <a:p>
          <a:endParaRPr lang="es-AR"/>
        </a:p>
      </dgm:t>
    </dgm:pt>
    <dgm:pt modelId="{C72F08F6-0291-4735-84CB-0C2F0A6E3629}" type="sibTrans" cxnId="{0328A333-09E7-4AE8-A7E4-519676018E74}">
      <dgm:prSet/>
      <dgm:spPr/>
      <dgm:t>
        <a:bodyPr/>
        <a:lstStyle/>
        <a:p>
          <a:endParaRPr lang="es-AR"/>
        </a:p>
      </dgm:t>
    </dgm:pt>
    <dgm:pt modelId="{1256E189-E3E2-411E-A3C9-B4FBAFAD6B8B}">
      <dgm:prSet custT="1"/>
      <dgm:spPr/>
      <dgm:t>
        <a:bodyPr/>
        <a:lstStyle/>
        <a:p>
          <a:r>
            <a:rPr lang="es-AR" sz="2200" kern="1200" dirty="0">
              <a:solidFill>
                <a:prstClr val="white"/>
              </a:solidFill>
              <a:latin typeface="Gill Sans MT"/>
              <a:ea typeface="+mn-ea"/>
              <a:cs typeface="+mn-cs"/>
            </a:rPr>
            <a:t>Dificultades en el acceso a la justicia para las víctimas indirectas. Revictimización y maltrato a víctimas secundarias.</a:t>
          </a:r>
          <a:r>
            <a:rPr lang="es-AR" sz="2800" kern="1200" dirty="0"/>
            <a:t> </a:t>
          </a:r>
        </a:p>
      </dgm:t>
    </dgm:pt>
    <dgm:pt modelId="{9E1B676C-2B04-4F90-A0E7-A699ED3C5E70}" type="parTrans" cxnId="{A895255D-D46D-47BA-9D89-AC9ECEE1EE32}">
      <dgm:prSet/>
      <dgm:spPr/>
      <dgm:t>
        <a:bodyPr/>
        <a:lstStyle/>
        <a:p>
          <a:endParaRPr lang="es-AR"/>
        </a:p>
      </dgm:t>
    </dgm:pt>
    <dgm:pt modelId="{5213F6E1-E953-4390-BEBA-C786EDF01984}" type="sibTrans" cxnId="{A895255D-D46D-47BA-9D89-AC9ECEE1EE32}">
      <dgm:prSet/>
      <dgm:spPr/>
      <dgm:t>
        <a:bodyPr/>
        <a:lstStyle/>
        <a:p>
          <a:endParaRPr lang="es-AR"/>
        </a:p>
      </dgm:t>
    </dgm:pt>
    <dgm:pt modelId="{98F91067-361C-40EB-A4EA-4FFAE7E90B5F}" type="pres">
      <dgm:prSet presAssocID="{41CBCC96-A61E-4223-8850-5E1ADD6CFCBE}" presName="linear" presStyleCnt="0">
        <dgm:presLayoutVars>
          <dgm:animLvl val="lvl"/>
          <dgm:resizeHandles val="exact"/>
        </dgm:presLayoutVars>
      </dgm:prSet>
      <dgm:spPr/>
    </dgm:pt>
    <dgm:pt modelId="{40D03D6F-5631-4003-90FC-83242ABD78ED}" type="pres">
      <dgm:prSet presAssocID="{C0C21BFF-ACB5-4B40-A7CF-DB93280C5ADC}" presName="parentText" presStyleLbl="node1" presStyleIdx="0" presStyleCnt="4" custScaleX="94382">
        <dgm:presLayoutVars>
          <dgm:chMax val="0"/>
          <dgm:bulletEnabled val="1"/>
        </dgm:presLayoutVars>
      </dgm:prSet>
      <dgm:spPr/>
    </dgm:pt>
    <dgm:pt modelId="{E32B21BB-5B88-4932-8480-EE7A63433A80}" type="pres">
      <dgm:prSet presAssocID="{4120C9B5-A757-4766-837A-437DFBB78F16}" presName="spacer" presStyleCnt="0"/>
      <dgm:spPr/>
    </dgm:pt>
    <dgm:pt modelId="{8C6F4806-206C-4F69-BBAA-384E44A84E1B}" type="pres">
      <dgm:prSet presAssocID="{11678C41-DE46-46E6-9588-10B4229C47EC}" presName="parentText" presStyleLbl="node1" presStyleIdx="1" presStyleCnt="4" custScaleX="94382">
        <dgm:presLayoutVars>
          <dgm:chMax val="0"/>
          <dgm:bulletEnabled val="1"/>
        </dgm:presLayoutVars>
      </dgm:prSet>
      <dgm:spPr/>
    </dgm:pt>
    <dgm:pt modelId="{63D17666-1F66-4192-8A70-1BAC1CF4D8E4}" type="pres">
      <dgm:prSet presAssocID="{305894FC-E24A-4A87-B8CD-DECBCA4C30C9}" presName="spacer" presStyleCnt="0"/>
      <dgm:spPr/>
    </dgm:pt>
    <dgm:pt modelId="{4E109A8A-2283-4276-8E00-720FA5FDD493}" type="pres">
      <dgm:prSet presAssocID="{F781C0FB-DDAB-4521-B27F-EDB9DD06C752}" presName="parentText" presStyleLbl="node1" presStyleIdx="2" presStyleCnt="4" custScaleX="94382">
        <dgm:presLayoutVars>
          <dgm:chMax val="0"/>
          <dgm:bulletEnabled val="1"/>
        </dgm:presLayoutVars>
      </dgm:prSet>
      <dgm:spPr/>
    </dgm:pt>
    <dgm:pt modelId="{1E43B3C8-F07E-4417-B341-F0F49B5E3CD3}" type="pres">
      <dgm:prSet presAssocID="{C72F08F6-0291-4735-84CB-0C2F0A6E3629}" presName="spacer" presStyleCnt="0"/>
      <dgm:spPr/>
    </dgm:pt>
    <dgm:pt modelId="{B01458EE-1543-4504-BBC1-68C81968D6BF}" type="pres">
      <dgm:prSet presAssocID="{1256E189-E3E2-411E-A3C9-B4FBAFAD6B8B}" presName="parentText" presStyleLbl="node1" presStyleIdx="3" presStyleCnt="4" custScaleX="94382">
        <dgm:presLayoutVars>
          <dgm:chMax val="0"/>
          <dgm:bulletEnabled val="1"/>
        </dgm:presLayoutVars>
      </dgm:prSet>
      <dgm:spPr/>
    </dgm:pt>
  </dgm:ptLst>
  <dgm:cxnLst>
    <dgm:cxn modelId="{622B822A-2ED7-4DBC-AFC3-E594326502CF}" type="presOf" srcId="{41CBCC96-A61E-4223-8850-5E1ADD6CFCBE}" destId="{98F91067-361C-40EB-A4EA-4FFAE7E90B5F}" srcOrd="0" destOrd="0" presId="urn:microsoft.com/office/officeart/2005/8/layout/vList2"/>
    <dgm:cxn modelId="{0328A333-09E7-4AE8-A7E4-519676018E74}" srcId="{41CBCC96-A61E-4223-8850-5E1ADD6CFCBE}" destId="{F781C0FB-DDAB-4521-B27F-EDB9DD06C752}" srcOrd="2" destOrd="0" parTransId="{85617B88-0541-42F0-9711-CE3D1F3737BB}" sibTransId="{C72F08F6-0291-4735-84CB-0C2F0A6E3629}"/>
    <dgm:cxn modelId="{95FF2642-4462-45BE-8841-1F126DDF5936}" type="presOf" srcId="{F781C0FB-DDAB-4521-B27F-EDB9DD06C752}" destId="{4E109A8A-2283-4276-8E00-720FA5FDD493}" srcOrd="0" destOrd="0" presId="urn:microsoft.com/office/officeart/2005/8/layout/vList2"/>
    <dgm:cxn modelId="{6FD8CA53-0F74-42B6-BB91-78C9D24E6B30}" type="presOf" srcId="{1256E189-E3E2-411E-A3C9-B4FBAFAD6B8B}" destId="{B01458EE-1543-4504-BBC1-68C81968D6BF}" srcOrd="0" destOrd="0" presId="urn:microsoft.com/office/officeart/2005/8/layout/vList2"/>
    <dgm:cxn modelId="{A895255D-D46D-47BA-9D89-AC9ECEE1EE32}" srcId="{41CBCC96-A61E-4223-8850-5E1ADD6CFCBE}" destId="{1256E189-E3E2-411E-A3C9-B4FBAFAD6B8B}" srcOrd="3" destOrd="0" parTransId="{9E1B676C-2B04-4F90-A0E7-A699ED3C5E70}" sibTransId="{5213F6E1-E953-4390-BEBA-C786EDF01984}"/>
    <dgm:cxn modelId="{DF379B7C-A619-4D49-8D4C-EFC870933D76}" srcId="{41CBCC96-A61E-4223-8850-5E1ADD6CFCBE}" destId="{11678C41-DE46-46E6-9588-10B4229C47EC}" srcOrd="1" destOrd="0" parTransId="{8FCEBE12-77D0-4E6D-B459-8F84B6BE5F8A}" sibTransId="{305894FC-E24A-4A87-B8CD-DECBCA4C30C9}"/>
    <dgm:cxn modelId="{7F2081D5-464E-4083-9BFB-4EF04320CB92}" type="presOf" srcId="{C0C21BFF-ACB5-4B40-A7CF-DB93280C5ADC}" destId="{40D03D6F-5631-4003-90FC-83242ABD78ED}" srcOrd="0" destOrd="0" presId="urn:microsoft.com/office/officeart/2005/8/layout/vList2"/>
    <dgm:cxn modelId="{DE07E3ED-E813-43C8-8E23-19F103AF7EEC}" type="presOf" srcId="{11678C41-DE46-46E6-9588-10B4229C47EC}" destId="{8C6F4806-206C-4F69-BBAA-384E44A84E1B}" srcOrd="0" destOrd="0" presId="urn:microsoft.com/office/officeart/2005/8/layout/vList2"/>
    <dgm:cxn modelId="{9BA83AEE-B503-4AB0-9D5E-EC430A85F9B4}" srcId="{41CBCC96-A61E-4223-8850-5E1ADD6CFCBE}" destId="{C0C21BFF-ACB5-4B40-A7CF-DB93280C5ADC}" srcOrd="0" destOrd="0" parTransId="{92696256-CA16-4B32-8817-8F8CD5EF46EC}" sibTransId="{4120C9B5-A757-4766-837A-437DFBB78F16}"/>
    <dgm:cxn modelId="{6392315E-AF3E-4BEB-87F6-2021A5B839F4}" type="presParOf" srcId="{98F91067-361C-40EB-A4EA-4FFAE7E90B5F}" destId="{40D03D6F-5631-4003-90FC-83242ABD78ED}" srcOrd="0" destOrd="0" presId="urn:microsoft.com/office/officeart/2005/8/layout/vList2"/>
    <dgm:cxn modelId="{4063E206-983D-4AA8-95E2-C789682AB6B2}" type="presParOf" srcId="{98F91067-361C-40EB-A4EA-4FFAE7E90B5F}" destId="{E32B21BB-5B88-4932-8480-EE7A63433A80}" srcOrd="1" destOrd="0" presId="urn:microsoft.com/office/officeart/2005/8/layout/vList2"/>
    <dgm:cxn modelId="{FCC9AB64-BBD7-4DD5-96FC-156CE84BECAB}" type="presParOf" srcId="{98F91067-361C-40EB-A4EA-4FFAE7E90B5F}" destId="{8C6F4806-206C-4F69-BBAA-384E44A84E1B}" srcOrd="2" destOrd="0" presId="urn:microsoft.com/office/officeart/2005/8/layout/vList2"/>
    <dgm:cxn modelId="{69874FBD-124E-4157-B5D5-EFB8CC4D8BA5}" type="presParOf" srcId="{98F91067-361C-40EB-A4EA-4FFAE7E90B5F}" destId="{63D17666-1F66-4192-8A70-1BAC1CF4D8E4}" srcOrd="3" destOrd="0" presId="urn:microsoft.com/office/officeart/2005/8/layout/vList2"/>
    <dgm:cxn modelId="{E2A3CBE4-0BB3-447F-94D9-92F830BEE352}" type="presParOf" srcId="{98F91067-361C-40EB-A4EA-4FFAE7E90B5F}" destId="{4E109A8A-2283-4276-8E00-720FA5FDD493}" srcOrd="4" destOrd="0" presId="urn:microsoft.com/office/officeart/2005/8/layout/vList2"/>
    <dgm:cxn modelId="{72629858-A9A8-476A-A77D-124EC069E683}" type="presParOf" srcId="{98F91067-361C-40EB-A4EA-4FFAE7E90B5F}" destId="{1E43B3C8-F07E-4417-B341-F0F49B5E3CD3}" srcOrd="5" destOrd="0" presId="urn:microsoft.com/office/officeart/2005/8/layout/vList2"/>
    <dgm:cxn modelId="{2F85A142-D4C8-40D5-BF3F-13FFE4163F8B}" type="presParOf" srcId="{98F91067-361C-40EB-A4EA-4FFAE7E90B5F}" destId="{B01458EE-1543-4504-BBC1-68C81968D6B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A131E-DF12-5244-AC45-F63F6EA634D9}"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s-ES"/>
        </a:p>
      </dgm:t>
    </dgm:pt>
    <dgm:pt modelId="{6236420B-5922-7543-8F02-7DC3CE281D57}">
      <dgm:prSet phldrT="[Texto]" custT="1"/>
      <dgm:spPr>
        <a:xfrm rot="16200000">
          <a:off x="-1567053" y="1778561"/>
          <a:ext cx="4380930"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4000" kern="1200" dirty="0">
              <a:solidFill>
                <a:prstClr val="white"/>
              </a:solidFill>
              <a:latin typeface="Gill Sans MT"/>
              <a:ea typeface="+mn-ea"/>
              <a:cs typeface="+mn-cs"/>
            </a:rPr>
            <a:t>Plan de trabajo</a:t>
          </a:r>
        </a:p>
      </dgm:t>
    </dgm:pt>
    <dgm:pt modelId="{2A71D451-3F91-7E43-9947-DF0A5939781E}" type="parTrans" cxnId="{FB43DF30-1B3E-B64C-8A6F-28213B8BBE6F}">
      <dgm:prSet/>
      <dgm:spPr/>
      <dgm:t>
        <a:bodyPr/>
        <a:lstStyle/>
        <a:p>
          <a:endParaRPr lang="es-ES"/>
        </a:p>
      </dgm:t>
    </dgm:pt>
    <dgm:pt modelId="{5B7AA30E-2E82-274F-886F-22A382DC07F4}" type="sibTrans" cxnId="{FB43DF30-1B3E-B64C-8A6F-28213B8BBE6F}">
      <dgm:prSet/>
      <dgm:spPr/>
      <dgm:t>
        <a:bodyPr/>
        <a:lstStyle/>
        <a:p>
          <a:endParaRPr lang="es-ES"/>
        </a:p>
      </dgm:t>
    </dgm:pt>
    <dgm:pt modelId="{342A500D-BAFE-EB41-998D-FBBE027E773C}">
      <dgm:prSet phldrT="[Texto]" custT="1"/>
      <dgm:spPr>
        <a:xfrm>
          <a:off x="1585639" y="602741"/>
          <a:ext cx="2730196"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2800" kern="1200" dirty="0">
              <a:solidFill>
                <a:prstClr val="white"/>
              </a:solidFill>
              <a:latin typeface="Gill Sans MT"/>
              <a:ea typeface="+mn-ea"/>
              <a:cs typeface="+mn-cs"/>
            </a:rPr>
            <a:t>I) Fase ejecutiva</a:t>
          </a:r>
        </a:p>
      </dgm:t>
    </dgm:pt>
    <dgm:pt modelId="{25A382C5-1936-4C4B-B4E4-D37477CCC5A2}" type="parTrans" cxnId="{A0B3E242-076C-854D-BA2D-679178CC1B86}">
      <dgm:prSet/>
      <dgm:spPr>
        <a:xfrm>
          <a:off x="1039600" y="1018930"/>
          <a:ext cx="546039" cy="1175819"/>
        </a:xfrm>
        <a:custGeom>
          <a:avLst/>
          <a:gdLst/>
          <a:ahLst/>
          <a:cxnLst/>
          <a:rect l="0" t="0" r="0" b="0"/>
          <a:pathLst>
            <a:path>
              <a:moveTo>
                <a:pt x="0" y="1175819"/>
              </a:moveTo>
              <a:lnTo>
                <a:pt x="273019" y="1175819"/>
              </a:lnTo>
              <a:lnTo>
                <a:pt x="273019" y="0"/>
              </a:lnTo>
              <a:lnTo>
                <a:pt x="546039" y="0"/>
              </a:lnTo>
            </a:path>
          </a:pathLst>
        </a:custGeom>
        <a:noFill/>
        <a:ln w="9525" cap="flat" cmpd="sng" algn="ctr">
          <a:solidFill>
            <a:srgbClr val="4F81B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F1EDEB77-4698-3A49-8BE8-E5F661B295D8}" type="sibTrans" cxnId="{A0B3E242-076C-854D-BA2D-679178CC1B86}">
      <dgm:prSet/>
      <dgm:spPr/>
      <dgm:t>
        <a:bodyPr/>
        <a:lstStyle/>
        <a:p>
          <a:endParaRPr lang="es-ES"/>
        </a:p>
      </dgm:t>
    </dgm:pt>
    <dgm:pt modelId="{D7441C3C-ACDC-FC4D-B916-0DA50F150C9C}">
      <dgm:prSet phldrT="[Texto]" custT="1"/>
      <dgm:spPr>
        <a:xfrm>
          <a:off x="1585639" y="1778561"/>
          <a:ext cx="2730196"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2800" kern="1200" dirty="0">
              <a:solidFill>
                <a:prstClr val="white"/>
              </a:solidFill>
              <a:latin typeface="Gill Sans MT"/>
              <a:ea typeface="+mn-ea"/>
              <a:cs typeface="+mn-cs"/>
            </a:rPr>
            <a:t>II) Fase elaboración del documento</a:t>
          </a:r>
        </a:p>
      </dgm:t>
    </dgm:pt>
    <dgm:pt modelId="{D93FDAAE-D7D3-324B-9A0D-224A69CCFAC7}" type="parTrans" cxnId="{9DFEBD17-408A-FF44-A339-B5D3CB8C955F}">
      <dgm:prSet/>
      <dgm:spPr>
        <a:xfrm>
          <a:off x="1039600" y="2149030"/>
          <a:ext cx="546039" cy="91440"/>
        </a:xfrm>
        <a:custGeom>
          <a:avLst/>
          <a:gdLst/>
          <a:ahLst/>
          <a:cxnLst/>
          <a:rect l="0" t="0" r="0" b="0"/>
          <a:pathLst>
            <a:path>
              <a:moveTo>
                <a:pt x="0" y="45720"/>
              </a:moveTo>
              <a:lnTo>
                <a:pt x="546039" y="45720"/>
              </a:lnTo>
            </a:path>
          </a:pathLst>
        </a:custGeom>
        <a:noFill/>
        <a:ln w="9525" cap="flat" cmpd="sng" algn="ctr">
          <a:solidFill>
            <a:srgbClr val="4F81B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FD024F76-E3F3-7D4C-8018-6B4A62069533}" type="sibTrans" cxnId="{9DFEBD17-408A-FF44-A339-B5D3CB8C955F}">
      <dgm:prSet/>
      <dgm:spPr/>
      <dgm:t>
        <a:bodyPr/>
        <a:lstStyle/>
        <a:p>
          <a:endParaRPr lang="es-ES"/>
        </a:p>
      </dgm:t>
    </dgm:pt>
    <dgm:pt modelId="{09F9D1DF-566F-5146-9EA5-C3E67D6A42AE}">
      <dgm:prSet phldrT="[Texto]" custT="1"/>
      <dgm:spPr>
        <a:xfrm>
          <a:off x="1585639" y="2954381"/>
          <a:ext cx="2730196"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III) Fase post elaboración</a:t>
          </a:r>
        </a:p>
      </dgm:t>
    </dgm:pt>
    <dgm:pt modelId="{F9781C94-DA81-A54A-90C9-4A017C10ABA4}" type="parTrans" cxnId="{570B4087-BCFF-2C4F-9CF8-07042044EAB2}">
      <dgm:prSet/>
      <dgm:spPr>
        <a:xfrm>
          <a:off x="1039600" y="2194750"/>
          <a:ext cx="546039" cy="1175819"/>
        </a:xfrm>
        <a:custGeom>
          <a:avLst/>
          <a:gdLst/>
          <a:ahLst/>
          <a:cxnLst/>
          <a:rect l="0" t="0" r="0" b="0"/>
          <a:pathLst>
            <a:path>
              <a:moveTo>
                <a:pt x="0" y="0"/>
              </a:moveTo>
              <a:lnTo>
                <a:pt x="273019" y="0"/>
              </a:lnTo>
              <a:lnTo>
                <a:pt x="273019" y="1175819"/>
              </a:lnTo>
              <a:lnTo>
                <a:pt x="546039" y="1175819"/>
              </a:lnTo>
            </a:path>
          </a:pathLst>
        </a:custGeom>
        <a:noFill/>
        <a:ln w="9525" cap="flat" cmpd="sng" algn="ctr">
          <a:solidFill>
            <a:srgbClr val="4F81B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421B3E9B-2C9E-AD42-9379-1AFF95A96573}" type="sibTrans" cxnId="{570B4087-BCFF-2C4F-9CF8-07042044EAB2}">
      <dgm:prSet/>
      <dgm:spPr/>
      <dgm:t>
        <a:bodyPr/>
        <a:lstStyle/>
        <a:p>
          <a:endParaRPr lang="es-ES"/>
        </a:p>
      </dgm:t>
    </dgm:pt>
    <dgm:pt modelId="{11E0149A-B01A-2944-809F-E839EE052419}">
      <dgm:prSet phldrT="[Texto]" custT="1"/>
      <dgm:spPr>
        <a:xfrm>
          <a:off x="4861874" y="602741"/>
          <a:ext cx="2730196"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577850">
            <a:lnSpc>
              <a:spcPct val="90000"/>
            </a:lnSpc>
            <a:spcBef>
              <a:spcPct val="0"/>
            </a:spcBef>
            <a:spcAft>
              <a:spcPct val="35000"/>
            </a:spcAft>
            <a:buNone/>
          </a:pPr>
          <a:r>
            <a:rPr lang="es-AR" sz="1600" kern="1200" dirty="0">
              <a:solidFill>
                <a:prstClr val="white"/>
              </a:solidFill>
              <a:latin typeface="Gill Sans MT"/>
              <a:ea typeface="+mn-ea"/>
              <a:cs typeface="+mn-cs"/>
            </a:rPr>
            <a:t>Antes de elaborar el documento, es necesario tomar algunas decisiones ejecutivas para asegurar los estándares del instrumento</a:t>
          </a:r>
          <a:r>
            <a:rPr lang="es-AR" sz="1300" kern="1200" dirty="0">
              <a:solidFill>
                <a:prstClr val="white"/>
              </a:solidFill>
              <a:latin typeface="Bell MT" panose="02020503060305020303" pitchFamily="18" charset="77"/>
              <a:ea typeface="+mn-ea"/>
              <a:cs typeface="+mn-cs"/>
            </a:rPr>
            <a:t>.</a:t>
          </a:r>
          <a:endParaRPr lang="es-ES" sz="1300" kern="1200" dirty="0">
            <a:solidFill>
              <a:prstClr val="white"/>
            </a:solidFill>
            <a:latin typeface="Bell MT" panose="02020503060305020303" pitchFamily="18" charset="77"/>
            <a:ea typeface="+mn-ea"/>
            <a:cs typeface="+mn-cs"/>
          </a:endParaRPr>
        </a:p>
      </dgm:t>
    </dgm:pt>
    <dgm:pt modelId="{39812A8B-967B-3145-B302-63D9A9DFC7CE}" type="parTrans" cxnId="{569302A1-21EC-F046-8858-9DEE2EC1C78B}">
      <dgm:prSet/>
      <dgm:spPr>
        <a:xfrm>
          <a:off x="4315835" y="973210"/>
          <a:ext cx="546039"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6714AD64-79B3-0C45-BDC7-B78FC43B21A3}" type="sibTrans" cxnId="{569302A1-21EC-F046-8858-9DEE2EC1C78B}">
      <dgm:prSet/>
      <dgm:spPr/>
      <dgm:t>
        <a:bodyPr/>
        <a:lstStyle/>
        <a:p>
          <a:endParaRPr lang="es-ES"/>
        </a:p>
      </dgm:t>
    </dgm:pt>
    <dgm:pt modelId="{575CA10A-78B9-F243-84EC-E4023646567D}">
      <dgm:prSet phldrT="[Texto]" custT="1"/>
      <dgm:spPr>
        <a:xfrm>
          <a:off x="4861874" y="1643212"/>
          <a:ext cx="2730196" cy="1103074"/>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AR" sz="1600" kern="1200" dirty="0">
              <a:solidFill>
                <a:prstClr val="white"/>
              </a:solidFill>
              <a:latin typeface="Gill Sans MT"/>
              <a:ea typeface="+mn-ea"/>
              <a:cs typeface="+mn-cs"/>
            </a:rPr>
            <a:t>Incorpora diversas dimensiones del fenómeno tales como la criminal, la jurídica, la procesal y probatoria, la institucional, la victimológica y la reparatoria.</a:t>
          </a:r>
          <a:endParaRPr lang="es-ES" sz="1600" kern="1200" dirty="0">
            <a:solidFill>
              <a:prstClr val="white"/>
            </a:solidFill>
            <a:latin typeface="Gill Sans MT"/>
            <a:ea typeface="+mn-ea"/>
            <a:cs typeface="+mn-cs"/>
          </a:endParaRPr>
        </a:p>
      </dgm:t>
    </dgm:pt>
    <dgm:pt modelId="{59AE2B48-8A00-6C4F-BCC5-2C98E4A24D7F}" type="parTrans" cxnId="{F225FB56-70AC-6D4F-9E14-DF29D5181A67}">
      <dgm:prSet/>
      <dgm:spPr>
        <a:xfrm>
          <a:off x="4315835" y="2149030"/>
          <a:ext cx="546039"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22EE11ED-7464-9C4D-BF97-5B07A7E735C4}" type="sibTrans" cxnId="{F225FB56-70AC-6D4F-9E14-DF29D5181A67}">
      <dgm:prSet/>
      <dgm:spPr/>
      <dgm:t>
        <a:bodyPr/>
        <a:lstStyle/>
        <a:p>
          <a:endParaRPr lang="es-ES"/>
        </a:p>
      </dgm:t>
    </dgm:pt>
    <dgm:pt modelId="{BAC2F1D4-FA5A-0D43-9F47-D6354F9085EA}">
      <dgm:prSet phldrT="[Texto]" custT="1"/>
      <dgm:spPr>
        <a:xfrm>
          <a:off x="4861874" y="2954381"/>
          <a:ext cx="2730196" cy="83237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1400" kern="1200" dirty="0">
              <a:solidFill>
                <a:prstClr val="white"/>
              </a:solidFill>
              <a:latin typeface="Gill Sans MT"/>
              <a:ea typeface="+mn-ea"/>
              <a:cs typeface="+mn-cs"/>
            </a:rPr>
            <a:t>Incorpora una serie de recomendaciones para asegurar la difusión, capacitación y seguimiento de la implementación del documento.</a:t>
          </a:r>
        </a:p>
      </dgm:t>
    </dgm:pt>
    <dgm:pt modelId="{2CD6A901-C745-BC42-A3FA-0ED1CE832B9A}" type="parTrans" cxnId="{7BB347A8-E6A0-BB4C-8C33-914956E7B1C9}">
      <dgm:prSet/>
      <dgm:spPr>
        <a:xfrm>
          <a:off x="4315835" y="3324849"/>
          <a:ext cx="546039"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EC93CC7F-9607-0448-9D03-96B7A437090D}" type="sibTrans" cxnId="{7BB347A8-E6A0-BB4C-8C33-914956E7B1C9}">
      <dgm:prSet/>
      <dgm:spPr/>
      <dgm:t>
        <a:bodyPr/>
        <a:lstStyle/>
        <a:p>
          <a:endParaRPr lang="es-ES"/>
        </a:p>
      </dgm:t>
    </dgm:pt>
    <dgm:pt modelId="{E0161558-51BF-8E49-868C-092A816986B2}" type="pres">
      <dgm:prSet presAssocID="{64FA131E-DF12-5244-AC45-F63F6EA634D9}" presName="Name0" presStyleCnt="0">
        <dgm:presLayoutVars>
          <dgm:chPref val="1"/>
          <dgm:dir/>
          <dgm:animOne val="branch"/>
          <dgm:animLvl val="lvl"/>
          <dgm:resizeHandles val="exact"/>
        </dgm:presLayoutVars>
      </dgm:prSet>
      <dgm:spPr/>
    </dgm:pt>
    <dgm:pt modelId="{E88D936E-CFE5-2549-99C7-62DF56F40161}" type="pres">
      <dgm:prSet presAssocID="{6236420B-5922-7543-8F02-7DC3CE281D57}" presName="root1" presStyleCnt="0"/>
      <dgm:spPr/>
    </dgm:pt>
    <dgm:pt modelId="{A61945BA-03DF-8545-AA28-73D5E29AE4D1}" type="pres">
      <dgm:prSet presAssocID="{6236420B-5922-7543-8F02-7DC3CE281D57}" presName="LevelOneTextNode" presStyleLbl="node0" presStyleIdx="0" presStyleCnt="1">
        <dgm:presLayoutVars>
          <dgm:chPref val="3"/>
        </dgm:presLayoutVars>
      </dgm:prSet>
      <dgm:spPr/>
    </dgm:pt>
    <dgm:pt modelId="{C672DB7C-7CFE-C84E-B886-CBCE5F674D7C}" type="pres">
      <dgm:prSet presAssocID="{6236420B-5922-7543-8F02-7DC3CE281D57}" presName="level2hierChild" presStyleCnt="0"/>
      <dgm:spPr/>
    </dgm:pt>
    <dgm:pt modelId="{32382F9B-E3BE-C74B-A546-154928EA11EF}" type="pres">
      <dgm:prSet presAssocID="{25A382C5-1936-4C4B-B4E4-D37477CCC5A2}" presName="conn2-1" presStyleLbl="parChTrans1D2" presStyleIdx="0" presStyleCnt="3"/>
      <dgm:spPr/>
    </dgm:pt>
    <dgm:pt modelId="{DD5A71C6-84AF-504E-9FA0-08E1EC803276}" type="pres">
      <dgm:prSet presAssocID="{25A382C5-1936-4C4B-B4E4-D37477CCC5A2}" presName="connTx" presStyleLbl="parChTrans1D2" presStyleIdx="0" presStyleCnt="3"/>
      <dgm:spPr/>
    </dgm:pt>
    <dgm:pt modelId="{214413B9-465E-7142-A3BB-DC1FCEA25584}" type="pres">
      <dgm:prSet presAssocID="{342A500D-BAFE-EB41-998D-FBBE027E773C}" presName="root2" presStyleCnt="0"/>
      <dgm:spPr/>
    </dgm:pt>
    <dgm:pt modelId="{8A884282-24AC-0440-83D6-02EFE6872300}" type="pres">
      <dgm:prSet presAssocID="{342A500D-BAFE-EB41-998D-FBBE027E773C}" presName="LevelTwoTextNode" presStyleLbl="node2" presStyleIdx="0" presStyleCnt="3" custLinFactNeighborX="961" custLinFactNeighborY="-962">
        <dgm:presLayoutVars>
          <dgm:chPref val="3"/>
        </dgm:presLayoutVars>
      </dgm:prSet>
      <dgm:spPr/>
    </dgm:pt>
    <dgm:pt modelId="{F62584E7-DCE9-F147-83F1-49E0701B271E}" type="pres">
      <dgm:prSet presAssocID="{342A500D-BAFE-EB41-998D-FBBE027E773C}" presName="level3hierChild" presStyleCnt="0"/>
      <dgm:spPr/>
    </dgm:pt>
    <dgm:pt modelId="{172639A2-1298-A74F-983D-8430C8426149}" type="pres">
      <dgm:prSet presAssocID="{39812A8B-967B-3145-B302-63D9A9DFC7CE}" presName="conn2-1" presStyleLbl="parChTrans1D3" presStyleIdx="0" presStyleCnt="3"/>
      <dgm:spPr/>
    </dgm:pt>
    <dgm:pt modelId="{4CA9E9D6-FC8E-FE46-BF24-851CB001706A}" type="pres">
      <dgm:prSet presAssocID="{39812A8B-967B-3145-B302-63D9A9DFC7CE}" presName="connTx" presStyleLbl="parChTrans1D3" presStyleIdx="0" presStyleCnt="3"/>
      <dgm:spPr/>
    </dgm:pt>
    <dgm:pt modelId="{7AABF69E-21BD-864F-AB25-A6F3AB52B612}" type="pres">
      <dgm:prSet presAssocID="{11E0149A-B01A-2944-809F-E839EE052419}" presName="root2" presStyleCnt="0"/>
      <dgm:spPr/>
    </dgm:pt>
    <dgm:pt modelId="{96ADC512-ED2B-8545-902D-01A972584609}" type="pres">
      <dgm:prSet presAssocID="{11E0149A-B01A-2944-809F-E839EE052419}" presName="LevelTwoTextNode" presStyleLbl="node3" presStyleIdx="0" presStyleCnt="3">
        <dgm:presLayoutVars>
          <dgm:chPref val="3"/>
        </dgm:presLayoutVars>
      </dgm:prSet>
      <dgm:spPr/>
    </dgm:pt>
    <dgm:pt modelId="{4B00D337-565E-E347-AF54-AFE33994EBF7}" type="pres">
      <dgm:prSet presAssocID="{11E0149A-B01A-2944-809F-E839EE052419}" presName="level3hierChild" presStyleCnt="0"/>
      <dgm:spPr/>
    </dgm:pt>
    <dgm:pt modelId="{16F40A99-8021-EB42-A868-C631EB26831A}" type="pres">
      <dgm:prSet presAssocID="{D93FDAAE-D7D3-324B-9A0D-224A69CCFAC7}" presName="conn2-1" presStyleLbl="parChTrans1D2" presStyleIdx="1" presStyleCnt="3"/>
      <dgm:spPr/>
    </dgm:pt>
    <dgm:pt modelId="{CF599759-4547-984A-8C60-310DC6E9BC0F}" type="pres">
      <dgm:prSet presAssocID="{D93FDAAE-D7D3-324B-9A0D-224A69CCFAC7}" presName="connTx" presStyleLbl="parChTrans1D2" presStyleIdx="1" presStyleCnt="3"/>
      <dgm:spPr/>
    </dgm:pt>
    <dgm:pt modelId="{9B8DA091-8FD9-8242-9430-92ACAEB3AC91}" type="pres">
      <dgm:prSet presAssocID="{D7441C3C-ACDC-FC4D-B916-0DA50F150C9C}" presName="root2" presStyleCnt="0"/>
      <dgm:spPr/>
    </dgm:pt>
    <dgm:pt modelId="{2346679A-E3DB-AC43-A23C-F56A59D5D949}" type="pres">
      <dgm:prSet presAssocID="{D7441C3C-ACDC-FC4D-B916-0DA50F150C9C}" presName="LevelTwoTextNode" presStyleLbl="node2" presStyleIdx="1" presStyleCnt="3">
        <dgm:presLayoutVars>
          <dgm:chPref val="3"/>
        </dgm:presLayoutVars>
      </dgm:prSet>
      <dgm:spPr/>
    </dgm:pt>
    <dgm:pt modelId="{FB2FD276-DC99-174F-86DD-0235D657905D}" type="pres">
      <dgm:prSet presAssocID="{D7441C3C-ACDC-FC4D-B916-0DA50F150C9C}" presName="level3hierChild" presStyleCnt="0"/>
      <dgm:spPr/>
    </dgm:pt>
    <dgm:pt modelId="{CE04A6AB-99ED-CC4A-8245-DCC6ECE520E4}" type="pres">
      <dgm:prSet presAssocID="{59AE2B48-8A00-6C4F-BCC5-2C98E4A24D7F}" presName="conn2-1" presStyleLbl="parChTrans1D3" presStyleIdx="1" presStyleCnt="3"/>
      <dgm:spPr/>
    </dgm:pt>
    <dgm:pt modelId="{FF94490E-FAF3-464A-9B59-5249E1C6CEF9}" type="pres">
      <dgm:prSet presAssocID="{59AE2B48-8A00-6C4F-BCC5-2C98E4A24D7F}" presName="connTx" presStyleLbl="parChTrans1D3" presStyleIdx="1" presStyleCnt="3"/>
      <dgm:spPr/>
    </dgm:pt>
    <dgm:pt modelId="{5BD063C6-93C8-1E49-A18E-DAC061956EFA}" type="pres">
      <dgm:prSet presAssocID="{575CA10A-78B9-F243-84EC-E4023646567D}" presName="root2" presStyleCnt="0"/>
      <dgm:spPr/>
    </dgm:pt>
    <dgm:pt modelId="{4F290840-D126-EE42-9674-B79DEDED9F33}" type="pres">
      <dgm:prSet presAssocID="{575CA10A-78B9-F243-84EC-E4023646567D}" presName="LevelTwoTextNode" presStyleLbl="node3" presStyleIdx="1" presStyleCnt="3" custScaleY="132521">
        <dgm:presLayoutVars>
          <dgm:chPref val="3"/>
        </dgm:presLayoutVars>
      </dgm:prSet>
      <dgm:spPr/>
    </dgm:pt>
    <dgm:pt modelId="{BBB5B2B5-865A-7942-ABBE-5C9B72E47539}" type="pres">
      <dgm:prSet presAssocID="{575CA10A-78B9-F243-84EC-E4023646567D}" presName="level3hierChild" presStyleCnt="0"/>
      <dgm:spPr/>
    </dgm:pt>
    <dgm:pt modelId="{47B7FCB2-D5A3-8045-B4B7-D4A986AAF94C}" type="pres">
      <dgm:prSet presAssocID="{F9781C94-DA81-A54A-90C9-4A017C10ABA4}" presName="conn2-1" presStyleLbl="parChTrans1D2" presStyleIdx="2" presStyleCnt="3"/>
      <dgm:spPr/>
    </dgm:pt>
    <dgm:pt modelId="{C6224FB8-249B-9E48-A7BA-F884776447E9}" type="pres">
      <dgm:prSet presAssocID="{F9781C94-DA81-A54A-90C9-4A017C10ABA4}" presName="connTx" presStyleLbl="parChTrans1D2" presStyleIdx="2" presStyleCnt="3"/>
      <dgm:spPr/>
    </dgm:pt>
    <dgm:pt modelId="{084B0349-E91D-E146-9DF9-C0DE76A0E17B}" type="pres">
      <dgm:prSet presAssocID="{09F9D1DF-566F-5146-9EA5-C3E67D6A42AE}" presName="root2" presStyleCnt="0"/>
      <dgm:spPr/>
    </dgm:pt>
    <dgm:pt modelId="{0FDDE562-C197-C64F-A462-8F1E80E77255}" type="pres">
      <dgm:prSet presAssocID="{09F9D1DF-566F-5146-9EA5-C3E67D6A42AE}" presName="LevelTwoTextNode" presStyleLbl="node2" presStyleIdx="2" presStyleCnt="3">
        <dgm:presLayoutVars>
          <dgm:chPref val="3"/>
        </dgm:presLayoutVars>
      </dgm:prSet>
      <dgm:spPr/>
    </dgm:pt>
    <dgm:pt modelId="{EB5AF9F4-53DF-8944-8345-399D1F44478E}" type="pres">
      <dgm:prSet presAssocID="{09F9D1DF-566F-5146-9EA5-C3E67D6A42AE}" presName="level3hierChild" presStyleCnt="0"/>
      <dgm:spPr/>
    </dgm:pt>
    <dgm:pt modelId="{C29E4379-B012-A548-8003-3CC8D3A0A731}" type="pres">
      <dgm:prSet presAssocID="{2CD6A901-C745-BC42-A3FA-0ED1CE832B9A}" presName="conn2-1" presStyleLbl="parChTrans1D3" presStyleIdx="2" presStyleCnt="3"/>
      <dgm:spPr/>
    </dgm:pt>
    <dgm:pt modelId="{BE4A51F5-924D-0248-8FF9-5508EB998A86}" type="pres">
      <dgm:prSet presAssocID="{2CD6A901-C745-BC42-A3FA-0ED1CE832B9A}" presName="connTx" presStyleLbl="parChTrans1D3" presStyleIdx="2" presStyleCnt="3"/>
      <dgm:spPr/>
    </dgm:pt>
    <dgm:pt modelId="{FA4BA25F-82EA-0E4E-8C70-4AA6BB722EB2}" type="pres">
      <dgm:prSet presAssocID="{BAC2F1D4-FA5A-0D43-9F47-D6354F9085EA}" presName="root2" presStyleCnt="0"/>
      <dgm:spPr/>
    </dgm:pt>
    <dgm:pt modelId="{55D919C3-D14B-584E-A199-F7CA6443A7A2}" type="pres">
      <dgm:prSet presAssocID="{BAC2F1D4-FA5A-0D43-9F47-D6354F9085EA}" presName="LevelTwoTextNode" presStyleLbl="node3" presStyleIdx="2" presStyleCnt="3">
        <dgm:presLayoutVars>
          <dgm:chPref val="3"/>
        </dgm:presLayoutVars>
      </dgm:prSet>
      <dgm:spPr/>
    </dgm:pt>
    <dgm:pt modelId="{2105B6CE-63A6-1642-9EF9-3DA5468BF9CA}" type="pres">
      <dgm:prSet presAssocID="{BAC2F1D4-FA5A-0D43-9F47-D6354F9085EA}" presName="level3hierChild" presStyleCnt="0"/>
      <dgm:spPr/>
    </dgm:pt>
  </dgm:ptLst>
  <dgm:cxnLst>
    <dgm:cxn modelId="{7B652E04-354A-0546-92E7-2D3FA72D5054}" type="presOf" srcId="{25A382C5-1936-4C4B-B4E4-D37477CCC5A2}" destId="{DD5A71C6-84AF-504E-9FA0-08E1EC803276}" srcOrd="1" destOrd="0" presId="urn:microsoft.com/office/officeart/2008/layout/HorizontalMultiLevelHierarchy"/>
    <dgm:cxn modelId="{D111770D-E76A-394F-8ACE-6E2363135AA3}" type="presOf" srcId="{F9781C94-DA81-A54A-90C9-4A017C10ABA4}" destId="{47B7FCB2-D5A3-8045-B4B7-D4A986AAF94C}" srcOrd="0" destOrd="0" presId="urn:microsoft.com/office/officeart/2008/layout/HorizontalMultiLevelHierarchy"/>
    <dgm:cxn modelId="{9DFEBD17-408A-FF44-A339-B5D3CB8C955F}" srcId="{6236420B-5922-7543-8F02-7DC3CE281D57}" destId="{D7441C3C-ACDC-FC4D-B916-0DA50F150C9C}" srcOrd="1" destOrd="0" parTransId="{D93FDAAE-D7D3-324B-9A0D-224A69CCFAC7}" sibTransId="{FD024F76-E3F3-7D4C-8018-6B4A62069533}"/>
    <dgm:cxn modelId="{1D5DFB19-303C-BC4C-9936-D78E8EF3B4EE}" type="presOf" srcId="{575CA10A-78B9-F243-84EC-E4023646567D}" destId="{4F290840-D126-EE42-9674-B79DEDED9F33}" srcOrd="0" destOrd="0" presId="urn:microsoft.com/office/officeart/2008/layout/HorizontalMultiLevelHierarchy"/>
    <dgm:cxn modelId="{FB43DF30-1B3E-B64C-8A6F-28213B8BBE6F}" srcId="{64FA131E-DF12-5244-AC45-F63F6EA634D9}" destId="{6236420B-5922-7543-8F02-7DC3CE281D57}" srcOrd="0" destOrd="0" parTransId="{2A71D451-3F91-7E43-9947-DF0A5939781E}" sibTransId="{5B7AA30E-2E82-274F-886F-22A382DC07F4}"/>
    <dgm:cxn modelId="{72BB5939-C357-BA43-A204-A6A4200A1424}" type="presOf" srcId="{6236420B-5922-7543-8F02-7DC3CE281D57}" destId="{A61945BA-03DF-8545-AA28-73D5E29AE4D1}" srcOrd="0" destOrd="0" presId="urn:microsoft.com/office/officeart/2008/layout/HorizontalMultiLevelHierarchy"/>
    <dgm:cxn modelId="{74EE0342-BB89-2A45-A371-FAF2D0ABF0D1}" type="presOf" srcId="{39812A8B-967B-3145-B302-63D9A9DFC7CE}" destId="{4CA9E9D6-FC8E-FE46-BF24-851CB001706A}" srcOrd="1" destOrd="0" presId="urn:microsoft.com/office/officeart/2008/layout/HorizontalMultiLevelHierarchy"/>
    <dgm:cxn modelId="{A0B3E242-076C-854D-BA2D-679178CC1B86}" srcId="{6236420B-5922-7543-8F02-7DC3CE281D57}" destId="{342A500D-BAFE-EB41-998D-FBBE027E773C}" srcOrd="0" destOrd="0" parTransId="{25A382C5-1936-4C4B-B4E4-D37477CCC5A2}" sibTransId="{F1EDEB77-4698-3A49-8BE8-E5F661B295D8}"/>
    <dgm:cxn modelId="{B1443C4E-D0DD-6F42-B391-17F92BB47CD3}" type="presOf" srcId="{25A382C5-1936-4C4B-B4E4-D37477CCC5A2}" destId="{32382F9B-E3BE-C74B-A546-154928EA11EF}" srcOrd="0" destOrd="0" presId="urn:microsoft.com/office/officeart/2008/layout/HorizontalMultiLevelHierarchy"/>
    <dgm:cxn modelId="{715AF356-D155-4045-A254-CA24E3FAE960}" type="presOf" srcId="{D7441C3C-ACDC-FC4D-B916-0DA50F150C9C}" destId="{2346679A-E3DB-AC43-A23C-F56A59D5D949}" srcOrd="0" destOrd="0" presId="urn:microsoft.com/office/officeart/2008/layout/HorizontalMultiLevelHierarchy"/>
    <dgm:cxn modelId="{F225FB56-70AC-6D4F-9E14-DF29D5181A67}" srcId="{D7441C3C-ACDC-FC4D-B916-0DA50F150C9C}" destId="{575CA10A-78B9-F243-84EC-E4023646567D}" srcOrd="0" destOrd="0" parTransId="{59AE2B48-8A00-6C4F-BCC5-2C98E4A24D7F}" sibTransId="{22EE11ED-7464-9C4D-BF97-5B07A7E735C4}"/>
    <dgm:cxn modelId="{51BB7A62-2D83-8B44-8DAC-2F84F260F8BD}" type="presOf" srcId="{59AE2B48-8A00-6C4F-BCC5-2C98E4A24D7F}" destId="{FF94490E-FAF3-464A-9B59-5249E1C6CEF9}" srcOrd="1" destOrd="0" presId="urn:microsoft.com/office/officeart/2008/layout/HorizontalMultiLevelHierarchy"/>
    <dgm:cxn modelId="{EF4A8C6C-A02A-C449-BCBF-D955481D9FB0}" type="presOf" srcId="{64FA131E-DF12-5244-AC45-F63F6EA634D9}" destId="{E0161558-51BF-8E49-868C-092A816986B2}" srcOrd="0" destOrd="0" presId="urn:microsoft.com/office/officeart/2008/layout/HorizontalMultiLevelHierarchy"/>
    <dgm:cxn modelId="{4A441D6D-FD1A-F64D-95DE-6707D57A0556}" type="presOf" srcId="{2CD6A901-C745-BC42-A3FA-0ED1CE832B9A}" destId="{C29E4379-B012-A548-8003-3CC8D3A0A731}" srcOrd="0" destOrd="0" presId="urn:microsoft.com/office/officeart/2008/layout/HorizontalMultiLevelHierarchy"/>
    <dgm:cxn modelId="{0EDC3475-7A90-D046-807B-5A92FF639D81}" type="presOf" srcId="{BAC2F1D4-FA5A-0D43-9F47-D6354F9085EA}" destId="{55D919C3-D14B-584E-A199-F7CA6443A7A2}" srcOrd="0" destOrd="0" presId="urn:microsoft.com/office/officeart/2008/layout/HorizontalMultiLevelHierarchy"/>
    <dgm:cxn modelId="{570B4087-BCFF-2C4F-9CF8-07042044EAB2}" srcId="{6236420B-5922-7543-8F02-7DC3CE281D57}" destId="{09F9D1DF-566F-5146-9EA5-C3E67D6A42AE}" srcOrd="2" destOrd="0" parTransId="{F9781C94-DA81-A54A-90C9-4A017C10ABA4}" sibTransId="{421B3E9B-2C9E-AD42-9379-1AFF95A96573}"/>
    <dgm:cxn modelId="{96D0BB92-2983-8D4C-AFCB-8F9805014D3F}" type="presOf" srcId="{2CD6A901-C745-BC42-A3FA-0ED1CE832B9A}" destId="{BE4A51F5-924D-0248-8FF9-5508EB998A86}" srcOrd="1" destOrd="0" presId="urn:microsoft.com/office/officeart/2008/layout/HorizontalMultiLevelHierarchy"/>
    <dgm:cxn modelId="{05F4F096-8BCF-DC4D-A65B-26CD483DF362}" type="presOf" srcId="{59AE2B48-8A00-6C4F-BCC5-2C98E4A24D7F}" destId="{CE04A6AB-99ED-CC4A-8245-DCC6ECE520E4}" srcOrd="0" destOrd="0" presId="urn:microsoft.com/office/officeart/2008/layout/HorizontalMultiLevelHierarchy"/>
    <dgm:cxn modelId="{569302A1-21EC-F046-8858-9DEE2EC1C78B}" srcId="{342A500D-BAFE-EB41-998D-FBBE027E773C}" destId="{11E0149A-B01A-2944-809F-E839EE052419}" srcOrd="0" destOrd="0" parTransId="{39812A8B-967B-3145-B302-63D9A9DFC7CE}" sibTransId="{6714AD64-79B3-0C45-BDC7-B78FC43B21A3}"/>
    <dgm:cxn modelId="{7BB347A8-E6A0-BB4C-8C33-914956E7B1C9}" srcId="{09F9D1DF-566F-5146-9EA5-C3E67D6A42AE}" destId="{BAC2F1D4-FA5A-0D43-9F47-D6354F9085EA}" srcOrd="0" destOrd="0" parTransId="{2CD6A901-C745-BC42-A3FA-0ED1CE832B9A}" sibTransId="{EC93CC7F-9607-0448-9D03-96B7A437090D}"/>
    <dgm:cxn modelId="{6C107FAC-9424-2C47-9EE0-01AD7743BBDB}" type="presOf" srcId="{39812A8B-967B-3145-B302-63D9A9DFC7CE}" destId="{172639A2-1298-A74F-983D-8430C8426149}" srcOrd="0" destOrd="0" presId="urn:microsoft.com/office/officeart/2008/layout/HorizontalMultiLevelHierarchy"/>
    <dgm:cxn modelId="{EADE85AC-A9A2-C941-A424-11A249593B3C}" type="presOf" srcId="{342A500D-BAFE-EB41-998D-FBBE027E773C}" destId="{8A884282-24AC-0440-83D6-02EFE6872300}" srcOrd="0" destOrd="0" presId="urn:microsoft.com/office/officeart/2008/layout/HorizontalMultiLevelHierarchy"/>
    <dgm:cxn modelId="{CC4C31B4-BA66-A440-8CDD-2124DC43B8AE}" type="presOf" srcId="{D93FDAAE-D7D3-324B-9A0D-224A69CCFAC7}" destId="{CF599759-4547-984A-8C60-310DC6E9BC0F}" srcOrd="1" destOrd="0" presId="urn:microsoft.com/office/officeart/2008/layout/HorizontalMultiLevelHierarchy"/>
    <dgm:cxn modelId="{6BE94FCA-AFED-C149-A72B-2371CEF05958}" type="presOf" srcId="{09F9D1DF-566F-5146-9EA5-C3E67D6A42AE}" destId="{0FDDE562-C197-C64F-A462-8F1E80E77255}" srcOrd="0" destOrd="0" presId="urn:microsoft.com/office/officeart/2008/layout/HorizontalMultiLevelHierarchy"/>
    <dgm:cxn modelId="{98B40BD8-2C96-1349-9490-2258E129A3C8}" type="presOf" srcId="{11E0149A-B01A-2944-809F-E839EE052419}" destId="{96ADC512-ED2B-8545-902D-01A972584609}" srcOrd="0" destOrd="0" presId="urn:microsoft.com/office/officeart/2008/layout/HorizontalMultiLevelHierarchy"/>
    <dgm:cxn modelId="{F45CA8D9-7287-D14B-82BD-872567D5D6BE}" type="presOf" srcId="{D93FDAAE-D7D3-324B-9A0D-224A69CCFAC7}" destId="{16F40A99-8021-EB42-A868-C631EB26831A}" srcOrd="0" destOrd="0" presId="urn:microsoft.com/office/officeart/2008/layout/HorizontalMultiLevelHierarchy"/>
    <dgm:cxn modelId="{A6ADDCF3-B919-B344-8687-40CC447D3A79}" type="presOf" srcId="{F9781C94-DA81-A54A-90C9-4A017C10ABA4}" destId="{C6224FB8-249B-9E48-A7BA-F884776447E9}" srcOrd="1" destOrd="0" presId="urn:microsoft.com/office/officeart/2008/layout/HorizontalMultiLevelHierarchy"/>
    <dgm:cxn modelId="{D8C9BC1E-98BF-794C-B41E-A127D953F4C5}" type="presParOf" srcId="{E0161558-51BF-8E49-868C-092A816986B2}" destId="{E88D936E-CFE5-2549-99C7-62DF56F40161}" srcOrd="0" destOrd="0" presId="urn:microsoft.com/office/officeart/2008/layout/HorizontalMultiLevelHierarchy"/>
    <dgm:cxn modelId="{820A1C3E-408F-BD43-BBB5-DDF731B58EF2}" type="presParOf" srcId="{E88D936E-CFE5-2549-99C7-62DF56F40161}" destId="{A61945BA-03DF-8545-AA28-73D5E29AE4D1}" srcOrd="0" destOrd="0" presId="urn:microsoft.com/office/officeart/2008/layout/HorizontalMultiLevelHierarchy"/>
    <dgm:cxn modelId="{25C3606E-9B1D-2847-ACDA-B3E232D41BE7}" type="presParOf" srcId="{E88D936E-CFE5-2549-99C7-62DF56F40161}" destId="{C672DB7C-7CFE-C84E-B886-CBCE5F674D7C}" srcOrd="1" destOrd="0" presId="urn:microsoft.com/office/officeart/2008/layout/HorizontalMultiLevelHierarchy"/>
    <dgm:cxn modelId="{C11FF9A2-9F5C-FB46-BF0C-434498F5A45D}" type="presParOf" srcId="{C672DB7C-7CFE-C84E-B886-CBCE5F674D7C}" destId="{32382F9B-E3BE-C74B-A546-154928EA11EF}" srcOrd="0" destOrd="0" presId="urn:microsoft.com/office/officeart/2008/layout/HorizontalMultiLevelHierarchy"/>
    <dgm:cxn modelId="{71087EEB-85AE-054E-8394-CD7EDDDA2F74}" type="presParOf" srcId="{32382F9B-E3BE-C74B-A546-154928EA11EF}" destId="{DD5A71C6-84AF-504E-9FA0-08E1EC803276}" srcOrd="0" destOrd="0" presId="urn:microsoft.com/office/officeart/2008/layout/HorizontalMultiLevelHierarchy"/>
    <dgm:cxn modelId="{EBC4344D-FB0B-104D-8666-36F112F33385}" type="presParOf" srcId="{C672DB7C-7CFE-C84E-B886-CBCE5F674D7C}" destId="{214413B9-465E-7142-A3BB-DC1FCEA25584}" srcOrd="1" destOrd="0" presId="urn:microsoft.com/office/officeart/2008/layout/HorizontalMultiLevelHierarchy"/>
    <dgm:cxn modelId="{2DEC351F-A126-AB42-9C0B-036E33C9169D}" type="presParOf" srcId="{214413B9-465E-7142-A3BB-DC1FCEA25584}" destId="{8A884282-24AC-0440-83D6-02EFE6872300}" srcOrd="0" destOrd="0" presId="urn:microsoft.com/office/officeart/2008/layout/HorizontalMultiLevelHierarchy"/>
    <dgm:cxn modelId="{7D62B491-F4AD-1D49-BF26-46EA335F2874}" type="presParOf" srcId="{214413B9-465E-7142-A3BB-DC1FCEA25584}" destId="{F62584E7-DCE9-F147-83F1-49E0701B271E}" srcOrd="1" destOrd="0" presId="urn:microsoft.com/office/officeart/2008/layout/HorizontalMultiLevelHierarchy"/>
    <dgm:cxn modelId="{2220544E-790D-2242-BBE3-9FB87B6531C6}" type="presParOf" srcId="{F62584E7-DCE9-F147-83F1-49E0701B271E}" destId="{172639A2-1298-A74F-983D-8430C8426149}" srcOrd="0" destOrd="0" presId="urn:microsoft.com/office/officeart/2008/layout/HorizontalMultiLevelHierarchy"/>
    <dgm:cxn modelId="{23E82822-03E5-FC45-BC29-C022507D4B4F}" type="presParOf" srcId="{172639A2-1298-A74F-983D-8430C8426149}" destId="{4CA9E9D6-FC8E-FE46-BF24-851CB001706A}" srcOrd="0" destOrd="0" presId="urn:microsoft.com/office/officeart/2008/layout/HorizontalMultiLevelHierarchy"/>
    <dgm:cxn modelId="{7C136A0B-1C81-D248-8153-2171380471A4}" type="presParOf" srcId="{F62584E7-DCE9-F147-83F1-49E0701B271E}" destId="{7AABF69E-21BD-864F-AB25-A6F3AB52B612}" srcOrd="1" destOrd="0" presId="urn:microsoft.com/office/officeart/2008/layout/HorizontalMultiLevelHierarchy"/>
    <dgm:cxn modelId="{7F68BDBB-C0AF-8D4E-A301-108D8FE730AD}" type="presParOf" srcId="{7AABF69E-21BD-864F-AB25-A6F3AB52B612}" destId="{96ADC512-ED2B-8545-902D-01A972584609}" srcOrd="0" destOrd="0" presId="urn:microsoft.com/office/officeart/2008/layout/HorizontalMultiLevelHierarchy"/>
    <dgm:cxn modelId="{C1D1C384-414C-1848-B70A-495BF308853C}" type="presParOf" srcId="{7AABF69E-21BD-864F-AB25-A6F3AB52B612}" destId="{4B00D337-565E-E347-AF54-AFE33994EBF7}" srcOrd="1" destOrd="0" presId="urn:microsoft.com/office/officeart/2008/layout/HorizontalMultiLevelHierarchy"/>
    <dgm:cxn modelId="{795748D1-1817-F246-B5AA-83A1CFC847FA}" type="presParOf" srcId="{C672DB7C-7CFE-C84E-B886-CBCE5F674D7C}" destId="{16F40A99-8021-EB42-A868-C631EB26831A}" srcOrd="2" destOrd="0" presId="urn:microsoft.com/office/officeart/2008/layout/HorizontalMultiLevelHierarchy"/>
    <dgm:cxn modelId="{0C8D15E1-1604-C24B-8A42-DD5E5D79A871}" type="presParOf" srcId="{16F40A99-8021-EB42-A868-C631EB26831A}" destId="{CF599759-4547-984A-8C60-310DC6E9BC0F}" srcOrd="0" destOrd="0" presId="urn:microsoft.com/office/officeart/2008/layout/HorizontalMultiLevelHierarchy"/>
    <dgm:cxn modelId="{0D6F4127-FE0B-4C4A-AF42-F019CD18CD33}" type="presParOf" srcId="{C672DB7C-7CFE-C84E-B886-CBCE5F674D7C}" destId="{9B8DA091-8FD9-8242-9430-92ACAEB3AC91}" srcOrd="3" destOrd="0" presId="urn:microsoft.com/office/officeart/2008/layout/HorizontalMultiLevelHierarchy"/>
    <dgm:cxn modelId="{58CA73FA-3EBB-9A4B-9EA5-BDFC224D76F1}" type="presParOf" srcId="{9B8DA091-8FD9-8242-9430-92ACAEB3AC91}" destId="{2346679A-E3DB-AC43-A23C-F56A59D5D949}" srcOrd="0" destOrd="0" presId="urn:microsoft.com/office/officeart/2008/layout/HorizontalMultiLevelHierarchy"/>
    <dgm:cxn modelId="{028E3127-00FA-5641-B7B0-5FB501E80C88}" type="presParOf" srcId="{9B8DA091-8FD9-8242-9430-92ACAEB3AC91}" destId="{FB2FD276-DC99-174F-86DD-0235D657905D}" srcOrd="1" destOrd="0" presId="urn:microsoft.com/office/officeart/2008/layout/HorizontalMultiLevelHierarchy"/>
    <dgm:cxn modelId="{B284CE93-5547-C048-ACBD-F059276D9B45}" type="presParOf" srcId="{FB2FD276-DC99-174F-86DD-0235D657905D}" destId="{CE04A6AB-99ED-CC4A-8245-DCC6ECE520E4}" srcOrd="0" destOrd="0" presId="urn:microsoft.com/office/officeart/2008/layout/HorizontalMultiLevelHierarchy"/>
    <dgm:cxn modelId="{A29F5BE3-5B90-614D-91C7-F8AED3149FC2}" type="presParOf" srcId="{CE04A6AB-99ED-CC4A-8245-DCC6ECE520E4}" destId="{FF94490E-FAF3-464A-9B59-5249E1C6CEF9}" srcOrd="0" destOrd="0" presId="urn:microsoft.com/office/officeart/2008/layout/HorizontalMultiLevelHierarchy"/>
    <dgm:cxn modelId="{04C84515-ACDD-DD4D-B843-2641B1D0358A}" type="presParOf" srcId="{FB2FD276-DC99-174F-86DD-0235D657905D}" destId="{5BD063C6-93C8-1E49-A18E-DAC061956EFA}" srcOrd="1" destOrd="0" presId="urn:microsoft.com/office/officeart/2008/layout/HorizontalMultiLevelHierarchy"/>
    <dgm:cxn modelId="{1C1281B7-2E4A-1D41-AFA6-8568732BB287}" type="presParOf" srcId="{5BD063C6-93C8-1E49-A18E-DAC061956EFA}" destId="{4F290840-D126-EE42-9674-B79DEDED9F33}" srcOrd="0" destOrd="0" presId="urn:microsoft.com/office/officeart/2008/layout/HorizontalMultiLevelHierarchy"/>
    <dgm:cxn modelId="{0EE1D2B3-0210-9543-B840-884992AD45F0}" type="presParOf" srcId="{5BD063C6-93C8-1E49-A18E-DAC061956EFA}" destId="{BBB5B2B5-865A-7942-ABBE-5C9B72E47539}" srcOrd="1" destOrd="0" presId="urn:microsoft.com/office/officeart/2008/layout/HorizontalMultiLevelHierarchy"/>
    <dgm:cxn modelId="{839E73AF-A6F9-ED4D-A230-6C08273CEFC3}" type="presParOf" srcId="{C672DB7C-7CFE-C84E-B886-CBCE5F674D7C}" destId="{47B7FCB2-D5A3-8045-B4B7-D4A986AAF94C}" srcOrd="4" destOrd="0" presId="urn:microsoft.com/office/officeart/2008/layout/HorizontalMultiLevelHierarchy"/>
    <dgm:cxn modelId="{FB29297F-1F26-A746-98E8-F0F16786E1E0}" type="presParOf" srcId="{47B7FCB2-D5A3-8045-B4B7-D4A986AAF94C}" destId="{C6224FB8-249B-9E48-A7BA-F884776447E9}" srcOrd="0" destOrd="0" presId="urn:microsoft.com/office/officeart/2008/layout/HorizontalMultiLevelHierarchy"/>
    <dgm:cxn modelId="{6A2E0A03-57C2-0245-9978-4D29CBBC5C7B}" type="presParOf" srcId="{C672DB7C-7CFE-C84E-B886-CBCE5F674D7C}" destId="{084B0349-E91D-E146-9DF9-C0DE76A0E17B}" srcOrd="5" destOrd="0" presId="urn:microsoft.com/office/officeart/2008/layout/HorizontalMultiLevelHierarchy"/>
    <dgm:cxn modelId="{B4294767-8545-204C-BC3F-66A945AE9005}" type="presParOf" srcId="{084B0349-E91D-E146-9DF9-C0DE76A0E17B}" destId="{0FDDE562-C197-C64F-A462-8F1E80E77255}" srcOrd="0" destOrd="0" presId="urn:microsoft.com/office/officeart/2008/layout/HorizontalMultiLevelHierarchy"/>
    <dgm:cxn modelId="{47518F1C-FD06-174C-B292-A32FF19FB9AD}" type="presParOf" srcId="{084B0349-E91D-E146-9DF9-C0DE76A0E17B}" destId="{EB5AF9F4-53DF-8944-8345-399D1F44478E}" srcOrd="1" destOrd="0" presId="urn:microsoft.com/office/officeart/2008/layout/HorizontalMultiLevelHierarchy"/>
    <dgm:cxn modelId="{29A4AA03-2011-4C43-80E5-C3A837616C24}" type="presParOf" srcId="{EB5AF9F4-53DF-8944-8345-399D1F44478E}" destId="{C29E4379-B012-A548-8003-3CC8D3A0A731}" srcOrd="0" destOrd="0" presId="urn:microsoft.com/office/officeart/2008/layout/HorizontalMultiLevelHierarchy"/>
    <dgm:cxn modelId="{0CBB32D3-78F5-0C48-A0AE-A18BEC0B57AE}" type="presParOf" srcId="{C29E4379-B012-A548-8003-3CC8D3A0A731}" destId="{BE4A51F5-924D-0248-8FF9-5508EB998A86}" srcOrd="0" destOrd="0" presId="urn:microsoft.com/office/officeart/2008/layout/HorizontalMultiLevelHierarchy"/>
    <dgm:cxn modelId="{B6C3144F-11FF-CD45-A57D-9F4D52D76583}" type="presParOf" srcId="{EB5AF9F4-53DF-8944-8345-399D1F44478E}" destId="{FA4BA25F-82EA-0E4E-8C70-4AA6BB722EB2}" srcOrd="1" destOrd="0" presId="urn:microsoft.com/office/officeart/2008/layout/HorizontalMultiLevelHierarchy"/>
    <dgm:cxn modelId="{56883C87-EA87-8245-BAD5-59E5B3E81708}" type="presParOf" srcId="{FA4BA25F-82EA-0E4E-8C70-4AA6BB722EB2}" destId="{55D919C3-D14B-584E-A199-F7CA6443A7A2}" srcOrd="0" destOrd="0" presId="urn:microsoft.com/office/officeart/2008/layout/HorizontalMultiLevelHierarchy"/>
    <dgm:cxn modelId="{BE781EDF-7814-0549-AF40-0C85AB5E7966}" type="presParOf" srcId="{FA4BA25F-82EA-0E4E-8C70-4AA6BB722EB2}" destId="{2105B6CE-63A6-1642-9EF9-3DA5468BF9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EC218A-81BE-6A4D-9FBD-2127F7747C8F}" type="doc">
      <dgm:prSet loTypeId="urn:microsoft.com/office/officeart/2008/layout/HorizontalMultiLevelHierarchy" loCatId="" qsTypeId="urn:microsoft.com/office/officeart/2005/8/quickstyle/simple4" qsCatId="simple" csTypeId="urn:microsoft.com/office/officeart/2005/8/colors/accent2_2" csCatId="accent2" phldr="1"/>
      <dgm:spPr/>
      <dgm:t>
        <a:bodyPr/>
        <a:lstStyle/>
        <a:p>
          <a:endParaRPr lang="es-ES"/>
        </a:p>
      </dgm:t>
    </dgm:pt>
    <dgm:pt modelId="{9A33030F-1EDC-EF4D-AA0F-CC85D20CA08E}">
      <dgm:prSet phldrT="[Texto]" custT="1"/>
      <dgm:spPr>
        <a:xfrm rot="16200000">
          <a:off x="-1652238" y="1764725"/>
          <a:ext cx="4346850" cy="82590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ES" sz="3200" kern="1200" dirty="0">
              <a:solidFill>
                <a:prstClr val="white"/>
              </a:solidFill>
              <a:latin typeface="Gill Sans MT"/>
              <a:ea typeface="+mn-ea"/>
              <a:cs typeface="+mn-cs"/>
            </a:rPr>
            <a:t>1. Decisiones generales</a:t>
          </a:r>
        </a:p>
      </dgm:t>
    </dgm:pt>
    <dgm:pt modelId="{D3423477-D3D2-6C4F-B8F9-B0791DFD5D95}" type="parTrans" cxnId="{F7AFD557-7528-AC46-B1C1-28C2EAC77909}">
      <dgm:prSet/>
      <dgm:spPr/>
      <dgm:t>
        <a:bodyPr/>
        <a:lstStyle/>
        <a:p>
          <a:endParaRPr lang="es-ES"/>
        </a:p>
      </dgm:t>
    </dgm:pt>
    <dgm:pt modelId="{CE4089E0-CD7F-7F4A-9591-17A1A2F1D3FC}" type="sibTrans" cxnId="{F7AFD557-7528-AC46-B1C1-28C2EAC77909}">
      <dgm:prSet/>
      <dgm:spPr/>
      <dgm:t>
        <a:bodyPr/>
        <a:lstStyle/>
        <a:p>
          <a:endParaRPr lang="es-ES"/>
        </a:p>
      </dgm:t>
    </dgm:pt>
    <dgm:pt modelId="{93C8D765-BE6B-934E-B076-D78475E71E32}">
      <dgm:prSet phldrT="[Texto]" custT="1"/>
      <dgm:spPr>
        <a:xfrm>
          <a:off x="1475929" y="174865"/>
          <a:ext cx="3933514" cy="82590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AR" sz="2000" kern="1200" dirty="0">
              <a:solidFill>
                <a:prstClr val="white"/>
              </a:solidFill>
              <a:latin typeface="Gill Sans MT"/>
              <a:ea typeface="+mn-ea"/>
              <a:cs typeface="+mn-cs"/>
            </a:rPr>
            <a:t>Elaborar un diagnóstico y decidir la necesidad y dimensión del protocolo</a:t>
          </a:r>
          <a:endParaRPr lang="es-ES" sz="2000" kern="1200" dirty="0">
            <a:solidFill>
              <a:prstClr val="white"/>
            </a:solidFill>
            <a:latin typeface="Gill Sans MT"/>
            <a:ea typeface="+mn-ea"/>
            <a:cs typeface="+mn-cs"/>
          </a:endParaRPr>
        </a:p>
      </dgm:t>
    </dgm:pt>
    <dgm:pt modelId="{B5A318E4-7BC4-304F-8FD2-1B08EC5CFCAC}" type="parTrans" cxnId="{1615A6A5-AD28-154D-827E-DF38BFD7A04C}">
      <dgm:prSet/>
      <dgm:spPr>
        <a:xfrm>
          <a:off x="934137" y="587815"/>
          <a:ext cx="541791" cy="1589860"/>
        </a:xfrm>
        <a:custGeom>
          <a:avLst/>
          <a:gdLst/>
          <a:ahLst/>
          <a:cxnLst/>
          <a:rect l="0" t="0" r="0" b="0"/>
          <a:pathLst>
            <a:path>
              <a:moveTo>
                <a:pt x="0" y="1589860"/>
              </a:moveTo>
              <a:lnTo>
                <a:pt x="270895" y="1589860"/>
              </a:lnTo>
              <a:lnTo>
                <a:pt x="270895" y="0"/>
              </a:lnTo>
              <a:lnTo>
                <a:pt x="541791" y="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F3DD3C7C-6FC3-0B4F-BE76-524DE65C8FB8}" type="sibTrans" cxnId="{1615A6A5-AD28-154D-827E-DF38BFD7A04C}">
      <dgm:prSet/>
      <dgm:spPr/>
      <dgm:t>
        <a:bodyPr/>
        <a:lstStyle/>
        <a:p>
          <a:endParaRPr lang="es-ES"/>
        </a:p>
      </dgm:t>
    </dgm:pt>
    <dgm:pt modelId="{6A4B094D-279F-C245-B6D2-BF2278B031A7}">
      <dgm:prSet phldrT="[Texto]" custT="1"/>
      <dgm:spPr>
        <a:xfrm>
          <a:off x="1475929" y="1207242"/>
          <a:ext cx="3875921" cy="90849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Definir un cronograma y equipo de trabajo</a:t>
          </a:r>
          <a:endParaRPr lang="es-ES" sz="2000" kern="1200" dirty="0">
            <a:solidFill>
              <a:prstClr val="white"/>
            </a:solidFill>
            <a:latin typeface="Gill Sans MT"/>
            <a:ea typeface="+mn-ea"/>
            <a:cs typeface="+mn-cs"/>
          </a:endParaRPr>
        </a:p>
      </dgm:t>
    </dgm:pt>
    <dgm:pt modelId="{E9AEB422-4A1C-A54B-B705-B863694CAA63}" type="parTrans" cxnId="{DB07FCC7-6020-E445-9051-D09B377CA51B}">
      <dgm:prSet/>
      <dgm:spPr>
        <a:xfrm>
          <a:off x="934137" y="1661487"/>
          <a:ext cx="541791" cy="516188"/>
        </a:xfrm>
        <a:custGeom>
          <a:avLst/>
          <a:gdLst/>
          <a:ahLst/>
          <a:cxnLst/>
          <a:rect l="0" t="0" r="0" b="0"/>
          <a:pathLst>
            <a:path>
              <a:moveTo>
                <a:pt x="0" y="516188"/>
              </a:moveTo>
              <a:lnTo>
                <a:pt x="270895" y="516188"/>
              </a:lnTo>
              <a:lnTo>
                <a:pt x="270895" y="0"/>
              </a:lnTo>
              <a:lnTo>
                <a:pt x="541791" y="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8EB596B3-06B6-264B-8C5E-A66F6D713E56}" type="sibTrans" cxnId="{DB07FCC7-6020-E445-9051-D09B377CA51B}">
      <dgm:prSet/>
      <dgm:spPr/>
      <dgm:t>
        <a:bodyPr/>
        <a:lstStyle/>
        <a:p>
          <a:endParaRPr lang="es-ES"/>
        </a:p>
      </dgm:t>
    </dgm:pt>
    <dgm:pt modelId="{4340B99E-C7AE-A948-A2B0-65AAEB2B907C}">
      <dgm:prSet phldrT="[Texto]" custT="1"/>
      <dgm:spPr>
        <a:xfrm>
          <a:off x="1475929" y="2322209"/>
          <a:ext cx="3845419" cy="82590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Entablar alianzas estratégicas </a:t>
          </a:r>
          <a:endParaRPr lang="es-ES" sz="2000" kern="1200" dirty="0">
            <a:solidFill>
              <a:prstClr val="white"/>
            </a:solidFill>
            <a:latin typeface="Gill Sans MT"/>
            <a:ea typeface="+mn-ea"/>
            <a:cs typeface="+mn-cs"/>
          </a:endParaRPr>
        </a:p>
      </dgm:t>
    </dgm:pt>
    <dgm:pt modelId="{1613FD59-D999-E943-AEBE-5B8620CB51EA}" type="parTrans" cxnId="{A4D27934-C15E-3A4A-B59B-176231B3BD44}">
      <dgm:prSet/>
      <dgm:spPr>
        <a:xfrm>
          <a:off x="934137" y="2177676"/>
          <a:ext cx="541791" cy="557483"/>
        </a:xfrm>
        <a:custGeom>
          <a:avLst/>
          <a:gdLst/>
          <a:ahLst/>
          <a:cxnLst/>
          <a:rect l="0" t="0" r="0" b="0"/>
          <a:pathLst>
            <a:path>
              <a:moveTo>
                <a:pt x="0" y="0"/>
              </a:moveTo>
              <a:lnTo>
                <a:pt x="270895" y="0"/>
              </a:lnTo>
              <a:lnTo>
                <a:pt x="270895" y="557483"/>
              </a:lnTo>
              <a:lnTo>
                <a:pt x="541791" y="557483"/>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EC44C23D-9BB8-B144-B8A4-A81AC253FE3C}" type="sibTrans" cxnId="{A4D27934-C15E-3A4A-B59B-176231B3BD44}">
      <dgm:prSet/>
      <dgm:spPr/>
      <dgm:t>
        <a:bodyPr/>
        <a:lstStyle/>
        <a:p>
          <a:endParaRPr lang="es-ES"/>
        </a:p>
      </dgm:t>
    </dgm:pt>
    <dgm:pt modelId="{2516DAFF-9086-D445-A317-A3A3CC9C00D7}">
      <dgm:prSet phldrT="[Texto]" custT="1"/>
      <dgm:spPr>
        <a:xfrm>
          <a:off x="1636191" y="3354586"/>
          <a:ext cx="3613667" cy="82590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Relevar los documentos similares</a:t>
          </a:r>
          <a:endParaRPr lang="es-ES" sz="2000" kern="1200" dirty="0">
            <a:solidFill>
              <a:prstClr val="white"/>
            </a:solidFill>
            <a:latin typeface="Gill Sans MT"/>
            <a:ea typeface="+mn-ea"/>
            <a:cs typeface="+mn-cs"/>
          </a:endParaRPr>
        </a:p>
      </dgm:t>
    </dgm:pt>
    <dgm:pt modelId="{0A0F5A62-D4FA-3C4E-863E-E98459985821}" type="parTrans" cxnId="{1C09102B-E639-A845-9634-FDC1189BCF55}">
      <dgm:prSet/>
      <dgm:spPr>
        <a:xfrm>
          <a:off x="934137" y="2177676"/>
          <a:ext cx="702053" cy="1589860"/>
        </a:xfrm>
        <a:custGeom>
          <a:avLst/>
          <a:gdLst/>
          <a:ahLst/>
          <a:cxnLst/>
          <a:rect l="0" t="0" r="0" b="0"/>
          <a:pathLst>
            <a:path>
              <a:moveTo>
                <a:pt x="0" y="0"/>
              </a:moveTo>
              <a:lnTo>
                <a:pt x="351026" y="0"/>
              </a:lnTo>
              <a:lnTo>
                <a:pt x="351026" y="1589860"/>
              </a:lnTo>
              <a:lnTo>
                <a:pt x="702053" y="158986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80D7824D-3546-6140-8115-CBE373395B06}" type="sibTrans" cxnId="{1C09102B-E639-A845-9634-FDC1189BCF55}">
      <dgm:prSet/>
      <dgm:spPr/>
      <dgm:t>
        <a:bodyPr/>
        <a:lstStyle/>
        <a:p>
          <a:endParaRPr lang="es-ES"/>
        </a:p>
      </dgm:t>
    </dgm:pt>
    <dgm:pt modelId="{522349FD-60A2-4346-92BF-FBC196634208}" type="pres">
      <dgm:prSet presAssocID="{46EC218A-81BE-6A4D-9FBD-2127F7747C8F}" presName="Name0" presStyleCnt="0">
        <dgm:presLayoutVars>
          <dgm:chPref val="1"/>
          <dgm:dir/>
          <dgm:animOne val="branch"/>
          <dgm:animLvl val="lvl"/>
          <dgm:resizeHandles val="exact"/>
        </dgm:presLayoutVars>
      </dgm:prSet>
      <dgm:spPr/>
    </dgm:pt>
    <dgm:pt modelId="{9F1E045A-4AC8-FF46-ADB1-A06F1271E2BB}" type="pres">
      <dgm:prSet presAssocID="{9A33030F-1EDC-EF4D-AA0F-CC85D20CA08E}" presName="root1" presStyleCnt="0"/>
      <dgm:spPr/>
    </dgm:pt>
    <dgm:pt modelId="{9CE6E5A1-AAD9-9147-A950-73D123E4017A}" type="pres">
      <dgm:prSet presAssocID="{9A33030F-1EDC-EF4D-AA0F-CC85D20CA08E}" presName="LevelOneTextNode" presStyleLbl="node0" presStyleIdx="0" presStyleCnt="1">
        <dgm:presLayoutVars>
          <dgm:chPref val="3"/>
        </dgm:presLayoutVars>
      </dgm:prSet>
      <dgm:spPr/>
    </dgm:pt>
    <dgm:pt modelId="{DD18FEF4-86F2-4944-AAC6-ECE751BDD595}" type="pres">
      <dgm:prSet presAssocID="{9A33030F-1EDC-EF4D-AA0F-CC85D20CA08E}" presName="level2hierChild" presStyleCnt="0"/>
      <dgm:spPr/>
    </dgm:pt>
    <dgm:pt modelId="{B0948707-4C30-1A48-BBFD-6D06E1DBD47D}" type="pres">
      <dgm:prSet presAssocID="{B5A318E4-7BC4-304F-8FD2-1B08EC5CFCAC}" presName="conn2-1" presStyleLbl="parChTrans1D2" presStyleIdx="0" presStyleCnt="4"/>
      <dgm:spPr/>
    </dgm:pt>
    <dgm:pt modelId="{02ED892E-67F7-B848-AC14-B21BB7904B49}" type="pres">
      <dgm:prSet presAssocID="{B5A318E4-7BC4-304F-8FD2-1B08EC5CFCAC}" presName="connTx" presStyleLbl="parChTrans1D2" presStyleIdx="0" presStyleCnt="4"/>
      <dgm:spPr/>
    </dgm:pt>
    <dgm:pt modelId="{BDBD83C7-D90F-7340-AB9C-6C8960DB3EF4}" type="pres">
      <dgm:prSet presAssocID="{93C8D765-BE6B-934E-B076-D78475E71E32}" presName="root2" presStyleCnt="0"/>
      <dgm:spPr/>
    </dgm:pt>
    <dgm:pt modelId="{62369B3E-AACD-9946-9E75-FED047E843A4}" type="pres">
      <dgm:prSet presAssocID="{93C8D765-BE6B-934E-B076-D78475E71E32}" presName="LevelTwoTextNode" presStyleLbl="node2" presStyleIdx="0" presStyleCnt="4" custScaleX="145204">
        <dgm:presLayoutVars>
          <dgm:chPref val="3"/>
        </dgm:presLayoutVars>
      </dgm:prSet>
      <dgm:spPr/>
    </dgm:pt>
    <dgm:pt modelId="{A1BFF7F3-4F8F-EE48-8874-9572954E668F}" type="pres">
      <dgm:prSet presAssocID="{93C8D765-BE6B-934E-B076-D78475E71E32}" presName="level3hierChild" presStyleCnt="0"/>
      <dgm:spPr/>
    </dgm:pt>
    <dgm:pt modelId="{D4B172D3-F021-D445-8DFA-2E890CB8481A}" type="pres">
      <dgm:prSet presAssocID="{E9AEB422-4A1C-A54B-B705-B863694CAA63}" presName="conn2-1" presStyleLbl="parChTrans1D2" presStyleIdx="1" presStyleCnt="4"/>
      <dgm:spPr/>
    </dgm:pt>
    <dgm:pt modelId="{1A5D7105-C5C0-3E45-9FB6-D50E00209BC4}" type="pres">
      <dgm:prSet presAssocID="{E9AEB422-4A1C-A54B-B705-B863694CAA63}" presName="connTx" presStyleLbl="parChTrans1D2" presStyleIdx="1" presStyleCnt="4"/>
      <dgm:spPr/>
    </dgm:pt>
    <dgm:pt modelId="{2ABC7361-6B57-4246-BF89-58BF2C0EC15D}" type="pres">
      <dgm:prSet presAssocID="{6A4B094D-279F-C245-B6D2-BF2278B031A7}" presName="root2" presStyleCnt="0"/>
      <dgm:spPr/>
    </dgm:pt>
    <dgm:pt modelId="{49B7FCE3-7A9C-2445-AE5B-C2A09D329582}" type="pres">
      <dgm:prSet presAssocID="{6A4B094D-279F-C245-B6D2-BF2278B031A7}" presName="LevelTwoTextNode" presStyleLbl="node2" presStyleIdx="1" presStyleCnt="4" custScaleX="143078" custScaleY="110000">
        <dgm:presLayoutVars>
          <dgm:chPref val="3"/>
        </dgm:presLayoutVars>
      </dgm:prSet>
      <dgm:spPr/>
    </dgm:pt>
    <dgm:pt modelId="{7781C2EF-9065-A24B-A108-A8710A4DC417}" type="pres">
      <dgm:prSet presAssocID="{6A4B094D-279F-C245-B6D2-BF2278B031A7}" presName="level3hierChild" presStyleCnt="0"/>
      <dgm:spPr/>
    </dgm:pt>
    <dgm:pt modelId="{FF880FF0-5D91-9840-848B-0BCC89B43619}" type="pres">
      <dgm:prSet presAssocID="{1613FD59-D999-E943-AEBE-5B8620CB51EA}" presName="conn2-1" presStyleLbl="parChTrans1D2" presStyleIdx="2" presStyleCnt="4"/>
      <dgm:spPr/>
    </dgm:pt>
    <dgm:pt modelId="{DE236132-FE7F-3149-BA46-6F487AD96DDC}" type="pres">
      <dgm:prSet presAssocID="{1613FD59-D999-E943-AEBE-5B8620CB51EA}" presName="connTx" presStyleLbl="parChTrans1D2" presStyleIdx="2" presStyleCnt="4"/>
      <dgm:spPr/>
    </dgm:pt>
    <dgm:pt modelId="{F1828771-A528-E845-8593-6D6119FA103E}" type="pres">
      <dgm:prSet presAssocID="{4340B99E-C7AE-A948-A2B0-65AAEB2B907C}" presName="root2" presStyleCnt="0"/>
      <dgm:spPr/>
    </dgm:pt>
    <dgm:pt modelId="{FC957B24-EDA3-834B-A436-BA127D325117}" type="pres">
      <dgm:prSet presAssocID="{4340B99E-C7AE-A948-A2B0-65AAEB2B907C}" presName="LevelTwoTextNode" presStyleLbl="node2" presStyleIdx="2" presStyleCnt="4" custScaleX="141952">
        <dgm:presLayoutVars>
          <dgm:chPref val="3"/>
        </dgm:presLayoutVars>
      </dgm:prSet>
      <dgm:spPr/>
    </dgm:pt>
    <dgm:pt modelId="{B12EB746-6B10-6F41-80FB-9A4CAEF9A006}" type="pres">
      <dgm:prSet presAssocID="{4340B99E-C7AE-A948-A2B0-65AAEB2B907C}" presName="level3hierChild" presStyleCnt="0"/>
      <dgm:spPr/>
    </dgm:pt>
    <dgm:pt modelId="{6D522221-63C5-EF49-B658-9C8A96250FA7}" type="pres">
      <dgm:prSet presAssocID="{0A0F5A62-D4FA-3C4E-863E-E98459985821}" presName="conn2-1" presStyleLbl="parChTrans1D2" presStyleIdx="3" presStyleCnt="4"/>
      <dgm:spPr/>
    </dgm:pt>
    <dgm:pt modelId="{1C7CA9AC-2DF0-3A48-BB8E-D778DCEF2DEC}" type="pres">
      <dgm:prSet presAssocID="{0A0F5A62-D4FA-3C4E-863E-E98459985821}" presName="connTx" presStyleLbl="parChTrans1D2" presStyleIdx="3" presStyleCnt="4"/>
      <dgm:spPr/>
    </dgm:pt>
    <dgm:pt modelId="{54309B6E-80C2-934E-8E81-426931E494D5}" type="pres">
      <dgm:prSet presAssocID="{2516DAFF-9086-D445-A317-A3A3CC9C00D7}" presName="root2" presStyleCnt="0"/>
      <dgm:spPr/>
    </dgm:pt>
    <dgm:pt modelId="{B867CA2F-5FCA-1D4B-8ACF-CDA1A5E536B0}" type="pres">
      <dgm:prSet presAssocID="{2516DAFF-9086-D445-A317-A3A3CC9C00D7}" presName="LevelTwoTextNode" presStyleLbl="node2" presStyleIdx="3" presStyleCnt="4" custScaleX="142383" custScaleY="101575" custLinFactNeighborX="-216" custLinFactNeighborY="-5528">
        <dgm:presLayoutVars>
          <dgm:chPref val="3"/>
        </dgm:presLayoutVars>
      </dgm:prSet>
      <dgm:spPr/>
    </dgm:pt>
    <dgm:pt modelId="{A7D560CD-5CE6-F840-8F4F-3278E7F5D89A}" type="pres">
      <dgm:prSet presAssocID="{2516DAFF-9086-D445-A317-A3A3CC9C00D7}" presName="level3hierChild" presStyleCnt="0"/>
      <dgm:spPr/>
    </dgm:pt>
  </dgm:ptLst>
  <dgm:cxnLst>
    <dgm:cxn modelId="{9BBAFF08-BDFB-934F-82EE-F85D5056B426}" type="presOf" srcId="{4340B99E-C7AE-A948-A2B0-65AAEB2B907C}" destId="{FC957B24-EDA3-834B-A436-BA127D325117}" srcOrd="0" destOrd="0" presId="urn:microsoft.com/office/officeart/2008/layout/HorizontalMultiLevelHierarchy"/>
    <dgm:cxn modelId="{8971F31E-26F4-0B4D-8D6F-14D4B315494F}" type="presOf" srcId="{1613FD59-D999-E943-AEBE-5B8620CB51EA}" destId="{DE236132-FE7F-3149-BA46-6F487AD96DDC}" srcOrd="1" destOrd="0" presId="urn:microsoft.com/office/officeart/2008/layout/HorizontalMultiLevelHierarchy"/>
    <dgm:cxn modelId="{001A601F-1C21-1741-8E9B-724974BBF14D}" type="presOf" srcId="{E9AEB422-4A1C-A54B-B705-B863694CAA63}" destId="{1A5D7105-C5C0-3E45-9FB6-D50E00209BC4}" srcOrd="1" destOrd="0" presId="urn:microsoft.com/office/officeart/2008/layout/HorizontalMultiLevelHierarchy"/>
    <dgm:cxn modelId="{583D5623-C314-C044-BCF4-CD041A3B3BCC}" type="presOf" srcId="{E9AEB422-4A1C-A54B-B705-B863694CAA63}" destId="{D4B172D3-F021-D445-8DFA-2E890CB8481A}" srcOrd="0" destOrd="0" presId="urn:microsoft.com/office/officeart/2008/layout/HorizontalMultiLevelHierarchy"/>
    <dgm:cxn modelId="{1C09102B-E639-A845-9634-FDC1189BCF55}" srcId="{9A33030F-1EDC-EF4D-AA0F-CC85D20CA08E}" destId="{2516DAFF-9086-D445-A317-A3A3CC9C00D7}" srcOrd="3" destOrd="0" parTransId="{0A0F5A62-D4FA-3C4E-863E-E98459985821}" sibTransId="{80D7824D-3546-6140-8115-CBE373395B06}"/>
    <dgm:cxn modelId="{95D8622B-9169-3145-A8EB-DF70C77669C1}" type="presOf" srcId="{9A33030F-1EDC-EF4D-AA0F-CC85D20CA08E}" destId="{9CE6E5A1-AAD9-9147-A950-73D123E4017A}" srcOrd="0" destOrd="0" presId="urn:microsoft.com/office/officeart/2008/layout/HorizontalMultiLevelHierarchy"/>
    <dgm:cxn modelId="{A4D27934-C15E-3A4A-B59B-176231B3BD44}" srcId="{9A33030F-1EDC-EF4D-AA0F-CC85D20CA08E}" destId="{4340B99E-C7AE-A948-A2B0-65AAEB2B907C}" srcOrd="2" destOrd="0" parTransId="{1613FD59-D999-E943-AEBE-5B8620CB51EA}" sibTransId="{EC44C23D-9BB8-B144-B8A4-A81AC253FE3C}"/>
    <dgm:cxn modelId="{E2F91F42-137A-5147-ADFC-951E1A42643D}" type="presOf" srcId="{0A0F5A62-D4FA-3C4E-863E-E98459985821}" destId="{6D522221-63C5-EF49-B658-9C8A96250FA7}" srcOrd="0" destOrd="0" presId="urn:microsoft.com/office/officeart/2008/layout/HorizontalMultiLevelHierarchy"/>
    <dgm:cxn modelId="{F7AFD557-7528-AC46-B1C1-28C2EAC77909}" srcId="{46EC218A-81BE-6A4D-9FBD-2127F7747C8F}" destId="{9A33030F-1EDC-EF4D-AA0F-CC85D20CA08E}" srcOrd="0" destOrd="0" parTransId="{D3423477-D3D2-6C4F-B8F9-B0791DFD5D95}" sibTransId="{CE4089E0-CD7F-7F4A-9591-17A1A2F1D3FC}"/>
    <dgm:cxn modelId="{344BE05B-F0FF-A344-9D5D-673FC5FB4495}" type="presOf" srcId="{93C8D765-BE6B-934E-B076-D78475E71E32}" destId="{62369B3E-AACD-9946-9E75-FED047E843A4}" srcOrd="0" destOrd="0" presId="urn:microsoft.com/office/officeart/2008/layout/HorizontalMultiLevelHierarchy"/>
    <dgm:cxn modelId="{2527165D-538C-5044-B99D-BAD71DC73F89}" type="presOf" srcId="{0A0F5A62-D4FA-3C4E-863E-E98459985821}" destId="{1C7CA9AC-2DF0-3A48-BB8E-D778DCEF2DEC}" srcOrd="1" destOrd="0" presId="urn:microsoft.com/office/officeart/2008/layout/HorizontalMultiLevelHierarchy"/>
    <dgm:cxn modelId="{BDC8C56D-06F4-454D-BDC7-1292A603E966}" type="presOf" srcId="{B5A318E4-7BC4-304F-8FD2-1B08EC5CFCAC}" destId="{02ED892E-67F7-B848-AC14-B21BB7904B49}" srcOrd="1" destOrd="0" presId="urn:microsoft.com/office/officeart/2008/layout/HorizontalMultiLevelHierarchy"/>
    <dgm:cxn modelId="{46689283-EDB0-7549-8617-3A4EAA44F238}" type="presOf" srcId="{6A4B094D-279F-C245-B6D2-BF2278B031A7}" destId="{49B7FCE3-7A9C-2445-AE5B-C2A09D329582}" srcOrd="0" destOrd="0" presId="urn:microsoft.com/office/officeart/2008/layout/HorizontalMultiLevelHierarchy"/>
    <dgm:cxn modelId="{1615A6A5-AD28-154D-827E-DF38BFD7A04C}" srcId="{9A33030F-1EDC-EF4D-AA0F-CC85D20CA08E}" destId="{93C8D765-BE6B-934E-B076-D78475E71E32}" srcOrd="0" destOrd="0" parTransId="{B5A318E4-7BC4-304F-8FD2-1B08EC5CFCAC}" sibTransId="{F3DD3C7C-6FC3-0B4F-BE76-524DE65C8FB8}"/>
    <dgm:cxn modelId="{F6CE6EB8-EC29-4E4C-91BF-0CD8E2B6738F}" type="presOf" srcId="{1613FD59-D999-E943-AEBE-5B8620CB51EA}" destId="{FF880FF0-5D91-9840-848B-0BCC89B43619}" srcOrd="0" destOrd="0" presId="urn:microsoft.com/office/officeart/2008/layout/HorizontalMultiLevelHierarchy"/>
    <dgm:cxn modelId="{DB07FCC7-6020-E445-9051-D09B377CA51B}" srcId="{9A33030F-1EDC-EF4D-AA0F-CC85D20CA08E}" destId="{6A4B094D-279F-C245-B6D2-BF2278B031A7}" srcOrd="1" destOrd="0" parTransId="{E9AEB422-4A1C-A54B-B705-B863694CAA63}" sibTransId="{8EB596B3-06B6-264B-8C5E-A66F6D713E56}"/>
    <dgm:cxn modelId="{FCFFE6F2-0AF3-8A42-9FE5-C01C0C9168C0}" type="presOf" srcId="{B5A318E4-7BC4-304F-8FD2-1B08EC5CFCAC}" destId="{B0948707-4C30-1A48-BBFD-6D06E1DBD47D}" srcOrd="0" destOrd="0" presId="urn:microsoft.com/office/officeart/2008/layout/HorizontalMultiLevelHierarchy"/>
    <dgm:cxn modelId="{1A471FF8-038A-AE4D-8248-5D9551DE88F0}" type="presOf" srcId="{2516DAFF-9086-D445-A317-A3A3CC9C00D7}" destId="{B867CA2F-5FCA-1D4B-8ACF-CDA1A5E536B0}" srcOrd="0" destOrd="0" presId="urn:microsoft.com/office/officeart/2008/layout/HorizontalMultiLevelHierarchy"/>
    <dgm:cxn modelId="{9CB340F9-A340-364C-B8CC-2AF4DA719099}" type="presOf" srcId="{46EC218A-81BE-6A4D-9FBD-2127F7747C8F}" destId="{522349FD-60A2-4346-92BF-FBC196634208}" srcOrd="0" destOrd="0" presId="urn:microsoft.com/office/officeart/2008/layout/HorizontalMultiLevelHierarchy"/>
    <dgm:cxn modelId="{C0A7EA82-E6A7-2041-9756-462C682B9909}" type="presParOf" srcId="{522349FD-60A2-4346-92BF-FBC196634208}" destId="{9F1E045A-4AC8-FF46-ADB1-A06F1271E2BB}" srcOrd="0" destOrd="0" presId="urn:microsoft.com/office/officeart/2008/layout/HorizontalMultiLevelHierarchy"/>
    <dgm:cxn modelId="{431F209C-A73F-7A4C-AC59-533443D50FA2}" type="presParOf" srcId="{9F1E045A-4AC8-FF46-ADB1-A06F1271E2BB}" destId="{9CE6E5A1-AAD9-9147-A950-73D123E4017A}" srcOrd="0" destOrd="0" presId="urn:microsoft.com/office/officeart/2008/layout/HorizontalMultiLevelHierarchy"/>
    <dgm:cxn modelId="{82FAE2CD-183F-D143-BA22-010F50F2E79F}" type="presParOf" srcId="{9F1E045A-4AC8-FF46-ADB1-A06F1271E2BB}" destId="{DD18FEF4-86F2-4944-AAC6-ECE751BDD595}" srcOrd="1" destOrd="0" presId="urn:microsoft.com/office/officeart/2008/layout/HorizontalMultiLevelHierarchy"/>
    <dgm:cxn modelId="{2B719BCB-D9D9-D740-8742-A7C3C59A7FD7}" type="presParOf" srcId="{DD18FEF4-86F2-4944-AAC6-ECE751BDD595}" destId="{B0948707-4C30-1A48-BBFD-6D06E1DBD47D}" srcOrd="0" destOrd="0" presId="urn:microsoft.com/office/officeart/2008/layout/HorizontalMultiLevelHierarchy"/>
    <dgm:cxn modelId="{6D1EB8CA-6780-0F4A-A331-FF99C0933677}" type="presParOf" srcId="{B0948707-4C30-1A48-BBFD-6D06E1DBD47D}" destId="{02ED892E-67F7-B848-AC14-B21BB7904B49}" srcOrd="0" destOrd="0" presId="urn:microsoft.com/office/officeart/2008/layout/HorizontalMultiLevelHierarchy"/>
    <dgm:cxn modelId="{5591AA43-86E0-5542-A69A-8A19F2AD5988}" type="presParOf" srcId="{DD18FEF4-86F2-4944-AAC6-ECE751BDD595}" destId="{BDBD83C7-D90F-7340-AB9C-6C8960DB3EF4}" srcOrd="1" destOrd="0" presId="urn:microsoft.com/office/officeart/2008/layout/HorizontalMultiLevelHierarchy"/>
    <dgm:cxn modelId="{9779C4F6-9FF5-F84A-A383-B230F7A1C8EF}" type="presParOf" srcId="{BDBD83C7-D90F-7340-AB9C-6C8960DB3EF4}" destId="{62369B3E-AACD-9946-9E75-FED047E843A4}" srcOrd="0" destOrd="0" presId="urn:microsoft.com/office/officeart/2008/layout/HorizontalMultiLevelHierarchy"/>
    <dgm:cxn modelId="{B2BA4EF6-6892-DE4A-BD6A-019FAE4B00D1}" type="presParOf" srcId="{BDBD83C7-D90F-7340-AB9C-6C8960DB3EF4}" destId="{A1BFF7F3-4F8F-EE48-8874-9572954E668F}" srcOrd="1" destOrd="0" presId="urn:microsoft.com/office/officeart/2008/layout/HorizontalMultiLevelHierarchy"/>
    <dgm:cxn modelId="{7003AE29-3DBB-F240-8A92-379A94471BF8}" type="presParOf" srcId="{DD18FEF4-86F2-4944-AAC6-ECE751BDD595}" destId="{D4B172D3-F021-D445-8DFA-2E890CB8481A}" srcOrd="2" destOrd="0" presId="urn:microsoft.com/office/officeart/2008/layout/HorizontalMultiLevelHierarchy"/>
    <dgm:cxn modelId="{AF8E3464-A631-524C-8755-6355265D253A}" type="presParOf" srcId="{D4B172D3-F021-D445-8DFA-2E890CB8481A}" destId="{1A5D7105-C5C0-3E45-9FB6-D50E00209BC4}" srcOrd="0" destOrd="0" presId="urn:microsoft.com/office/officeart/2008/layout/HorizontalMultiLevelHierarchy"/>
    <dgm:cxn modelId="{C5EF17BF-A841-CD4B-880E-890E5036D93A}" type="presParOf" srcId="{DD18FEF4-86F2-4944-AAC6-ECE751BDD595}" destId="{2ABC7361-6B57-4246-BF89-58BF2C0EC15D}" srcOrd="3" destOrd="0" presId="urn:microsoft.com/office/officeart/2008/layout/HorizontalMultiLevelHierarchy"/>
    <dgm:cxn modelId="{1B692A89-2637-7447-9D48-2D26944ECA65}" type="presParOf" srcId="{2ABC7361-6B57-4246-BF89-58BF2C0EC15D}" destId="{49B7FCE3-7A9C-2445-AE5B-C2A09D329582}" srcOrd="0" destOrd="0" presId="urn:microsoft.com/office/officeart/2008/layout/HorizontalMultiLevelHierarchy"/>
    <dgm:cxn modelId="{8526898E-EE80-6545-AB32-F6A7168D8CD1}" type="presParOf" srcId="{2ABC7361-6B57-4246-BF89-58BF2C0EC15D}" destId="{7781C2EF-9065-A24B-A108-A8710A4DC417}" srcOrd="1" destOrd="0" presId="urn:microsoft.com/office/officeart/2008/layout/HorizontalMultiLevelHierarchy"/>
    <dgm:cxn modelId="{4EDCC3B0-C9F9-044F-83F7-12540A8E19C0}" type="presParOf" srcId="{DD18FEF4-86F2-4944-AAC6-ECE751BDD595}" destId="{FF880FF0-5D91-9840-848B-0BCC89B43619}" srcOrd="4" destOrd="0" presId="urn:microsoft.com/office/officeart/2008/layout/HorizontalMultiLevelHierarchy"/>
    <dgm:cxn modelId="{FBA076CE-1FB0-6B44-8498-2FF6B2C29B14}" type="presParOf" srcId="{FF880FF0-5D91-9840-848B-0BCC89B43619}" destId="{DE236132-FE7F-3149-BA46-6F487AD96DDC}" srcOrd="0" destOrd="0" presId="urn:microsoft.com/office/officeart/2008/layout/HorizontalMultiLevelHierarchy"/>
    <dgm:cxn modelId="{87AD3188-F77A-304A-9D6C-16D4C55E1EAB}" type="presParOf" srcId="{DD18FEF4-86F2-4944-AAC6-ECE751BDD595}" destId="{F1828771-A528-E845-8593-6D6119FA103E}" srcOrd="5" destOrd="0" presId="urn:microsoft.com/office/officeart/2008/layout/HorizontalMultiLevelHierarchy"/>
    <dgm:cxn modelId="{3FF762B6-060F-0245-A04D-61DF09C951B4}" type="presParOf" srcId="{F1828771-A528-E845-8593-6D6119FA103E}" destId="{FC957B24-EDA3-834B-A436-BA127D325117}" srcOrd="0" destOrd="0" presId="urn:microsoft.com/office/officeart/2008/layout/HorizontalMultiLevelHierarchy"/>
    <dgm:cxn modelId="{E9D5E82E-7AA0-BD4B-AE54-E74C37D0E94A}" type="presParOf" srcId="{F1828771-A528-E845-8593-6D6119FA103E}" destId="{B12EB746-6B10-6F41-80FB-9A4CAEF9A006}" srcOrd="1" destOrd="0" presId="urn:microsoft.com/office/officeart/2008/layout/HorizontalMultiLevelHierarchy"/>
    <dgm:cxn modelId="{92BF2D50-E48F-0B41-AE23-236908A8ECF2}" type="presParOf" srcId="{DD18FEF4-86F2-4944-AAC6-ECE751BDD595}" destId="{6D522221-63C5-EF49-B658-9C8A96250FA7}" srcOrd="6" destOrd="0" presId="urn:microsoft.com/office/officeart/2008/layout/HorizontalMultiLevelHierarchy"/>
    <dgm:cxn modelId="{F5E967AE-1DFC-0149-8B3C-3854FF032594}" type="presParOf" srcId="{6D522221-63C5-EF49-B658-9C8A96250FA7}" destId="{1C7CA9AC-2DF0-3A48-BB8E-D778DCEF2DEC}" srcOrd="0" destOrd="0" presId="urn:microsoft.com/office/officeart/2008/layout/HorizontalMultiLevelHierarchy"/>
    <dgm:cxn modelId="{11EA6F30-892C-DF41-A0CA-75F492A18B82}" type="presParOf" srcId="{DD18FEF4-86F2-4944-AAC6-ECE751BDD595}" destId="{54309B6E-80C2-934E-8E81-426931E494D5}" srcOrd="7" destOrd="0" presId="urn:microsoft.com/office/officeart/2008/layout/HorizontalMultiLevelHierarchy"/>
    <dgm:cxn modelId="{8F3B920F-52CF-014D-BAD5-A18E638C5FDC}" type="presParOf" srcId="{54309B6E-80C2-934E-8E81-426931E494D5}" destId="{B867CA2F-5FCA-1D4B-8ACF-CDA1A5E536B0}" srcOrd="0" destOrd="0" presId="urn:microsoft.com/office/officeart/2008/layout/HorizontalMultiLevelHierarchy"/>
    <dgm:cxn modelId="{0632CBE4-40A7-F14E-B655-897657EF4D3C}" type="presParOf" srcId="{54309B6E-80C2-934E-8E81-426931E494D5}" destId="{A7D560CD-5CE6-F840-8F4F-3278E7F5D89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EC218A-81BE-6A4D-9FBD-2127F7747C8F}" type="doc">
      <dgm:prSet loTypeId="urn:microsoft.com/office/officeart/2008/layout/HorizontalMultiLevelHierarchy" loCatId="" qsTypeId="urn:microsoft.com/office/officeart/2005/8/quickstyle/simple4" qsCatId="simple" csTypeId="urn:microsoft.com/office/officeart/2005/8/colors/accent2_2" csCatId="accent2" phldr="1"/>
      <dgm:spPr/>
      <dgm:t>
        <a:bodyPr/>
        <a:lstStyle/>
        <a:p>
          <a:endParaRPr lang="es-ES"/>
        </a:p>
      </dgm:t>
    </dgm:pt>
    <dgm:pt modelId="{FF5D69FA-3B07-A14E-960E-DACCEC94975C}">
      <dgm:prSet phldrT="[Texto]" custT="1"/>
      <dgm:spPr>
        <a:xfrm rot="16200000">
          <a:off x="-848267" y="1688713"/>
          <a:ext cx="3860203" cy="843455"/>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3200" kern="1200" dirty="0">
              <a:solidFill>
                <a:prstClr val="white"/>
              </a:solidFill>
              <a:latin typeface="Gill Sans MT"/>
              <a:ea typeface="+mn-ea"/>
              <a:cs typeface="+mn-cs"/>
            </a:rPr>
            <a:t>2. Definiciones iniciales</a:t>
          </a:r>
        </a:p>
      </dgm:t>
    </dgm:pt>
    <dgm:pt modelId="{29FBC8BD-3FBE-8A46-926C-CC4DDE0E343B}" type="parTrans" cxnId="{E26556F0-AE9A-C449-B71A-97BC7BF76468}">
      <dgm:prSet/>
      <dgm:spPr/>
      <dgm:t>
        <a:bodyPr/>
        <a:lstStyle/>
        <a:p>
          <a:endParaRPr lang="es-ES"/>
        </a:p>
      </dgm:t>
    </dgm:pt>
    <dgm:pt modelId="{3359D7D0-3E8D-0D48-9C10-48E8B8CFCBEC}" type="sibTrans" cxnId="{E26556F0-AE9A-C449-B71A-97BC7BF76468}">
      <dgm:prSet/>
      <dgm:spPr/>
      <dgm:t>
        <a:bodyPr/>
        <a:lstStyle/>
        <a:p>
          <a:endParaRPr lang="es-ES"/>
        </a:p>
      </dgm:t>
    </dgm:pt>
    <dgm:pt modelId="{8F5B94FB-60B5-F14E-8071-BA5EC01FE131}">
      <dgm:prSet phldrT="[Texto]" custT="1"/>
      <dgm:spPr>
        <a:xfrm>
          <a:off x="1884912" y="3126"/>
          <a:ext cx="3462155"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l">
            <a:buNone/>
          </a:pPr>
          <a:r>
            <a:rPr lang="es-AR" sz="2000" kern="1200" dirty="0">
              <a:solidFill>
                <a:prstClr val="white"/>
              </a:solidFill>
              <a:latin typeface="Gill Sans MT"/>
              <a:ea typeface="+mn-ea"/>
              <a:cs typeface="+mn-cs"/>
            </a:rPr>
            <a:t>Definir las/os usuarias/os</a:t>
          </a:r>
          <a:endParaRPr lang="es-ES" sz="2000" kern="1200" dirty="0">
            <a:solidFill>
              <a:prstClr val="white"/>
            </a:solidFill>
            <a:latin typeface="Gill Sans MT"/>
            <a:ea typeface="+mn-ea"/>
            <a:cs typeface="+mn-cs"/>
          </a:endParaRPr>
        </a:p>
      </dgm:t>
    </dgm:pt>
    <dgm:pt modelId="{81A44696-0709-6946-B4F0-0756F36A763F}" type="parTrans" cxnId="{6DE123C4-EF13-5443-9E3A-E6EE37145CCA}">
      <dgm:prSet/>
      <dgm:spPr>
        <a:xfrm>
          <a:off x="1503561" y="293790"/>
          <a:ext cx="381351" cy="1816650"/>
        </a:xfrm>
        <a:custGeom>
          <a:avLst/>
          <a:gdLst/>
          <a:ahLst/>
          <a:cxnLst/>
          <a:rect l="0" t="0" r="0" b="0"/>
          <a:pathLst>
            <a:path>
              <a:moveTo>
                <a:pt x="0" y="1816650"/>
              </a:moveTo>
              <a:lnTo>
                <a:pt x="190675" y="181665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26BBEF50-F066-E244-A769-424BBB5274A1}" type="sibTrans" cxnId="{6DE123C4-EF13-5443-9E3A-E6EE37145CCA}">
      <dgm:prSet/>
      <dgm:spPr/>
      <dgm:t>
        <a:bodyPr/>
        <a:lstStyle/>
        <a:p>
          <a:endParaRPr lang="es-ES"/>
        </a:p>
      </dgm:t>
    </dgm:pt>
    <dgm:pt modelId="{D1E8E468-2793-D940-BF1E-6B23606C5E7D}">
      <dgm:prSet phldrT="[Texto]" custT="1"/>
      <dgm:spPr>
        <a:xfrm>
          <a:off x="1884912" y="729786"/>
          <a:ext cx="3524887"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el grado de obligatoriedad del documento</a:t>
          </a:r>
          <a:endParaRPr lang="es-ES" sz="2000" kern="1200" dirty="0">
            <a:solidFill>
              <a:prstClr val="white"/>
            </a:solidFill>
            <a:latin typeface="Gill Sans MT"/>
            <a:ea typeface="+mn-ea"/>
            <a:cs typeface="+mn-cs"/>
          </a:endParaRPr>
        </a:p>
      </dgm:t>
    </dgm:pt>
    <dgm:pt modelId="{8B4022F7-110C-7846-86B6-5A85F08C456F}" type="parTrans" cxnId="{3B5231A3-F147-5848-AAE0-389C0A71A625}">
      <dgm:prSet/>
      <dgm:spPr>
        <a:xfrm>
          <a:off x="1503561" y="1020450"/>
          <a:ext cx="381351" cy="1089990"/>
        </a:xfrm>
        <a:custGeom>
          <a:avLst/>
          <a:gdLst/>
          <a:ahLst/>
          <a:cxnLst/>
          <a:rect l="0" t="0" r="0" b="0"/>
          <a:pathLst>
            <a:path>
              <a:moveTo>
                <a:pt x="0" y="1089990"/>
              </a:moveTo>
              <a:lnTo>
                <a:pt x="190675" y="108999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11A400BD-BC2A-7747-B905-5445E8E2081D}" type="sibTrans" cxnId="{3B5231A3-F147-5848-AAE0-389C0A71A625}">
      <dgm:prSet/>
      <dgm:spPr/>
      <dgm:t>
        <a:bodyPr/>
        <a:lstStyle/>
        <a:p>
          <a:endParaRPr lang="es-ES"/>
        </a:p>
      </dgm:t>
    </dgm:pt>
    <dgm:pt modelId="{14A565CE-5C23-7947-9631-73BF8A8D61C5}">
      <dgm:prSet phldrT="[Texto]" custT="1"/>
      <dgm:spPr>
        <a:xfrm>
          <a:off x="1884912" y="1456447"/>
          <a:ext cx="3757645"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800100">
            <a:lnSpc>
              <a:spcPct val="90000"/>
            </a:lnSpc>
            <a:spcBef>
              <a:spcPct val="0"/>
            </a:spcBef>
            <a:spcAft>
              <a:spcPct val="35000"/>
            </a:spcAft>
            <a:buNone/>
          </a:pPr>
          <a:r>
            <a:rPr lang="es-AR" sz="2000" kern="1200" dirty="0">
              <a:solidFill>
                <a:prstClr val="white"/>
              </a:solidFill>
              <a:latin typeface="Gill Sans MT"/>
              <a:ea typeface="+mn-ea"/>
              <a:cs typeface="+mn-cs"/>
            </a:rPr>
            <a:t>Definir el formato y extensión del documento</a:t>
          </a:r>
          <a:endParaRPr lang="es-ES" sz="2000" kern="1200" dirty="0">
            <a:solidFill>
              <a:prstClr val="white"/>
            </a:solidFill>
            <a:latin typeface="Gill Sans MT"/>
            <a:ea typeface="+mn-ea"/>
            <a:cs typeface="+mn-cs"/>
          </a:endParaRPr>
        </a:p>
      </dgm:t>
    </dgm:pt>
    <dgm:pt modelId="{48792FB0-95EF-7F44-B917-7F0C46B69A97}" type="parTrans" cxnId="{D0A3F59D-7A05-A740-950D-91077475C5CC}">
      <dgm:prSet/>
      <dgm:spPr>
        <a:xfrm>
          <a:off x="1503561" y="1747111"/>
          <a:ext cx="381351" cy="363330"/>
        </a:xfrm>
        <a:custGeom>
          <a:avLst/>
          <a:gdLst/>
          <a:ahLst/>
          <a:cxnLst/>
          <a:rect l="0" t="0" r="0" b="0"/>
          <a:pathLst>
            <a:path>
              <a:moveTo>
                <a:pt x="0" y="363330"/>
              </a:moveTo>
              <a:lnTo>
                <a:pt x="190675" y="36333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2D749865-AC16-ED49-A459-5377AC3C23EA}" type="sibTrans" cxnId="{D0A3F59D-7A05-A740-950D-91077475C5CC}">
      <dgm:prSet/>
      <dgm:spPr/>
      <dgm:t>
        <a:bodyPr/>
        <a:lstStyle/>
        <a:p>
          <a:endParaRPr lang="es-ES"/>
        </a:p>
      </dgm:t>
    </dgm:pt>
    <dgm:pt modelId="{7BE1A759-9A0D-D34D-8B3F-FD3AA61D691D}">
      <dgm:prSet phldrT="[Texto]" custT="1"/>
      <dgm:spPr>
        <a:xfrm>
          <a:off x="1884912" y="2183107"/>
          <a:ext cx="4238319"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800100">
            <a:lnSpc>
              <a:spcPct val="90000"/>
            </a:lnSpc>
            <a:spcBef>
              <a:spcPct val="0"/>
            </a:spcBef>
            <a:spcAft>
              <a:spcPct val="35000"/>
            </a:spcAft>
            <a:buNone/>
          </a:pPr>
          <a:r>
            <a:rPr lang="es-AR" sz="2000" kern="1200" dirty="0">
              <a:solidFill>
                <a:prstClr val="white"/>
              </a:solidFill>
              <a:latin typeface="Gill Sans MT"/>
              <a:ea typeface="+mn-ea"/>
              <a:cs typeface="+mn-cs"/>
            </a:rPr>
            <a:t>Definir el universo de aplicación (casos a los cuales estará destinado)</a:t>
          </a:r>
          <a:endParaRPr lang="es-ES" sz="2000" kern="1200" dirty="0">
            <a:solidFill>
              <a:prstClr val="white"/>
            </a:solidFill>
            <a:latin typeface="Gill Sans MT"/>
            <a:ea typeface="+mn-ea"/>
            <a:cs typeface="+mn-cs"/>
          </a:endParaRPr>
        </a:p>
      </dgm:t>
    </dgm:pt>
    <dgm:pt modelId="{BEBEFC16-D428-1D4D-8A68-15EC69C54DEE}" type="parTrans" cxnId="{873B36BA-0B97-E948-BF83-263262C2E46B}">
      <dgm:prSet/>
      <dgm:spPr>
        <a:xfrm>
          <a:off x="1503561" y="2110441"/>
          <a:ext cx="381351" cy="363330"/>
        </a:xfrm>
        <a:custGeom>
          <a:avLst/>
          <a:gdLst/>
          <a:ahLst/>
          <a:cxnLst/>
          <a:rect l="0" t="0" r="0" b="0"/>
          <a:pathLst>
            <a:path>
              <a:moveTo>
                <a:pt x="0" y="0"/>
              </a:moveTo>
              <a:lnTo>
                <a:pt x="190675" y="0"/>
              </a:lnTo>
              <a:lnTo>
                <a:pt x="190675" y="363330"/>
              </a:lnTo>
              <a:lnTo>
                <a:pt x="381351" y="36333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84A3CA74-DF6C-3E43-A4F6-46E332023A2C}" type="sibTrans" cxnId="{873B36BA-0B97-E948-BF83-263262C2E46B}">
      <dgm:prSet/>
      <dgm:spPr/>
      <dgm:t>
        <a:bodyPr/>
        <a:lstStyle/>
        <a:p>
          <a:endParaRPr lang="es-ES"/>
        </a:p>
      </dgm:t>
    </dgm:pt>
    <dgm:pt modelId="{275DDC74-C0CB-B046-9C46-B30D649D9979}">
      <dgm:prSet phldrT="[Texto]" custT="1"/>
      <dgm:spPr>
        <a:xfrm>
          <a:off x="1884912" y="2909767"/>
          <a:ext cx="4298039"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l">
            <a:buNone/>
          </a:pPr>
          <a:r>
            <a:rPr lang="es-AR" sz="2000" kern="1200" dirty="0">
              <a:solidFill>
                <a:prstClr val="white"/>
              </a:solidFill>
              <a:latin typeface="Gill Sans MT"/>
              <a:ea typeface="+mn-ea"/>
              <a:cs typeface="+mn-cs"/>
            </a:rPr>
            <a:t>Definir el alcance procesal</a:t>
          </a:r>
          <a:endParaRPr lang="es-ES" sz="2000" kern="1200" dirty="0">
            <a:solidFill>
              <a:prstClr val="white"/>
            </a:solidFill>
            <a:latin typeface="Gill Sans MT"/>
            <a:ea typeface="+mn-ea"/>
            <a:cs typeface="+mn-cs"/>
          </a:endParaRPr>
        </a:p>
      </dgm:t>
    </dgm:pt>
    <dgm:pt modelId="{12C4BA13-9EDB-3F4C-8CB7-5E94D30A6D18}" type="parTrans" cxnId="{84549711-EA30-1740-83FE-B9A3328DD518}">
      <dgm:prSet/>
      <dgm:spPr>
        <a:xfrm>
          <a:off x="1503561" y="2110441"/>
          <a:ext cx="381351" cy="1089990"/>
        </a:xfrm>
        <a:custGeom>
          <a:avLst/>
          <a:gdLst/>
          <a:ahLst/>
          <a:cxnLst/>
          <a:rect l="0" t="0" r="0" b="0"/>
          <a:pathLst>
            <a:path>
              <a:moveTo>
                <a:pt x="0" y="0"/>
              </a:moveTo>
              <a:lnTo>
                <a:pt x="190675" y="0"/>
              </a:lnTo>
              <a:lnTo>
                <a:pt x="190675" y="1089990"/>
              </a:lnTo>
              <a:lnTo>
                <a:pt x="381351" y="108999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F80BCD7F-7071-5846-97EB-223128DA8A8C}" type="sibTrans" cxnId="{84549711-EA30-1740-83FE-B9A3328DD518}">
      <dgm:prSet/>
      <dgm:spPr/>
      <dgm:t>
        <a:bodyPr/>
        <a:lstStyle/>
        <a:p>
          <a:endParaRPr lang="es-ES"/>
        </a:p>
      </dgm:t>
    </dgm:pt>
    <dgm:pt modelId="{E9D1B118-9EFC-C54B-8637-8EFA5E3AD55D}">
      <dgm:prSet phldrT="[Texto]" custT="1"/>
      <dgm:spPr>
        <a:xfrm>
          <a:off x="1884912" y="3636428"/>
          <a:ext cx="4032390" cy="5813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el fenómeno criminal</a:t>
          </a:r>
          <a:endParaRPr lang="es-ES" sz="2000" kern="1200" dirty="0">
            <a:solidFill>
              <a:prstClr val="white"/>
            </a:solidFill>
            <a:latin typeface="Gill Sans MT"/>
            <a:ea typeface="+mn-ea"/>
            <a:cs typeface="+mn-cs"/>
          </a:endParaRPr>
        </a:p>
      </dgm:t>
    </dgm:pt>
    <dgm:pt modelId="{DCE3EFF5-C0D4-CF49-B065-A3601CF3B8EA}" type="parTrans" cxnId="{52280F23-BC02-4A4F-892F-2F943CD01F9F}">
      <dgm:prSet/>
      <dgm:spPr>
        <a:xfrm>
          <a:off x="1503561" y="2110441"/>
          <a:ext cx="381351" cy="1816650"/>
        </a:xfrm>
        <a:custGeom>
          <a:avLst/>
          <a:gdLst/>
          <a:ahLst/>
          <a:cxnLst/>
          <a:rect l="0" t="0" r="0" b="0"/>
          <a:pathLst>
            <a:path>
              <a:moveTo>
                <a:pt x="0" y="0"/>
              </a:moveTo>
              <a:lnTo>
                <a:pt x="190675" y="0"/>
              </a:lnTo>
              <a:lnTo>
                <a:pt x="190675" y="1816650"/>
              </a:lnTo>
              <a:lnTo>
                <a:pt x="381351" y="1816650"/>
              </a:lnTo>
            </a:path>
          </a:pathLst>
        </a:custGeom>
        <a:noFill/>
        <a:ln w="9525" cap="flat" cmpd="sng" algn="ctr">
          <a:solidFill>
            <a:srgbClr val="C0504D">
              <a:shade val="60000"/>
              <a:hueOff val="0"/>
              <a:satOff val="0"/>
              <a:lumOff val="0"/>
              <a:alphaOff val="0"/>
            </a:srgbClr>
          </a:solidFill>
          <a:prstDash val="solid"/>
        </a:ln>
        <a:effectLst/>
      </dgm:spPr>
      <dgm:t>
        <a:bodyPr/>
        <a:lstStyle/>
        <a:p>
          <a:pPr>
            <a:buNone/>
          </a:pPr>
          <a:endParaRPr lang="es-ES">
            <a:solidFill>
              <a:sysClr val="windowText" lastClr="000000">
                <a:hueOff val="0"/>
                <a:satOff val="0"/>
                <a:lumOff val="0"/>
                <a:alphaOff val="0"/>
              </a:sysClr>
            </a:solidFill>
            <a:latin typeface="Arial"/>
            <a:ea typeface="+mn-ea"/>
            <a:cs typeface="+mn-cs"/>
          </a:endParaRPr>
        </a:p>
      </dgm:t>
    </dgm:pt>
    <dgm:pt modelId="{5CC3F031-23C3-9548-80C1-BF3A53432586}" type="sibTrans" cxnId="{52280F23-BC02-4A4F-892F-2F943CD01F9F}">
      <dgm:prSet/>
      <dgm:spPr/>
      <dgm:t>
        <a:bodyPr/>
        <a:lstStyle/>
        <a:p>
          <a:endParaRPr lang="es-ES"/>
        </a:p>
      </dgm:t>
    </dgm:pt>
    <dgm:pt modelId="{522349FD-60A2-4346-92BF-FBC196634208}" type="pres">
      <dgm:prSet presAssocID="{46EC218A-81BE-6A4D-9FBD-2127F7747C8F}" presName="Name0" presStyleCnt="0">
        <dgm:presLayoutVars>
          <dgm:chPref val="1"/>
          <dgm:dir/>
          <dgm:animOne val="branch"/>
          <dgm:animLvl val="lvl"/>
          <dgm:resizeHandles val="exact"/>
        </dgm:presLayoutVars>
      </dgm:prSet>
      <dgm:spPr/>
    </dgm:pt>
    <dgm:pt modelId="{69A14524-AD00-C04A-94CA-4EC02553F64F}" type="pres">
      <dgm:prSet presAssocID="{FF5D69FA-3B07-A14E-960E-DACCEC94975C}" presName="root1" presStyleCnt="0"/>
      <dgm:spPr/>
    </dgm:pt>
    <dgm:pt modelId="{8AB3BAB0-441E-2B45-B576-ECDDA759E4CD}" type="pres">
      <dgm:prSet presAssocID="{FF5D69FA-3B07-A14E-960E-DACCEC94975C}" presName="LevelOneTextNode" presStyleLbl="node0" presStyleIdx="0" presStyleCnt="1" custScaleX="145091" custScaleY="126166">
        <dgm:presLayoutVars>
          <dgm:chPref val="3"/>
        </dgm:presLayoutVars>
      </dgm:prSet>
      <dgm:spPr/>
    </dgm:pt>
    <dgm:pt modelId="{8B3C16A4-54B2-FA46-A284-5F1A982519F8}" type="pres">
      <dgm:prSet presAssocID="{FF5D69FA-3B07-A14E-960E-DACCEC94975C}" presName="level2hierChild" presStyleCnt="0"/>
      <dgm:spPr/>
    </dgm:pt>
    <dgm:pt modelId="{CB9C2687-C4EB-A04A-AF26-19B099F6920C}" type="pres">
      <dgm:prSet presAssocID="{81A44696-0709-6946-B4F0-0756F36A763F}" presName="conn2-1" presStyleLbl="parChTrans1D2" presStyleIdx="0" presStyleCnt="6"/>
      <dgm:spPr/>
    </dgm:pt>
    <dgm:pt modelId="{9002A626-2A2D-6A47-B8B5-137B6305685A}" type="pres">
      <dgm:prSet presAssocID="{81A44696-0709-6946-B4F0-0756F36A763F}" presName="connTx" presStyleLbl="parChTrans1D2" presStyleIdx="0" presStyleCnt="6"/>
      <dgm:spPr/>
    </dgm:pt>
    <dgm:pt modelId="{11ABDC4D-99F7-CF49-8AC4-E874EF4534C0}" type="pres">
      <dgm:prSet presAssocID="{8F5B94FB-60B5-F14E-8071-BA5EC01FE131}" presName="root2" presStyleCnt="0"/>
      <dgm:spPr/>
    </dgm:pt>
    <dgm:pt modelId="{1DA8D4B1-62A8-3B49-BD23-EFDFA8955DAE}" type="pres">
      <dgm:prSet presAssocID="{8F5B94FB-60B5-F14E-8071-BA5EC01FE131}" presName="LevelTwoTextNode" presStyleLbl="node2" presStyleIdx="0" presStyleCnt="6" custScaleX="211515">
        <dgm:presLayoutVars>
          <dgm:chPref val="3"/>
        </dgm:presLayoutVars>
      </dgm:prSet>
      <dgm:spPr/>
    </dgm:pt>
    <dgm:pt modelId="{6A290E38-48EB-5F40-A9A7-1F8325ED9403}" type="pres">
      <dgm:prSet presAssocID="{8F5B94FB-60B5-F14E-8071-BA5EC01FE131}" presName="level3hierChild" presStyleCnt="0"/>
      <dgm:spPr/>
    </dgm:pt>
    <dgm:pt modelId="{26C71695-14A0-9548-87D8-14EFCACB34E6}" type="pres">
      <dgm:prSet presAssocID="{8B4022F7-110C-7846-86B6-5A85F08C456F}" presName="conn2-1" presStyleLbl="parChTrans1D2" presStyleIdx="1" presStyleCnt="6"/>
      <dgm:spPr/>
    </dgm:pt>
    <dgm:pt modelId="{DAA46984-E646-F445-AB16-9F728A1C92DF}" type="pres">
      <dgm:prSet presAssocID="{8B4022F7-110C-7846-86B6-5A85F08C456F}" presName="connTx" presStyleLbl="parChTrans1D2" presStyleIdx="1" presStyleCnt="6"/>
      <dgm:spPr/>
    </dgm:pt>
    <dgm:pt modelId="{9CC41042-06BA-474B-BA3B-5A0567D5D0FB}" type="pres">
      <dgm:prSet presAssocID="{D1E8E468-2793-D940-BF1E-6B23606C5E7D}" presName="root2" presStyleCnt="0"/>
      <dgm:spPr/>
    </dgm:pt>
    <dgm:pt modelId="{91415506-65F9-9A40-A227-A57F71C2E12F}" type="pres">
      <dgm:prSet presAssocID="{D1E8E468-2793-D940-BF1E-6B23606C5E7D}" presName="LevelTwoTextNode" presStyleLbl="node2" presStyleIdx="1" presStyleCnt="6" custScaleX="215024">
        <dgm:presLayoutVars>
          <dgm:chPref val="3"/>
        </dgm:presLayoutVars>
      </dgm:prSet>
      <dgm:spPr/>
    </dgm:pt>
    <dgm:pt modelId="{3C0ED4D8-1C27-244A-9F4B-862FBA471C16}" type="pres">
      <dgm:prSet presAssocID="{D1E8E468-2793-D940-BF1E-6B23606C5E7D}" presName="level3hierChild" presStyleCnt="0"/>
      <dgm:spPr/>
    </dgm:pt>
    <dgm:pt modelId="{EFBB7874-C050-6245-9003-92F9C213FDDF}" type="pres">
      <dgm:prSet presAssocID="{48792FB0-95EF-7F44-B917-7F0C46B69A97}" presName="conn2-1" presStyleLbl="parChTrans1D2" presStyleIdx="2" presStyleCnt="6"/>
      <dgm:spPr/>
    </dgm:pt>
    <dgm:pt modelId="{AE579818-4864-1D43-AF52-38FC58D46335}" type="pres">
      <dgm:prSet presAssocID="{48792FB0-95EF-7F44-B917-7F0C46B69A97}" presName="connTx" presStyleLbl="parChTrans1D2" presStyleIdx="2" presStyleCnt="6"/>
      <dgm:spPr/>
    </dgm:pt>
    <dgm:pt modelId="{DCB3EB7B-4CDA-FB46-81AA-18CEBBD86892}" type="pres">
      <dgm:prSet presAssocID="{14A565CE-5C23-7947-9631-73BF8A8D61C5}" presName="root2" presStyleCnt="0"/>
      <dgm:spPr/>
    </dgm:pt>
    <dgm:pt modelId="{8BE90D1E-635C-044D-8B4A-4F90B75D4A90}" type="pres">
      <dgm:prSet presAssocID="{14A565CE-5C23-7947-9631-73BF8A8D61C5}" presName="LevelTwoTextNode" presStyleLbl="node2" presStyleIdx="2" presStyleCnt="6" custScaleX="215271">
        <dgm:presLayoutVars>
          <dgm:chPref val="3"/>
        </dgm:presLayoutVars>
      </dgm:prSet>
      <dgm:spPr/>
    </dgm:pt>
    <dgm:pt modelId="{3284F030-5A46-E44B-BB66-09A7241C504F}" type="pres">
      <dgm:prSet presAssocID="{14A565CE-5C23-7947-9631-73BF8A8D61C5}" presName="level3hierChild" presStyleCnt="0"/>
      <dgm:spPr/>
    </dgm:pt>
    <dgm:pt modelId="{005C5546-7EBE-544F-AACD-FFAC3B9C7D99}" type="pres">
      <dgm:prSet presAssocID="{BEBEFC16-D428-1D4D-8A68-15EC69C54DEE}" presName="conn2-1" presStyleLbl="parChTrans1D2" presStyleIdx="3" presStyleCnt="6"/>
      <dgm:spPr/>
    </dgm:pt>
    <dgm:pt modelId="{B3216809-E932-5E4D-897F-0C1D6186DBAF}" type="pres">
      <dgm:prSet presAssocID="{BEBEFC16-D428-1D4D-8A68-15EC69C54DEE}" presName="connTx" presStyleLbl="parChTrans1D2" presStyleIdx="3" presStyleCnt="6"/>
      <dgm:spPr/>
    </dgm:pt>
    <dgm:pt modelId="{816AB6FD-C2A2-5449-8A01-A66C29D1E84E}" type="pres">
      <dgm:prSet presAssocID="{7BE1A759-9A0D-D34D-8B3F-FD3AA61D691D}" presName="root2" presStyleCnt="0"/>
      <dgm:spPr/>
    </dgm:pt>
    <dgm:pt modelId="{7070D884-458C-1242-9CEC-1B9B50DBA4CA}" type="pres">
      <dgm:prSet presAssocID="{7BE1A759-9A0D-D34D-8B3F-FD3AA61D691D}" presName="LevelTwoTextNode" presStyleLbl="node2" presStyleIdx="3" presStyleCnt="6" custScaleX="211604">
        <dgm:presLayoutVars>
          <dgm:chPref val="3"/>
        </dgm:presLayoutVars>
      </dgm:prSet>
      <dgm:spPr/>
    </dgm:pt>
    <dgm:pt modelId="{4C63CF75-0E07-DA4D-98F1-5F4C1D8C4D74}" type="pres">
      <dgm:prSet presAssocID="{7BE1A759-9A0D-D34D-8B3F-FD3AA61D691D}" presName="level3hierChild" presStyleCnt="0"/>
      <dgm:spPr/>
    </dgm:pt>
    <dgm:pt modelId="{C3A9004B-81DE-944C-B2D7-0FF419D12C2E}" type="pres">
      <dgm:prSet presAssocID="{12C4BA13-9EDB-3F4C-8CB7-5E94D30A6D18}" presName="conn2-1" presStyleLbl="parChTrans1D2" presStyleIdx="4" presStyleCnt="6"/>
      <dgm:spPr/>
    </dgm:pt>
    <dgm:pt modelId="{71A3B9D8-DE35-5A4C-8617-460434374ACF}" type="pres">
      <dgm:prSet presAssocID="{12C4BA13-9EDB-3F4C-8CB7-5E94D30A6D18}" presName="connTx" presStyleLbl="parChTrans1D2" presStyleIdx="4" presStyleCnt="6"/>
      <dgm:spPr/>
    </dgm:pt>
    <dgm:pt modelId="{32343D2A-3871-494E-956E-805E4D119654}" type="pres">
      <dgm:prSet presAssocID="{275DDC74-C0CB-B046-9C46-B30D649D9979}" presName="root2" presStyleCnt="0"/>
      <dgm:spPr/>
    </dgm:pt>
    <dgm:pt modelId="{5557C1EF-3FB0-FF46-8D49-6B18162EC392}" type="pres">
      <dgm:prSet presAssocID="{275DDC74-C0CB-B046-9C46-B30D649D9979}" presName="LevelTwoTextNode" presStyleLbl="node2" presStyleIdx="4" presStyleCnt="6" custScaleX="208472" custLinFactNeighborX="-630" custLinFactNeighborY="-5566">
        <dgm:presLayoutVars>
          <dgm:chPref val="3"/>
        </dgm:presLayoutVars>
      </dgm:prSet>
      <dgm:spPr/>
    </dgm:pt>
    <dgm:pt modelId="{01A36B9A-A820-BA47-A764-74001C012A80}" type="pres">
      <dgm:prSet presAssocID="{275DDC74-C0CB-B046-9C46-B30D649D9979}" presName="level3hierChild" presStyleCnt="0"/>
      <dgm:spPr/>
    </dgm:pt>
    <dgm:pt modelId="{9D820D57-9199-2745-943D-2D3BEADC8B11}" type="pres">
      <dgm:prSet presAssocID="{DCE3EFF5-C0D4-CF49-B065-A3601CF3B8EA}" presName="conn2-1" presStyleLbl="parChTrans1D2" presStyleIdx="5" presStyleCnt="6"/>
      <dgm:spPr/>
    </dgm:pt>
    <dgm:pt modelId="{E697A160-19C1-8940-8FBD-261719C7B553}" type="pres">
      <dgm:prSet presAssocID="{DCE3EFF5-C0D4-CF49-B065-A3601CF3B8EA}" presName="connTx" presStyleLbl="parChTrans1D2" presStyleIdx="5" presStyleCnt="6"/>
      <dgm:spPr/>
    </dgm:pt>
    <dgm:pt modelId="{A7A83BB6-9985-524A-8F2E-0BB85A698FAC}" type="pres">
      <dgm:prSet presAssocID="{E9D1B118-9EFC-C54B-8637-8EFA5E3AD55D}" presName="root2" presStyleCnt="0"/>
      <dgm:spPr/>
    </dgm:pt>
    <dgm:pt modelId="{195C704A-32CC-BE42-9395-57561241F684}" type="pres">
      <dgm:prSet presAssocID="{E9D1B118-9EFC-C54B-8637-8EFA5E3AD55D}" presName="LevelTwoTextNode" presStyleLbl="node2" presStyleIdx="5" presStyleCnt="6" custScaleX="211479">
        <dgm:presLayoutVars>
          <dgm:chPref val="3"/>
        </dgm:presLayoutVars>
      </dgm:prSet>
      <dgm:spPr/>
    </dgm:pt>
    <dgm:pt modelId="{FDA98DF2-888B-FC40-AD07-DB303204ABF9}" type="pres">
      <dgm:prSet presAssocID="{E9D1B118-9EFC-C54B-8637-8EFA5E3AD55D}" presName="level3hierChild" presStyleCnt="0"/>
      <dgm:spPr/>
    </dgm:pt>
  </dgm:ptLst>
  <dgm:cxnLst>
    <dgm:cxn modelId="{6994CD05-88D1-B847-9E13-DB56F7E1E1D8}" type="presOf" srcId="{46EC218A-81BE-6A4D-9FBD-2127F7747C8F}" destId="{522349FD-60A2-4346-92BF-FBC196634208}" srcOrd="0" destOrd="0" presId="urn:microsoft.com/office/officeart/2008/layout/HorizontalMultiLevelHierarchy"/>
    <dgm:cxn modelId="{84549711-EA30-1740-83FE-B9A3328DD518}" srcId="{FF5D69FA-3B07-A14E-960E-DACCEC94975C}" destId="{275DDC74-C0CB-B046-9C46-B30D649D9979}" srcOrd="4" destOrd="0" parTransId="{12C4BA13-9EDB-3F4C-8CB7-5E94D30A6D18}" sibTransId="{F80BCD7F-7071-5846-97EB-223128DA8A8C}"/>
    <dgm:cxn modelId="{4736A21E-DB83-BC4F-83D2-21A4D346200B}" type="presOf" srcId="{81A44696-0709-6946-B4F0-0756F36A763F}" destId="{CB9C2687-C4EB-A04A-AF26-19B099F6920C}" srcOrd="0" destOrd="0" presId="urn:microsoft.com/office/officeart/2008/layout/HorizontalMultiLevelHierarchy"/>
    <dgm:cxn modelId="{52280F23-BC02-4A4F-892F-2F943CD01F9F}" srcId="{FF5D69FA-3B07-A14E-960E-DACCEC94975C}" destId="{E9D1B118-9EFC-C54B-8637-8EFA5E3AD55D}" srcOrd="5" destOrd="0" parTransId="{DCE3EFF5-C0D4-CF49-B065-A3601CF3B8EA}" sibTransId="{5CC3F031-23C3-9548-80C1-BF3A53432586}"/>
    <dgm:cxn modelId="{72C81132-8843-EE42-8421-4914F76E76B9}" type="presOf" srcId="{12C4BA13-9EDB-3F4C-8CB7-5E94D30A6D18}" destId="{71A3B9D8-DE35-5A4C-8617-460434374ACF}" srcOrd="1" destOrd="0" presId="urn:microsoft.com/office/officeart/2008/layout/HorizontalMultiLevelHierarchy"/>
    <dgm:cxn modelId="{DFD81E46-27D3-4B4B-B5D0-A31DC7B7EFFC}" type="presOf" srcId="{14A565CE-5C23-7947-9631-73BF8A8D61C5}" destId="{8BE90D1E-635C-044D-8B4A-4F90B75D4A90}" srcOrd="0" destOrd="0" presId="urn:microsoft.com/office/officeart/2008/layout/HorizontalMultiLevelHierarchy"/>
    <dgm:cxn modelId="{4800E758-EAA2-CF4A-9018-0AF1B71E793C}" type="presOf" srcId="{D1E8E468-2793-D940-BF1E-6B23606C5E7D}" destId="{91415506-65F9-9A40-A227-A57F71C2E12F}" srcOrd="0" destOrd="0" presId="urn:microsoft.com/office/officeart/2008/layout/HorizontalMultiLevelHierarchy"/>
    <dgm:cxn modelId="{B163C05E-C94B-2E49-A195-1B377C05C5D3}" type="presOf" srcId="{48792FB0-95EF-7F44-B917-7F0C46B69A97}" destId="{EFBB7874-C050-6245-9003-92F9C213FDDF}" srcOrd="0" destOrd="0" presId="urn:microsoft.com/office/officeart/2008/layout/HorizontalMultiLevelHierarchy"/>
    <dgm:cxn modelId="{3236E35F-C2F4-D048-8A99-4E1333E9FEAB}" type="presOf" srcId="{DCE3EFF5-C0D4-CF49-B065-A3601CF3B8EA}" destId="{9D820D57-9199-2745-943D-2D3BEADC8B11}" srcOrd="0" destOrd="0" presId="urn:microsoft.com/office/officeart/2008/layout/HorizontalMultiLevelHierarchy"/>
    <dgm:cxn modelId="{9808FA78-15BA-C444-A3E3-F6AC8BCE4B62}" type="presOf" srcId="{8B4022F7-110C-7846-86B6-5A85F08C456F}" destId="{DAA46984-E646-F445-AB16-9F728A1C92DF}" srcOrd="1" destOrd="0" presId="urn:microsoft.com/office/officeart/2008/layout/HorizontalMultiLevelHierarchy"/>
    <dgm:cxn modelId="{8641B998-14FD-0440-B5F7-205415FDD5D6}" type="presOf" srcId="{BEBEFC16-D428-1D4D-8A68-15EC69C54DEE}" destId="{005C5546-7EBE-544F-AACD-FFAC3B9C7D99}" srcOrd="0" destOrd="0" presId="urn:microsoft.com/office/officeart/2008/layout/HorizontalMultiLevelHierarchy"/>
    <dgm:cxn modelId="{D5047C9C-2930-A342-A601-6383790F9574}" type="presOf" srcId="{275DDC74-C0CB-B046-9C46-B30D649D9979}" destId="{5557C1EF-3FB0-FF46-8D49-6B18162EC392}" srcOrd="0" destOrd="0" presId="urn:microsoft.com/office/officeart/2008/layout/HorizontalMultiLevelHierarchy"/>
    <dgm:cxn modelId="{D0A3F59D-7A05-A740-950D-91077475C5CC}" srcId="{FF5D69FA-3B07-A14E-960E-DACCEC94975C}" destId="{14A565CE-5C23-7947-9631-73BF8A8D61C5}" srcOrd="2" destOrd="0" parTransId="{48792FB0-95EF-7F44-B917-7F0C46B69A97}" sibTransId="{2D749865-AC16-ED49-A459-5377AC3C23EA}"/>
    <dgm:cxn modelId="{072132A2-1928-B241-9650-2E8F9AC7DBA7}" type="presOf" srcId="{12C4BA13-9EDB-3F4C-8CB7-5E94D30A6D18}" destId="{C3A9004B-81DE-944C-B2D7-0FF419D12C2E}" srcOrd="0" destOrd="0" presId="urn:microsoft.com/office/officeart/2008/layout/HorizontalMultiLevelHierarchy"/>
    <dgm:cxn modelId="{3B5231A3-F147-5848-AAE0-389C0A71A625}" srcId="{FF5D69FA-3B07-A14E-960E-DACCEC94975C}" destId="{D1E8E468-2793-D940-BF1E-6B23606C5E7D}" srcOrd="1" destOrd="0" parTransId="{8B4022F7-110C-7846-86B6-5A85F08C456F}" sibTransId="{11A400BD-BC2A-7747-B905-5445E8E2081D}"/>
    <dgm:cxn modelId="{D35393A6-BB36-CF4A-82EA-85759B592B3D}" type="presOf" srcId="{8F5B94FB-60B5-F14E-8071-BA5EC01FE131}" destId="{1DA8D4B1-62A8-3B49-BD23-EFDFA8955DAE}" srcOrd="0" destOrd="0" presId="urn:microsoft.com/office/officeart/2008/layout/HorizontalMultiLevelHierarchy"/>
    <dgm:cxn modelId="{E17E6AAF-7EFC-CE4C-9855-F7EB3C68D063}" type="presOf" srcId="{DCE3EFF5-C0D4-CF49-B065-A3601CF3B8EA}" destId="{E697A160-19C1-8940-8FBD-261719C7B553}" srcOrd="1" destOrd="0" presId="urn:microsoft.com/office/officeart/2008/layout/HorizontalMultiLevelHierarchy"/>
    <dgm:cxn modelId="{873B36BA-0B97-E948-BF83-263262C2E46B}" srcId="{FF5D69FA-3B07-A14E-960E-DACCEC94975C}" destId="{7BE1A759-9A0D-D34D-8B3F-FD3AA61D691D}" srcOrd="3" destOrd="0" parTransId="{BEBEFC16-D428-1D4D-8A68-15EC69C54DEE}" sibTransId="{84A3CA74-DF6C-3E43-A4F6-46E332023A2C}"/>
    <dgm:cxn modelId="{6DE123C4-EF13-5443-9E3A-E6EE37145CCA}" srcId="{FF5D69FA-3B07-A14E-960E-DACCEC94975C}" destId="{8F5B94FB-60B5-F14E-8071-BA5EC01FE131}" srcOrd="0" destOrd="0" parTransId="{81A44696-0709-6946-B4F0-0756F36A763F}" sibTransId="{26BBEF50-F066-E244-A769-424BBB5274A1}"/>
    <dgm:cxn modelId="{DE455FC4-1C34-CA42-B28B-BB527942888D}" type="presOf" srcId="{E9D1B118-9EFC-C54B-8637-8EFA5E3AD55D}" destId="{195C704A-32CC-BE42-9395-57561241F684}" srcOrd="0" destOrd="0" presId="urn:microsoft.com/office/officeart/2008/layout/HorizontalMultiLevelHierarchy"/>
    <dgm:cxn modelId="{619554D0-7450-0D4B-ADB8-6D0A2A4E96A4}" type="presOf" srcId="{48792FB0-95EF-7F44-B917-7F0C46B69A97}" destId="{AE579818-4864-1D43-AF52-38FC58D46335}" srcOrd="1" destOrd="0" presId="urn:microsoft.com/office/officeart/2008/layout/HorizontalMultiLevelHierarchy"/>
    <dgm:cxn modelId="{3E34E3DC-77D5-C041-A0DF-21B4F0B1A95F}" type="presOf" srcId="{FF5D69FA-3B07-A14E-960E-DACCEC94975C}" destId="{8AB3BAB0-441E-2B45-B576-ECDDA759E4CD}" srcOrd="0" destOrd="0" presId="urn:microsoft.com/office/officeart/2008/layout/HorizontalMultiLevelHierarchy"/>
    <dgm:cxn modelId="{6BED75DF-DC20-D643-B4A2-163BF3648017}" type="presOf" srcId="{BEBEFC16-D428-1D4D-8A68-15EC69C54DEE}" destId="{B3216809-E932-5E4D-897F-0C1D6186DBAF}" srcOrd="1" destOrd="0" presId="urn:microsoft.com/office/officeart/2008/layout/HorizontalMultiLevelHierarchy"/>
    <dgm:cxn modelId="{2B0C0EED-9B66-D74D-9334-7BB2F55215AE}" type="presOf" srcId="{7BE1A759-9A0D-D34D-8B3F-FD3AA61D691D}" destId="{7070D884-458C-1242-9CEC-1B9B50DBA4CA}" srcOrd="0" destOrd="0" presId="urn:microsoft.com/office/officeart/2008/layout/HorizontalMultiLevelHierarchy"/>
    <dgm:cxn modelId="{999CA9ED-7A8F-6140-8E21-B800C1B7B577}" type="presOf" srcId="{8B4022F7-110C-7846-86B6-5A85F08C456F}" destId="{26C71695-14A0-9548-87D8-14EFCACB34E6}" srcOrd="0" destOrd="0" presId="urn:microsoft.com/office/officeart/2008/layout/HorizontalMultiLevelHierarchy"/>
    <dgm:cxn modelId="{80535BEF-E933-B541-91AA-9C068F16D536}" type="presOf" srcId="{81A44696-0709-6946-B4F0-0756F36A763F}" destId="{9002A626-2A2D-6A47-B8B5-137B6305685A}" srcOrd="1" destOrd="0" presId="urn:microsoft.com/office/officeart/2008/layout/HorizontalMultiLevelHierarchy"/>
    <dgm:cxn modelId="{E26556F0-AE9A-C449-B71A-97BC7BF76468}" srcId="{46EC218A-81BE-6A4D-9FBD-2127F7747C8F}" destId="{FF5D69FA-3B07-A14E-960E-DACCEC94975C}" srcOrd="0" destOrd="0" parTransId="{29FBC8BD-3FBE-8A46-926C-CC4DDE0E343B}" sibTransId="{3359D7D0-3E8D-0D48-9C10-48E8B8CFCBEC}"/>
    <dgm:cxn modelId="{3E939F5C-391A-4346-A7C5-03CA3061BECE}" type="presParOf" srcId="{522349FD-60A2-4346-92BF-FBC196634208}" destId="{69A14524-AD00-C04A-94CA-4EC02553F64F}" srcOrd="0" destOrd="0" presId="urn:microsoft.com/office/officeart/2008/layout/HorizontalMultiLevelHierarchy"/>
    <dgm:cxn modelId="{E1D308E0-9D5A-BF48-9910-63A88301920E}" type="presParOf" srcId="{69A14524-AD00-C04A-94CA-4EC02553F64F}" destId="{8AB3BAB0-441E-2B45-B576-ECDDA759E4CD}" srcOrd="0" destOrd="0" presId="urn:microsoft.com/office/officeart/2008/layout/HorizontalMultiLevelHierarchy"/>
    <dgm:cxn modelId="{4A1A3F7D-E116-C44A-8375-213CF20A5414}" type="presParOf" srcId="{69A14524-AD00-C04A-94CA-4EC02553F64F}" destId="{8B3C16A4-54B2-FA46-A284-5F1A982519F8}" srcOrd="1" destOrd="0" presId="urn:microsoft.com/office/officeart/2008/layout/HorizontalMultiLevelHierarchy"/>
    <dgm:cxn modelId="{2C169D82-4EC9-AD47-B73B-FB2483782E2C}" type="presParOf" srcId="{8B3C16A4-54B2-FA46-A284-5F1A982519F8}" destId="{CB9C2687-C4EB-A04A-AF26-19B099F6920C}" srcOrd="0" destOrd="0" presId="urn:microsoft.com/office/officeart/2008/layout/HorizontalMultiLevelHierarchy"/>
    <dgm:cxn modelId="{8E94CA11-33E4-8E45-B6C3-62A7EDA3AA76}" type="presParOf" srcId="{CB9C2687-C4EB-A04A-AF26-19B099F6920C}" destId="{9002A626-2A2D-6A47-B8B5-137B6305685A}" srcOrd="0" destOrd="0" presId="urn:microsoft.com/office/officeart/2008/layout/HorizontalMultiLevelHierarchy"/>
    <dgm:cxn modelId="{473E229A-2A16-C246-852A-D63F42D0205F}" type="presParOf" srcId="{8B3C16A4-54B2-FA46-A284-5F1A982519F8}" destId="{11ABDC4D-99F7-CF49-8AC4-E874EF4534C0}" srcOrd="1" destOrd="0" presId="urn:microsoft.com/office/officeart/2008/layout/HorizontalMultiLevelHierarchy"/>
    <dgm:cxn modelId="{1F14A2B5-3C59-314E-B7C9-EA873869682E}" type="presParOf" srcId="{11ABDC4D-99F7-CF49-8AC4-E874EF4534C0}" destId="{1DA8D4B1-62A8-3B49-BD23-EFDFA8955DAE}" srcOrd="0" destOrd="0" presId="urn:microsoft.com/office/officeart/2008/layout/HorizontalMultiLevelHierarchy"/>
    <dgm:cxn modelId="{A1219118-603E-9541-8C2C-C30A4CBFBD33}" type="presParOf" srcId="{11ABDC4D-99F7-CF49-8AC4-E874EF4534C0}" destId="{6A290E38-48EB-5F40-A9A7-1F8325ED9403}" srcOrd="1" destOrd="0" presId="urn:microsoft.com/office/officeart/2008/layout/HorizontalMultiLevelHierarchy"/>
    <dgm:cxn modelId="{69CEEB05-6B32-024E-A5CF-AF891A7B3CED}" type="presParOf" srcId="{8B3C16A4-54B2-FA46-A284-5F1A982519F8}" destId="{26C71695-14A0-9548-87D8-14EFCACB34E6}" srcOrd="2" destOrd="0" presId="urn:microsoft.com/office/officeart/2008/layout/HorizontalMultiLevelHierarchy"/>
    <dgm:cxn modelId="{18481281-1DC8-B040-BC80-1D8D958BB59F}" type="presParOf" srcId="{26C71695-14A0-9548-87D8-14EFCACB34E6}" destId="{DAA46984-E646-F445-AB16-9F728A1C92DF}" srcOrd="0" destOrd="0" presId="urn:microsoft.com/office/officeart/2008/layout/HorizontalMultiLevelHierarchy"/>
    <dgm:cxn modelId="{A9FE9012-E3C0-DE4E-9B00-4FC7F4E0181E}" type="presParOf" srcId="{8B3C16A4-54B2-FA46-A284-5F1A982519F8}" destId="{9CC41042-06BA-474B-BA3B-5A0567D5D0FB}" srcOrd="3" destOrd="0" presId="urn:microsoft.com/office/officeart/2008/layout/HorizontalMultiLevelHierarchy"/>
    <dgm:cxn modelId="{3D3FBE40-2D88-9342-955C-15CBEB913CE1}" type="presParOf" srcId="{9CC41042-06BA-474B-BA3B-5A0567D5D0FB}" destId="{91415506-65F9-9A40-A227-A57F71C2E12F}" srcOrd="0" destOrd="0" presId="urn:microsoft.com/office/officeart/2008/layout/HorizontalMultiLevelHierarchy"/>
    <dgm:cxn modelId="{25B2E7B6-FB21-F541-AAB2-20685D712D11}" type="presParOf" srcId="{9CC41042-06BA-474B-BA3B-5A0567D5D0FB}" destId="{3C0ED4D8-1C27-244A-9F4B-862FBA471C16}" srcOrd="1" destOrd="0" presId="urn:microsoft.com/office/officeart/2008/layout/HorizontalMultiLevelHierarchy"/>
    <dgm:cxn modelId="{02747703-ACD0-824E-8F08-B153506EE46A}" type="presParOf" srcId="{8B3C16A4-54B2-FA46-A284-5F1A982519F8}" destId="{EFBB7874-C050-6245-9003-92F9C213FDDF}" srcOrd="4" destOrd="0" presId="urn:microsoft.com/office/officeart/2008/layout/HorizontalMultiLevelHierarchy"/>
    <dgm:cxn modelId="{08E4E43E-4D9C-7A47-B95C-CB730A572279}" type="presParOf" srcId="{EFBB7874-C050-6245-9003-92F9C213FDDF}" destId="{AE579818-4864-1D43-AF52-38FC58D46335}" srcOrd="0" destOrd="0" presId="urn:microsoft.com/office/officeart/2008/layout/HorizontalMultiLevelHierarchy"/>
    <dgm:cxn modelId="{D149CDB1-46EA-4B4C-83AD-708CD9742294}" type="presParOf" srcId="{8B3C16A4-54B2-FA46-A284-5F1A982519F8}" destId="{DCB3EB7B-4CDA-FB46-81AA-18CEBBD86892}" srcOrd="5" destOrd="0" presId="urn:microsoft.com/office/officeart/2008/layout/HorizontalMultiLevelHierarchy"/>
    <dgm:cxn modelId="{BE439AF0-3BF2-954E-828A-4AC40285F9AA}" type="presParOf" srcId="{DCB3EB7B-4CDA-FB46-81AA-18CEBBD86892}" destId="{8BE90D1E-635C-044D-8B4A-4F90B75D4A90}" srcOrd="0" destOrd="0" presId="urn:microsoft.com/office/officeart/2008/layout/HorizontalMultiLevelHierarchy"/>
    <dgm:cxn modelId="{37DA1A7F-ED5B-914A-AE9A-228F51B02074}" type="presParOf" srcId="{DCB3EB7B-4CDA-FB46-81AA-18CEBBD86892}" destId="{3284F030-5A46-E44B-BB66-09A7241C504F}" srcOrd="1" destOrd="0" presId="urn:microsoft.com/office/officeart/2008/layout/HorizontalMultiLevelHierarchy"/>
    <dgm:cxn modelId="{08B0867A-3A6E-EB4A-AC55-37941865C42A}" type="presParOf" srcId="{8B3C16A4-54B2-FA46-A284-5F1A982519F8}" destId="{005C5546-7EBE-544F-AACD-FFAC3B9C7D99}" srcOrd="6" destOrd="0" presId="urn:microsoft.com/office/officeart/2008/layout/HorizontalMultiLevelHierarchy"/>
    <dgm:cxn modelId="{BBBFA013-935F-A742-8659-267DF0BCD172}" type="presParOf" srcId="{005C5546-7EBE-544F-AACD-FFAC3B9C7D99}" destId="{B3216809-E932-5E4D-897F-0C1D6186DBAF}" srcOrd="0" destOrd="0" presId="urn:microsoft.com/office/officeart/2008/layout/HorizontalMultiLevelHierarchy"/>
    <dgm:cxn modelId="{37C68EE3-4D25-9849-9F62-F0447B050705}" type="presParOf" srcId="{8B3C16A4-54B2-FA46-A284-5F1A982519F8}" destId="{816AB6FD-C2A2-5449-8A01-A66C29D1E84E}" srcOrd="7" destOrd="0" presId="urn:microsoft.com/office/officeart/2008/layout/HorizontalMultiLevelHierarchy"/>
    <dgm:cxn modelId="{0A2D337F-DAFC-1E47-BA1C-CAE72B62050D}" type="presParOf" srcId="{816AB6FD-C2A2-5449-8A01-A66C29D1E84E}" destId="{7070D884-458C-1242-9CEC-1B9B50DBA4CA}" srcOrd="0" destOrd="0" presId="urn:microsoft.com/office/officeart/2008/layout/HorizontalMultiLevelHierarchy"/>
    <dgm:cxn modelId="{90700134-6C72-EB4E-9B19-EF00C1F0A467}" type="presParOf" srcId="{816AB6FD-C2A2-5449-8A01-A66C29D1E84E}" destId="{4C63CF75-0E07-DA4D-98F1-5F4C1D8C4D74}" srcOrd="1" destOrd="0" presId="urn:microsoft.com/office/officeart/2008/layout/HorizontalMultiLevelHierarchy"/>
    <dgm:cxn modelId="{AEFA6563-7280-9C45-BF5D-E1030919A6C2}" type="presParOf" srcId="{8B3C16A4-54B2-FA46-A284-5F1A982519F8}" destId="{C3A9004B-81DE-944C-B2D7-0FF419D12C2E}" srcOrd="8" destOrd="0" presId="urn:microsoft.com/office/officeart/2008/layout/HorizontalMultiLevelHierarchy"/>
    <dgm:cxn modelId="{18E5CD33-D4BF-904E-A8E9-4BA96A0C90E1}" type="presParOf" srcId="{C3A9004B-81DE-944C-B2D7-0FF419D12C2E}" destId="{71A3B9D8-DE35-5A4C-8617-460434374ACF}" srcOrd="0" destOrd="0" presId="urn:microsoft.com/office/officeart/2008/layout/HorizontalMultiLevelHierarchy"/>
    <dgm:cxn modelId="{C20139BA-2020-B340-9F64-C62F3A8E6AF0}" type="presParOf" srcId="{8B3C16A4-54B2-FA46-A284-5F1A982519F8}" destId="{32343D2A-3871-494E-956E-805E4D119654}" srcOrd="9" destOrd="0" presId="urn:microsoft.com/office/officeart/2008/layout/HorizontalMultiLevelHierarchy"/>
    <dgm:cxn modelId="{C613F5E6-7C9E-F346-A0B1-9227CBA373CE}" type="presParOf" srcId="{32343D2A-3871-494E-956E-805E4D119654}" destId="{5557C1EF-3FB0-FF46-8D49-6B18162EC392}" srcOrd="0" destOrd="0" presId="urn:microsoft.com/office/officeart/2008/layout/HorizontalMultiLevelHierarchy"/>
    <dgm:cxn modelId="{FBEF9454-50E8-884D-A48C-0FAB7BCA034C}" type="presParOf" srcId="{32343D2A-3871-494E-956E-805E4D119654}" destId="{01A36B9A-A820-BA47-A764-74001C012A80}" srcOrd="1" destOrd="0" presId="urn:microsoft.com/office/officeart/2008/layout/HorizontalMultiLevelHierarchy"/>
    <dgm:cxn modelId="{99C33305-429C-114C-95AE-DF9324EB3EC5}" type="presParOf" srcId="{8B3C16A4-54B2-FA46-A284-5F1A982519F8}" destId="{9D820D57-9199-2745-943D-2D3BEADC8B11}" srcOrd="10" destOrd="0" presId="urn:microsoft.com/office/officeart/2008/layout/HorizontalMultiLevelHierarchy"/>
    <dgm:cxn modelId="{CD9CB649-9EFF-C547-9EF6-73DA82695681}" type="presParOf" srcId="{9D820D57-9199-2745-943D-2D3BEADC8B11}" destId="{E697A160-19C1-8940-8FBD-261719C7B553}" srcOrd="0" destOrd="0" presId="urn:microsoft.com/office/officeart/2008/layout/HorizontalMultiLevelHierarchy"/>
    <dgm:cxn modelId="{FE518923-7A9B-8948-8EA3-914FD35EED09}" type="presParOf" srcId="{8B3C16A4-54B2-FA46-A284-5F1A982519F8}" destId="{A7A83BB6-9985-524A-8F2E-0BB85A698FAC}" srcOrd="11" destOrd="0" presId="urn:microsoft.com/office/officeart/2008/layout/HorizontalMultiLevelHierarchy"/>
    <dgm:cxn modelId="{EE9E0E0B-D95F-3646-9579-57691053530E}" type="presParOf" srcId="{A7A83BB6-9985-524A-8F2E-0BB85A698FAC}" destId="{195C704A-32CC-BE42-9395-57561241F684}" srcOrd="0" destOrd="0" presId="urn:microsoft.com/office/officeart/2008/layout/HorizontalMultiLevelHierarchy"/>
    <dgm:cxn modelId="{7C6DC7BC-3C54-4A42-9AC4-698D07AB343F}" type="presParOf" srcId="{A7A83BB6-9985-524A-8F2E-0BB85A698FAC}" destId="{FDA98DF2-888B-FC40-AD07-DB303204ABF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128DE-CE7B-BA43-89EB-F8FFF82AF60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21F82804-EAA7-C048-8A84-241CA8C41CF2}">
      <dgm:prSet phldrT="[Texto]" custT="1"/>
      <dgm:spPr/>
      <dgm:t>
        <a:bodyPr/>
        <a:lstStyle/>
        <a:p>
          <a:pPr marL="0" lvl="0" indent="0" algn="l" defTabSz="622300">
            <a:lnSpc>
              <a:spcPct val="90000"/>
            </a:lnSpc>
            <a:spcBef>
              <a:spcPct val="0"/>
            </a:spcBef>
            <a:spcAft>
              <a:spcPct val="35000"/>
            </a:spcAft>
            <a:buNone/>
          </a:pPr>
          <a:r>
            <a:rPr lang="es-ES" sz="2000" kern="1200" dirty="0">
              <a:solidFill>
                <a:srgbClr val="0A457E"/>
              </a:solidFill>
              <a:latin typeface="Gill Sans MT"/>
              <a:ea typeface="+mn-ea"/>
              <a:cs typeface="+mn-cs"/>
            </a:rPr>
            <a:t>1</a:t>
          </a:r>
          <a:r>
            <a:rPr lang="es-ES" sz="2200" kern="1200" dirty="0">
              <a:solidFill>
                <a:srgbClr val="0A457E"/>
              </a:solidFill>
              <a:latin typeface="Gill Sans MT"/>
              <a:ea typeface="+mn-ea"/>
              <a:cs typeface="+mn-cs"/>
            </a:rPr>
            <a:t>. </a:t>
          </a:r>
          <a:r>
            <a:rPr lang="es-ES" sz="2000" kern="1200" dirty="0">
              <a:solidFill>
                <a:srgbClr val="0A457E"/>
              </a:solidFill>
              <a:latin typeface="Gill Sans MT"/>
              <a:ea typeface="+mn-ea"/>
              <a:cs typeface="+mn-cs"/>
            </a:rPr>
            <a:t>Dimensión </a:t>
          </a:r>
          <a:r>
            <a:rPr lang="es-ES" sz="2000" kern="1200" dirty="0">
              <a:solidFill>
                <a:srgbClr val="0A457E"/>
              </a:solidFill>
              <a:latin typeface="+mn-lt"/>
              <a:ea typeface="+mn-ea"/>
              <a:cs typeface="+mn-cs"/>
            </a:rPr>
            <a:t>conceptual</a:t>
          </a:r>
        </a:p>
      </dgm:t>
    </dgm:pt>
    <dgm:pt modelId="{12FB5D6B-DCBB-5846-A40A-076D54121FE2}" type="parTrans" cxnId="{E11987DC-D5C3-9E47-8191-967DE2EAC8EA}">
      <dgm:prSet/>
      <dgm:spPr/>
      <dgm:t>
        <a:bodyPr/>
        <a:lstStyle/>
        <a:p>
          <a:endParaRPr lang="es-ES"/>
        </a:p>
      </dgm:t>
    </dgm:pt>
    <dgm:pt modelId="{172AECCE-7A62-374F-AF0D-10E63E92CC77}" type="sibTrans" cxnId="{E11987DC-D5C3-9E47-8191-967DE2EAC8EA}">
      <dgm:prSet/>
      <dgm:spPr/>
      <dgm:t>
        <a:bodyPr/>
        <a:lstStyle/>
        <a:p>
          <a:endParaRPr lang="es-ES"/>
        </a:p>
      </dgm:t>
    </dgm:pt>
    <dgm:pt modelId="{3B511DD5-D5B0-164B-AD6F-9B46E565B188}">
      <dgm:prSet phldrT="[Texto]" custT="1"/>
      <dgm:spPr/>
      <dgm:t>
        <a:bodyPr/>
        <a:lstStyle/>
        <a:p>
          <a:r>
            <a:rPr lang="es-AR" sz="2000" kern="1200" dirty="0">
              <a:solidFill>
                <a:srgbClr val="0A457E"/>
              </a:solidFill>
              <a:latin typeface="Gill Sans MT"/>
              <a:ea typeface="+mn-ea"/>
              <a:cs typeface="+mn-cs"/>
            </a:rPr>
            <a:t>2. Dimensión de estándares internacionales (la debida diligencia reforzada)</a:t>
          </a:r>
          <a:endParaRPr lang="es-ES" sz="2000" kern="1200" dirty="0">
            <a:solidFill>
              <a:srgbClr val="0A457E"/>
            </a:solidFill>
            <a:latin typeface="Gill Sans MT"/>
            <a:ea typeface="+mn-ea"/>
            <a:cs typeface="+mn-cs"/>
          </a:endParaRPr>
        </a:p>
      </dgm:t>
    </dgm:pt>
    <dgm:pt modelId="{B816FB3B-530F-8F4F-8253-E56EDB831104}" type="parTrans" cxnId="{767D8F2C-DABB-A34C-AF04-BFC1CF9FE14F}">
      <dgm:prSet/>
      <dgm:spPr/>
      <dgm:t>
        <a:bodyPr/>
        <a:lstStyle/>
        <a:p>
          <a:endParaRPr lang="es-ES"/>
        </a:p>
      </dgm:t>
    </dgm:pt>
    <dgm:pt modelId="{5638699C-A3E0-804F-8422-5316CE059DD2}" type="sibTrans" cxnId="{767D8F2C-DABB-A34C-AF04-BFC1CF9FE14F}">
      <dgm:prSet/>
      <dgm:spPr/>
      <dgm:t>
        <a:bodyPr/>
        <a:lstStyle/>
        <a:p>
          <a:endParaRPr lang="es-ES"/>
        </a:p>
      </dgm:t>
    </dgm:pt>
    <dgm:pt modelId="{26A57F66-E786-F342-BD65-3933BCB0B1B2}">
      <dgm:prSet phldrT="[Texto]" custT="1"/>
      <dgm:spPr/>
      <dgm: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3. Dimensión metodológica de investigación </a:t>
          </a:r>
          <a:endParaRPr lang="es-ES" sz="2000" kern="1200" dirty="0">
            <a:solidFill>
              <a:srgbClr val="0A457E"/>
            </a:solidFill>
            <a:latin typeface="Gill Sans MT"/>
            <a:ea typeface="+mn-ea"/>
            <a:cs typeface="+mn-cs"/>
          </a:endParaRPr>
        </a:p>
      </dgm:t>
    </dgm:pt>
    <dgm:pt modelId="{C0E27CEF-0F02-F14F-A73E-C195BAE957AE}" type="parTrans" cxnId="{31C1D07D-B41B-B744-8869-441D0D549A22}">
      <dgm:prSet/>
      <dgm:spPr/>
      <dgm:t>
        <a:bodyPr/>
        <a:lstStyle/>
        <a:p>
          <a:endParaRPr lang="es-ES"/>
        </a:p>
      </dgm:t>
    </dgm:pt>
    <dgm:pt modelId="{42E89975-6A1E-544C-8DFF-273AC02F753E}" type="sibTrans" cxnId="{31C1D07D-B41B-B744-8869-441D0D549A22}">
      <dgm:prSet/>
      <dgm:spPr/>
      <dgm:t>
        <a:bodyPr/>
        <a:lstStyle/>
        <a:p>
          <a:endParaRPr lang="es-ES"/>
        </a:p>
      </dgm:t>
    </dgm:pt>
    <dgm:pt modelId="{5FE1BD75-7E05-0A47-A5E0-D87D5AC37359}">
      <dgm:prSet phldrT="[Texto]" custT="1"/>
      <dgm:spPr/>
      <dgm: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4. Dimensión de la formulación de hipótesis (hipótesis de femicidio y violencia sexual desde el comienzo de la investigación)</a:t>
          </a:r>
          <a:endParaRPr lang="es-ES" sz="2000" kern="1200" dirty="0">
            <a:solidFill>
              <a:srgbClr val="0A457E"/>
            </a:solidFill>
            <a:latin typeface="Gill Sans MT"/>
            <a:ea typeface="+mn-ea"/>
            <a:cs typeface="+mn-cs"/>
          </a:endParaRPr>
        </a:p>
      </dgm:t>
    </dgm:pt>
    <dgm:pt modelId="{DAD428FF-86D4-D045-B72F-CE0F1767D5E2}" type="parTrans" cxnId="{2DCA7277-B051-4A40-A7A8-700B101B1F8B}">
      <dgm:prSet/>
      <dgm:spPr/>
      <dgm:t>
        <a:bodyPr/>
        <a:lstStyle/>
        <a:p>
          <a:endParaRPr lang="es-ES"/>
        </a:p>
      </dgm:t>
    </dgm:pt>
    <dgm:pt modelId="{0290517E-DE26-5040-80C9-89B1B939DDB8}" type="sibTrans" cxnId="{2DCA7277-B051-4A40-A7A8-700B101B1F8B}">
      <dgm:prSet/>
      <dgm:spPr/>
      <dgm:t>
        <a:bodyPr/>
        <a:lstStyle/>
        <a:p>
          <a:endParaRPr lang="es-ES"/>
        </a:p>
      </dgm:t>
    </dgm:pt>
    <dgm:pt modelId="{DBAC040E-61CC-7243-A3E7-A1C2E99CD684}">
      <dgm:prSet phldrT="[Texto]" custT="1"/>
      <dgm:spPr/>
      <dgm:t>
        <a:bodyPr/>
        <a:lstStyle/>
        <a:p>
          <a:pPr algn="just"/>
          <a:r>
            <a:rPr lang="es-AR" sz="2000" kern="1200" dirty="0">
              <a:solidFill>
                <a:srgbClr val="0A457E"/>
              </a:solidFill>
              <a:latin typeface="Gill Sans MT"/>
              <a:ea typeface="+mn-ea"/>
              <a:cs typeface="+mn-cs"/>
            </a:rPr>
            <a:t>5. Dimensión del fenómeno criminal (contextos </a:t>
          </a:r>
          <a:r>
            <a:rPr lang="es-AR" sz="2000" kern="1200" dirty="0" err="1">
              <a:solidFill>
                <a:srgbClr val="0A457E"/>
              </a:solidFill>
              <a:latin typeface="Gill Sans MT"/>
              <a:ea typeface="+mn-ea"/>
              <a:cs typeface="+mn-cs"/>
            </a:rPr>
            <a:t>femicidas</a:t>
          </a:r>
          <a:r>
            <a:rPr lang="es-AR" sz="2000" kern="1200" dirty="0">
              <a:solidFill>
                <a:srgbClr val="0A457E"/>
              </a:solidFill>
              <a:latin typeface="Gill Sans MT"/>
              <a:ea typeface="+mn-ea"/>
              <a:cs typeface="+mn-cs"/>
            </a:rPr>
            <a:t> y los signos e indicios de violencia de género asociados en las distintas fases y escenarios de la investigación)</a:t>
          </a:r>
          <a:endParaRPr lang="es-ES" sz="2000" kern="1200" dirty="0">
            <a:solidFill>
              <a:srgbClr val="0A457E"/>
            </a:solidFill>
            <a:latin typeface="Gill Sans MT"/>
            <a:ea typeface="+mn-ea"/>
            <a:cs typeface="+mn-cs"/>
          </a:endParaRPr>
        </a:p>
      </dgm:t>
    </dgm:pt>
    <dgm:pt modelId="{C499EB31-58FB-2243-AB6E-76D1C5D269E9}" type="parTrans" cxnId="{0B18F2B9-B549-E343-BE89-AA23D8BE4A0B}">
      <dgm:prSet/>
      <dgm:spPr/>
      <dgm:t>
        <a:bodyPr/>
        <a:lstStyle/>
        <a:p>
          <a:endParaRPr lang="es-ES"/>
        </a:p>
      </dgm:t>
    </dgm:pt>
    <dgm:pt modelId="{9E6AF5CC-56B6-ED4D-B565-E9D6509C77CC}" type="sibTrans" cxnId="{0B18F2B9-B549-E343-BE89-AA23D8BE4A0B}">
      <dgm:prSet/>
      <dgm:spPr/>
      <dgm:t>
        <a:bodyPr/>
        <a:lstStyle/>
        <a:p>
          <a:endParaRPr lang="es-ES"/>
        </a:p>
      </dgm:t>
    </dgm:pt>
    <dgm:pt modelId="{BDA32243-F32E-CD4B-B1CD-97823E99815C}">
      <dgm:prSet phldrT="[Texto]" custT="1"/>
      <dgm:spPr/>
      <dgm:t>
        <a:bodyPr/>
        <a:lstStyle/>
        <a:p>
          <a:pPr marL="0" lvl="0" indent="0" algn="just" defTabSz="622300">
            <a:lnSpc>
              <a:spcPct val="90000"/>
            </a:lnSpc>
            <a:spcBef>
              <a:spcPct val="0"/>
            </a:spcBef>
            <a:spcAft>
              <a:spcPct val="35000"/>
            </a:spcAft>
            <a:buNone/>
          </a:pPr>
          <a:r>
            <a:rPr lang="es-AR" sz="2000" kern="1200" dirty="0">
              <a:solidFill>
                <a:srgbClr val="0A457E"/>
              </a:solidFill>
              <a:latin typeface="Gill Sans MT"/>
              <a:ea typeface="+mn-ea"/>
              <a:cs typeface="+mn-cs"/>
            </a:rPr>
            <a:t>6. Dimensión jurídica: conceptos jurídicos (p. ej. calificación legal de los hechos)</a:t>
          </a:r>
          <a:endParaRPr lang="es-ES" sz="2000" kern="1200" dirty="0">
            <a:solidFill>
              <a:srgbClr val="0A457E"/>
            </a:solidFill>
            <a:latin typeface="Gill Sans MT"/>
            <a:ea typeface="+mn-ea"/>
            <a:cs typeface="+mn-cs"/>
          </a:endParaRPr>
        </a:p>
      </dgm:t>
    </dgm:pt>
    <dgm:pt modelId="{BD3B1571-B465-B542-93F9-50AB2703E3B1}" type="parTrans" cxnId="{FEBF361E-71DC-7F48-AC6D-6545B897B107}">
      <dgm:prSet/>
      <dgm:spPr/>
      <dgm:t>
        <a:bodyPr/>
        <a:lstStyle/>
        <a:p>
          <a:endParaRPr lang="es-ES"/>
        </a:p>
      </dgm:t>
    </dgm:pt>
    <dgm:pt modelId="{1A955304-2457-4047-8A48-A9BFF84BBE32}" type="sibTrans" cxnId="{FEBF361E-71DC-7F48-AC6D-6545B897B107}">
      <dgm:prSet/>
      <dgm:spPr/>
      <dgm:t>
        <a:bodyPr/>
        <a:lstStyle/>
        <a:p>
          <a:endParaRPr lang="es-ES"/>
        </a:p>
      </dgm:t>
    </dgm:pt>
    <dgm:pt modelId="{5FB256FB-F8AE-EB4F-8E0F-F60F14E0BF85}">
      <dgm:prSet phldrT="[Texto]" custT="1"/>
      <dgm:spPr/>
      <dgm: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7. Dimensión procesal y probatoria</a:t>
          </a:r>
          <a:endParaRPr lang="es-ES" sz="2000" kern="1200" dirty="0">
            <a:solidFill>
              <a:srgbClr val="0A457E"/>
            </a:solidFill>
            <a:latin typeface="Gill Sans MT"/>
            <a:ea typeface="+mn-ea"/>
            <a:cs typeface="+mn-cs"/>
          </a:endParaRPr>
        </a:p>
      </dgm:t>
    </dgm:pt>
    <dgm:pt modelId="{58252F86-E3DF-BC41-B9A6-238687EBD0D3}" type="parTrans" cxnId="{407C8746-2871-1345-BD2A-46B428E10F18}">
      <dgm:prSet/>
      <dgm:spPr/>
      <dgm:t>
        <a:bodyPr/>
        <a:lstStyle/>
        <a:p>
          <a:endParaRPr lang="es-ES"/>
        </a:p>
      </dgm:t>
    </dgm:pt>
    <dgm:pt modelId="{A19AB11D-D92E-2A44-A778-FC38BDCD3FA2}" type="sibTrans" cxnId="{407C8746-2871-1345-BD2A-46B428E10F18}">
      <dgm:prSet/>
      <dgm:spPr/>
      <dgm:t>
        <a:bodyPr/>
        <a:lstStyle/>
        <a:p>
          <a:endParaRPr lang="es-ES"/>
        </a:p>
      </dgm:t>
    </dgm:pt>
    <dgm:pt modelId="{DA943A92-4DA6-BB47-A2B0-7853130A37C4}">
      <dgm:prSet phldrT="[Texto]" custT="1"/>
      <dgm:spPr/>
      <dgm: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8. Dimensión institucional (coordinación intra e inter institucional)</a:t>
          </a:r>
          <a:endParaRPr lang="es-ES" sz="2000" kern="1200" dirty="0">
            <a:solidFill>
              <a:srgbClr val="0A457E"/>
            </a:solidFill>
            <a:latin typeface="Gill Sans MT"/>
            <a:ea typeface="+mn-ea"/>
            <a:cs typeface="+mn-cs"/>
          </a:endParaRPr>
        </a:p>
      </dgm:t>
    </dgm:pt>
    <dgm:pt modelId="{AACC7D33-F42D-9844-8D73-465742E2A087}" type="parTrans" cxnId="{81899F61-88C0-6A4F-B0E3-1693F4E4BD65}">
      <dgm:prSet/>
      <dgm:spPr/>
      <dgm:t>
        <a:bodyPr/>
        <a:lstStyle/>
        <a:p>
          <a:endParaRPr lang="es-ES"/>
        </a:p>
      </dgm:t>
    </dgm:pt>
    <dgm:pt modelId="{2A574EBA-B4DB-B64E-A460-73CDD910BC56}" type="sibTrans" cxnId="{81899F61-88C0-6A4F-B0E3-1693F4E4BD65}">
      <dgm:prSet/>
      <dgm:spPr/>
      <dgm:t>
        <a:bodyPr/>
        <a:lstStyle/>
        <a:p>
          <a:endParaRPr lang="es-ES"/>
        </a:p>
      </dgm:t>
    </dgm:pt>
    <dgm:pt modelId="{0F4F5EA1-0388-E642-99D8-E06024DD1472}">
      <dgm:prSet phldrT="[Texto]" custT="1"/>
      <dgm:spPr/>
      <dgm:t>
        <a:bodyPr/>
        <a:lstStyle/>
        <a:p>
          <a:pPr marL="0" lvl="0" indent="0" algn="just" defTabSz="622300">
            <a:lnSpc>
              <a:spcPct val="90000"/>
            </a:lnSpc>
            <a:spcBef>
              <a:spcPct val="0"/>
            </a:spcBef>
            <a:spcAft>
              <a:spcPct val="35000"/>
            </a:spcAft>
            <a:buNone/>
          </a:pPr>
          <a:r>
            <a:rPr lang="es-AR" sz="2000" kern="1200" dirty="0">
              <a:solidFill>
                <a:srgbClr val="0A457E"/>
              </a:solidFill>
              <a:latin typeface="Gill Sans MT"/>
              <a:ea typeface="+mn-ea"/>
              <a:cs typeface="+mn-cs"/>
            </a:rPr>
            <a:t>9. Dimensión victimológica (concepto de víctima y medidas para asegurar sus derechos)</a:t>
          </a:r>
          <a:endParaRPr lang="es-ES" sz="2000" kern="1200" dirty="0">
            <a:solidFill>
              <a:srgbClr val="0A457E"/>
            </a:solidFill>
            <a:latin typeface="Gill Sans MT"/>
            <a:ea typeface="+mn-ea"/>
            <a:cs typeface="+mn-cs"/>
          </a:endParaRPr>
        </a:p>
      </dgm:t>
    </dgm:pt>
    <dgm:pt modelId="{33C1BFD4-DC29-474A-AA48-5195D539AD81}" type="parTrans" cxnId="{F7C97627-9657-BC49-8EA8-10F5F334E760}">
      <dgm:prSet/>
      <dgm:spPr/>
      <dgm:t>
        <a:bodyPr/>
        <a:lstStyle/>
        <a:p>
          <a:endParaRPr lang="es-ES"/>
        </a:p>
      </dgm:t>
    </dgm:pt>
    <dgm:pt modelId="{E4AA6E18-3C3D-7846-8C3F-FE63B3A3B6A7}" type="sibTrans" cxnId="{F7C97627-9657-BC49-8EA8-10F5F334E760}">
      <dgm:prSet/>
      <dgm:spPr/>
      <dgm:t>
        <a:bodyPr/>
        <a:lstStyle/>
        <a:p>
          <a:endParaRPr lang="es-ES"/>
        </a:p>
      </dgm:t>
    </dgm:pt>
    <dgm:pt modelId="{B07F2008-BE10-FA4A-B7FA-C380A82EAEE7}">
      <dgm:prSet phldrT="[Texto]" custT="1"/>
      <dgm:spPr/>
      <dgm: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10. Dimensión reparatoria (incluir la reparación integral y transformadora)</a:t>
          </a:r>
          <a:endParaRPr lang="es-ES" sz="2000" kern="1200" dirty="0">
            <a:solidFill>
              <a:srgbClr val="0A457E"/>
            </a:solidFill>
            <a:latin typeface="Gill Sans MT"/>
            <a:ea typeface="+mn-ea"/>
            <a:cs typeface="+mn-cs"/>
          </a:endParaRPr>
        </a:p>
      </dgm:t>
    </dgm:pt>
    <dgm:pt modelId="{8A512A5F-EFFE-5B41-A1EF-36F49A4250E6}" type="parTrans" cxnId="{8812DEB4-00F0-5049-8178-978012E780A8}">
      <dgm:prSet/>
      <dgm:spPr/>
      <dgm:t>
        <a:bodyPr/>
        <a:lstStyle/>
        <a:p>
          <a:endParaRPr lang="es-ES"/>
        </a:p>
      </dgm:t>
    </dgm:pt>
    <dgm:pt modelId="{D94F9608-B7ED-6143-BF46-97D9A5BC077B}" type="sibTrans" cxnId="{8812DEB4-00F0-5049-8178-978012E780A8}">
      <dgm:prSet/>
      <dgm:spPr/>
      <dgm:t>
        <a:bodyPr/>
        <a:lstStyle/>
        <a:p>
          <a:endParaRPr lang="es-ES"/>
        </a:p>
      </dgm:t>
    </dgm:pt>
    <dgm:pt modelId="{9BD645D3-E8B8-0D4C-AFEA-411DA47399E8}" type="pres">
      <dgm:prSet presAssocID="{D90128DE-CE7B-BA43-89EB-F8FFF82AF601}" presName="vert0" presStyleCnt="0">
        <dgm:presLayoutVars>
          <dgm:dir/>
          <dgm:animOne val="branch"/>
          <dgm:animLvl val="lvl"/>
        </dgm:presLayoutVars>
      </dgm:prSet>
      <dgm:spPr/>
    </dgm:pt>
    <dgm:pt modelId="{CC7B1D67-B38A-F141-9A9F-9D33653A423B}" type="pres">
      <dgm:prSet presAssocID="{21F82804-EAA7-C048-8A84-241CA8C41CF2}" presName="thickLine" presStyleLbl="alignNode1" presStyleIdx="0" presStyleCnt="10"/>
      <dgm:spPr/>
    </dgm:pt>
    <dgm:pt modelId="{D59C0120-D659-AD4E-A28B-26B246D70F03}" type="pres">
      <dgm:prSet presAssocID="{21F82804-EAA7-C048-8A84-241CA8C41CF2}" presName="horz1" presStyleCnt="0"/>
      <dgm:spPr/>
    </dgm:pt>
    <dgm:pt modelId="{6BBDD197-2AB1-714C-BC17-1B553ECE36AF}" type="pres">
      <dgm:prSet presAssocID="{21F82804-EAA7-C048-8A84-241CA8C41CF2}" presName="tx1" presStyleLbl="revTx" presStyleIdx="0" presStyleCnt="10"/>
      <dgm:spPr/>
    </dgm:pt>
    <dgm:pt modelId="{BBBF5C77-CA9F-5149-8495-69E1FA3D6E08}" type="pres">
      <dgm:prSet presAssocID="{21F82804-EAA7-C048-8A84-241CA8C41CF2}" presName="vert1" presStyleCnt="0"/>
      <dgm:spPr/>
    </dgm:pt>
    <dgm:pt modelId="{6105560D-F6BD-CB49-BCF8-4F2D657275EB}" type="pres">
      <dgm:prSet presAssocID="{3B511DD5-D5B0-164B-AD6F-9B46E565B188}" presName="thickLine" presStyleLbl="alignNode1" presStyleIdx="1" presStyleCnt="10"/>
      <dgm:spPr/>
    </dgm:pt>
    <dgm:pt modelId="{031AF7CF-AC2B-854C-854A-CFE3F63E19C9}" type="pres">
      <dgm:prSet presAssocID="{3B511DD5-D5B0-164B-AD6F-9B46E565B188}" presName="horz1" presStyleCnt="0"/>
      <dgm:spPr/>
    </dgm:pt>
    <dgm:pt modelId="{1FCD640F-30FE-D144-99F0-CE16A9C26850}" type="pres">
      <dgm:prSet presAssocID="{3B511DD5-D5B0-164B-AD6F-9B46E565B188}" presName="tx1" presStyleLbl="revTx" presStyleIdx="1" presStyleCnt="10"/>
      <dgm:spPr/>
    </dgm:pt>
    <dgm:pt modelId="{76B67058-B23B-BF4A-A332-5B115F58C7C4}" type="pres">
      <dgm:prSet presAssocID="{3B511DD5-D5B0-164B-AD6F-9B46E565B188}" presName="vert1" presStyleCnt="0"/>
      <dgm:spPr/>
    </dgm:pt>
    <dgm:pt modelId="{6EE9711D-AC8B-004C-BF59-B2D0CD065470}" type="pres">
      <dgm:prSet presAssocID="{26A57F66-E786-F342-BD65-3933BCB0B1B2}" presName="thickLine" presStyleLbl="alignNode1" presStyleIdx="2" presStyleCnt="10"/>
      <dgm:spPr/>
    </dgm:pt>
    <dgm:pt modelId="{1FCE1161-197F-5A45-8877-56C47BA8B2A8}" type="pres">
      <dgm:prSet presAssocID="{26A57F66-E786-F342-BD65-3933BCB0B1B2}" presName="horz1" presStyleCnt="0"/>
      <dgm:spPr/>
    </dgm:pt>
    <dgm:pt modelId="{BF7994D1-5EA7-7549-9CD0-5C7605ED11FB}" type="pres">
      <dgm:prSet presAssocID="{26A57F66-E786-F342-BD65-3933BCB0B1B2}" presName="tx1" presStyleLbl="revTx" presStyleIdx="2" presStyleCnt="10"/>
      <dgm:spPr/>
    </dgm:pt>
    <dgm:pt modelId="{20F3D725-A768-454D-BFE4-55A9CBFE9191}" type="pres">
      <dgm:prSet presAssocID="{26A57F66-E786-F342-BD65-3933BCB0B1B2}" presName="vert1" presStyleCnt="0"/>
      <dgm:spPr/>
    </dgm:pt>
    <dgm:pt modelId="{65595E9C-4C38-3D46-B78F-BC0AF4B3E51F}" type="pres">
      <dgm:prSet presAssocID="{5FE1BD75-7E05-0A47-A5E0-D87D5AC37359}" presName="thickLine" presStyleLbl="alignNode1" presStyleIdx="3" presStyleCnt="10"/>
      <dgm:spPr/>
    </dgm:pt>
    <dgm:pt modelId="{D2FC34D2-0440-C54F-B511-37D5205E2E22}" type="pres">
      <dgm:prSet presAssocID="{5FE1BD75-7E05-0A47-A5E0-D87D5AC37359}" presName="horz1" presStyleCnt="0"/>
      <dgm:spPr/>
    </dgm:pt>
    <dgm:pt modelId="{EA087A93-A18B-4943-927B-EE050F5BB8FF}" type="pres">
      <dgm:prSet presAssocID="{5FE1BD75-7E05-0A47-A5E0-D87D5AC37359}" presName="tx1" presStyleLbl="revTx" presStyleIdx="3" presStyleCnt="10" custScaleY="119688"/>
      <dgm:spPr/>
    </dgm:pt>
    <dgm:pt modelId="{81CB784C-6872-8B43-8B44-8FB2F58B93CC}" type="pres">
      <dgm:prSet presAssocID="{5FE1BD75-7E05-0A47-A5E0-D87D5AC37359}" presName="vert1" presStyleCnt="0"/>
      <dgm:spPr/>
    </dgm:pt>
    <dgm:pt modelId="{A2DD98F8-8417-0043-A2C9-2C8255FB4C46}" type="pres">
      <dgm:prSet presAssocID="{DBAC040E-61CC-7243-A3E7-A1C2E99CD684}" presName="thickLine" presStyleLbl="alignNode1" presStyleIdx="4" presStyleCnt="10"/>
      <dgm:spPr/>
    </dgm:pt>
    <dgm:pt modelId="{935150FA-D00C-F24E-BA57-C6805C37D653}" type="pres">
      <dgm:prSet presAssocID="{DBAC040E-61CC-7243-A3E7-A1C2E99CD684}" presName="horz1" presStyleCnt="0"/>
      <dgm:spPr/>
    </dgm:pt>
    <dgm:pt modelId="{56541308-4E0F-7E47-9F96-967D489DC720}" type="pres">
      <dgm:prSet presAssocID="{DBAC040E-61CC-7243-A3E7-A1C2E99CD684}" presName="tx1" presStyleLbl="revTx" presStyleIdx="4" presStyleCnt="10" custScaleY="156275"/>
      <dgm:spPr/>
    </dgm:pt>
    <dgm:pt modelId="{2EFEDCF5-115A-414C-8D97-4CB186FB6A68}" type="pres">
      <dgm:prSet presAssocID="{DBAC040E-61CC-7243-A3E7-A1C2E99CD684}" presName="vert1" presStyleCnt="0"/>
      <dgm:spPr/>
    </dgm:pt>
    <dgm:pt modelId="{169FF48D-520B-AF4F-979C-4DCF76532422}" type="pres">
      <dgm:prSet presAssocID="{BDA32243-F32E-CD4B-B1CD-97823E99815C}" presName="thickLine" presStyleLbl="alignNode1" presStyleIdx="5" presStyleCnt="10"/>
      <dgm:spPr/>
    </dgm:pt>
    <dgm:pt modelId="{A5585F85-2171-8F42-9363-D080581981C6}" type="pres">
      <dgm:prSet presAssocID="{BDA32243-F32E-CD4B-B1CD-97823E99815C}" presName="horz1" presStyleCnt="0"/>
      <dgm:spPr/>
    </dgm:pt>
    <dgm:pt modelId="{4D76E1B6-8BA7-D84E-8B38-963BD18421A9}" type="pres">
      <dgm:prSet presAssocID="{BDA32243-F32E-CD4B-B1CD-97823E99815C}" presName="tx1" presStyleLbl="revTx" presStyleIdx="5" presStyleCnt="10" custScaleY="112589"/>
      <dgm:spPr/>
    </dgm:pt>
    <dgm:pt modelId="{A98C6A61-1F0D-4449-A1BE-29FA9A76326F}" type="pres">
      <dgm:prSet presAssocID="{BDA32243-F32E-CD4B-B1CD-97823E99815C}" presName="vert1" presStyleCnt="0"/>
      <dgm:spPr/>
    </dgm:pt>
    <dgm:pt modelId="{BEA4D8FD-C994-5242-B83B-4EBE21BA1C4E}" type="pres">
      <dgm:prSet presAssocID="{5FB256FB-F8AE-EB4F-8E0F-F60F14E0BF85}" presName="thickLine" presStyleLbl="alignNode1" presStyleIdx="6" presStyleCnt="10"/>
      <dgm:spPr/>
    </dgm:pt>
    <dgm:pt modelId="{98639982-FF27-CD49-9394-12C2EC430B81}" type="pres">
      <dgm:prSet presAssocID="{5FB256FB-F8AE-EB4F-8E0F-F60F14E0BF85}" presName="horz1" presStyleCnt="0"/>
      <dgm:spPr/>
    </dgm:pt>
    <dgm:pt modelId="{9979CDAC-6D19-0643-8364-0D13139299F4}" type="pres">
      <dgm:prSet presAssocID="{5FB256FB-F8AE-EB4F-8E0F-F60F14E0BF85}" presName="tx1" presStyleLbl="revTx" presStyleIdx="6" presStyleCnt="10"/>
      <dgm:spPr/>
    </dgm:pt>
    <dgm:pt modelId="{ACF7FD6A-8512-2C48-A759-74A02D922EA7}" type="pres">
      <dgm:prSet presAssocID="{5FB256FB-F8AE-EB4F-8E0F-F60F14E0BF85}" presName="vert1" presStyleCnt="0"/>
      <dgm:spPr/>
    </dgm:pt>
    <dgm:pt modelId="{386425A6-7A4B-2641-8C41-815A553E6B3A}" type="pres">
      <dgm:prSet presAssocID="{DA943A92-4DA6-BB47-A2B0-7853130A37C4}" presName="thickLine" presStyleLbl="alignNode1" presStyleIdx="7" presStyleCnt="10"/>
      <dgm:spPr/>
    </dgm:pt>
    <dgm:pt modelId="{85C894F9-3469-1440-9342-1B30BE98EC00}" type="pres">
      <dgm:prSet presAssocID="{DA943A92-4DA6-BB47-A2B0-7853130A37C4}" presName="horz1" presStyleCnt="0"/>
      <dgm:spPr/>
    </dgm:pt>
    <dgm:pt modelId="{4F6778B9-50EB-AD4F-B13A-E76CC950F7D7}" type="pres">
      <dgm:prSet presAssocID="{DA943A92-4DA6-BB47-A2B0-7853130A37C4}" presName="tx1" presStyleLbl="revTx" presStyleIdx="7" presStyleCnt="10"/>
      <dgm:spPr/>
    </dgm:pt>
    <dgm:pt modelId="{60225EFF-E0A8-1840-86F4-F0D079E87E3E}" type="pres">
      <dgm:prSet presAssocID="{DA943A92-4DA6-BB47-A2B0-7853130A37C4}" presName="vert1" presStyleCnt="0"/>
      <dgm:spPr/>
    </dgm:pt>
    <dgm:pt modelId="{4B928905-0D94-2F49-ABA4-74185BC2A96D}" type="pres">
      <dgm:prSet presAssocID="{0F4F5EA1-0388-E642-99D8-E06024DD1472}" presName="thickLine" presStyleLbl="alignNode1" presStyleIdx="8" presStyleCnt="10"/>
      <dgm:spPr/>
    </dgm:pt>
    <dgm:pt modelId="{F54C1BCE-67CE-7D46-8898-E3487C09CF34}" type="pres">
      <dgm:prSet presAssocID="{0F4F5EA1-0388-E642-99D8-E06024DD1472}" presName="horz1" presStyleCnt="0"/>
      <dgm:spPr/>
    </dgm:pt>
    <dgm:pt modelId="{4A8D8EB2-61C4-3849-AAE8-82181F8D1411}" type="pres">
      <dgm:prSet presAssocID="{0F4F5EA1-0388-E642-99D8-E06024DD1472}" presName="tx1" presStyleLbl="revTx" presStyleIdx="8" presStyleCnt="10"/>
      <dgm:spPr/>
    </dgm:pt>
    <dgm:pt modelId="{7CFD3736-6B32-9D49-9746-913C3997488F}" type="pres">
      <dgm:prSet presAssocID="{0F4F5EA1-0388-E642-99D8-E06024DD1472}" presName="vert1" presStyleCnt="0"/>
      <dgm:spPr/>
    </dgm:pt>
    <dgm:pt modelId="{88D97843-31FD-DB4F-955B-40ED28BB8339}" type="pres">
      <dgm:prSet presAssocID="{B07F2008-BE10-FA4A-B7FA-C380A82EAEE7}" presName="thickLine" presStyleLbl="alignNode1" presStyleIdx="9" presStyleCnt="10"/>
      <dgm:spPr/>
    </dgm:pt>
    <dgm:pt modelId="{F6134D1C-6392-B945-A266-7410839010DB}" type="pres">
      <dgm:prSet presAssocID="{B07F2008-BE10-FA4A-B7FA-C380A82EAEE7}" presName="horz1" presStyleCnt="0"/>
      <dgm:spPr/>
    </dgm:pt>
    <dgm:pt modelId="{6B90AB57-80B2-9C4B-A6A0-AAE498068DD2}" type="pres">
      <dgm:prSet presAssocID="{B07F2008-BE10-FA4A-B7FA-C380A82EAEE7}" presName="tx1" presStyleLbl="revTx" presStyleIdx="9" presStyleCnt="10" custScaleY="88561"/>
      <dgm:spPr/>
    </dgm:pt>
    <dgm:pt modelId="{246B3408-ED13-2E47-B683-8E885C654A37}" type="pres">
      <dgm:prSet presAssocID="{B07F2008-BE10-FA4A-B7FA-C380A82EAEE7}" presName="vert1" presStyleCnt="0"/>
      <dgm:spPr/>
    </dgm:pt>
  </dgm:ptLst>
  <dgm:cxnLst>
    <dgm:cxn modelId="{BDBF3D0A-61AE-CA42-ACE9-6F02C20E29DD}" type="presOf" srcId="{DA943A92-4DA6-BB47-A2B0-7853130A37C4}" destId="{4F6778B9-50EB-AD4F-B13A-E76CC950F7D7}" srcOrd="0" destOrd="0" presId="urn:microsoft.com/office/officeart/2008/layout/LinedList"/>
    <dgm:cxn modelId="{1158321E-A4FD-9D41-B752-EC292211BC31}" type="presOf" srcId="{0F4F5EA1-0388-E642-99D8-E06024DD1472}" destId="{4A8D8EB2-61C4-3849-AAE8-82181F8D1411}" srcOrd="0" destOrd="0" presId="urn:microsoft.com/office/officeart/2008/layout/LinedList"/>
    <dgm:cxn modelId="{FEBF361E-71DC-7F48-AC6D-6545B897B107}" srcId="{D90128DE-CE7B-BA43-89EB-F8FFF82AF601}" destId="{BDA32243-F32E-CD4B-B1CD-97823E99815C}" srcOrd="5" destOrd="0" parTransId="{BD3B1571-B465-B542-93F9-50AB2703E3B1}" sibTransId="{1A955304-2457-4047-8A48-A9BFF84BBE32}"/>
    <dgm:cxn modelId="{DA0B8526-11DA-F344-9CA2-1E66C73D23A8}" type="presOf" srcId="{21F82804-EAA7-C048-8A84-241CA8C41CF2}" destId="{6BBDD197-2AB1-714C-BC17-1B553ECE36AF}" srcOrd="0" destOrd="0" presId="urn:microsoft.com/office/officeart/2008/layout/LinedList"/>
    <dgm:cxn modelId="{F7C97627-9657-BC49-8EA8-10F5F334E760}" srcId="{D90128DE-CE7B-BA43-89EB-F8FFF82AF601}" destId="{0F4F5EA1-0388-E642-99D8-E06024DD1472}" srcOrd="8" destOrd="0" parTransId="{33C1BFD4-DC29-474A-AA48-5195D539AD81}" sibTransId="{E4AA6E18-3C3D-7846-8C3F-FE63B3A3B6A7}"/>
    <dgm:cxn modelId="{767D8F2C-DABB-A34C-AF04-BFC1CF9FE14F}" srcId="{D90128DE-CE7B-BA43-89EB-F8FFF82AF601}" destId="{3B511DD5-D5B0-164B-AD6F-9B46E565B188}" srcOrd="1" destOrd="0" parTransId="{B816FB3B-530F-8F4F-8253-E56EDB831104}" sibTransId="{5638699C-A3E0-804F-8422-5316CE059DD2}"/>
    <dgm:cxn modelId="{76762A2F-D9F0-1443-B4E6-10502D58C458}" type="presOf" srcId="{D90128DE-CE7B-BA43-89EB-F8FFF82AF601}" destId="{9BD645D3-E8B8-0D4C-AFEA-411DA47399E8}" srcOrd="0" destOrd="0" presId="urn:microsoft.com/office/officeart/2008/layout/LinedList"/>
    <dgm:cxn modelId="{B6F54233-D6EF-EF4F-BEE7-15DF90091E17}" type="presOf" srcId="{5FB256FB-F8AE-EB4F-8E0F-F60F14E0BF85}" destId="{9979CDAC-6D19-0643-8364-0D13139299F4}" srcOrd="0" destOrd="0" presId="urn:microsoft.com/office/officeart/2008/layout/LinedList"/>
    <dgm:cxn modelId="{8473AA37-14EF-AB4D-A222-0813291E6520}" type="presOf" srcId="{26A57F66-E786-F342-BD65-3933BCB0B1B2}" destId="{BF7994D1-5EA7-7549-9CD0-5C7605ED11FB}" srcOrd="0" destOrd="0" presId="urn:microsoft.com/office/officeart/2008/layout/LinedList"/>
    <dgm:cxn modelId="{407C8746-2871-1345-BD2A-46B428E10F18}" srcId="{D90128DE-CE7B-BA43-89EB-F8FFF82AF601}" destId="{5FB256FB-F8AE-EB4F-8E0F-F60F14E0BF85}" srcOrd="6" destOrd="0" parTransId="{58252F86-E3DF-BC41-B9A6-238687EBD0D3}" sibTransId="{A19AB11D-D92E-2A44-A778-FC38BDCD3FA2}"/>
    <dgm:cxn modelId="{C04D3D5E-BF70-BF4C-B507-9F90020F7894}" type="presOf" srcId="{3B511DD5-D5B0-164B-AD6F-9B46E565B188}" destId="{1FCD640F-30FE-D144-99F0-CE16A9C26850}" srcOrd="0" destOrd="0" presId="urn:microsoft.com/office/officeart/2008/layout/LinedList"/>
    <dgm:cxn modelId="{81899F61-88C0-6A4F-B0E3-1693F4E4BD65}" srcId="{D90128DE-CE7B-BA43-89EB-F8FFF82AF601}" destId="{DA943A92-4DA6-BB47-A2B0-7853130A37C4}" srcOrd="7" destOrd="0" parTransId="{AACC7D33-F42D-9844-8D73-465742E2A087}" sibTransId="{2A574EBA-B4DB-B64E-A460-73CDD910BC56}"/>
    <dgm:cxn modelId="{0E701677-C8A9-BB49-9B38-A62B6AA5846D}" type="presOf" srcId="{DBAC040E-61CC-7243-A3E7-A1C2E99CD684}" destId="{56541308-4E0F-7E47-9F96-967D489DC720}" srcOrd="0" destOrd="0" presId="urn:microsoft.com/office/officeart/2008/layout/LinedList"/>
    <dgm:cxn modelId="{2DCA7277-B051-4A40-A7A8-700B101B1F8B}" srcId="{D90128DE-CE7B-BA43-89EB-F8FFF82AF601}" destId="{5FE1BD75-7E05-0A47-A5E0-D87D5AC37359}" srcOrd="3" destOrd="0" parTransId="{DAD428FF-86D4-D045-B72F-CE0F1767D5E2}" sibTransId="{0290517E-DE26-5040-80C9-89B1B939DDB8}"/>
    <dgm:cxn modelId="{31C1D07D-B41B-B744-8869-441D0D549A22}" srcId="{D90128DE-CE7B-BA43-89EB-F8FFF82AF601}" destId="{26A57F66-E786-F342-BD65-3933BCB0B1B2}" srcOrd="2" destOrd="0" parTransId="{C0E27CEF-0F02-F14F-A73E-C195BAE957AE}" sibTransId="{42E89975-6A1E-544C-8DFF-273AC02F753E}"/>
    <dgm:cxn modelId="{CB1C27A4-4788-E742-80F0-7AF7E546CA42}" type="presOf" srcId="{B07F2008-BE10-FA4A-B7FA-C380A82EAEE7}" destId="{6B90AB57-80B2-9C4B-A6A0-AAE498068DD2}" srcOrd="0" destOrd="0" presId="urn:microsoft.com/office/officeart/2008/layout/LinedList"/>
    <dgm:cxn modelId="{DE74B1B2-7736-6348-83AD-3B608020B914}" type="presOf" srcId="{BDA32243-F32E-CD4B-B1CD-97823E99815C}" destId="{4D76E1B6-8BA7-D84E-8B38-963BD18421A9}" srcOrd="0" destOrd="0" presId="urn:microsoft.com/office/officeart/2008/layout/LinedList"/>
    <dgm:cxn modelId="{8812DEB4-00F0-5049-8178-978012E780A8}" srcId="{D90128DE-CE7B-BA43-89EB-F8FFF82AF601}" destId="{B07F2008-BE10-FA4A-B7FA-C380A82EAEE7}" srcOrd="9" destOrd="0" parTransId="{8A512A5F-EFFE-5B41-A1EF-36F49A4250E6}" sibTransId="{D94F9608-B7ED-6143-BF46-97D9A5BC077B}"/>
    <dgm:cxn modelId="{0B18F2B9-B549-E343-BE89-AA23D8BE4A0B}" srcId="{D90128DE-CE7B-BA43-89EB-F8FFF82AF601}" destId="{DBAC040E-61CC-7243-A3E7-A1C2E99CD684}" srcOrd="4" destOrd="0" parTransId="{C499EB31-58FB-2243-AB6E-76D1C5D269E9}" sibTransId="{9E6AF5CC-56B6-ED4D-B565-E9D6509C77CC}"/>
    <dgm:cxn modelId="{60CC13D8-ED2B-1440-AA36-B488592A8896}" type="presOf" srcId="{5FE1BD75-7E05-0A47-A5E0-D87D5AC37359}" destId="{EA087A93-A18B-4943-927B-EE050F5BB8FF}" srcOrd="0" destOrd="0" presId="urn:microsoft.com/office/officeart/2008/layout/LinedList"/>
    <dgm:cxn modelId="{E11987DC-D5C3-9E47-8191-967DE2EAC8EA}" srcId="{D90128DE-CE7B-BA43-89EB-F8FFF82AF601}" destId="{21F82804-EAA7-C048-8A84-241CA8C41CF2}" srcOrd="0" destOrd="0" parTransId="{12FB5D6B-DCBB-5846-A40A-076D54121FE2}" sibTransId="{172AECCE-7A62-374F-AF0D-10E63E92CC77}"/>
    <dgm:cxn modelId="{14F46E40-F75F-184D-A904-44F230538805}" type="presParOf" srcId="{9BD645D3-E8B8-0D4C-AFEA-411DA47399E8}" destId="{CC7B1D67-B38A-F141-9A9F-9D33653A423B}" srcOrd="0" destOrd="0" presId="urn:microsoft.com/office/officeart/2008/layout/LinedList"/>
    <dgm:cxn modelId="{4C931F4B-BAFB-B74E-A395-04B77BDE9E84}" type="presParOf" srcId="{9BD645D3-E8B8-0D4C-AFEA-411DA47399E8}" destId="{D59C0120-D659-AD4E-A28B-26B246D70F03}" srcOrd="1" destOrd="0" presId="urn:microsoft.com/office/officeart/2008/layout/LinedList"/>
    <dgm:cxn modelId="{B3CC78F6-A8FC-C04E-B5B0-72F41333CE14}" type="presParOf" srcId="{D59C0120-D659-AD4E-A28B-26B246D70F03}" destId="{6BBDD197-2AB1-714C-BC17-1B553ECE36AF}" srcOrd="0" destOrd="0" presId="urn:microsoft.com/office/officeart/2008/layout/LinedList"/>
    <dgm:cxn modelId="{2E5612C1-2D83-C047-B0A5-2A3B67859F96}" type="presParOf" srcId="{D59C0120-D659-AD4E-A28B-26B246D70F03}" destId="{BBBF5C77-CA9F-5149-8495-69E1FA3D6E08}" srcOrd="1" destOrd="0" presId="urn:microsoft.com/office/officeart/2008/layout/LinedList"/>
    <dgm:cxn modelId="{812421A2-E14B-E540-AFE0-7733014CD562}" type="presParOf" srcId="{9BD645D3-E8B8-0D4C-AFEA-411DA47399E8}" destId="{6105560D-F6BD-CB49-BCF8-4F2D657275EB}" srcOrd="2" destOrd="0" presId="urn:microsoft.com/office/officeart/2008/layout/LinedList"/>
    <dgm:cxn modelId="{43C77E62-ED7E-214B-AD95-79406716925D}" type="presParOf" srcId="{9BD645D3-E8B8-0D4C-AFEA-411DA47399E8}" destId="{031AF7CF-AC2B-854C-854A-CFE3F63E19C9}" srcOrd="3" destOrd="0" presId="urn:microsoft.com/office/officeart/2008/layout/LinedList"/>
    <dgm:cxn modelId="{2994857F-726F-7442-8418-F23BE86C4086}" type="presParOf" srcId="{031AF7CF-AC2B-854C-854A-CFE3F63E19C9}" destId="{1FCD640F-30FE-D144-99F0-CE16A9C26850}" srcOrd="0" destOrd="0" presId="urn:microsoft.com/office/officeart/2008/layout/LinedList"/>
    <dgm:cxn modelId="{79473184-BD98-8843-81C8-46DD7391C7CE}" type="presParOf" srcId="{031AF7CF-AC2B-854C-854A-CFE3F63E19C9}" destId="{76B67058-B23B-BF4A-A332-5B115F58C7C4}" srcOrd="1" destOrd="0" presId="urn:microsoft.com/office/officeart/2008/layout/LinedList"/>
    <dgm:cxn modelId="{9FEB7544-8BEC-CB4A-8838-65A14A1D816F}" type="presParOf" srcId="{9BD645D3-E8B8-0D4C-AFEA-411DA47399E8}" destId="{6EE9711D-AC8B-004C-BF59-B2D0CD065470}" srcOrd="4" destOrd="0" presId="urn:microsoft.com/office/officeart/2008/layout/LinedList"/>
    <dgm:cxn modelId="{2EE40240-8C30-BC48-89DF-4726F54705A5}" type="presParOf" srcId="{9BD645D3-E8B8-0D4C-AFEA-411DA47399E8}" destId="{1FCE1161-197F-5A45-8877-56C47BA8B2A8}" srcOrd="5" destOrd="0" presId="urn:microsoft.com/office/officeart/2008/layout/LinedList"/>
    <dgm:cxn modelId="{3888F8E2-3A3A-4E47-989A-432F8FA99018}" type="presParOf" srcId="{1FCE1161-197F-5A45-8877-56C47BA8B2A8}" destId="{BF7994D1-5EA7-7549-9CD0-5C7605ED11FB}" srcOrd="0" destOrd="0" presId="urn:microsoft.com/office/officeart/2008/layout/LinedList"/>
    <dgm:cxn modelId="{3958F65E-DCCD-C740-9CA5-9371FF4C13B9}" type="presParOf" srcId="{1FCE1161-197F-5A45-8877-56C47BA8B2A8}" destId="{20F3D725-A768-454D-BFE4-55A9CBFE9191}" srcOrd="1" destOrd="0" presId="urn:microsoft.com/office/officeart/2008/layout/LinedList"/>
    <dgm:cxn modelId="{F7F7D6B0-392C-E447-854A-CFC1F45029F2}" type="presParOf" srcId="{9BD645D3-E8B8-0D4C-AFEA-411DA47399E8}" destId="{65595E9C-4C38-3D46-B78F-BC0AF4B3E51F}" srcOrd="6" destOrd="0" presId="urn:microsoft.com/office/officeart/2008/layout/LinedList"/>
    <dgm:cxn modelId="{97064263-31BE-724E-BB8B-7A31CF88F4D4}" type="presParOf" srcId="{9BD645D3-E8B8-0D4C-AFEA-411DA47399E8}" destId="{D2FC34D2-0440-C54F-B511-37D5205E2E22}" srcOrd="7" destOrd="0" presId="urn:microsoft.com/office/officeart/2008/layout/LinedList"/>
    <dgm:cxn modelId="{C6B47BD4-1DE3-9B48-8ECF-499F0384145D}" type="presParOf" srcId="{D2FC34D2-0440-C54F-B511-37D5205E2E22}" destId="{EA087A93-A18B-4943-927B-EE050F5BB8FF}" srcOrd="0" destOrd="0" presId="urn:microsoft.com/office/officeart/2008/layout/LinedList"/>
    <dgm:cxn modelId="{A41D4356-D312-E24E-BF7D-AA06ADFF1979}" type="presParOf" srcId="{D2FC34D2-0440-C54F-B511-37D5205E2E22}" destId="{81CB784C-6872-8B43-8B44-8FB2F58B93CC}" srcOrd="1" destOrd="0" presId="urn:microsoft.com/office/officeart/2008/layout/LinedList"/>
    <dgm:cxn modelId="{052547C5-0CF3-8D4B-B709-60D317227DE0}" type="presParOf" srcId="{9BD645D3-E8B8-0D4C-AFEA-411DA47399E8}" destId="{A2DD98F8-8417-0043-A2C9-2C8255FB4C46}" srcOrd="8" destOrd="0" presId="urn:microsoft.com/office/officeart/2008/layout/LinedList"/>
    <dgm:cxn modelId="{70ADE91A-42FF-B947-9D88-351174D1F2CD}" type="presParOf" srcId="{9BD645D3-E8B8-0D4C-AFEA-411DA47399E8}" destId="{935150FA-D00C-F24E-BA57-C6805C37D653}" srcOrd="9" destOrd="0" presId="urn:microsoft.com/office/officeart/2008/layout/LinedList"/>
    <dgm:cxn modelId="{E8B17738-F382-4D4F-8F9E-CCC30C63DDAF}" type="presParOf" srcId="{935150FA-D00C-F24E-BA57-C6805C37D653}" destId="{56541308-4E0F-7E47-9F96-967D489DC720}" srcOrd="0" destOrd="0" presId="urn:microsoft.com/office/officeart/2008/layout/LinedList"/>
    <dgm:cxn modelId="{4F6800ED-9059-1645-8ABA-96DE9C821AC7}" type="presParOf" srcId="{935150FA-D00C-F24E-BA57-C6805C37D653}" destId="{2EFEDCF5-115A-414C-8D97-4CB186FB6A68}" srcOrd="1" destOrd="0" presId="urn:microsoft.com/office/officeart/2008/layout/LinedList"/>
    <dgm:cxn modelId="{219884AD-9811-6B40-A901-AEC17A94D33E}" type="presParOf" srcId="{9BD645D3-E8B8-0D4C-AFEA-411DA47399E8}" destId="{169FF48D-520B-AF4F-979C-4DCF76532422}" srcOrd="10" destOrd="0" presId="urn:microsoft.com/office/officeart/2008/layout/LinedList"/>
    <dgm:cxn modelId="{87D43EDF-55C7-194F-8F94-275AC3E813C3}" type="presParOf" srcId="{9BD645D3-E8B8-0D4C-AFEA-411DA47399E8}" destId="{A5585F85-2171-8F42-9363-D080581981C6}" srcOrd="11" destOrd="0" presId="urn:microsoft.com/office/officeart/2008/layout/LinedList"/>
    <dgm:cxn modelId="{28F53D1E-84C2-5B4C-8577-053529C75985}" type="presParOf" srcId="{A5585F85-2171-8F42-9363-D080581981C6}" destId="{4D76E1B6-8BA7-D84E-8B38-963BD18421A9}" srcOrd="0" destOrd="0" presId="urn:microsoft.com/office/officeart/2008/layout/LinedList"/>
    <dgm:cxn modelId="{886116AD-06B0-8643-8EEA-2F3D78D2CD94}" type="presParOf" srcId="{A5585F85-2171-8F42-9363-D080581981C6}" destId="{A98C6A61-1F0D-4449-A1BE-29FA9A76326F}" srcOrd="1" destOrd="0" presId="urn:microsoft.com/office/officeart/2008/layout/LinedList"/>
    <dgm:cxn modelId="{AF7AD70B-AB92-CD4D-BEF9-032B882D50FF}" type="presParOf" srcId="{9BD645D3-E8B8-0D4C-AFEA-411DA47399E8}" destId="{BEA4D8FD-C994-5242-B83B-4EBE21BA1C4E}" srcOrd="12" destOrd="0" presId="urn:microsoft.com/office/officeart/2008/layout/LinedList"/>
    <dgm:cxn modelId="{0390A896-3063-294D-BC37-83BFF508340E}" type="presParOf" srcId="{9BD645D3-E8B8-0D4C-AFEA-411DA47399E8}" destId="{98639982-FF27-CD49-9394-12C2EC430B81}" srcOrd="13" destOrd="0" presId="urn:microsoft.com/office/officeart/2008/layout/LinedList"/>
    <dgm:cxn modelId="{C15D4C87-8338-964F-A6D7-E0B126618BD5}" type="presParOf" srcId="{98639982-FF27-CD49-9394-12C2EC430B81}" destId="{9979CDAC-6D19-0643-8364-0D13139299F4}" srcOrd="0" destOrd="0" presId="urn:microsoft.com/office/officeart/2008/layout/LinedList"/>
    <dgm:cxn modelId="{358D4085-96B3-A140-BB89-B249381BC185}" type="presParOf" srcId="{98639982-FF27-CD49-9394-12C2EC430B81}" destId="{ACF7FD6A-8512-2C48-A759-74A02D922EA7}" srcOrd="1" destOrd="0" presId="urn:microsoft.com/office/officeart/2008/layout/LinedList"/>
    <dgm:cxn modelId="{860AF6D7-75C9-2A40-9462-9A1B4C1D7415}" type="presParOf" srcId="{9BD645D3-E8B8-0D4C-AFEA-411DA47399E8}" destId="{386425A6-7A4B-2641-8C41-815A553E6B3A}" srcOrd="14" destOrd="0" presId="urn:microsoft.com/office/officeart/2008/layout/LinedList"/>
    <dgm:cxn modelId="{9A51467C-89FE-C048-84F1-7E25CC79FAF5}" type="presParOf" srcId="{9BD645D3-E8B8-0D4C-AFEA-411DA47399E8}" destId="{85C894F9-3469-1440-9342-1B30BE98EC00}" srcOrd="15" destOrd="0" presId="urn:microsoft.com/office/officeart/2008/layout/LinedList"/>
    <dgm:cxn modelId="{0DD11BC0-53BC-2D4A-B699-37AAE8E2F3B9}" type="presParOf" srcId="{85C894F9-3469-1440-9342-1B30BE98EC00}" destId="{4F6778B9-50EB-AD4F-B13A-E76CC950F7D7}" srcOrd="0" destOrd="0" presId="urn:microsoft.com/office/officeart/2008/layout/LinedList"/>
    <dgm:cxn modelId="{6669C32A-411B-5944-99D2-2DBFB9DD6468}" type="presParOf" srcId="{85C894F9-3469-1440-9342-1B30BE98EC00}" destId="{60225EFF-E0A8-1840-86F4-F0D079E87E3E}" srcOrd="1" destOrd="0" presId="urn:microsoft.com/office/officeart/2008/layout/LinedList"/>
    <dgm:cxn modelId="{4DE74E68-160C-8143-891C-3A7396E1123D}" type="presParOf" srcId="{9BD645D3-E8B8-0D4C-AFEA-411DA47399E8}" destId="{4B928905-0D94-2F49-ABA4-74185BC2A96D}" srcOrd="16" destOrd="0" presId="urn:microsoft.com/office/officeart/2008/layout/LinedList"/>
    <dgm:cxn modelId="{204B2923-6785-4A40-954C-CB4A67500035}" type="presParOf" srcId="{9BD645D3-E8B8-0D4C-AFEA-411DA47399E8}" destId="{F54C1BCE-67CE-7D46-8898-E3487C09CF34}" srcOrd="17" destOrd="0" presId="urn:microsoft.com/office/officeart/2008/layout/LinedList"/>
    <dgm:cxn modelId="{43645CF3-AA58-4B4C-B852-90D077DD88D4}" type="presParOf" srcId="{F54C1BCE-67CE-7D46-8898-E3487C09CF34}" destId="{4A8D8EB2-61C4-3849-AAE8-82181F8D1411}" srcOrd="0" destOrd="0" presId="urn:microsoft.com/office/officeart/2008/layout/LinedList"/>
    <dgm:cxn modelId="{212F5FE8-4C04-364F-985A-DF7F5D3EBCBB}" type="presParOf" srcId="{F54C1BCE-67CE-7D46-8898-E3487C09CF34}" destId="{7CFD3736-6B32-9D49-9746-913C3997488F}" srcOrd="1" destOrd="0" presId="urn:microsoft.com/office/officeart/2008/layout/LinedList"/>
    <dgm:cxn modelId="{F2F73977-B5B0-3F4F-958A-3817066B377F}" type="presParOf" srcId="{9BD645D3-E8B8-0D4C-AFEA-411DA47399E8}" destId="{88D97843-31FD-DB4F-955B-40ED28BB8339}" srcOrd="18" destOrd="0" presId="urn:microsoft.com/office/officeart/2008/layout/LinedList"/>
    <dgm:cxn modelId="{8D7C91D0-8AD3-844B-AD75-D5F5C3712301}" type="presParOf" srcId="{9BD645D3-E8B8-0D4C-AFEA-411DA47399E8}" destId="{F6134D1C-6392-B945-A266-7410839010DB}" srcOrd="19" destOrd="0" presId="urn:microsoft.com/office/officeart/2008/layout/LinedList"/>
    <dgm:cxn modelId="{ED4A418A-DED1-FB45-9B90-AF603CE7D726}" type="presParOf" srcId="{F6134D1C-6392-B945-A266-7410839010DB}" destId="{6B90AB57-80B2-9C4B-A6A0-AAE498068DD2}" srcOrd="0" destOrd="0" presId="urn:microsoft.com/office/officeart/2008/layout/LinedList"/>
    <dgm:cxn modelId="{A3C587CD-98D8-7648-BFBC-B1E04E7F06B3}" type="presParOf" srcId="{F6134D1C-6392-B945-A266-7410839010DB}" destId="{246B3408-ED13-2E47-B683-8E885C654A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870358-1C58-474E-AC8C-1C1498F0E0B8}"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02ACB64D-736D-EB44-AC04-E80955294943}">
      <dgm:prSet phldrT="[Texto]" custT="1"/>
      <dgm:spPr>
        <a:xfrm>
          <a:off x="0" y="199371"/>
          <a:ext cx="2497978" cy="149878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s-ES" sz="2800" kern="1200" dirty="0">
              <a:solidFill>
                <a:prstClr val="white"/>
              </a:solidFill>
              <a:latin typeface="Gill Sans MT"/>
              <a:ea typeface="+mn-ea"/>
              <a:cs typeface="+mn-cs"/>
            </a:rPr>
            <a:t>La perspectiva de género</a:t>
          </a:r>
        </a:p>
      </dgm:t>
    </dgm:pt>
    <dgm:pt modelId="{B188301C-03EE-B545-BCE2-3602D7215912}" type="parTrans" cxnId="{1E3A24A5-8CDA-4345-B19B-2250411DC78F}">
      <dgm:prSet/>
      <dgm:spPr/>
      <dgm:t>
        <a:bodyPr/>
        <a:lstStyle/>
        <a:p>
          <a:endParaRPr lang="es-ES"/>
        </a:p>
      </dgm:t>
    </dgm:pt>
    <dgm:pt modelId="{50639E10-C72F-874C-A22E-D4BAC0851FD6}" type="sibTrans" cxnId="{1E3A24A5-8CDA-4345-B19B-2250411DC78F}">
      <dgm:prSet/>
      <dgm:spPr/>
      <dgm:t>
        <a:bodyPr/>
        <a:lstStyle/>
        <a:p>
          <a:endParaRPr lang="es-ES"/>
        </a:p>
      </dgm:t>
    </dgm:pt>
    <dgm:pt modelId="{240CB6AC-7BA6-7A44-9F31-68703069D8E8}">
      <dgm:prSet phldrT="[Texto]" custT="1"/>
      <dgm:spPr>
        <a:xfrm>
          <a:off x="2747775" y="199371"/>
          <a:ext cx="2497978" cy="149878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ES" sz="2800" kern="1200" dirty="0">
              <a:solidFill>
                <a:prstClr val="white"/>
              </a:solidFill>
              <a:latin typeface="Gill Sans MT"/>
              <a:ea typeface="+mn-ea"/>
              <a:cs typeface="+mn-cs"/>
            </a:rPr>
            <a:t>Los principios de oficiosidad, </a:t>
          </a:r>
          <a:r>
            <a:rPr lang="es-ES" sz="2800" kern="1200" dirty="0" err="1">
              <a:solidFill>
                <a:prstClr val="white"/>
              </a:solidFill>
              <a:latin typeface="Gill Sans MT"/>
              <a:ea typeface="+mn-ea"/>
              <a:cs typeface="+mn-cs"/>
            </a:rPr>
            <a:t>proactividad</a:t>
          </a:r>
          <a:r>
            <a:rPr lang="es-ES" sz="2800" kern="1200" dirty="0">
              <a:solidFill>
                <a:prstClr val="white"/>
              </a:solidFill>
              <a:latin typeface="Gill Sans MT"/>
              <a:ea typeface="+mn-ea"/>
              <a:cs typeface="+mn-cs"/>
            </a:rPr>
            <a:t> y exhaustividad</a:t>
          </a:r>
        </a:p>
      </dgm:t>
    </dgm:pt>
    <dgm:pt modelId="{490494EC-513A-E740-9D10-12D544DCBE5E}" type="parTrans" cxnId="{14E7DD4F-80A3-AA4F-96C1-4192CEFF2F5B}">
      <dgm:prSet/>
      <dgm:spPr/>
      <dgm:t>
        <a:bodyPr/>
        <a:lstStyle/>
        <a:p>
          <a:endParaRPr lang="es-ES"/>
        </a:p>
      </dgm:t>
    </dgm:pt>
    <dgm:pt modelId="{D2CF8C69-6C9E-DA45-8C01-71C4ED7788A1}" type="sibTrans" cxnId="{14E7DD4F-80A3-AA4F-96C1-4192CEFF2F5B}">
      <dgm:prSet/>
      <dgm:spPr/>
      <dgm:t>
        <a:bodyPr/>
        <a:lstStyle/>
        <a:p>
          <a:endParaRPr lang="es-ES"/>
        </a:p>
      </dgm:t>
    </dgm:pt>
    <dgm:pt modelId="{88559633-CC99-514C-9ADC-1A9B77183323}">
      <dgm:prSet phldrT="[Texto]" custT="1"/>
      <dgm:spPr>
        <a:xfrm>
          <a:off x="5495551" y="199371"/>
          <a:ext cx="2497978" cy="149878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marL="0" lvl="0" indent="0" algn="ctr" defTabSz="889000">
            <a:lnSpc>
              <a:spcPct val="90000"/>
            </a:lnSpc>
            <a:spcBef>
              <a:spcPct val="0"/>
            </a:spcBef>
            <a:spcAft>
              <a:spcPct val="35000"/>
            </a:spcAft>
            <a:buNone/>
          </a:pPr>
          <a:r>
            <a:rPr lang="es-ES" sz="2800" kern="1200" dirty="0">
              <a:solidFill>
                <a:prstClr val="white"/>
              </a:solidFill>
              <a:latin typeface="Gill Sans MT"/>
              <a:ea typeface="+mn-ea"/>
              <a:cs typeface="+mn-cs"/>
            </a:rPr>
            <a:t>El enfoque </a:t>
          </a:r>
          <a:r>
            <a:rPr lang="es-ES" sz="2800" kern="1200" dirty="0" err="1">
              <a:solidFill>
                <a:prstClr val="white"/>
              </a:solidFill>
              <a:latin typeface="Gill Sans MT"/>
              <a:ea typeface="+mn-ea"/>
              <a:cs typeface="+mn-cs"/>
            </a:rPr>
            <a:t>interseccional</a:t>
          </a:r>
          <a:endParaRPr lang="es-ES" sz="2800" kern="1200" dirty="0">
            <a:solidFill>
              <a:prstClr val="white"/>
            </a:solidFill>
            <a:latin typeface="Gill Sans MT"/>
            <a:ea typeface="+mn-ea"/>
            <a:cs typeface="+mn-cs"/>
          </a:endParaRPr>
        </a:p>
      </dgm:t>
    </dgm:pt>
    <dgm:pt modelId="{D034780A-D7E5-9E48-BDC0-1E7BE1A84273}" type="parTrans" cxnId="{DB54C374-0A25-2947-B6BF-E2C45A0725EC}">
      <dgm:prSet/>
      <dgm:spPr/>
      <dgm:t>
        <a:bodyPr/>
        <a:lstStyle/>
        <a:p>
          <a:endParaRPr lang="es-ES"/>
        </a:p>
      </dgm:t>
    </dgm:pt>
    <dgm:pt modelId="{B0E6B4EC-5A28-2149-8BE6-225B348FCECA}" type="sibTrans" cxnId="{DB54C374-0A25-2947-B6BF-E2C45A0725EC}">
      <dgm:prSet/>
      <dgm:spPr/>
      <dgm:t>
        <a:bodyPr/>
        <a:lstStyle/>
        <a:p>
          <a:endParaRPr lang="es-ES"/>
        </a:p>
      </dgm:t>
    </dgm:pt>
    <dgm:pt modelId="{A4BE9EF8-949B-6946-8F30-FFE207BB45BE}" type="pres">
      <dgm:prSet presAssocID="{07870358-1C58-474E-AC8C-1C1498F0E0B8}" presName="diagram" presStyleCnt="0">
        <dgm:presLayoutVars>
          <dgm:dir/>
          <dgm:resizeHandles val="exact"/>
        </dgm:presLayoutVars>
      </dgm:prSet>
      <dgm:spPr/>
    </dgm:pt>
    <dgm:pt modelId="{77B39510-0E95-5A45-A162-2BF353E269B8}" type="pres">
      <dgm:prSet presAssocID="{02ACB64D-736D-EB44-AC04-E80955294943}" presName="node" presStyleLbl="node1" presStyleIdx="0" presStyleCnt="3">
        <dgm:presLayoutVars>
          <dgm:bulletEnabled val="1"/>
        </dgm:presLayoutVars>
      </dgm:prSet>
      <dgm:spPr/>
    </dgm:pt>
    <dgm:pt modelId="{9D27C4EF-E94F-4D44-A21F-98E9D6412E0D}" type="pres">
      <dgm:prSet presAssocID="{50639E10-C72F-874C-A22E-D4BAC0851FD6}" presName="sibTrans" presStyleCnt="0"/>
      <dgm:spPr/>
    </dgm:pt>
    <dgm:pt modelId="{4DC707C8-5A51-124B-9DCD-883273EBDE28}" type="pres">
      <dgm:prSet presAssocID="{240CB6AC-7BA6-7A44-9F31-68703069D8E8}" presName="node" presStyleLbl="node1" presStyleIdx="1" presStyleCnt="3" custLinFactNeighborX="-1184" custLinFactNeighborY="1111">
        <dgm:presLayoutVars>
          <dgm:bulletEnabled val="1"/>
        </dgm:presLayoutVars>
      </dgm:prSet>
      <dgm:spPr/>
    </dgm:pt>
    <dgm:pt modelId="{A71936EF-4E1D-4642-82BF-33BF873E2883}" type="pres">
      <dgm:prSet presAssocID="{D2CF8C69-6C9E-DA45-8C01-71C4ED7788A1}" presName="sibTrans" presStyleCnt="0"/>
      <dgm:spPr/>
    </dgm:pt>
    <dgm:pt modelId="{6F44E1C5-FE75-614F-B5A2-2F9E5A19B00A}" type="pres">
      <dgm:prSet presAssocID="{88559633-CC99-514C-9ADC-1A9B77183323}" presName="node" presStyleLbl="node1" presStyleIdx="2" presStyleCnt="3">
        <dgm:presLayoutVars>
          <dgm:bulletEnabled val="1"/>
        </dgm:presLayoutVars>
      </dgm:prSet>
      <dgm:spPr/>
    </dgm:pt>
  </dgm:ptLst>
  <dgm:cxnLst>
    <dgm:cxn modelId="{F884664C-FDD2-ED4D-A314-26DB0C69B801}" type="presOf" srcId="{88559633-CC99-514C-9ADC-1A9B77183323}" destId="{6F44E1C5-FE75-614F-B5A2-2F9E5A19B00A}" srcOrd="0" destOrd="0" presId="urn:microsoft.com/office/officeart/2005/8/layout/default"/>
    <dgm:cxn modelId="{14E7DD4F-80A3-AA4F-96C1-4192CEFF2F5B}" srcId="{07870358-1C58-474E-AC8C-1C1498F0E0B8}" destId="{240CB6AC-7BA6-7A44-9F31-68703069D8E8}" srcOrd="1" destOrd="0" parTransId="{490494EC-513A-E740-9D10-12D544DCBE5E}" sibTransId="{D2CF8C69-6C9E-DA45-8C01-71C4ED7788A1}"/>
    <dgm:cxn modelId="{6908295B-D315-0C4A-8DF3-FE643286BD6A}" type="presOf" srcId="{240CB6AC-7BA6-7A44-9F31-68703069D8E8}" destId="{4DC707C8-5A51-124B-9DCD-883273EBDE28}" srcOrd="0" destOrd="0" presId="urn:microsoft.com/office/officeart/2005/8/layout/default"/>
    <dgm:cxn modelId="{DB54C374-0A25-2947-B6BF-E2C45A0725EC}" srcId="{07870358-1C58-474E-AC8C-1C1498F0E0B8}" destId="{88559633-CC99-514C-9ADC-1A9B77183323}" srcOrd="2" destOrd="0" parTransId="{D034780A-D7E5-9E48-BDC0-1E7BE1A84273}" sibTransId="{B0E6B4EC-5A28-2149-8BE6-225B348FCECA}"/>
    <dgm:cxn modelId="{ECAE2889-BDCE-0947-942E-469EC2A74125}" type="presOf" srcId="{07870358-1C58-474E-AC8C-1C1498F0E0B8}" destId="{A4BE9EF8-949B-6946-8F30-FFE207BB45BE}" srcOrd="0" destOrd="0" presId="urn:microsoft.com/office/officeart/2005/8/layout/default"/>
    <dgm:cxn modelId="{4F21D4A0-5672-6C41-B7F7-1EBA135EEC93}" type="presOf" srcId="{02ACB64D-736D-EB44-AC04-E80955294943}" destId="{77B39510-0E95-5A45-A162-2BF353E269B8}" srcOrd="0" destOrd="0" presId="urn:microsoft.com/office/officeart/2005/8/layout/default"/>
    <dgm:cxn modelId="{1E3A24A5-8CDA-4345-B19B-2250411DC78F}" srcId="{07870358-1C58-474E-AC8C-1C1498F0E0B8}" destId="{02ACB64D-736D-EB44-AC04-E80955294943}" srcOrd="0" destOrd="0" parTransId="{B188301C-03EE-B545-BCE2-3602D7215912}" sibTransId="{50639E10-C72F-874C-A22E-D4BAC0851FD6}"/>
    <dgm:cxn modelId="{F9C2BBDD-BA8D-594B-A96F-57F7EF202B5A}" type="presParOf" srcId="{A4BE9EF8-949B-6946-8F30-FFE207BB45BE}" destId="{77B39510-0E95-5A45-A162-2BF353E269B8}" srcOrd="0" destOrd="0" presId="urn:microsoft.com/office/officeart/2005/8/layout/default"/>
    <dgm:cxn modelId="{7B1A8E6D-268C-6346-8321-2221BDC35C83}" type="presParOf" srcId="{A4BE9EF8-949B-6946-8F30-FFE207BB45BE}" destId="{9D27C4EF-E94F-4D44-A21F-98E9D6412E0D}" srcOrd="1" destOrd="0" presId="urn:microsoft.com/office/officeart/2005/8/layout/default"/>
    <dgm:cxn modelId="{886DA9F6-F195-974C-A8EE-5CBA0FBB360B}" type="presParOf" srcId="{A4BE9EF8-949B-6946-8F30-FFE207BB45BE}" destId="{4DC707C8-5A51-124B-9DCD-883273EBDE28}" srcOrd="2" destOrd="0" presId="urn:microsoft.com/office/officeart/2005/8/layout/default"/>
    <dgm:cxn modelId="{2825E19D-2FD3-FC4C-B039-A9D9AB4AA4D0}" type="presParOf" srcId="{A4BE9EF8-949B-6946-8F30-FFE207BB45BE}" destId="{A71936EF-4E1D-4642-82BF-33BF873E2883}" srcOrd="3" destOrd="0" presId="urn:microsoft.com/office/officeart/2005/8/layout/default"/>
    <dgm:cxn modelId="{91BEE43B-EF17-F948-9288-8659B7CF0BB4}" type="presParOf" srcId="{A4BE9EF8-949B-6946-8F30-FFE207BB45BE}" destId="{6F44E1C5-FE75-614F-B5A2-2F9E5A19B00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1A3B06-2D3C-4B2D-92D8-176D3EE4C3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2E8B22C1-847A-4755-B1B4-9B9502E80A90}">
      <dgm:prSet custT="1"/>
      <dgm:spPr/>
      <dgm:t>
        <a:bodyPr/>
        <a:lstStyle/>
        <a:p>
          <a:r>
            <a:rPr lang="es-AR" sz="2800" kern="1200" dirty="0">
              <a:solidFill>
                <a:prstClr val="white"/>
              </a:solidFill>
              <a:latin typeface="Gill Sans MT"/>
              <a:ea typeface="+mn-ea"/>
              <a:cs typeface="+mn-cs"/>
            </a:rPr>
            <a:t>Plan de investigación</a:t>
          </a:r>
        </a:p>
      </dgm:t>
    </dgm:pt>
    <dgm:pt modelId="{01BF83F1-78B8-42B0-9E9B-D491F6DC8FA2}" type="parTrans" cxnId="{156E1E0A-1E34-44D1-9AFD-282D67531193}">
      <dgm:prSet/>
      <dgm:spPr/>
      <dgm:t>
        <a:bodyPr/>
        <a:lstStyle/>
        <a:p>
          <a:endParaRPr lang="es-AR"/>
        </a:p>
      </dgm:t>
    </dgm:pt>
    <dgm:pt modelId="{B95FE582-FA6A-47DE-9ED5-80F7F409DE80}" type="sibTrans" cxnId="{156E1E0A-1E34-44D1-9AFD-282D67531193}">
      <dgm:prSet/>
      <dgm:spPr/>
      <dgm:t>
        <a:bodyPr/>
        <a:lstStyle/>
        <a:p>
          <a:endParaRPr lang="es-AR"/>
        </a:p>
      </dgm:t>
    </dgm:pt>
    <dgm:pt modelId="{B4961C7A-22D2-447A-A099-3EFE5D98852D}">
      <dgm:prSet/>
      <dgm:spPr/>
      <dgm:t>
        <a:bodyPr/>
        <a:lstStyle/>
        <a:p>
          <a:r>
            <a:rPr lang="es-AR" dirty="0">
              <a:solidFill>
                <a:prstClr val="white"/>
              </a:solidFill>
              <a:latin typeface="Gill Sans MT"/>
              <a:ea typeface="+mn-ea"/>
              <a:cs typeface="+mn-cs"/>
            </a:rPr>
            <a:t>herramienta de trabajo para delinear y describir:</a:t>
          </a:r>
          <a:endParaRPr lang="es-AR" dirty="0"/>
        </a:p>
      </dgm:t>
    </dgm:pt>
    <dgm:pt modelId="{AE33C594-34CC-431C-B0BC-EAEE0D228E2F}" type="parTrans" cxnId="{30B37DAB-3D5F-4F1D-9547-B7FDC33EC52F}">
      <dgm:prSet/>
      <dgm:spPr/>
      <dgm:t>
        <a:bodyPr/>
        <a:lstStyle/>
        <a:p>
          <a:endParaRPr lang="es-AR"/>
        </a:p>
      </dgm:t>
    </dgm:pt>
    <dgm:pt modelId="{E6745052-ACF5-4F6B-A2A0-313863085EB1}" type="sibTrans" cxnId="{30B37DAB-3D5F-4F1D-9547-B7FDC33EC52F}">
      <dgm:prSet/>
      <dgm:spPr/>
      <dgm:t>
        <a:bodyPr/>
        <a:lstStyle/>
        <a:p>
          <a:endParaRPr lang="es-AR"/>
        </a:p>
      </dgm:t>
    </dgm:pt>
    <dgm:pt modelId="{BA2A9A19-D713-4C76-9012-0BEA4339D088}">
      <dgm:prSet/>
      <dgm:spPr/>
      <dgm:t>
        <a:bodyPr/>
        <a:lstStyle/>
        <a:p>
          <a:pPr>
            <a:buFont typeface="Wingdings" panose="05000000000000000000" pitchFamily="2" charset="2"/>
            <a:buChar char="ü"/>
          </a:pPr>
          <a:r>
            <a:rPr lang="es-AR" dirty="0"/>
            <a:t>las posibles líneas de investigación e hipótesis criminales; </a:t>
          </a:r>
        </a:p>
      </dgm:t>
    </dgm:pt>
    <dgm:pt modelId="{22702BD2-66BB-4042-8936-02E0CB451BDD}" type="parTrans" cxnId="{01AFAC21-BA36-4ABF-9149-5F8CE37DCD16}">
      <dgm:prSet/>
      <dgm:spPr/>
      <dgm:t>
        <a:bodyPr/>
        <a:lstStyle/>
        <a:p>
          <a:endParaRPr lang="es-AR"/>
        </a:p>
      </dgm:t>
    </dgm:pt>
    <dgm:pt modelId="{6195880D-3082-44CB-8506-8C1A6500E80B}" type="sibTrans" cxnId="{01AFAC21-BA36-4ABF-9149-5F8CE37DCD16}">
      <dgm:prSet/>
      <dgm:spPr/>
      <dgm:t>
        <a:bodyPr/>
        <a:lstStyle/>
        <a:p>
          <a:endParaRPr lang="es-AR"/>
        </a:p>
      </dgm:t>
    </dgm:pt>
    <dgm:pt modelId="{33DAE3E6-5DD7-46D7-B1DE-D0C25B5675C3}">
      <dgm:prSet/>
      <dgm:spPr/>
      <dgm:t>
        <a:bodyPr/>
        <a:lstStyle/>
        <a:p>
          <a:pPr>
            <a:buFont typeface="Wingdings" panose="05000000000000000000" pitchFamily="2" charset="2"/>
            <a:buChar char="ü"/>
          </a:pPr>
          <a:r>
            <a:rPr lang="es-AR" dirty="0"/>
            <a:t>las estrategias de acción a lo largo de la investigación; </a:t>
          </a:r>
        </a:p>
      </dgm:t>
    </dgm:pt>
    <dgm:pt modelId="{0B496DD0-3450-448E-802C-82ECA8707535}" type="parTrans" cxnId="{5A2A7F91-7F4A-464A-BBFF-0219E25BA6E1}">
      <dgm:prSet/>
      <dgm:spPr/>
      <dgm:t>
        <a:bodyPr/>
        <a:lstStyle/>
        <a:p>
          <a:endParaRPr lang="es-AR"/>
        </a:p>
      </dgm:t>
    </dgm:pt>
    <dgm:pt modelId="{F5A47CB4-C3F8-4393-A83B-F16E2227B2F7}" type="sibTrans" cxnId="{5A2A7F91-7F4A-464A-BBFF-0219E25BA6E1}">
      <dgm:prSet/>
      <dgm:spPr/>
      <dgm:t>
        <a:bodyPr/>
        <a:lstStyle/>
        <a:p>
          <a:endParaRPr lang="es-AR"/>
        </a:p>
      </dgm:t>
    </dgm:pt>
    <dgm:pt modelId="{76A74C0B-7550-4BD9-945C-E1AFA31C0F4C}">
      <dgm:prSet/>
      <dgm:spPr/>
      <dgm:t>
        <a:bodyPr/>
        <a:lstStyle/>
        <a:p>
          <a:pPr>
            <a:buFont typeface="Wingdings" panose="05000000000000000000" pitchFamily="2" charset="2"/>
            <a:buChar char="ü"/>
          </a:pPr>
          <a:r>
            <a:rPr lang="es-AR" dirty="0"/>
            <a:t>los elementos materiales probatorios, evidencia física e indicios necesarios para demostrar el hecho delictivo. </a:t>
          </a:r>
        </a:p>
      </dgm:t>
    </dgm:pt>
    <dgm:pt modelId="{9E2E2CDC-0118-4AC5-AAE7-3B910A1F7AED}" type="parTrans" cxnId="{51CB5471-A379-451E-853D-089FFD5AAF24}">
      <dgm:prSet/>
      <dgm:spPr/>
      <dgm:t>
        <a:bodyPr/>
        <a:lstStyle/>
        <a:p>
          <a:endParaRPr lang="es-AR"/>
        </a:p>
      </dgm:t>
    </dgm:pt>
    <dgm:pt modelId="{868A3F88-4668-45E1-B2BA-BAF6CBFC53C3}" type="sibTrans" cxnId="{51CB5471-A379-451E-853D-089FFD5AAF24}">
      <dgm:prSet/>
      <dgm:spPr/>
      <dgm:t>
        <a:bodyPr/>
        <a:lstStyle/>
        <a:p>
          <a:endParaRPr lang="es-AR"/>
        </a:p>
      </dgm:t>
    </dgm:pt>
    <dgm:pt modelId="{92090F0D-9D91-4332-BDB5-9ED5D1FC64E3}">
      <dgm:prSet/>
      <dgm:spPr/>
      <dgm:t>
        <a:bodyPr/>
        <a:lstStyle/>
        <a:p>
          <a:r>
            <a:rPr lang="es-AR" dirty="0"/>
            <a:t>El momento propicio para elaborar el plan de investigación es después de las primeras diligencias y antes de iniciar cualquier actividad investigativa.  </a:t>
          </a:r>
        </a:p>
      </dgm:t>
    </dgm:pt>
    <dgm:pt modelId="{5D338C66-D854-4103-9ADB-CAC543BFDF26}" type="parTrans" cxnId="{62DB51C9-707F-4341-9967-573AE819921A}">
      <dgm:prSet/>
      <dgm:spPr/>
      <dgm:t>
        <a:bodyPr/>
        <a:lstStyle/>
        <a:p>
          <a:endParaRPr lang="es-AR"/>
        </a:p>
      </dgm:t>
    </dgm:pt>
    <dgm:pt modelId="{C72BDF46-48C9-42C6-B268-5E553937E03D}" type="sibTrans" cxnId="{62DB51C9-707F-4341-9967-573AE819921A}">
      <dgm:prSet/>
      <dgm:spPr/>
      <dgm:t>
        <a:bodyPr/>
        <a:lstStyle/>
        <a:p>
          <a:endParaRPr lang="es-AR"/>
        </a:p>
      </dgm:t>
    </dgm:pt>
    <dgm:pt modelId="{BA5FE368-65AB-40EA-94D2-911330E8B6C7}">
      <dgm:prSet/>
      <dgm:spPr/>
      <dgm:t>
        <a:bodyPr/>
        <a:lstStyle/>
        <a:p>
          <a:r>
            <a:rPr lang="es-AR" dirty="0"/>
            <a:t>Se debe recordar a las y los fiscales que el plan no debe cerrarse a una sola hipótesis y que debe ser flexible, abierto a la posibilidad de modificaciones durante el proceso en función de los resultados que arrojen las tareas investigativas. </a:t>
          </a:r>
        </a:p>
      </dgm:t>
    </dgm:pt>
    <dgm:pt modelId="{65F23615-1DE7-4553-BBBB-642479E8609B}" type="parTrans" cxnId="{63737230-9E1B-4DDE-A1B0-C8954067566C}">
      <dgm:prSet/>
      <dgm:spPr/>
      <dgm:t>
        <a:bodyPr/>
        <a:lstStyle/>
        <a:p>
          <a:endParaRPr lang="es-AR"/>
        </a:p>
      </dgm:t>
    </dgm:pt>
    <dgm:pt modelId="{DBF3E15D-8C4E-45BD-B6EA-2DC26E377F53}" type="sibTrans" cxnId="{63737230-9E1B-4DDE-A1B0-C8954067566C}">
      <dgm:prSet/>
      <dgm:spPr/>
      <dgm:t>
        <a:bodyPr/>
        <a:lstStyle/>
        <a:p>
          <a:endParaRPr lang="es-AR"/>
        </a:p>
      </dgm:t>
    </dgm:pt>
    <dgm:pt modelId="{AC93446B-6897-4B8D-AFA1-F2518338C2B9}">
      <dgm:prSet/>
      <dgm:spPr/>
      <dgm:t>
        <a:bodyPr/>
        <a:lstStyle/>
        <a:p>
          <a:pPr>
            <a:buFont typeface="Wingdings" panose="05000000000000000000" pitchFamily="2" charset="2"/>
            <a:buChar char="ü"/>
          </a:pPr>
          <a:r>
            <a:rPr lang="es-AR" dirty="0"/>
            <a:t>los objetivos de la investigación; </a:t>
          </a:r>
        </a:p>
      </dgm:t>
    </dgm:pt>
    <dgm:pt modelId="{17F603BC-0C0D-449F-94F3-274F4A4585B6}" type="parTrans" cxnId="{A7C895D4-AE94-4458-A9A2-2DC15ABD6609}">
      <dgm:prSet/>
      <dgm:spPr/>
      <dgm:t>
        <a:bodyPr/>
        <a:lstStyle/>
        <a:p>
          <a:endParaRPr lang="es-AR"/>
        </a:p>
      </dgm:t>
    </dgm:pt>
    <dgm:pt modelId="{DF3EB9C3-AFE8-486E-A618-BA253A06AE4A}" type="sibTrans" cxnId="{A7C895D4-AE94-4458-A9A2-2DC15ABD6609}">
      <dgm:prSet/>
      <dgm:spPr/>
      <dgm:t>
        <a:bodyPr/>
        <a:lstStyle/>
        <a:p>
          <a:endParaRPr lang="es-AR"/>
        </a:p>
      </dgm:t>
    </dgm:pt>
    <dgm:pt modelId="{95053081-3E8D-4FB7-8CEF-29CF94154685}" type="pres">
      <dgm:prSet presAssocID="{511A3B06-2D3C-4B2D-92D8-176D3EE4C3D1}" presName="linear" presStyleCnt="0">
        <dgm:presLayoutVars>
          <dgm:animLvl val="lvl"/>
          <dgm:resizeHandles val="exact"/>
        </dgm:presLayoutVars>
      </dgm:prSet>
      <dgm:spPr/>
    </dgm:pt>
    <dgm:pt modelId="{B94A033E-B5B1-46CF-9BBE-A8BB834E935F}" type="pres">
      <dgm:prSet presAssocID="{2E8B22C1-847A-4755-B1B4-9B9502E80A90}" presName="parentText" presStyleLbl="node1" presStyleIdx="0" presStyleCnt="3" custScaleY="88731">
        <dgm:presLayoutVars>
          <dgm:chMax val="0"/>
          <dgm:bulletEnabled val="1"/>
        </dgm:presLayoutVars>
      </dgm:prSet>
      <dgm:spPr/>
    </dgm:pt>
    <dgm:pt modelId="{255A715C-8D92-48F1-A0AB-BD7F89FD735E}" type="pres">
      <dgm:prSet presAssocID="{2E8B22C1-847A-4755-B1B4-9B9502E80A90}" presName="childText" presStyleLbl="revTx" presStyleIdx="0" presStyleCnt="1" custScaleY="130607">
        <dgm:presLayoutVars>
          <dgm:bulletEnabled val="1"/>
        </dgm:presLayoutVars>
      </dgm:prSet>
      <dgm:spPr/>
    </dgm:pt>
    <dgm:pt modelId="{CEFD7215-FB3C-4BAC-A3CC-01EB62D697B7}" type="pres">
      <dgm:prSet presAssocID="{92090F0D-9D91-4332-BDB5-9ED5D1FC64E3}" presName="parentText" presStyleLbl="node1" presStyleIdx="1" presStyleCnt="3">
        <dgm:presLayoutVars>
          <dgm:chMax val="0"/>
          <dgm:bulletEnabled val="1"/>
        </dgm:presLayoutVars>
      </dgm:prSet>
      <dgm:spPr/>
    </dgm:pt>
    <dgm:pt modelId="{D710C503-259A-4747-BFC6-3BE90E66AAB5}" type="pres">
      <dgm:prSet presAssocID="{C72BDF46-48C9-42C6-B268-5E553937E03D}" presName="spacer" presStyleCnt="0"/>
      <dgm:spPr/>
    </dgm:pt>
    <dgm:pt modelId="{0B7D848E-8DB9-4602-8FF1-4EBD2531DE0E}" type="pres">
      <dgm:prSet presAssocID="{BA5FE368-65AB-40EA-94D2-911330E8B6C7}" presName="parentText" presStyleLbl="node1" presStyleIdx="2" presStyleCnt="3">
        <dgm:presLayoutVars>
          <dgm:chMax val="0"/>
          <dgm:bulletEnabled val="1"/>
        </dgm:presLayoutVars>
      </dgm:prSet>
      <dgm:spPr/>
    </dgm:pt>
  </dgm:ptLst>
  <dgm:cxnLst>
    <dgm:cxn modelId="{156E1E0A-1E34-44D1-9AFD-282D67531193}" srcId="{511A3B06-2D3C-4B2D-92D8-176D3EE4C3D1}" destId="{2E8B22C1-847A-4755-B1B4-9B9502E80A90}" srcOrd="0" destOrd="0" parTransId="{01BF83F1-78B8-42B0-9E9B-D491F6DC8FA2}" sibTransId="{B95FE582-FA6A-47DE-9ED5-80F7F409DE80}"/>
    <dgm:cxn modelId="{B8AC8A0B-CDF6-4226-BEBC-8A7B58193B8A}" type="presOf" srcId="{92090F0D-9D91-4332-BDB5-9ED5D1FC64E3}" destId="{CEFD7215-FB3C-4BAC-A3CC-01EB62D697B7}" srcOrd="0" destOrd="0" presId="urn:microsoft.com/office/officeart/2005/8/layout/vList2"/>
    <dgm:cxn modelId="{F96BBF0F-2748-4BF1-BDB1-4D07525426FD}" type="presOf" srcId="{33DAE3E6-5DD7-46D7-B1DE-D0C25B5675C3}" destId="{255A715C-8D92-48F1-A0AB-BD7F89FD735E}" srcOrd="0" destOrd="3" presId="urn:microsoft.com/office/officeart/2005/8/layout/vList2"/>
    <dgm:cxn modelId="{D1596416-7CE2-4F2C-912B-172EB3CF03E1}" type="presOf" srcId="{511A3B06-2D3C-4B2D-92D8-176D3EE4C3D1}" destId="{95053081-3E8D-4FB7-8CEF-29CF94154685}" srcOrd="0" destOrd="0" presId="urn:microsoft.com/office/officeart/2005/8/layout/vList2"/>
    <dgm:cxn modelId="{01AFAC21-BA36-4ABF-9149-5F8CE37DCD16}" srcId="{B4961C7A-22D2-447A-A099-3EFE5D98852D}" destId="{BA2A9A19-D713-4C76-9012-0BEA4339D088}" srcOrd="1" destOrd="0" parTransId="{22702BD2-66BB-4042-8936-02E0CB451BDD}" sibTransId="{6195880D-3082-44CB-8506-8C1A6500E80B}"/>
    <dgm:cxn modelId="{63737230-9E1B-4DDE-A1B0-C8954067566C}" srcId="{511A3B06-2D3C-4B2D-92D8-176D3EE4C3D1}" destId="{BA5FE368-65AB-40EA-94D2-911330E8B6C7}" srcOrd="2" destOrd="0" parTransId="{65F23615-1DE7-4553-BBBB-642479E8609B}" sibTransId="{DBF3E15D-8C4E-45BD-B6EA-2DC26E377F53}"/>
    <dgm:cxn modelId="{BD087E4A-9C29-423E-BE4F-E08B05827300}" type="presOf" srcId="{BA2A9A19-D713-4C76-9012-0BEA4339D088}" destId="{255A715C-8D92-48F1-A0AB-BD7F89FD735E}" srcOrd="0" destOrd="2" presId="urn:microsoft.com/office/officeart/2005/8/layout/vList2"/>
    <dgm:cxn modelId="{C7BA2B54-40B8-4DD8-B758-07FE795AAE2E}" type="presOf" srcId="{2E8B22C1-847A-4755-B1B4-9B9502E80A90}" destId="{B94A033E-B5B1-46CF-9BBE-A8BB834E935F}" srcOrd="0" destOrd="0" presId="urn:microsoft.com/office/officeart/2005/8/layout/vList2"/>
    <dgm:cxn modelId="{51CB5471-A379-451E-853D-089FFD5AAF24}" srcId="{B4961C7A-22D2-447A-A099-3EFE5D98852D}" destId="{76A74C0B-7550-4BD9-945C-E1AFA31C0F4C}" srcOrd="3" destOrd="0" parTransId="{9E2E2CDC-0118-4AC5-AAE7-3B910A1F7AED}" sibTransId="{868A3F88-4668-45E1-B2BA-BAF6CBFC53C3}"/>
    <dgm:cxn modelId="{5A2A7F91-7F4A-464A-BBFF-0219E25BA6E1}" srcId="{B4961C7A-22D2-447A-A099-3EFE5D98852D}" destId="{33DAE3E6-5DD7-46D7-B1DE-D0C25B5675C3}" srcOrd="2" destOrd="0" parTransId="{0B496DD0-3450-448E-802C-82ECA8707535}" sibTransId="{F5A47CB4-C3F8-4393-A83B-F16E2227B2F7}"/>
    <dgm:cxn modelId="{3D37DA96-2C03-4224-9EBF-85DE085957D3}" type="presOf" srcId="{BA5FE368-65AB-40EA-94D2-911330E8B6C7}" destId="{0B7D848E-8DB9-4602-8FF1-4EBD2531DE0E}" srcOrd="0" destOrd="0" presId="urn:microsoft.com/office/officeart/2005/8/layout/vList2"/>
    <dgm:cxn modelId="{70DB69A4-5B2D-4002-BD26-3C1C47A3D917}" type="presOf" srcId="{76A74C0B-7550-4BD9-945C-E1AFA31C0F4C}" destId="{255A715C-8D92-48F1-A0AB-BD7F89FD735E}" srcOrd="0" destOrd="4" presId="urn:microsoft.com/office/officeart/2005/8/layout/vList2"/>
    <dgm:cxn modelId="{30B37DAB-3D5F-4F1D-9547-B7FDC33EC52F}" srcId="{2E8B22C1-847A-4755-B1B4-9B9502E80A90}" destId="{B4961C7A-22D2-447A-A099-3EFE5D98852D}" srcOrd="0" destOrd="0" parTransId="{AE33C594-34CC-431C-B0BC-EAEE0D228E2F}" sibTransId="{E6745052-ACF5-4F6B-A2A0-313863085EB1}"/>
    <dgm:cxn modelId="{62DB51C9-707F-4341-9967-573AE819921A}" srcId="{511A3B06-2D3C-4B2D-92D8-176D3EE4C3D1}" destId="{92090F0D-9D91-4332-BDB5-9ED5D1FC64E3}" srcOrd="1" destOrd="0" parTransId="{5D338C66-D854-4103-9ADB-CAC543BFDF26}" sibTransId="{C72BDF46-48C9-42C6-B268-5E553937E03D}"/>
    <dgm:cxn modelId="{A7C895D4-AE94-4458-A9A2-2DC15ABD6609}" srcId="{B4961C7A-22D2-447A-A099-3EFE5D98852D}" destId="{AC93446B-6897-4B8D-AFA1-F2518338C2B9}" srcOrd="0" destOrd="0" parTransId="{17F603BC-0C0D-449F-94F3-274F4A4585B6}" sibTransId="{DF3EB9C3-AFE8-486E-A618-BA253A06AE4A}"/>
    <dgm:cxn modelId="{24FD40E2-1B2B-4610-8131-EC1D471FAD61}" type="presOf" srcId="{B4961C7A-22D2-447A-A099-3EFE5D98852D}" destId="{255A715C-8D92-48F1-A0AB-BD7F89FD735E}" srcOrd="0" destOrd="0" presId="urn:microsoft.com/office/officeart/2005/8/layout/vList2"/>
    <dgm:cxn modelId="{C1AE62EF-E2B5-4B74-BF38-A51B8C878D62}" type="presOf" srcId="{AC93446B-6897-4B8D-AFA1-F2518338C2B9}" destId="{255A715C-8D92-48F1-A0AB-BD7F89FD735E}" srcOrd="0" destOrd="1" presId="urn:microsoft.com/office/officeart/2005/8/layout/vList2"/>
    <dgm:cxn modelId="{A3D9A266-EC14-42AC-9763-C5C5B714C291}" type="presParOf" srcId="{95053081-3E8D-4FB7-8CEF-29CF94154685}" destId="{B94A033E-B5B1-46CF-9BBE-A8BB834E935F}" srcOrd="0" destOrd="0" presId="urn:microsoft.com/office/officeart/2005/8/layout/vList2"/>
    <dgm:cxn modelId="{620B64DC-F226-4530-A71B-5B9CE8FB5A04}" type="presParOf" srcId="{95053081-3E8D-4FB7-8CEF-29CF94154685}" destId="{255A715C-8D92-48F1-A0AB-BD7F89FD735E}" srcOrd="1" destOrd="0" presId="urn:microsoft.com/office/officeart/2005/8/layout/vList2"/>
    <dgm:cxn modelId="{EA11060A-3345-40C0-BB06-27767124262E}" type="presParOf" srcId="{95053081-3E8D-4FB7-8CEF-29CF94154685}" destId="{CEFD7215-FB3C-4BAC-A3CC-01EB62D697B7}" srcOrd="2" destOrd="0" presId="urn:microsoft.com/office/officeart/2005/8/layout/vList2"/>
    <dgm:cxn modelId="{4AA155E2-3CED-4567-9D55-C3AE9341C201}" type="presParOf" srcId="{95053081-3E8D-4FB7-8CEF-29CF94154685}" destId="{D710C503-259A-4747-BFC6-3BE90E66AAB5}" srcOrd="3" destOrd="0" presId="urn:microsoft.com/office/officeart/2005/8/layout/vList2"/>
    <dgm:cxn modelId="{231188E6-4227-495E-9A27-DF612CDAEB6A}" type="presParOf" srcId="{95053081-3E8D-4FB7-8CEF-29CF94154685}" destId="{0B7D848E-8DB9-4602-8FF1-4EBD2531DE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88A10-31F5-40F9-B838-E43DCFD27FEF}">
      <dsp:nvSpPr>
        <dsp:cNvPr id="0" name=""/>
        <dsp:cNvSpPr/>
      </dsp:nvSpPr>
      <dsp:spPr>
        <a:xfrm>
          <a:off x="0" y="21180"/>
          <a:ext cx="9373394" cy="973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AR" sz="3600" kern="1200" dirty="0"/>
            <a:t>Impunidad e </a:t>
          </a:r>
          <a:r>
            <a:rPr lang="es-AR" sz="3600" kern="1200" dirty="0" err="1"/>
            <a:t>invisibilización</a:t>
          </a:r>
          <a:r>
            <a:rPr lang="es-AR" sz="3600" kern="1200" dirty="0"/>
            <a:t> de femicidios</a:t>
          </a:r>
        </a:p>
      </dsp:txBody>
      <dsp:txXfrm>
        <a:off x="47519" y="68699"/>
        <a:ext cx="9278356" cy="878402"/>
      </dsp:txXfrm>
    </dsp:sp>
    <dsp:sp modelId="{15F05622-4573-4403-9951-E72CCA826867}">
      <dsp:nvSpPr>
        <dsp:cNvPr id="0" name=""/>
        <dsp:cNvSpPr/>
      </dsp:nvSpPr>
      <dsp:spPr>
        <a:xfrm>
          <a:off x="366218" y="1144380"/>
          <a:ext cx="8640956"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b="1" kern="1200" dirty="0"/>
            <a:t>Tardía (ineficaz) introducción de la hipótesis de femicidio</a:t>
          </a:r>
          <a:r>
            <a:rPr lang="es-AR" sz="2600" kern="1200" dirty="0"/>
            <a:t>.</a:t>
          </a:r>
        </a:p>
      </dsp:txBody>
      <dsp:txXfrm>
        <a:off x="413737" y="1191899"/>
        <a:ext cx="8545918" cy="878402"/>
      </dsp:txXfrm>
    </dsp:sp>
    <dsp:sp modelId="{EC21AEF1-ADA9-4656-B3C1-CAD69669C074}">
      <dsp:nvSpPr>
        <dsp:cNvPr id="0" name=""/>
        <dsp:cNvSpPr/>
      </dsp:nvSpPr>
      <dsp:spPr>
        <a:xfrm>
          <a:off x="366218" y="2267580"/>
          <a:ext cx="8640956"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b="1" kern="1200" dirty="0"/>
            <a:t>Ausencia de perspectiva de género y diversidad y uso de estereotipos en contra de las mujeres o lo femenino:</a:t>
          </a:r>
          <a:endParaRPr lang="es-AR" sz="2200" kern="1200" dirty="0"/>
        </a:p>
      </dsp:txBody>
      <dsp:txXfrm>
        <a:off x="413737" y="2315099"/>
        <a:ext cx="8545918" cy="878402"/>
      </dsp:txXfrm>
    </dsp:sp>
    <dsp:sp modelId="{37BFC338-FF9F-458E-B8CB-2D5E7FC604F7}">
      <dsp:nvSpPr>
        <dsp:cNvPr id="0" name=""/>
        <dsp:cNvSpPr/>
      </dsp:nvSpPr>
      <dsp:spPr>
        <a:xfrm>
          <a:off x="0" y="3241020"/>
          <a:ext cx="9373394"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605" tIns="25400" rIns="142240" bIns="25400" numCol="1" spcCol="1270" anchor="t" anchorCtr="0">
          <a:noAutofit/>
        </a:bodyPr>
        <a:lstStyle/>
        <a:p>
          <a:pPr marL="227013" lvl="1" indent="306388" algn="l" defTabSz="889000">
            <a:lnSpc>
              <a:spcPct val="90000"/>
            </a:lnSpc>
            <a:spcBef>
              <a:spcPct val="0"/>
            </a:spcBef>
            <a:spcAft>
              <a:spcPct val="20000"/>
            </a:spcAft>
            <a:buChar char="•"/>
            <a:tabLst>
              <a:tab pos="481013" algn="l"/>
            </a:tabLst>
          </a:pPr>
          <a:r>
            <a:rPr lang="es-AR" sz="2000" kern="1200" dirty="0"/>
            <a:t> en la construcción jurídica de los casos, </a:t>
          </a:r>
        </a:p>
        <a:p>
          <a:pPr marL="227013" lvl="1" indent="306388" algn="l" defTabSz="889000">
            <a:lnSpc>
              <a:spcPct val="90000"/>
            </a:lnSpc>
            <a:spcBef>
              <a:spcPct val="0"/>
            </a:spcBef>
            <a:spcAft>
              <a:spcPct val="20000"/>
            </a:spcAft>
            <a:buChar char="•"/>
            <a:tabLst>
              <a:tab pos="481013" algn="l"/>
            </a:tabLst>
          </a:pPr>
          <a:r>
            <a:rPr lang="es-AR" sz="2000" kern="1200" dirty="0"/>
            <a:t> en el encuadramiento en los tipos penales, </a:t>
          </a:r>
        </a:p>
        <a:p>
          <a:pPr marL="227013" lvl="1" indent="306388" algn="l" defTabSz="889000">
            <a:lnSpc>
              <a:spcPct val="90000"/>
            </a:lnSpc>
            <a:spcBef>
              <a:spcPct val="0"/>
            </a:spcBef>
            <a:spcAft>
              <a:spcPct val="20000"/>
            </a:spcAft>
            <a:buChar char="•"/>
            <a:tabLst>
              <a:tab pos="481013" algn="l"/>
            </a:tabLst>
          </a:pPr>
          <a:r>
            <a:rPr lang="es-AR" sz="2000" kern="1200" dirty="0"/>
            <a:t> en la construcción y valoración de la prueba, </a:t>
          </a:r>
        </a:p>
        <a:p>
          <a:pPr marL="227013" lvl="1" indent="306388" algn="l" defTabSz="889000">
            <a:lnSpc>
              <a:spcPct val="90000"/>
            </a:lnSpc>
            <a:spcBef>
              <a:spcPct val="0"/>
            </a:spcBef>
            <a:spcAft>
              <a:spcPct val="20000"/>
            </a:spcAft>
            <a:buChar char="•"/>
            <a:tabLst>
              <a:tab pos="481013" algn="l"/>
            </a:tabLst>
          </a:pPr>
          <a:r>
            <a:rPr lang="es-AR" sz="2000" kern="1200" dirty="0"/>
            <a:t> en la disposición de la prueba, </a:t>
          </a:r>
        </a:p>
        <a:p>
          <a:pPr marL="227013" lvl="1" indent="306388" algn="l" defTabSz="889000">
            <a:lnSpc>
              <a:spcPct val="90000"/>
            </a:lnSpc>
            <a:spcBef>
              <a:spcPct val="0"/>
            </a:spcBef>
            <a:spcAft>
              <a:spcPct val="20000"/>
            </a:spcAft>
            <a:buChar char="•"/>
            <a:tabLst>
              <a:tab pos="481013" algn="l"/>
            </a:tabLst>
          </a:pPr>
          <a:r>
            <a:rPr lang="es-AR" sz="2000" kern="1200" dirty="0"/>
            <a:t> en el tratamiento a las víctimas.</a:t>
          </a:r>
        </a:p>
      </dsp:txBody>
      <dsp:txXfrm>
        <a:off x="0" y="3241020"/>
        <a:ext cx="9373394" cy="1614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9EC3C-22EC-48FE-A03E-984824C26810}">
      <dsp:nvSpPr>
        <dsp:cNvPr id="0" name=""/>
        <dsp:cNvSpPr/>
      </dsp:nvSpPr>
      <dsp:spPr>
        <a:xfrm>
          <a:off x="556231" y="557319"/>
          <a:ext cx="3629257" cy="3629257"/>
        </a:xfrm>
        <a:prstGeom prst="blockArc">
          <a:avLst>
            <a:gd name="adj1" fmla="val 11880000"/>
            <a:gd name="adj2" fmla="val 16200000"/>
            <a:gd name="adj3" fmla="val 464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2A65825-CA65-4E79-BB3D-F51270E1E870}">
      <dsp:nvSpPr>
        <dsp:cNvPr id="0" name=""/>
        <dsp:cNvSpPr/>
      </dsp:nvSpPr>
      <dsp:spPr>
        <a:xfrm>
          <a:off x="556231" y="557319"/>
          <a:ext cx="3629257" cy="3629257"/>
        </a:xfrm>
        <a:prstGeom prst="blockArc">
          <a:avLst>
            <a:gd name="adj1" fmla="val 7560000"/>
            <a:gd name="adj2" fmla="val 11880000"/>
            <a:gd name="adj3" fmla="val 464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B692DD6-D474-49CC-A8FE-B43AB4C12C0B}">
      <dsp:nvSpPr>
        <dsp:cNvPr id="0" name=""/>
        <dsp:cNvSpPr/>
      </dsp:nvSpPr>
      <dsp:spPr>
        <a:xfrm>
          <a:off x="556231" y="557319"/>
          <a:ext cx="3629257" cy="3629257"/>
        </a:xfrm>
        <a:prstGeom prst="blockArc">
          <a:avLst>
            <a:gd name="adj1" fmla="val 3240000"/>
            <a:gd name="adj2" fmla="val 7560000"/>
            <a:gd name="adj3" fmla="val 464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04C8DE9-9BE3-4043-B125-4CC230828D3D}">
      <dsp:nvSpPr>
        <dsp:cNvPr id="0" name=""/>
        <dsp:cNvSpPr/>
      </dsp:nvSpPr>
      <dsp:spPr>
        <a:xfrm>
          <a:off x="560736" y="554056"/>
          <a:ext cx="3629257" cy="3629257"/>
        </a:xfrm>
        <a:prstGeom prst="blockArc">
          <a:avLst>
            <a:gd name="adj1" fmla="val 20497126"/>
            <a:gd name="adj2" fmla="val 3258987"/>
            <a:gd name="adj3" fmla="val 464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93B9EE4-6D64-4C84-8742-467C40386B4C}">
      <dsp:nvSpPr>
        <dsp:cNvPr id="0" name=""/>
        <dsp:cNvSpPr/>
      </dsp:nvSpPr>
      <dsp:spPr>
        <a:xfrm>
          <a:off x="561826" y="557310"/>
          <a:ext cx="3629257" cy="3629257"/>
        </a:xfrm>
        <a:prstGeom prst="blockArc">
          <a:avLst>
            <a:gd name="adj1" fmla="val 16180911"/>
            <a:gd name="adj2" fmla="val 20485460"/>
            <a:gd name="adj3" fmla="val 4642"/>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845F68F-31FB-4DA8-A8B7-679104E2C51A}">
      <dsp:nvSpPr>
        <dsp:cNvPr id="0" name=""/>
        <dsp:cNvSpPr/>
      </dsp:nvSpPr>
      <dsp:spPr>
        <a:xfrm>
          <a:off x="1536482" y="1537569"/>
          <a:ext cx="1668756" cy="166875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AR" sz="2100" kern="1200">
              <a:solidFill>
                <a:sysClr val="window" lastClr="FFFFFF"/>
              </a:solidFill>
              <a:latin typeface="Calibri" panose="020F0502020204030204"/>
              <a:ea typeface="+mn-ea"/>
              <a:cs typeface="+mn-cs"/>
            </a:rPr>
            <a:t>Contextos femicidas</a:t>
          </a:r>
        </a:p>
      </dsp:txBody>
      <dsp:txXfrm>
        <a:off x="1780866" y="1781953"/>
        <a:ext cx="1179988" cy="1179988"/>
      </dsp:txXfrm>
    </dsp:sp>
    <dsp:sp modelId="{4B8AEDC0-FEDD-4EA7-8575-402C1791C5B2}">
      <dsp:nvSpPr>
        <dsp:cNvPr id="0" name=""/>
        <dsp:cNvSpPr/>
      </dsp:nvSpPr>
      <dsp:spPr>
        <a:xfrm>
          <a:off x="1728389" y="-43099"/>
          <a:ext cx="1284942" cy="1284942"/>
        </a:xfrm>
        <a:prstGeom prst="ellipse">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AR" sz="1700" kern="1200" dirty="0">
              <a:solidFill>
                <a:sysClr val="window" lastClr="FFFFFF"/>
              </a:solidFill>
              <a:latin typeface="Calibri" panose="020F0502020204030204"/>
              <a:ea typeface="+mn-ea"/>
              <a:cs typeface="+mn-cs"/>
            </a:rPr>
            <a:t>Femicidio íntimo o familiar</a:t>
          </a:r>
        </a:p>
      </dsp:txBody>
      <dsp:txXfrm>
        <a:off x="1916564" y="145076"/>
        <a:ext cx="908592" cy="908592"/>
      </dsp:txXfrm>
    </dsp:sp>
    <dsp:sp modelId="{7AB56888-95F5-4141-A338-7DD4FD4994F5}">
      <dsp:nvSpPr>
        <dsp:cNvPr id="0" name=""/>
        <dsp:cNvSpPr/>
      </dsp:nvSpPr>
      <dsp:spPr>
        <a:xfrm>
          <a:off x="3414209" y="1164783"/>
          <a:ext cx="1284942" cy="1284942"/>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ysClr val="window" lastClr="FFFFFF"/>
              </a:solidFill>
              <a:latin typeface="Calibri" panose="020F0502020204030204"/>
              <a:ea typeface="+mn-ea"/>
              <a:cs typeface="+mn-cs"/>
            </a:rPr>
            <a:t>Femicidios en contexto de criminalidad organizada</a:t>
          </a:r>
        </a:p>
      </dsp:txBody>
      <dsp:txXfrm>
        <a:off x="3602384" y="1352958"/>
        <a:ext cx="908592" cy="908592"/>
      </dsp:txXfrm>
    </dsp:sp>
    <dsp:sp modelId="{0BF062D5-C873-4C4A-898D-9345565BA0F1}">
      <dsp:nvSpPr>
        <dsp:cNvPr id="0" name=""/>
        <dsp:cNvSpPr/>
      </dsp:nvSpPr>
      <dsp:spPr>
        <a:xfrm>
          <a:off x="2650631" y="3163521"/>
          <a:ext cx="1524245" cy="1284942"/>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AR" sz="1400" kern="1200" dirty="0" err="1">
              <a:solidFill>
                <a:sysClr val="window" lastClr="FFFFFF"/>
              </a:solidFill>
              <a:latin typeface="Calibri" panose="020F0502020204030204"/>
              <a:ea typeface="+mn-ea"/>
              <a:cs typeface="+mn-cs"/>
            </a:rPr>
            <a:t>Travesticidio</a:t>
          </a:r>
          <a:r>
            <a:rPr lang="es-AR" sz="1400" kern="1200" dirty="0">
              <a:solidFill>
                <a:sysClr val="window" lastClr="FFFFFF"/>
              </a:solidFill>
              <a:latin typeface="Calibri" panose="020F0502020204030204"/>
              <a:ea typeface="+mn-ea"/>
              <a:cs typeface="+mn-cs"/>
            </a:rPr>
            <a:t>/</a:t>
          </a:r>
        </a:p>
        <a:p>
          <a:pPr marL="0" lvl="0" indent="0" algn="ctr" defTabSz="622300">
            <a:lnSpc>
              <a:spcPct val="90000"/>
            </a:lnSpc>
            <a:spcBef>
              <a:spcPct val="0"/>
            </a:spcBef>
            <a:spcAft>
              <a:spcPct val="35000"/>
            </a:spcAft>
            <a:buNone/>
          </a:pPr>
          <a:r>
            <a:rPr lang="es-AR" sz="1400" kern="1200" dirty="0" err="1">
              <a:solidFill>
                <a:sysClr val="window" lastClr="FFFFFF"/>
              </a:solidFill>
              <a:latin typeface="Calibri" panose="020F0502020204030204"/>
              <a:ea typeface="+mn-ea"/>
              <a:cs typeface="+mn-cs"/>
            </a:rPr>
            <a:t>transfemicidio</a:t>
          </a:r>
          <a:endParaRPr lang="es-AR" sz="1400" kern="1200" dirty="0">
            <a:solidFill>
              <a:sysClr val="window" lastClr="FFFFFF"/>
            </a:solidFill>
            <a:latin typeface="Calibri" panose="020F0502020204030204"/>
            <a:ea typeface="+mn-ea"/>
            <a:cs typeface="+mn-cs"/>
          </a:endParaRPr>
        </a:p>
      </dsp:txBody>
      <dsp:txXfrm>
        <a:off x="2873852" y="3351696"/>
        <a:ext cx="1077803" cy="908592"/>
      </dsp:txXfrm>
    </dsp:sp>
    <dsp:sp modelId="{656A19F4-B0DF-4162-9036-41F30F717FA4}">
      <dsp:nvSpPr>
        <dsp:cNvPr id="0" name=""/>
        <dsp:cNvSpPr/>
      </dsp:nvSpPr>
      <dsp:spPr>
        <a:xfrm>
          <a:off x="686495" y="3163521"/>
          <a:ext cx="1284942" cy="1284942"/>
        </a:xfrm>
        <a:prstGeom prst="ellipse">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ysClr val="window" lastClr="FFFFFF"/>
              </a:solidFill>
              <a:latin typeface="Calibri" panose="020F0502020204030204"/>
              <a:ea typeface="+mn-ea"/>
              <a:cs typeface="+mn-cs"/>
            </a:rPr>
            <a:t>Otros contextos femicidas</a:t>
          </a:r>
        </a:p>
      </dsp:txBody>
      <dsp:txXfrm>
        <a:off x="874670" y="3351696"/>
        <a:ext cx="908592" cy="908592"/>
      </dsp:txXfrm>
    </dsp:sp>
    <dsp:sp modelId="{5C0DAD32-2D37-429A-A762-52E73AC32F76}">
      <dsp:nvSpPr>
        <dsp:cNvPr id="0" name=""/>
        <dsp:cNvSpPr/>
      </dsp:nvSpPr>
      <dsp:spPr>
        <a:xfrm>
          <a:off x="-68239" y="1240127"/>
          <a:ext cx="1506559" cy="1168129"/>
        </a:xfrm>
        <a:prstGeom prst="ellipse">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ysClr val="window" lastClr="FFFFFF"/>
              </a:solidFill>
              <a:latin typeface="Calibri" panose="020F0502020204030204"/>
              <a:ea typeface="+mn-ea"/>
              <a:cs typeface="+mn-cs"/>
            </a:rPr>
            <a:t>Femicidio sexual o no íntimo</a:t>
          </a:r>
        </a:p>
      </dsp:txBody>
      <dsp:txXfrm>
        <a:off x="152391" y="1411196"/>
        <a:ext cx="1065299" cy="8259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4CC3-DB1E-1941-9D9D-460745E65AEF}">
      <dsp:nvSpPr>
        <dsp:cNvPr id="0" name=""/>
        <dsp:cNvSpPr/>
      </dsp:nvSpPr>
      <dsp:spPr>
        <a:xfrm>
          <a:off x="0" y="0"/>
          <a:ext cx="4609734" cy="440535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AR" sz="2400" b="1" kern="1200" dirty="0">
              <a:solidFill>
                <a:prstClr val="white"/>
              </a:solidFill>
              <a:latin typeface="Gill Sans MT"/>
              <a:ea typeface="+mn-ea"/>
              <a:cs typeface="+mn-cs"/>
            </a:rPr>
            <a:t>Incluir los contextos femicidas</a:t>
          </a:r>
        </a:p>
        <a:p>
          <a:pPr marL="0" lvl="0" indent="0" algn="ctr" defTabSz="1066800">
            <a:lnSpc>
              <a:spcPct val="90000"/>
            </a:lnSpc>
            <a:spcBef>
              <a:spcPct val="0"/>
            </a:spcBef>
            <a:spcAft>
              <a:spcPct val="35000"/>
            </a:spcAft>
            <a:buNone/>
          </a:pPr>
          <a:r>
            <a:rPr lang="es-AR" sz="2000" kern="1200" dirty="0">
              <a:solidFill>
                <a:prstClr val="white"/>
              </a:solidFill>
              <a:latin typeface="Gill Sans MT"/>
              <a:ea typeface="+mn-ea"/>
              <a:cs typeface="+mn-cs"/>
            </a:rPr>
            <a:t>UFEM incorporó los contextos de travesticio y transfemicidio y adaptó el contexto de femicidio en contexto de criminalidad organizada.</a:t>
          </a:r>
        </a:p>
        <a:p>
          <a:pPr marL="0" lvl="0" indent="0" algn="ctr" defTabSz="1066800">
            <a:lnSpc>
              <a:spcPct val="90000"/>
            </a:lnSpc>
            <a:spcBef>
              <a:spcPct val="0"/>
            </a:spcBef>
            <a:spcAft>
              <a:spcPct val="35000"/>
            </a:spcAft>
            <a:buNone/>
          </a:pPr>
          <a:endParaRPr lang="es-AR" sz="2000" kern="1200" dirty="0">
            <a:solidFill>
              <a:prstClr val="white"/>
            </a:solidFill>
            <a:latin typeface="Gill Sans MT"/>
            <a:ea typeface="+mn-ea"/>
            <a:cs typeface="+mn-cs"/>
          </a:endParaRPr>
        </a:p>
        <a:p>
          <a:pPr marL="0" lvl="0" indent="0" algn="ctr" defTabSz="1066800">
            <a:lnSpc>
              <a:spcPct val="90000"/>
            </a:lnSpc>
            <a:spcBef>
              <a:spcPct val="0"/>
            </a:spcBef>
            <a:spcAft>
              <a:spcPct val="35000"/>
            </a:spcAft>
            <a:buNone/>
          </a:pPr>
          <a:r>
            <a:rPr lang="es-AR" sz="2400" b="1" kern="1200" dirty="0">
              <a:solidFill>
                <a:prstClr val="white"/>
              </a:solidFill>
              <a:latin typeface="Gill Sans MT"/>
              <a:ea typeface="+mn-ea"/>
              <a:cs typeface="+mn-cs"/>
            </a:rPr>
            <a:t>Incorporar el reconocimiento de los signos e indicios de violencia de género asociados en las distintas fases y escenarios de la investigación</a:t>
          </a:r>
          <a:endParaRPr lang="es-ES" sz="2400" b="1" kern="1200" dirty="0">
            <a:solidFill>
              <a:prstClr val="white"/>
            </a:solidFill>
            <a:latin typeface="Gill Sans MT"/>
            <a:ea typeface="+mn-ea"/>
            <a:cs typeface="+mn-cs"/>
          </a:endParaRPr>
        </a:p>
      </dsp:txBody>
      <dsp:txXfrm>
        <a:off x="0" y="0"/>
        <a:ext cx="4609734" cy="4405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F1398-55F9-C645-AD92-80C766E07C6D}">
      <dsp:nvSpPr>
        <dsp:cNvPr id="0" name=""/>
        <dsp:cNvSpPr/>
      </dsp:nvSpPr>
      <dsp:spPr>
        <a:xfrm>
          <a:off x="437625" y="87"/>
          <a:ext cx="3851101" cy="2310661"/>
        </a:xfrm>
        <a:prstGeom prst="rect">
          <a:avLst/>
        </a:prstGeo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prstClr val="white"/>
              </a:solidFill>
              <a:latin typeface="Gill Sans MT"/>
              <a:ea typeface="+mn-ea"/>
              <a:cs typeface="+mn-cs"/>
            </a:rPr>
            <a:t>Conceptos jurídicos vinculados con la calificación legal de los hechos</a:t>
          </a:r>
        </a:p>
      </dsp:txBody>
      <dsp:txXfrm>
        <a:off x="437625" y="87"/>
        <a:ext cx="3851101" cy="2310661"/>
      </dsp:txXfrm>
    </dsp:sp>
    <dsp:sp modelId="{817EA1F7-C8C3-434C-ADD8-2088F0247443}">
      <dsp:nvSpPr>
        <dsp:cNvPr id="0" name=""/>
        <dsp:cNvSpPr/>
      </dsp:nvSpPr>
      <dsp:spPr>
        <a:xfrm>
          <a:off x="4673837" y="87"/>
          <a:ext cx="3851101" cy="2310661"/>
        </a:xfrm>
        <a:prstGeom prst="rect">
          <a:avLst/>
        </a:prstGeo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prstClr val="white"/>
              </a:solidFill>
              <a:latin typeface="Gill Sans MT"/>
              <a:ea typeface="+mn-ea"/>
              <a:cs typeface="+mn-cs"/>
            </a:rPr>
            <a:t>Otras cuestiones legales</a:t>
          </a:r>
        </a:p>
      </dsp:txBody>
      <dsp:txXfrm>
        <a:off x="4673837" y="87"/>
        <a:ext cx="3851101" cy="23106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08252-CE00-0F4F-9F5C-F123F6133CCB}">
      <dsp:nvSpPr>
        <dsp:cNvPr id="0" name=""/>
        <dsp:cNvSpPr/>
      </dsp:nvSpPr>
      <dsp:spPr>
        <a:xfrm>
          <a:off x="1130812" y="1833"/>
          <a:ext cx="3276812" cy="1966087"/>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s-ES_tradnl" sz="2800" kern="1200" dirty="0">
              <a:solidFill>
                <a:prstClr val="white"/>
              </a:solidFill>
              <a:latin typeface="Gill Sans MT"/>
              <a:ea typeface="+mn-ea"/>
              <a:cs typeface="+mn-cs"/>
            </a:rPr>
            <a:t>Incluir medidas de prueba concretas y listas de verificación</a:t>
          </a:r>
        </a:p>
      </dsp:txBody>
      <dsp:txXfrm>
        <a:off x="1130812" y="1833"/>
        <a:ext cx="3276812" cy="1966087"/>
      </dsp:txXfrm>
    </dsp:sp>
    <dsp:sp modelId="{2B374F62-F6C0-9646-8C60-A4DFD8206114}">
      <dsp:nvSpPr>
        <dsp:cNvPr id="0" name=""/>
        <dsp:cNvSpPr/>
      </dsp:nvSpPr>
      <dsp:spPr>
        <a:xfrm>
          <a:off x="4735306" y="1833"/>
          <a:ext cx="3276812" cy="1966087"/>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pautas respecto de los </a:t>
          </a:r>
          <a:r>
            <a:rPr lang="es-ES_tradnl" sz="2400" kern="1200" dirty="0" err="1">
              <a:solidFill>
                <a:prstClr val="white"/>
              </a:solidFill>
              <a:latin typeface="Gill Sans MT"/>
              <a:ea typeface="+mn-ea"/>
              <a:cs typeface="+mn-cs"/>
            </a:rPr>
            <a:t>femicidios</a:t>
          </a:r>
          <a:r>
            <a:rPr lang="es-ES_tradnl" sz="2400" kern="1200" dirty="0">
              <a:solidFill>
                <a:prstClr val="white"/>
              </a:solidFill>
              <a:latin typeface="Gill Sans MT"/>
              <a:ea typeface="+mn-ea"/>
              <a:cs typeface="+mn-cs"/>
            </a:rPr>
            <a:t> en que el agresor haya fallecido o esté prófugo </a:t>
          </a:r>
        </a:p>
      </dsp:txBody>
      <dsp:txXfrm>
        <a:off x="4735306" y="1833"/>
        <a:ext cx="3276812" cy="1966087"/>
      </dsp:txXfrm>
    </dsp:sp>
    <dsp:sp modelId="{207E70D8-041B-7444-BA31-66F8A4316503}">
      <dsp:nvSpPr>
        <dsp:cNvPr id="0" name=""/>
        <dsp:cNvSpPr/>
      </dsp:nvSpPr>
      <dsp:spPr>
        <a:xfrm>
          <a:off x="1130812" y="2295602"/>
          <a:ext cx="3276812" cy="1966087"/>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medidas y acciones para realizar durante la etapa del debate</a:t>
          </a:r>
        </a:p>
      </dsp:txBody>
      <dsp:txXfrm>
        <a:off x="1130812" y="2295602"/>
        <a:ext cx="3276812" cy="1966087"/>
      </dsp:txXfrm>
    </dsp:sp>
    <dsp:sp modelId="{EC947B9C-E4B1-B04D-A2B6-FA0D2805D655}">
      <dsp:nvSpPr>
        <dsp:cNvPr id="0" name=""/>
        <dsp:cNvSpPr/>
      </dsp:nvSpPr>
      <dsp:spPr>
        <a:xfrm>
          <a:off x="4735306" y="2295602"/>
          <a:ext cx="3276812" cy="1966087"/>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244600" rtl="0">
            <a:lnSpc>
              <a:spcPct val="90000"/>
            </a:lnSpc>
            <a:spcBef>
              <a:spcPct val="0"/>
            </a:spcBef>
            <a:spcAft>
              <a:spcPct val="35000"/>
            </a:spcAft>
            <a:buNone/>
          </a:pPr>
          <a:r>
            <a:rPr lang="es-ES_tradnl" sz="2400" kern="1200" dirty="0">
              <a:solidFill>
                <a:prstClr val="white"/>
              </a:solidFill>
              <a:latin typeface="Gill Sans MT"/>
              <a:ea typeface="+mn-ea"/>
              <a:cs typeface="+mn-cs"/>
            </a:rPr>
            <a:t>Incluir medidas vinculadas con la actuación en la etapa de ejecución</a:t>
          </a:r>
        </a:p>
      </dsp:txBody>
      <dsp:txXfrm>
        <a:off x="4735306" y="2295602"/>
        <a:ext cx="3276812" cy="19660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9647-D916-E143-BA3D-9E9DC8B68203}">
      <dsp:nvSpPr>
        <dsp:cNvPr id="0" name=""/>
        <dsp:cNvSpPr/>
      </dsp:nvSpPr>
      <dsp:spPr>
        <a:xfrm>
          <a:off x="1048" y="805116"/>
          <a:ext cx="4089611" cy="245376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prstClr val="white"/>
              </a:solidFill>
              <a:latin typeface="Gill Sans MT"/>
              <a:ea typeface="+mn-ea"/>
              <a:cs typeface="+mn-cs"/>
            </a:rPr>
            <a:t>Coordinación </a:t>
          </a:r>
          <a:r>
            <a:rPr lang="es-ES" sz="3600" kern="1200" dirty="0" err="1">
              <a:solidFill>
                <a:prstClr val="white"/>
              </a:solidFill>
              <a:latin typeface="Gill Sans MT"/>
              <a:ea typeface="+mn-ea"/>
              <a:cs typeface="+mn-cs"/>
            </a:rPr>
            <a:t>intrainstitucional</a:t>
          </a:r>
          <a:endParaRPr lang="es-ES" sz="3600" kern="1200" dirty="0">
            <a:solidFill>
              <a:prstClr val="white"/>
            </a:solidFill>
            <a:latin typeface="Gill Sans MT"/>
            <a:ea typeface="+mn-ea"/>
            <a:cs typeface="+mn-cs"/>
          </a:endParaRPr>
        </a:p>
      </dsp:txBody>
      <dsp:txXfrm>
        <a:off x="1048" y="805116"/>
        <a:ext cx="4089611" cy="2453766"/>
      </dsp:txXfrm>
    </dsp:sp>
    <dsp:sp modelId="{35ACA4DA-E899-6F45-8712-452780CC5BD2}">
      <dsp:nvSpPr>
        <dsp:cNvPr id="0" name=""/>
        <dsp:cNvSpPr/>
      </dsp:nvSpPr>
      <dsp:spPr>
        <a:xfrm>
          <a:off x="4499621" y="805116"/>
          <a:ext cx="4089611" cy="2453766"/>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244600">
            <a:lnSpc>
              <a:spcPct val="90000"/>
            </a:lnSpc>
            <a:spcBef>
              <a:spcPct val="0"/>
            </a:spcBef>
            <a:spcAft>
              <a:spcPct val="35000"/>
            </a:spcAft>
            <a:buNone/>
          </a:pPr>
          <a:r>
            <a:rPr lang="es-ES" sz="3600" kern="1200" dirty="0">
              <a:solidFill>
                <a:prstClr val="white"/>
              </a:solidFill>
              <a:latin typeface="Gill Sans MT"/>
              <a:ea typeface="+mn-ea"/>
              <a:cs typeface="+mn-cs"/>
            </a:rPr>
            <a:t>Coordinación interinstitucional</a:t>
          </a:r>
        </a:p>
      </dsp:txBody>
      <dsp:txXfrm>
        <a:off x="4499621" y="805116"/>
        <a:ext cx="4089611" cy="24537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D6D3F-C673-024E-8082-E386A3212B7A}">
      <dsp:nvSpPr>
        <dsp:cNvPr id="0" name=""/>
        <dsp:cNvSpPr/>
      </dsp:nvSpPr>
      <dsp:spPr>
        <a:xfrm>
          <a:off x="981" y="222797"/>
          <a:ext cx="3826852" cy="2296111"/>
        </a:xfrm>
        <a:prstGeom prst="rect">
          <a:avLst/>
        </a:prstGeom>
        <a:solidFill>
          <a:srgbClr val="C0504D">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AR" sz="2800" kern="1200" dirty="0">
              <a:solidFill>
                <a:prstClr val="white"/>
              </a:solidFill>
              <a:latin typeface="Gill Sans MT"/>
              <a:ea typeface="+mn-ea"/>
              <a:cs typeface="+mn-cs"/>
            </a:rPr>
            <a:t>Incluir el concepto de víctima y las medidas destinadas a asegurar sus derechos</a:t>
          </a:r>
          <a:endParaRPr lang="es-ES" sz="2800" kern="1200" dirty="0">
            <a:solidFill>
              <a:prstClr val="white"/>
            </a:solidFill>
            <a:latin typeface="Gill Sans MT"/>
            <a:ea typeface="+mn-ea"/>
            <a:cs typeface="+mn-cs"/>
          </a:endParaRPr>
        </a:p>
      </dsp:txBody>
      <dsp:txXfrm>
        <a:off x="981" y="222797"/>
        <a:ext cx="3826852" cy="2296111"/>
      </dsp:txXfrm>
    </dsp:sp>
    <dsp:sp modelId="{A8D597D6-613A-3944-86C6-9F0DCE776603}">
      <dsp:nvSpPr>
        <dsp:cNvPr id="0" name=""/>
        <dsp:cNvSpPr/>
      </dsp:nvSpPr>
      <dsp:spPr>
        <a:xfrm>
          <a:off x="4210518" y="222797"/>
          <a:ext cx="3826852" cy="2296111"/>
        </a:xfrm>
        <a:prstGeom prst="rect">
          <a:avLst/>
        </a:prstGeom>
        <a:solidFill>
          <a:srgbClr val="D9969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Incluir las medidas para asegurar sus derechos</a:t>
          </a:r>
        </a:p>
      </dsp:txBody>
      <dsp:txXfrm>
        <a:off x="4210518" y="222797"/>
        <a:ext cx="3826852" cy="2296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7A25-6E18-D349-99B0-8655806624FF}">
      <dsp:nvSpPr>
        <dsp:cNvPr id="0" name=""/>
        <dsp:cNvSpPr/>
      </dsp:nvSpPr>
      <dsp:spPr>
        <a:xfrm>
          <a:off x="707361" y="3215"/>
          <a:ext cx="6393991" cy="3836394"/>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AR" sz="4400" kern="1200" dirty="0">
              <a:solidFill>
                <a:schemeClr val="bg1"/>
              </a:solidFill>
              <a:latin typeface="+mn-lt"/>
              <a:ea typeface="+mn-ea"/>
              <a:cs typeface="+mn-cs"/>
            </a:rPr>
            <a:t>Incluir medidas para lograr una reparación integral y transformadora</a:t>
          </a:r>
          <a:endParaRPr lang="es-ES" sz="4400" kern="1200" dirty="0">
            <a:solidFill>
              <a:schemeClr val="bg1"/>
            </a:solidFill>
            <a:latin typeface="+mn-lt"/>
            <a:ea typeface="+mn-ea"/>
            <a:cs typeface="+mn-cs"/>
          </a:endParaRPr>
        </a:p>
      </dsp:txBody>
      <dsp:txXfrm>
        <a:off x="707361" y="3215"/>
        <a:ext cx="6393991" cy="38363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F5AF-A293-F44E-93FB-37BB6EFB96EA}">
      <dsp:nvSpPr>
        <dsp:cNvPr id="0" name=""/>
        <dsp:cNvSpPr/>
      </dsp:nvSpPr>
      <dsp:spPr>
        <a:xfrm>
          <a:off x="0" y="37172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7FC7B89F-14E4-5449-8AFB-C9EE5F68FF3B}">
      <dsp:nvSpPr>
        <dsp:cNvPr id="0" name=""/>
        <dsp:cNvSpPr/>
      </dsp:nvSpPr>
      <dsp:spPr>
        <a:xfrm>
          <a:off x="406400" y="4700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s-AR" sz="2400" kern="1200" dirty="0">
              <a:solidFill>
                <a:schemeClr val="bg1"/>
              </a:solidFill>
              <a:latin typeface="+mn-lt"/>
              <a:ea typeface="+mn-ea"/>
              <a:cs typeface="+mn-cs"/>
            </a:rPr>
            <a:t>Diseño y estrategias de comunicación</a:t>
          </a:r>
          <a:endParaRPr lang="es-ES" sz="2400" kern="1200" dirty="0">
            <a:solidFill>
              <a:schemeClr val="bg1"/>
            </a:solidFill>
            <a:latin typeface="+mn-lt"/>
            <a:ea typeface="+mn-ea"/>
            <a:cs typeface="+mn-cs"/>
          </a:endParaRPr>
        </a:p>
      </dsp:txBody>
      <dsp:txXfrm>
        <a:off x="438103" y="78703"/>
        <a:ext cx="5626194" cy="586034"/>
      </dsp:txXfrm>
    </dsp:sp>
    <dsp:sp modelId="{B2DD415E-76BD-E245-BABB-1336F4790CDB}">
      <dsp:nvSpPr>
        <dsp:cNvPr id="0" name=""/>
        <dsp:cNvSpPr/>
      </dsp:nvSpPr>
      <dsp:spPr>
        <a:xfrm>
          <a:off x="0" y="136964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6DF0E36D-9280-8244-89EC-D8F887E45847}">
      <dsp:nvSpPr>
        <dsp:cNvPr id="0" name=""/>
        <dsp:cNvSpPr/>
      </dsp:nvSpPr>
      <dsp:spPr>
        <a:xfrm>
          <a:off x="406400" y="104492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s-AR" sz="2400" kern="1200" dirty="0">
              <a:solidFill>
                <a:prstClr val="white"/>
              </a:solidFill>
              <a:latin typeface="Gill Sans MT"/>
              <a:ea typeface="+mn-ea"/>
              <a:cs typeface="+mn-cs"/>
            </a:rPr>
            <a:t>Programa de capacitación</a:t>
          </a:r>
          <a:endParaRPr lang="es-ES" sz="2400" kern="1200" dirty="0">
            <a:solidFill>
              <a:prstClr val="white"/>
            </a:solidFill>
            <a:latin typeface="Gill Sans MT"/>
            <a:ea typeface="+mn-ea"/>
            <a:cs typeface="+mn-cs"/>
          </a:endParaRPr>
        </a:p>
      </dsp:txBody>
      <dsp:txXfrm>
        <a:off x="438103" y="1076623"/>
        <a:ext cx="5626194" cy="586034"/>
      </dsp:txXfrm>
    </dsp:sp>
    <dsp:sp modelId="{3343E684-9136-9C46-8B67-E7881385437A}">
      <dsp:nvSpPr>
        <dsp:cNvPr id="0" name=""/>
        <dsp:cNvSpPr/>
      </dsp:nvSpPr>
      <dsp:spPr>
        <a:xfrm>
          <a:off x="0" y="2367560"/>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9A302827-32F4-5445-8BD4-CAE2AC8EFBB8}">
      <dsp:nvSpPr>
        <dsp:cNvPr id="0" name=""/>
        <dsp:cNvSpPr/>
      </dsp:nvSpPr>
      <dsp:spPr>
        <a:xfrm>
          <a:off x="406400" y="2042840"/>
          <a:ext cx="568960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s-AR" sz="2400" kern="1200" dirty="0">
              <a:solidFill>
                <a:prstClr val="white"/>
              </a:solidFill>
              <a:latin typeface="Gill Sans MT"/>
              <a:ea typeface="+mn-ea"/>
              <a:cs typeface="+mn-cs"/>
            </a:rPr>
            <a:t>Medición del impacto de implementación</a:t>
          </a:r>
          <a:endParaRPr lang="es-ES" sz="2400" kern="1200" dirty="0">
            <a:solidFill>
              <a:prstClr val="white"/>
            </a:solidFill>
            <a:latin typeface="Gill Sans MT"/>
            <a:ea typeface="+mn-ea"/>
            <a:cs typeface="+mn-cs"/>
          </a:endParaRPr>
        </a:p>
      </dsp:txBody>
      <dsp:txXfrm>
        <a:off x="438103" y="2074543"/>
        <a:ext cx="5626194" cy="586034"/>
      </dsp:txXfrm>
    </dsp:sp>
    <dsp:sp modelId="{D55ADA07-8270-B443-A17C-5DFF5DDFEF85}">
      <dsp:nvSpPr>
        <dsp:cNvPr id="0" name=""/>
        <dsp:cNvSpPr/>
      </dsp:nvSpPr>
      <dsp:spPr>
        <a:xfrm>
          <a:off x="0" y="3365481"/>
          <a:ext cx="8128001" cy="55440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18B08067-C8F1-5E45-891C-6CAC92156F02}">
      <dsp:nvSpPr>
        <dsp:cNvPr id="0" name=""/>
        <dsp:cNvSpPr/>
      </dsp:nvSpPr>
      <dsp:spPr>
        <a:xfrm>
          <a:off x="403225" y="3040760"/>
          <a:ext cx="7720590" cy="649440"/>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s-ES" sz="2400" kern="1200" dirty="0">
              <a:solidFill>
                <a:prstClr val="white"/>
              </a:solidFill>
              <a:latin typeface="Gill Sans MT"/>
              <a:ea typeface="+mn-ea"/>
              <a:cs typeface="+mn-cs"/>
            </a:rPr>
            <a:t>Difusión del Protocolo ante otros Ministerios Públicos del país y la región</a:t>
          </a:r>
        </a:p>
      </dsp:txBody>
      <dsp:txXfrm>
        <a:off x="434928" y="3072463"/>
        <a:ext cx="765718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93D47-15DE-4CB3-8108-CD03E315F267}">
      <dsp:nvSpPr>
        <dsp:cNvPr id="0" name=""/>
        <dsp:cNvSpPr/>
      </dsp:nvSpPr>
      <dsp:spPr>
        <a:xfrm>
          <a:off x="288022" y="34651"/>
          <a:ext cx="8568971" cy="1157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t>Investigaciones parciales o inconclusas (por fuga o suicidio del acusado; falta de resolución del caso; ocultamiento tras casos de suicidio o accidente; recolección incompleta de las pruebas).</a:t>
          </a:r>
        </a:p>
      </dsp:txBody>
      <dsp:txXfrm>
        <a:off x="344508" y="91137"/>
        <a:ext cx="8455999" cy="1044158"/>
      </dsp:txXfrm>
    </dsp:sp>
    <dsp:sp modelId="{9FED9236-4270-427A-B644-FE9F3D9BFB73}">
      <dsp:nvSpPr>
        <dsp:cNvPr id="0" name=""/>
        <dsp:cNvSpPr/>
      </dsp:nvSpPr>
      <dsp:spPr>
        <a:xfrm>
          <a:off x="288022" y="1258022"/>
          <a:ext cx="8568971" cy="1157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t>Calificaciones jurídicas erróneas.</a:t>
          </a:r>
        </a:p>
      </dsp:txBody>
      <dsp:txXfrm>
        <a:off x="344508" y="1314508"/>
        <a:ext cx="8455999" cy="1044158"/>
      </dsp:txXfrm>
    </dsp:sp>
    <dsp:sp modelId="{60A1821A-E1DC-4B44-B21A-84046CC788B0}">
      <dsp:nvSpPr>
        <dsp:cNvPr id="0" name=""/>
        <dsp:cNvSpPr/>
      </dsp:nvSpPr>
      <dsp:spPr>
        <a:xfrm>
          <a:off x="288022" y="2481392"/>
          <a:ext cx="8568971" cy="1157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t>Invisibilización de otras violencias en razón del género además de la doméstica (errónea calificación de los casos). </a:t>
          </a:r>
        </a:p>
      </dsp:txBody>
      <dsp:txXfrm>
        <a:off x="344508" y="2537878"/>
        <a:ext cx="8455999" cy="1044158"/>
      </dsp:txXfrm>
    </dsp:sp>
    <dsp:sp modelId="{984C194C-30A3-49A0-940D-65555A3A38BC}">
      <dsp:nvSpPr>
        <dsp:cNvPr id="0" name=""/>
        <dsp:cNvSpPr/>
      </dsp:nvSpPr>
      <dsp:spPr>
        <a:xfrm>
          <a:off x="288022" y="3704762"/>
          <a:ext cx="8568971" cy="1157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a:t>Desdoblamiento de femicidios y crimen organizado.</a:t>
          </a:r>
        </a:p>
      </dsp:txBody>
      <dsp:txXfrm>
        <a:off x="344508" y="3761248"/>
        <a:ext cx="8455999" cy="1044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3D6F-5631-4003-90FC-83242ABD78ED}">
      <dsp:nvSpPr>
        <dsp:cNvPr id="0" name=""/>
        <dsp:cNvSpPr/>
      </dsp:nvSpPr>
      <dsp:spPr>
        <a:xfrm>
          <a:off x="252015" y="29846"/>
          <a:ext cx="8467671"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t>Deficiencias estructurales de la organización institucional para el abordaje de estos casos. </a:t>
          </a:r>
        </a:p>
      </dsp:txBody>
      <dsp:txXfrm>
        <a:off x="305017" y="82848"/>
        <a:ext cx="8361667" cy="979756"/>
      </dsp:txXfrm>
    </dsp:sp>
    <dsp:sp modelId="{8C6F4806-206C-4F69-BBAA-384E44A84E1B}">
      <dsp:nvSpPr>
        <dsp:cNvPr id="0" name=""/>
        <dsp:cNvSpPr/>
      </dsp:nvSpPr>
      <dsp:spPr>
        <a:xfrm>
          <a:off x="252015" y="1282645"/>
          <a:ext cx="8467671"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solidFill>
                <a:prstClr val="white"/>
              </a:solidFill>
              <a:latin typeface="Gill Sans MT"/>
              <a:ea typeface="+mn-ea"/>
              <a:cs typeface="+mn-cs"/>
            </a:rPr>
            <a:t>Falta de coordinación entre agencias</a:t>
          </a:r>
          <a:r>
            <a:rPr lang="es-AR" sz="2800" kern="1200" dirty="0"/>
            <a:t>.</a:t>
          </a:r>
        </a:p>
      </dsp:txBody>
      <dsp:txXfrm>
        <a:off x="305017" y="1335647"/>
        <a:ext cx="8361667" cy="979756"/>
      </dsp:txXfrm>
    </dsp:sp>
    <dsp:sp modelId="{4E109A8A-2283-4276-8E00-720FA5FDD493}">
      <dsp:nvSpPr>
        <dsp:cNvPr id="0" name=""/>
        <dsp:cNvSpPr/>
      </dsp:nvSpPr>
      <dsp:spPr>
        <a:xfrm>
          <a:off x="252015" y="2535445"/>
          <a:ext cx="8467671"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solidFill>
                <a:prstClr val="white"/>
              </a:solidFill>
              <a:latin typeface="Gill Sans MT"/>
              <a:ea typeface="+mn-ea"/>
              <a:cs typeface="+mn-cs"/>
            </a:rPr>
            <a:t>Escasa preparación técnica/forense en las/os investigadores</a:t>
          </a:r>
          <a:r>
            <a:rPr lang="es-AR" sz="2800" kern="1200" dirty="0"/>
            <a:t>.</a:t>
          </a:r>
        </a:p>
      </dsp:txBody>
      <dsp:txXfrm>
        <a:off x="305017" y="2588447"/>
        <a:ext cx="8361667" cy="979756"/>
      </dsp:txXfrm>
    </dsp:sp>
    <dsp:sp modelId="{B01458EE-1543-4504-BBC1-68C81968D6BF}">
      <dsp:nvSpPr>
        <dsp:cNvPr id="0" name=""/>
        <dsp:cNvSpPr/>
      </dsp:nvSpPr>
      <dsp:spPr>
        <a:xfrm>
          <a:off x="252015" y="3788246"/>
          <a:ext cx="8467671"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AR" sz="2200" kern="1200" dirty="0">
              <a:solidFill>
                <a:prstClr val="white"/>
              </a:solidFill>
              <a:latin typeface="Gill Sans MT"/>
              <a:ea typeface="+mn-ea"/>
              <a:cs typeface="+mn-cs"/>
            </a:rPr>
            <a:t>Dificultades en el acceso a la justicia para las víctimas indirectas. Revictimización y maltrato a víctimas secundarias.</a:t>
          </a:r>
          <a:r>
            <a:rPr lang="es-AR" sz="2800" kern="1200" dirty="0"/>
            <a:t> </a:t>
          </a:r>
        </a:p>
      </dsp:txBody>
      <dsp:txXfrm>
        <a:off x="305017" y="3841248"/>
        <a:ext cx="8361667" cy="979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E4379-B012-A548-8003-3CC8D3A0A731}">
      <dsp:nvSpPr>
        <dsp:cNvPr id="0" name=""/>
        <dsp:cNvSpPr/>
      </dsp:nvSpPr>
      <dsp:spPr>
        <a:xfrm>
          <a:off x="5281177" y="3771109"/>
          <a:ext cx="618334"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5574886" y="3801371"/>
        <a:ext cx="0" cy="0"/>
      </dsp:txXfrm>
    </dsp:sp>
    <dsp:sp modelId="{47B7FCB2-D5A3-8045-B4B7-D4A986AAF94C}">
      <dsp:nvSpPr>
        <dsp:cNvPr id="0" name=""/>
        <dsp:cNvSpPr/>
      </dsp:nvSpPr>
      <dsp:spPr>
        <a:xfrm>
          <a:off x="1571172" y="2485332"/>
          <a:ext cx="618334" cy="1331496"/>
        </a:xfrm>
        <a:custGeom>
          <a:avLst/>
          <a:gdLst/>
          <a:ahLst/>
          <a:cxnLst/>
          <a:rect l="0" t="0" r="0" b="0"/>
          <a:pathLst>
            <a:path>
              <a:moveTo>
                <a:pt x="0" y="0"/>
              </a:moveTo>
              <a:lnTo>
                <a:pt x="273019" y="0"/>
              </a:lnTo>
              <a:lnTo>
                <a:pt x="273019" y="1175819"/>
              </a:lnTo>
              <a:lnTo>
                <a:pt x="546039" y="1175819"/>
              </a:lnTo>
            </a:path>
          </a:pathLst>
        </a:custGeom>
        <a:noFill/>
        <a:ln w="9525" cap="flat" cmpd="sng" algn="ctr">
          <a:solidFill>
            <a:srgbClr val="4F81B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843637" y="3114379"/>
        <a:ext cx="0" cy="0"/>
      </dsp:txXfrm>
    </dsp:sp>
    <dsp:sp modelId="{CE04A6AB-99ED-CC4A-8245-DCC6ECE520E4}">
      <dsp:nvSpPr>
        <dsp:cNvPr id="0" name=""/>
        <dsp:cNvSpPr/>
      </dsp:nvSpPr>
      <dsp:spPr>
        <a:xfrm>
          <a:off x="5281177" y="2439612"/>
          <a:ext cx="618334"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5574886" y="2469874"/>
        <a:ext cx="0" cy="0"/>
      </dsp:txXfrm>
    </dsp:sp>
    <dsp:sp modelId="{16F40A99-8021-EB42-A868-C631EB26831A}">
      <dsp:nvSpPr>
        <dsp:cNvPr id="0" name=""/>
        <dsp:cNvSpPr/>
      </dsp:nvSpPr>
      <dsp:spPr>
        <a:xfrm>
          <a:off x="1571172" y="2439612"/>
          <a:ext cx="618334" cy="91440"/>
        </a:xfrm>
        <a:custGeom>
          <a:avLst/>
          <a:gdLst/>
          <a:ahLst/>
          <a:cxnLst/>
          <a:rect l="0" t="0" r="0" b="0"/>
          <a:pathLst>
            <a:path>
              <a:moveTo>
                <a:pt x="0" y="45720"/>
              </a:moveTo>
              <a:lnTo>
                <a:pt x="546039" y="45720"/>
              </a:lnTo>
            </a:path>
          </a:pathLst>
        </a:custGeom>
        <a:noFill/>
        <a:ln w="9525" cap="flat" cmpd="sng" algn="ctr">
          <a:solidFill>
            <a:srgbClr val="4F81B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864881" y="2469874"/>
        <a:ext cx="0" cy="0"/>
      </dsp:txXfrm>
    </dsp:sp>
    <dsp:sp modelId="{172639A2-1298-A74F-983D-8430C8426149}">
      <dsp:nvSpPr>
        <dsp:cNvPr id="0" name=""/>
        <dsp:cNvSpPr/>
      </dsp:nvSpPr>
      <dsp:spPr>
        <a:xfrm>
          <a:off x="5310888" y="1099047"/>
          <a:ext cx="588623" cy="91440"/>
        </a:xfrm>
        <a:custGeom>
          <a:avLst/>
          <a:gdLst/>
          <a:ahLst/>
          <a:cxnLst/>
          <a:rect l="0" t="0" r="0" b="0"/>
          <a:pathLst>
            <a:path>
              <a:moveTo>
                <a:pt x="0" y="45720"/>
              </a:moveTo>
              <a:lnTo>
                <a:pt x="546039" y="45720"/>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5590483" y="1130050"/>
        <a:ext cx="0" cy="0"/>
      </dsp:txXfrm>
    </dsp:sp>
    <dsp:sp modelId="{32382F9B-E3BE-C74B-A546-154928EA11EF}">
      <dsp:nvSpPr>
        <dsp:cNvPr id="0" name=""/>
        <dsp:cNvSpPr/>
      </dsp:nvSpPr>
      <dsp:spPr>
        <a:xfrm>
          <a:off x="1571172" y="1144767"/>
          <a:ext cx="648045" cy="1340564"/>
        </a:xfrm>
        <a:custGeom>
          <a:avLst/>
          <a:gdLst/>
          <a:ahLst/>
          <a:cxnLst/>
          <a:rect l="0" t="0" r="0" b="0"/>
          <a:pathLst>
            <a:path>
              <a:moveTo>
                <a:pt x="0" y="1175819"/>
              </a:moveTo>
              <a:lnTo>
                <a:pt x="273019" y="1175819"/>
              </a:lnTo>
              <a:lnTo>
                <a:pt x="273019" y="0"/>
              </a:lnTo>
              <a:lnTo>
                <a:pt x="546039" y="0"/>
              </a:lnTo>
            </a:path>
          </a:pathLst>
        </a:custGeom>
        <a:noFill/>
        <a:ln w="9525" cap="flat" cmpd="sng" algn="ctr">
          <a:solidFill>
            <a:srgbClr val="4F81B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857970" y="1777825"/>
        <a:ext cx="0" cy="0"/>
      </dsp:txXfrm>
    </dsp:sp>
    <dsp:sp modelId="{A61945BA-03DF-8545-AA28-73D5E29AE4D1}">
      <dsp:nvSpPr>
        <dsp:cNvPr id="0" name=""/>
        <dsp:cNvSpPr/>
      </dsp:nvSpPr>
      <dsp:spPr>
        <a:xfrm rot="16200000">
          <a:off x="-1380599" y="2014041"/>
          <a:ext cx="496096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solidFill>
                <a:prstClr val="white"/>
              </a:solidFill>
              <a:latin typeface="Gill Sans MT"/>
              <a:ea typeface="+mn-ea"/>
              <a:cs typeface="+mn-cs"/>
            </a:rPr>
            <a:t>Plan de trabajo</a:t>
          </a:r>
        </a:p>
      </dsp:txBody>
      <dsp:txXfrm>
        <a:off x="-1380599" y="2014041"/>
        <a:ext cx="4960961" cy="942582"/>
      </dsp:txXfrm>
    </dsp:sp>
    <dsp:sp modelId="{8A884282-24AC-0440-83D6-02EFE6872300}">
      <dsp:nvSpPr>
        <dsp:cNvPr id="0" name=""/>
        <dsp:cNvSpPr/>
      </dsp:nvSpPr>
      <dsp:spPr>
        <a:xfrm>
          <a:off x="2219217" y="673476"/>
          <a:ext cx="309167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I) Fase ejecutiva</a:t>
          </a:r>
        </a:p>
      </dsp:txBody>
      <dsp:txXfrm>
        <a:off x="2219217" y="673476"/>
        <a:ext cx="3091671" cy="942582"/>
      </dsp:txXfrm>
    </dsp:sp>
    <dsp:sp modelId="{96ADC512-ED2B-8545-902D-01A972584609}">
      <dsp:nvSpPr>
        <dsp:cNvPr id="0" name=""/>
        <dsp:cNvSpPr/>
      </dsp:nvSpPr>
      <dsp:spPr>
        <a:xfrm>
          <a:off x="5899512" y="682544"/>
          <a:ext cx="309167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577850">
            <a:lnSpc>
              <a:spcPct val="90000"/>
            </a:lnSpc>
            <a:spcBef>
              <a:spcPct val="0"/>
            </a:spcBef>
            <a:spcAft>
              <a:spcPct val="35000"/>
            </a:spcAft>
            <a:buNone/>
          </a:pPr>
          <a:r>
            <a:rPr lang="es-AR" sz="1600" kern="1200" dirty="0">
              <a:solidFill>
                <a:prstClr val="white"/>
              </a:solidFill>
              <a:latin typeface="Gill Sans MT"/>
              <a:ea typeface="+mn-ea"/>
              <a:cs typeface="+mn-cs"/>
            </a:rPr>
            <a:t>Antes de elaborar el documento, es necesario tomar algunas decisiones ejecutivas para asegurar los estándares del instrumento</a:t>
          </a:r>
          <a:r>
            <a:rPr lang="es-AR" sz="1300" kern="1200" dirty="0">
              <a:solidFill>
                <a:prstClr val="white"/>
              </a:solidFill>
              <a:latin typeface="Bell MT" panose="02020503060305020303" pitchFamily="18" charset="77"/>
              <a:ea typeface="+mn-ea"/>
              <a:cs typeface="+mn-cs"/>
            </a:rPr>
            <a:t>.</a:t>
          </a:r>
          <a:endParaRPr lang="es-ES" sz="1300" kern="1200" dirty="0">
            <a:solidFill>
              <a:prstClr val="white"/>
            </a:solidFill>
            <a:latin typeface="Bell MT" panose="02020503060305020303" pitchFamily="18" charset="77"/>
            <a:ea typeface="+mn-ea"/>
            <a:cs typeface="+mn-cs"/>
          </a:endParaRPr>
        </a:p>
      </dsp:txBody>
      <dsp:txXfrm>
        <a:off x="5899512" y="682544"/>
        <a:ext cx="3091671" cy="942582"/>
      </dsp:txXfrm>
    </dsp:sp>
    <dsp:sp modelId="{2346679A-E3DB-AC43-A23C-F56A59D5D949}">
      <dsp:nvSpPr>
        <dsp:cNvPr id="0" name=""/>
        <dsp:cNvSpPr/>
      </dsp:nvSpPr>
      <dsp:spPr>
        <a:xfrm>
          <a:off x="2189506" y="2014041"/>
          <a:ext cx="309167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II) Fase elaboración del documento</a:t>
          </a:r>
        </a:p>
      </dsp:txBody>
      <dsp:txXfrm>
        <a:off x="2189506" y="2014041"/>
        <a:ext cx="3091671" cy="942582"/>
      </dsp:txXfrm>
    </dsp:sp>
    <dsp:sp modelId="{4F290840-D126-EE42-9674-B79DEDED9F33}">
      <dsp:nvSpPr>
        <dsp:cNvPr id="0" name=""/>
        <dsp:cNvSpPr/>
      </dsp:nvSpPr>
      <dsp:spPr>
        <a:xfrm>
          <a:off x="5899512" y="1860772"/>
          <a:ext cx="3091671" cy="1249119"/>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AR" sz="1600" kern="1200" dirty="0">
              <a:solidFill>
                <a:prstClr val="white"/>
              </a:solidFill>
              <a:latin typeface="Gill Sans MT"/>
              <a:ea typeface="+mn-ea"/>
              <a:cs typeface="+mn-cs"/>
            </a:rPr>
            <a:t>Incorpora diversas dimensiones del fenómeno tales como la criminal, la jurídica, la procesal y probatoria, la institucional, la victimológica y la reparatoria.</a:t>
          </a:r>
          <a:endParaRPr lang="es-ES" sz="1600" kern="1200" dirty="0">
            <a:solidFill>
              <a:prstClr val="white"/>
            </a:solidFill>
            <a:latin typeface="Gill Sans MT"/>
            <a:ea typeface="+mn-ea"/>
            <a:cs typeface="+mn-cs"/>
          </a:endParaRPr>
        </a:p>
      </dsp:txBody>
      <dsp:txXfrm>
        <a:off x="5899512" y="1860772"/>
        <a:ext cx="3091671" cy="1249119"/>
      </dsp:txXfrm>
    </dsp:sp>
    <dsp:sp modelId="{0FDDE562-C197-C64F-A462-8F1E80E77255}">
      <dsp:nvSpPr>
        <dsp:cNvPr id="0" name=""/>
        <dsp:cNvSpPr/>
      </dsp:nvSpPr>
      <dsp:spPr>
        <a:xfrm>
          <a:off x="2189506" y="3345538"/>
          <a:ext cx="309167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III) Fase post elaboración</a:t>
          </a:r>
        </a:p>
      </dsp:txBody>
      <dsp:txXfrm>
        <a:off x="2189506" y="3345538"/>
        <a:ext cx="3091671" cy="942582"/>
      </dsp:txXfrm>
    </dsp:sp>
    <dsp:sp modelId="{55D919C3-D14B-584E-A199-F7CA6443A7A2}">
      <dsp:nvSpPr>
        <dsp:cNvPr id="0" name=""/>
        <dsp:cNvSpPr/>
      </dsp:nvSpPr>
      <dsp:spPr>
        <a:xfrm>
          <a:off x="5899512" y="3345538"/>
          <a:ext cx="3091671" cy="942582"/>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prstClr val="white"/>
              </a:solidFill>
              <a:latin typeface="Gill Sans MT"/>
              <a:ea typeface="+mn-ea"/>
              <a:cs typeface="+mn-cs"/>
            </a:rPr>
            <a:t>Incorpora una serie de recomendaciones para asegurar la difusión, capacitación y seguimiento de la implementación del documento.</a:t>
          </a:r>
        </a:p>
      </dsp:txBody>
      <dsp:txXfrm>
        <a:off x="5899512" y="3345538"/>
        <a:ext cx="3091671" cy="942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2221-63C5-EF49-B658-9C8A96250FA7}">
      <dsp:nvSpPr>
        <dsp:cNvPr id="0" name=""/>
        <dsp:cNvSpPr/>
      </dsp:nvSpPr>
      <dsp:spPr>
        <a:xfrm>
          <a:off x="1316996" y="2297708"/>
          <a:ext cx="566586" cy="1632507"/>
        </a:xfrm>
        <a:custGeom>
          <a:avLst/>
          <a:gdLst/>
          <a:ahLst/>
          <a:cxnLst/>
          <a:rect l="0" t="0" r="0" b="0"/>
          <a:pathLst>
            <a:path>
              <a:moveTo>
                <a:pt x="0" y="0"/>
              </a:moveTo>
              <a:lnTo>
                <a:pt x="351026" y="0"/>
              </a:lnTo>
              <a:lnTo>
                <a:pt x="351026" y="1589860"/>
              </a:lnTo>
              <a:lnTo>
                <a:pt x="702053" y="158986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557088" y="3070761"/>
        <a:ext cx="0" cy="0"/>
      </dsp:txXfrm>
    </dsp:sp>
    <dsp:sp modelId="{FF880FF0-5D91-9840-848B-0BCC89B43619}">
      <dsp:nvSpPr>
        <dsp:cNvPr id="0" name=""/>
        <dsp:cNvSpPr/>
      </dsp:nvSpPr>
      <dsp:spPr>
        <a:xfrm>
          <a:off x="1316996" y="2297708"/>
          <a:ext cx="572772" cy="582486"/>
        </a:xfrm>
        <a:custGeom>
          <a:avLst/>
          <a:gdLst/>
          <a:ahLst/>
          <a:cxnLst/>
          <a:rect l="0" t="0" r="0" b="0"/>
          <a:pathLst>
            <a:path>
              <a:moveTo>
                <a:pt x="0" y="0"/>
              </a:moveTo>
              <a:lnTo>
                <a:pt x="270895" y="0"/>
              </a:lnTo>
              <a:lnTo>
                <a:pt x="270895" y="557483"/>
              </a:lnTo>
              <a:lnTo>
                <a:pt x="541791" y="557483"/>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582959" y="2568528"/>
        <a:ext cx="0" cy="0"/>
      </dsp:txXfrm>
    </dsp:sp>
    <dsp:sp modelId="{D4B172D3-F021-D445-8DFA-2E890CB8481A}">
      <dsp:nvSpPr>
        <dsp:cNvPr id="0" name=""/>
        <dsp:cNvSpPr/>
      </dsp:nvSpPr>
      <dsp:spPr>
        <a:xfrm>
          <a:off x="1316996" y="1745126"/>
          <a:ext cx="572772" cy="552581"/>
        </a:xfrm>
        <a:custGeom>
          <a:avLst/>
          <a:gdLst/>
          <a:ahLst/>
          <a:cxnLst/>
          <a:rect l="0" t="0" r="0" b="0"/>
          <a:pathLst>
            <a:path>
              <a:moveTo>
                <a:pt x="0" y="516188"/>
              </a:moveTo>
              <a:lnTo>
                <a:pt x="270895" y="516188"/>
              </a:lnTo>
              <a:lnTo>
                <a:pt x="270895" y="0"/>
              </a:lnTo>
              <a:lnTo>
                <a:pt x="541791" y="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583485" y="2001520"/>
        <a:ext cx="0" cy="0"/>
      </dsp:txXfrm>
    </dsp:sp>
    <dsp:sp modelId="{B0948707-4C30-1A48-BBFD-6D06E1DBD47D}">
      <dsp:nvSpPr>
        <dsp:cNvPr id="0" name=""/>
        <dsp:cNvSpPr/>
      </dsp:nvSpPr>
      <dsp:spPr>
        <a:xfrm>
          <a:off x="1316996" y="610058"/>
          <a:ext cx="572772" cy="1687649"/>
        </a:xfrm>
        <a:custGeom>
          <a:avLst/>
          <a:gdLst/>
          <a:ahLst/>
          <a:cxnLst/>
          <a:rect l="0" t="0" r="0" b="0"/>
          <a:pathLst>
            <a:path>
              <a:moveTo>
                <a:pt x="0" y="1589860"/>
              </a:moveTo>
              <a:lnTo>
                <a:pt x="270895" y="1589860"/>
              </a:lnTo>
              <a:lnTo>
                <a:pt x="270895" y="0"/>
              </a:lnTo>
              <a:lnTo>
                <a:pt x="541791" y="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1558827" y="1409328"/>
        <a:ext cx="0" cy="0"/>
      </dsp:txXfrm>
    </dsp:sp>
    <dsp:sp modelId="{9CE6E5A1-AAD9-9147-A950-73D123E4017A}">
      <dsp:nvSpPr>
        <dsp:cNvPr id="0" name=""/>
        <dsp:cNvSpPr/>
      </dsp:nvSpPr>
      <dsp:spPr>
        <a:xfrm rot="16200000">
          <a:off x="-1417276" y="1861143"/>
          <a:ext cx="4595417" cy="87312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889000">
            <a:lnSpc>
              <a:spcPct val="90000"/>
            </a:lnSpc>
            <a:spcBef>
              <a:spcPct val="0"/>
            </a:spcBef>
            <a:spcAft>
              <a:spcPct val="35000"/>
            </a:spcAft>
            <a:buNone/>
          </a:pPr>
          <a:r>
            <a:rPr lang="es-ES" sz="3200" kern="1200" dirty="0">
              <a:solidFill>
                <a:prstClr val="white"/>
              </a:solidFill>
              <a:latin typeface="Gill Sans MT"/>
              <a:ea typeface="+mn-ea"/>
              <a:cs typeface="+mn-cs"/>
            </a:rPr>
            <a:t>1. Decisiones generales</a:t>
          </a:r>
        </a:p>
      </dsp:txBody>
      <dsp:txXfrm>
        <a:off x="-1417276" y="1861143"/>
        <a:ext cx="4595417" cy="873129"/>
      </dsp:txXfrm>
    </dsp:sp>
    <dsp:sp modelId="{62369B3E-AACD-9946-9E75-FED047E843A4}">
      <dsp:nvSpPr>
        <dsp:cNvPr id="0" name=""/>
        <dsp:cNvSpPr/>
      </dsp:nvSpPr>
      <dsp:spPr>
        <a:xfrm>
          <a:off x="1889769" y="173494"/>
          <a:ext cx="4158444" cy="87312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Elaborar un diagnóstico y decidir la necesidad y dimensión del protocolo</a:t>
          </a:r>
          <a:endParaRPr lang="es-ES" sz="2000" kern="1200" dirty="0">
            <a:solidFill>
              <a:prstClr val="white"/>
            </a:solidFill>
            <a:latin typeface="Gill Sans MT"/>
            <a:ea typeface="+mn-ea"/>
            <a:cs typeface="+mn-cs"/>
          </a:endParaRPr>
        </a:p>
      </dsp:txBody>
      <dsp:txXfrm>
        <a:off x="1889769" y="173494"/>
        <a:ext cx="4158444" cy="873129"/>
      </dsp:txXfrm>
    </dsp:sp>
    <dsp:sp modelId="{49B7FCE3-7A9C-2445-AE5B-C2A09D329582}">
      <dsp:nvSpPr>
        <dsp:cNvPr id="0" name=""/>
        <dsp:cNvSpPr/>
      </dsp:nvSpPr>
      <dsp:spPr>
        <a:xfrm>
          <a:off x="1889769" y="1264905"/>
          <a:ext cx="4097559" cy="960442"/>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Definir un cronograma y equipo de trabajo</a:t>
          </a:r>
          <a:endParaRPr lang="es-ES" sz="2000" kern="1200" dirty="0">
            <a:solidFill>
              <a:prstClr val="white"/>
            </a:solidFill>
            <a:latin typeface="Gill Sans MT"/>
            <a:ea typeface="+mn-ea"/>
            <a:cs typeface="+mn-cs"/>
          </a:endParaRPr>
        </a:p>
      </dsp:txBody>
      <dsp:txXfrm>
        <a:off x="1889769" y="1264905"/>
        <a:ext cx="4097559" cy="960442"/>
      </dsp:txXfrm>
    </dsp:sp>
    <dsp:sp modelId="{FC957B24-EDA3-834B-A436-BA127D325117}">
      <dsp:nvSpPr>
        <dsp:cNvPr id="0" name=""/>
        <dsp:cNvSpPr/>
      </dsp:nvSpPr>
      <dsp:spPr>
        <a:xfrm>
          <a:off x="1889769" y="2443630"/>
          <a:ext cx="4065312" cy="87312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Entablar alianzas estratégicas </a:t>
          </a:r>
          <a:endParaRPr lang="es-ES" sz="2000" kern="1200" dirty="0">
            <a:solidFill>
              <a:prstClr val="white"/>
            </a:solidFill>
            <a:latin typeface="Gill Sans MT"/>
            <a:ea typeface="+mn-ea"/>
            <a:cs typeface="+mn-cs"/>
          </a:endParaRPr>
        </a:p>
      </dsp:txBody>
      <dsp:txXfrm>
        <a:off x="1889769" y="2443630"/>
        <a:ext cx="4065312" cy="873129"/>
      </dsp:txXfrm>
    </dsp:sp>
    <dsp:sp modelId="{B867CA2F-5FCA-1D4B-8ACF-CDA1A5E536B0}">
      <dsp:nvSpPr>
        <dsp:cNvPr id="0" name=""/>
        <dsp:cNvSpPr/>
      </dsp:nvSpPr>
      <dsp:spPr>
        <a:xfrm>
          <a:off x="1883583" y="3486775"/>
          <a:ext cx="4077655" cy="88688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AR" sz="2000" kern="1200" dirty="0">
              <a:solidFill>
                <a:prstClr val="white"/>
              </a:solidFill>
              <a:latin typeface="Gill Sans MT"/>
              <a:ea typeface="+mn-ea"/>
              <a:cs typeface="+mn-cs"/>
            </a:rPr>
            <a:t>Relevar los documentos similares</a:t>
          </a:r>
          <a:endParaRPr lang="es-ES" sz="2000" kern="1200" dirty="0">
            <a:solidFill>
              <a:prstClr val="white"/>
            </a:solidFill>
            <a:latin typeface="Gill Sans MT"/>
            <a:ea typeface="+mn-ea"/>
            <a:cs typeface="+mn-cs"/>
          </a:endParaRPr>
        </a:p>
      </dsp:txBody>
      <dsp:txXfrm>
        <a:off x="1883583" y="3486775"/>
        <a:ext cx="4077655" cy="886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0D57-9199-2745-943D-2D3BEADC8B11}">
      <dsp:nvSpPr>
        <dsp:cNvPr id="0" name=""/>
        <dsp:cNvSpPr/>
      </dsp:nvSpPr>
      <dsp:spPr>
        <a:xfrm>
          <a:off x="2053091" y="2344428"/>
          <a:ext cx="423632" cy="2018064"/>
        </a:xfrm>
        <a:custGeom>
          <a:avLst/>
          <a:gdLst/>
          <a:ahLst/>
          <a:cxnLst/>
          <a:rect l="0" t="0" r="0" b="0"/>
          <a:pathLst>
            <a:path>
              <a:moveTo>
                <a:pt x="0" y="0"/>
              </a:moveTo>
              <a:lnTo>
                <a:pt x="190675" y="0"/>
              </a:lnTo>
              <a:lnTo>
                <a:pt x="190675" y="1816650"/>
              </a:lnTo>
              <a:lnTo>
                <a:pt x="381351" y="181665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13356" y="3301909"/>
        <a:ext cx="0" cy="0"/>
      </dsp:txXfrm>
    </dsp:sp>
    <dsp:sp modelId="{C3A9004B-81DE-944C-B2D7-0FF419D12C2E}">
      <dsp:nvSpPr>
        <dsp:cNvPr id="0" name=""/>
        <dsp:cNvSpPr/>
      </dsp:nvSpPr>
      <dsp:spPr>
        <a:xfrm>
          <a:off x="2053091" y="2344428"/>
          <a:ext cx="410287" cy="1174894"/>
        </a:xfrm>
        <a:custGeom>
          <a:avLst/>
          <a:gdLst/>
          <a:ahLst/>
          <a:cxnLst/>
          <a:rect l="0" t="0" r="0" b="0"/>
          <a:pathLst>
            <a:path>
              <a:moveTo>
                <a:pt x="0" y="0"/>
              </a:moveTo>
              <a:lnTo>
                <a:pt x="190675" y="0"/>
              </a:lnTo>
              <a:lnTo>
                <a:pt x="190675" y="1089990"/>
              </a:lnTo>
              <a:lnTo>
                <a:pt x="381351" y="108999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27123" y="2900764"/>
        <a:ext cx="0" cy="0"/>
      </dsp:txXfrm>
    </dsp:sp>
    <dsp:sp modelId="{005C5546-7EBE-544F-AACD-FFAC3B9C7D99}">
      <dsp:nvSpPr>
        <dsp:cNvPr id="0" name=""/>
        <dsp:cNvSpPr/>
      </dsp:nvSpPr>
      <dsp:spPr>
        <a:xfrm>
          <a:off x="2053091" y="2344428"/>
          <a:ext cx="423632" cy="403612"/>
        </a:xfrm>
        <a:custGeom>
          <a:avLst/>
          <a:gdLst/>
          <a:ahLst/>
          <a:cxnLst/>
          <a:rect l="0" t="0" r="0" b="0"/>
          <a:pathLst>
            <a:path>
              <a:moveTo>
                <a:pt x="0" y="0"/>
              </a:moveTo>
              <a:lnTo>
                <a:pt x="190675" y="0"/>
              </a:lnTo>
              <a:lnTo>
                <a:pt x="190675" y="363330"/>
              </a:lnTo>
              <a:lnTo>
                <a:pt x="381351" y="36333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50279" y="2531606"/>
        <a:ext cx="0" cy="0"/>
      </dsp:txXfrm>
    </dsp:sp>
    <dsp:sp modelId="{EFBB7874-C050-6245-9003-92F9C213FDDF}">
      <dsp:nvSpPr>
        <dsp:cNvPr id="0" name=""/>
        <dsp:cNvSpPr/>
      </dsp:nvSpPr>
      <dsp:spPr>
        <a:xfrm>
          <a:off x="2053091" y="1940815"/>
          <a:ext cx="423632" cy="403612"/>
        </a:xfrm>
        <a:custGeom>
          <a:avLst/>
          <a:gdLst/>
          <a:ahLst/>
          <a:cxnLst/>
          <a:rect l="0" t="0" r="0" b="0"/>
          <a:pathLst>
            <a:path>
              <a:moveTo>
                <a:pt x="0" y="363330"/>
              </a:moveTo>
              <a:lnTo>
                <a:pt x="190675" y="36333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50279" y="2127993"/>
        <a:ext cx="0" cy="0"/>
      </dsp:txXfrm>
    </dsp:sp>
    <dsp:sp modelId="{26C71695-14A0-9548-87D8-14EFCACB34E6}">
      <dsp:nvSpPr>
        <dsp:cNvPr id="0" name=""/>
        <dsp:cNvSpPr/>
      </dsp:nvSpPr>
      <dsp:spPr>
        <a:xfrm>
          <a:off x="2053091" y="1133589"/>
          <a:ext cx="423632" cy="1210838"/>
        </a:xfrm>
        <a:custGeom>
          <a:avLst/>
          <a:gdLst/>
          <a:ahLst/>
          <a:cxnLst/>
          <a:rect l="0" t="0" r="0" b="0"/>
          <a:pathLst>
            <a:path>
              <a:moveTo>
                <a:pt x="0" y="1089990"/>
              </a:moveTo>
              <a:lnTo>
                <a:pt x="190675" y="108999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32837" y="1706938"/>
        <a:ext cx="0" cy="0"/>
      </dsp:txXfrm>
    </dsp:sp>
    <dsp:sp modelId="{CB9C2687-C4EB-A04A-AF26-19B099F6920C}">
      <dsp:nvSpPr>
        <dsp:cNvPr id="0" name=""/>
        <dsp:cNvSpPr/>
      </dsp:nvSpPr>
      <dsp:spPr>
        <a:xfrm>
          <a:off x="2053091" y="326363"/>
          <a:ext cx="423632" cy="2018064"/>
        </a:xfrm>
        <a:custGeom>
          <a:avLst/>
          <a:gdLst/>
          <a:ahLst/>
          <a:cxnLst/>
          <a:rect l="0" t="0" r="0" b="0"/>
          <a:pathLst>
            <a:path>
              <a:moveTo>
                <a:pt x="0" y="1816650"/>
              </a:moveTo>
              <a:lnTo>
                <a:pt x="190675" y="1816650"/>
              </a:lnTo>
              <a:lnTo>
                <a:pt x="190675" y="0"/>
              </a:lnTo>
              <a:lnTo>
                <a:pt x="381351" y="0"/>
              </a:lnTo>
            </a:path>
          </a:pathLst>
        </a:custGeom>
        <a:noFill/>
        <a:ln w="9525" cap="flat" cmpd="sng" algn="ctr">
          <a:solidFill>
            <a:srgbClr val="C0504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ysClr val="windowText" lastClr="000000">
                <a:hueOff val="0"/>
                <a:satOff val="0"/>
                <a:lumOff val="0"/>
                <a:alphaOff val="0"/>
              </a:sysClr>
            </a:solidFill>
            <a:latin typeface="Arial"/>
            <a:ea typeface="+mn-ea"/>
            <a:cs typeface="+mn-cs"/>
          </a:endParaRPr>
        </a:p>
      </dsp:txBody>
      <dsp:txXfrm>
        <a:off x="2213356" y="1283844"/>
        <a:ext cx="0" cy="0"/>
      </dsp:txXfrm>
    </dsp:sp>
    <dsp:sp modelId="{8AB3BAB0-441E-2B45-B576-ECDDA759E4CD}">
      <dsp:nvSpPr>
        <dsp:cNvPr id="0" name=""/>
        <dsp:cNvSpPr/>
      </dsp:nvSpPr>
      <dsp:spPr>
        <a:xfrm rot="16200000">
          <a:off x="-559487" y="1875943"/>
          <a:ext cx="4288188" cy="936969"/>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prstClr val="white"/>
              </a:solidFill>
              <a:latin typeface="Gill Sans MT"/>
              <a:ea typeface="+mn-ea"/>
              <a:cs typeface="+mn-cs"/>
            </a:rPr>
            <a:t>2. Definiciones iniciales</a:t>
          </a:r>
        </a:p>
      </dsp:txBody>
      <dsp:txXfrm>
        <a:off x="-559487" y="1875943"/>
        <a:ext cx="4288188" cy="936969"/>
      </dsp:txXfrm>
    </dsp:sp>
    <dsp:sp modelId="{1DA8D4B1-62A8-3B49-BD23-EFDFA8955DAE}">
      <dsp:nvSpPr>
        <dsp:cNvPr id="0" name=""/>
        <dsp:cNvSpPr/>
      </dsp:nvSpPr>
      <dsp:spPr>
        <a:xfrm>
          <a:off x="2476723" y="3473"/>
          <a:ext cx="4480228"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las/os usuarias/os</a:t>
          </a:r>
          <a:endParaRPr lang="es-ES" sz="2000" kern="1200" dirty="0">
            <a:solidFill>
              <a:prstClr val="white"/>
            </a:solidFill>
            <a:latin typeface="Gill Sans MT"/>
            <a:ea typeface="+mn-ea"/>
            <a:cs typeface="+mn-cs"/>
          </a:endParaRPr>
        </a:p>
      </dsp:txBody>
      <dsp:txXfrm>
        <a:off x="2476723" y="3473"/>
        <a:ext cx="4480228" cy="645780"/>
      </dsp:txXfrm>
    </dsp:sp>
    <dsp:sp modelId="{91415506-65F9-9A40-A227-A57F71C2E12F}">
      <dsp:nvSpPr>
        <dsp:cNvPr id="0" name=""/>
        <dsp:cNvSpPr/>
      </dsp:nvSpPr>
      <dsp:spPr>
        <a:xfrm>
          <a:off x="2476723" y="810699"/>
          <a:ext cx="4554554"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el grado de obligatoriedad del documento</a:t>
          </a:r>
          <a:endParaRPr lang="es-ES" sz="2000" kern="1200" dirty="0">
            <a:solidFill>
              <a:prstClr val="white"/>
            </a:solidFill>
            <a:latin typeface="Gill Sans MT"/>
            <a:ea typeface="+mn-ea"/>
            <a:cs typeface="+mn-cs"/>
          </a:endParaRPr>
        </a:p>
      </dsp:txBody>
      <dsp:txXfrm>
        <a:off x="2476723" y="810699"/>
        <a:ext cx="4554554" cy="645780"/>
      </dsp:txXfrm>
    </dsp:sp>
    <dsp:sp modelId="{8BE90D1E-635C-044D-8B4A-4F90B75D4A90}">
      <dsp:nvSpPr>
        <dsp:cNvPr id="0" name=""/>
        <dsp:cNvSpPr/>
      </dsp:nvSpPr>
      <dsp:spPr>
        <a:xfrm>
          <a:off x="2476723" y="1617925"/>
          <a:ext cx="4559786"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00100">
            <a:lnSpc>
              <a:spcPct val="90000"/>
            </a:lnSpc>
            <a:spcBef>
              <a:spcPct val="0"/>
            </a:spcBef>
            <a:spcAft>
              <a:spcPct val="35000"/>
            </a:spcAft>
            <a:buNone/>
          </a:pPr>
          <a:r>
            <a:rPr lang="es-AR" sz="2000" kern="1200" dirty="0">
              <a:solidFill>
                <a:prstClr val="white"/>
              </a:solidFill>
              <a:latin typeface="Gill Sans MT"/>
              <a:ea typeface="+mn-ea"/>
              <a:cs typeface="+mn-cs"/>
            </a:rPr>
            <a:t>Definir el formato y extensión del documento</a:t>
          </a:r>
          <a:endParaRPr lang="es-ES" sz="2000" kern="1200" dirty="0">
            <a:solidFill>
              <a:prstClr val="white"/>
            </a:solidFill>
            <a:latin typeface="Gill Sans MT"/>
            <a:ea typeface="+mn-ea"/>
            <a:cs typeface="+mn-cs"/>
          </a:endParaRPr>
        </a:p>
      </dsp:txBody>
      <dsp:txXfrm>
        <a:off x="2476723" y="1617925"/>
        <a:ext cx="4559786" cy="645780"/>
      </dsp:txXfrm>
    </dsp:sp>
    <dsp:sp modelId="{7070D884-458C-1242-9CEC-1B9B50DBA4CA}">
      <dsp:nvSpPr>
        <dsp:cNvPr id="0" name=""/>
        <dsp:cNvSpPr/>
      </dsp:nvSpPr>
      <dsp:spPr>
        <a:xfrm>
          <a:off x="2476723" y="2425151"/>
          <a:ext cx="4482113"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00100">
            <a:lnSpc>
              <a:spcPct val="90000"/>
            </a:lnSpc>
            <a:spcBef>
              <a:spcPct val="0"/>
            </a:spcBef>
            <a:spcAft>
              <a:spcPct val="35000"/>
            </a:spcAft>
            <a:buNone/>
          </a:pPr>
          <a:r>
            <a:rPr lang="es-AR" sz="2000" kern="1200" dirty="0">
              <a:solidFill>
                <a:prstClr val="white"/>
              </a:solidFill>
              <a:latin typeface="Gill Sans MT"/>
              <a:ea typeface="+mn-ea"/>
              <a:cs typeface="+mn-cs"/>
            </a:rPr>
            <a:t>Definir el universo de aplicación (casos a los cuales estará destinado)</a:t>
          </a:r>
          <a:endParaRPr lang="es-ES" sz="2000" kern="1200" dirty="0">
            <a:solidFill>
              <a:prstClr val="white"/>
            </a:solidFill>
            <a:latin typeface="Gill Sans MT"/>
            <a:ea typeface="+mn-ea"/>
            <a:cs typeface="+mn-cs"/>
          </a:endParaRPr>
        </a:p>
      </dsp:txBody>
      <dsp:txXfrm>
        <a:off x="2476723" y="2425151"/>
        <a:ext cx="4482113" cy="645780"/>
      </dsp:txXfrm>
    </dsp:sp>
    <dsp:sp modelId="{5557C1EF-3FB0-FF46-8D49-6B18162EC392}">
      <dsp:nvSpPr>
        <dsp:cNvPr id="0" name=""/>
        <dsp:cNvSpPr/>
      </dsp:nvSpPr>
      <dsp:spPr>
        <a:xfrm>
          <a:off x="2463379" y="3196432"/>
          <a:ext cx="4415772"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el alcance procesal</a:t>
          </a:r>
          <a:endParaRPr lang="es-ES" sz="2000" kern="1200" dirty="0">
            <a:solidFill>
              <a:prstClr val="white"/>
            </a:solidFill>
            <a:latin typeface="Gill Sans MT"/>
            <a:ea typeface="+mn-ea"/>
            <a:cs typeface="+mn-cs"/>
          </a:endParaRPr>
        </a:p>
      </dsp:txBody>
      <dsp:txXfrm>
        <a:off x="2463379" y="3196432"/>
        <a:ext cx="4415772" cy="645780"/>
      </dsp:txXfrm>
    </dsp:sp>
    <dsp:sp modelId="{195C704A-32CC-BE42-9395-57561241F684}">
      <dsp:nvSpPr>
        <dsp:cNvPr id="0" name=""/>
        <dsp:cNvSpPr/>
      </dsp:nvSpPr>
      <dsp:spPr>
        <a:xfrm>
          <a:off x="2476723" y="4039603"/>
          <a:ext cx="4479465" cy="64578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AR" sz="2000" kern="1200" dirty="0">
              <a:solidFill>
                <a:prstClr val="white"/>
              </a:solidFill>
              <a:latin typeface="Gill Sans MT"/>
              <a:ea typeface="+mn-ea"/>
              <a:cs typeface="+mn-cs"/>
            </a:rPr>
            <a:t>Definir el fenómeno criminal</a:t>
          </a:r>
          <a:endParaRPr lang="es-ES" sz="2000" kern="1200" dirty="0">
            <a:solidFill>
              <a:prstClr val="white"/>
            </a:solidFill>
            <a:latin typeface="Gill Sans MT"/>
            <a:ea typeface="+mn-ea"/>
            <a:cs typeface="+mn-cs"/>
          </a:endParaRPr>
        </a:p>
      </dsp:txBody>
      <dsp:txXfrm>
        <a:off x="2476723" y="4039603"/>
        <a:ext cx="4479465" cy="645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B1D67-B38A-F141-9A9F-9D33653A423B}">
      <dsp:nvSpPr>
        <dsp:cNvPr id="0" name=""/>
        <dsp:cNvSpPr/>
      </dsp:nvSpPr>
      <dsp:spPr>
        <a:xfrm>
          <a:off x="0" y="1981"/>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BBDD197-2AB1-714C-BC17-1B553ECE36AF}">
      <dsp:nvSpPr>
        <dsp:cNvPr id="0" name=""/>
        <dsp:cNvSpPr/>
      </dsp:nvSpPr>
      <dsp:spPr>
        <a:xfrm>
          <a:off x="0" y="1981"/>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ES" sz="2000" kern="1200" dirty="0">
              <a:solidFill>
                <a:srgbClr val="0A457E"/>
              </a:solidFill>
              <a:latin typeface="Gill Sans MT"/>
              <a:ea typeface="+mn-ea"/>
              <a:cs typeface="+mn-cs"/>
            </a:rPr>
            <a:t>1</a:t>
          </a:r>
          <a:r>
            <a:rPr lang="es-ES" sz="2200" kern="1200" dirty="0">
              <a:solidFill>
                <a:srgbClr val="0A457E"/>
              </a:solidFill>
              <a:latin typeface="Gill Sans MT"/>
              <a:ea typeface="+mn-ea"/>
              <a:cs typeface="+mn-cs"/>
            </a:rPr>
            <a:t>. </a:t>
          </a:r>
          <a:r>
            <a:rPr lang="es-ES" sz="2000" kern="1200" dirty="0">
              <a:solidFill>
                <a:srgbClr val="0A457E"/>
              </a:solidFill>
              <a:latin typeface="Gill Sans MT"/>
              <a:ea typeface="+mn-ea"/>
              <a:cs typeface="+mn-cs"/>
            </a:rPr>
            <a:t>Dimensión </a:t>
          </a:r>
          <a:r>
            <a:rPr lang="es-ES" sz="2000" kern="1200" dirty="0">
              <a:solidFill>
                <a:srgbClr val="0A457E"/>
              </a:solidFill>
              <a:latin typeface="+mn-lt"/>
              <a:ea typeface="+mn-ea"/>
              <a:cs typeface="+mn-cs"/>
            </a:rPr>
            <a:t>conceptual</a:t>
          </a:r>
        </a:p>
      </dsp:txBody>
      <dsp:txXfrm>
        <a:off x="0" y="1981"/>
        <a:ext cx="9619774" cy="506964"/>
      </dsp:txXfrm>
    </dsp:sp>
    <dsp:sp modelId="{6105560D-F6BD-CB49-BCF8-4F2D657275EB}">
      <dsp:nvSpPr>
        <dsp:cNvPr id="0" name=""/>
        <dsp:cNvSpPr/>
      </dsp:nvSpPr>
      <dsp:spPr>
        <a:xfrm>
          <a:off x="0" y="508946"/>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CD640F-30FE-D144-99F0-CE16A9C26850}">
      <dsp:nvSpPr>
        <dsp:cNvPr id="0" name=""/>
        <dsp:cNvSpPr/>
      </dsp:nvSpPr>
      <dsp:spPr>
        <a:xfrm>
          <a:off x="0" y="508946"/>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solidFill>
                <a:srgbClr val="0A457E"/>
              </a:solidFill>
              <a:latin typeface="Gill Sans MT"/>
              <a:ea typeface="+mn-ea"/>
              <a:cs typeface="+mn-cs"/>
            </a:rPr>
            <a:t>2. Dimensión de estándares internacionales (la debida diligencia reforzada)</a:t>
          </a:r>
          <a:endParaRPr lang="es-ES" sz="2000" kern="1200" dirty="0">
            <a:solidFill>
              <a:srgbClr val="0A457E"/>
            </a:solidFill>
            <a:latin typeface="Gill Sans MT"/>
            <a:ea typeface="+mn-ea"/>
            <a:cs typeface="+mn-cs"/>
          </a:endParaRPr>
        </a:p>
      </dsp:txBody>
      <dsp:txXfrm>
        <a:off x="0" y="508946"/>
        <a:ext cx="9619774" cy="506964"/>
      </dsp:txXfrm>
    </dsp:sp>
    <dsp:sp modelId="{6EE9711D-AC8B-004C-BF59-B2D0CD065470}">
      <dsp:nvSpPr>
        <dsp:cNvPr id="0" name=""/>
        <dsp:cNvSpPr/>
      </dsp:nvSpPr>
      <dsp:spPr>
        <a:xfrm>
          <a:off x="0" y="1015911"/>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7994D1-5EA7-7549-9CD0-5C7605ED11FB}">
      <dsp:nvSpPr>
        <dsp:cNvPr id="0" name=""/>
        <dsp:cNvSpPr/>
      </dsp:nvSpPr>
      <dsp:spPr>
        <a:xfrm>
          <a:off x="0" y="1015911"/>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3. Dimensión metodológica de investigación </a:t>
          </a:r>
          <a:endParaRPr lang="es-ES" sz="2000" kern="1200" dirty="0">
            <a:solidFill>
              <a:srgbClr val="0A457E"/>
            </a:solidFill>
            <a:latin typeface="Gill Sans MT"/>
            <a:ea typeface="+mn-ea"/>
            <a:cs typeface="+mn-cs"/>
          </a:endParaRPr>
        </a:p>
      </dsp:txBody>
      <dsp:txXfrm>
        <a:off x="0" y="1015911"/>
        <a:ext cx="9619774" cy="506964"/>
      </dsp:txXfrm>
    </dsp:sp>
    <dsp:sp modelId="{65595E9C-4C38-3D46-B78F-BC0AF4B3E51F}">
      <dsp:nvSpPr>
        <dsp:cNvPr id="0" name=""/>
        <dsp:cNvSpPr/>
      </dsp:nvSpPr>
      <dsp:spPr>
        <a:xfrm>
          <a:off x="0" y="1522876"/>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A087A93-A18B-4943-927B-EE050F5BB8FF}">
      <dsp:nvSpPr>
        <dsp:cNvPr id="0" name=""/>
        <dsp:cNvSpPr/>
      </dsp:nvSpPr>
      <dsp:spPr>
        <a:xfrm>
          <a:off x="0" y="1522876"/>
          <a:ext cx="9610379" cy="60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4. Dimensión de la formulación de hipótesis (hipótesis de femicidio y violencia sexual desde el comienzo de la investigación)</a:t>
          </a:r>
          <a:endParaRPr lang="es-ES" sz="2000" kern="1200" dirty="0">
            <a:solidFill>
              <a:srgbClr val="0A457E"/>
            </a:solidFill>
            <a:latin typeface="Gill Sans MT"/>
            <a:ea typeface="+mn-ea"/>
            <a:cs typeface="+mn-cs"/>
          </a:endParaRPr>
        </a:p>
      </dsp:txBody>
      <dsp:txXfrm>
        <a:off x="0" y="1522876"/>
        <a:ext cx="9610379" cy="606776"/>
      </dsp:txXfrm>
    </dsp:sp>
    <dsp:sp modelId="{A2DD98F8-8417-0043-A2C9-2C8255FB4C46}">
      <dsp:nvSpPr>
        <dsp:cNvPr id="0" name=""/>
        <dsp:cNvSpPr/>
      </dsp:nvSpPr>
      <dsp:spPr>
        <a:xfrm>
          <a:off x="0" y="2129652"/>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541308-4E0F-7E47-9F96-967D489DC720}">
      <dsp:nvSpPr>
        <dsp:cNvPr id="0" name=""/>
        <dsp:cNvSpPr/>
      </dsp:nvSpPr>
      <dsp:spPr>
        <a:xfrm>
          <a:off x="0" y="2129652"/>
          <a:ext cx="961037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AR" sz="2000" kern="1200" dirty="0">
              <a:solidFill>
                <a:srgbClr val="0A457E"/>
              </a:solidFill>
              <a:latin typeface="Gill Sans MT"/>
              <a:ea typeface="+mn-ea"/>
              <a:cs typeface="+mn-cs"/>
            </a:rPr>
            <a:t>5. Dimensión del fenómeno criminal (contextos </a:t>
          </a:r>
          <a:r>
            <a:rPr lang="es-AR" sz="2000" kern="1200" dirty="0" err="1">
              <a:solidFill>
                <a:srgbClr val="0A457E"/>
              </a:solidFill>
              <a:latin typeface="Gill Sans MT"/>
              <a:ea typeface="+mn-ea"/>
              <a:cs typeface="+mn-cs"/>
            </a:rPr>
            <a:t>femicidas</a:t>
          </a:r>
          <a:r>
            <a:rPr lang="es-AR" sz="2000" kern="1200" dirty="0">
              <a:solidFill>
                <a:srgbClr val="0A457E"/>
              </a:solidFill>
              <a:latin typeface="Gill Sans MT"/>
              <a:ea typeface="+mn-ea"/>
              <a:cs typeface="+mn-cs"/>
            </a:rPr>
            <a:t> y los signos e indicios de violencia de género asociados en las distintas fases y escenarios de la investigación)</a:t>
          </a:r>
          <a:endParaRPr lang="es-ES" sz="2000" kern="1200" dirty="0">
            <a:solidFill>
              <a:srgbClr val="0A457E"/>
            </a:solidFill>
            <a:latin typeface="Gill Sans MT"/>
            <a:ea typeface="+mn-ea"/>
            <a:cs typeface="+mn-cs"/>
          </a:endParaRPr>
        </a:p>
      </dsp:txBody>
      <dsp:txXfrm>
        <a:off x="0" y="2129652"/>
        <a:ext cx="9610379" cy="792259"/>
      </dsp:txXfrm>
    </dsp:sp>
    <dsp:sp modelId="{169FF48D-520B-AF4F-979C-4DCF76532422}">
      <dsp:nvSpPr>
        <dsp:cNvPr id="0" name=""/>
        <dsp:cNvSpPr/>
      </dsp:nvSpPr>
      <dsp:spPr>
        <a:xfrm>
          <a:off x="0" y="2921912"/>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76E1B6-8BA7-D84E-8B38-963BD18421A9}">
      <dsp:nvSpPr>
        <dsp:cNvPr id="0" name=""/>
        <dsp:cNvSpPr/>
      </dsp:nvSpPr>
      <dsp:spPr>
        <a:xfrm>
          <a:off x="0" y="2921912"/>
          <a:ext cx="9610379" cy="57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622300">
            <a:lnSpc>
              <a:spcPct val="90000"/>
            </a:lnSpc>
            <a:spcBef>
              <a:spcPct val="0"/>
            </a:spcBef>
            <a:spcAft>
              <a:spcPct val="35000"/>
            </a:spcAft>
            <a:buNone/>
          </a:pPr>
          <a:r>
            <a:rPr lang="es-AR" sz="2000" kern="1200" dirty="0">
              <a:solidFill>
                <a:srgbClr val="0A457E"/>
              </a:solidFill>
              <a:latin typeface="Gill Sans MT"/>
              <a:ea typeface="+mn-ea"/>
              <a:cs typeface="+mn-cs"/>
            </a:rPr>
            <a:t>6. Dimensión jurídica: conceptos jurídicos (p. ej. calificación legal de los hechos)</a:t>
          </a:r>
          <a:endParaRPr lang="es-ES" sz="2000" kern="1200" dirty="0">
            <a:solidFill>
              <a:srgbClr val="0A457E"/>
            </a:solidFill>
            <a:latin typeface="Gill Sans MT"/>
            <a:ea typeface="+mn-ea"/>
            <a:cs typeface="+mn-cs"/>
          </a:endParaRPr>
        </a:p>
      </dsp:txBody>
      <dsp:txXfrm>
        <a:off x="0" y="2921912"/>
        <a:ext cx="9610379" cy="570786"/>
      </dsp:txXfrm>
    </dsp:sp>
    <dsp:sp modelId="{BEA4D8FD-C994-5242-B83B-4EBE21BA1C4E}">
      <dsp:nvSpPr>
        <dsp:cNvPr id="0" name=""/>
        <dsp:cNvSpPr/>
      </dsp:nvSpPr>
      <dsp:spPr>
        <a:xfrm>
          <a:off x="0" y="3492699"/>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79CDAC-6D19-0643-8364-0D13139299F4}">
      <dsp:nvSpPr>
        <dsp:cNvPr id="0" name=""/>
        <dsp:cNvSpPr/>
      </dsp:nvSpPr>
      <dsp:spPr>
        <a:xfrm>
          <a:off x="0" y="3492699"/>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7. Dimensión procesal y probatoria</a:t>
          </a:r>
          <a:endParaRPr lang="es-ES" sz="2000" kern="1200" dirty="0">
            <a:solidFill>
              <a:srgbClr val="0A457E"/>
            </a:solidFill>
            <a:latin typeface="Gill Sans MT"/>
            <a:ea typeface="+mn-ea"/>
            <a:cs typeface="+mn-cs"/>
          </a:endParaRPr>
        </a:p>
      </dsp:txBody>
      <dsp:txXfrm>
        <a:off x="0" y="3492699"/>
        <a:ext cx="9619774" cy="506964"/>
      </dsp:txXfrm>
    </dsp:sp>
    <dsp:sp modelId="{386425A6-7A4B-2641-8C41-815A553E6B3A}">
      <dsp:nvSpPr>
        <dsp:cNvPr id="0" name=""/>
        <dsp:cNvSpPr/>
      </dsp:nvSpPr>
      <dsp:spPr>
        <a:xfrm>
          <a:off x="0" y="3999664"/>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6778B9-50EB-AD4F-B13A-E76CC950F7D7}">
      <dsp:nvSpPr>
        <dsp:cNvPr id="0" name=""/>
        <dsp:cNvSpPr/>
      </dsp:nvSpPr>
      <dsp:spPr>
        <a:xfrm>
          <a:off x="0" y="3999664"/>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8. Dimensión institucional (coordinación intra e inter institucional)</a:t>
          </a:r>
          <a:endParaRPr lang="es-ES" sz="2000" kern="1200" dirty="0">
            <a:solidFill>
              <a:srgbClr val="0A457E"/>
            </a:solidFill>
            <a:latin typeface="Gill Sans MT"/>
            <a:ea typeface="+mn-ea"/>
            <a:cs typeface="+mn-cs"/>
          </a:endParaRPr>
        </a:p>
      </dsp:txBody>
      <dsp:txXfrm>
        <a:off x="0" y="3999664"/>
        <a:ext cx="9619774" cy="506964"/>
      </dsp:txXfrm>
    </dsp:sp>
    <dsp:sp modelId="{4B928905-0D94-2F49-ABA4-74185BC2A96D}">
      <dsp:nvSpPr>
        <dsp:cNvPr id="0" name=""/>
        <dsp:cNvSpPr/>
      </dsp:nvSpPr>
      <dsp:spPr>
        <a:xfrm>
          <a:off x="0" y="4506629"/>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8D8EB2-61C4-3849-AAE8-82181F8D1411}">
      <dsp:nvSpPr>
        <dsp:cNvPr id="0" name=""/>
        <dsp:cNvSpPr/>
      </dsp:nvSpPr>
      <dsp:spPr>
        <a:xfrm>
          <a:off x="0" y="4506629"/>
          <a:ext cx="9619774" cy="5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622300">
            <a:lnSpc>
              <a:spcPct val="90000"/>
            </a:lnSpc>
            <a:spcBef>
              <a:spcPct val="0"/>
            </a:spcBef>
            <a:spcAft>
              <a:spcPct val="35000"/>
            </a:spcAft>
            <a:buNone/>
          </a:pPr>
          <a:r>
            <a:rPr lang="es-AR" sz="2000" kern="1200" dirty="0">
              <a:solidFill>
                <a:srgbClr val="0A457E"/>
              </a:solidFill>
              <a:latin typeface="Gill Sans MT"/>
              <a:ea typeface="+mn-ea"/>
              <a:cs typeface="+mn-cs"/>
            </a:rPr>
            <a:t>9. Dimensión victimológica (concepto de víctima y medidas para asegurar sus derechos)</a:t>
          </a:r>
          <a:endParaRPr lang="es-ES" sz="2000" kern="1200" dirty="0">
            <a:solidFill>
              <a:srgbClr val="0A457E"/>
            </a:solidFill>
            <a:latin typeface="Gill Sans MT"/>
            <a:ea typeface="+mn-ea"/>
            <a:cs typeface="+mn-cs"/>
          </a:endParaRPr>
        </a:p>
      </dsp:txBody>
      <dsp:txXfrm>
        <a:off x="0" y="4506629"/>
        <a:ext cx="9619774" cy="506964"/>
      </dsp:txXfrm>
    </dsp:sp>
    <dsp:sp modelId="{88D97843-31FD-DB4F-955B-40ED28BB8339}">
      <dsp:nvSpPr>
        <dsp:cNvPr id="0" name=""/>
        <dsp:cNvSpPr/>
      </dsp:nvSpPr>
      <dsp:spPr>
        <a:xfrm>
          <a:off x="0" y="5013594"/>
          <a:ext cx="9619774"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B90AB57-80B2-9C4B-A6A0-AAE498068DD2}">
      <dsp:nvSpPr>
        <dsp:cNvPr id="0" name=""/>
        <dsp:cNvSpPr/>
      </dsp:nvSpPr>
      <dsp:spPr>
        <a:xfrm>
          <a:off x="0" y="5013594"/>
          <a:ext cx="9619774" cy="44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s-AR" sz="2000" kern="1200" dirty="0">
              <a:solidFill>
                <a:srgbClr val="0A457E"/>
              </a:solidFill>
              <a:latin typeface="Gill Sans MT"/>
              <a:ea typeface="+mn-ea"/>
              <a:cs typeface="+mn-cs"/>
            </a:rPr>
            <a:t>10. Dimensión reparatoria (incluir la reparación integral y transformadora)</a:t>
          </a:r>
          <a:endParaRPr lang="es-ES" sz="2000" kern="1200" dirty="0">
            <a:solidFill>
              <a:srgbClr val="0A457E"/>
            </a:solidFill>
            <a:latin typeface="Gill Sans MT"/>
            <a:ea typeface="+mn-ea"/>
            <a:cs typeface="+mn-cs"/>
          </a:endParaRPr>
        </a:p>
      </dsp:txBody>
      <dsp:txXfrm>
        <a:off x="0" y="5013594"/>
        <a:ext cx="9619774" cy="448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39510-0E95-5A45-A162-2BF353E269B8}">
      <dsp:nvSpPr>
        <dsp:cNvPr id="0" name=""/>
        <dsp:cNvSpPr/>
      </dsp:nvSpPr>
      <dsp:spPr>
        <a:xfrm>
          <a:off x="0" y="672040"/>
          <a:ext cx="2929185" cy="175751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prstClr val="white"/>
              </a:solidFill>
              <a:latin typeface="Gill Sans MT"/>
              <a:ea typeface="+mn-ea"/>
              <a:cs typeface="+mn-cs"/>
            </a:rPr>
            <a:t>La perspectiva de género</a:t>
          </a:r>
        </a:p>
      </dsp:txBody>
      <dsp:txXfrm>
        <a:off x="0" y="672040"/>
        <a:ext cx="2929185" cy="1757511"/>
      </dsp:txXfrm>
    </dsp:sp>
    <dsp:sp modelId="{4DC707C8-5A51-124B-9DCD-883273EBDE28}">
      <dsp:nvSpPr>
        <dsp:cNvPr id="0" name=""/>
        <dsp:cNvSpPr/>
      </dsp:nvSpPr>
      <dsp:spPr>
        <a:xfrm>
          <a:off x="3187422" y="691566"/>
          <a:ext cx="2929185" cy="175751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889000">
            <a:lnSpc>
              <a:spcPct val="90000"/>
            </a:lnSpc>
            <a:spcBef>
              <a:spcPct val="0"/>
            </a:spcBef>
            <a:spcAft>
              <a:spcPct val="35000"/>
            </a:spcAft>
            <a:buNone/>
          </a:pPr>
          <a:r>
            <a:rPr lang="es-ES" sz="2800" kern="1200" dirty="0">
              <a:solidFill>
                <a:prstClr val="white"/>
              </a:solidFill>
              <a:latin typeface="Gill Sans MT"/>
              <a:ea typeface="+mn-ea"/>
              <a:cs typeface="+mn-cs"/>
            </a:rPr>
            <a:t>Los principios de oficiosidad, </a:t>
          </a:r>
          <a:r>
            <a:rPr lang="es-ES" sz="2800" kern="1200" dirty="0" err="1">
              <a:solidFill>
                <a:prstClr val="white"/>
              </a:solidFill>
              <a:latin typeface="Gill Sans MT"/>
              <a:ea typeface="+mn-ea"/>
              <a:cs typeface="+mn-cs"/>
            </a:rPr>
            <a:t>proactividad</a:t>
          </a:r>
          <a:r>
            <a:rPr lang="es-ES" sz="2800" kern="1200" dirty="0">
              <a:solidFill>
                <a:prstClr val="white"/>
              </a:solidFill>
              <a:latin typeface="Gill Sans MT"/>
              <a:ea typeface="+mn-ea"/>
              <a:cs typeface="+mn-cs"/>
            </a:rPr>
            <a:t> y exhaustividad</a:t>
          </a:r>
        </a:p>
      </dsp:txBody>
      <dsp:txXfrm>
        <a:off x="3187422" y="691566"/>
        <a:ext cx="2929185" cy="1757511"/>
      </dsp:txXfrm>
    </dsp:sp>
    <dsp:sp modelId="{6F44E1C5-FE75-614F-B5A2-2F9E5A19B00A}">
      <dsp:nvSpPr>
        <dsp:cNvPr id="0" name=""/>
        <dsp:cNvSpPr/>
      </dsp:nvSpPr>
      <dsp:spPr>
        <a:xfrm>
          <a:off x="6444208" y="672040"/>
          <a:ext cx="2929185" cy="175751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889000">
            <a:lnSpc>
              <a:spcPct val="90000"/>
            </a:lnSpc>
            <a:spcBef>
              <a:spcPct val="0"/>
            </a:spcBef>
            <a:spcAft>
              <a:spcPct val="35000"/>
            </a:spcAft>
            <a:buNone/>
          </a:pPr>
          <a:r>
            <a:rPr lang="es-ES" sz="2800" kern="1200" dirty="0">
              <a:solidFill>
                <a:prstClr val="white"/>
              </a:solidFill>
              <a:latin typeface="Gill Sans MT"/>
              <a:ea typeface="+mn-ea"/>
              <a:cs typeface="+mn-cs"/>
            </a:rPr>
            <a:t>El enfoque </a:t>
          </a:r>
          <a:r>
            <a:rPr lang="es-ES" sz="2800" kern="1200" dirty="0" err="1">
              <a:solidFill>
                <a:prstClr val="white"/>
              </a:solidFill>
              <a:latin typeface="Gill Sans MT"/>
              <a:ea typeface="+mn-ea"/>
              <a:cs typeface="+mn-cs"/>
            </a:rPr>
            <a:t>interseccional</a:t>
          </a:r>
          <a:endParaRPr lang="es-ES" sz="2800" kern="1200" dirty="0">
            <a:solidFill>
              <a:prstClr val="white"/>
            </a:solidFill>
            <a:latin typeface="Gill Sans MT"/>
            <a:ea typeface="+mn-ea"/>
            <a:cs typeface="+mn-cs"/>
          </a:endParaRPr>
        </a:p>
      </dsp:txBody>
      <dsp:txXfrm>
        <a:off x="6444208" y="672040"/>
        <a:ext cx="2929185" cy="17575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A033E-B5B1-46CF-9BBE-A8BB834E935F}">
      <dsp:nvSpPr>
        <dsp:cNvPr id="0" name=""/>
        <dsp:cNvSpPr/>
      </dsp:nvSpPr>
      <dsp:spPr>
        <a:xfrm>
          <a:off x="0" y="7709"/>
          <a:ext cx="9373394" cy="800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dirty="0">
              <a:solidFill>
                <a:prstClr val="white"/>
              </a:solidFill>
              <a:latin typeface="Gill Sans MT"/>
              <a:ea typeface="+mn-ea"/>
              <a:cs typeface="+mn-cs"/>
            </a:rPr>
            <a:t>Plan de investigación</a:t>
          </a:r>
        </a:p>
      </dsp:txBody>
      <dsp:txXfrm>
        <a:off x="39092" y="46801"/>
        <a:ext cx="9295210" cy="722621"/>
      </dsp:txXfrm>
    </dsp:sp>
    <dsp:sp modelId="{255A715C-8D92-48F1-A0AB-BD7F89FD735E}">
      <dsp:nvSpPr>
        <dsp:cNvPr id="0" name=""/>
        <dsp:cNvSpPr/>
      </dsp:nvSpPr>
      <dsp:spPr>
        <a:xfrm>
          <a:off x="0" y="808514"/>
          <a:ext cx="9373394" cy="14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60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AR" sz="1300" kern="1200" dirty="0">
              <a:solidFill>
                <a:prstClr val="white"/>
              </a:solidFill>
              <a:latin typeface="Gill Sans MT"/>
              <a:ea typeface="+mn-ea"/>
              <a:cs typeface="+mn-cs"/>
            </a:rPr>
            <a:t>herramienta de trabajo para delinear y describir:</a:t>
          </a:r>
          <a:endParaRPr lang="es-AR" sz="1300" kern="1200" dirty="0"/>
        </a:p>
        <a:p>
          <a:pPr marL="228600" lvl="2" indent="-114300" algn="l" defTabSz="577850">
            <a:lnSpc>
              <a:spcPct val="90000"/>
            </a:lnSpc>
            <a:spcBef>
              <a:spcPct val="0"/>
            </a:spcBef>
            <a:spcAft>
              <a:spcPct val="20000"/>
            </a:spcAft>
            <a:buFont typeface="Wingdings" panose="05000000000000000000" pitchFamily="2" charset="2"/>
            <a:buChar char="ü"/>
          </a:pPr>
          <a:r>
            <a:rPr lang="es-AR" sz="1300" kern="1200" dirty="0"/>
            <a:t>los objetivos de la investigación; </a:t>
          </a:r>
        </a:p>
        <a:p>
          <a:pPr marL="228600" lvl="2" indent="-114300" algn="l" defTabSz="577850">
            <a:lnSpc>
              <a:spcPct val="90000"/>
            </a:lnSpc>
            <a:spcBef>
              <a:spcPct val="0"/>
            </a:spcBef>
            <a:spcAft>
              <a:spcPct val="20000"/>
            </a:spcAft>
            <a:buFont typeface="Wingdings" panose="05000000000000000000" pitchFamily="2" charset="2"/>
            <a:buChar char="ü"/>
          </a:pPr>
          <a:r>
            <a:rPr lang="es-AR" sz="1300" kern="1200" dirty="0"/>
            <a:t>las posibles líneas de investigación e hipótesis criminales; </a:t>
          </a:r>
        </a:p>
        <a:p>
          <a:pPr marL="228600" lvl="2" indent="-114300" algn="l" defTabSz="577850">
            <a:lnSpc>
              <a:spcPct val="90000"/>
            </a:lnSpc>
            <a:spcBef>
              <a:spcPct val="0"/>
            </a:spcBef>
            <a:spcAft>
              <a:spcPct val="20000"/>
            </a:spcAft>
            <a:buFont typeface="Wingdings" panose="05000000000000000000" pitchFamily="2" charset="2"/>
            <a:buChar char="ü"/>
          </a:pPr>
          <a:r>
            <a:rPr lang="es-AR" sz="1300" kern="1200" dirty="0"/>
            <a:t>las estrategias de acción a lo largo de la investigación; </a:t>
          </a:r>
        </a:p>
        <a:p>
          <a:pPr marL="228600" lvl="2" indent="-114300" algn="l" defTabSz="577850">
            <a:lnSpc>
              <a:spcPct val="90000"/>
            </a:lnSpc>
            <a:spcBef>
              <a:spcPct val="0"/>
            </a:spcBef>
            <a:spcAft>
              <a:spcPct val="20000"/>
            </a:spcAft>
            <a:buFont typeface="Wingdings" panose="05000000000000000000" pitchFamily="2" charset="2"/>
            <a:buChar char="ü"/>
          </a:pPr>
          <a:r>
            <a:rPr lang="es-AR" sz="1300" kern="1200" dirty="0"/>
            <a:t>los elementos materiales probatorios, evidencia física e indicios necesarios para demostrar el hecho delictivo. </a:t>
          </a:r>
        </a:p>
      </dsp:txBody>
      <dsp:txXfrm>
        <a:off x="0" y="808514"/>
        <a:ext cx="9373394" cy="1401798"/>
      </dsp:txXfrm>
    </dsp:sp>
    <dsp:sp modelId="{CEFD7215-FB3C-4BAC-A3CC-01EB62D697B7}">
      <dsp:nvSpPr>
        <dsp:cNvPr id="0" name=""/>
        <dsp:cNvSpPr/>
      </dsp:nvSpPr>
      <dsp:spPr>
        <a:xfrm>
          <a:off x="0" y="2210312"/>
          <a:ext cx="9373394" cy="902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dirty="0"/>
            <a:t>El momento propicio para elaborar el plan de investigación es después de las primeras diligencias y antes de iniciar cualquier actividad investigativa.  </a:t>
          </a:r>
        </a:p>
      </dsp:txBody>
      <dsp:txXfrm>
        <a:off x="44057" y="2254369"/>
        <a:ext cx="9285280" cy="814394"/>
      </dsp:txXfrm>
    </dsp:sp>
    <dsp:sp modelId="{0B7D848E-8DB9-4602-8FF1-4EBD2531DE0E}">
      <dsp:nvSpPr>
        <dsp:cNvPr id="0" name=""/>
        <dsp:cNvSpPr/>
      </dsp:nvSpPr>
      <dsp:spPr>
        <a:xfrm>
          <a:off x="0" y="3161781"/>
          <a:ext cx="9373394" cy="902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AR" sz="1700" kern="1200" dirty="0"/>
            <a:t>Se debe recordar a las y los fiscales que el plan no debe cerrarse a una sola hipótesis y que debe ser flexible, abierto a la posibilidad de modificaciones durante el proceso en función de los resultados que arrojen las tareas investigativas. </a:t>
          </a:r>
        </a:p>
      </dsp:txBody>
      <dsp:txXfrm>
        <a:off x="44057" y="3205838"/>
        <a:ext cx="9285280" cy="8143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Gill Sans MT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7847CA-D535-7044-8A0C-625346BE95E4}" type="datetimeFigureOut">
              <a:rPr lang="es-ES">
                <a:latin typeface="Gill Sans MT Light"/>
              </a:rPr>
              <a:pPr/>
              <a:t>4/7/19</a:t>
            </a:fld>
            <a:endParaRPr lang="en-US" dirty="0">
              <a:latin typeface="Gill Sans MT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Gill Sans MT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4FACC2-33B0-B640-90EC-329A6C6E4BCD}" type="slidenum">
              <a:rPr>
                <a:latin typeface="Gill Sans MT Light"/>
              </a:rPr>
              <a:pPr/>
              <a:t>‹Nº›</a:t>
            </a:fld>
            <a:endParaRPr lang="en-US" dirty="0">
              <a:latin typeface="Gill Sans MT Light"/>
            </a:endParaRPr>
          </a:p>
        </p:txBody>
      </p:sp>
    </p:spTree>
    <p:extLst>
      <p:ext uri="{BB962C8B-B14F-4D97-AF65-F5344CB8AC3E}">
        <p14:creationId xmlns:p14="http://schemas.microsoft.com/office/powerpoint/2010/main" val="253361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MT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MT Light"/>
              </a:defRPr>
            </a:lvl1pPr>
          </a:lstStyle>
          <a:p>
            <a:fld id="{8A76134D-79D7-C443-A3E7-85D876068ED2}" type="datetimeFigureOut">
              <a:rPr lang="en-US" smtClean="0"/>
              <a:pPr/>
              <a:t>7/4/19</a:t>
            </a:fld>
            <a:endParaRPr lang="en-US"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MT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ill Sans MT Light"/>
              </a:defRPr>
            </a:lvl1pPr>
          </a:lstStyle>
          <a:p>
            <a:fld id="{5D95B294-67C7-514B-A3D1-6F79DA71D415}" type="slidenum">
              <a:rPr lang="en-US" smtClean="0"/>
              <a:pPr/>
              <a:t>‹Nº›</a:t>
            </a:fld>
            <a:endParaRPr lang="en-US" dirty="0"/>
          </a:p>
        </p:txBody>
      </p:sp>
    </p:spTree>
    <p:extLst>
      <p:ext uri="{BB962C8B-B14F-4D97-AF65-F5344CB8AC3E}">
        <p14:creationId xmlns:p14="http://schemas.microsoft.com/office/powerpoint/2010/main" val="2647663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ill Sans MT Light"/>
        <a:ea typeface="+mn-ea"/>
        <a:cs typeface="+mn-cs"/>
      </a:defRPr>
    </a:lvl1pPr>
    <a:lvl2pPr marL="457200" algn="l" defTabSz="457200" rtl="0" eaLnBrk="1" latinLnBrk="0" hangingPunct="1">
      <a:defRPr sz="1200" kern="1200">
        <a:solidFill>
          <a:schemeClr val="tx1"/>
        </a:solidFill>
        <a:latin typeface="Gill Sans MT Light"/>
        <a:ea typeface="+mn-ea"/>
        <a:cs typeface="+mn-cs"/>
      </a:defRPr>
    </a:lvl2pPr>
    <a:lvl3pPr marL="914400" algn="l" defTabSz="457200" rtl="0" eaLnBrk="1" latinLnBrk="0" hangingPunct="1">
      <a:defRPr sz="1200" kern="1200">
        <a:solidFill>
          <a:schemeClr val="tx1"/>
        </a:solidFill>
        <a:latin typeface="Gill Sans MT Light"/>
        <a:ea typeface="+mn-ea"/>
        <a:cs typeface="+mn-cs"/>
      </a:defRPr>
    </a:lvl3pPr>
    <a:lvl4pPr marL="1371600" algn="l" defTabSz="457200" rtl="0" eaLnBrk="1" latinLnBrk="0" hangingPunct="1">
      <a:defRPr sz="1200" kern="1200">
        <a:solidFill>
          <a:schemeClr val="tx1"/>
        </a:solidFill>
        <a:latin typeface="Gill Sans MT Light"/>
        <a:ea typeface="+mn-ea"/>
        <a:cs typeface="+mn-cs"/>
      </a:defRPr>
    </a:lvl4pPr>
    <a:lvl5pPr marL="1828800" algn="l" defTabSz="457200" rtl="0" eaLnBrk="1" latinLnBrk="0" hangingPunct="1">
      <a:defRPr sz="1200" kern="1200">
        <a:solidFill>
          <a:schemeClr val="tx1"/>
        </a:solidFill>
        <a:latin typeface="Gill Sans MT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5D95B294-67C7-514B-A3D1-6F79DA71D415}" type="slidenum">
              <a:rPr lang="en-US" smtClean="0"/>
              <a:pPr/>
              <a:t>1</a:t>
            </a:fld>
            <a:endParaRPr lang="en-US" dirty="0"/>
          </a:p>
        </p:txBody>
      </p:sp>
    </p:spTree>
    <p:extLst>
      <p:ext uri="{BB962C8B-B14F-4D97-AF65-F5344CB8AC3E}">
        <p14:creationId xmlns:p14="http://schemas.microsoft.com/office/powerpoint/2010/main" val="3974374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24343"/>
            <a:ext cx="10688638" cy="538774"/>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MT Light"/>
            </a:endParaRPr>
          </a:p>
        </p:txBody>
      </p:sp>
      <p:cxnSp>
        <p:nvCxnSpPr>
          <p:cNvPr id="6" name="Straight Connector 5"/>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303759" y="7135604"/>
            <a:ext cx="792088" cy="230832"/>
          </a:xfrm>
          <a:prstGeom prst="rect">
            <a:avLst/>
          </a:prstGeom>
        </p:spPr>
        <p:txBody>
          <a:bodyPr wrap="square" rtlCol="0">
            <a:spAutoFit/>
          </a:bodyPr>
          <a:lstStyle/>
          <a:p>
            <a:pPr algn="r"/>
            <a:r>
              <a:rPr lang="en-US" sz="900" dirty="0" err="1">
                <a:solidFill>
                  <a:srgbClr val="0085CC"/>
                </a:solidFill>
                <a:latin typeface="Gill Sans MT Light"/>
                <a:cs typeface="Gill Sans MT Light"/>
              </a:rPr>
              <a:t>EUROsociAL</a:t>
            </a:r>
            <a:endParaRPr lang="en-US" sz="900" dirty="0">
              <a:solidFill>
                <a:srgbClr val="0085CC"/>
              </a:solidFill>
              <a:latin typeface="Gill Sans MT Light"/>
              <a:cs typeface="Gill Sans MT Light"/>
            </a:endParaRPr>
          </a:p>
        </p:txBody>
      </p:sp>
      <p:cxnSp>
        <p:nvCxnSpPr>
          <p:cNvPr id="8" name="Straight Connector 7"/>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7360543" y="7135604"/>
            <a:ext cx="3312368" cy="230832"/>
          </a:xfrm>
          <a:prstGeom prst="rect">
            <a:avLst/>
          </a:prstGeom>
        </p:spPr>
        <p:txBody>
          <a:bodyPr wrap="square" rtlCol="0">
            <a:spAutoFit/>
          </a:bodyPr>
          <a:lstStyle/>
          <a:p>
            <a:pPr algn="l"/>
            <a:r>
              <a:rPr lang="en-US" sz="900" dirty="0">
                <a:solidFill>
                  <a:srgbClr val="0085CC"/>
                </a:solidFill>
                <a:latin typeface="Gill Sans MT Light"/>
                <a:cs typeface="Gill Sans MT Light"/>
              </a:rPr>
              <a:t>DIÁLOGO EURO-LATINOAMERICANO DE POLÍTICAS PÚBLICAS</a:t>
            </a:r>
            <a:endParaRPr lang="en-US" sz="900" dirty="0">
              <a:solidFill>
                <a:srgbClr val="032377"/>
              </a:solidFill>
              <a:latin typeface="Gill Sans MT Light"/>
              <a:cs typeface="Gill Sans MT Light"/>
            </a:endParaRPr>
          </a:p>
        </p:txBody>
      </p:sp>
      <p:pic>
        <p:nvPicPr>
          <p:cNvPr id="4" name="Imagen 3"/>
          <p:cNvPicPr>
            <a:picLocks noChangeAspect="1"/>
          </p:cNvPicPr>
          <p:nvPr userDrawn="1"/>
        </p:nvPicPr>
        <p:blipFill>
          <a:blip r:embed="rId2"/>
          <a:stretch>
            <a:fillRect/>
          </a:stretch>
        </p:blipFill>
        <p:spPr>
          <a:xfrm>
            <a:off x="8944719" y="0"/>
            <a:ext cx="1589361" cy="5144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elos titul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7"/>
            <a:ext cx="9085342" cy="1621111"/>
          </a:xfrm>
          <a:prstGeom prst="rect">
            <a:avLst/>
          </a:prstGeom>
        </p:spPr>
        <p:txBody>
          <a:bodyPr/>
          <a:lstStyle>
            <a:lvl1pPr>
              <a:defRPr>
                <a:latin typeface="Gill Sans MT Light"/>
                <a:cs typeface="Gill Sans MT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603296" y="4285615"/>
            <a:ext cx="7482047" cy="1932728"/>
          </a:xfrm>
          <a:prstGeom prst="rect">
            <a:avLst/>
          </a:prstGeom>
        </p:spPr>
        <p:txBody>
          <a:bodyPr/>
          <a:lstStyle>
            <a:lvl1pPr marL="0" indent="0" algn="ctr">
              <a:buNone/>
              <a:defRPr>
                <a:solidFill>
                  <a:schemeClr val="tx1">
                    <a:tint val="75000"/>
                  </a:schemeClr>
                </a:solidFill>
                <a:latin typeface="Gill Sans MT Light"/>
                <a:cs typeface="Gill Sans MT Light"/>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
        <p:nvSpPr>
          <p:cNvPr id="4" name="Date Placeholder 3"/>
          <p:cNvSpPr>
            <a:spLocks noGrp="1"/>
          </p:cNvSpPr>
          <p:nvPr>
            <p:ph type="dt" sz="half" idx="10"/>
          </p:nvPr>
        </p:nvSpPr>
        <p:spPr>
          <a:xfrm>
            <a:off x="534432" y="7009643"/>
            <a:ext cx="2494016" cy="402652"/>
          </a:xfrm>
          <a:prstGeom prst="rect">
            <a:avLst/>
          </a:prstGeom>
        </p:spPr>
        <p:txBody>
          <a:bodyPr lIns="99551" tIns="49775" rIns="99551" bIns="49775"/>
          <a:lstStyle>
            <a:lvl1pPr>
              <a:defRPr>
                <a:latin typeface="Gill Sans MT Light"/>
              </a:defRPr>
            </a:lvl1pPr>
          </a:lstStyle>
          <a:p>
            <a:fld id="{70E841D3-2A26-A548-90CC-83F5E9F5194D}" type="datetimeFigureOut">
              <a:rPr lang="es-ES" smtClean="0"/>
              <a:pPr/>
              <a:t>4/7/19</a:t>
            </a:fld>
            <a:endParaRPr lang="en-US" dirty="0"/>
          </a:p>
        </p:txBody>
      </p:sp>
      <p:sp>
        <p:nvSpPr>
          <p:cNvPr id="5" name="Footer Placeholder 4"/>
          <p:cNvSpPr>
            <a:spLocks noGrp="1"/>
          </p:cNvSpPr>
          <p:nvPr>
            <p:ph type="ftr" sz="quarter" idx="11"/>
          </p:nvPr>
        </p:nvSpPr>
        <p:spPr>
          <a:xfrm>
            <a:off x="3651952" y="7009643"/>
            <a:ext cx="3384735" cy="402652"/>
          </a:xfrm>
          <a:prstGeom prst="rect">
            <a:avLst/>
          </a:prstGeom>
        </p:spPr>
        <p:txBody>
          <a:bodyPr lIns="99551" tIns="49775" rIns="99551" bIns="49775"/>
          <a:lstStyle>
            <a:lvl1pPr>
              <a:defRPr>
                <a:latin typeface="Gill Sans MT Light"/>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497754" rtl="0" eaLnBrk="1" latinLnBrk="0" hangingPunct="1">
        <a:spcBef>
          <a:spcPct val="0"/>
        </a:spcBef>
        <a:buNone/>
        <a:defRPr sz="2200" b="0" kern="1200">
          <a:solidFill>
            <a:srgbClr val="001B96"/>
          </a:solidFill>
          <a:latin typeface="DINPro-Medium"/>
          <a:ea typeface="+mj-ea"/>
          <a:cs typeface="DINPro-Medium"/>
        </a:defRPr>
      </a:lvl1pPr>
    </p:titleStyle>
    <p:bodyStyle>
      <a:lvl1pPr marL="373315" indent="-373315" algn="l" defTabSz="497754" rtl="0" eaLnBrk="1" latinLnBrk="0" hangingPunct="1">
        <a:spcBef>
          <a:spcPct val="20000"/>
        </a:spcBef>
        <a:buFont typeface="Arial"/>
        <a:buChar char="•"/>
        <a:defRPr sz="1700" kern="1200">
          <a:solidFill>
            <a:srgbClr val="001B96"/>
          </a:solidFill>
          <a:latin typeface="DINPro-Regular"/>
          <a:ea typeface="+mn-ea"/>
          <a:cs typeface="DINPro-Regular"/>
        </a:defRPr>
      </a:lvl1pPr>
      <a:lvl2pPr marL="808850" indent="-311096" algn="l" defTabSz="497754" rtl="0" eaLnBrk="1" latinLnBrk="0" hangingPunct="1">
        <a:spcBef>
          <a:spcPct val="20000"/>
        </a:spcBef>
        <a:buFont typeface="Arial"/>
        <a:buChar char="–"/>
        <a:defRPr sz="1600" kern="1200">
          <a:solidFill>
            <a:schemeClr val="tx1">
              <a:lumMod val="85000"/>
              <a:lumOff val="15000"/>
            </a:schemeClr>
          </a:solidFill>
          <a:latin typeface="DINPro-Regular"/>
          <a:ea typeface="+mn-ea"/>
          <a:cs typeface="DINPro-Regular"/>
        </a:defRPr>
      </a:lvl2pPr>
      <a:lvl3pPr marL="1244384" indent="-248877" algn="l" defTabSz="497754" rtl="0" eaLnBrk="1" latinLnBrk="0" hangingPunct="1">
        <a:spcBef>
          <a:spcPct val="20000"/>
        </a:spcBef>
        <a:buFont typeface="Arial"/>
        <a:buChar char="•"/>
        <a:defRPr sz="1500" kern="1200">
          <a:solidFill>
            <a:schemeClr val="tx1">
              <a:lumMod val="85000"/>
              <a:lumOff val="15000"/>
            </a:schemeClr>
          </a:solidFill>
          <a:latin typeface="DINPro-Regular"/>
          <a:ea typeface="+mn-ea"/>
          <a:cs typeface="DINPro-Regular"/>
        </a:defRPr>
      </a:lvl3pPr>
      <a:lvl4pPr marL="1742138" indent="-248877" algn="l" defTabSz="497754" rtl="0" eaLnBrk="1" latinLnBrk="0" hangingPunct="1">
        <a:spcBef>
          <a:spcPct val="20000"/>
        </a:spcBef>
        <a:buFont typeface="Arial"/>
        <a:buChar char="–"/>
        <a:defRPr sz="1300" kern="1200">
          <a:solidFill>
            <a:schemeClr val="tx1">
              <a:lumMod val="85000"/>
              <a:lumOff val="15000"/>
            </a:schemeClr>
          </a:solidFill>
          <a:latin typeface="DINPro-Regular"/>
          <a:ea typeface="+mn-ea"/>
          <a:cs typeface="DINPro-Regular"/>
        </a:defRPr>
      </a:lvl4pPr>
      <a:lvl5pPr marL="2239891" indent="-248877" algn="l" defTabSz="497754" rtl="0" eaLnBrk="1" latinLnBrk="0" hangingPunct="1">
        <a:spcBef>
          <a:spcPct val="20000"/>
        </a:spcBef>
        <a:buFont typeface="Arial"/>
        <a:buChar char="»"/>
        <a:defRPr sz="1200" kern="1200">
          <a:solidFill>
            <a:schemeClr val="tx1">
              <a:lumMod val="85000"/>
              <a:lumOff val="15000"/>
            </a:schemeClr>
          </a:solidFill>
          <a:latin typeface="DINPro-Regular"/>
          <a:ea typeface="+mn-ea"/>
          <a:cs typeface="DINPro-Regular"/>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6343" y="-178321"/>
            <a:ext cx="10688638" cy="7553135"/>
          </a:xfrm>
          <a:prstGeom prst="rect">
            <a:avLst/>
          </a:prstGeom>
        </p:spPr>
      </p:pic>
      <p:sp>
        <p:nvSpPr>
          <p:cNvPr id="17" name="Rectangle 16"/>
          <p:cNvSpPr/>
          <p:nvPr/>
        </p:nvSpPr>
        <p:spPr>
          <a:xfrm flipH="1" flipV="1">
            <a:off x="0" y="6373712"/>
            <a:ext cx="10688636" cy="118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01532" y="1539592"/>
            <a:ext cx="5843662" cy="1754326"/>
          </a:xfrm>
          <a:prstGeom prst="rect">
            <a:avLst/>
          </a:prstGeom>
          <a:noFill/>
        </p:spPr>
        <p:txBody>
          <a:bodyPr wrap="square" rtlCol="0">
            <a:spAutoFit/>
          </a:bodyPr>
          <a:lstStyle/>
          <a:p>
            <a:pPr algn="just"/>
            <a:r>
              <a:rPr lang="en-US" sz="2700" dirty="0">
                <a:solidFill>
                  <a:srgbClr val="139DEB"/>
                </a:solidFill>
                <a:latin typeface="Gill Sans MT Light"/>
                <a:cs typeface="Gill Sans MT Light"/>
              </a:rPr>
              <a:t>TALLER </a:t>
            </a:r>
            <a:r>
              <a:rPr lang="es-ES" sz="2700" dirty="0">
                <a:solidFill>
                  <a:srgbClr val="139DEB"/>
                </a:solidFill>
                <a:latin typeface="Gill Sans MT Light"/>
              </a:rPr>
              <a:t>“Los puentes a construir en el sistema jurídico para reducir la impunidad y prevenir la violencia de género”</a:t>
            </a:r>
            <a:endParaRPr lang="en-US" sz="2700" dirty="0">
              <a:solidFill>
                <a:srgbClr val="139DEB"/>
              </a:solidFill>
              <a:latin typeface="Gill Sans MT Light"/>
            </a:endParaRPr>
          </a:p>
        </p:txBody>
      </p:sp>
      <p:sp>
        <p:nvSpPr>
          <p:cNvPr id="19" name="TextBox 18"/>
          <p:cNvSpPr txBox="1"/>
          <p:nvPr/>
        </p:nvSpPr>
        <p:spPr>
          <a:xfrm>
            <a:off x="501532" y="4636229"/>
            <a:ext cx="6593034" cy="1200329"/>
          </a:xfrm>
          <a:prstGeom prst="rect">
            <a:avLst/>
          </a:prstGeom>
          <a:noFill/>
        </p:spPr>
        <p:txBody>
          <a:bodyPr wrap="square" rtlCol="0">
            <a:spAutoFit/>
          </a:bodyPr>
          <a:lstStyle/>
          <a:p>
            <a:pPr>
              <a:lnSpc>
                <a:spcPct val="100000"/>
              </a:lnSpc>
            </a:pPr>
            <a:r>
              <a:rPr lang="es-ES" sz="1800" dirty="0">
                <a:solidFill>
                  <a:srgbClr val="1E2470"/>
                </a:solidFill>
                <a:latin typeface="Gill Sans MT Light"/>
              </a:rPr>
              <a:t>P</a:t>
            </a:r>
            <a:r>
              <a:rPr lang="es-AR" sz="1800" dirty="0">
                <a:solidFill>
                  <a:srgbClr val="1E2470"/>
                </a:solidFill>
                <a:latin typeface="Gill Sans MT Light"/>
              </a:rPr>
              <a:t>roceso de adaptación -</a:t>
            </a:r>
          </a:p>
          <a:p>
            <a:pPr>
              <a:lnSpc>
                <a:spcPct val="100000"/>
              </a:lnSpc>
            </a:pPr>
            <a:r>
              <a:rPr lang="es-AR" sz="1800" dirty="0">
                <a:solidFill>
                  <a:srgbClr val="1E2470"/>
                </a:solidFill>
                <a:latin typeface="Gill Sans MT Light"/>
              </a:rPr>
              <a:t>Protocolo para la investigación y litigio de casos de muertes violentas de mujeres (femicidios)</a:t>
            </a:r>
          </a:p>
          <a:p>
            <a:r>
              <a:rPr lang="en-US" sz="1800" dirty="0">
                <a:solidFill>
                  <a:srgbClr val="1E2470"/>
                </a:solidFill>
                <a:latin typeface="Gill Sans MT Light"/>
              </a:rPr>
              <a:t>UFEM/MPF Argentina</a:t>
            </a:r>
          </a:p>
        </p:txBody>
      </p:sp>
      <p:sp>
        <p:nvSpPr>
          <p:cNvPr id="20" name="TextBox 19"/>
          <p:cNvSpPr txBox="1"/>
          <p:nvPr/>
        </p:nvSpPr>
        <p:spPr>
          <a:xfrm>
            <a:off x="788622" y="3977704"/>
            <a:ext cx="2492542" cy="307777"/>
          </a:xfrm>
          <a:prstGeom prst="rect">
            <a:avLst/>
          </a:prstGeom>
          <a:noFill/>
        </p:spPr>
        <p:txBody>
          <a:bodyPr wrap="none" rtlCol="0">
            <a:spAutoFit/>
          </a:bodyPr>
          <a:lstStyle/>
          <a:p>
            <a:r>
              <a:rPr lang="en-US" sz="1400" dirty="0">
                <a:solidFill>
                  <a:srgbClr val="139DEB"/>
                </a:solidFill>
                <a:latin typeface="Gill Sans MT Light"/>
                <a:cs typeface="Gill Sans MT Light"/>
              </a:rPr>
              <a:t>Cartagena – 10 de </a:t>
            </a:r>
            <a:r>
              <a:rPr lang="en-US" sz="1400" dirty="0" err="1">
                <a:solidFill>
                  <a:srgbClr val="139DEB"/>
                </a:solidFill>
                <a:latin typeface="Gill Sans MT Light"/>
                <a:cs typeface="Gill Sans MT Light"/>
              </a:rPr>
              <a:t>julio</a:t>
            </a:r>
            <a:r>
              <a:rPr lang="en-US" sz="1400" dirty="0">
                <a:solidFill>
                  <a:srgbClr val="139DEB"/>
                </a:solidFill>
                <a:latin typeface="Gill Sans MT Light"/>
                <a:cs typeface="Gill Sans MT Light"/>
              </a:rPr>
              <a:t> de 2019</a:t>
            </a:r>
          </a:p>
        </p:txBody>
      </p:sp>
      <p:pic>
        <p:nvPicPr>
          <p:cNvPr id="5" name="Imagen 4"/>
          <p:cNvPicPr>
            <a:picLocks noChangeAspect="1"/>
          </p:cNvPicPr>
          <p:nvPr/>
        </p:nvPicPr>
        <p:blipFill>
          <a:blip r:embed="rId4"/>
          <a:stretch>
            <a:fillRect/>
          </a:stretch>
        </p:blipFill>
        <p:spPr>
          <a:xfrm>
            <a:off x="710318" y="408622"/>
            <a:ext cx="2448272" cy="792436"/>
          </a:xfrm>
          <a:prstGeom prst="rect">
            <a:avLst/>
          </a:prstGeom>
        </p:spPr>
      </p:pic>
      <p:pic>
        <p:nvPicPr>
          <p:cNvPr id="3" name="Imagen 2">
            <a:extLst>
              <a:ext uri="{FF2B5EF4-FFF2-40B4-BE49-F238E27FC236}">
                <a16:creationId xmlns:a16="http://schemas.microsoft.com/office/drawing/2014/main" id="{02122434-4E67-4ABD-B300-97E50EAF267B}"/>
              </a:ext>
            </a:extLst>
          </p:cNvPr>
          <p:cNvPicPr>
            <a:picLocks noChangeAspect="1"/>
          </p:cNvPicPr>
          <p:nvPr/>
        </p:nvPicPr>
        <p:blipFill>
          <a:blip r:embed="rId5"/>
          <a:stretch>
            <a:fillRect/>
          </a:stretch>
        </p:blipFill>
        <p:spPr>
          <a:xfrm>
            <a:off x="1342574" y="6517729"/>
            <a:ext cx="8003487" cy="794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lvl="0">
              <a:spcBef>
                <a:spcPct val="0"/>
              </a:spcBef>
              <a:defRPr/>
            </a:pPr>
            <a:r>
              <a:rPr kumimoji="0" lang="es-ES" sz="2800" b="1" i="0" u="none" strike="noStrike" kern="1200" cap="none" spc="0" normalizeH="0" baseline="0" noProof="0" dirty="0">
                <a:ln>
                  <a:noFill/>
                </a:ln>
                <a:solidFill>
                  <a:srgbClr val="009FE3"/>
                </a:solidFill>
                <a:effectLst/>
                <a:uLnTx/>
                <a:uFillTx/>
                <a:latin typeface="Gill Sans MT Light"/>
                <a:ea typeface="+mj-ea"/>
                <a:cs typeface="Gill Sans MT Light"/>
              </a:rPr>
              <a:t>Adaptación del Modelo de Protocolo ONU</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pic>
        <p:nvPicPr>
          <p:cNvPr id="2" name="Imagen 1">
            <a:extLst>
              <a:ext uri="{FF2B5EF4-FFF2-40B4-BE49-F238E27FC236}">
                <a16:creationId xmlns:a16="http://schemas.microsoft.com/office/drawing/2014/main" id="{0D83E64B-D829-4E30-B758-3AD89F36B62E}"/>
              </a:ext>
            </a:extLst>
          </p:cNvPr>
          <p:cNvPicPr>
            <a:picLocks noChangeAspect="1"/>
          </p:cNvPicPr>
          <p:nvPr/>
        </p:nvPicPr>
        <p:blipFill>
          <a:blip r:embed="rId2"/>
          <a:stretch>
            <a:fillRect/>
          </a:stretch>
        </p:blipFill>
        <p:spPr>
          <a:xfrm>
            <a:off x="1095847" y="2067561"/>
            <a:ext cx="2304488" cy="3529890"/>
          </a:xfrm>
          <a:prstGeom prst="rect">
            <a:avLst/>
          </a:prstGeom>
        </p:spPr>
      </p:pic>
      <p:pic>
        <p:nvPicPr>
          <p:cNvPr id="3" name="Imagen 2">
            <a:extLst>
              <a:ext uri="{FF2B5EF4-FFF2-40B4-BE49-F238E27FC236}">
                <a16:creationId xmlns:a16="http://schemas.microsoft.com/office/drawing/2014/main" id="{FDF14264-5531-4C71-A39B-CEF5F668963A}"/>
              </a:ext>
            </a:extLst>
          </p:cNvPr>
          <p:cNvPicPr>
            <a:picLocks noChangeAspect="1"/>
          </p:cNvPicPr>
          <p:nvPr/>
        </p:nvPicPr>
        <p:blipFill>
          <a:blip r:embed="rId3"/>
          <a:stretch>
            <a:fillRect/>
          </a:stretch>
        </p:blipFill>
        <p:spPr>
          <a:xfrm>
            <a:off x="4722473" y="3549757"/>
            <a:ext cx="1243692" cy="463336"/>
          </a:xfrm>
          <a:prstGeom prst="rect">
            <a:avLst/>
          </a:prstGeom>
        </p:spPr>
      </p:pic>
      <p:pic>
        <p:nvPicPr>
          <p:cNvPr id="4" name="Imagen 3">
            <a:extLst>
              <a:ext uri="{FF2B5EF4-FFF2-40B4-BE49-F238E27FC236}">
                <a16:creationId xmlns:a16="http://schemas.microsoft.com/office/drawing/2014/main" id="{7F26CC91-7BC9-4BD9-AD8E-74AB82696156}"/>
              </a:ext>
            </a:extLst>
          </p:cNvPr>
          <p:cNvPicPr>
            <a:picLocks noChangeAspect="1"/>
          </p:cNvPicPr>
          <p:nvPr/>
        </p:nvPicPr>
        <p:blipFill>
          <a:blip r:embed="rId4"/>
          <a:stretch>
            <a:fillRect/>
          </a:stretch>
        </p:blipFill>
        <p:spPr>
          <a:xfrm>
            <a:off x="7000503" y="2044694"/>
            <a:ext cx="2523963" cy="3889585"/>
          </a:xfrm>
          <a:prstGeom prst="rect">
            <a:avLst/>
          </a:prstGeom>
        </p:spPr>
      </p:pic>
    </p:spTree>
    <p:extLst>
      <p:ext uri="{BB962C8B-B14F-4D97-AF65-F5344CB8AC3E}">
        <p14:creationId xmlns:p14="http://schemas.microsoft.com/office/powerpoint/2010/main" val="174158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829097"/>
            <a:ext cx="10009112" cy="1015420"/>
          </a:xfrm>
          <a:prstGeom prst="rect">
            <a:avLst/>
          </a:prstGeom>
        </p:spPr>
        <p:txBody>
          <a:bodyPr/>
          <a:lstStyle/>
          <a:p>
            <a:pPr>
              <a:spcBef>
                <a:spcPct val="0"/>
              </a:spcBef>
              <a:defRPr/>
            </a:pPr>
            <a:r>
              <a:rPr lang="es-AR" sz="2800" b="1" dirty="0">
                <a:solidFill>
                  <a:srgbClr val="009FE3"/>
                </a:solidFill>
                <a:latin typeface="Gill Sans MT Light"/>
              </a:rPr>
              <a:t>Aportes sustanciales del Modelo de Protocolo ONU considerados para un protocolo propio</a:t>
            </a:r>
          </a:p>
        </p:txBody>
      </p:sp>
      <p:sp>
        <p:nvSpPr>
          <p:cNvPr id="15" name="2 Marcador de contenido"/>
          <p:cNvSpPr txBox="1">
            <a:spLocks/>
          </p:cNvSpPr>
          <p:nvPr/>
        </p:nvSpPr>
        <p:spPr bwMode="auto">
          <a:xfrm>
            <a:off x="390525" y="1844518"/>
            <a:ext cx="9619774" cy="5033252"/>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57400" indent="-256680" algn="just">
              <a:lnSpc>
                <a:spcPct val="100000"/>
              </a:lnSpc>
              <a:spcBef>
                <a:spcPts val="961"/>
              </a:spcBef>
              <a:buClr>
                <a:srgbClr val="000000"/>
              </a:buClr>
              <a:buFont typeface="Wingdings" charset="2"/>
              <a:buChar char=""/>
            </a:pPr>
            <a:r>
              <a:rPr lang="es-AR" b="1" dirty="0">
                <a:solidFill>
                  <a:srgbClr val="0A457E"/>
                </a:solidFill>
              </a:rPr>
              <a:t>La perspectiva de género en la investigación penal de los femicidios</a:t>
            </a:r>
            <a:r>
              <a:rPr lang="es-AR" dirty="0">
                <a:solidFill>
                  <a:srgbClr val="0A457E"/>
                </a:solidFill>
              </a:rPr>
              <a:t>: investigar las muertes violentas de mujeres, interpretando los elementos de prueba en forma integral, contextual y libres de estereotipos de género.</a:t>
            </a:r>
          </a:p>
          <a:p>
            <a:pPr marL="257400" indent="-256680" algn="just">
              <a:lnSpc>
                <a:spcPct val="100000"/>
              </a:lnSpc>
              <a:spcBef>
                <a:spcPts val="961"/>
              </a:spcBef>
              <a:buClr>
                <a:srgbClr val="000000"/>
              </a:buClr>
              <a:buFont typeface="Wingdings" charset="2"/>
              <a:buChar char=""/>
            </a:pPr>
            <a:r>
              <a:rPr lang="es-AR" b="1" dirty="0">
                <a:solidFill>
                  <a:srgbClr val="0A457E"/>
                </a:solidFill>
              </a:rPr>
              <a:t>El enfoque </a:t>
            </a:r>
            <a:r>
              <a:rPr lang="es-AR" b="1" dirty="0" err="1">
                <a:solidFill>
                  <a:srgbClr val="0A457E"/>
                </a:solidFill>
              </a:rPr>
              <a:t>interseccional</a:t>
            </a:r>
            <a:r>
              <a:rPr lang="es-AR" dirty="0">
                <a:solidFill>
                  <a:srgbClr val="0A457E"/>
                </a:solidFill>
              </a:rPr>
              <a:t>: permite visibilizar otras características que inciden en las condiciones de desigualdad de género  y que aumentan el grado de vulnerabilidad al que se encuentran expuestas (mujeres ancianas, niñas, indígenas, mujeres rurales, discapacitadas, lesbianas, trans, etc.). </a:t>
            </a:r>
          </a:p>
          <a:p>
            <a:pPr marL="257400" indent="-256680" algn="just">
              <a:lnSpc>
                <a:spcPct val="100000"/>
              </a:lnSpc>
              <a:spcBef>
                <a:spcPts val="961"/>
              </a:spcBef>
              <a:buClr>
                <a:srgbClr val="000000"/>
              </a:buClr>
              <a:buFont typeface="Wingdings" charset="2"/>
              <a:buChar char=""/>
            </a:pPr>
            <a:r>
              <a:rPr lang="es-AR" b="1" dirty="0">
                <a:solidFill>
                  <a:srgbClr val="0A457E"/>
                </a:solidFill>
              </a:rPr>
              <a:t>La aplicación de la hipótesis de femicidio desde el comienzo de la investigación</a:t>
            </a:r>
            <a:r>
              <a:rPr lang="es-AR" dirty="0">
                <a:solidFill>
                  <a:srgbClr val="0A457E"/>
                </a:solidFill>
              </a:rPr>
              <a:t>: asegura la detección y conservación de los signos e indicios de violencia de género que puedan estar presentes en la escena del hecho y/o lugar del hallazgo, la autopsia y otros escenarios que, de otro modo, podrían alterarse o desaparecer por el transcurso del tiempo.</a:t>
            </a:r>
          </a:p>
          <a:p>
            <a:pPr marL="257400" indent="-256680" algn="just">
              <a:lnSpc>
                <a:spcPct val="100000"/>
              </a:lnSpc>
              <a:spcBef>
                <a:spcPts val="961"/>
              </a:spcBef>
              <a:buClr>
                <a:srgbClr val="000000"/>
              </a:buClr>
              <a:buFont typeface="Wingdings" charset="2"/>
              <a:buChar char=""/>
            </a:pPr>
            <a:r>
              <a:rPr lang="es-AR" b="1" dirty="0">
                <a:solidFill>
                  <a:srgbClr val="0A457E"/>
                </a:solidFill>
              </a:rPr>
              <a:t>Identificación de signos e indicios de violencia de género </a:t>
            </a:r>
            <a:r>
              <a:rPr lang="es-AR" dirty="0">
                <a:solidFill>
                  <a:srgbClr val="0A457E"/>
                </a:solidFill>
              </a:rPr>
              <a:t>usualmente presentes en los contextos </a:t>
            </a:r>
            <a:r>
              <a:rPr lang="es-AR" dirty="0" err="1">
                <a:solidFill>
                  <a:srgbClr val="0A457E"/>
                </a:solidFill>
              </a:rPr>
              <a:t>femicidas</a:t>
            </a:r>
            <a:r>
              <a:rPr lang="es-AR" dirty="0">
                <a:solidFill>
                  <a:srgbClr val="0A457E"/>
                </a:solidFill>
              </a:rPr>
              <a:t> en las distintas fases y escenarios de la investigación. </a:t>
            </a:r>
          </a:p>
        </p:txBody>
      </p:sp>
    </p:spTree>
    <p:extLst>
      <p:ext uri="{BB962C8B-B14F-4D97-AF65-F5344CB8AC3E}">
        <p14:creationId xmlns:p14="http://schemas.microsoft.com/office/powerpoint/2010/main" val="99536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55632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Adaptación del Modelo de Protocolo ONU</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graphicFrame>
        <p:nvGraphicFramePr>
          <p:cNvPr id="5" name="Diagrama 4">
            <a:extLst>
              <a:ext uri="{FF2B5EF4-FFF2-40B4-BE49-F238E27FC236}">
                <a16:creationId xmlns:a16="http://schemas.microsoft.com/office/drawing/2014/main" id="{812240BC-DB1E-4CDE-A5BF-03BB44271A48}"/>
              </a:ext>
            </a:extLst>
          </p:cNvPr>
          <p:cNvGraphicFramePr/>
          <p:nvPr>
            <p:extLst>
              <p:ext uri="{D42A27DB-BD31-4B8C-83A1-F6EECF244321}">
                <p14:modId xmlns:p14="http://schemas.microsoft.com/office/powerpoint/2010/main" val="604070344"/>
              </p:ext>
            </p:extLst>
          </p:nvPr>
        </p:nvGraphicFramePr>
        <p:xfrm>
          <a:off x="537881" y="1815351"/>
          <a:ext cx="9619773" cy="4970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13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10081120" cy="916360"/>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ea typeface="+mj-ea"/>
              </a:rPr>
              <a:t>I) Fase ejecutiva</a:t>
            </a:r>
          </a:p>
          <a:p>
            <a:pPr lvl="0">
              <a:spcBef>
                <a:spcPct val="0"/>
              </a:spcBef>
              <a:defRPr/>
            </a:pP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6898010"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pic>
        <p:nvPicPr>
          <p:cNvPr id="5" name="Imagen 4">
            <a:extLst>
              <a:ext uri="{FF2B5EF4-FFF2-40B4-BE49-F238E27FC236}">
                <a16:creationId xmlns:a16="http://schemas.microsoft.com/office/drawing/2014/main" id="{4CF78B1B-9CEA-4DE4-834C-837EF809CA77}"/>
              </a:ext>
            </a:extLst>
          </p:cNvPr>
          <p:cNvPicPr>
            <a:picLocks noChangeAspect="1"/>
          </p:cNvPicPr>
          <p:nvPr/>
        </p:nvPicPr>
        <p:blipFill>
          <a:blip r:embed="rId2"/>
          <a:stretch>
            <a:fillRect/>
          </a:stretch>
        </p:blipFill>
        <p:spPr>
          <a:xfrm>
            <a:off x="6712471" y="3794835"/>
            <a:ext cx="3888432" cy="1715080"/>
          </a:xfrm>
          <a:prstGeom prst="rect">
            <a:avLst/>
          </a:prstGeom>
        </p:spPr>
      </p:pic>
      <p:pic>
        <p:nvPicPr>
          <p:cNvPr id="7" name="Imagen 6">
            <a:extLst>
              <a:ext uri="{FF2B5EF4-FFF2-40B4-BE49-F238E27FC236}">
                <a16:creationId xmlns:a16="http://schemas.microsoft.com/office/drawing/2014/main" id="{2A4644A0-875D-4EB7-AA2B-B5ED130D4736}"/>
              </a:ext>
            </a:extLst>
          </p:cNvPr>
          <p:cNvPicPr>
            <a:picLocks noChangeAspect="1"/>
          </p:cNvPicPr>
          <p:nvPr/>
        </p:nvPicPr>
        <p:blipFill>
          <a:blip r:embed="rId3"/>
          <a:stretch>
            <a:fillRect/>
          </a:stretch>
        </p:blipFill>
        <p:spPr>
          <a:xfrm>
            <a:off x="7864599" y="5529451"/>
            <a:ext cx="1872208" cy="1182727"/>
          </a:xfrm>
          <a:prstGeom prst="rect">
            <a:avLst/>
          </a:prstGeom>
        </p:spPr>
      </p:pic>
      <p:graphicFrame>
        <p:nvGraphicFramePr>
          <p:cNvPr id="10" name="Diagrama 9">
            <a:extLst>
              <a:ext uri="{FF2B5EF4-FFF2-40B4-BE49-F238E27FC236}">
                <a16:creationId xmlns:a16="http://schemas.microsoft.com/office/drawing/2014/main" id="{980F9871-FE50-486E-BCEB-71255452E41F}"/>
              </a:ext>
            </a:extLst>
          </p:cNvPr>
          <p:cNvGraphicFramePr/>
          <p:nvPr>
            <p:extLst>
              <p:ext uri="{D42A27DB-BD31-4B8C-83A1-F6EECF244321}">
                <p14:modId xmlns:p14="http://schemas.microsoft.com/office/powerpoint/2010/main" val="657289765"/>
              </p:ext>
            </p:extLst>
          </p:nvPr>
        </p:nvGraphicFramePr>
        <p:xfrm>
          <a:off x="220389" y="2190600"/>
          <a:ext cx="6492081" cy="4595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152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 Fase ejecutiva</a:t>
            </a:r>
          </a:p>
          <a:p>
            <a:pPr lvl="0">
              <a:spcBef>
                <a:spcPct val="0"/>
              </a:spcBef>
              <a:defRPr/>
            </a:pP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graphicFrame>
        <p:nvGraphicFramePr>
          <p:cNvPr id="10" name="Diagrama 9">
            <a:extLst>
              <a:ext uri="{FF2B5EF4-FFF2-40B4-BE49-F238E27FC236}">
                <a16:creationId xmlns:a16="http://schemas.microsoft.com/office/drawing/2014/main" id="{623FA46E-5DED-4F20-911A-86EA00C728FD}"/>
              </a:ext>
            </a:extLst>
          </p:cNvPr>
          <p:cNvGraphicFramePr/>
          <p:nvPr>
            <p:extLst>
              <p:ext uri="{D42A27DB-BD31-4B8C-83A1-F6EECF244321}">
                <p14:modId xmlns:p14="http://schemas.microsoft.com/office/powerpoint/2010/main" val="3923026708"/>
              </p:ext>
            </p:extLst>
          </p:nvPr>
        </p:nvGraphicFramePr>
        <p:xfrm>
          <a:off x="0" y="2097160"/>
          <a:ext cx="8152632" cy="468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CAF459F8-FD6A-460E-B05F-B041A35303BD}"/>
              </a:ext>
            </a:extLst>
          </p:cNvPr>
          <p:cNvPicPr>
            <a:picLocks noChangeAspect="1"/>
          </p:cNvPicPr>
          <p:nvPr/>
        </p:nvPicPr>
        <p:blipFill>
          <a:blip r:embed="rId7"/>
          <a:stretch>
            <a:fillRect/>
          </a:stretch>
        </p:blipFill>
        <p:spPr>
          <a:xfrm>
            <a:off x="7432551" y="3144794"/>
            <a:ext cx="2619401" cy="2593588"/>
          </a:xfrm>
          <a:prstGeom prst="rect">
            <a:avLst/>
          </a:prstGeom>
        </p:spPr>
      </p:pic>
    </p:spTree>
    <p:extLst>
      <p:ext uri="{BB962C8B-B14F-4D97-AF65-F5344CB8AC3E}">
        <p14:creationId xmlns:p14="http://schemas.microsoft.com/office/powerpoint/2010/main" val="115772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568868"/>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p>
          <a:p>
            <a:pPr lvl="0">
              <a:spcBef>
                <a:spcPct val="0"/>
              </a:spcBef>
              <a:defRPr/>
            </a:pP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graphicFrame>
        <p:nvGraphicFramePr>
          <p:cNvPr id="5" name="Diagrama 4">
            <a:extLst>
              <a:ext uri="{FF2B5EF4-FFF2-40B4-BE49-F238E27FC236}">
                <a16:creationId xmlns:a16="http://schemas.microsoft.com/office/drawing/2014/main" id="{F1DD209D-7B4D-4C88-90BA-80C973526B71}"/>
              </a:ext>
            </a:extLst>
          </p:cNvPr>
          <p:cNvGraphicFramePr/>
          <p:nvPr>
            <p:extLst>
              <p:ext uri="{D42A27DB-BD31-4B8C-83A1-F6EECF244321}">
                <p14:modId xmlns:p14="http://schemas.microsoft.com/office/powerpoint/2010/main" val="4091343339"/>
              </p:ext>
            </p:extLst>
          </p:nvPr>
        </p:nvGraphicFramePr>
        <p:xfrm>
          <a:off x="493059" y="1557236"/>
          <a:ext cx="9619774" cy="546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hacia abajo 1">
            <a:extLst>
              <a:ext uri="{FF2B5EF4-FFF2-40B4-BE49-F238E27FC236}">
                <a16:creationId xmlns:a16="http://schemas.microsoft.com/office/drawing/2014/main" id="{CEB6DDC1-0DF7-4D40-B527-3576F9CD3817}"/>
              </a:ext>
            </a:extLst>
          </p:cNvPr>
          <p:cNvSpPr/>
          <p:nvPr/>
        </p:nvSpPr>
        <p:spPr>
          <a:xfrm>
            <a:off x="8914170" y="621132"/>
            <a:ext cx="1152128" cy="12880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68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603391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457200" lvl="0" indent="-457200" defTabSz="914400">
              <a:buAutoNum type="arabicPeriod"/>
            </a:pPr>
            <a:r>
              <a:rPr lang="es-AR" sz="2200" dirty="0">
                <a:solidFill>
                  <a:srgbClr val="0A457E"/>
                </a:solidFill>
              </a:rPr>
              <a:t>Dimensión conceptual</a:t>
            </a:r>
          </a:p>
          <a:p>
            <a:pPr lvl="0" defTabSz="914400"/>
            <a:endParaRPr lang="es-AR" sz="2200" dirty="0">
              <a:solidFill>
                <a:srgbClr val="0A457E"/>
              </a:solidFill>
            </a:endParaRPr>
          </a:p>
          <a:p>
            <a:pPr marL="285750" indent="-285750" algn="just">
              <a:buFont typeface="Courier New" panose="02070309020205020404" pitchFamily="49" charset="0"/>
              <a:buChar char="o"/>
            </a:pPr>
            <a:r>
              <a:rPr lang="es-AR" sz="2400" b="1" dirty="0">
                <a:latin typeface="Gill Sans MT"/>
              </a:rPr>
              <a:t>Definir</a:t>
            </a:r>
            <a:r>
              <a:rPr lang="es-AR" sz="2400" dirty="0">
                <a:latin typeface="Gill Sans MT"/>
              </a:rPr>
              <a:t> conceptos fundamentales (femicidio, mujeres y niñas, víctimas, violencia de género, </a:t>
            </a:r>
            <a:r>
              <a:rPr lang="es-AR" sz="2400" dirty="0" err="1">
                <a:latin typeface="Gill Sans MT"/>
              </a:rPr>
              <a:t>etc</a:t>
            </a:r>
            <a:r>
              <a:rPr lang="es-AR" sz="2400" dirty="0">
                <a:latin typeface="Gill Sans MT"/>
              </a:rPr>
              <a:t>).</a:t>
            </a:r>
          </a:p>
          <a:p>
            <a:pPr marL="285750" indent="-285750" algn="just">
              <a:buFont typeface="Courier New" panose="02070309020205020404" pitchFamily="49" charset="0"/>
              <a:buChar char="o"/>
            </a:pPr>
            <a:r>
              <a:rPr lang="es-AR" sz="2400" b="1" dirty="0">
                <a:latin typeface="Gill Sans MT"/>
              </a:rPr>
              <a:t>Conservar</a:t>
            </a:r>
            <a:r>
              <a:rPr lang="es-AR" sz="2400" dirty="0">
                <a:latin typeface="Gill Sans MT"/>
              </a:rPr>
              <a:t> los conceptos del Modelo de Protocolo ONU que resultan centrales y </a:t>
            </a:r>
            <a:r>
              <a:rPr lang="es-AR" sz="2400" b="1" dirty="0">
                <a:latin typeface="Gill Sans MT"/>
              </a:rPr>
              <a:t>reformular </a:t>
            </a:r>
            <a:r>
              <a:rPr lang="es-AR" sz="2400" dirty="0">
                <a:latin typeface="Gill Sans MT"/>
              </a:rPr>
              <a:t>los que necesitan adecuarse a la realidad local.	</a:t>
            </a:r>
          </a:p>
          <a:p>
            <a:pPr marL="285750" indent="-285750" algn="just">
              <a:buFont typeface="Courier New" panose="02070309020205020404" pitchFamily="49" charset="0"/>
              <a:buChar char="o"/>
            </a:pPr>
            <a:endParaRPr lang="es-AR" sz="2400" dirty="0">
              <a:latin typeface="Gill Sans MT"/>
            </a:endParaRPr>
          </a:p>
          <a:p>
            <a:pPr marL="285750" indent="-285750" algn="just">
              <a:buFont typeface="Courier New" panose="02070309020205020404" pitchFamily="49" charset="0"/>
              <a:buChar char="o"/>
            </a:pPr>
            <a:endParaRPr lang="es-AR" sz="2400" dirty="0">
              <a:latin typeface="Gill Sans MT"/>
            </a:endParaRPr>
          </a:p>
          <a:p>
            <a:pPr marL="285750" indent="-285750" algn="just">
              <a:buFont typeface="Courier New" panose="02070309020205020404" pitchFamily="49" charset="0"/>
              <a:buChar char="o"/>
            </a:pPr>
            <a:r>
              <a:rPr lang="es-AR" sz="1800" dirty="0">
                <a:latin typeface="Gill Sans MT"/>
              </a:rPr>
              <a:t>En caso de duda: interpretación que permita sostener los estándares de convenciones de derechos humanos (CEDAW y Belém de Pará) y Modelo de Protocolo ONU.</a:t>
            </a:r>
            <a:endParaRPr lang="es-ES_tradnl" sz="1800" dirty="0">
              <a:latin typeface="Gill Sans MT"/>
            </a:endParaRPr>
          </a:p>
          <a:p>
            <a:pPr marL="457200" lvl="0" indent="-457200" defTabSz="914400">
              <a:buAutoNum type="arabicPeriod"/>
            </a:pPr>
            <a:endParaRPr lang="es-AR" sz="2400" b="1" spc="-1" dirty="0">
              <a:solidFill>
                <a:prstClr val="black"/>
              </a:solidFill>
              <a:latin typeface="Bell MT" panose="02020503060305020303" pitchFamily="18" charset="77"/>
            </a:endParaRPr>
          </a:p>
        </p:txBody>
      </p:sp>
      <p:pic>
        <p:nvPicPr>
          <p:cNvPr id="2" name="Imagen 1">
            <a:extLst>
              <a:ext uri="{FF2B5EF4-FFF2-40B4-BE49-F238E27FC236}">
                <a16:creationId xmlns:a16="http://schemas.microsoft.com/office/drawing/2014/main" id="{9C1BB0AB-73B7-4FD1-B4C5-31F627B39FF1}"/>
              </a:ext>
            </a:extLst>
          </p:cNvPr>
          <p:cNvPicPr>
            <a:picLocks noChangeAspect="1"/>
          </p:cNvPicPr>
          <p:nvPr/>
        </p:nvPicPr>
        <p:blipFill>
          <a:blip r:embed="rId2"/>
          <a:stretch>
            <a:fillRect/>
          </a:stretch>
        </p:blipFill>
        <p:spPr>
          <a:xfrm>
            <a:off x="6712472" y="3061345"/>
            <a:ext cx="3744416" cy="2448272"/>
          </a:xfrm>
          <a:prstGeom prst="rect">
            <a:avLst/>
          </a:prstGeom>
        </p:spPr>
      </p:pic>
    </p:spTree>
    <p:extLst>
      <p:ext uri="{BB962C8B-B14F-4D97-AF65-F5344CB8AC3E}">
        <p14:creationId xmlns:p14="http://schemas.microsoft.com/office/powerpoint/2010/main" val="327825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577015" y="1831960"/>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lvl="0" algn="just"/>
            <a:r>
              <a:rPr lang="es-AR" sz="2200" dirty="0">
                <a:solidFill>
                  <a:srgbClr val="0A457E"/>
                </a:solidFill>
              </a:rPr>
              <a:t>2. Dimensión de estándares internacionales (la debida diligencia reforzada)</a:t>
            </a:r>
            <a:endParaRPr lang="es-ES" sz="2200" dirty="0">
              <a:solidFill>
                <a:srgbClr val="0A457E"/>
              </a:solidFill>
            </a:endParaRPr>
          </a:p>
          <a:p>
            <a:pPr lvl="0"/>
            <a:endParaRPr lang="es-ES" sz="1600" dirty="0">
              <a:latin typeface="Bell MT" panose="02020503060305020303" pitchFamily="18" charset="77"/>
            </a:endParaRPr>
          </a:p>
        </p:txBody>
      </p:sp>
      <p:graphicFrame>
        <p:nvGraphicFramePr>
          <p:cNvPr id="5" name="Diagrama 4">
            <a:extLst>
              <a:ext uri="{FF2B5EF4-FFF2-40B4-BE49-F238E27FC236}">
                <a16:creationId xmlns:a16="http://schemas.microsoft.com/office/drawing/2014/main" id="{ADA3EAEC-1E24-4456-87CF-70BA4A10A943}"/>
              </a:ext>
            </a:extLst>
          </p:cNvPr>
          <p:cNvGraphicFramePr/>
          <p:nvPr>
            <p:extLst>
              <p:ext uri="{D42A27DB-BD31-4B8C-83A1-F6EECF244321}">
                <p14:modId xmlns:p14="http://schemas.microsoft.com/office/powerpoint/2010/main" val="2430059620"/>
              </p:ext>
            </p:extLst>
          </p:nvPr>
        </p:nvGraphicFramePr>
        <p:xfrm>
          <a:off x="577015" y="2629296"/>
          <a:ext cx="9373394" cy="3101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3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graphicFrame>
        <p:nvGraphicFramePr>
          <p:cNvPr id="2" name="Diagrama 1">
            <a:extLst>
              <a:ext uri="{FF2B5EF4-FFF2-40B4-BE49-F238E27FC236}">
                <a16:creationId xmlns:a16="http://schemas.microsoft.com/office/drawing/2014/main" id="{CA3529E3-80E1-4BC4-BA14-ACA390E6F070}"/>
              </a:ext>
            </a:extLst>
          </p:cNvPr>
          <p:cNvGraphicFramePr/>
          <p:nvPr>
            <p:extLst>
              <p:ext uri="{D42A27DB-BD31-4B8C-83A1-F6EECF244321}">
                <p14:modId xmlns:p14="http://schemas.microsoft.com/office/powerpoint/2010/main" val="1319772993"/>
              </p:ext>
            </p:extLst>
          </p:nvPr>
        </p:nvGraphicFramePr>
        <p:xfrm>
          <a:off x="372488" y="2701305"/>
          <a:ext cx="9373394" cy="40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E00C7C67-68E5-4086-8F26-A788280BD51D}"/>
              </a:ext>
            </a:extLst>
          </p:cNvPr>
          <p:cNvSpPr/>
          <p:nvPr/>
        </p:nvSpPr>
        <p:spPr>
          <a:xfrm>
            <a:off x="706743" y="2157179"/>
            <a:ext cx="5933720" cy="430887"/>
          </a:xfrm>
          <a:prstGeom prst="rect">
            <a:avLst/>
          </a:prstGeom>
        </p:spPr>
        <p:txBody>
          <a:bodyPr wrap="square">
            <a:spAutoFit/>
          </a:bodyPr>
          <a:lstStyle/>
          <a:p>
            <a:r>
              <a:rPr lang="es-AR" sz="2200" dirty="0">
                <a:solidFill>
                  <a:srgbClr val="0A457E"/>
                </a:solidFill>
              </a:rPr>
              <a:t>3. Dimensión metodológica de investigación</a:t>
            </a:r>
          </a:p>
        </p:txBody>
      </p:sp>
    </p:spTree>
    <p:extLst>
      <p:ext uri="{BB962C8B-B14F-4D97-AF65-F5344CB8AC3E}">
        <p14:creationId xmlns:p14="http://schemas.microsoft.com/office/powerpoint/2010/main" val="368180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lvl="0"/>
            <a:r>
              <a:rPr lang="es-AR" sz="2200" dirty="0">
                <a:solidFill>
                  <a:srgbClr val="0A457E"/>
                </a:solidFill>
              </a:rPr>
              <a:t>4. Dimensión de la formulación de hipótesis</a:t>
            </a:r>
            <a:endParaRPr lang="es-AR" sz="1600" b="1" spc="-1" dirty="0">
              <a:latin typeface="Bell MT" panose="02020503060305020303" pitchFamily="18" charset="77"/>
            </a:endParaRPr>
          </a:p>
          <a:p>
            <a:pPr lvl="0"/>
            <a:endParaRPr lang="es-AR" sz="1600" b="1" spc="-1" dirty="0">
              <a:latin typeface="Bell MT" panose="02020503060305020303" pitchFamily="18" charset="77"/>
            </a:endParaRPr>
          </a:p>
          <a:p>
            <a:pPr lvl="0"/>
            <a:r>
              <a:rPr lang="es-AR" sz="1600" b="1" spc="-1" dirty="0">
                <a:latin typeface="Bell MT" panose="02020503060305020303" pitchFamily="18" charset="77"/>
              </a:rPr>
              <a:t> </a:t>
            </a:r>
          </a:p>
        </p:txBody>
      </p:sp>
      <p:pic>
        <p:nvPicPr>
          <p:cNvPr id="2" name="Imagen 1">
            <a:extLst>
              <a:ext uri="{FF2B5EF4-FFF2-40B4-BE49-F238E27FC236}">
                <a16:creationId xmlns:a16="http://schemas.microsoft.com/office/drawing/2014/main" id="{08A588B6-1861-4F6D-9D35-5601DBAA5D9E}"/>
              </a:ext>
            </a:extLst>
          </p:cNvPr>
          <p:cNvPicPr>
            <a:picLocks noChangeAspect="1"/>
          </p:cNvPicPr>
          <p:nvPr/>
        </p:nvPicPr>
        <p:blipFill>
          <a:blip r:embed="rId2"/>
          <a:stretch>
            <a:fillRect/>
          </a:stretch>
        </p:blipFill>
        <p:spPr>
          <a:xfrm>
            <a:off x="1239863" y="2485281"/>
            <a:ext cx="7416824" cy="4066384"/>
          </a:xfrm>
          <a:prstGeom prst="rect">
            <a:avLst/>
          </a:prstGeom>
        </p:spPr>
      </p:pic>
    </p:spTree>
    <p:extLst>
      <p:ext uri="{BB962C8B-B14F-4D97-AF65-F5344CB8AC3E}">
        <p14:creationId xmlns:p14="http://schemas.microsoft.com/office/powerpoint/2010/main" val="5592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08016" y="2884435"/>
            <a:ext cx="6048672" cy="2968120"/>
          </a:xfrm>
          <a:prstGeom prst="rect">
            <a:avLst/>
          </a:prstGeom>
          <a:noFill/>
        </p:spPr>
        <p:txBody>
          <a:bodyPr wrap="square" lIns="0" tIns="0" rIns="0" bIns="0" rtlCol="0">
            <a:spAutoFit/>
          </a:bodyPr>
          <a:lstStyle/>
          <a:p>
            <a:pPr marL="514350" indent="-514350">
              <a:spcAft>
                <a:spcPts val="566"/>
              </a:spcAft>
              <a:buAutoNum type="arabicPeriod"/>
            </a:pPr>
            <a:r>
              <a:rPr lang="es-ES" sz="2800" b="1" dirty="0">
                <a:solidFill>
                  <a:srgbClr val="009FE3"/>
                </a:solidFill>
                <a:latin typeface="Gill Sans MT Light"/>
                <a:cs typeface="Gill Sans MT Light"/>
              </a:rPr>
              <a:t>Diagnóstico Inicial</a:t>
            </a:r>
          </a:p>
          <a:p>
            <a:pPr marL="514350" indent="-514350">
              <a:spcAft>
                <a:spcPts val="566"/>
              </a:spcAft>
              <a:buAutoNum type="arabicPeriod"/>
            </a:pPr>
            <a:r>
              <a:rPr lang="es-ES" sz="2800" b="1" dirty="0">
                <a:solidFill>
                  <a:srgbClr val="009FE3"/>
                </a:solidFill>
                <a:latin typeface="Gill Sans MT Light"/>
                <a:cs typeface="Gill Sans MT Light"/>
              </a:rPr>
              <a:t>Proceso de adaptación</a:t>
            </a:r>
            <a:r>
              <a:rPr lang="en-US" sz="2800" b="1" dirty="0">
                <a:solidFill>
                  <a:srgbClr val="009FE3"/>
                </a:solidFill>
                <a:latin typeface="Gill Sans MT Light"/>
                <a:cs typeface="Gill Sans MT Light"/>
              </a:rPr>
              <a:t> </a:t>
            </a: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p:txBody>
      </p:sp>
      <p:cxnSp>
        <p:nvCxnSpPr>
          <p:cNvPr id="15" name="Straight Connector 14"/>
          <p:cNvCxnSpPr/>
          <p:nvPr/>
        </p:nvCxnSpPr>
        <p:spPr>
          <a:xfrm>
            <a:off x="1031036" y="2146028"/>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idx="4294967295"/>
          </p:nvPr>
        </p:nvSpPr>
        <p:spPr>
          <a:xfrm>
            <a:off x="302419" y="980787"/>
            <a:ext cx="9074372" cy="428333"/>
          </a:xfrm>
          <a:prstGeom prst="rect">
            <a:avLst/>
          </a:prstGeom>
        </p:spPr>
        <p:txBody>
          <a:bodyPr>
            <a:normAutofit/>
          </a:bodyPr>
          <a:lstStyle/>
          <a:p>
            <a:r>
              <a:rPr lang="en-US" dirty="0">
                <a:latin typeface="Gill Sans MT Light"/>
                <a:cs typeface="Gill Sans MT Light"/>
              </a:rPr>
              <a:t>  </a:t>
            </a:r>
          </a:p>
        </p:txBody>
      </p:sp>
      <p:cxnSp>
        <p:nvCxnSpPr>
          <p:cNvPr id="3" name="Straight Connector 2"/>
          <p:cNvCxnSpPr/>
          <p:nvPr/>
        </p:nvCxnSpPr>
        <p:spPr>
          <a:xfrm flipH="1">
            <a:off x="1031035" y="2354826"/>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030286" y="4528691"/>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3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graphicFrame>
        <p:nvGraphicFramePr>
          <p:cNvPr id="5" name="Diagrama 4">
            <a:extLst>
              <a:ext uri="{FF2B5EF4-FFF2-40B4-BE49-F238E27FC236}">
                <a16:creationId xmlns:a16="http://schemas.microsoft.com/office/drawing/2014/main" id="{C26F5831-779A-4107-B684-8C4A839293A7}"/>
              </a:ext>
            </a:extLst>
          </p:cNvPr>
          <p:cNvGraphicFramePr/>
          <p:nvPr>
            <p:extLst>
              <p:ext uri="{D42A27DB-BD31-4B8C-83A1-F6EECF244321}">
                <p14:modId xmlns:p14="http://schemas.microsoft.com/office/powerpoint/2010/main" val="2389448615"/>
              </p:ext>
            </p:extLst>
          </p:nvPr>
        </p:nvGraphicFramePr>
        <p:xfrm>
          <a:off x="5908849" y="1765201"/>
          <a:ext cx="4630912" cy="4405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E7395C95-454E-470C-98CE-536A753721B8}"/>
              </a:ext>
            </a:extLst>
          </p:cNvPr>
          <p:cNvGraphicFramePr/>
          <p:nvPr>
            <p:extLst>
              <p:ext uri="{D42A27DB-BD31-4B8C-83A1-F6EECF244321}">
                <p14:modId xmlns:p14="http://schemas.microsoft.com/office/powerpoint/2010/main" val="2240988104"/>
              </p:ext>
            </p:extLst>
          </p:nvPr>
        </p:nvGraphicFramePr>
        <p:xfrm>
          <a:off x="831731" y="2341266"/>
          <a:ext cx="4630912" cy="4405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ángulo 2">
            <a:extLst>
              <a:ext uri="{FF2B5EF4-FFF2-40B4-BE49-F238E27FC236}">
                <a16:creationId xmlns:a16="http://schemas.microsoft.com/office/drawing/2014/main" id="{9FE87431-8E1E-4F78-A56E-946A9CE24A20}"/>
              </a:ext>
            </a:extLst>
          </p:cNvPr>
          <p:cNvSpPr/>
          <p:nvPr/>
        </p:nvSpPr>
        <p:spPr>
          <a:xfrm>
            <a:off x="611110" y="1888929"/>
            <a:ext cx="4314066" cy="430887"/>
          </a:xfrm>
          <a:prstGeom prst="rect">
            <a:avLst/>
          </a:prstGeom>
        </p:spPr>
        <p:txBody>
          <a:bodyPr wrap="none">
            <a:spAutoFit/>
          </a:bodyPr>
          <a:lstStyle/>
          <a:p>
            <a:pPr lvl="0"/>
            <a:r>
              <a:rPr lang="es-AR" sz="2200" dirty="0">
                <a:solidFill>
                  <a:srgbClr val="0A457E"/>
                </a:solidFill>
              </a:rPr>
              <a:t>5</a:t>
            </a:r>
            <a:r>
              <a:rPr lang="es-AR" b="1" spc="-1" dirty="0">
                <a:latin typeface="Bell MT" panose="02020503060305020303" pitchFamily="18" charset="77"/>
              </a:rPr>
              <a:t>. </a:t>
            </a:r>
            <a:r>
              <a:rPr lang="es-AR" sz="2200" dirty="0">
                <a:solidFill>
                  <a:srgbClr val="0A457E"/>
                </a:solidFill>
              </a:rPr>
              <a:t>Dimensión del fenómeno criminal</a:t>
            </a:r>
            <a:endParaRPr lang="es-ES" sz="2200" dirty="0">
              <a:solidFill>
                <a:srgbClr val="0A457E"/>
              </a:solidFill>
            </a:endParaRPr>
          </a:p>
        </p:txBody>
      </p:sp>
      <p:sp>
        <p:nvSpPr>
          <p:cNvPr id="7" name="Flecha: hacia abajo 6">
            <a:extLst>
              <a:ext uri="{FF2B5EF4-FFF2-40B4-BE49-F238E27FC236}">
                <a16:creationId xmlns:a16="http://schemas.microsoft.com/office/drawing/2014/main" id="{29E46E2A-81DE-4A35-91B7-E7671B975666}"/>
              </a:ext>
            </a:extLst>
          </p:cNvPr>
          <p:cNvSpPr/>
          <p:nvPr/>
        </p:nvSpPr>
        <p:spPr>
          <a:xfrm>
            <a:off x="2752031" y="6589737"/>
            <a:ext cx="1368152" cy="79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3326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lvl="0"/>
            <a:endParaRPr lang="es-AR" sz="1600" b="1" spc="-1" dirty="0">
              <a:latin typeface="Bell MT" panose="02020503060305020303" pitchFamily="18" charset="77"/>
            </a:endParaRPr>
          </a:p>
          <a:p>
            <a:pPr lvl="0"/>
            <a:endParaRPr lang="es-AR" sz="1600" b="1" spc="-1" dirty="0">
              <a:latin typeface="Bell MT" panose="02020503060305020303" pitchFamily="18" charset="77"/>
            </a:endParaRPr>
          </a:p>
          <a:p>
            <a:pPr lvl="0"/>
            <a:r>
              <a:rPr lang="es-AR" sz="1600" b="1" spc="-1" dirty="0">
                <a:latin typeface="Bell MT" panose="02020503060305020303" pitchFamily="18" charset="77"/>
              </a:rPr>
              <a:t> </a:t>
            </a:r>
          </a:p>
        </p:txBody>
      </p:sp>
      <p:pic>
        <p:nvPicPr>
          <p:cNvPr id="2" name="Imagen 1">
            <a:extLst>
              <a:ext uri="{FF2B5EF4-FFF2-40B4-BE49-F238E27FC236}">
                <a16:creationId xmlns:a16="http://schemas.microsoft.com/office/drawing/2014/main" id="{F135A532-3D57-434A-AF06-3ECDA3A99C50}"/>
              </a:ext>
            </a:extLst>
          </p:cNvPr>
          <p:cNvPicPr>
            <a:picLocks noChangeAspect="1"/>
          </p:cNvPicPr>
          <p:nvPr/>
        </p:nvPicPr>
        <p:blipFill>
          <a:blip r:embed="rId2"/>
          <a:stretch>
            <a:fillRect/>
          </a:stretch>
        </p:blipFill>
        <p:spPr>
          <a:xfrm>
            <a:off x="924719" y="2066776"/>
            <a:ext cx="8884096" cy="5099025"/>
          </a:xfrm>
          <a:prstGeom prst="rect">
            <a:avLst/>
          </a:prstGeom>
        </p:spPr>
      </p:pic>
    </p:spTree>
    <p:extLst>
      <p:ext uri="{BB962C8B-B14F-4D97-AF65-F5344CB8AC3E}">
        <p14:creationId xmlns:p14="http://schemas.microsoft.com/office/powerpoint/2010/main" val="95216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51984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nSpc>
                <a:spcPct val="100000"/>
              </a:lnSpc>
            </a:pPr>
            <a:r>
              <a:rPr lang="es-AR" sz="2200" dirty="0">
                <a:solidFill>
                  <a:srgbClr val="0A457E"/>
                </a:solidFill>
              </a:rPr>
              <a:t>6. Dimensión jurídica</a:t>
            </a:r>
          </a:p>
          <a:p>
            <a:pPr>
              <a:lnSpc>
                <a:spcPct val="100000"/>
              </a:lnSpc>
            </a:pPr>
            <a:endParaRPr lang="es-AR" sz="1600" b="1" spc="-1" dirty="0">
              <a:latin typeface="Bell MT" panose="02020503060305020303" pitchFamily="18" charset="77"/>
            </a:endParaRPr>
          </a:p>
        </p:txBody>
      </p:sp>
      <p:graphicFrame>
        <p:nvGraphicFramePr>
          <p:cNvPr id="4" name="Diagrama 3">
            <a:extLst>
              <a:ext uri="{FF2B5EF4-FFF2-40B4-BE49-F238E27FC236}">
                <a16:creationId xmlns:a16="http://schemas.microsoft.com/office/drawing/2014/main" id="{28DA2C93-5752-4D4F-8B4E-6A951A1E4B0C}"/>
              </a:ext>
            </a:extLst>
          </p:cNvPr>
          <p:cNvGraphicFramePr/>
          <p:nvPr>
            <p:extLst>
              <p:ext uri="{D42A27DB-BD31-4B8C-83A1-F6EECF244321}">
                <p14:modId xmlns:p14="http://schemas.microsoft.com/office/powerpoint/2010/main" val="3340702571"/>
              </p:ext>
            </p:extLst>
          </p:nvPr>
        </p:nvGraphicFramePr>
        <p:xfrm>
          <a:off x="702235" y="2485281"/>
          <a:ext cx="8962564" cy="231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CF31DDA9-3C76-4CD2-9F36-365C6E260336}"/>
              </a:ext>
            </a:extLst>
          </p:cNvPr>
          <p:cNvSpPr/>
          <p:nvPr/>
        </p:nvSpPr>
        <p:spPr>
          <a:xfrm>
            <a:off x="537882" y="4930588"/>
            <a:ext cx="9270933" cy="1855429"/>
          </a:xfrm>
          <a:prstGeom prst="rect">
            <a:avLst/>
          </a:prstGeom>
          <a:solidFill>
            <a:srgbClr val="4F81BD"/>
          </a:solidFill>
          <a:ln w="25400" cap="flat" cmpd="sng" algn="ctr">
            <a:noFill/>
            <a:prstDash val="solid"/>
          </a:ln>
          <a:effectLst/>
        </p:spPr>
        <p:txBody>
          <a:bodyPr rot="0" spcFirstLastPara="0" vert="horz" wrap="square" lIns="91440" tIns="182880" rIns="109728" bIns="22860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lang="es-AR" sz="1600" dirty="0">
                <a:solidFill>
                  <a:prstClr val="white"/>
                </a:solidFill>
                <a:latin typeface="Gill Sans MT"/>
              </a:rPr>
              <a:t>Se sugiere que las directrices sean lo suficientemente flexibles para sostener una aplicación de las figuras con perspectiva de género pero que no obstaculicen, en cada caso, el desarrollo por parte de la o el fiscal de la estrategia más útil. En ese sentido, el excesivo recurso a la doctrina o a la jurisprudencia sobre un tema puede impedir que se maneje con la dinámica que el caso puede exigir o, también, generar una postura que sea difícil de modificar con el tiempo de acuerdo con alteraciones en el estado de la discusión.</a:t>
            </a:r>
            <a:endParaRPr lang="es-ES_tradnl" sz="1600" dirty="0">
              <a:solidFill>
                <a:prstClr val="white"/>
              </a:solidFill>
              <a:latin typeface="Gill Sans MT"/>
            </a:endParaRPr>
          </a:p>
        </p:txBody>
      </p:sp>
    </p:spTree>
    <p:extLst>
      <p:ext uri="{BB962C8B-B14F-4D97-AF65-F5344CB8AC3E}">
        <p14:creationId xmlns:p14="http://schemas.microsoft.com/office/powerpoint/2010/main" val="73303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426949" y="1872004"/>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nSpc>
                <a:spcPct val="100000"/>
              </a:lnSpc>
            </a:pPr>
            <a:r>
              <a:rPr lang="es-AR" sz="2200" dirty="0">
                <a:solidFill>
                  <a:srgbClr val="0A457E"/>
                </a:solidFill>
              </a:rPr>
              <a:t>7. Dimensión procesal y probatoria</a:t>
            </a:r>
          </a:p>
        </p:txBody>
      </p:sp>
      <p:graphicFrame>
        <p:nvGraphicFramePr>
          <p:cNvPr id="4" name="Diagrama 3">
            <a:extLst>
              <a:ext uri="{FF2B5EF4-FFF2-40B4-BE49-F238E27FC236}">
                <a16:creationId xmlns:a16="http://schemas.microsoft.com/office/drawing/2014/main" id="{9DA39FA4-A22F-41CF-BD88-43F367D9E748}"/>
              </a:ext>
            </a:extLst>
          </p:cNvPr>
          <p:cNvGraphicFramePr/>
          <p:nvPr>
            <p:extLst>
              <p:ext uri="{D42A27DB-BD31-4B8C-83A1-F6EECF244321}">
                <p14:modId xmlns:p14="http://schemas.microsoft.com/office/powerpoint/2010/main" val="1735981403"/>
              </p:ext>
            </p:extLst>
          </p:nvPr>
        </p:nvGraphicFramePr>
        <p:xfrm>
          <a:off x="657411" y="2485280"/>
          <a:ext cx="9142932" cy="4263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93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lvl="0"/>
            <a:r>
              <a:rPr lang="es-AR" sz="2200" dirty="0">
                <a:solidFill>
                  <a:srgbClr val="0A457E"/>
                </a:solidFill>
              </a:rPr>
              <a:t>8. Dimensión institucional</a:t>
            </a:r>
          </a:p>
          <a:p>
            <a:pPr lvl="0"/>
            <a:endParaRPr lang="es-AR" sz="1600" b="1" spc="-1" dirty="0">
              <a:latin typeface="Bell MT" panose="02020503060305020303" pitchFamily="18" charset="77"/>
            </a:endParaRPr>
          </a:p>
          <a:p>
            <a:pPr lvl="0"/>
            <a:endParaRPr lang="es-ES" sz="1600" b="1" dirty="0">
              <a:latin typeface="Bell MT" panose="02020503060305020303" pitchFamily="18" charset="77"/>
            </a:endParaRPr>
          </a:p>
        </p:txBody>
      </p:sp>
      <p:graphicFrame>
        <p:nvGraphicFramePr>
          <p:cNvPr id="6" name="Diagrama 5">
            <a:extLst>
              <a:ext uri="{FF2B5EF4-FFF2-40B4-BE49-F238E27FC236}">
                <a16:creationId xmlns:a16="http://schemas.microsoft.com/office/drawing/2014/main" id="{C296B5DF-BD8D-46A4-B4D7-4498DF0B22FC}"/>
              </a:ext>
            </a:extLst>
          </p:cNvPr>
          <p:cNvGraphicFramePr/>
          <p:nvPr>
            <p:extLst>
              <p:ext uri="{D42A27DB-BD31-4B8C-83A1-F6EECF244321}">
                <p14:modId xmlns:p14="http://schemas.microsoft.com/office/powerpoint/2010/main" val="411718343"/>
              </p:ext>
            </p:extLst>
          </p:nvPr>
        </p:nvGraphicFramePr>
        <p:xfrm>
          <a:off x="642469" y="2308411"/>
          <a:ext cx="85902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15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463177" y="1819911"/>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nSpc>
                <a:spcPct val="100000"/>
              </a:lnSpc>
            </a:pPr>
            <a:r>
              <a:rPr lang="es-AR" sz="2200" dirty="0">
                <a:solidFill>
                  <a:srgbClr val="0A457E"/>
                </a:solidFill>
              </a:rPr>
              <a:t>9. Dimensión victimológica</a:t>
            </a:r>
          </a:p>
          <a:p>
            <a:pPr>
              <a:lnSpc>
                <a:spcPct val="100000"/>
              </a:lnSpc>
            </a:pPr>
            <a:endParaRPr lang="es-AR" sz="1600" b="1" spc="-1" dirty="0">
              <a:latin typeface="Bell MT" panose="02020503060305020303" pitchFamily="18" charset="77"/>
            </a:endParaRPr>
          </a:p>
        </p:txBody>
      </p:sp>
      <p:graphicFrame>
        <p:nvGraphicFramePr>
          <p:cNvPr id="4" name="Diagrama 3">
            <a:extLst>
              <a:ext uri="{FF2B5EF4-FFF2-40B4-BE49-F238E27FC236}">
                <a16:creationId xmlns:a16="http://schemas.microsoft.com/office/drawing/2014/main" id="{328798FF-AF06-4E01-9E81-3E4323D60CFF}"/>
              </a:ext>
            </a:extLst>
          </p:cNvPr>
          <p:cNvGraphicFramePr/>
          <p:nvPr>
            <p:extLst>
              <p:ext uri="{D42A27DB-BD31-4B8C-83A1-F6EECF244321}">
                <p14:modId xmlns:p14="http://schemas.microsoft.com/office/powerpoint/2010/main" val="426254839"/>
              </p:ext>
            </p:extLst>
          </p:nvPr>
        </p:nvGraphicFramePr>
        <p:xfrm>
          <a:off x="1094470" y="2233706"/>
          <a:ext cx="8038352" cy="274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6EF9EF15-D35C-4CAF-9E67-1BD1972FECB2}"/>
              </a:ext>
            </a:extLst>
          </p:cNvPr>
          <p:cNvSpPr/>
          <p:nvPr/>
        </p:nvSpPr>
        <p:spPr>
          <a:xfrm>
            <a:off x="852067" y="5304118"/>
            <a:ext cx="8280755" cy="1248615"/>
          </a:xfrm>
          <a:prstGeom prst="rect">
            <a:avLst/>
          </a:prstGeom>
          <a:solidFill>
            <a:srgbClr val="4F81BD"/>
          </a:solidFill>
          <a:ln w="25400" cap="flat" cmpd="sng" algn="ctr">
            <a:noFill/>
            <a:prstDash val="solid"/>
          </a:ln>
          <a:effectLst/>
        </p:spPr>
        <p:txBody>
          <a:bodyPr rot="0" spcFirstLastPara="0" vert="horz" wrap="square" lIns="91440" tIns="182880" rIns="109728" bIns="228600" numCol="1" spcCol="0" rtlCol="0" fromWordArt="0" anchor="t" anchorCtr="0" forceAA="0" compatLnSpc="1">
            <a:prstTxWarp prst="textNoShape">
              <a:avLst/>
            </a:prstTxWarp>
            <a:noAutofit/>
          </a:bodyPr>
          <a:lstStyle/>
          <a:p>
            <a:pPr marR="0" algn="ctr" defTabSz="1244600" eaLnBrk="1" fontAlgn="auto" latinLnBrk="0" hangingPunct="1">
              <a:lnSpc>
                <a:spcPct val="90000"/>
              </a:lnSpc>
              <a:spcBef>
                <a:spcPct val="0"/>
              </a:spcBef>
              <a:spcAft>
                <a:spcPct val="35000"/>
              </a:spcAft>
              <a:buClrTx/>
              <a:buSzTx/>
              <a:tabLst/>
              <a:defRPr/>
            </a:pPr>
            <a:r>
              <a:rPr lang="es-AR" dirty="0">
                <a:solidFill>
                  <a:prstClr val="white"/>
                </a:solidFill>
                <a:latin typeface="Gill Sans MT"/>
              </a:rPr>
              <a:t>Se sugiere incorporar recurseros o datos de contacto de organismos involucrados en la atención y acompañamiento de las víctimas</a:t>
            </a:r>
            <a:r>
              <a:rPr lang="es-AR" sz="2800" dirty="0">
                <a:solidFill>
                  <a:prstClr val="white"/>
                </a:solidFill>
                <a:latin typeface="Gill Sans MT"/>
              </a:rPr>
              <a:t>.</a:t>
            </a:r>
            <a:endParaRPr lang="es-ES_tradnl" sz="2800" dirty="0">
              <a:solidFill>
                <a:prstClr val="white"/>
              </a:solidFill>
              <a:latin typeface="Gill Sans MT"/>
            </a:endParaRPr>
          </a:p>
          <a:p>
            <a:pPr marR="0" algn="ctr" defTabSz="1244600" eaLnBrk="1" fontAlgn="auto" latinLnBrk="0" hangingPunct="1">
              <a:lnSpc>
                <a:spcPct val="90000"/>
              </a:lnSpc>
              <a:spcBef>
                <a:spcPct val="0"/>
              </a:spcBef>
              <a:spcAft>
                <a:spcPct val="35000"/>
              </a:spcAft>
              <a:buClrTx/>
              <a:buSzTx/>
              <a:tabLst/>
              <a:defRPr/>
            </a:pPr>
            <a:r>
              <a:rPr lang="es-AR" sz="2800" dirty="0">
                <a:solidFill>
                  <a:prstClr val="white"/>
                </a:solidFill>
                <a:latin typeface="Gill Sans MT"/>
              </a:rPr>
              <a:t> </a:t>
            </a:r>
            <a:endParaRPr lang="es-ES_tradnl" sz="2800" dirty="0">
              <a:solidFill>
                <a:prstClr val="white"/>
              </a:solidFill>
              <a:latin typeface="Gill Sans MT"/>
            </a:endParaRPr>
          </a:p>
        </p:txBody>
      </p:sp>
    </p:spTree>
    <p:extLst>
      <p:ext uri="{BB962C8B-B14F-4D97-AF65-F5344CB8AC3E}">
        <p14:creationId xmlns:p14="http://schemas.microsoft.com/office/powerpoint/2010/main" val="322513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88368"/>
          </a:xfrm>
          <a:prstGeom prst="rect">
            <a:avLst/>
          </a:prstGeom>
        </p:spPr>
        <p:txBody>
          <a:bodyPr/>
          <a:lstStyle/>
          <a:p>
            <a:pPr>
              <a:spcBef>
                <a:spcPct val="0"/>
              </a:spcBef>
              <a:defRPr/>
            </a:pPr>
            <a:r>
              <a:rPr lang="es-ES" sz="2800" b="1" dirty="0">
                <a:solidFill>
                  <a:srgbClr val="009FE3"/>
                </a:solidFill>
                <a:latin typeface="Gill Sans MT Light"/>
                <a:ea typeface="+mj-ea"/>
                <a:cs typeface="Gill Sans MT Light"/>
              </a:rPr>
              <a:t>Adaptación del Modelo de Protocolo ONU</a:t>
            </a:r>
          </a:p>
          <a:p>
            <a:pPr>
              <a:spcBef>
                <a:spcPct val="0"/>
              </a:spcBef>
              <a:defRPr/>
            </a:pPr>
            <a:r>
              <a:rPr lang="es-AR" sz="2800" b="1" dirty="0">
                <a:solidFill>
                  <a:srgbClr val="009FE3"/>
                </a:solidFill>
                <a:latin typeface="Gill Sans MT Light"/>
              </a:rPr>
              <a:t>II) Fase elaboración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550139" y="1765201"/>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a:lnSpc>
                <a:spcPct val="100000"/>
              </a:lnSpc>
            </a:pPr>
            <a:r>
              <a:rPr lang="es-AR" sz="2200" dirty="0">
                <a:solidFill>
                  <a:srgbClr val="0A457E"/>
                </a:solidFill>
              </a:rPr>
              <a:t>10. Dimensión reparatoria</a:t>
            </a:r>
          </a:p>
          <a:p>
            <a:pPr>
              <a:lnSpc>
                <a:spcPct val="100000"/>
              </a:lnSpc>
            </a:pPr>
            <a:endParaRPr lang="es-AR" sz="1600" b="1" spc="-1" dirty="0">
              <a:latin typeface="Bell MT" panose="02020503060305020303" pitchFamily="18" charset="77"/>
            </a:endParaRPr>
          </a:p>
        </p:txBody>
      </p:sp>
      <p:graphicFrame>
        <p:nvGraphicFramePr>
          <p:cNvPr id="4" name="Diagrama 3">
            <a:extLst>
              <a:ext uri="{FF2B5EF4-FFF2-40B4-BE49-F238E27FC236}">
                <a16:creationId xmlns:a16="http://schemas.microsoft.com/office/drawing/2014/main" id="{0E743F8B-2768-4094-B8E3-AA116C384C8E}"/>
              </a:ext>
            </a:extLst>
          </p:cNvPr>
          <p:cNvGraphicFramePr/>
          <p:nvPr>
            <p:extLst>
              <p:ext uri="{D42A27DB-BD31-4B8C-83A1-F6EECF244321}">
                <p14:modId xmlns:p14="http://schemas.microsoft.com/office/powerpoint/2010/main" val="3450156234"/>
              </p:ext>
            </p:extLst>
          </p:nvPr>
        </p:nvGraphicFramePr>
        <p:xfrm>
          <a:off x="1195293" y="2413273"/>
          <a:ext cx="7101353" cy="383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37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1636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Adaptación del Modelo de Protocolo ONU</a:t>
            </a:r>
          </a:p>
          <a:p>
            <a:pPr lvl="0">
              <a:spcBef>
                <a:spcPct val="0"/>
              </a:spcBef>
              <a:defRPr/>
            </a:pPr>
            <a:r>
              <a:rPr kumimoji="0" lang="es-ES" sz="2800" b="1" i="0" u="none" strike="noStrike" kern="1200" cap="none" spc="0" normalizeH="0" baseline="0" noProof="0" dirty="0">
                <a:ln>
                  <a:noFill/>
                </a:ln>
                <a:solidFill>
                  <a:srgbClr val="009FE3"/>
                </a:solidFill>
                <a:effectLst/>
                <a:uLnTx/>
                <a:uFillTx/>
                <a:latin typeface="Gill Sans MT Light"/>
                <a:ea typeface="+mj-ea"/>
                <a:cs typeface="Gill Sans MT Light"/>
              </a:rPr>
              <a:t>III) Fase post el</a:t>
            </a:r>
            <a:r>
              <a:rPr lang="es-ES" sz="2800" b="1" dirty="0" err="1">
                <a:solidFill>
                  <a:srgbClr val="009FE3"/>
                </a:solidFill>
                <a:latin typeface="Gill Sans MT Light"/>
                <a:ea typeface="+mj-ea"/>
                <a:cs typeface="Gill Sans MT Light"/>
              </a:rPr>
              <a:t>aboración</a:t>
            </a:r>
            <a:r>
              <a:rPr lang="es-ES" sz="2800" b="1" dirty="0">
                <a:solidFill>
                  <a:srgbClr val="009FE3"/>
                </a:solidFill>
                <a:latin typeface="Gill Sans MT Light"/>
                <a:ea typeface="+mj-ea"/>
                <a:cs typeface="Gill Sans MT Light"/>
              </a:rPr>
              <a:t>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90525" y="1909217"/>
            <a:ext cx="9922346"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graphicFrame>
        <p:nvGraphicFramePr>
          <p:cNvPr id="4" name="Diagrama 3">
            <a:extLst>
              <a:ext uri="{FF2B5EF4-FFF2-40B4-BE49-F238E27FC236}">
                <a16:creationId xmlns:a16="http://schemas.microsoft.com/office/drawing/2014/main" id="{7AEE1F3A-1906-4D0C-B4CF-1FDE3EF1BA54}"/>
              </a:ext>
            </a:extLst>
          </p:cNvPr>
          <p:cNvGraphicFramePr/>
          <p:nvPr>
            <p:extLst>
              <p:ext uri="{D42A27DB-BD31-4B8C-83A1-F6EECF244321}">
                <p14:modId xmlns:p14="http://schemas.microsoft.com/office/powerpoint/2010/main" val="1342353658"/>
              </p:ext>
            </p:extLst>
          </p:nvPr>
        </p:nvGraphicFramePr>
        <p:xfrm>
          <a:off x="537881" y="2315882"/>
          <a:ext cx="8128001" cy="396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hacia abajo 1">
            <a:extLst>
              <a:ext uri="{FF2B5EF4-FFF2-40B4-BE49-F238E27FC236}">
                <a16:creationId xmlns:a16="http://schemas.microsoft.com/office/drawing/2014/main" id="{564F56D1-A445-4B87-B0B7-2C5C7DA62EB0}"/>
              </a:ext>
            </a:extLst>
          </p:cNvPr>
          <p:cNvSpPr/>
          <p:nvPr/>
        </p:nvSpPr>
        <p:spPr>
          <a:xfrm>
            <a:off x="9160743" y="5149577"/>
            <a:ext cx="1224136" cy="13681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6940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776833"/>
            <a:ext cx="9619774" cy="91636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Adaptación del Modelo de Protocolo ONU</a:t>
            </a:r>
          </a:p>
          <a:p>
            <a:pPr lvl="0">
              <a:spcBef>
                <a:spcPct val="0"/>
              </a:spcBef>
              <a:defRPr/>
            </a:pPr>
            <a:r>
              <a:rPr kumimoji="0" lang="es-ES" sz="2800" b="1" i="0" u="none" strike="noStrike" kern="1200" cap="none" spc="0" normalizeH="0" baseline="0" noProof="0" dirty="0">
                <a:ln>
                  <a:noFill/>
                </a:ln>
                <a:solidFill>
                  <a:srgbClr val="009FE3"/>
                </a:solidFill>
                <a:effectLst/>
                <a:uLnTx/>
                <a:uFillTx/>
                <a:latin typeface="Gill Sans MT Light"/>
                <a:ea typeface="+mj-ea"/>
                <a:cs typeface="Gill Sans MT Light"/>
              </a:rPr>
              <a:t>III) Fase post el</a:t>
            </a:r>
            <a:r>
              <a:rPr lang="es-ES" sz="2800" b="1" dirty="0" err="1">
                <a:solidFill>
                  <a:srgbClr val="009FE3"/>
                </a:solidFill>
                <a:latin typeface="Gill Sans MT Light"/>
                <a:ea typeface="+mj-ea"/>
                <a:cs typeface="Gill Sans MT Light"/>
              </a:rPr>
              <a:t>aboración</a:t>
            </a:r>
            <a:r>
              <a:rPr lang="es-ES" sz="2800" b="1" dirty="0">
                <a:solidFill>
                  <a:srgbClr val="009FE3"/>
                </a:solidFill>
                <a:latin typeface="Gill Sans MT Light"/>
                <a:ea typeface="+mj-ea"/>
                <a:cs typeface="Gill Sans MT Light"/>
              </a:rPr>
              <a:t> del documento</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458601" y="3042464"/>
            <a:ext cx="9373394" cy="3907313"/>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6470" lvl="0" indent="-285750" algn="just" defTabSz="914400">
              <a:spcBef>
                <a:spcPts val="961"/>
              </a:spcBef>
              <a:buClr>
                <a:srgbClr val="000000"/>
              </a:buClr>
              <a:buFont typeface="Wingdings" panose="05000000000000000000" pitchFamily="2" charset="2"/>
              <a:buChar char="§"/>
            </a:pPr>
            <a:r>
              <a:rPr lang="es-AR" sz="2200" dirty="0">
                <a:solidFill>
                  <a:srgbClr val="0A457E"/>
                </a:solidFill>
              </a:rPr>
              <a:t>Desarrollo de política criminal a nivel nacional</a:t>
            </a:r>
          </a:p>
          <a:p>
            <a:pPr marL="286470" lvl="0" indent="-285750" algn="just" defTabSz="914400">
              <a:spcBef>
                <a:spcPts val="961"/>
              </a:spcBef>
              <a:buClr>
                <a:srgbClr val="000000"/>
              </a:buClr>
              <a:buFont typeface="Wingdings" panose="05000000000000000000" pitchFamily="2" charset="2"/>
              <a:buChar char="§"/>
            </a:pPr>
            <a:r>
              <a:rPr lang="es-AR" sz="2200" dirty="0">
                <a:solidFill>
                  <a:srgbClr val="0A457E"/>
                </a:solidFill>
              </a:rPr>
              <a:t>Medición común de femicidios en todo el país</a:t>
            </a:r>
          </a:p>
          <a:p>
            <a:pPr marL="286470" lvl="0" indent="-285750" algn="just" defTabSz="914400">
              <a:spcBef>
                <a:spcPts val="961"/>
              </a:spcBef>
              <a:buClr>
                <a:srgbClr val="000000"/>
              </a:buClr>
              <a:buFont typeface="Wingdings" panose="05000000000000000000" pitchFamily="2" charset="2"/>
              <a:buChar char="§"/>
            </a:pPr>
            <a:r>
              <a:rPr lang="es-AR" sz="2200" dirty="0">
                <a:solidFill>
                  <a:srgbClr val="0A457E"/>
                </a:solidFill>
              </a:rPr>
              <a:t>Herramientas de investigación unificadas</a:t>
            </a:r>
          </a:p>
          <a:p>
            <a:pPr marL="286470" lvl="0" indent="-285750" algn="just" defTabSz="914400">
              <a:spcBef>
                <a:spcPts val="961"/>
              </a:spcBef>
              <a:buClr>
                <a:srgbClr val="000000"/>
              </a:buClr>
              <a:buFont typeface="Wingdings" panose="05000000000000000000" pitchFamily="2" charset="2"/>
              <a:buChar char="§"/>
            </a:pPr>
            <a:r>
              <a:rPr lang="es-AR" sz="2200" dirty="0">
                <a:solidFill>
                  <a:srgbClr val="0A457E"/>
                </a:solidFill>
              </a:rPr>
              <a:t>Formación y entrenamiento de fiscales, fuerzas de seguridad y forenses</a:t>
            </a:r>
          </a:p>
          <a:p>
            <a:pPr marL="286470" lvl="0" indent="-285750" algn="just" defTabSz="914400">
              <a:spcBef>
                <a:spcPts val="961"/>
              </a:spcBef>
              <a:buClr>
                <a:srgbClr val="000000"/>
              </a:buClr>
              <a:buFont typeface="Wingdings" panose="05000000000000000000" pitchFamily="2" charset="2"/>
              <a:buChar char="§"/>
            </a:pPr>
            <a:r>
              <a:rPr lang="es-AR" sz="2200" dirty="0">
                <a:solidFill>
                  <a:srgbClr val="0A457E"/>
                </a:solidFill>
              </a:rPr>
              <a:t>Articulación con Ministerios Públicos de la región</a:t>
            </a:r>
            <a:endParaRPr lang="es-ES" sz="2200" dirty="0">
              <a:solidFill>
                <a:srgbClr val="0A457E"/>
              </a:solidFill>
            </a:endParaRPr>
          </a:p>
        </p:txBody>
      </p:sp>
      <p:sp>
        <p:nvSpPr>
          <p:cNvPr id="5" name="CustomShape 3">
            <a:extLst>
              <a:ext uri="{FF2B5EF4-FFF2-40B4-BE49-F238E27FC236}">
                <a16:creationId xmlns:a16="http://schemas.microsoft.com/office/drawing/2014/main" id="{8E21AD4A-EB04-48A6-81F1-5DA186B73284}"/>
              </a:ext>
            </a:extLst>
          </p:cNvPr>
          <p:cNvSpPr/>
          <p:nvPr/>
        </p:nvSpPr>
        <p:spPr>
          <a:xfrm>
            <a:off x="594756" y="1920914"/>
            <a:ext cx="9237239" cy="932280"/>
          </a:xfrm>
          <a:prstGeom prst="rect">
            <a:avLst/>
          </a:prstGeom>
          <a:solidFill>
            <a:srgbClr val="1F497D">
              <a:lumMod val="40000"/>
              <a:lumOff val="60000"/>
            </a:srgbClr>
          </a:solidFill>
          <a:ln w="9360">
            <a:solidFill>
              <a:srgbClr val="FFFFFF"/>
            </a:solidFill>
            <a:miter/>
          </a:ln>
          <a:effectLst>
            <a:glow rad="101600">
              <a:srgbClr val="4F81BD">
                <a:satMod val="175000"/>
                <a:alpha val="40000"/>
              </a:srgbClr>
            </a:glow>
            <a:outerShdw blurRad="50800" dist="38100" dir="5400000" algn="t" rotWithShape="0">
              <a:prstClr val="black">
                <a:alpha val="40000"/>
              </a:prstClr>
            </a:outerShdw>
          </a:effectLst>
        </p:spPr>
        <p:txBody>
          <a:bodyPr lIns="67680" tIns="33840" rIns="67680" bIns="33840"/>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2200" dirty="0">
                <a:solidFill>
                  <a:srgbClr val="0A457E"/>
                </a:solidFill>
              </a:rPr>
              <a:t>Estrategias de los Ministerios Públicos </a:t>
            </a:r>
          </a:p>
          <a:p>
            <a:pPr marL="0" marR="0" lvl="0" indent="0" algn="ctr" defTabSz="914400" eaLnBrk="1" fontAlgn="auto" latinLnBrk="0" hangingPunct="1">
              <a:lnSpc>
                <a:spcPct val="100000"/>
              </a:lnSpc>
              <a:spcBef>
                <a:spcPts val="0"/>
              </a:spcBef>
              <a:spcAft>
                <a:spcPts val="0"/>
              </a:spcAft>
              <a:buClrTx/>
              <a:buSzTx/>
              <a:buFontTx/>
              <a:buNone/>
              <a:tabLst/>
              <a:defRPr/>
            </a:pPr>
            <a:r>
              <a:rPr lang="es-AR" sz="2200" dirty="0">
                <a:solidFill>
                  <a:srgbClr val="0A457E"/>
                </a:solidFill>
              </a:rPr>
              <a:t>en materia de </a:t>
            </a:r>
            <a:r>
              <a:rPr lang="es-AR" sz="2200" dirty="0" err="1">
                <a:solidFill>
                  <a:srgbClr val="0A457E"/>
                </a:solidFill>
              </a:rPr>
              <a:t>femicidios</a:t>
            </a:r>
            <a:endParaRPr lang="es-AR" sz="2200" dirty="0">
              <a:solidFill>
                <a:srgbClr val="0A457E"/>
              </a:solidFill>
            </a:endParaRPr>
          </a:p>
        </p:txBody>
      </p:sp>
    </p:spTree>
    <p:extLst>
      <p:ext uri="{BB962C8B-B14F-4D97-AF65-F5344CB8AC3E}">
        <p14:creationId xmlns:p14="http://schemas.microsoft.com/office/powerpoint/2010/main" val="15716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095847" y="5509617"/>
            <a:ext cx="4104456" cy="628328"/>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¡Gracias por su atención!</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pic>
        <p:nvPicPr>
          <p:cNvPr id="2" name="Imagen 1">
            <a:extLst>
              <a:ext uri="{FF2B5EF4-FFF2-40B4-BE49-F238E27FC236}">
                <a16:creationId xmlns:a16="http://schemas.microsoft.com/office/drawing/2014/main" id="{C437AAF0-88CA-4BEE-B14B-A61678202159}"/>
              </a:ext>
            </a:extLst>
          </p:cNvPr>
          <p:cNvPicPr>
            <a:picLocks noChangeAspect="1"/>
          </p:cNvPicPr>
          <p:nvPr/>
        </p:nvPicPr>
        <p:blipFill>
          <a:blip r:embed="rId2"/>
          <a:stretch>
            <a:fillRect/>
          </a:stretch>
        </p:blipFill>
        <p:spPr>
          <a:xfrm>
            <a:off x="1095847" y="846952"/>
            <a:ext cx="4104456" cy="3582546"/>
          </a:xfrm>
          <a:prstGeom prst="rect">
            <a:avLst/>
          </a:prstGeom>
        </p:spPr>
      </p:pic>
      <p:pic>
        <p:nvPicPr>
          <p:cNvPr id="3" name="Imagen 2">
            <a:extLst>
              <a:ext uri="{FF2B5EF4-FFF2-40B4-BE49-F238E27FC236}">
                <a16:creationId xmlns:a16="http://schemas.microsoft.com/office/drawing/2014/main" id="{CBCF15A2-BFE4-4B18-9DE4-50CDA7933D36}"/>
              </a:ext>
            </a:extLst>
          </p:cNvPr>
          <p:cNvPicPr>
            <a:picLocks noChangeAspect="1"/>
          </p:cNvPicPr>
          <p:nvPr/>
        </p:nvPicPr>
        <p:blipFill>
          <a:blip r:embed="rId3"/>
          <a:stretch>
            <a:fillRect/>
          </a:stretch>
        </p:blipFill>
        <p:spPr>
          <a:xfrm>
            <a:off x="6280423" y="782290"/>
            <a:ext cx="3623345" cy="3037725"/>
          </a:xfrm>
          <a:prstGeom prst="rect">
            <a:avLst/>
          </a:prstGeom>
        </p:spPr>
      </p:pic>
      <p:pic>
        <p:nvPicPr>
          <p:cNvPr id="4" name="Imagen 3">
            <a:extLst>
              <a:ext uri="{FF2B5EF4-FFF2-40B4-BE49-F238E27FC236}">
                <a16:creationId xmlns:a16="http://schemas.microsoft.com/office/drawing/2014/main" id="{2FF217ED-4884-40C9-B18E-2454CBEDF707}"/>
              </a:ext>
            </a:extLst>
          </p:cNvPr>
          <p:cNvPicPr>
            <a:picLocks noChangeAspect="1"/>
          </p:cNvPicPr>
          <p:nvPr/>
        </p:nvPicPr>
        <p:blipFill>
          <a:blip r:embed="rId4"/>
          <a:stretch>
            <a:fillRect/>
          </a:stretch>
        </p:blipFill>
        <p:spPr>
          <a:xfrm>
            <a:off x="6039867" y="4106965"/>
            <a:ext cx="4104456" cy="2405276"/>
          </a:xfrm>
          <a:prstGeom prst="rect">
            <a:avLst/>
          </a:prstGeom>
        </p:spPr>
      </p:pic>
    </p:spTree>
    <p:extLst>
      <p:ext uri="{BB962C8B-B14F-4D97-AF65-F5344CB8AC3E}">
        <p14:creationId xmlns:p14="http://schemas.microsoft.com/office/powerpoint/2010/main" val="392062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1. Diagnóstico inicial sobre abordaje de casos de femicidios</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graphicFrame>
        <p:nvGraphicFramePr>
          <p:cNvPr id="3" name="Diagrama 2">
            <a:extLst>
              <a:ext uri="{FF2B5EF4-FFF2-40B4-BE49-F238E27FC236}">
                <a16:creationId xmlns:a16="http://schemas.microsoft.com/office/drawing/2014/main" id="{A1E8FC3E-7907-4269-ABB0-2DDB552DE31E}"/>
              </a:ext>
            </a:extLst>
          </p:cNvPr>
          <p:cNvGraphicFramePr/>
          <p:nvPr>
            <p:extLst>
              <p:ext uri="{D42A27DB-BD31-4B8C-83A1-F6EECF244321}">
                <p14:modId xmlns:p14="http://schemas.microsoft.com/office/powerpoint/2010/main" val="441580339"/>
              </p:ext>
            </p:extLst>
          </p:nvPr>
        </p:nvGraphicFramePr>
        <p:xfrm>
          <a:off x="657621" y="1888560"/>
          <a:ext cx="937339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6722"/>
            <a:ext cx="10688638" cy="7553135"/>
          </a:xfrm>
          <a:prstGeom prst="rect">
            <a:avLst/>
          </a:prstGeom>
        </p:spPr>
      </p:pic>
      <p:sp>
        <p:nvSpPr>
          <p:cNvPr id="12" name="TextBox 11"/>
          <p:cNvSpPr txBox="1"/>
          <p:nvPr/>
        </p:nvSpPr>
        <p:spPr>
          <a:xfrm>
            <a:off x="5992391" y="188854"/>
            <a:ext cx="4248472" cy="276999"/>
          </a:xfrm>
          <a:prstGeom prst="rect">
            <a:avLst/>
          </a:prstGeom>
        </p:spPr>
        <p:txBody>
          <a:bodyPr wrap="square" rtlCol="0">
            <a:spAutoFit/>
          </a:bodyPr>
          <a:lstStyle/>
          <a:p>
            <a:pPr algn="l"/>
            <a:r>
              <a:rPr lang="en-US" sz="1200" dirty="0">
                <a:solidFill>
                  <a:srgbClr val="0085CC"/>
                </a:solidFill>
                <a:latin typeface="Gill Sans MT Light"/>
                <a:cs typeface="Gill Sans MT Light"/>
              </a:rPr>
              <a:t>DIÁLOGO EURO-LATINOAMERICANO DE POLÍTICAS PÚBLICAS</a:t>
            </a:r>
            <a:endParaRPr lang="en-US" sz="1200" dirty="0">
              <a:solidFill>
                <a:srgbClr val="032377"/>
              </a:solidFill>
              <a:latin typeface="Gill Sans MT Light"/>
              <a:cs typeface="Gill Sans MT Light"/>
            </a:endParaRPr>
          </a:p>
        </p:txBody>
      </p:sp>
      <p:sp>
        <p:nvSpPr>
          <p:cNvPr id="13" name="TextBox 12"/>
          <p:cNvSpPr txBox="1"/>
          <p:nvPr/>
        </p:nvSpPr>
        <p:spPr>
          <a:xfrm>
            <a:off x="159743" y="188855"/>
            <a:ext cx="1080120" cy="276999"/>
          </a:xfrm>
          <a:prstGeom prst="rect">
            <a:avLst/>
          </a:prstGeom>
        </p:spPr>
        <p:txBody>
          <a:bodyPr wrap="square" rtlCol="0">
            <a:spAutoFit/>
          </a:bodyPr>
          <a:lstStyle/>
          <a:p>
            <a:pPr algn="r"/>
            <a:r>
              <a:rPr lang="en-US" sz="1200" dirty="0" err="1">
                <a:solidFill>
                  <a:srgbClr val="0085CC"/>
                </a:solidFill>
                <a:latin typeface="Gill Sans MT Light"/>
                <a:cs typeface="Gill Sans MT Light"/>
              </a:rPr>
              <a:t>EUROsociAL</a:t>
            </a:r>
            <a:endParaRPr lang="en-US" sz="1200" dirty="0">
              <a:solidFill>
                <a:srgbClr val="0085CC"/>
              </a:solidFill>
              <a:latin typeface="Gill Sans MT Light"/>
              <a:cs typeface="Gill Sans MT Light"/>
            </a:endParaRPr>
          </a:p>
        </p:txBody>
      </p:sp>
    </p:spTree>
    <p:extLst>
      <p:ext uri="{BB962C8B-B14F-4D97-AF65-F5344CB8AC3E}">
        <p14:creationId xmlns:p14="http://schemas.microsoft.com/office/powerpoint/2010/main" val="409516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1. Diagnóstico inicial sobre abordaje de casos de femicidios</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graphicFrame>
        <p:nvGraphicFramePr>
          <p:cNvPr id="4" name="Diagrama 3">
            <a:extLst>
              <a:ext uri="{FF2B5EF4-FFF2-40B4-BE49-F238E27FC236}">
                <a16:creationId xmlns:a16="http://schemas.microsoft.com/office/drawing/2014/main" id="{7973C0F0-7421-4877-BFC5-4723BAE3F153}"/>
              </a:ext>
            </a:extLst>
          </p:cNvPr>
          <p:cNvGraphicFramePr/>
          <p:nvPr>
            <p:extLst>
              <p:ext uri="{D42A27DB-BD31-4B8C-83A1-F6EECF244321}">
                <p14:modId xmlns:p14="http://schemas.microsoft.com/office/powerpoint/2010/main" val="957228074"/>
              </p:ext>
            </p:extLst>
          </p:nvPr>
        </p:nvGraphicFramePr>
        <p:xfrm>
          <a:off x="663799" y="1765201"/>
          <a:ext cx="91450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92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Diagnóstico inicial sobre abordaje de casos de femicidios</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graphicFrame>
        <p:nvGraphicFramePr>
          <p:cNvPr id="4" name="Diagrama 3">
            <a:extLst>
              <a:ext uri="{FF2B5EF4-FFF2-40B4-BE49-F238E27FC236}">
                <a16:creationId xmlns:a16="http://schemas.microsoft.com/office/drawing/2014/main" id="{B92025F8-6333-43DB-9D6F-D9C0E5768AB6}"/>
              </a:ext>
            </a:extLst>
          </p:cNvPr>
          <p:cNvGraphicFramePr/>
          <p:nvPr>
            <p:extLst>
              <p:ext uri="{D42A27DB-BD31-4B8C-83A1-F6EECF244321}">
                <p14:modId xmlns:p14="http://schemas.microsoft.com/office/powerpoint/2010/main" val="3020516697"/>
              </p:ext>
            </p:extLst>
          </p:nvPr>
        </p:nvGraphicFramePr>
        <p:xfrm>
          <a:off x="627795" y="1693193"/>
          <a:ext cx="8971702" cy="490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96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Marcador de contenido"/>
          <p:cNvSpPr txBox="1">
            <a:spLocks/>
          </p:cNvSpPr>
          <p:nvPr/>
        </p:nvSpPr>
        <p:spPr bwMode="auto">
          <a:xfrm>
            <a:off x="390525" y="1909217"/>
            <a:ext cx="9373394" cy="4876800"/>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defTabSz="995507" eaLnBrk="0" fontAlgn="base" hangingPunct="0">
              <a:lnSpc>
                <a:spcPts val="2200"/>
              </a:lnSpc>
              <a:spcBef>
                <a:spcPct val="20000"/>
              </a:spcBef>
              <a:spcAft>
                <a:spcPts val="654"/>
              </a:spcAft>
              <a:defRPr/>
            </a:pPr>
            <a:endParaRPr lang="es-ES" sz="1600" dirty="0">
              <a:solidFill>
                <a:srgbClr val="032478"/>
              </a:solidFill>
              <a:latin typeface="Gill Sans MT Light"/>
              <a:cs typeface="Gill Sans MT Light"/>
            </a:endParaRPr>
          </a:p>
        </p:txBody>
      </p:sp>
      <p:pic>
        <p:nvPicPr>
          <p:cNvPr id="2" name="Imagen 1">
            <a:extLst>
              <a:ext uri="{FF2B5EF4-FFF2-40B4-BE49-F238E27FC236}">
                <a16:creationId xmlns:a16="http://schemas.microsoft.com/office/drawing/2014/main" id="{63BA88FD-3A95-471D-A346-02A51172A59E}"/>
              </a:ext>
            </a:extLst>
          </p:cNvPr>
          <p:cNvPicPr>
            <a:picLocks noChangeAspect="1"/>
          </p:cNvPicPr>
          <p:nvPr/>
        </p:nvPicPr>
        <p:blipFill>
          <a:blip r:embed="rId2"/>
          <a:stretch>
            <a:fillRect/>
          </a:stretch>
        </p:blipFill>
        <p:spPr>
          <a:xfrm>
            <a:off x="1213921" y="1045121"/>
            <a:ext cx="8549998" cy="5616624"/>
          </a:xfrm>
          <a:prstGeom prst="rect">
            <a:avLst/>
          </a:prstGeom>
        </p:spPr>
      </p:pic>
    </p:spTree>
    <p:extLst>
      <p:ext uri="{BB962C8B-B14F-4D97-AF65-F5344CB8AC3E}">
        <p14:creationId xmlns:p14="http://schemas.microsoft.com/office/powerpoint/2010/main" val="394200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865096" cy="1375460"/>
          </a:xfrm>
          <a:prstGeom prst="rect">
            <a:avLst/>
          </a:prstGeom>
        </p:spPr>
        <p:txBody>
          <a:bodyPr/>
          <a:lstStyle/>
          <a:p>
            <a:pPr lvl="0">
              <a:spcBef>
                <a:spcPct val="0"/>
              </a:spcBef>
              <a:defRPr/>
            </a:pPr>
            <a:r>
              <a:rPr lang="es-AR" sz="2800" b="1" dirty="0">
                <a:solidFill>
                  <a:srgbClr val="009FE3"/>
                </a:solidFill>
                <a:latin typeface="Gill Sans MT Light"/>
                <a:ea typeface="+mj-ea"/>
              </a:rPr>
              <a:t>¿Por qué elaborar una adaptación del protocolo latinoamericano de investigación de las muertes violentas de mujeres por razones de género (femicidio/feminicidio) de </a:t>
            </a:r>
            <a:r>
              <a:rPr kumimoji="0" lang="es-ES" sz="2800" b="1" i="0" u="none" strike="noStrike" kern="1200" cap="none" spc="0" normalizeH="0" baseline="0" noProof="0" dirty="0">
                <a:ln>
                  <a:noFill/>
                </a:ln>
                <a:solidFill>
                  <a:srgbClr val="009FE3"/>
                </a:solidFill>
                <a:effectLst/>
                <a:uLnTx/>
                <a:uFillTx/>
                <a:latin typeface="Gill Sans MT Light"/>
                <a:ea typeface="+mj-ea"/>
                <a:cs typeface="Gill Sans MT Light"/>
              </a:rPr>
              <a:t>ONU?</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15" name="2 Marcador de contenido"/>
          <p:cNvSpPr txBox="1">
            <a:spLocks/>
          </p:cNvSpPr>
          <p:nvPr/>
        </p:nvSpPr>
        <p:spPr bwMode="auto">
          <a:xfrm>
            <a:off x="3328095" y="2701305"/>
            <a:ext cx="6624736" cy="2803598"/>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40631" indent="-240631" algn="just">
              <a:buSzPct val="100000"/>
              <a:buAutoNum type="arabicPeriod"/>
              <a:defRPr>
                <a:solidFill>
                  <a:srgbClr val="0A457E"/>
                </a:solidFill>
              </a:defRPr>
            </a:pPr>
            <a:r>
              <a:rPr lang="es-AR" sz="2647" dirty="0">
                <a:solidFill>
                  <a:srgbClr val="0A457E"/>
                </a:solidFill>
              </a:rPr>
              <a:t> Latinoamérica y la violencia contra las mujeres: una región enfrentándose a una problemática  común</a:t>
            </a:r>
          </a:p>
          <a:p>
            <a:pPr algn="just">
              <a:defRPr>
                <a:solidFill>
                  <a:srgbClr val="0A457E"/>
                </a:solidFill>
              </a:defRPr>
            </a:pPr>
            <a:endParaRPr lang="es-AR" sz="2647" dirty="0">
              <a:solidFill>
                <a:srgbClr val="0A457E"/>
              </a:solidFill>
            </a:endParaRPr>
          </a:p>
          <a:p>
            <a:pPr marL="266700" indent="-266700" algn="just">
              <a:defRPr>
                <a:solidFill>
                  <a:srgbClr val="0A457E"/>
                </a:solidFill>
              </a:defRPr>
            </a:pPr>
            <a:r>
              <a:rPr lang="es-AR" sz="2647" dirty="0">
                <a:solidFill>
                  <a:srgbClr val="0A457E"/>
                </a:solidFill>
              </a:rPr>
              <a:t>2. El aumento del rechazo de las violencias contra las mujeres</a:t>
            </a:r>
          </a:p>
        </p:txBody>
      </p:sp>
      <p:pic>
        <p:nvPicPr>
          <p:cNvPr id="2" name="Imagen 1">
            <a:extLst>
              <a:ext uri="{FF2B5EF4-FFF2-40B4-BE49-F238E27FC236}">
                <a16:creationId xmlns:a16="http://schemas.microsoft.com/office/drawing/2014/main" id="{C939E7D4-C0FC-4F50-B388-8EFA61738CF6}"/>
              </a:ext>
            </a:extLst>
          </p:cNvPr>
          <p:cNvPicPr>
            <a:picLocks noChangeAspect="1"/>
          </p:cNvPicPr>
          <p:nvPr/>
        </p:nvPicPr>
        <p:blipFill>
          <a:blip r:embed="rId2"/>
          <a:stretch>
            <a:fillRect/>
          </a:stretch>
        </p:blipFill>
        <p:spPr>
          <a:xfrm>
            <a:off x="375767" y="2701305"/>
            <a:ext cx="2736304" cy="2803598"/>
          </a:xfrm>
          <a:prstGeom prst="rect">
            <a:avLst/>
          </a:prstGeom>
        </p:spPr>
      </p:pic>
      <p:sp>
        <p:nvSpPr>
          <p:cNvPr id="3" name="Rectángulo 2">
            <a:extLst>
              <a:ext uri="{FF2B5EF4-FFF2-40B4-BE49-F238E27FC236}">
                <a16:creationId xmlns:a16="http://schemas.microsoft.com/office/drawing/2014/main" id="{6BED1F02-9C85-48D6-AA87-E881D5031E2A}"/>
              </a:ext>
            </a:extLst>
          </p:cNvPr>
          <p:cNvSpPr/>
          <p:nvPr/>
        </p:nvSpPr>
        <p:spPr>
          <a:xfrm>
            <a:off x="4840263" y="5581625"/>
            <a:ext cx="4983485" cy="923330"/>
          </a:xfrm>
          <a:prstGeom prst="rect">
            <a:avLst/>
          </a:prstGeom>
        </p:spPr>
        <p:txBody>
          <a:bodyPr wrap="square">
            <a:spAutoFit/>
          </a:bodyPr>
          <a:lstStyle/>
          <a:p>
            <a:pPr algn="r">
              <a:defRPr sz="1400" i="1">
                <a:solidFill>
                  <a:srgbClr val="0A457E"/>
                </a:solidFill>
              </a:defRPr>
            </a:pPr>
            <a:r>
              <a:rPr lang="es-AR" sz="1800" dirty="0">
                <a:latin typeface="Bell MT" panose="02020503060305020303" pitchFamily="18" charset="77"/>
              </a:rPr>
              <a:t>"Sin igualdad de género el </a:t>
            </a:r>
            <a:r>
              <a:rPr lang="es-AR" sz="1800" dirty="0" err="1">
                <a:latin typeface="Bell MT" panose="02020503060305020303" pitchFamily="18" charset="77"/>
              </a:rPr>
              <a:t>desarollo</a:t>
            </a:r>
            <a:r>
              <a:rPr lang="es-AR" sz="1800" dirty="0">
                <a:latin typeface="Bell MT" panose="02020503060305020303" pitchFamily="18" charset="77"/>
              </a:rPr>
              <a:t> sostenible </a:t>
            </a:r>
          </a:p>
          <a:p>
            <a:pPr algn="r">
              <a:defRPr sz="1400" i="1">
                <a:solidFill>
                  <a:srgbClr val="0A457E"/>
                </a:solidFill>
              </a:defRPr>
            </a:pPr>
            <a:r>
              <a:rPr lang="es-AR" sz="1800" dirty="0">
                <a:latin typeface="Bell MT" panose="02020503060305020303" pitchFamily="18" charset="77"/>
              </a:rPr>
              <a:t>no es </a:t>
            </a:r>
            <a:r>
              <a:rPr lang="es-AR" sz="1800" dirty="0" err="1">
                <a:latin typeface="Bell MT" panose="02020503060305020303" pitchFamily="18" charset="77"/>
              </a:rPr>
              <a:t>desarollo</a:t>
            </a:r>
            <a:r>
              <a:rPr lang="es-AR" sz="1800" dirty="0">
                <a:latin typeface="Bell MT" panose="02020503060305020303" pitchFamily="18" charset="77"/>
              </a:rPr>
              <a:t> ni sostenible."</a:t>
            </a:r>
          </a:p>
          <a:p>
            <a:pPr algn="r">
              <a:defRPr sz="1400">
                <a:solidFill>
                  <a:srgbClr val="0A457E"/>
                </a:solidFill>
              </a:defRPr>
            </a:pPr>
            <a:r>
              <a:rPr lang="es-AR" sz="1800" dirty="0">
                <a:latin typeface="Bell MT" panose="02020503060305020303" pitchFamily="18" charset="77"/>
              </a:rPr>
              <a:t> </a:t>
            </a:r>
            <a:r>
              <a:rPr lang="es-AR" sz="1600" dirty="0">
                <a:latin typeface="Bell MT" panose="02020503060305020303" pitchFamily="18" charset="77"/>
              </a:rPr>
              <a:t>(Alicia </a:t>
            </a:r>
            <a:r>
              <a:rPr lang="es-AR" sz="1600" dirty="0" err="1">
                <a:latin typeface="Bell MT" panose="02020503060305020303" pitchFamily="18" charset="77"/>
              </a:rPr>
              <a:t>Barcena</a:t>
            </a:r>
            <a:r>
              <a:rPr lang="es-AR" sz="1600" dirty="0">
                <a:latin typeface="Bell MT" panose="02020503060305020303" pitchFamily="18" charset="77"/>
              </a:rPr>
              <a:t>, Secretaria ejecutiva de la CEPAL, 2016)</a:t>
            </a:r>
          </a:p>
        </p:txBody>
      </p:sp>
    </p:spTree>
    <p:extLst>
      <p:ext uri="{BB962C8B-B14F-4D97-AF65-F5344CB8AC3E}">
        <p14:creationId xmlns:p14="http://schemas.microsoft.com/office/powerpoint/2010/main" val="4736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943412"/>
          </a:xfrm>
          <a:prstGeom prst="rect">
            <a:avLst/>
          </a:prstGeom>
        </p:spPr>
        <p:txBody>
          <a:bodyPr/>
          <a:lstStyle/>
          <a:p>
            <a:pPr>
              <a:spcBef>
                <a:spcPct val="0"/>
              </a:spcBef>
              <a:defRPr/>
            </a:pPr>
            <a:r>
              <a:rPr lang="es-AR" sz="2800" b="1" dirty="0">
                <a:solidFill>
                  <a:srgbClr val="009FE3"/>
                </a:solidFill>
                <a:latin typeface="Gill Sans MT Light"/>
                <a:ea typeface="+mj-ea"/>
              </a:rPr>
              <a:t>El modelo de Protocolo latinoamericano de investigación de las muertes violentas de mujeres por razones de género (ONU)</a:t>
            </a:r>
          </a:p>
        </p:txBody>
      </p:sp>
      <p:sp>
        <p:nvSpPr>
          <p:cNvPr id="15" name="2 Marcador de contenido"/>
          <p:cNvSpPr txBox="1">
            <a:spLocks/>
          </p:cNvSpPr>
          <p:nvPr/>
        </p:nvSpPr>
        <p:spPr bwMode="auto">
          <a:xfrm>
            <a:off x="426949" y="2845321"/>
            <a:ext cx="6573554" cy="393569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457200" indent="-457200">
              <a:buSzPct val="100000"/>
              <a:buFont typeface="Wingdings" panose="05000000000000000000" pitchFamily="2" charset="2"/>
              <a:buChar char="§"/>
              <a:defRPr>
                <a:solidFill>
                  <a:srgbClr val="0A457E"/>
                </a:solidFill>
              </a:defRPr>
            </a:pPr>
            <a:r>
              <a:rPr lang="es-AR" sz="2647" dirty="0"/>
              <a:t>Un documento con proyección regional</a:t>
            </a:r>
          </a:p>
          <a:p>
            <a:pPr marL="457200" indent="-457200">
              <a:buFont typeface="Wingdings" panose="05000000000000000000" pitchFamily="2" charset="2"/>
              <a:buChar char="§"/>
              <a:defRPr>
                <a:solidFill>
                  <a:srgbClr val="0A457E"/>
                </a:solidFill>
              </a:defRPr>
            </a:pPr>
            <a:endParaRPr lang="es-AR" sz="2647" dirty="0"/>
          </a:p>
          <a:p>
            <a:pPr marL="457200" indent="-457200">
              <a:buFont typeface="Wingdings" panose="05000000000000000000" pitchFamily="2" charset="2"/>
              <a:buChar char="§"/>
              <a:defRPr>
                <a:solidFill>
                  <a:srgbClr val="0A457E"/>
                </a:solidFill>
              </a:defRPr>
            </a:pPr>
            <a:r>
              <a:rPr lang="es-AR" sz="2647" dirty="0"/>
              <a:t>Una guía conceptual y concreta sobre la violencia contra las mujeres</a:t>
            </a:r>
          </a:p>
        </p:txBody>
      </p:sp>
      <p:pic>
        <p:nvPicPr>
          <p:cNvPr id="2" name="Imagen 1">
            <a:extLst>
              <a:ext uri="{FF2B5EF4-FFF2-40B4-BE49-F238E27FC236}">
                <a16:creationId xmlns:a16="http://schemas.microsoft.com/office/drawing/2014/main" id="{96F98E0E-85D4-4EB3-B304-62F28E5E1727}"/>
              </a:ext>
            </a:extLst>
          </p:cNvPr>
          <p:cNvPicPr>
            <a:picLocks noChangeAspect="1"/>
          </p:cNvPicPr>
          <p:nvPr/>
        </p:nvPicPr>
        <p:blipFill>
          <a:blip r:embed="rId2"/>
          <a:stretch>
            <a:fillRect/>
          </a:stretch>
        </p:blipFill>
        <p:spPr>
          <a:xfrm>
            <a:off x="7085398" y="2180972"/>
            <a:ext cx="3176291" cy="3700593"/>
          </a:xfrm>
          <a:prstGeom prst="rect">
            <a:avLst/>
          </a:prstGeom>
        </p:spPr>
      </p:pic>
    </p:spTree>
    <p:extLst>
      <p:ext uri="{BB962C8B-B14F-4D97-AF65-F5344CB8AC3E}">
        <p14:creationId xmlns:p14="http://schemas.microsoft.com/office/powerpoint/2010/main" val="186508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865096" cy="978051"/>
          </a:xfrm>
          <a:prstGeom prst="rect">
            <a:avLst/>
          </a:prstGeom>
        </p:spPr>
        <p:txBody>
          <a:bodyPr/>
          <a:lstStyle/>
          <a:p>
            <a:pPr>
              <a:spcBef>
                <a:spcPct val="0"/>
              </a:spcBef>
              <a:defRPr/>
            </a:pPr>
            <a:r>
              <a:rPr lang="es-AR" sz="2800" b="1" dirty="0">
                <a:solidFill>
                  <a:srgbClr val="009FE3"/>
                </a:solidFill>
                <a:latin typeface="Gill Sans MT Light"/>
              </a:rPr>
              <a:t>¿Porqué resulta conveniente adaptar el Modelo de Protocolo ONU?</a:t>
            </a:r>
          </a:p>
        </p:txBody>
      </p:sp>
      <p:sp>
        <p:nvSpPr>
          <p:cNvPr id="15" name="2 Marcador de contenido"/>
          <p:cNvSpPr txBox="1">
            <a:spLocks/>
          </p:cNvSpPr>
          <p:nvPr/>
        </p:nvSpPr>
        <p:spPr bwMode="auto">
          <a:xfrm>
            <a:off x="390525" y="3303381"/>
            <a:ext cx="9778330" cy="3482636"/>
          </a:xfrm>
          <a:prstGeom prst="rect">
            <a:avLst/>
          </a:prstGeom>
          <a:noFill/>
          <a:ln w="9525">
            <a:noFill/>
            <a:miter lim="800000"/>
            <a:headEnd/>
            <a:tailEnd/>
          </a:ln>
        </p:spPr>
        <p:txBody>
          <a:bodyPr vert="horz" wrap="square" lIns="0" tIns="117580" rIns="0" bIns="0" numCol="1" anchor="t" anchorCtr="0" compatLnSpc="1">
            <a:prstTxWarp prst="textNoShape">
              <a:avLst/>
            </a:prstTxWarp>
          </a:bodyPr>
          <a:lstStyle/>
          <a:p>
            <a:pPr marL="285750" indent="-285750" algn="just" defTabSz="914400">
              <a:spcBef>
                <a:spcPts val="1200"/>
              </a:spcBef>
              <a:buClr>
                <a:srgbClr val="000000"/>
              </a:buClr>
              <a:buSzPct val="100000"/>
              <a:buFont typeface="Courier New"/>
              <a:buChar char="o"/>
              <a:tabLst>
                <a:tab pos="203200" algn="l"/>
                <a:tab pos="647700" algn="l"/>
                <a:tab pos="1104900" algn="l"/>
                <a:tab pos="1549400" algn="l"/>
                <a:tab pos="2006600" algn="l"/>
                <a:tab pos="2451100" algn="l"/>
                <a:tab pos="2895600" algn="l"/>
                <a:tab pos="3352800" algn="l"/>
                <a:tab pos="3797300" algn="l"/>
                <a:tab pos="4241800" algn="l"/>
                <a:tab pos="4699000" algn="l"/>
                <a:tab pos="5143500" algn="l"/>
                <a:tab pos="5600700" algn="l"/>
                <a:tab pos="6045200" algn="l"/>
                <a:tab pos="6489700" algn="l"/>
                <a:tab pos="6946900" algn="l"/>
                <a:tab pos="7391400" algn="l"/>
                <a:tab pos="7835900" algn="l"/>
                <a:tab pos="8293100" algn="l"/>
                <a:tab pos="8737600" algn="l"/>
                <a:tab pos="9194800" algn="l"/>
              </a:tabLst>
              <a:defRPr>
                <a:solidFill>
                  <a:srgbClr val="00457E"/>
                </a:solidFill>
              </a:defRPr>
            </a:pPr>
            <a:r>
              <a:rPr lang="es-AR" sz="2200" dirty="0">
                <a:solidFill>
                  <a:srgbClr val="0A457E"/>
                </a:solidFill>
              </a:rPr>
              <a:t>Unificar la manera en la que se conceptualiza la violencia de género en América Latina. </a:t>
            </a:r>
          </a:p>
          <a:p>
            <a:pPr marL="285750" indent="-285750" algn="just" defTabSz="914400">
              <a:spcBef>
                <a:spcPts val="1200"/>
              </a:spcBef>
              <a:buClr>
                <a:srgbClr val="000000"/>
              </a:buClr>
              <a:buSzPct val="100000"/>
              <a:buFont typeface="Courier New"/>
              <a:buChar char="o"/>
              <a:tabLst>
                <a:tab pos="203200" algn="l"/>
                <a:tab pos="647700" algn="l"/>
                <a:tab pos="1104900" algn="l"/>
                <a:tab pos="1549400" algn="l"/>
                <a:tab pos="2006600" algn="l"/>
                <a:tab pos="2451100" algn="l"/>
                <a:tab pos="2895600" algn="l"/>
                <a:tab pos="3352800" algn="l"/>
                <a:tab pos="3797300" algn="l"/>
                <a:tab pos="4241800" algn="l"/>
                <a:tab pos="4699000" algn="l"/>
                <a:tab pos="5143500" algn="l"/>
                <a:tab pos="5600700" algn="l"/>
                <a:tab pos="6045200" algn="l"/>
                <a:tab pos="6489700" algn="l"/>
                <a:tab pos="6946900" algn="l"/>
                <a:tab pos="7391400" algn="l"/>
                <a:tab pos="7835900" algn="l"/>
                <a:tab pos="8293100" algn="l"/>
                <a:tab pos="8737600" algn="l"/>
                <a:tab pos="9194800" algn="l"/>
              </a:tabLst>
              <a:defRPr>
                <a:solidFill>
                  <a:srgbClr val="00457E"/>
                </a:solidFill>
              </a:defRPr>
            </a:pPr>
            <a:r>
              <a:rPr lang="es-AR" sz="2200" dirty="0">
                <a:solidFill>
                  <a:srgbClr val="0A457E"/>
                </a:solidFill>
              </a:rPr>
              <a:t>Se trata de un “modelo”: lineamientos generales y comunes a todos los países de la región para poder elaborar estrategias en conjunto.</a:t>
            </a:r>
          </a:p>
          <a:p>
            <a:pPr marL="285750" indent="-285750" algn="just" defTabSz="914400">
              <a:spcBef>
                <a:spcPts val="1200"/>
              </a:spcBef>
              <a:buClr>
                <a:srgbClr val="000000"/>
              </a:buClr>
              <a:buSzPct val="100000"/>
              <a:buFont typeface="Courier New"/>
              <a:buChar char="o"/>
              <a:tabLst>
                <a:tab pos="203200" algn="l"/>
                <a:tab pos="647700" algn="l"/>
                <a:tab pos="1104900" algn="l"/>
                <a:tab pos="1549400" algn="l"/>
                <a:tab pos="2006600" algn="l"/>
                <a:tab pos="2451100" algn="l"/>
                <a:tab pos="2895600" algn="l"/>
                <a:tab pos="3352800" algn="l"/>
                <a:tab pos="3797300" algn="l"/>
                <a:tab pos="4241800" algn="l"/>
                <a:tab pos="4699000" algn="l"/>
                <a:tab pos="5143500" algn="l"/>
                <a:tab pos="5600700" algn="l"/>
                <a:tab pos="6045200" algn="l"/>
                <a:tab pos="6489700" algn="l"/>
                <a:tab pos="6946900" algn="l"/>
                <a:tab pos="7391400" algn="l"/>
                <a:tab pos="7835900" algn="l"/>
                <a:tab pos="8293100" algn="l"/>
                <a:tab pos="8737600" algn="l"/>
                <a:tab pos="9194800" algn="l"/>
              </a:tabLst>
              <a:defRPr>
                <a:solidFill>
                  <a:srgbClr val="00457E"/>
                </a:solidFill>
              </a:defRPr>
            </a:pPr>
            <a:r>
              <a:rPr lang="es-AR" sz="2200" dirty="0">
                <a:solidFill>
                  <a:srgbClr val="0A457E"/>
                </a:solidFill>
              </a:rPr>
              <a:t>Incorpora los estándares internacionales y regionales en materia de derechos humanos.</a:t>
            </a:r>
          </a:p>
          <a:p>
            <a:pPr marL="285750" indent="-285750" algn="just" defTabSz="914400">
              <a:spcBef>
                <a:spcPts val="1200"/>
              </a:spcBef>
              <a:buClr>
                <a:srgbClr val="000000"/>
              </a:buClr>
              <a:buSzPct val="100000"/>
              <a:buFont typeface="Courier New"/>
              <a:buChar char="o"/>
              <a:tabLst>
                <a:tab pos="203200" algn="l"/>
                <a:tab pos="647700" algn="l"/>
                <a:tab pos="1104900" algn="l"/>
                <a:tab pos="1549400" algn="l"/>
                <a:tab pos="2006600" algn="l"/>
                <a:tab pos="2451100" algn="l"/>
                <a:tab pos="2895600" algn="l"/>
                <a:tab pos="3352800" algn="l"/>
                <a:tab pos="3797300" algn="l"/>
                <a:tab pos="4241800" algn="l"/>
                <a:tab pos="4699000" algn="l"/>
                <a:tab pos="5143500" algn="l"/>
                <a:tab pos="5600700" algn="l"/>
                <a:tab pos="6045200" algn="l"/>
                <a:tab pos="6489700" algn="l"/>
                <a:tab pos="6946900" algn="l"/>
                <a:tab pos="7391400" algn="l"/>
                <a:tab pos="7835900" algn="l"/>
                <a:tab pos="8293100" algn="l"/>
                <a:tab pos="8737600" algn="l"/>
                <a:tab pos="9194800" algn="l"/>
              </a:tabLst>
              <a:defRPr>
                <a:solidFill>
                  <a:srgbClr val="00457E"/>
                </a:solidFill>
              </a:defRPr>
            </a:pPr>
            <a:r>
              <a:rPr lang="es-AR" sz="2200" dirty="0">
                <a:solidFill>
                  <a:srgbClr val="0A457E"/>
                </a:solidFill>
              </a:rPr>
              <a:t>Mejora la investigación de femicidios gracias a la incorporación de estándares internacionales y regionales</a:t>
            </a:r>
            <a:r>
              <a:rPr lang="es-AR" sz="2200" dirty="0">
                <a:latin typeface="Bell MT" panose="02020503060305020303" pitchFamily="18" charset="77"/>
              </a:rPr>
              <a:t>.</a:t>
            </a:r>
          </a:p>
        </p:txBody>
      </p:sp>
      <p:pic>
        <p:nvPicPr>
          <p:cNvPr id="2" name="Imagen 1">
            <a:extLst>
              <a:ext uri="{FF2B5EF4-FFF2-40B4-BE49-F238E27FC236}">
                <a16:creationId xmlns:a16="http://schemas.microsoft.com/office/drawing/2014/main" id="{1A7D3283-EA90-499B-ACEA-FD67C1C2A01D}"/>
              </a:ext>
            </a:extLst>
          </p:cNvPr>
          <p:cNvPicPr>
            <a:picLocks noChangeAspect="1"/>
          </p:cNvPicPr>
          <p:nvPr/>
        </p:nvPicPr>
        <p:blipFill>
          <a:blip r:embed="rId2"/>
          <a:stretch>
            <a:fillRect/>
          </a:stretch>
        </p:blipFill>
        <p:spPr>
          <a:xfrm>
            <a:off x="7696710" y="2129154"/>
            <a:ext cx="2115495" cy="890093"/>
          </a:xfrm>
          <a:prstGeom prst="rect">
            <a:avLst/>
          </a:prstGeom>
        </p:spPr>
      </p:pic>
      <p:pic>
        <p:nvPicPr>
          <p:cNvPr id="3" name="Imagen 2">
            <a:extLst>
              <a:ext uri="{FF2B5EF4-FFF2-40B4-BE49-F238E27FC236}">
                <a16:creationId xmlns:a16="http://schemas.microsoft.com/office/drawing/2014/main" id="{E58E3B4B-BC07-47F2-B33C-086A603A8CB5}"/>
              </a:ext>
            </a:extLst>
          </p:cNvPr>
          <p:cNvPicPr>
            <a:picLocks noChangeAspect="1"/>
          </p:cNvPicPr>
          <p:nvPr/>
        </p:nvPicPr>
        <p:blipFill>
          <a:blip r:embed="rId3"/>
          <a:stretch>
            <a:fillRect/>
          </a:stretch>
        </p:blipFill>
        <p:spPr>
          <a:xfrm>
            <a:off x="4335344" y="2065786"/>
            <a:ext cx="2017951" cy="1115665"/>
          </a:xfrm>
          <a:prstGeom prst="rect">
            <a:avLst/>
          </a:prstGeom>
        </p:spPr>
      </p:pic>
      <p:pic>
        <p:nvPicPr>
          <p:cNvPr id="4" name="Imagen 3">
            <a:extLst>
              <a:ext uri="{FF2B5EF4-FFF2-40B4-BE49-F238E27FC236}">
                <a16:creationId xmlns:a16="http://schemas.microsoft.com/office/drawing/2014/main" id="{DD92B258-9D71-4690-BE55-734CB393DEBC}"/>
              </a:ext>
            </a:extLst>
          </p:cNvPr>
          <p:cNvPicPr>
            <a:picLocks noChangeAspect="1"/>
          </p:cNvPicPr>
          <p:nvPr/>
        </p:nvPicPr>
        <p:blipFill>
          <a:blip r:embed="rId4"/>
          <a:stretch>
            <a:fillRect/>
          </a:stretch>
        </p:blipFill>
        <p:spPr>
          <a:xfrm>
            <a:off x="390525" y="1882890"/>
            <a:ext cx="2591025" cy="1359526"/>
          </a:xfrm>
          <a:prstGeom prst="rect">
            <a:avLst/>
          </a:prstGeom>
        </p:spPr>
      </p:pic>
    </p:spTree>
    <p:extLst>
      <p:ext uri="{BB962C8B-B14F-4D97-AF65-F5344CB8AC3E}">
        <p14:creationId xmlns:p14="http://schemas.microsoft.com/office/powerpoint/2010/main" val="1717259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08477B9318800438E6058B33EF2BB1E" ma:contentTypeVersion="19" ma:contentTypeDescription="Crear nuevo documento." ma:contentTypeScope="" ma:versionID="81377c9cd154b6cca078359f406baa84">
  <xsd:schema xmlns:xsd="http://www.w3.org/2001/XMLSchema" xmlns:xs="http://www.w3.org/2001/XMLSchema" xmlns:p="http://schemas.microsoft.com/office/2006/metadata/properties" xmlns:ns2="43e275e3-8228-4251-95de-18700895d8e8" xmlns:ns3="d5769076-9cbd-45ac-bd9c-848099da6b48" xmlns:ns4="e10f10ed-3fa3-4219-8dfc-bb5abca96aaf" targetNamespace="http://schemas.microsoft.com/office/2006/metadata/properties" ma:root="true" ma:fieldsID="619351fd77170c785e2485de6dc6af72" ns2:_="" ns3:_="" ns4:_="">
    <xsd:import namespace="43e275e3-8228-4251-95de-18700895d8e8"/>
    <xsd:import namespace="d5769076-9cbd-45ac-bd9c-848099da6b48"/>
    <xsd:import namespace="e10f10ed-3fa3-4219-8dfc-bb5abca96aaf"/>
    <xsd:element name="properties">
      <xsd:complexType>
        <xsd:sequence>
          <xsd:element name="documentManagement">
            <xsd:complexType>
              <xsd:all>
                <xsd:element ref="ns2:TaxCatchAll" minOccurs="0"/>
                <xsd:element ref="ns3:g43c3c82cce940a89f67d0516f411072" minOccurs="0"/>
                <xsd:element ref="ns3:g5d8bab08a734613a13392a6103cdc6c" minOccurs="0"/>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275e3-8228-4251-95de-18700895d8e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f3ba8c1-544a-4f08-9296-dc6458e9056b}" ma:internalName="TaxCatchAll" ma:showField="CatchAllData" ma:web="43e275e3-8228-4251-95de-18700895d8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769076-9cbd-45ac-bd9c-848099da6b48" elementFormDefault="qualified">
    <xsd:import namespace="http://schemas.microsoft.com/office/2006/documentManagement/types"/>
    <xsd:import namespace="http://schemas.microsoft.com/office/infopath/2007/PartnerControls"/>
    <xsd:element name="g43c3c82cce940a89f67d0516f411072" ma:index="10" nillable="true" ma:taxonomy="true" ma:internalName="g43c3c82cce940a89f67d0516f411072" ma:taxonomyFieldName="palabrasclaveempresa" ma:displayName="Palabras clave de FIIAPP" ma:fieldId="{043c3c82-cce9-40a8-9f67-d0516f411072}"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g5d8bab08a734613a13392a6103cdc6c" ma:index="12" nillable="true" ma:taxonomy="true" ma:internalName="g5d8bab08a734613a13392a6103cdc6c" ma:taxonomyFieldName="palabrasclavesitio" ma:displayName="Palabras clave de sitio" ma:fieldId="{05d8bab0-8a73-4613-a133-92a6103cdc6c}"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f10ed-3fa3-4219-8dfc-bb5abca96aaf"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5d8bab08a734613a13392a6103cdc6c xmlns="d5769076-9cbd-45ac-bd9c-848099da6b48">
      <Terms xmlns="http://schemas.microsoft.com/office/infopath/2007/PartnerControls"/>
    </g5d8bab08a734613a13392a6103cdc6c>
    <g43c3c82cce940a89f67d0516f411072 xmlns="d5769076-9cbd-45ac-bd9c-848099da6b48">
      <Terms xmlns="http://schemas.microsoft.com/office/infopath/2007/PartnerControls"/>
    </g43c3c82cce940a89f67d0516f411072>
    <TaxCatchAll xmlns="43e275e3-8228-4251-95de-18700895d8e8"/>
  </documentManagement>
</p:properties>
</file>

<file path=customXml/itemProps1.xml><?xml version="1.0" encoding="utf-8"?>
<ds:datastoreItem xmlns:ds="http://schemas.openxmlformats.org/officeDocument/2006/customXml" ds:itemID="{921ACECD-7E45-4BCD-8A90-20B221552BB6}"/>
</file>

<file path=customXml/itemProps2.xml><?xml version="1.0" encoding="utf-8"?>
<ds:datastoreItem xmlns:ds="http://schemas.openxmlformats.org/officeDocument/2006/customXml" ds:itemID="{16DC63EE-D1F9-4C45-9F2A-643D58841C12}"/>
</file>

<file path=customXml/itemProps3.xml><?xml version="1.0" encoding="utf-8"?>
<ds:datastoreItem xmlns:ds="http://schemas.openxmlformats.org/officeDocument/2006/customXml" ds:itemID="{1A18B94F-E9FA-4378-AE59-199358B1DCFD}"/>
</file>

<file path=docProps/app.xml><?xml version="1.0" encoding="utf-8"?>
<Properties xmlns="http://schemas.openxmlformats.org/officeDocument/2006/extended-properties" xmlns:vt="http://schemas.openxmlformats.org/officeDocument/2006/docPropsVTypes">
  <Template/>
  <TotalTime>1156</TotalTime>
  <Words>1756</Words>
  <Application>Microsoft Macintosh PowerPoint</Application>
  <PresentationFormat>Personalizado</PresentationFormat>
  <Paragraphs>187</Paragraphs>
  <Slides>30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Arial</vt:lpstr>
      <vt:lpstr>Bell MT</vt:lpstr>
      <vt:lpstr>Calibri</vt:lpstr>
      <vt:lpstr>Courier New</vt:lpstr>
      <vt:lpstr>DINPro-Medium</vt:lpstr>
      <vt:lpstr>DINPro-Regular</vt:lpstr>
      <vt:lpstr>Gill Sans MT</vt:lpstr>
      <vt:lpstr>Gill Sans MT Light</vt:lpstr>
      <vt:lpstr>Wingdings</vt:lpstr>
      <vt:lpstr>Office Theme</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jm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 m</dc:creator>
  <cp:keywords/>
  <dc:description/>
  <cp:lastModifiedBy>Mariela Labozzetta</cp:lastModifiedBy>
  <cp:revision>443</cp:revision>
  <cp:lastPrinted>2013-04-23T11:38:44Z</cp:lastPrinted>
  <dcterms:created xsi:type="dcterms:W3CDTF">2013-05-13T14:24:26Z</dcterms:created>
  <dcterms:modified xsi:type="dcterms:W3CDTF">2019-07-04T18:14:54Z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0x010100108477B9318800438E6058B33EF2BB1E</vt:lpwstr>
  </property>
</Properties>
</file>