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2" r:id="rId5"/>
    <p:sldId id="257" r:id="rId6"/>
    <p:sldId id="304" r:id="rId7"/>
    <p:sldId id="306" r:id="rId8"/>
    <p:sldId id="302" r:id="rId9"/>
    <p:sldId id="305" r:id="rId10"/>
    <p:sldId id="290" r:id="rId11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2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B"/>
    <a:srgbClr val="283583"/>
    <a:srgbClr val="1D3176"/>
    <a:srgbClr val="1D3100"/>
    <a:srgbClr val="009FE3"/>
    <a:srgbClr val="0085CC"/>
    <a:srgbClr val="E9E8EC"/>
    <a:srgbClr val="0952A4"/>
    <a:srgbClr val="1E2470"/>
    <a:srgbClr val="1E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057" autoAdjust="0"/>
  </p:normalViewPr>
  <p:slideViewPr>
    <p:cSldViewPr snapToObjects="1">
      <p:cViewPr varScale="1">
        <p:scale>
          <a:sx n="98" d="100"/>
          <a:sy n="98" d="100"/>
        </p:scale>
        <p:origin x="1728" y="90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 Francioni - FIIAPP" userId="9f915562-34fd-45c4-bd7b-f6f96dabe703" providerId="ADAL" clId="{EA58552E-5517-475F-8ACC-5760CA90B5E3}"/>
    <pc:docChg chg="delSld modSld">
      <pc:chgData name="Irina Francioni - FIIAPP" userId="9f915562-34fd-45c4-bd7b-f6f96dabe703" providerId="ADAL" clId="{EA58552E-5517-475F-8ACC-5760CA90B5E3}" dt="2019-07-24T11:19:55.162" v="14" actId="2696"/>
      <pc:docMkLst>
        <pc:docMk/>
      </pc:docMkLst>
      <pc:sldChg chg="addSp modSp">
        <pc:chgData name="Irina Francioni - FIIAPP" userId="9f915562-34fd-45c4-bd7b-f6f96dabe703" providerId="ADAL" clId="{EA58552E-5517-475F-8ACC-5760CA90B5E3}" dt="2019-07-24T11:19:51.146" v="13" actId="14100"/>
        <pc:sldMkLst>
          <pc:docMk/>
          <pc:sldMk cId="0" sldId="272"/>
        </pc:sldMkLst>
        <pc:spChg chg="mod">
          <ac:chgData name="Irina Francioni - FIIAPP" userId="9f915562-34fd-45c4-bd7b-f6f96dabe703" providerId="ADAL" clId="{EA58552E-5517-475F-8ACC-5760CA90B5E3}" dt="2019-07-24T11:19:18.370" v="0"/>
          <ac:spMkLst>
            <pc:docMk/>
            <pc:sldMk cId="0" sldId="272"/>
            <ac:spMk id="18" creationId="{00000000-0000-0000-0000-000000000000}"/>
          </ac:spMkLst>
        </pc:spChg>
        <pc:spChg chg="mod">
          <ac:chgData name="Irina Francioni - FIIAPP" userId="9f915562-34fd-45c4-bd7b-f6f96dabe703" providerId="ADAL" clId="{EA58552E-5517-475F-8ACC-5760CA90B5E3}" dt="2019-07-24T11:19:27.324" v="9" actId="20577"/>
          <ac:spMkLst>
            <pc:docMk/>
            <pc:sldMk cId="0" sldId="272"/>
            <ac:spMk id="20" creationId="{00000000-0000-0000-0000-000000000000}"/>
          </ac:spMkLst>
        </pc:spChg>
        <pc:picChg chg="add mod">
          <ac:chgData name="Irina Francioni - FIIAPP" userId="9f915562-34fd-45c4-bd7b-f6f96dabe703" providerId="ADAL" clId="{EA58552E-5517-475F-8ACC-5760CA90B5E3}" dt="2019-07-24T11:19:51.146" v="13" actId="14100"/>
          <ac:picMkLst>
            <pc:docMk/>
            <pc:sldMk cId="0" sldId="272"/>
            <ac:picMk id="9" creationId="{5232402E-C2C2-401D-9202-24B18AEAE6B3}"/>
          </ac:picMkLst>
        </pc:picChg>
      </pc:sldChg>
      <pc:sldChg chg="delSp del">
        <pc:chgData name="Irina Francioni - FIIAPP" userId="9f915562-34fd-45c4-bd7b-f6f96dabe703" providerId="ADAL" clId="{EA58552E-5517-475F-8ACC-5760CA90B5E3}" dt="2019-07-24T11:19:55.162" v="14" actId="2696"/>
        <pc:sldMkLst>
          <pc:docMk/>
          <pc:sldMk cId="84932032" sldId="291"/>
        </pc:sldMkLst>
        <pc:picChg chg="del">
          <ac:chgData name="Irina Francioni - FIIAPP" userId="9f915562-34fd-45c4-bd7b-f6f96dabe703" providerId="ADAL" clId="{EA58552E-5517-475F-8ACC-5760CA90B5E3}" dt="2019-07-24T11:19:40.675" v="10"/>
          <ac:picMkLst>
            <pc:docMk/>
            <pc:sldMk cId="84932032" sldId="291"/>
            <ac:picMk id="1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431F5-3282-D349-9F5D-010A5831AAC1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A174441-B158-8C41-A73B-FE355AF97B6E}">
      <dgm:prSet phldrT="[Texto]"/>
      <dgm:spPr>
        <a:xfrm>
          <a:off x="1824151" y="1556773"/>
          <a:ext cx="1155057" cy="1155057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Equipo de Atención Interno</a:t>
          </a:r>
        </a:p>
      </dgm:t>
    </dgm:pt>
    <dgm:pt modelId="{368D3800-4191-6E43-8304-CD74C36071CB}" type="parTrans" cxnId="{169B3F60-7F1C-1445-AC8F-344721FC4591}">
      <dgm:prSet/>
      <dgm:spPr/>
      <dgm:t>
        <a:bodyPr/>
        <a:lstStyle/>
        <a:p>
          <a:endParaRPr lang="es-ES"/>
        </a:p>
      </dgm:t>
    </dgm:pt>
    <dgm:pt modelId="{65B808A3-4814-8843-8D31-B8C3F4253DD6}" type="sibTrans" cxnId="{169B3F60-7F1C-1445-AC8F-344721FC4591}">
      <dgm:prSet/>
      <dgm:spPr/>
      <dgm:t>
        <a:bodyPr/>
        <a:lstStyle/>
        <a:p>
          <a:endParaRPr lang="es-ES"/>
        </a:p>
      </dgm:t>
    </dgm:pt>
    <dgm:pt modelId="{E435A131-3636-5140-91AA-3442FDC67BC7}">
      <dgm:prSet phldrT="[Texto]"/>
      <dgm:spPr>
        <a:xfrm>
          <a:off x="157769" y="1695380"/>
          <a:ext cx="1097305" cy="87784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de Adaptación Metodológica</a:t>
          </a:r>
        </a:p>
      </dgm:t>
    </dgm:pt>
    <dgm:pt modelId="{5831742B-C3C6-BA4C-B30F-1C2CE35FE4FE}" type="parTrans" cxnId="{EEDE0041-8CB0-644F-B669-ABDD093ED1B7}">
      <dgm:prSet/>
      <dgm:spPr>
        <a:xfrm rot="10800000">
          <a:off x="706422" y="1969707"/>
          <a:ext cx="1056253" cy="329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/>
        </a:p>
      </dgm:t>
    </dgm:pt>
    <dgm:pt modelId="{BA55635B-B33B-7440-B7D2-EAA4E26E44A1}" type="sibTrans" cxnId="{EEDE0041-8CB0-644F-B669-ABDD093ED1B7}">
      <dgm:prSet/>
      <dgm:spPr/>
      <dgm:t>
        <a:bodyPr/>
        <a:lstStyle/>
        <a:p>
          <a:endParaRPr lang="es-ES"/>
        </a:p>
      </dgm:t>
    </dgm:pt>
    <dgm:pt modelId="{E4ADB6E3-3784-C948-80B3-35D08DCD6D16}">
      <dgm:prSet phldrT="[Texto]"/>
      <dgm:spPr>
        <a:xfrm>
          <a:off x="3051755" y="496652"/>
          <a:ext cx="1097305" cy="87784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Estrategia de Comunicación</a:t>
          </a:r>
        </a:p>
      </dgm:t>
    </dgm:pt>
    <dgm:pt modelId="{28B2B794-20D9-D14B-BE93-44B295E08017}" type="parTrans" cxnId="{DF5FC5E2-DFD6-7F40-A123-9D8177F7ADB5}">
      <dgm:prSet/>
      <dgm:spPr>
        <a:xfrm rot="18900000">
          <a:off x="2698839" y="1144420"/>
          <a:ext cx="1056253" cy="329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/>
        </a:p>
      </dgm:t>
    </dgm:pt>
    <dgm:pt modelId="{03D7A452-CA92-E248-A28D-28C8965706A0}" type="sibTrans" cxnId="{DF5FC5E2-DFD6-7F40-A123-9D8177F7ADB5}">
      <dgm:prSet/>
      <dgm:spPr/>
      <dgm:t>
        <a:bodyPr/>
        <a:lstStyle/>
        <a:p>
          <a:endParaRPr lang="es-ES"/>
        </a:p>
      </dgm:t>
    </dgm:pt>
    <dgm:pt modelId="{BA4481C9-E969-224B-B010-92941CD29F49}">
      <dgm:prSet phldrT="[Texto]"/>
      <dgm:spPr>
        <a:xfrm>
          <a:off x="654299" y="496652"/>
          <a:ext cx="1097305" cy="87784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Coordinación del Alumnado</a:t>
          </a:r>
        </a:p>
      </dgm:t>
    </dgm:pt>
    <dgm:pt modelId="{9EA4533B-C206-1045-8EB0-7B10D66E2649}" type="parTrans" cxnId="{21C54F70-4180-0F42-B8F1-926CB2DAFEF6}">
      <dgm:prSet/>
      <dgm:spPr>
        <a:xfrm rot="13500000">
          <a:off x="1048266" y="1144420"/>
          <a:ext cx="1056253" cy="329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/>
        </a:p>
      </dgm:t>
    </dgm:pt>
    <dgm:pt modelId="{F5DFF3EF-18E2-9F43-A63F-D4033093DAAE}" type="sibTrans" cxnId="{21C54F70-4180-0F42-B8F1-926CB2DAFEF6}">
      <dgm:prSet/>
      <dgm:spPr/>
      <dgm:t>
        <a:bodyPr/>
        <a:lstStyle/>
        <a:p>
          <a:endParaRPr lang="es-ES"/>
        </a:p>
      </dgm:t>
    </dgm:pt>
    <dgm:pt modelId="{E167798C-6093-FA47-B610-36930973D137}">
      <dgm:prSet phldrT="[Texto]"/>
      <dgm:spPr>
        <a:xfrm>
          <a:off x="1853027" y="123"/>
          <a:ext cx="1097305" cy="87784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Acompañamiento psicosocial</a:t>
          </a:r>
        </a:p>
      </dgm:t>
    </dgm:pt>
    <dgm:pt modelId="{03AE64B3-8766-B244-80D2-294B64027DB6}" type="parTrans" cxnId="{61A2911A-5012-D549-99CA-2E61ECDBDD5B}">
      <dgm:prSet/>
      <dgm:spPr>
        <a:xfrm rot="16200000">
          <a:off x="1873553" y="802576"/>
          <a:ext cx="1056253" cy="329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/>
        </a:p>
      </dgm:t>
    </dgm:pt>
    <dgm:pt modelId="{86983E35-74ED-8C4F-9C91-AFE4E039AD0C}" type="sibTrans" cxnId="{61A2911A-5012-D549-99CA-2E61ECDBDD5B}">
      <dgm:prSet/>
      <dgm:spPr/>
      <dgm:t>
        <a:bodyPr/>
        <a:lstStyle/>
        <a:p>
          <a:endParaRPr lang="es-ES"/>
        </a:p>
      </dgm:t>
    </dgm:pt>
    <dgm:pt modelId="{7F9A86C3-4D91-DC40-B4BA-AD0AA420293B}">
      <dgm:prSet phldrT="[Texto]"/>
      <dgm:spPr>
        <a:xfrm>
          <a:off x="3548285" y="1695380"/>
          <a:ext cx="1097305" cy="87784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Lactancia Materna</a:t>
          </a:r>
        </a:p>
      </dgm:t>
    </dgm:pt>
    <dgm:pt modelId="{E238AE3E-0DF6-634C-BAFF-4A3DB6AC1252}" type="parTrans" cxnId="{C2A99282-6B12-414D-9580-0EDB7ABF625E}">
      <dgm:prSet/>
      <dgm:spPr>
        <a:xfrm>
          <a:off x="3040684" y="1969707"/>
          <a:ext cx="1056253" cy="329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/>
        </a:p>
      </dgm:t>
    </dgm:pt>
    <dgm:pt modelId="{4AA0DEAF-BF11-6642-A4DF-39EC05711574}" type="sibTrans" cxnId="{C2A99282-6B12-414D-9580-0EDB7ABF625E}">
      <dgm:prSet/>
      <dgm:spPr/>
      <dgm:t>
        <a:bodyPr/>
        <a:lstStyle/>
        <a:p>
          <a:endParaRPr lang="es-ES"/>
        </a:p>
      </dgm:t>
    </dgm:pt>
    <dgm:pt modelId="{33DFBF0F-E782-EB4C-9FCC-B367015CDF26}" type="pres">
      <dgm:prSet presAssocID="{275431F5-3282-D349-9F5D-010A5831AA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27447-B27B-F54B-82E6-AA0690D4AB96}" type="pres">
      <dgm:prSet presAssocID="{5A174441-B158-8C41-A73B-FE355AF97B6E}" presName="centerShape" presStyleLbl="node0" presStyleIdx="0" presStyleCnt="1"/>
      <dgm:spPr/>
    </dgm:pt>
    <dgm:pt modelId="{3AB9AB0B-DAE0-724E-A890-21D24063040F}" type="pres">
      <dgm:prSet presAssocID="{5831742B-C3C6-BA4C-B30F-1C2CE35FE4FE}" presName="parTrans" presStyleLbl="bgSibTrans2D1" presStyleIdx="0" presStyleCnt="5"/>
      <dgm:spPr/>
    </dgm:pt>
    <dgm:pt modelId="{95E11A7A-6B47-9344-9FF0-F41DD547419E}" type="pres">
      <dgm:prSet presAssocID="{E435A131-3636-5140-91AA-3442FDC67BC7}" presName="node" presStyleLbl="node1" presStyleIdx="0" presStyleCnt="5">
        <dgm:presLayoutVars>
          <dgm:bulletEnabled val="1"/>
        </dgm:presLayoutVars>
      </dgm:prSet>
      <dgm:spPr/>
    </dgm:pt>
    <dgm:pt modelId="{F74989E8-233D-A048-82D9-EEE702EEBCB9}" type="pres">
      <dgm:prSet presAssocID="{9EA4533B-C206-1045-8EB0-7B10D66E2649}" presName="parTrans" presStyleLbl="bgSibTrans2D1" presStyleIdx="1" presStyleCnt="5"/>
      <dgm:spPr/>
    </dgm:pt>
    <dgm:pt modelId="{8C2B7D65-E9C5-E549-B1C0-EE78E2E5C088}" type="pres">
      <dgm:prSet presAssocID="{BA4481C9-E969-224B-B010-92941CD29F49}" presName="node" presStyleLbl="node1" presStyleIdx="1" presStyleCnt="5">
        <dgm:presLayoutVars>
          <dgm:bulletEnabled val="1"/>
        </dgm:presLayoutVars>
      </dgm:prSet>
      <dgm:spPr/>
    </dgm:pt>
    <dgm:pt modelId="{16352740-2283-074B-8075-E49933ADF626}" type="pres">
      <dgm:prSet presAssocID="{03AE64B3-8766-B244-80D2-294B64027DB6}" presName="parTrans" presStyleLbl="bgSibTrans2D1" presStyleIdx="2" presStyleCnt="5"/>
      <dgm:spPr/>
    </dgm:pt>
    <dgm:pt modelId="{578B602D-1766-7345-AD31-BBB0BFF0518D}" type="pres">
      <dgm:prSet presAssocID="{E167798C-6093-FA47-B610-36930973D137}" presName="node" presStyleLbl="node1" presStyleIdx="2" presStyleCnt="5">
        <dgm:presLayoutVars>
          <dgm:bulletEnabled val="1"/>
        </dgm:presLayoutVars>
      </dgm:prSet>
      <dgm:spPr/>
    </dgm:pt>
    <dgm:pt modelId="{9DD65B32-0E55-B243-849E-ED3A3DED522D}" type="pres">
      <dgm:prSet presAssocID="{28B2B794-20D9-D14B-BE93-44B295E08017}" presName="parTrans" presStyleLbl="bgSibTrans2D1" presStyleIdx="3" presStyleCnt="5"/>
      <dgm:spPr/>
    </dgm:pt>
    <dgm:pt modelId="{C3A333AE-97F2-434D-AC18-78D282821FFB}" type="pres">
      <dgm:prSet presAssocID="{E4ADB6E3-3784-C948-80B3-35D08DCD6D16}" presName="node" presStyleLbl="node1" presStyleIdx="3" presStyleCnt="5">
        <dgm:presLayoutVars>
          <dgm:bulletEnabled val="1"/>
        </dgm:presLayoutVars>
      </dgm:prSet>
      <dgm:spPr/>
    </dgm:pt>
    <dgm:pt modelId="{84E7C797-4960-FD46-A2A1-FA096BE519C7}" type="pres">
      <dgm:prSet presAssocID="{E238AE3E-0DF6-634C-BAFF-4A3DB6AC1252}" presName="parTrans" presStyleLbl="bgSibTrans2D1" presStyleIdx="4" presStyleCnt="5"/>
      <dgm:spPr/>
    </dgm:pt>
    <dgm:pt modelId="{46B6E0FF-C44F-E741-B33B-AFEA1CCB86C2}" type="pres">
      <dgm:prSet presAssocID="{7F9A86C3-4D91-DC40-B4BA-AD0AA420293B}" presName="node" presStyleLbl="node1" presStyleIdx="4" presStyleCnt="5">
        <dgm:presLayoutVars>
          <dgm:bulletEnabled val="1"/>
        </dgm:presLayoutVars>
      </dgm:prSet>
      <dgm:spPr/>
    </dgm:pt>
  </dgm:ptLst>
  <dgm:cxnLst>
    <dgm:cxn modelId="{6880B709-194B-B740-ACAD-68486A8DB3A4}" type="presOf" srcId="{5831742B-C3C6-BA4C-B30F-1C2CE35FE4FE}" destId="{3AB9AB0B-DAE0-724E-A890-21D24063040F}" srcOrd="0" destOrd="0" presId="urn:microsoft.com/office/officeart/2005/8/layout/radial4"/>
    <dgm:cxn modelId="{1858190E-E726-104B-BD23-73B9CEE2929E}" type="presOf" srcId="{E167798C-6093-FA47-B610-36930973D137}" destId="{578B602D-1766-7345-AD31-BBB0BFF0518D}" srcOrd="0" destOrd="0" presId="urn:microsoft.com/office/officeart/2005/8/layout/radial4"/>
    <dgm:cxn modelId="{61A2911A-5012-D549-99CA-2E61ECDBDD5B}" srcId="{5A174441-B158-8C41-A73B-FE355AF97B6E}" destId="{E167798C-6093-FA47-B610-36930973D137}" srcOrd="2" destOrd="0" parTransId="{03AE64B3-8766-B244-80D2-294B64027DB6}" sibTransId="{86983E35-74ED-8C4F-9C91-AFE4E039AD0C}"/>
    <dgm:cxn modelId="{A5D6231D-DCE2-E343-8D1E-29C08E1A90CB}" type="presOf" srcId="{E435A131-3636-5140-91AA-3442FDC67BC7}" destId="{95E11A7A-6B47-9344-9FF0-F41DD547419E}" srcOrd="0" destOrd="0" presId="urn:microsoft.com/office/officeart/2005/8/layout/radial4"/>
    <dgm:cxn modelId="{9DE8761D-4531-9E49-A493-53B72967D895}" type="presOf" srcId="{9EA4533B-C206-1045-8EB0-7B10D66E2649}" destId="{F74989E8-233D-A048-82D9-EEE702EEBCB9}" srcOrd="0" destOrd="0" presId="urn:microsoft.com/office/officeart/2005/8/layout/radial4"/>
    <dgm:cxn modelId="{6F984D2E-A587-E641-A4A6-F1E7D38EE376}" type="presOf" srcId="{5A174441-B158-8C41-A73B-FE355AF97B6E}" destId="{00427447-B27B-F54B-82E6-AA0690D4AB96}" srcOrd="0" destOrd="0" presId="urn:microsoft.com/office/officeart/2005/8/layout/radial4"/>
    <dgm:cxn modelId="{63F12B36-0B47-304C-BBC6-A86BE57C3CC3}" type="presOf" srcId="{275431F5-3282-D349-9F5D-010A5831AAC1}" destId="{33DFBF0F-E782-EB4C-9FCC-B367015CDF26}" srcOrd="0" destOrd="0" presId="urn:microsoft.com/office/officeart/2005/8/layout/radial4"/>
    <dgm:cxn modelId="{ADAE3E40-1B08-9D42-A865-8FD3372C1AB4}" type="presOf" srcId="{BA4481C9-E969-224B-B010-92941CD29F49}" destId="{8C2B7D65-E9C5-E549-B1C0-EE78E2E5C088}" srcOrd="0" destOrd="0" presId="urn:microsoft.com/office/officeart/2005/8/layout/radial4"/>
    <dgm:cxn modelId="{169B3F60-7F1C-1445-AC8F-344721FC4591}" srcId="{275431F5-3282-D349-9F5D-010A5831AAC1}" destId="{5A174441-B158-8C41-A73B-FE355AF97B6E}" srcOrd="0" destOrd="0" parTransId="{368D3800-4191-6E43-8304-CD74C36071CB}" sibTransId="{65B808A3-4814-8843-8D31-B8C3F4253DD6}"/>
    <dgm:cxn modelId="{EEDE0041-8CB0-644F-B669-ABDD093ED1B7}" srcId="{5A174441-B158-8C41-A73B-FE355AF97B6E}" destId="{E435A131-3636-5140-91AA-3442FDC67BC7}" srcOrd="0" destOrd="0" parTransId="{5831742B-C3C6-BA4C-B30F-1C2CE35FE4FE}" sibTransId="{BA55635B-B33B-7440-B7D2-EAA4E26E44A1}"/>
    <dgm:cxn modelId="{21C54F70-4180-0F42-B8F1-926CB2DAFEF6}" srcId="{5A174441-B158-8C41-A73B-FE355AF97B6E}" destId="{BA4481C9-E969-224B-B010-92941CD29F49}" srcOrd="1" destOrd="0" parTransId="{9EA4533B-C206-1045-8EB0-7B10D66E2649}" sibTransId="{F5DFF3EF-18E2-9F43-A63F-D4033093DAAE}"/>
    <dgm:cxn modelId="{7B34DB51-4558-0043-80F5-B4EF2FF2F297}" type="presOf" srcId="{03AE64B3-8766-B244-80D2-294B64027DB6}" destId="{16352740-2283-074B-8075-E49933ADF626}" srcOrd="0" destOrd="0" presId="urn:microsoft.com/office/officeart/2005/8/layout/radial4"/>
    <dgm:cxn modelId="{1BB49F76-41FF-C149-A9EA-493CD325B088}" type="presOf" srcId="{E4ADB6E3-3784-C948-80B3-35D08DCD6D16}" destId="{C3A333AE-97F2-434D-AC18-78D282821FFB}" srcOrd="0" destOrd="0" presId="urn:microsoft.com/office/officeart/2005/8/layout/radial4"/>
    <dgm:cxn modelId="{F48BF67F-AD3B-704B-AD57-99AFF58AA083}" type="presOf" srcId="{28B2B794-20D9-D14B-BE93-44B295E08017}" destId="{9DD65B32-0E55-B243-849E-ED3A3DED522D}" srcOrd="0" destOrd="0" presId="urn:microsoft.com/office/officeart/2005/8/layout/radial4"/>
    <dgm:cxn modelId="{C2A99282-6B12-414D-9580-0EDB7ABF625E}" srcId="{5A174441-B158-8C41-A73B-FE355AF97B6E}" destId="{7F9A86C3-4D91-DC40-B4BA-AD0AA420293B}" srcOrd="4" destOrd="0" parTransId="{E238AE3E-0DF6-634C-BAFF-4A3DB6AC1252}" sibTransId="{4AA0DEAF-BF11-6642-A4DF-39EC05711574}"/>
    <dgm:cxn modelId="{DD496FE0-5BC1-3549-8EB4-6E0D97B1C34F}" type="presOf" srcId="{7F9A86C3-4D91-DC40-B4BA-AD0AA420293B}" destId="{46B6E0FF-C44F-E741-B33B-AFEA1CCB86C2}" srcOrd="0" destOrd="0" presId="urn:microsoft.com/office/officeart/2005/8/layout/radial4"/>
    <dgm:cxn modelId="{DF5FC5E2-DFD6-7F40-A123-9D8177F7ADB5}" srcId="{5A174441-B158-8C41-A73B-FE355AF97B6E}" destId="{E4ADB6E3-3784-C948-80B3-35D08DCD6D16}" srcOrd="3" destOrd="0" parTransId="{28B2B794-20D9-D14B-BE93-44B295E08017}" sibTransId="{03D7A452-CA92-E248-A28D-28C8965706A0}"/>
    <dgm:cxn modelId="{DBB284F3-8DBE-BA44-961F-B9E716B81644}" type="presOf" srcId="{E238AE3E-0DF6-634C-BAFF-4A3DB6AC1252}" destId="{84E7C797-4960-FD46-A2A1-FA096BE519C7}" srcOrd="0" destOrd="0" presId="urn:microsoft.com/office/officeart/2005/8/layout/radial4"/>
    <dgm:cxn modelId="{8287E6DF-1451-8B46-867E-EF6826917B19}" type="presParOf" srcId="{33DFBF0F-E782-EB4C-9FCC-B367015CDF26}" destId="{00427447-B27B-F54B-82E6-AA0690D4AB96}" srcOrd="0" destOrd="0" presId="urn:microsoft.com/office/officeart/2005/8/layout/radial4"/>
    <dgm:cxn modelId="{EF613C94-BBE0-7B49-A876-7E0528F22EC1}" type="presParOf" srcId="{33DFBF0F-E782-EB4C-9FCC-B367015CDF26}" destId="{3AB9AB0B-DAE0-724E-A890-21D24063040F}" srcOrd="1" destOrd="0" presId="urn:microsoft.com/office/officeart/2005/8/layout/radial4"/>
    <dgm:cxn modelId="{1A3BCCD4-2900-B44C-9E24-7586BC5450ED}" type="presParOf" srcId="{33DFBF0F-E782-EB4C-9FCC-B367015CDF26}" destId="{95E11A7A-6B47-9344-9FF0-F41DD547419E}" srcOrd="2" destOrd="0" presId="urn:microsoft.com/office/officeart/2005/8/layout/radial4"/>
    <dgm:cxn modelId="{38068E48-0C62-DF4D-B25D-2ADCBE004D9D}" type="presParOf" srcId="{33DFBF0F-E782-EB4C-9FCC-B367015CDF26}" destId="{F74989E8-233D-A048-82D9-EEE702EEBCB9}" srcOrd="3" destOrd="0" presId="urn:microsoft.com/office/officeart/2005/8/layout/radial4"/>
    <dgm:cxn modelId="{D157C80D-0E0F-2545-9B20-59C9C3D05EB9}" type="presParOf" srcId="{33DFBF0F-E782-EB4C-9FCC-B367015CDF26}" destId="{8C2B7D65-E9C5-E549-B1C0-EE78E2E5C088}" srcOrd="4" destOrd="0" presId="urn:microsoft.com/office/officeart/2005/8/layout/radial4"/>
    <dgm:cxn modelId="{8F6AA046-9490-2547-8BFE-53227A260D87}" type="presParOf" srcId="{33DFBF0F-E782-EB4C-9FCC-B367015CDF26}" destId="{16352740-2283-074B-8075-E49933ADF626}" srcOrd="5" destOrd="0" presId="urn:microsoft.com/office/officeart/2005/8/layout/radial4"/>
    <dgm:cxn modelId="{AEAB52CD-322E-AD44-9523-2536E55DF149}" type="presParOf" srcId="{33DFBF0F-E782-EB4C-9FCC-B367015CDF26}" destId="{578B602D-1766-7345-AD31-BBB0BFF0518D}" srcOrd="6" destOrd="0" presId="urn:microsoft.com/office/officeart/2005/8/layout/radial4"/>
    <dgm:cxn modelId="{7DFA1886-788D-4F43-BD36-D7A1FFC900A3}" type="presParOf" srcId="{33DFBF0F-E782-EB4C-9FCC-B367015CDF26}" destId="{9DD65B32-0E55-B243-849E-ED3A3DED522D}" srcOrd="7" destOrd="0" presId="urn:microsoft.com/office/officeart/2005/8/layout/radial4"/>
    <dgm:cxn modelId="{CADBFDE6-039D-4941-958C-23868DC1DB82}" type="presParOf" srcId="{33DFBF0F-E782-EB4C-9FCC-B367015CDF26}" destId="{C3A333AE-97F2-434D-AC18-78D282821FFB}" srcOrd="8" destOrd="0" presId="urn:microsoft.com/office/officeart/2005/8/layout/radial4"/>
    <dgm:cxn modelId="{8F679141-AAEC-9A4F-B641-52F10324F4FD}" type="presParOf" srcId="{33DFBF0F-E782-EB4C-9FCC-B367015CDF26}" destId="{84E7C797-4960-FD46-A2A1-FA096BE519C7}" srcOrd="9" destOrd="0" presId="urn:microsoft.com/office/officeart/2005/8/layout/radial4"/>
    <dgm:cxn modelId="{09EB7A01-CC76-B047-B46C-92970F37D99F}" type="presParOf" srcId="{33DFBF0F-E782-EB4C-9FCC-B367015CDF26}" destId="{46B6E0FF-C44F-E741-B33B-AFEA1CCB86C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9B962-E3A0-9942-89C2-4B463C7905F8}" type="doc">
      <dgm:prSet loTypeId="urn:microsoft.com/office/officeart/2005/8/layout/radial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1E2E3B7-060A-804A-8ECE-17A5513809CE}">
      <dgm:prSet phldrT="[Texto]"/>
      <dgm:spPr>
        <a:xfrm>
          <a:off x="2296003" y="1254858"/>
          <a:ext cx="682302" cy="682302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rgbClr val="C00000"/>
              </a:solidFill>
              <a:latin typeface="Calibri"/>
              <a:ea typeface="+mn-ea"/>
              <a:cs typeface="+mn-cs"/>
            </a:rPr>
            <a:t>Institución Educativa</a:t>
          </a:r>
        </a:p>
      </dgm:t>
    </dgm:pt>
    <dgm:pt modelId="{4EECE853-8FB5-1445-AF4A-ECE153EB6B3D}" type="parTrans" cxnId="{9DC402D9-CCC8-AD44-A86B-29848172CB51}">
      <dgm:prSet/>
      <dgm:spPr/>
      <dgm:t>
        <a:bodyPr/>
        <a:lstStyle/>
        <a:p>
          <a:endParaRPr lang="es-ES"/>
        </a:p>
      </dgm:t>
    </dgm:pt>
    <dgm:pt modelId="{F7027317-297C-5B49-95D6-1D8F2264059F}" type="sibTrans" cxnId="{9DC402D9-CCC8-AD44-A86B-29848172CB51}">
      <dgm:prSet/>
      <dgm:spPr/>
      <dgm:t>
        <a:bodyPr/>
        <a:lstStyle/>
        <a:p>
          <a:endParaRPr lang="es-ES"/>
        </a:p>
      </dgm:t>
    </dgm:pt>
    <dgm:pt modelId="{E274070A-AAC0-5545-914A-7AAE7D08F724}">
      <dgm:prSet phldrT="[Texto]"/>
      <dgm:spPr>
        <a:xfrm>
          <a:off x="2210716" y="3841"/>
          <a:ext cx="852877" cy="852877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Establecimiento de Salud</a:t>
          </a:r>
        </a:p>
      </dgm:t>
    </dgm:pt>
    <dgm:pt modelId="{61F81F16-181E-3F48-8780-E119F16E0179}" type="parTrans" cxnId="{B2274DCD-A3C1-1348-887E-A83B3C2825C6}">
      <dgm:prSet/>
      <dgm:spPr>
        <a:xfrm rot="16200000">
          <a:off x="2531648" y="964020"/>
          <a:ext cx="211013" cy="195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E4B55A-9491-7946-A01A-20AEF63A4E85}" type="sibTrans" cxnId="{B2274DCD-A3C1-1348-887E-A83B3C2825C6}">
      <dgm:prSet/>
      <dgm:spPr/>
      <dgm:t>
        <a:bodyPr/>
        <a:lstStyle/>
        <a:p>
          <a:endParaRPr lang="es-ES"/>
        </a:p>
      </dgm:t>
    </dgm:pt>
    <dgm:pt modelId="{5EFFA8D4-CEC5-FA44-9EA8-6E7BE7EB4C05}">
      <dgm:prSet phldrT="[Texto]"/>
      <dgm:spPr>
        <a:xfrm>
          <a:off x="3122119" y="442750"/>
          <a:ext cx="852877" cy="852877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Comité Local de Derechos de la Niñez y Adolescencia</a:t>
          </a:r>
        </a:p>
      </dgm:t>
    </dgm:pt>
    <dgm:pt modelId="{89EE4DE8-E1FB-7A43-9B91-47F94994976E}" type="parTrans" cxnId="{9DF1730C-6FA0-8D43-859E-D380BFFAA375}">
      <dgm:prSet/>
      <dgm:spPr>
        <a:xfrm rot="19285714">
          <a:off x="2949340" y="1165170"/>
          <a:ext cx="211013" cy="195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BC7C6F-D642-B347-A8B8-39C3B7407D9D}" type="sibTrans" cxnId="{9DF1730C-6FA0-8D43-859E-D380BFFAA375}">
      <dgm:prSet/>
      <dgm:spPr/>
      <dgm:t>
        <a:bodyPr/>
        <a:lstStyle/>
        <a:p>
          <a:endParaRPr lang="es-ES"/>
        </a:p>
      </dgm:t>
    </dgm:pt>
    <dgm:pt modelId="{6D0C943D-8FE1-4B49-A0BB-14603ECBEEE7}">
      <dgm:prSet phldrT="[Texto]"/>
      <dgm:spPr>
        <a:xfrm>
          <a:off x="3347217" y="1428969"/>
          <a:ext cx="852877" cy="852877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Comité Municipal de Violencia contra las Mujeres</a:t>
          </a:r>
        </a:p>
      </dgm:t>
    </dgm:pt>
    <dgm:pt modelId="{C64B8216-F734-6040-879D-E83AA608C19D}" type="parTrans" cxnId="{C30080FD-46E6-A54C-A37A-746E74C22C09}">
      <dgm:prSet/>
      <dgm:spPr>
        <a:xfrm rot="771429">
          <a:off x="3052501" y="1617149"/>
          <a:ext cx="211013" cy="195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DF8FE4B-F56B-B54F-9462-2050AA5732C4}" type="sibTrans" cxnId="{C30080FD-46E6-A54C-A37A-746E74C22C09}">
      <dgm:prSet/>
      <dgm:spPr/>
      <dgm:t>
        <a:bodyPr/>
        <a:lstStyle/>
        <a:p>
          <a:endParaRPr lang="es-ES"/>
        </a:p>
      </dgm:t>
    </dgm:pt>
    <dgm:pt modelId="{2F16FFAA-83EE-DB4A-94EA-F8D981E35324}">
      <dgm:prSet phldrT="[Texto]"/>
      <dgm:spPr>
        <a:xfrm>
          <a:off x="2716506" y="2219855"/>
          <a:ext cx="852877" cy="852877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 de Atención Compartida</a:t>
          </a:r>
        </a:p>
      </dgm:t>
    </dgm:pt>
    <dgm:pt modelId="{4A1BB60A-EBB5-264E-A947-D233EF94BF2F}" type="parTrans" cxnId="{C515C5B0-5B88-EF4D-9599-8DE754E3BC95}">
      <dgm:prSet/>
      <dgm:spPr>
        <a:xfrm rot="3857143">
          <a:off x="2763449" y="1979609"/>
          <a:ext cx="211013" cy="195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76086B-8D1F-E54C-AF94-5B6A64E7A208}" type="sibTrans" cxnId="{C515C5B0-5B88-EF4D-9599-8DE754E3BC95}">
      <dgm:prSet/>
      <dgm:spPr/>
      <dgm:t>
        <a:bodyPr/>
        <a:lstStyle/>
        <a:p>
          <a:endParaRPr lang="es-ES"/>
        </a:p>
      </dgm:t>
    </dgm:pt>
    <dgm:pt modelId="{6425DD59-B0B9-6045-AE97-BDB35BC9A0D7}">
      <dgm:prSet phldrT="[Texto]"/>
      <dgm:spPr>
        <a:xfrm>
          <a:off x="1704925" y="2219855"/>
          <a:ext cx="852877" cy="852877"/>
        </a:xfrm>
        <a:prstGeom prst="ellipse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Junta de Protección de la Niñez y Adolescencia</a:t>
          </a:r>
        </a:p>
      </dgm:t>
    </dgm:pt>
    <dgm:pt modelId="{67454AFB-5751-9340-B3A0-91098AFBC176}" type="parTrans" cxnId="{FE156A95-CEF4-3749-ABD4-7B23631FA5AC}">
      <dgm:prSet/>
      <dgm:spPr>
        <a:xfrm rot="6942857">
          <a:off x="2299846" y="1979609"/>
          <a:ext cx="211013" cy="195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FCE68F4-1C04-7A47-B113-FA503567508C}" type="sibTrans" cxnId="{FE156A95-CEF4-3749-ABD4-7B23631FA5AC}">
      <dgm:prSet/>
      <dgm:spPr/>
      <dgm:t>
        <a:bodyPr/>
        <a:lstStyle/>
        <a:p>
          <a:endParaRPr lang="es-ES"/>
        </a:p>
      </dgm:t>
    </dgm:pt>
    <dgm:pt modelId="{CE840F5D-4031-E540-9EB4-C45732819E96}">
      <dgm:prSet phldrT="[Texto]"/>
      <dgm:spPr>
        <a:xfrm>
          <a:off x="1074214" y="1428969"/>
          <a:ext cx="852877" cy="852877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Centro de Desarrollo Infantil</a:t>
          </a:r>
        </a:p>
      </dgm:t>
    </dgm:pt>
    <dgm:pt modelId="{21031F17-33EB-F34B-902C-0222662E1BCE}" type="parTrans" cxnId="{60503B99-1CCA-A449-994F-325D4CABD2FD}">
      <dgm:prSet/>
      <dgm:spPr>
        <a:xfrm rot="10028571">
          <a:off x="2010794" y="1617149"/>
          <a:ext cx="211013" cy="195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1D1D00-7724-1D40-94D3-DE57D19BBF45}" type="sibTrans" cxnId="{60503B99-1CCA-A449-994F-325D4CABD2FD}">
      <dgm:prSet/>
      <dgm:spPr/>
      <dgm:t>
        <a:bodyPr/>
        <a:lstStyle/>
        <a:p>
          <a:endParaRPr lang="es-ES"/>
        </a:p>
      </dgm:t>
    </dgm:pt>
    <dgm:pt modelId="{571ED8E2-47EC-E547-BF07-97B71B386698}">
      <dgm:prSet phldrT="[Texto]"/>
      <dgm:spPr>
        <a:xfrm>
          <a:off x="1299312" y="442750"/>
          <a:ext cx="852877" cy="852877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Ciudad Mujer Joven</a:t>
          </a:r>
        </a:p>
      </dgm:t>
    </dgm:pt>
    <dgm:pt modelId="{CB7F4621-F82F-1548-A621-538B2C69BCCA}" type="parTrans" cxnId="{681451E8-535D-F54D-839F-0EFBF3A10E37}">
      <dgm:prSet/>
      <dgm:spPr>
        <a:xfrm rot="13114286">
          <a:off x="2113956" y="1165170"/>
          <a:ext cx="211013" cy="195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8FBE15-52B9-2543-A67D-B73A8B7C45D4}" type="sibTrans" cxnId="{681451E8-535D-F54D-839F-0EFBF3A10E37}">
      <dgm:prSet/>
      <dgm:spPr/>
      <dgm:t>
        <a:bodyPr/>
        <a:lstStyle/>
        <a:p>
          <a:endParaRPr lang="es-ES"/>
        </a:p>
      </dgm:t>
    </dgm:pt>
    <dgm:pt modelId="{B3AC5180-C56C-7446-9E19-1E9D6B0B56F8}" type="pres">
      <dgm:prSet presAssocID="{55A9B962-E3A0-9942-89C2-4B463C7905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BD6DF5-4235-FF48-8A73-AFE4D9DE1613}" type="pres">
      <dgm:prSet presAssocID="{B1E2E3B7-060A-804A-8ECE-17A5513809CE}" presName="centerShape" presStyleLbl="node0" presStyleIdx="0" presStyleCnt="1"/>
      <dgm:spPr/>
    </dgm:pt>
    <dgm:pt modelId="{E26879F9-4EC6-534F-B6A6-5C65059CA871}" type="pres">
      <dgm:prSet presAssocID="{61F81F16-181E-3F48-8780-E119F16E0179}" presName="parTrans" presStyleLbl="sibTrans2D1" presStyleIdx="0" presStyleCnt="7"/>
      <dgm:spPr/>
    </dgm:pt>
    <dgm:pt modelId="{20536F3E-74CE-FB48-94A1-54946088DBA5}" type="pres">
      <dgm:prSet presAssocID="{61F81F16-181E-3F48-8780-E119F16E0179}" presName="connectorText" presStyleLbl="sibTrans2D1" presStyleIdx="0" presStyleCnt="7"/>
      <dgm:spPr/>
    </dgm:pt>
    <dgm:pt modelId="{9755E28F-F865-7248-A0D1-30CC8C4DC00F}" type="pres">
      <dgm:prSet presAssocID="{E274070A-AAC0-5545-914A-7AAE7D08F724}" presName="node" presStyleLbl="node1" presStyleIdx="0" presStyleCnt="7">
        <dgm:presLayoutVars>
          <dgm:bulletEnabled val="1"/>
        </dgm:presLayoutVars>
      </dgm:prSet>
      <dgm:spPr/>
    </dgm:pt>
    <dgm:pt modelId="{6FABCF65-41E0-544C-B6E7-E1FFF2812F68}" type="pres">
      <dgm:prSet presAssocID="{89EE4DE8-E1FB-7A43-9B91-47F94994976E}" presName="parTrans" presStyleLbl="sibTrans2D1" presStyleIdx="1" presStyleCnt="7"/>
      <dgm:spPr/>
    </dgm:pt>
    <dgm:pt modelId="{0E431343-1D8A-BB4E-9611-03DC74EDEF8D}" type="pres">
      <dgm:prSet presAssocID="{89EE4DE8-E1FB-7A43-9B91-47F94994976E}" presName="connectorText" presStyleLbl="sibTrans2D1" presStyleIdx="1" presStyleCnt="7"/>
      <dgm:spPr/>
    </dgm:pt>
    <dgm:pt modelId="{65B44354-7F81-864B-A68B-31991CCE35F9}" type="pres">
      <dgm:prSet presAssocID="{5EFFA8D4-CEC5-FA44-9EA8-6E7BE7EB4C05}" presName="node" presStyleLbl="node1" presStyleIdx="1" presStyleCnt="7">
        <dgm:presLayoutVars>
          <dgm:bulletEnabled val="1"/>
        </dgm:presLayoutVars>
      </dgm:prSet>
      <dgm:spPr/>
    </dgm:pt>
    <dgm:pt modelId="{6A58BCCB-C942-D046-A922-D72B77954232}" type="pres">
      <dgm:prSet presAssocID="{C64B8216-F734-6040-879D-E83AA608C19D}" presName="parTrans" presStyleLbl="sibTrans2D1" presStyleIdx="2" presStyleCnt="7"/>
      <dgm:spPr/>
    </dgm:pt>
    <dgm:pt modelId="{5E21F967-0B68-0946-B47D-A5415A5039A6}" type="pres">
      <dgm:prSet presAssocID="{C64B8216-F734-6040-879D-E83AA608C19D}" presName="connectorText" presStyleLbl="sibTrans2D1" presStyleIdx="2" presStyleCnt="7"/>
      <dgm:spPr/>
    </dgm:pt>
    <dgm:pt modelId="{71838375-803A-0D4D-AD3D-2E1ADE4CBCDD}" type="pres">
      <dgm:prSet presAssocID="{6D0C943D-8FE1-4B49-A0BB-14603ECBEEE7}" presName="node" presStyleLbl="node1" presStyleIdx="2" presStyleCnt="7">
        <dgm:presLayoutVars>
          <dgm:bulletEnabled val="1"/>
        </dgm:presLayoutVars>
      </dgm:prSet>
      <dgm:spPr/>
    </dgm:pt>
    <dgm:pt modelId="{7AB0747D-3613-2F44-948B-F28B91780AB4}" type="pres">
      <dgm:prSet presAssocID="{4A1BB60A-EBB5-264E-A947-D233EF94BF2F}" presName="parTrans" presStyleLbl="sibTrans2D1" presStyleIdx="3" presStyleCnt="7"/>
      <dgm:spPr/>
    </dgm:pt>
    <dgm:pt modelId="{E55C2DC5-9C98-2648-97D0-AA6E70E453B1}" type="pres">
      <dgm:prSet presAssocID="{4A1BB60A-EBB5-264E-A947-D233EF94BF2F}" presName="connectorText" presStyleLbl="sibTrans2D1" presStyleIdx="3" presStyleCnt="7"/>
      <dgm:spPr/>
    </dgm:pt>
    <dgm:pt modelId="{8FEB63B1-80E2-AC43-972C-A570B15DB4BE}" type="pres">
      <dgm:prSet presAssocID="{2F16FFAA-83EE-DB4A-94EA-F8D981E35324}" presName="node" presStyleLbl="node1" presStyleIdx="3" presStyleCnt="7">
        <dgm:presLayoutVars>
          <dgm:bulletEnabled val="1"/>
        </dgm:presLayoutVars>
      </dgm:prSet>
      <dgm:spPr/>
    </dgm:pt>
    <dgm:pt modelId="{C7AA3D8D-64D1-7F41-8C12-15FB0BFB2953}" type="pres">
      <dgm:prSet presAssocID="{67454AFB-5751-9340-B3A0-91098AFBC176}" presName="parTrans" presStyleLbl="sibTrans2D1" presStyleIdx="4" presStyleCnt="7"/>
      <dgm:spPr/>
    </dgm:pt>
    <dgm:pt modelId="{E7410B8D-BB21-AE4E-8E00-5FA84AB31C93}" type="pres">
      <dgm:prSet presAssocID="{67454AFB-5751-9340-B3A0-91098AFBC176}" presName="connectorText" presStyleLbl="sibTrans2D1" presStyleIdx="4" presStyleCnt="7"/>
      <dgm:spPr/>
    </dgm:pt>
    <dgm:pt modelId="{BF7D48B2-855F-A74F-9C6D-4BF5D4429D9F}" type="pres">
      <dgm:prSet presAssocID="{6425DD59-B0B9-6045-AE97-BDB35BC9A0D7}" presName="node" presStyleLbl="node1" presStyleIdx="4" presStyleCnt="7">
        <dgm:presLayoutVars>
          <dgm:bulletEnabled val="1"/>
        </dgm:presLayoutVars>
      </dgm:prSet>
      <dgm:spPr/>
    </dgm:pt>
    <dgm:pt modelId="{1ED5B4A2-E7CB-CF41-9D86-554CC343B906}" type="pres">
      <dgm:prSet presAssocID="{21031F17-33EB-F34B-902C-0222662E1BCE}" presName="parTrans" presStyleLbl="sibTrans2D1" presStyleIdx="5" presStyleCnt="7"/>
      <dgm:spPr/>
    </dgm:pt>
    <dgm:pt modelId="{29AED348-1BBF-1445-A1C2-B876B27B27E6}" type="pres">
      <dgm:prSet presAssocID="{21031F17-33EB-F34B-902C-0222662E1BCE}" presName="connectorText" presStyleLbl="sibTrans2D1" presStyleIdx="5" presStyleCnt="7"/>
      <dgm:spPr/>
    </dgm:pt>
    <dgm:pt modelId="{E8D884CD-B433-1B49-8D76-B09078F4781E}" type="pres">
      <dgm:prSet presAssocID="{CE840F5D-4031-E540-9EB4-C45732819E96}" presName="node" presStyleLbl="node1" presStyleIdx="5" presStyleCnt="7">
        <dgm:presLayoutVars>
          <dgm:bulletEnabled val="1"/>
        </dgm:presLayoutVars>
      </dgm:prSet>
      <dgm:spPr/>
    </dgm:pt>
    <dgm:pt modelId="{75DF3B29-CF74-7845-A46A-5882B9A46515}" type="pres">
      <dgm:prSet presAssocID="{CB7F4621-F82F-1548-A621-538B2C69BCCA}" presName="parTrans" presStyleLbl="sibTrans2D1" presStyleIdx="6" presStyleCnt="7"/>
      <dgm:spPr/>
    </dgm:pt>
    <dgm:pt modelId="{A1974040-E813-AE44-B029-563FBD1283CD}" type="pres">
      <dgm:prSet presAssocID="{CB7F4621-F82F-1548-A621-538B2C69BCCA}" presName="connectorText" presStyleLbl="sibTrans2D1" presStyleIdx="6" presStyleCnt="7"/>
      <dgm:spPr/>
    </dgm:pt>
    <dgm:pt modelId="{9CDEDBFC-BF37-F945-B116-C01DFA3CF639}" type="pres">
      <dgm:prSet presAssocID="{571ED8E2-47EC-E547-BF07-97B71B386698}" presName="node" presStyleLbl="node1" presStyleIdx="6" presStyleCnt="7">
        <dgm:presLayoutVars>
          <dgm:bulletEnabled val="1"/>
        </dgm:presLayoutVars>
      </dgm:prSet>
      <dgm:spPr/>
    </dgm:pt>
  </dgm:ptLst>
  <dgm:cxnLst>
    <dgm:cxn modelId="{28CBD909-61B6-9B4C-BE63-D6F926135AD8}" type="presOf" srcId="{89EE4DE8-E1FB-7A43-9B91-47F94994976E}" destId="{0E431343-1D8A-BB4E-9611-03DC74EDEF8D}" srcOrd="1" destOrd="0" presId="urn:microsoft.com/office/officeart/2005/8/layout/radial5"/>
    <dgm:cxn modelId="{9DF1730C-6FA0-8D43-859E-D380BFFAA375}" srcId="{B1E2E3B7-060A-804A-8ECE-17A5513809CE}" destId="{5EFFA8D4-CEC5-FA44-9EA8-6E7BE7EB4C05}" srcOrd="1" destOrd="0" parTransId="{89EE4DE8-E1FB-7A43-9B91-47F94994976E}" sibTransId="{C8BC7C6F-D642-B347-A8B8-39C3B7407D9D}"/>
    <dgm:cxn modelId="{C263AF1B-344B-3245-97D7-356ED86D3537}" type="presOf" srcId="{61F81F16-181E-3F48-8780-E119F16E0179}" destId="{20536F3E-74CE-FB48-94A1-54946088DBA5}" srcOrd="1" destOrd="0" presId="urn:microsoft.com/office/officeart/2005/8/layout/radial5"/>
    <dgm:cxn modelId="{9D846A38-F38D-0547-ACF7-61D7F01BD995}" type="presOf" srcId="{61F81F16-181E-3F48-8780-E119F16E0179}" destId="{E26879F9-4EC6-534F-B6A6-5C65059CA871}" srcOrd="0" destOrd="0" presId="urn:microsoft.com/office/officeart/2005/8/layout/radial5"/>
    <dgm:cxn modelId="{00B2775C-4F76-1C4A-BCB4-20B3D1392FB4}" type="presOf" srcId="{89EE4DE8-E1FB-7A43-9B91-47F94994976E}" destId="{6FABCF65-41E0-544C-B6E7-E1FFF2812F68}" srcOrd="0" destOrd="0" presId="urn:microsoft.com/office/officeart/2005/8/layout/radial5"/>
    <dgm:cxn modelId="{640D805C-1BDE-5447-BA0D-FB34968F95E8}" type="presOf" srcId="{21031F17-33EB-F34B-902C-0222662E1BCE}" destId="{1ED5B4A2-E7CB-CF41-9D86-554CC343B906}" srcOrd="0" destOrd="0" presId="urn:microsoft.com/office/officeart/2005/8/layout/radial5"/>
    <dgm:cxn modelId="{EE4F9A5C-B80F-6D4B-A867-D7852B22281C}" type="presOf" srcId="{21031F17-33EB-F34B-902C-0222662E1BCE}" destId="{29AED348-1BBF-1445-A1C2-B876B27B27E6}" srcOrd="1" destOrd="0" presId="urn:microsoft.com/office/officeart/2005/8/layout/radial5"/>
    <dgm:cxn modelId="{2272A842-0CC1-D34E-8D99-296193DEA257}" type="presOf" srcId="{CB7F4621-F82F-1548-A621-538B2C69BCCA}" destId="{A1974040-E813-AE44-B029-563FBD1283CD}" srcOrd="1" destOrd="0" presId="urn:microsoft.com/office/officeart/2005/8/layout/radial5"/>
    <dgm:cxn modelId="{D3A35364-7479-3242-8A0D-C63AAEEC52AA}" type="presOf" srcId="{4A1BB60A-EBB5-264E-A947-D233EF94BF2F}" destId="{E55C2DC5-9C98-2648-97D0-AA6E70E453B1}" srcOrd="1" destOrd="0" presId="urn:microsoft.com/office/officeart/2005/8/layout/radial5"/>
    <dgm:cxn modelId="{49198149-53A3-4D4C-BBB3-30A79313184E}" type="presOf" srcId="{B1E2E3B7-060A-804A-8ECE-17A5513809CE}" destId="{31BD6DF5-4235-FF48-8A73-AFE4D9DE1613}" srcOrd="0" destOrd="0" presId="urn:microsoft.com/office/officeart/2005/8/layout/radial5"/>
    <dgm:cxn modelId="{5D124855-D6C2-BC4A-A185-0E2DC5BA0CFF}" type="presOf" srcId="{5EFFA8D4-CEC5-FA44-9EA8-6E7BE7EB4C05}" destId="{65B44354-7F81-864B-A68B-31991CCE35F9}" srcOrd="0" destOrd="0" presId="urn:microsoft.com/office/officeart/2005/8/layout/radial5"/>
    <dgm:cxn modelId="{2C5FE75A-BA58-3746-8795-16BCA2CA4AEB}" type="presOf" srcId="{4A1BB60A-EBB5-264E-A947-D233EF94BF2F}" destId="{7AB0747D-3613-2F44-948B-F28B91780AB4}" srcOrd="0" destOrd="0" presId="urn:microsoft.com/office/officeart/2005/8/layout/radial5"/>
    <dgm:cxn modelId="{3B42EF7A-DC75-D54C-BA64-803DD611A789}" type="presOf" srcId="{E274070A-AAC0-5545-914A-7AAE7D08F724}" destId="{9755E28F-F865-7248-A0D1-30CC8C4DC00F}" srcOrd="0" destOrd="0" presId="urn:microsoft.com/office/officeart/2005/8/layout/radial5"/>
    <dgm:cxn modelId="{1CD8BC80-9B7C-B142-BDED-54ABE4A2A528}" type="presOf" srcId="{6D0C943D-8FE1-4B49-A0BB-14603ECBEEE7}" destId="{71838375-803A-0D4D-AD3D-2E1ADE4CBCDD}" srcOrd="0" destOrd="0" presId="urn:microsoft.com/office/officeart/2005/8/layout/radial5"/>
    <dgm:cxn modelId="{E5C01487-E53B-5143-AA73-CC8B59B8D489}" type="presOf" srcId="{2F16FFAA-83EE-DB4A-94EA-F8D981E35324}" destId="{8FEB63B1-80E2-AC43-972C-A570B15DB4BE}" srcOrd="0" destOrd="0" presId="urn:microsoft.com/office/officeart/2005/8/layout/radial5"/>
    <dgm:cxn modelId="{FE156A95-CEF4-3749-ABD4-7B23631FA5AC}" srcId="{B1E2E3B7-060A-804A-8ECE-17A5513809CE}" destId="{6425DD59-B0B9-6045-AE97-BDB35BC9A0D7}" srcOrd="4" destOrd="0" parTransId="{67454AFB-5751-9340-B3A0-91098AFBC176}" sibTransId="{FFCE68F4-1C04-7A47-B113-FA503567508C}"/>
    <dgm:cxn modelId="{60503B99-1CCA-A449-994F-325D4CABD2FD}" srcId="{B1E2E3B7-060A-804A-8ECE-17A5513809CE}" destId="{CE840F5D-4031-E540-9EB4-C45732819E96}" srcOrd="5" destOrd="0" parTransId="{21031F17-33EB-F34B-902C-0222662E1BCE}" sibTransId="{091D1D00-7724-1D40-94D3-DE57D19BBF45}"/>
    <dgm:cxn modelId="{AB717EAF-31B8-CD4C-97E3-2D5FDA5E7470}" type="presOf" srcId="{571ED8E2-47EC-E547-BF07-97B71B386698}" destId="{9CDEDBFC-BF37-F945-B116-C01DFA3CF639}" srcOrd="0" destOrd="0" presId="urn:microsoft.com/office/officeart/2005/8/layout/radial5"/>
    <dgm:cxn modelId="{4101FCAF-7A8B-7D47-B53C-5D68130C57DF}" type="presOf" srcId="{67454AFB-5751-9340-B3A0-91098AFBC176}" destId="{C7AA3D8D-64D1-7F41-8C12-15FB0BFB2953}" srcOrd="0" destOrd="0" presId="urn:microsoft.com/office/officeart/2005/8/layout/radial5"/>
    <dgm:cxn modelId="{C515C5B0-5B88-EF4D-9599-8DE754E3BC95}" srcId="{B1E2E3B7-060A-804A-8ECE-17A5513809CE}" destId="{2F16FFAA-83EE-DB4A-94EA-F8D981E35324}" srcOrd="3" destOrd="0" parTransId="{4A1BB60A-EBB5-264E-A947-D233EF94BF2F}" sibTransId="{6F76086B-8D1F-E54C-AF94-5B6A64E7A208}"/>
    <dgm:cxn modelId="{C22BD7B8-D804-834D-BB8F-3823BD26CB24}" type="presOf" srcId="{6425DD59-B0B9-6045-AE97-BDB35BC9A0D7}" destId="{BF7D48B2-855F-A74F-9C6D-4BF5D4429D9F}" srcOrd="0" destOrd="0" presId="urn:microsoft.com/office/officeart/2005/8/layout/radial5"/>
    <dgm:cxn modelId="{B2274DCD-A3C1-1348-887E-A83B3C2825C6}" srcId="{B1E2E3B7-060A-804A-8ECE-17A5513809CE}" destId="{E274070A-AAC0-5545-914A-7AAE7D08F724}" srcOrd="0" destOrd="0" parTransId="{61F81F16-181E-3F48-8780-E119F16E0179}" sibTransId="{86E4B55A-9491-7946-A01A-20AEF63A4E85}"/>
    <dgm:cxn modelId="{DE5148D5-FF80-6342-98A0-B452AD5FA604}" type="presOf" srcId="{C64B8216-F734-6040-879D-E83AA608C19D}" destId="{5E21F967-0B68-0946-B47D-A5415A5039A6}" srcOrd="1" destOrd="0" presId="urn:microsoft.com/office/officeart/2005/8/layout/radial5"/>
    <dgm:cxn modelId="{9DC402D9-CCC8-AD44-A86B-29848172CB51}" srcId="{55A9B962-E3A0-9942-89C2-4B463C7905F8}" destId="{B1E2E3B7-060A-804A-8ECE-17A5513809CE}" srcOrd="0" destOrd="0" parTransId="{4EECE853-8FB5-1445-AF4A-ECE153EB6B3D}" sibTransId="{F7027317-297C-5B49-95D6-1D8F2264059F}"/>
    <dgm:cxn modelId="{5E169DDB-B18F-4243-AC04-922DF98BA7B5}" type="presOf" srcId="{CE840F5D-4031-E540-9EB4-C45732819E96}" destId="{E8D884CD-B433-1B49-8D76-B09078F4781E}" srcOrd="0" destOrd="0" presId="urn:microsoft.com/office/officeart/2005/8/layout/radial5"/>
    <dgm:cxn modelId="{E0C8D9DF-413F-5E42-A915-7BB74FAF1E9A}" type="presOf" srcId="{55A9B962-E3A0-9942-89C2-4B463C7905F8}" destId="{B3AC5180-C56C-7446-9E19-1E9D6B0B56F8}" srcOrd="0" destOrd="0" presId="urn:microsoft.com/office/officeart/2005/8/layout/radial5"/>
    <dgm:cxn modelId="{681451E8-535D-F54D-839F-0EFBF3A10E37}" srcId="{B1E2E3B7-060A-804A-8ECE-17A5513809CE}" destId="{571ED8E2-47EC-E547-BF07-97B71B386698}" srcOrd="6" destOrd="0" parTransId="{CB7F4621-F82F-1548-A621-538B2C69BCCA}" sibTransId="{368FBE15-52B9-2543-A67D-B73A8B7C45D4}"/>
    <dgm:cxn modelId="{DBE86DEB-2C38-CA4B-921F-B2454BC60CFE}" type="presOf" srcId="{C64B8216-F734-6040-879D-E83AA608C19D}" destId="{6A58BCCB-C942-D046-A922-D72B77954232}" srcOrd="0" destOrd="0" presId="urn:microsoft.com/office/officeart/2005/8/layout/radial5"/>
    <dgm:cxn modelId="{D11621ED-5365-7A48-ACC3-3BE467CA016E}" type="presOf" srcId="{CB7F4621-F82F-1548-A621-538B2C69BCCA}" destId="{75DF3B29-CF74-7845-A46A-5882B9A46515}" srcOrd="0" destOrd="0" presId="urn:microsoft.com/office/officeart/2005/8/layout/radial5"/>
    <dgm:cxn modelId="{7D5DD5F4-937F-C848-BEA3-ADF725FC8DA3}" type="presOf" srcId="{67454AFB-5751-9340-B3A0-91098AFBC176}" destId="{E7410B8D-BB21-AE4E-8E00-5FA84AB31C93}" srcOrd="1" destOrd="0" presId="urn:microsoft.com/office/officeart/2005/8/layout/radial5"/>
    <dgm:cxn modelId="{C30080FD-46E6-A54C-A37A-746E74C22C09}" srcId="{B1E2E3B7-060A-804A-8ECE-17A5513809CE}" destId="{6D0C943D-8FE1-4B49-A0BB-14603ECBEEE7}" srcOrd="2" destOrd="0" parTransId="{C64B8216-F734-6040-879D-E83AA608C19D}" sibTransId="{7DF8FE4B-F56B-B54F-9462-2050AA5732C4}"/>
    <dgm:cxn modelId="{7E2D7340-128E-0444-99C2-4036E7BD5513}" type="presParOf" srcId="{B3AC5180-C56C-7446-9E19-1E9D6B0B56F8}" destId="{31BD6DF5-4235-FF48-8A73-AFE4D9DE1613}" srcOrd="0" destOrd="0" presId="urn:microsoft.com/office/officeart/2005/8/layout/radial5"/>
    <dgm:cxn modelId="{1633F59B-7E1A-4341-BD8E-8A5E8170334E}" type="presParOf" srcId="{B3AC5180-C56C-7446-9E19-1E9D6B0B56F8}" destId="{E26879F9-4EC6-534F-B6A6-5C65059CA871}" srcOrd="1" destOrd="0" presId="urn:microsoft.com/office/officeart/2005/8/layout/radial5"/>
    <dgm:cxn modelId="{C6E8B930-1B03-CB46-AF51-D8B145A3ADDB}" type="presParOf" srcId="{E26879F9-4EC6-534F-B6A6-5C65059CA871}" destId="{20536F3E-74CE-FB48-94A1-54946088DBA5}" srcOrd="0" destOrd="0" presId="urn:microsoft.com/office/officeart/2005/8/layout/radial5"/>
    <dgm:cxn modelId="{B4EB7E8D-9869-654B-99B9-DA2B61D1211E}" type="presParOf" srcId="{B3AC5180-C56C-7446-9E19-1E9D6B0B56F8}" destId="{9755E28F-F865-7248-A0D1-30CC8C4DC00F}" srcOrd="2" destOrd="0" presId="urn:microsoft.com/office/officeart/2005/8/layout/radial5"/>
    <dgm:cxn modelId="{B082996C-B28D-3146-B041-2F599A63488C}" type="presParOf" srcId="{B3AC5180-C56C-7446-9E19-1E9D6B0B56F8}" destId="{6FABCF65-41E0-544C-B6E7-E1FFF2812F68}" srcOrd="3" destOrd="0" presId="urn:microsoft.com/office/officeart/2005/8/layout/radial5"/>
    <dgm:cxn modelId="{2F34891E-8D7E-654C-8561-EDF6C74D5F1D}" type="presParOf" srcId="{6FABCF65-41E0-544C-B6E7-E1FFF2812F68}" destId="{0E431343-1D8A-BB4E-9611-03DC74EDEF8D}" srcOrd="0" destOrd="0" presId="urn:microsoft.com/office/officeart/2005/8/layout/radial5"/>
    <dgm:cxn modelId="{DF2A3F10-7B64-534B-8CF7-0D1493F27520}" type="presParOf" srcId="{B3AC5180-C56C-7446-9E19-1E9D6B0B56F8}" destId="{65B44354-7F81-864B-A68B-31991CCE35F9}" srcOrd="4" destOrd="0" presId="urn:microsoft.com/office/officeart/2005/8/layout/radial5"/>
    <dgm:cxn modelId="{64BE52CC-D2B4-CC4E-9314-E15BAB4A0628}" type="presParOf" srcId="{B3AC5180-C56C-7446-9E19-1E9D6B0B56F8}" destId="{6A58BCCB-C942-D046-A922-D72B77954232}" srcOrd="5" destOrd="0" presId="urn:microsoft.com/office/officeart/2005/8/layout/radial5"/>
    <dgm:cxn modelId="{CCD80522-296F-F449-BA96-E9B8BDA7A697}" type="presParOf" srcId="{6A58BCCB-C942-D046-A922-D72B77954232}" destId="{5E21F967-0B68-0946-B47D-A5415A5039A6}" srcOrd="0" destOrd="0" presId="urn:microsoft.com/office/officeart/2005/8/layout/radial5"/>
    <dgm:cxn modelId="{33B197CD-6C20-A949-B3D4-5D0FBDB79365}" type="presParOf" srcId="{B3AC5180-C56C-7446-9E19-1E9D6B0B56F8}" destId="{71838375-803A-0D4D-AD3D-2E1ADE4CBCDD}" srcOrd="6" destOrd="0" presId="urn:microsoft.com/office/officeart/2005/8/layout/radial5"/>
    <dgm:cxn modelId="{229F3EB5-F9EC-1340-89DE-69F5D30549A0}" type="presParOf" srcId="{B3AC5180-C56C-7446-9E19-1E9D6B0B56F8}" destId="{7AB0747D-3613-2F44-948B-F28B91780AB4}" srcOrd="7" destOrd="0" presId="urn:microsoft.com/office/officeart/2005/8/layout/radial5"/>
    <dgm:cxn modelId="{6AF132FA-A5C1-3849-8B8F-F66F77761512}" type="presParOf" srcId="{7AB0747D-3613-2F44-948B-F28B91780AB4}" destId="{E55C2DC5-9C98-2648-97D0-AA6E70E453B1}" srcOrd="0" destOrd="0" presId="urn:microsoft.com/office/officeart/2005/8/layout/radial5"/>
    <dgm:cxn modelId="{92889402-9E5C-1F44-88E7-13ABDE7076CC}" type="presParOf" srcId="{B3AC5180-C56C-7446-9E19-1E9D6B0B56F8}" destId="{8FEB63B1-80E2-AC43-972C-A570B15DB4BE}" srcOrd="8" destOrd="0" presId="urn:microsoft.com/office/officeart/2005/8/layout/radial5"/>
    <dgm:cxn modelId="{C803AA3B-2A00-3549-A22E-1C1802FF676D}" type="presParOf" srcId="{B3AC5180-C56C-7446-9E19-1E9D6B0B56F8}" destId="{C7AA3D8D-64D1-7F41-8C12-15FB0BFB2953}" srcOrd="9" destOrd="0" presId="urn:microsoft.com/office/officeart/2005/8/layout/radial5"/>
    <dgm:cxn modelId="{8A1DC186-AE4D-F340-8D5F-8CF3DDFC8220}" type="presParOf" srcId="{C7AA3D8D-64D1-7F41-8C12-15FB0BFB2953}" destId="{E7410B8D-BB21-AE4E-8E00-5FA84AB31C93}" srcOrd="0" destOrd="0" presId="urn:microsoft.com/office/officeart/2005/8/layout/radial5"/>
    <dgm:cxn modelId="{4E2C713D-33F4-9E4B-848E-F04A7F711706}" type="presParOf" srcId="{B3AC5180-C56C-7446-9E19-1E9D6B0B56F8}" destId="{BF7D48B2-855F-A74F-9C6D-4BF5D4429D9F}" srcOrd="10" destOrd="0" presId="urn:microsoft.com/office/officeart/2005/8/layout/radial5"/>
    <dgm:cxn modelId="{3EA54517-F760-774D-9697-0C395BA15E93}" type="presParOf" srcId="{B3AC5180-C56C-7446-9E19-1E9D6B0B56F8}" destId="{1ED5B4A2-E7CB-CF41-9D86-554CC343B906}" srcOrd="11" destOrd="0" presId="urn:microsoft.com/office/officeart/2005/8/layout/radial5"/>
    <dgm:cxn modelId="{BC7C078D-4041-BB44-A5F7-89B553B34513}" type="presParOf" srcId="{1ED5B4A2-E7CB-CF41-9D86-554CC343B906}" destId="{29AED348-1BBF-1445-A1C2-B876B27B27E6}" srcOrd="0" destOrd="0" presId="urn:microsoft.com/office/officeart/2005/8/layout/radial5"/>
    <dgm:cxn modelId="{8FB95E00-3A1A-EA4D-B606-CE71CA66663E}" type="presParOf" srcId="{B3AC5180-C56C-7446-9E19-1E9D6B0B56F8}" destId="{E8D884CD-B433-1B49-8D76-B09078F4781E}" srcOrd="12" destOrd="0" presId="urn:microsoft.com/office/officeart/2005/8/layout/radial5"/>
    <dgm:cxn modelId="{9CD29839-1805-AB4E-B78F-217703B6CDAB}" type="presParOf" srcId="{B3AC5180-C56C-7446-9E19-1E9D6B0B56F8}" destId="{75DF3B29-CF74-7845-A46A-5882B9A46515}" srcOrd="13" destOrd="0" presId="urn:microsoft.com/office/officeart/2005/8/layout/radial5"/>
    <dgm:cxn modelId="{0B6024A8-1866-2445-8EDB-CE3EC6D83B76}" type="presParOf" srcId="{75DF3B29-CF74-7845-A46A-5882B9A46515}" destId="{A1974040-E813-AE44-B029-563FBD1283CD}" srcOrd="0" destOrd="0" presId="urn:microsoft.com/office/officeart/2005/8/layout/radial5"/>
    <dgm:cxn modelId="{ABEC4A56-9C38-FB43-B044-AB1BDB3D5611}" type="presParOf" srcId="{B3AC5180-C56C-7446-9E19-1E9D6B0B56F8}" destId="{9CDEDBFC-BF37-F945-B116-C01DFA3CF63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27447-B27B-F54B-82E6-AA0690D4AB96}">
      <dsp:nvSpPr>
        <dsp:cNvPr id="0" name=""/>
        <dsp:cNvSpPr/>
      </dsp:nvSpPr>
      <dsp:spPr>
        <a:xfrm>
          <a:off x="1824700" y="1557247"/>
          <a:ext cx="1153738" cy="1153738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Equipo de Atención Interno</a:t>
          </a:r>
        </a:p>
      </dsp:txBody>
      <dsp:txXfrm>
        <a:off x="1993661" y="1726208"/>
        <a:ext cx="815816" cy="815816"/>
      </dsp:txXfrm>
    </dsp:sp>
    <dsp:sp modelId="{3AB9AB0B-DAE0-724E-A890-21D24063040F}">
      <dsp:nvSpPr>
        <dsp:cNvPr id="0" name=""/>
        <dsp:cNvSpPr/>
      </dsp:nvSpPr>
      <dsp:spPr>
        <a:xfrm rot="10800000">
          <a:off x="706337" y="1969709"/>
          <a:ext cx="1056853" cy="3288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11A7A-6B47-9344-9FF0-F41DD547419E}">
      <dsp:nvSpPr>
        <dsp:cNvPr id="0" name=""/>
        <dsp:cNvSpPr/>
      </dsp:nvSpPr>
      <dsp:spPr>
        <a:xfrm>
          <a:off x="158311" y="1695696"/>
          <a:ext cx="1096051" cy="8768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de Adaptación Metodológica</a:t>
          </a:r>
        </a:p>
      </dsp:txBody>
      <dsp:txXfrm>
        <a:off x="183993" y="1721378"/>
        <a:ext cx="1044687" cy="825477"/>
      </dsp:txXfrm>
    </dsp:sp>
    <dsp:sp modelId="{F74989E8-233D-A048-82D9-EEE702EEBCB9}">
      <dsp:nvSpPr>
        <dsp:cNvPr id="0" name=""/>
        <dsp:cNvSpPr/>
      </dsp:nvSpPr>
      <dsp:spPr>
        <a:xfrm rot="13500000">
          <a:off x="1048087" y="1144652"/>
          <a:ext cx="1056853" cy="3288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B7D65-E9C5-E549-B1C0-EE78E2E5C088}">
      <dsp:nvSpPr>
        <dsp:cNvPr id="0" name=""/>
        <dsp:cNvSpPr/>
      </dsp:nvSpPr>
      <dsp:spPr>
        <a:xfrm>
          <a:off x="654833" y="496985"/>
          <a:ext cx="1096051" cy="8768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Coordinación del Alumnado</a:t>
          </a:r>
        </a:p>
      </dsp:txBody>
      <dsp:txXfrm>
        <a:off x="680515" y="522667"/>
        <a:ext cx="1044687" cy="825477"/>
      </dsp:txXfrm>
    </dsp:sp>
    <dsp:sp modelId="{16352740-2283-074B-8075-E49933ADF626}">
      <dsp:nvSpPr>
        <dsp:cNvPr id="0" name=""/>
        <dsp:cNvSpPr/>
      </dsp:nvSpPr>
      <dsp:spPr>
        <a:xfrm rot="16200000">
          <a:off x="1873143" y="802903"/>
          <a:ext cx="1056853" cy="3288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8B602D-1766-7345-AD31-BBB0BFF0518D}">
      <dsp:nvSpPr>
        <dsp:cNvPr id="0" name=""/>
        <dsp:cNvSpPr/>
      </dsp:nvSpPr>
      <dsp:spPr>
        <a:xfrm>
          <a:off x="1853544" y="463"/>
          <a:ext cx="1096051" cy="8768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Acompañamiento psicosocial</a:t>
          </a:r>
        </a:p>
      </dsp:txBody>
      <dsp:txXfrm>
        <a:off x="1879226" y="26145"/>
        <a:ext cx="1044687" cy="825477"/>
      </dsp:txXfrm>
    </dsp:sp>
    <dsp:sp modelId="{9DD65B32-0E55-B243-849E-ED3A3DED522D}">
      <dsp:nvSpPr>
        <dsp:cNvPr id="0" name=""/>
        <dsp:cNvSpPr/>
      </dsp:nvSpPr>
      <dsp:spPr>
        <a:xfrm rot="18900000">
          <a:off x="2698199" y="1144652"/>
          <a:ext cx="1056853" cy="3288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A333AE-97F2-434D-AC18-78D282821FFB}">
      <dsp:nvSpPr>
        <dsp:cNvPr id="0" name=""/>
        <dsp:cNvSpPr/>
      </dsp:nvSpPr>
      <dsp:spPr>
        <a:xfrm>
          <a:off x="3052254" y="496985"/>
          <a:ext cx="1096051" cy="8768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Estrategia de Comunicación</a:t>
          </a:r>
        </a:p>
      </dsp:txBody>
      <dsp:txXfrm>
        <a:off x="3077936" y="522667"/>
        <a:ext cx="1044687" cy="825477"/>
      </dsp:txXfrm>
    </dsp:sp>
    <dsp:sp modelId="{84E7C797-4960-FD46-A2A1-FA096BE519C7}">
      <dsp:nvSpPr>
        <dsp:cNvPr id="0" name=""/>
        <dsp:cNvSpPr/>
      </dsp:nvSpPr>
      <dsp:spPr>
        <a:xfrm>
          <a:off x="3039949" y="1969709"/>
          <a:ext cx="1056853" cy="3288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6E0FF-C44F-E741-B33B-AFEA1CCB86C2}">
      <dsp:nvSpPr>
        <dsp:cNvPr id="0" name=""/>
        <dsp:cNvSpPr/>
      </dsp:nvSpPr>
      <dsp:spPr>
        <a:xfrm>
          <a:off x="3548776" y="1695696"/>
          <a:ext cx="1096051" cy="8768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Lactancia Materna</a:t>
          </a:r>
        </a:p>
      </dsp:txBody>
      <dsp:txXfrm>
        <a:off x="3574458" y="1721378"/>
        <a:ext cx="1044687" cy="825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D6DF5-4235-FF48-8A73-AFE4D9DE1613}">
      <dsp:nvSpPr>
        <dsp:cNvPr id="0" name=""/>
        <dsp:cNvSpPr/>
      </dsp:nvSpPr>
      <dsp:spPr>
        <a:xfrm>
          <a:off x="2156527" y="1760703"/>
          <a:ext cx="961254" cy="961254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rgbClr val="C00000"/>
              </a:solidFill>
              <a:latin typeface="Calibri"/>
              <a:ea typeface="+mn-ea"/>
              <a:cs typeface="+mn-cs"/>
            </a:rPr>
            <a:t>Institución Educativa</a:t>
          </a:r>
        </a:p>
      </dsp:txBody>
      <dsp:txXfrm>
        <a:off x="2297299" y="1901475"/>
        <a:ext cx="679710" cy="679710"/>
      </dsp:txXfrm>
    </dsp:sp>
    <dsp:sp modelId="{E26879F9-4EC6-534F-B6A6-5C65059CA871}">
      <dsp:nvSpPr>
        <dsp:cNvPr id="0" name=""/>
        <dsp:cNvSpPr/>
      </dsp:nvSpPr>
      <dsp:spPr>
        <a:xfrm rot="16200000">
          <a:off x="2489739" y="1353871"/>
          <a:ext cx="294830" cy="2740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30849" y="1449795"/>
        <a:ext cx="212610" cy="164440"/>
      </dsp:txXfrm>
    </dsp:sp>
    <dsp:sp modelId="{9755E28F-F865-7248-A0D1-30CC8C4DC00F}">
      <dsp:nvSpPr>
        <dsp:cNvPr id="0" name=""/>
        <dsp:cNvSpPr/>
      </dsp:nvSpPr>
      <dsp:spPr>
        <a:xfrm>
          <a:off x="2036370" y="2852"/>
          <a:ext cx="1201568" cy="1201568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Establecimiento de Salud</a:t>
          </a:r>
        </a:p>
      </dsp:txBody>
      <dsp:txXfrm>
        <a:off x="2212336" y="178818"/>
        <a:ext cx="849636" cy="849636"/>
      </dsp:txXfrm>
    </dsp:sp>
    <dsp:sp modelId="{6FABCF65-41E0-544C-B6E7-E1FFF2812F68}">
      <dsp:nvSpPr>
        <dsp:cNvPr id="0" name=""/>
        <dsp:cNvSpPr/>
      </dsp:nvSpPr>
      <dsp:spPr>
        <a:xfrm rot="19285714">
          <a:off x="3076445" y="1636414"/>
          <a:ext cx="294830" cy="2740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85414" y="1716860"/>
        <a:ext cx="212610" cy="164440"/>
      </dsp:txXfrm>
    </dsp:sp>
    <dsp:sp modelId="{65B44354-7F81-864B-A68B-31991CCE35F9}">
      <dsp:nvSpPr>
        <dsp:cNvPr id="0" name=""/>
        <dsp:cNvSpPr/>
      </dsp:nvSpPr>
      <dsp:spPr>
        <a:xfrm>
          <a:off x="3316772" y="619460"/>
          <a:ext cx="1201568" cy="1201568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Comité Local de Derechos de la Niñez y Adolescencia</a:t>
          </a:r>
        </a:p>
      </dsp:txBody>
      <dsp:txXfrm>
        <a:off x="3492738" y="795426"/>
        <a:ext cx="849636" cy="849636"/>
      </dsp:txXfrm>
    </dsp:sp>
    <dsp:sp modelId="{6A58BCCB-C942-D046-A922-D72B77954232}">
      <dsp:nvSpPr>
        <dsp:cNvPr id="0" name=""/>
        <dsp:cNvSpPr/>
      </dsp:nvSpPr>
      <dsp:spPr>
        <a:xfrm rot="771429">
          <a:off x="3221349" y="2271281"/>
          <a:ext cx="294830" cy="2740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22380" y="2316947"/>
        <a:ext cx="212610" cy="164440"/>
      </dsp:txXfrm>
    </dsp:sp>
    <dsp:sp modelId="{71838375-803A-0D4D-AD3D-2E1ADE4CBCDD}">
      <dsp:nvSpPr>
        <dsp:cNvPr id="0" name=""/>
        <dsp:cNvSpPr/>
      </dsp:nvSpPr>
      <dsp:spPr>
        <a:xfrm>
          <a:off x="3633005" y="2004968"/>
          <a:ext cx="1201568" cy="1201568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Comité Municipal de Violencia contra las Mujeres</a:t>
          </a:r>
        </a:p>
      </dsp:txBody>
      <dsp:txXfrm>
        <a:off x="3808971" y="2180934"/>
        <a:ext cx="849636" cy="849636"/>
      </dsp:txXfrm>
    </dsp:sp>
    <dsp:sp modelId="{7AB0747D-3613-2F44-948B-F28B91780AB4}">
      <dsp:nvSpPr>
        <dsp:cNvPr id="0" name=""/>
        <dsp:cNvSpPr/>
      </dsp:nvSpPr>
      <dsp:spPr>
        <a:xfrm rot="3857143">
          <a:off x="2815336" y="2780405"/>
          <a:ext cx="294830" cy="2740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8609" y="2798180"/>
        <a:ext cx="212610" cy="164440"/>
      </dsp:txXfrm>
    </dsp:sp>
    <dsp:sp modelId="{8FEB63B1-80E2-AC43-972C-A570B15DB4BE}">
      <dsp:nvSpPr>
        <dsp:cNvPr id="0" name=""/>
        <dsp:cNvSpPr/>
      </dsp:nvSpPr>
      <dsp:spPr>
        <a:xfrm>
          <a:off x="2746939" y="3116058"/>
          <a:ext cx="1201568" cy="1201568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 de Atención Compartida</a:t>
          </a:r>
        </a:p>
      </dsp:txBody>
      <dsp:txXfrm>
        <a:off x="2922905" y="3292024"/>
        <a:ext cx="849636" cy="849636"/>
      </dsp:txXfrm>
    </dsp:sp>
    <dsp:sp modelId="{C7AA3D8D-64D1-7F41-8C12-15FB0BFB2953}">
      <dsp:nvSpPr>
        <dsp:cNvPr id="0" name=""/>
        <dsp:cNvSpPr/>
      </dsp:nvSpPr>
      <dsp:spPr>
        <a:xfrm rot="6942857">
          <a:off x="2164142" y="2780405"/>
          <a:ext cx="294830" cy="2740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223089" y="2798180"/>
        <a:ext cx="212610" cy="164440"/>
      </dsp:txXfrm>
    </dsp:sp>
    <dsp:sp modelId="{BF7D48B2-855F-A74F-9C6D-4BF5D4429D9F}">
      <dsp:nvSpPr>
        <dsp:cNvPr id="0" name=""/>
        <dsp:cNvSpPr/>
      </dsp:nvSpPr>
      <dsp:spPr>
        <a:xfrm>
          <a:off x="1325801" y="3116058"/>
          <a:ext cx="1201568" cy="1201568"/>
        </a:xfrm>
        <a:prstGeom prst="ellipse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Junta de Protección de la Niñez y Adolescencia</a:t>
          </a:r>
        </a:p>
      </dsp:txBody>
      <dsp:txXfrm>
        <a:off x="1501767" y="3292024"/>
        <a:ext cx="849636" cy="849636"/>
      </dsp:txXfrm>
    </dsp:sp>
    <dsp:sp modelId="{1ED5B4A2-E7CB-CF41-9D86-554CC343B906}">
      <dsp:nvSpPr>
        <dsp:cNvPr id="0" name=""/>
        <dsp:cNvSpPr/>
      </dsp:nvSpPr>
      <dsp:spPr>
        <a:xfrm rot="10028571">
          <a:off x="1758129" y="2271281"/>
          <a:ext cx="294830" cy="2740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39318" y="2316947"/>
        <a:ext cx="212610" cy="164440"/>
      </dsp:txXfrm>
    </dsp:sp>
    <dsp:sp modelId="{E8D884CD-B433-1B49-8D76-B09078F4781E}">
      <dsp:nvSpPr>
        <dsp:cNvPr id="0" name=""/>
        <dsp:cNvSpPr/>
      </dsp:nvSpPr>
      <dsp:spPr>
        <a:xfrm>
          <a:off x="439736" y="2004968"/>
          <a:ext cx="1201568" cy="1201568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Centro de Desarrollo Infantil</a:t>
          </a:r>
        </a:p>
      </dsp:txBody>
      <dsp:txXfrm>
        <a:off x="615702" y="2180934"/>
        <a:ext cx="849636" cy="849636"/>
      </dsp:txXfrm>
    </dsp:sp>
    <dsp:sp modelId="{75DF3B29-CF74-7845-A46A-5882B9A46515}">
      <dsp:nvSpPr>
        <dsp:cNvPr id="0" name=""/>
        <dsp:cNvSpPr/>
      </dsp:nvSpPr>
      <dsp:spPr>
        <a:xfrm rot="13114286">
          <a:off x="1903034" y="1636414"/>
          <a:ext cx="294830" cy="2740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976285" y="1716860"/>
        <a:ext cx="212610" cy="164440"/>
      </dsp:txXfrm>
    </dsp:sp>
    <dsp:sp modelId="{9CDEDBFC-BF37-F945-B116-C01DFA3CF639}">
      <dsp:nvSpPr>
        <dsp:cNvPr id="0" name=""/>
        <dsp:cNvSpPr/>
      </dsp:nvSpPr>
      <dsp:spPr>
        <a:xfrm>
          <a:off x="755969" y="619460"/>
          <a:ext cx="1201568" cy="1201568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Ciudad Mujer Joven</a:t>
          </a:r>
        </a:p>
      </dsp:txBody>
      <dsp:txXfrm>
        <a:off x="931935" y="795426"/>
        <a:ext cx="849636" cy="849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24/07/2019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‹Nº›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538774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3759" y="7135604"/>
            <a:ext cx="79208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360543" y="7135604"/>
            <a:ext cx="331236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719" y="0"/>
            <a:ext cx="1589361" cy="514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s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Light"/>
                <a:cs typeface="Gill Sans MT Ligh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 Light"/>
                <a:cs typeface="Gill Sans MT Light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>
                <a:latin typeface="Gill Sans MT Light"/>
              </a:defRPr>
            </a:lvl1pPr>
          </a:lstStyle>
          <a:p>
            <a:fld id="{70E841D3-2A26-A548-90CC-83F5E9F5194D}" type="datetimeFigureOut">
              <a:rPr lang="es-ES" smtClean="0"/>
              <a:pPr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>
                <a:latin typeface="Gill Sans MT Ligh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ned.gob.sv/index.php/component/k2/item/7212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yeny.rivas@mined.gob.sv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" y="-178321"/>
            <a:ext cx="10688638" cy="75531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 flipV="1">
            <a:off x="0" y="6373712"/>
            <a:ext cx="10688636" cy="1189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0318" y="1539592"/>
            <a:ext cx="54260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solidFill>
                  <a:srgbClr val="467EFF"/>
                </a:solidFill>
                <a:latin typeface="Gill Sans MT" panose="020B0502020104020203" pitchFamily="34" charset="0"/>
                <a:ea typeface="Yu Mincho"/>
                <a:cs typeface="Times New Roman" panose="02020603050405020304" pitchFamily="18" charset="0"/>
              </a:rPr>
              <a:t>PROTOCOLO PARA LA PERMANENCIA ESCOLAR DE LAS NIÑAS Y ADOLESCENTES EMBARAZADAS O QUE YA SON MADRES.</a:t>
            </a:r>
            <a:endParaRPr lang="en-US" sz="2700" dirty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318" y="463622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Resumen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diagn</a:t>
            </a:r>
            <a:r>
              <a:rPr lang="en-US" sz="1800" dirty="0" err="1">
                <a:solidFill>
                  <a:srgbClr val="1E2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stico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y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lineamientos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estratégicos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.</a:t>
            </a:r>
            <a:endParaRPr lang="en-US" sz="1800" dirty="0">
              <a:solidFill>
                <a:srgbClr val="1E2470"/>
              </a:solidFill>
              <a:latin typeface="Gill Sans MT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622" y="3977704"/>
            <a:ext cx="2750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Cartagena – 9 a 11 de </a:t>
            </a:r>
            <a:r>
              <a:rPr lang="en-US" sz="1400" dirty="0" err="1">
                <a:solidFill>
                  <a:srgbClr val="139DEB"/>
                </a:solidFill>
                <a:latin typeface="Gill Sans MT Light"/>
                <a:cs typeface="Gill Sans MT Light"/>
              </a:rPr>
              <a:t>julio</a:t>
            </a:r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 de 2018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18" y="408622"/>
            <a:ext cx="2448272" cy="7924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122434-4E67-4ABD-B300-97E50EAF2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574" y="6517729"/>
            <a:ext cx="8003487" cy="7944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32402E-C2C2-401D-9202-24B18AEAE6B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1" y="5135349"/>
            <a:ext cx="2193863" cy="10503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37212" y="1192515"/>
            <a:ext cx="7561857" cy="19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S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Ministerio de Salud MINSAL de El Salvador informó que en el año 2017 se registraron 68,423 mujeres embarazadas, de las cuales </a:t>
            </a:r>
            <a:r>
              <a:rPr lang="es-SV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19,190 eran niñas y adolescentes entre 10 a 19 año</a:t>
            </a:r>
            <a:r>
              <a:rPr lang="es-S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de edad, </a:t>
            </a:r>
            <a:r>
              <a:rPr lang="es-SV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 el 28 % del total de embarazo</a:t>
            </a:r>
            <a:r>
              <a:rPr lang="es-S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Además, reportan que “</a:t>
            </a:r>
            <a:r>
              <a:rPr lang="es-SV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38 % de las mujeres inscritas en planificación familiar son niñas y adolescentes de 10 a 19 años”. </a:t>
            </a:r>
            <a:endParaRPr lang="es-S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54263" y="0"/>
            <a:ext cx="7333033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fue necesario elaborar un protocolo?</a:t>
            </a:r>
            <a:endParaRPr lang="es-SV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4114" y="616505"/>
            <a:ext cx="521937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del embarazo en niñas y adolescentes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6" y="3120012"/>
            <a:ext cx="4464495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5416327" y="3131581"/>
            <a:ext cx="4983485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S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S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analizar la información de MINSAL y MINEDUCYT se observa que, de las 19,190 niñas y adolescentes registradas en las inscripciones prenatales en 2017, sólo 1,050 fueron registradas en los centros escolares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S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2018 el MINSAL registró 65,614 embarazos, de los cuales </a:t>
            </a:r>
            <a:r>
              <a:rPr lang="es-SV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17,246 (26.3%) eran niñas y adolescentes entre 10 a 19 años y entre 10 a 14 años fueron 665 embarazos</a:t>
            </a:r>
            <a:endParaRPr lang="es-S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S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3799" y="58756"/>
            <a:ext cx="4326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spcBef>
                <a:spcPts val="600"/>
              </a:spcBef>
              <a:spcAft>
                <a:spcPts val="600"/>
              </a:spcAft>
            </a:pPr>
            <a:r>
              <a:rPr lang="es-ES_tradnl" sz="28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legal del protocolo </a:t>
            </a:r>
            <a:endParaRPr lang="es-SV" sz="2800" b="1" kern="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7775" y="956849"/>
            <a:ext cx="7488832" cy="513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Roman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Roman"/>
              </a:rPr>
              <a:t>Ley General de Educación </a:t>
            </a: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 76, literal A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1800" dirty="0"/>
              <a:t>Por ello </a:t>
            </a:r>
            <a:r>
              <a:rPr lang="es-ES" sz="1800" b="1" dirty="0"/>
              <a:t>prohíbe</a:t>
            </a:r>
            <a:r>
              <a:rPr lang="es-ES" sz="1800" dirty="0"/>
              <a:t> que los centros educativos adopten medidas que </a:t>
            </a:r>
            <a:r>
              <a:rPr lang="es-ES" sz="1800" b="1" dirty="0"/>
              <a:t>impidan</a:t>
            </a:r>
            <a:r>
              <a:rPr lang="es-ES" sz="1800" dirty="0"/>
              <a:t>, </a:t>
            </a:r>
            <a:r>
              <a:rPr lang="es-ES" sz="1800" b="1" dirty="0"/>
              <a:t>limiten</a:t>
            </a:r>
            <a:r>
              <a:rPr lang="es-ES" sz="1800" dirty="0"/>
              <a:t> o </a:t>
            </a:r>
            <a:r>
              <a:rPr lang="es-ES" sz="1800" b="1" dirty="0"/>
              <a:t>perturben</a:t>
            </a:r>
            <a:r>
              <a:rPr lang="es-ES" sz="1800" dirty="0"/>
              <a:t> el inicio o continuidad normal de los estudios de las a</a:t>
            </a:r>
            <a:r>
              <a:rPr lang="es-ES" sz="1800" b="1" dirty="0"/>
              <a:t>lumnas embarazadas</a:t>
            </a:r>
            <a:r>
              <a:rPr lang="es-ES" sz="1800" dirty="0"/>
              <a:t> o durante su período de </a:t>
            </a:r>
            <a:r>
              <a:rPr lang="es-ES" sz="1800" b="1" dirty="0"/>
              <a:t>lactancia</a:t>
            </a:r>
            <a:r>
              <a:rPr lang="es-ES" sz="1800" dirty="0"/>
              <a:t>, estableciendo que las autoridades de los centros deberán determinar, según el caso, las </a:t>
            </a:r>
            <a:r>
              <a:rPr lang="es-ES" sz="1800" b="1" dirty="0"/>
              <a:t>medidas de apoyo</a:t>
            </a:r>
            <a:r>
              <a:rPr lang="es-ES" sz="1800" dirty="0"/>
              <a:t> necesarias para garantizar la continuidad de los estudios de las alumnas embarazadas. </a:t>
            </a:r>
            <a:endParaRPr lang="es-SV" sz="1800" dirty="0"/>
          </a:p>
          <a:p>
            <a:pPr algn="just"/>
            <a:r>
              <a:rPr lang="es-ES" sz="1800" dirty="0"/>
              <a:t> </a:t>
            </a:r>
            <a:endParaRPr lang="es-SV" sz="1800" dirty="0"/>
          </a:p>
          <a:p>
            <a:pPr algn="just"/>
            <a:r>
              <a:rPr lang="es-ES" sz="1800" dirty="0"/>
              <a:t>Las autoridades del respectivo centro educativo </a:t>
            </a:r>
            <a:r>
              <a:rPr lang="es-ES" sz="1800" b="1" dirty="0"/>
              <a:t>autorizarán los permisos médicos</a:t>
            </a:r>
            <a:r>
              <a:rPr lang="es-ES" sz="1800" dirty="0"/>
              <a:t> que en razón del embarazo sean necesarios para garantizar la salud física y psíquica de la alumna embarazada, así como el bienestar fetal y la salud del recién nacido y lactante durante la gestación y el período de lactancia. Esto debido a que es un derecho del educando recibir un trato no discriminatorio ni desfavorable por motivos de </a:t>
            </a:r>
            <a:r>
              <a:rPr lang="es-ES" sz="1800" b="1" dirty="0"/>
              <a:t>embarazo</a:t>
            </a:r>
            <a:r>
              <a:rPr lang="es-ES" sz="1800" dirty="0"/>
              <a:t> o </a:t>
            </a:r>
            <a:r>
              <a:rPr lang="es-ES" sz="1800" b="1" dirty="0"/>
              <a:t>maternidad</a:t>
            </a:r>
            <a:r>
              <a:rPr lang="es-ES" sz="1800" dirty="0"/>
              <a:t>. </a:t>
            </a:r>
            <a:r>
              <a:rPr lang="es-E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S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23" y="1981225"/>
            <a:ext cx="2414731" cy="28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1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78" y="4193479"/>
            <a:ext cx="1944216" cy="27353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" y="613073"/>
            <a:ext cx="2517447" cy="33123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94" y="4264563"/>
            <a:ext cx="1872245" cy="266429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61562" y="957819"/>
            <a:ext cx="24550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1800" b="1" dirty="0">
                <a:latin typeface="Calibri-Bold"/>
              </a:rPr>
              <a:t>Objetivo 2: reducir la deserción escolar de niñas y adolescentes</a:t>
            </a:r>
          </a:p>
          <a:p>
            <a:pPr algn="just"/>
            <a:r>
              <a:rPr lang="es-SV" sz="1800" b="1" dirty="0">
                <a:latin typeface="Calibri-Bold"/>
              </a:rPr>
              <a:t>por motivos de embarazo y por ser madres</a:t>
            </a:r>
          </a:p>
          <a:p>
            <a:endParaRPr lang="es-SV" dirty="0"/>
          </a:p>
        </p:txBody>
      </p:sp>
      <p:sp>
        <p:nvSpPr>
          <p:cNvPr id="8" name="Rectángulo 7"/>
          <p:cNvSpPr/>
          <p:nvPr/>
        </p:nvSpPr>
        <p:spPr>
          <a:xfrm>
            <a:off x="5992391" y="1166618"/>
            <a:ext cx="453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800" dirty="0">
                <a:latin typeface="Calibri" panose="020F0502020204030204" pitchFamily="34" charset="0"/>
              </a:rPr>
              <a:t>Diseño y socialización del protocolo de</a:t>
            </a:r>
          </a:p>
          <a:p>
            <a:r>
              <a:rPr lang="es-SV" sz="1800" dirty="0">
                <a:latin typeface="Calibri" panose="020F0502020204030204" pitchFamily="34" charset="0"/>
              </a:rPr>
              <a:t>actuación para la protección y el derecho a</a:t>
            </a:r>
          </a:p>
          <a:p>
            <a:r>
              <a:rPr lang="es-SV" sz="1800" dirty="0">
                <a:latin typeface="Calibri" panose="020F0502020204030204" pitchFamily="34" charset="0"/>
              </a:rPr>
              <a:t>la continuidad educativa de adolescentes</a:t>
            </a:r>
          </a:p>
          <a:p>
            <a:r>
              <a:rPr lang="es-SV" sz="1800" dirty="0">
                <a:latin typeface="Calibri" panose="020F0502020204030204" pitchFamily="34" charset="0"/>
              </a:rPr>
              <a:t>y jóvenes embarazadas y madres (en los</a:t>
            </a:r>
          </a:p>
          <a:p>
            <a:r>
              <a:rPr lang="es-SV" sz="1800" dirty="0">
                <a:latin typeface="Calibri" panose="020F0502020204030204" pitchFamily="34" charset="0"/>
              </a:rPr>
              <a:t>centros educativos).</a:t>
            </a:r>
            <a:endParaRPr lang="es-SV" sz="1800" dirty="0"/>
          </a:p>
        </p:txBody>
      </p:sp>
      <p:sp>
        <p:nvSpPr>
          <p:cNvPr id="9" name="Rectángulo 8"/>
          <p:cNvSpPr/>
          <p:nvPr/>
        </p:nvSpPr>
        <p:spPr>
          <a:xfrm>
            <a:off x="3088478" y="3126557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2A5D7C"/>
                </a:solidFill>
                <a:latin typeface="Playfair Display"/>
              </a:rPr>
              <a:t>Educación Integral de la Sexualidad</a:t>
            </a:r>
            <a:endParaRPr lang="es-SV" b="1" dirty="0">
              <a:solidFill>
                <a:srgbClr val="2A5D7C"/>
              </a:solidFill>
              <a:effectLst/>
              <a:latin typeface="Playfair Display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33985" y="3141664"/>
            <a:ext cx="447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>
                <a:hlinkClick r:id="rId5"/>
              </a:rPr>
              <a:t>https://www.mined.gob.sv/index.php/component/k2/item/7212</a:t>
            </a:r>
            <a:r>
              <a:rPr lang="es-SV" dirty="0"/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4149" y="4196435"/>
            <a:ext cx="3843009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S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objetivo de Eliminar el embarazo en niñas y en adolescentes con intervenciones intersectoriales articuladas, facilitando el empoderamiento de niñas y adolescentes para su pleno desarrollo, buscando superar los obstáculos y desafíos planteados.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2578924" y="1662966"/>
            <a:ext cx="420396" cy="39026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Flecha derecha 15"/>
          <p:cNvSpPr/>
          <p:nvPr/>
        </p:nvSpPr>
        <p:spPr>
          <a:xfrm>
            <a:off x="5491831" y="1608023"/>
            <a:ext cx="420396" cy="423139"/>
          </a:xfrm>
          <a:prstGeom prst="rightArrow">
            <a:avLst>
              <a:gd name="adj1" fmla="val 50000"/>
              <a:gd name="adj2" fmla="val 427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Flecha derecha 16"/>
          <p:cNvSpPr/>
          <p:nvPr/>
        </p:nvSpPr>
        <p:spPr>
          <a:xfrm>
            <a:off x="3964226" y="5004915"/>
            <a:ext cx="420396" cy="423139"/>
          </a:xfrm>
          <a:prstGeom prst="rightArrow">
            <a:avLst>
              <a:gd name="adj1" fmla="val 50000"/>
              <a:gd name="adj2" fmla="val 427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Rectángulo 17"/>
          <p:cNvSpPr/>
          <p:nvPr/>
        </p:nvSpPr>
        <p:spPr>
          <a:xfrm>
            <a:off x="6686165" y="3637409"/>
            <a:ext cx="1833910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formativo en Educación no Sexista y Género 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8018141" y="5349599"/>
            <a:ext cx="420396" cy="423139"/>
          </a:xfrm>
          <a:prstGeom prst="rightArrow">
            <a:avLst>
              <a:gd name="adj1" fmla="val 50000"/>
              <a:gd name="adj2" fmla="val 427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3886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181025"/>
            <a:ext cx="9619774" cy="453420"/>
          </a:xfrm>
          <a:prstGeom prst="rect">
            <a:avLst/>
          </a:prstGeom>
        </p:spPr>
        <p:txBody>
          <a:bodyPr/>
          <a:lstStyle/>
          <a:p>
            <a:r>
              <a:rPr lang="es-ES_tradnl" b="1" dirty="0"/>
              <a:t>Objetivo del Protocolo:</a:t>
            </a:r>
          </a:p>
          <a:p>
            <a:endParaRPr lang="es-ES_tradnl" b="1" dirty="0"/>
          </a:p>
          <a:p>
            <a:r>
              <a:rPr lang="es-ES" dirty="0"/>
              <a:t>R</a:t>
            </a:r>
            <a:r>
              <a:rPr lang="es-ES" b="1" dirty="0"/>
              <a:t>educir la deserción escolar de niñas y adolescentes por motivos de embarazo y por ser madres</a:t>
            </a:r>
            <a:r>
              <a:rPr lang="es-ES" dirty="0"/>
              <a:t>, para garantizar su permanencia en las instituciones educativas y lograr culminar sus estudios con éxito.</a:t>
            </a:r>
          </a:p>
          <a:p>
            <a:endParaRPr lang="es-ES" dirty="0"/>
          </a:p>
          <a:p>
            <a:pPr algn="ctr"/>
            <a:r>
              <a:rPr lang="es-ES_tradnl" b="1" dirty="0"/>
              <a:t>Primeros pasos</a:t>
            </a:r>
            <a:endParaRPr lang="es-SV" dirty="0"/>
          </a:p>
          <a:p>
            <a:pPr algn="ctr"/>
            <a:endParaRPr lang="es-ES_tradnl" b="1" dirty="0"/>
          </a:p>
          <a:p>
            <a:pPr algn="ctr"/>
            <a:endParaRPr lang="es-ES_tradnl" b="1" dirty="0"/>
          </a:p>
          <a:p>
            <a:endParaRPr lang="es-SV" dirty="0"/>
          </a:p>
          <a:p>
            <a:endParaRPr lang="es-SV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2845186"/>
              </p:ext>
            </p:extLst>
          </p:nvPr>
        </p:nvGraphicFramePr>
        <p:xfrm>
          <a:off x="332414" y="4648332"/>
          <a:ext cx="4803140" cy="271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31751" y="2661647"/>
            <a:ext cx="9619774" cy="453420"/>
          </a:xfrm>
          <a:prstGeom prst="rect">
            <a:avLst/>
          </a:prstGeom>
        </p:spPr>
        <p:txBody>
          <a:bodyPr/>
          <a:lstStyle/>
          <a:p>
            <a:endParaRPr lang="es-SV" dirty="0"/>
          </a:p>
          <a:p>
            <a:endParaRPr lang="es-ES" dirty="0"/>
          </a:p>
          <a:p>
            <a:endParaRPr lang="es-SV" dirty="0"/>
          </a:p>
          <a:p>
            <a:r>
              <a:rPr lang="es-ES_tradnl" dirty="0"/>
              <a:t> </a:t>
            </a:r>
            <a:endParaRPr lang="es-SV" dirty="0"/>
          </a:p>
          <a:p>
            <a:endParaRPr lang="es-SV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064401" y="2266689"/>
            <a:ext cx="4464496" cy="1621111"/>
          </a:xfrm>
        </p:spPr>
        <p:txBody>
          <a:bodyPr/>
          <a:lstStyle/>
          <a:p>
            <a:pPr algn="just">
              <a:spcBef>
                <a:spcPct val="20000"/>
              </a:spcBef>
            </a:pPr>
            <a:br>
              <a:rPr lang="es-ES_tradn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_tradn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Coordinaciones interinstitucionales </a:t>
            </a:r>
            <a:br>
              <a:rPr lang="es-ES_tradn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s-SV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s-SV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519784" y="2352887"/>
            <a:ext cx="5256584" cy="1932728"/>
          </a:xfrm>
        </p:spPr>
        <p:txBody>
          <a:bodyPr/>
          <a:lstStyle/>
          <a:p>
            <a:pPr algn="just"/>
            <a:r>
              <a:rPr lang="es-ES_tradnl" sz="2000" b="1" dirty="0">
                <a:solidFill>
                  <a:schemeClr val="tx1"/>
                </a:solidFill>
                <a:latin typeface="+mn-lt"/>
                <a:cs typeface="+mn-cs"/>
              </a:rPr>
              <a:t>Coordinaciones internas</a:t>
            </a:r>
            <a:endParaRPr lang="es-SV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just"/>
            <a:r>
              <a:rPr lang="es-ES_tradnl" sz="2000" dirty="0">
                <a:solidFill>
                  <a:schemeClr val="tx1"/>
                </a:solidFill>
                <a:latin typeface="+mn-lt"/>
                <a:cs typeface="+mn-cs"/>
              </a:rPr>
              <a:t>Al interior de cada institución educativa es importante hacer las coordinaciones y los preparativos oportunos para garantizar una buena respuesta al momento de la identificación de un caso. </a:t>
            </a:r>
            <a:endParaRPr lang="es-SV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s-ES_tradnl" dirty="0"/>
              <a:t> </a:t>
            </a:r>
            <a:endParaRPr lang="es-SV" dirty="0"/>
          </a:p>
          <a:p>
            <a:endParaRPr lang="es-SV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86077493"/>
              </p:ext>
            </p:extLst>
          </p:nvPr>
        </p:nvGraphicFramePr>
        <p:xfrm>
          <a:off x="5340298" y="3077245"/>
          <a:ext cx="5274310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41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endParaRPr lang="es-SV" sz="2800" dirty="0">
              <a:effectLst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79823" y="1012454"/>
            <a:ext cx="9043710" cy="981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SV" sz="1700" b="1" i="1" dirty="0">
                <a:solidFill>
                  <a:schemeClr val="accent1">
                    <a:lumMod val="75000"/>
                  </a:schemeClr>
                </a:solidFill>
                <a:latin typeface="Gill Sans MT Light"/>
                <a:cs typeface="Gill Sans MT Light"/>
              </a:rPr>
              <a:t>El embarazo en niñas y en adolescente tiene consecuencias en la salud, en la educación, en el desarrollo integral pero también en el potencial para que alcance la </a:t>
            </a:r>
            <a:r>
              <a:rPr lang="es-ES" sz="1700" b="1" i="1" dirty="0">
                <a:solidFill>
                  <a:schemeClr val="accent1">
                    <a:lumMod val="75000"/>
                  </a:schemeClr>
                </a:solidFill>
                <a:latin typeface="Gill Sans MT Light"/>
                <a:cs typeface="Gill Sans MT Light"/>
              </a:rPr>
              <a:t>autonomía física a lo largo de todo su ciclo de vida</a:t>
            </a:r>
            <a:r>
              <a:rPr lang="es-E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SV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35807" y="2269257"/>
            <a:ext cx="9085342" cy="1621111"/>
          </a:xfrm>
        </p:spPr>
        <p:txBody>
          <a:bodyPr/>
          <a:lstStyle/>
          <a:p>
            <a:pPr algn="ctr"/>
            <a:r>
              <a:rPr lang="es-SV" sz="7200" dirty="0"/>
              <a:t>!GRACIAS!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660654" y="3769911"/>
            <a:ext cx="7482047" cy="1932728"/>
          </a:xfrm>
        </p:spPr>
        <p:txBody>
          <a:bodyPr/>
          <a:lstStyle/>
          <a:p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Yeny Rivas Medrano</a:t>
            </a:r>
          </a:p>
          <a:p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Oficial de Género/Gerente</a:t>
            </a:r>
          </a:p>
          <a:p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Ministerio de Educación, Ciencia y Tecnología de El Salvador</a:t>
            </a:r>
          </a:p>
          <a:p>
            <a:r>
              <a:rPr lang="es-SV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yeny.rivas@mined.gob.sv</a:t>
            </a: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Teléfonos 503-25923334 / 503-70714016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81" y="5797649"/>
            <a:ext cx="4262129" cy="13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22"/>
            <a:ext cx="10688638" cy="7553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92391" y="188854"/>
            <a:ext cx="424847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12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43" y="188855"/>
            <a:ext cx="108012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12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516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876A6-2133-4756-8C74-32F0341853E2}">
  <ds:schemaRefs>
    <ds:schemaRef ds:uri="http://schemas.microsoft.com/office/2006/documentManagement/types"/>
    <ds:schemaRef ds:uri="e10f10ed-3fa3-4219-8dfc-bb5abca96aaf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43e275e3-8228-4251-95de-18700895d8e8"/>
    <ds:schemaRef ds:uri="d5769076-9cbd-45ac-bd9c-848099da6b48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CC46C63-339F-4EFB-84F5-19F90A582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4E35F-A3D6-4887-9D77-2C905E8F5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e275e3-8228-4251-95de-18700895d8e8"/>
    <ds:schemaRef ds:uri="d5769076-9cbd-45ac-bd9c-848099da6b48"/>
    <ds:schemaRef ds:uri="e10f10ed-3fa3-4219-8dfc-bb5abca96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519</Words>
  <Application>Microsoft Office PowerPoint</Application>
  <PresentationFormat>Personalizado</PresentationFormat>
  <Paragraphs>68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Calibri-Bold</vt:lpstr>
      <vt:lpstr>DINPro-Medium</vt:lpstr>
      <vt:lpstr>DINPro-Regular</vt:lpstr>
      <vt:lpstr>Gill Sans MT</vt:lpstr>
      <vt:lpstr>Gill Sans MT Light</vt:lpstr>
      <vt:lpstr>Playfair Display</vt:lpstr>
      <vt:lpstr>Symbol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 Coordinaciones interinstitucionales   </vt:lpstr>
      <vt:lpstr>!GRACIAS! </vt:lpstr>
      <vt:lpstr>Presentación de PowerPoint</vt:lpstr>
    </vt:vector>
  </TitlesOfParts>
  <Manager/>
  <Company>jm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 m</dc:creator>
  <cp:keywords/>
  <dc:description/>
  <cp:lastModifiedBy>Irina Francioni - FIIAPP</cp:lastModifiedBy>
  <cp:revision>405</cp:revision>
  <cp:lastPrinted>2013-04-23T11:38:44Z</cp:lastPrinted>
  <dcterms:created xsi:type="dcterms:W3CDTF">2013-05-13T14:24:26Z</dcterms:created>
  <dcterms:modified xsi:type="dcterms:W3CDTF">2019-07-24T11:19:57Z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