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71" r:id="rId3"/>
    <p:sldId id="382" r:id="rId4"/>
    <p:sldId id="374" r:id="rId5"/>
    <p:sldId id="361" r:id="rId6"/>
  </p:sldIdLst>
  <p:sldSz cx="9144000" cy="6858000" type="screen4x3"/>
  <p:notesSz cx="6858000" cy="2162175"/>
  <p:defaultTextStyle>
    <a:defPPr>
      <a:defRPr lang="en-GB"/>
    </a:defPPr>
    <a:lvl1pPr algn="l" rtl="0" fontAlgn="base">
      <a:spcBef>
        <a:spcPct val="0"/>
      </a:spcBef>
      <a:spcAft>
        <a:spcPct val="0"/>
      </a:spcAft>
      <a:defRPr sz="1200" kern="1200">
        <a:solidFill>
          <a:srgbClr val="0F5494"/>
        </a:solidFill>
        <a:latin typeface="Verdana" panose="020B0604030504040204" pitchFamily="34" charset="0"/>
        <a:ea typeface="+mn-ea"/>
        <a:cs typeface="+mn-cs"/>
      </a:defRPr>
    </a:lvl1pPr>
    <a:lvl2pPr marL="457200" algn="l" rtl="0" fontAlgn="base">
      <a:spcBef>
        <a:spcPct val="0"/>
      </a:spcBef>
      <a:spcAft>
        <a:spcPct val="0"/>
      </a:spcAft>
      <a:defRPr sz="1200" kern="1200">
        <a:solidFill>
          <a:srgbClr val="0F5494"/>
        </a:solidFill>
        <a:latin typeface="Verdana" panose="020B0604030504040204" pitchFamily="34" charset="0"/>
        <a:ea typeface="+mn-ea"/>
        <a:cs typeface="+mn-cs"/>
      </a:defRPr>
    </a:lvl2pPr>
    <a:lvl3pPr marL="914400" algn="l" rtl="0" fontAlgn="base">
      <a:spcBef>
        <a:spcPct val="0"/>
      </a:spcBef>
      <a:spcAft>
        <a:spcPct val="0"/>
      </a:spcAft>
      <a:defRPr sz="1200" kern="1200">
        <a:solidFill>
          <a:srgbClr val="0F5494"/>
        </a:solidFill>
        <a:latin typeface="Verdana" panose="020B0604030504040204" pitchFamily="34" charset="0"/>
        <a:ea typeface="+mn-ea"/>
        <a:cs typeface="+mn-cs"/>
      </a:defRPr>
    </a:lvl3pPr>
    <a:lvl4pPr marL="1371600" algn="l" rtl="0" fontAlgn="base">
      <a:spcBef>
        <a:spcPct val="0"/>
      </a:spcBef>
      <a:spcAft>
        <a:spcPct val="0"/>
      </a:spcAft>
      <a:defRPr sz="1200" kern="1200">
        <a:solidFill>
          <a:srgbClr val="0F5494"/>
        </a:solidFill>
        <a:latin typeface="Verdana" panose="020B0604030504040204" pitchFamily="34" charset="0"/>
        <a:ea typeface="+mn-ea"/>
        <a:cs typeface="+mn-cs"/>
      </a:defRPr>
    </a:lvl4pPr>
    <a:lvl5pPr marL="1828800" algn="l" rtl="0" fontAlgn="base">
      <a:spcBef>
        <a:spcPct val="0"/>
      </a:spcBef>
      <a:spcAft>
        <a:spcPct val="0"/>
      </a:spcAft>
      <a:defRPr sz="1200" kern="1200">
        <a:solidFill>
          <a:srgbClr val="0F5494"/>
        </a:solidFill>
        <a:latin typeface="Verdana" panose="020B0604030504040204" pitchFamily="34" charset="0"/>
        <a:ea typeface="+mn-ea"/>
        <a:cs typeface="+mn-cs"/>
      </a:defRPr>
    </a:lvl5pPr>
    <a:lvl6pPr marL="2286000" algn="l" defTabSz="914400" rtl="0" eaLnBrk="1" latinLnBrk="0" hangingPunct="1">
      <a:defRPr sz="1200" kern="1200">
        <a:solidFill>
          <a:srgbClr val="0F5494"/>
        </a:solidFill>
        <a:latin typeface="Verdana" panose="020B0604030504040204" pitchFamily="34" charset="0"/>
        <a:ea typeface="+mn-ea"/>
        <a:cs typeface="+mn-cs"/>
      </a:defRPr>
    </a:lvl6pPr>
    <a:lvl7pPr marL="2743200" algn="l" defTabSz="914400" rtl="0" eaLnBrk="1" latinLnBrk="0" hangingPunct="1">
      <a:defRPr sz="1200" kern="1200">
        <a:solidFill>
          <a:srgbClr val="0F5494"/>
        </a:solidFill>
        <a:latin typeface="Verdana" panose="020B0604030504040204" pitchFamily="34" charset="0"/>
        <a:ea typeface="+mn-ea"/>
        <a:cs typeface="+mn-cs"/>
      </a:defRPr>
    </a:lvl7pPr>
    <a:lvl8pPr marL="3200400" algn="l" defTabSz="914400" rtl="0" eaLnBrk="1" latinLnBrk="0" hangingPunct="1">
      <a:defRPr sz="1200" kern="1200">
        <a:solidFill>
          <a:srgbClr val="0F5494"/>
        </a:solidFill>
        <a:latin typeface="Verdana" panose="020B0604030504040204" pitchFamily="34" charset="0"/>
        <a:ea typeface="+mn-ea"/>
        <a:cs typeface="+mn-cs"/>
      </a:defRPr>
    </a:lvl8pPr>
    <a:lvl9pPr marL="3657600" algn="l" defTabSz="914400" rtl="0" eaLnBrk="1" latinLnBrk="0" hangingPunct="1">
      <a:defRPr sz="1200" kern="1200">
        <a:solidFill>
          <a:srgbClr val="0F5494"/>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 Schuetz" initials="ES" lastIdx="1" clrIdx="0"/>
  <p:cmAuthor id="2" name="Michael Lehmann" initials="ML" lastIdx="1" clrIdx="1"/>
  <p:cmAuthor id="3" name="Marina Janssen" initials="MJ"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C05"/>
    <a:srgbClr val="0F5494"/>
    <a:srgbClr val="3166CF"/>
    <a:srgbClr val="2D5EC1"/>
    <a:srgbClr val="DAEDEF"/>
    <a:srgbClr val="85C8CD"/>
    <a:srgbClr val="FFD624"/>
    <a:srgbClr val="A3C662"/>
    <a:srgbClr val="E872E2"/>
    <a:srgbClr val="9BFF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52"/>
    <p:restoredTop sz="66667" autoAdjust="0"/>
  </p:normalViewPr>
  <p:slideViewPr>
    <p:cSldViewPr snapToGrid="0">
      <p:cViewPr varScale="1">
        <p:scale>
          <a:sx n="61" d="100"/>
          <a:sy n="61" d="100"/>
        </p:scale>
        <p:origin x="824" y="2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stbenutzer" providerId="Windows Live" clId="Web-{585492CF-B727-42FE-8700-6222D5050594}"/>
    <pc:docChg chg="modSld">
      <pc:chgData name="Gastbenutzer" userId="" providerId="Windows Live" clId="Web-{585492CF-B727-42FE-8700-6222D5050594}" dt="2019-05-05T10:13:08.867" v="65"/>
      <pc:docMkLst>
        <pc:docMk/>
      </pc:docMkLst>
      <pc:sldChg chg="delSp modSp modNotes">
        <pc:chgData name="Gastbenutzer" userId="" providerId="Windows Live" clId="Web-{585492CF-B727-42FE-8700-6222D5050594}" dt="2019-05-05T10:10:31.568" v="15" actId="20577"/>
        <pc:sldMkLst>
          <pc:docMk/>
          <pc:sldMk cId="2336679088" sldId="326"/>
        </pc:sldMkLst>
        <pc:spChg chg="mod">
          <ac:chgData name="Gastbenutzer" userId="" providerId="Windows Live" clId="Web-{585492CF-B727-42FE-8700-6222D5050594}" dt="2019-05-05T10:10:09.208" v="13" actId="20577"/>
          <ac:spMkLst>
            <pc:docMk/>
            <pc:sldMk cId="2336679088" sldId="326"/>
            <ac:spMk id="5" creationId="{2A7B54B6-5DD5-4727-989A-AE61916637FB}"/>
          </ac:spMkLst>
        </pc:spChg>
        <pc:spChg chg="mod">
          <ac:chgData name="Gastbenutzer" userId="" providerId="Windows Live" clId="Web-{585492CF-B727-42FE-8700-6222D5050594}" dt="2019-05-05T10:09:53.818" v="11" actId="20577"/>
          <ac:spMkLst>
            <pc:docMk/>
            <pc:sldMk cId="2336679088" sldId="326"/>
            <ac:spMk id="6" creationId="{22C8D9E0-DD5F-4EC5-8DD5-C486309C5F2D}"/>
          </ac:spMkLst>
        </pc:spChg>
        <pc:spChg chg="mod">
          <ac:chgData name="Gastbenutzer" userId="" providerId="Windows Live" clId="Web-{585492CF-B727-42FE-8700-6222D5050594}" dt="2019-05-05T10:10:31.568" v="15" actId="20577"/>
          <ac:spMkLst>
            <pc:docMk/>
            <pc:sldMk cId="2336679088" sldId="326"/>
            <ac:spMk id="7" creationId="{4F637FF1-F27A-443D-993B-7C7A5A38F4C9}"/>
          </ac:spMkLst>
        </pc:spChg>
        <pc:spChg chg="del">
          <ac:chgData name="Gastbenutzer" userId="" providerId="Windows Live" clId="Web-{585492CF-B727-42FE-8700-6222D5050594}" dt="2019-05-05T10:05:46.251" v="0"/>
          <ac:spMkLst>
            <pc:docMk/>
            <pc:sldMk cId="2336679088" sldId="326"/>
            <ac:spMk id="12" creationId="{B11B87CE-D7B2-44D5-9600-30914789926C}"/>
          </ac:spMkLst>
        </pc:spChg>
      </pc:sldChg>
      <pc:sldChg chg="modNotes">
        <pc:chgData name="Gastbenutzer" userId="" providerId="Windows Live" clId="Web-{585492CF-B727-42FE-8700-6222D5050594}" dt="2019-05-05T10:11:06.209" v="18"/>
        <pc:sldMkLst>
          <pc:docMk/>
          <pc:sldMk cId="24424760" sldId="327"/>
        </pc:sldMkLst>
      </pc:sldChg>
      <pc:sldChg chg="modNotes">
        <pc:chgData name="Gastbenutzer" userId="" providerId="Windows Live" clId="Web-{585492CF-B727-42FE-8700-6222D5050594}" dt="2019-05-05T10:13:08.867" v="65"/>
        <pc:sldMkLst>
          <pc:docMk/>
          <pc:sldMk cId="2252063619" sldId="339"/>
        </pc:sldMkLst>
      </pc:sldChg>
    </pc:docChg>
  </pc:docChgLst>
  <pc:docChgLst>
    <pc:chgData name="Guest User" providerId="Windows Live" clId="Web-{E60805B6-7344-4A05-AF66-09A38C6F5A28}"/>
    <pc:docChg chg="modSld">
      <pc:chgData name="Guest User" userId="" providerId="Windows Live" clId="Web-{E60805B6-7344-4A05-AF66-09A38C6F5A28}" dt="2019-05-28T14:53:42.898" v="1"/>
      <pc:docMkLst>
        <pc:docMk/>
      </pc:docMkLst>
      <pc:sldChg chg="modNotes">
        <pc:chgData name="Guest User" userId="" providerId="Windows Live" clId="Web-{E60805B6-7344-4A05-AF66-09A38C6F5A28}" dt="2019-05-28T14:53:42.898" v="1"/>
        <pc:sldMkLst>
          <pc:docMk/>
          <pc:sldMk cId="2252063619" sldId="339"/>
        </pc:sldMkLst>
      </pc:sldChg>
    </pc:docChg>
  </pc:docChgLst>
  <pc:docChgLst>
    <pc:chgData name="Eric Schuetz" userId="7700f509e499dea3" providerId="LiveId" clId="{01AB5C89-2A8A-4224-BEEA-3B045F86EFB4}"/>
    <pc:docChg chg="undo custSel addSld delSld modSld sldOrd delSection modSection">
      <pc:chgData name="Eric Schuetz" userId="7700f509e499dea3" providerId="LiveId" clId="{01AB5C89-2A8A-4224-BEEA-3B045F86EFB4}" dt="2019-05-05T15:30:11.305" v="4193" actId="790"/>
      <pc:docMkLst>
        <pc:docMk/>
      </pc:docMkLst>
      <pc:sldChg chg="modSp">
        <pc:chgData name="Eric Schuetz" userId="7700f509e499dea3" providerId="LiveId" clId="{01AB5C89-2A8A-4224-BEEA-3B045F86EFB4}" dt="2019-05-03T11:27:20.764" v="1996" actId="20577"/>
        <pc:sldMkLst>
          <pc:docMk/>
          <pc:sldMk cId="0" sldId="256"/>
        </pc:sldMkLst>
        <pc:spChg chg="mod">
          <ac:chgData name="Eric Schuetz" userId="7700f509e499dea3" providerId="LiveId" clId="{01AB5C89-2A8A-4224-BEEA-3B045F86EFB4}" dt="2019-05-03T11:27:20.764" v="1996" actId="20577"/>
          <ac:spMkLst>
            <pc:docMk/>
            <pc:sldMk cId="0" sldId="256"/>
            <ac:spMk id="3" creationId="{E2773485-6672-4247-BD80-1FFAD8AD6D18}"/>
          </ac:spMkLst>
        </pc:spChg>
      </pc:sldChg>
      <pc:sldChg chg="modSp">
        <pc:chgData name="Eric Schuetz" userId="7700f509e499dea3" providerId="LiveId" clId="{01AB5C89-2A8A-4224-BEEA-3B045F86EFB4}" dt="2019-05-05T13:43:38.308" v="3612" actId="20577"/>
        <pc:sldMkLst>
          <pc:docMk/>
          <pc:sldMk cId="3924410054" sldId="271"/>
        </pc:sldMkLst>
        <pc:spChg chg="mod">
          <ac:chgData name="Eric Schuetz" userId="7700f509e499dea3" providerId="LiveId" clId="{01AB5C89-2A8A-4224-BEEA-3B045F86EFB4}" dt="2019-05-05T13:43:38.308" v="3612" actId="20577"/>
          <ac:spMkLst>
            <pc:docMk/>
            <pc:sldMk cId="3924410054" sldId="271"/>
            <ac:spMk id="3" creationId="{5B49FA9B-69D1-47DD-BD05-FAE83E6DA478}"/>
          </ac:spMkLst>
        </pc:spChg>
      </pc:sldChg>
      <pc:sldChg chg="modSp">
        <pc:chgData name="Eric Schuetz" userId="7700f509e499dea3" providerId="LiveId" clId="{01AB5C89-2A8A-4224-BEEA-3B045F86EFB4}" dt="2019-05-05T15:06:54.416" v="4190" actId="255"/>
        <pc:sldMkLst>
          <pc:docMk/>
          <pc:sldMk cId="2813322101" sldId="291"/>
        </pc:sldMkLst>
        <pc:spChg chg="mod">
          <ac:chgData name="Eric Schuetz" userId="7700f509e499dea3" providerId="LiveId" clId="{01AB5C89-2A8A-4224-BEEA-3B045F86EFB4}" dt="2019-05-05T15:06:54.416" v="4190" actId="255"/>
          <ac:spMkLst>
            <pc:docMk/>
            <pc:sldMk cId="2813322101" sldId="291"/>
            <ac:spMk id="9" creationId="{87FF6FDA-C54A-4AF5-B1F0-45A38CD857D2}"/>
          </ac:spMkLst>
        </pc:spChg>
      </pc:sldChg>
      <pc:sldChg chg="modSp">
        <pc:chgData name="Eric Schuetz" userId="7700f509e499dea3" providerId="LiveId" clId="{01AB5C89-2A8A-4224-BEEA-3B045F86EFB4}" dt="2019-05-05T15:02:23.800" v="4049" actId="255"/>
        <pc:sldMkLst>
          <pc:docMk/>
          <pc:sldMk cId="750503415" sldId="312"/>
        </pc:sldMkLst>
        <pc:spChg chg="mod">
          <ac:chgData name="Eric Schuetz" userId="7700f509e499dea3" providerId="LiveId" clId="{01AB5C89-2A8A-4224-BEEA-3B045F86EFB4}" dt="2019-05-05T15:02:23.800" v="4049" actId="255"/>
          <ac:spMkLst>
            <pc:docMk/>
            <pc:sldMk cId="750503415" sldId="312"/>
            <ac:spMk id="26" creationId="{1495FECB-A819-41C8-9CFD-431388EBEC3E}"/>
          </ac:spMkLst>
        </pc:spChg>
      </pc:sldChg>
      <pc:sldChg chg="modSp">
        <pc:chgData name="Eric Schuetz" userId="7700f509e499dea3" providerId="LiveId" clId="{01AB5C89-2A8A-4224-BEEA-3B045F86EFB4}" dt="2019-05-05T15:02:31.351" v="4050" actId="255"/>
        <pc:sldMkLst>
          <pc:docMk/>
          <pc:sldMk cId="4129880600" sldId="313"/>
        </pc:sldMkLst>
        <pc:spChg chg="mod">
          <ac:chgData name="Eric Schuetz" userId="7700f509e499dea3" providerId="LiveId" clId="{01AB5C89-2A8A-4224-BEEA-3B045F86EFB4}" dt="2019-05-05T15:02:31.351" v="4050" actId="255"/>
          <ac:spMkLst>
            <pc:docMk/>
            <pc:sldMk cId="4129880600" sldId="313"/>
            <ac:spMk id="21" creationId="{C7B370BE-8DCA-424F-B5C9-17EC4AE8F974}"/>
          </ac:spMkLst>
        </pc:spChg>
      </pc:sldChg>
      <pc:sldChg chg="modSp modNotesTx">
        <pc:chgData name="Eric Schuetz" userId="7700f509e499dea3" providerId="LiveId" clId="{01AB5C89-2A8A-4224-BEEA-3B045F86EFB4}" dt="2019-05-05T15:03:05.795" v="4054" actId="20577"/>
        <pc:sldMkLst>
          <pc:docMk/>
          <pc:sldMk cId="899866620" sldId="314"/>
        </pc:sldMkLst>
        <pc:spChg chg="mod">
          <ac:chgData name="Eric Schuetz" userId="7700f509e499dea3" providerId="LiveId" clId="{01AB5C89-2A8A-4224-BEEA-3B045F86EFB4}" dt="2019-05-05T15:02:41.290" v="4051" actId="255"/>
          <ac:spMkLst>
            <pc:docMk/>
            <pc:sldMk cId="899866620" sldId="314"/>
            <ac:spMk id="5" creationId="{C1B28A45-5693-4B7C-B356-6BCB416B8433}"/>
          </ac:spMkLst>
        </pc:spChg>
      </pc:sldChg>
      <pc:sldChg chg="modSp">
        <pc:chgData name="Eric Schuetz" userId="7700f509e499dea3" providerId="LiveId" clId="{01AB5C89-2A8A-4224-BEEA-3B045F86EFB4}" dt="2019-05-05T15:04:42.475" v="4116" actId="20577"/>
        <pc:sldMkLst>
          <pc:docMk/>
          <pc:sldMk cId="3630407602" sldId="316"/>
        </pc:sldMkLst>
        <pc:spChg chg="mod">
          <ac:chgData name="Eric Schuetz" userId="7700f509e499dea3" providerId="LiveId" clId="{01AB5C89-2A8A-4224-BEEA-3B045F86EFB4}" dt="2019-05-05T15:04:42.475" v="4116" actId="20577"/>
          <ac:spMkLst>
            <pc:docMk/>
            <pc:sldMk cId="3630407602" sldId="316"/>
            <ac:spMk id="2" creationId="{0492C9E5-24A7-F84E-AE8E-B1B0F476AEB1}"/>
          </ac:spMkLst>
        </pc:spChg>
        <pc:spChg chg="mod">
          <ac:chgData name="Eric Schuetz" userId="7700f509e499dea3" providerId="LiveId" clId="{01AB5C89-2A8A-4224-BEEA-3B045F86EFB4}" dt="2019-05-05T15:02:46.199" v="4052" actId="255"/>
          <ac:spMkLst>
            <pc:docMk/>
            <pc:sldMk cId="3630407602" sldId="316"/>
            <ac:spMk id="5" creationId="{8921FF03-F0CA-449A-811D-9DB6D7DED43F}"/>
          </ac:spMkLst>
        </pc:spChg>
      </pc:sldChg>
      <pc:sldChg chg="modSp">
        <pc:chgData name="Eric Schuetz" userId="7700f509e499dea3" providerId="LiveId" clId="{01AB5C89-2A8A-4224-BEEA-3B045F86EFB4}" dt="2019-05-05T15:06:59.377" v="4191" actId="255"/>
        <pc:sldMkLst>
          <pc:docMk/>
          <pc:sldMk cId="1658703623" sldId="317"/>
        </pc:sldMkLst>
        <pc:spChg chg="mod">
          <ac:chgData name="Eric Schuetz" userId="7700f509e499dea3" providerId="LiveId" clId="{01AB5C89-2A8A-4224-BEEA-3B045F86EFB4}" dt="2019-05-05T15:06:59.377" v="4191" actId="255"/>
          <ac:spMkLst>
            <pc:docMk/>
            <pc:sldMk cId="1658703623" sldId="317"/>
            <ac:spMk id="10" creationId="{C3F17A16-4F9E-4F9F-833D-56C43B21D016}"/>
          </ac:spMkLst>
        </pc:spChg>
      </pc:sldChg>
      <pc:sldChg chg="modSp">
        <pc:chgData name="Eric Schuetz" userId="7700f509e499dea3" providerId="LiveId" clId="{01AB5C89-2A8A-4224-BEEA-3B045F86EFB4}" dt="2019-05-05T15:07:05.456" v="4192" actId="255"/>
        <pc:sldMkLst>
          <pc:docMk/>
          <pc:sldMk cId="444223926" sldId="319"/>
        </pc:sldMkLst>
        <pc:spChg chg="mod">
          <ac:chgData name="Eric Schuetz" userId="7700f509e499dea3" providerId="LiveId" clId="{01AB5C89-2A8A-4224-BEEA-3B045F86EFB4}" dt="2019-05-05T15:07:05.456" v="4192" actId="255"/>
          <ac:spMkLst>
            <pc:docMk/>
            <pc:sldMk cId="444223926" sldId="319"/>
            <ac:spMk id="5" creationId="{1790B24E-97C1-490B-9D92-312676E0BA82}"/>
          </ac:spMkLst>
        </pc:spChg>
      </pc:sldChg>
      <pc:sldChg chg="modSp">
        <pc:chgData name="Eric Schuetz" userId="7700f509e499dea3" providerId="LiveId" clId="{01AB5C89-2A8A-4224-BEEA-3B045F86EFB4}" dt="2019-05-05T15:06:33.315" v="4189" actId="1036"/>
        <pc:sldMkLst>
          <pc:docMk/>
          <pc:sldMk cId="2365689790" sldId="324"/>
        </pc:sldMkLst>
        <pc:spChg chg="mod">
          <ac:chgData name="Eric Schuetz" userId="7700f509e499dea3" providerId="LiveId" clId="{01AB5C89-2A8A-4224-BEEA-3B045F86EFB4}" dt="2019-05-05T15:06:14.558" v="4174" actId="255"/>
          <ac:spMkLst>
            <pc:docMk/>
            <pc:sldMk cId="2365689790" sldId="324"/>
            <ac:spMk id="2" creationId="{AE742B0A-A8ED-4E5C-ACD1-0435140D9478}"/>
          </ac:spMkLst>
        </pc:spChg>
        <pc:spChg chg="mod">
          <ac:chgData name="Eric Schuetz" userId="7700f509e499dea3" providerId="LiveId" clId="{01AB5C89-2A8A-4224-BEEA-3B045F86EFB4}" dt="2019-05-05T15:06:30.176" v="4186" actId="1036"/>
          <ac:spMkLst>
            <pc:docMk/>
            <pc:sldMk cId="2365689790" sldId="324"/>
            <ac:spMk id="6" creationId="{39D8CC13-9E25-4EC8-9A3A-7D3726E4F3A2}"/>
          </ac:spMkLst>
        </pc:spChg>
        <pc:spChg chg="mod">
          <ac:chgData name="Eric Schuetz" userId="7700f509e499dea3" providerId="LiveId" clId="{01AB5C89-2A8A-4224-BEEA-3B045F86EFB4}" dt="2019-05-05T15:06:33.315" v="4189" actId="1036"/>
          <ac:spMkLst>
            <pc:docMk/>
            <pc:sldMk cId="2365689790" sldId="324"/>
            <ac:spMk id="9" creationId="{BA190AA2-508C-4DCC-807D-6713D643AE79}"/>
          </ac:spMkLst>
        </pc:spChg>
        <pc:picChg chg="mod">
          <ac:chgData name="Eric Schuetz" userId="7700f509e499dea3" providerId="LiveId" clId="{01AB5C89-2A8A-4224-BEEA-3B045F86EFB4}" dt="2019-05-05T15:06:25.317" v="4176" actId="1076"/>
          <ac:picMkLst>
            <pc:docMk/>
            <pc:sldMk cId="2365689790" sldId="324"/>
            <ac:picMk id="8" creationId="{05B6FE76-BDA7-4CE0-888C-B125F638E88D}"/>
          </ac:picMkLst>
        </pc:picChg>
        <pc:picChg chg="mod">
          <ac:chgData name="Eric Schuetz" userId="7700f509e499dea3" providerId="LiveId" clId="{01AB5C89-2A8A-4224-BEEA-3B045F86EFB4}" dt="2019-05-05T15:06:22.360" v="4175" actId="1076"/>
          <ac:picMkLst>
            <pc:docMk/>
            <pc:sldMk cId="2365689790" sldId="324"/>
            <ac:picMk id="10" creationId="{88D18281-13E2-4BE8-8ED5-A6929168B3F8}"/>
          </ac:picMkLst>
        </pc:picChg>
      </pc:sldChg>
      <pc:sldChg chg="modSp">
        <pc:chgData name="Eric Schuetz" userId="7700f509e499dea3" providerId="LiveId" clId="{01AB5C89-2A8A-4224-BEEA-3B045F86EFB4}" dt="2019-05-05T15:05:53.097" v="4158" actId="20577"/>
        <pc:sldMkLst>
          <pc:docMk/>
          <pc:sldMk cId="4040502537" sldId="325"/>
        </pc:sldMkLst>
        <pc:spChg chg="mod">
          <ac:chgData name="Eric Schuetz" userId="7700f509e499dea3" providerId="LiveId" clId="{01AB5C89-2A8A-4224-BEEA-3B045F86EFB4}" dt="2019-05-05T15:05:53.097" v="4158" actId="20577"/>
          <ac:spMkLst>
            <pc:docMk/>
            <pc:sldMk cId="4040502537" sldId="325"/>
            <ac:spMk id="6" creationId="{103DC59A-DB30-41BF-B601-32EC58A0EA91}"/>
          </ac:spMkLst>
        </pc:spChg>
      </pc:sldChg>
      <pc:sldChg chg="modNotesTx">
        <pc:chgData name="Eric Schuetz" userId="7700f509e499dea3" providerId="LiveId" clId="{01AB5C89-2A8A-4224-BEEA-3B045F86EFB4}" dt="2019-05-03T10:28:28.822" v="339" actId="20577"/>
        <pc:sldMkLst>
          <pc:docMk/>
          <pc:sldMk cId="2336679088" sldId="326"/>
        </pc:sldMkLst>
      </pc:sldChg>
      <pc:sldChg chg="addSp delSp modSp">
        <pc:chgData name="Eric Schuetz" userId="7700f509e499dea3" providerId="LiveId" clId="{01AB5C89-2A8A-4224-BEEA-3B045F86EFB4}" dt="2019-05-03T11:27:29.007" v="1997" actId="478"/>
        <pc:sldMkLst>
          <pc:docMk/>
          <pc:sldMk cId="24424760" sldId="327"/>
        </pc:sldMkLst>
        <pc:spChg chg="add mod">
          <ac:chgData name="Eric Schuetz" userId="7700f509e499dea3" providerId="LiveId" clId="{01AB5C89-2A8A-4224-BEEA-3B045F86EFB4}" dt="2019-05-03T10:29:06.530" v="369" actId="122"/>
          <ac:spMkLst>
            <pc:docMk/>
            <pc:sldMk cId="24424760" sldId="327"/>
            <ac:spMk id="4" creationId="{3289C3B6-A944-4839-966F-A1862FF00A2B}"/>
          </ac:spMkLst>
        </pc:spChg>
        <pc:spChg chg="add del mod">
          <ac:chgData name="Eric Schuetz" userId="7700f509e499dea3" providerId="LiveId" clId="{01AB5C89-2A8A-4224-BEEA-3B045F86EFB4}" dt="2019-05-03T11:27:29.007" v="1997" actId="478"/>
          <ac:spMkLst>
            <pc:docMk/>
            <pc:sldMk cId="24424760" sldId="327"/>
            <ac:spMk id="7" creationId="{EF13F6FC-4042-41C0-A780-047704B87040}"/>
          </ac:spMkLst>
        </pc:spChg>
      </pc:sldChg>
      <pc:sldChg chg="modSp add ord modTransition">
        <pc:chgData name="Eric Schuetz" userId="7700f509e499dea3" providerId="LiveId" clId="{01AB5C89-2A8A-4224-BEEA-3B045F86EFB4}" dt="2019-05-05T14:57:19.353" v="3905" actId="255"/>
        <pc:sldMkLst>
          <pc:docMk/>
          <pc:sldMk cId="1419374781" sldId="328"/>
        </pc:sldMkLst>
        <pc:spChg chg="mod">
          <ac:chgData name="Eric Schuetz" userId="7700f509e499dea3" providerId="LiveId" clId="{01AB5C89-2A8A-4224-BEEA-3B045F86EFB4}" dt="2019-05-05T14:57:19.353" v="3905" actId="255"/>
          <ac:spMkLst>
            <pc:docMk/>
            <pc:sldMk cId="1419374781" sldId="328"/>
            <ac:spMk id="5" creationId="{6CC13DBC-C494-443B-9942-0788AC5B4CCB}"/>
          </ac:spMkLst>
        </pc:spChg>
      </pc:sldChg>
      <pc:sldChg chg="modSp">
        <pc:chgData name="Eric Schuetz" userId="7700f509e499dea3" providerId="LiveId" clId="{01AB5C89-2A8A-4224-BEEA-3B045F86EFB4}" dt="2019-05-05T15:30:11.305" v="4193" actId="790"/>
        <pc:sldMkLst>
          <pc:docMk/>
          <pc:sldMk cId="3011947771" sldId="338"/>
        </pc:sldMkLst>
        <pc:spChg chg="mod">
          <ac:chgData name="Eric Schuetz" userId="7700f509e499dea3" providerId="LiveId" clId="{01AB5C89-2A8A-4224-BEEA-3B045F86EFB4}" dt="2019-05-03T10:30:18.698" v="491" actId="20577"/>
          <ac:spMkLst>
            <pc:docMk/>
            <pc:sldMk cId="3011947771" sldId="338"/>
            <ac:spMk id="2" creationId="{54FF92CC-0A2C-4A75-A26F-4E51437B0028}"/>
          </ac:spMkLst>
        </pc:spChg>
        <pc:spChg chg="mod">
          <ac:chgData name="Eric Schuetz" userId="7700f509e499dea3" providerId="LiveId" clId="{01AB5C89-2A8A-4224-BEEA-3B045F86EFB4}" dt="2019-05-05T15:30:11.305" v="4193" actId="790"/>
          <ac:spMkLst>
            <pc:docMk/>
            <pc:sldMk cId="3011947771" sldId="338"/>
            <ac:spMk id="3" creationId="{42D6A91C-79E8-4581-B7D0-861B11D34F2B}"/>
          </ac:spMkLst>
        </pc:spChg>
      </pc:sldChg>
      <pc:sldChg chg="addSp delSp modSp modNotesTx">
        <pc:chgData name="Eric Schuetz" userId="7700f509e499dea3" providerId="LiveId" clId="{01AB5C89-2A8A-4224-BEEA-3B045F86EFB4}" dt="2019-05-05T14:55:34.645" v="3868" actId="20577"/>
        <pc:sldMkLst>
          <pc:docMk/>
          <pc:sldMk cId="2788957702" sldId="340"/>
        </pc:sldMkLst>
        <pc:spChg chg="mod">
          <ac:chgData name="Eric Schuetz" userId="7700f509e499dea3" providerId="LiveId" clId="{01AB5C89-2A8A-4224-BEEA-3B045F86EFB4}" dt="2019-05-03T11:22:55.290" v="1897" actId="1076"/>
          <ac:spMkLst>
            <pc:docMk/>
            <pc:sldMk cId="2788957702" sldId="340"/>
            <ac:spMk id="2" creationId="{A24B6B7B-7954-4559-B50D-8E9810B6F34F}"/>
          </ac:spMkLst>
        </pc:spChg>
        <pc:spChg chg="add mod">
          <ac:chgData name="Eric Schuetz" userId="7700f509e499dea3" providerId="LiveId" clId="{01AB5C89-2A8A-4224-BEEA-3B045F86EFB4}" dt="2019-05-05T14:51:46.174" v="3764" actId="1076"/>
          <ac:spMkLst>
            <pc:docMk/>
            <pc:sldMk cId="2788957702" sldId="340"/>
            <ac:spMk id="3" creationId="{4C6CE894-D5F9-4E17-A278-9F2850E4A885}"/>
          </ac:spMkLst>
        </pc:spChg>
        <pc:spChg chg="del mod">
          <ac:chgData name="Eric Schuetz" userId="7700f509e499dea3" providerId="LiveId" clId="{01AB5C89-2A8A-4224-BEEA-3B045F86EFB4}" dt="2019-05-03T10:32:34.917" v="532" actId="478"/>
          <ac:spMkLst>
            <pc:docMk/>
            <pc:sldMk cId="2788957702" sldId="340"/>
            <ac:spMk id="3" creationId="{683B85E9-0C75-47A3-80F6-7C92D5FFB72F}"/>
          </ac:spMkLst>
        </pc:spChg>
        <pc:spChg chg="add del mod topLvl">
          <ac:chgData name="Eric Schuetz" userId="7700f509e499dea3" providerId="LiveId" clId="{01AB5C89-2A8A-4224-BEEA-3B045F86EFB4}" dt="2019-05-05T14:50:58.713" v="3753" actId="478"/>
          <ac:spMkLst>
            <pc:docMk/>
            <pc:sldMk cId="2788957702" sldId="340"/>
            <ac:spMk id="6" creationId="{965AF15D-D116-472E-BBD7-40F9A363A41E}"/>
          </ac:spMkLst>
        </pc:spChg>
        <pc:spChg chg="add mod ord topLvl">
          <ac:chgData name="Eric Schuetz" userId="7700f509e499dea3" providerId="LiveId" clId="{01AB5C89-2A8A-4224-BEEA-3B045F86EFB4}" dt="2019-05-05T14:55:34.645" v="3868" actId="20577"/>
          <ac:spMkLst>
            <pc:docMk/>
            <pc:sldMk cId="2788957702" sldId="340"/>
            <ac:spMk id="7" creationId="{9DD8F5E8-14AB-4389-84A6-963D85B8E505}"/>
          </ac:spMkLst>
        </pc:spChg>
        <pc:spChg chg="add del mod topLvl">
          <ac:chgData name="Eric Schuetz" userId="7700f509e499dea3" providerId="LiveId" clId="{01AB5C89-2A8A-4224-BEEA-3B045F86EFB4}" dt="2019-05-05T14:51:01.212" v="3754" actId="478"/>
          <ac:spMkLst>
            <pc:docMk/>
            <pc:sldMk cId="2788957702" sldId="340"/>
            <ac:spMk id="8" creationId="{6451F976-4BF9-4B33-A9DD-80F0DF7F6114}"/>
          </ac:spMkLst>
        </pc:spChg>
        <pc:spChg chg="add mod ord topLvl">
          <ac:chgData name="Eric Schuetz" userId="7700f509e499dea3" providerId="LiveId" clId="{01AB5C89-2A8A-4224-BEEA-3B045F86EFB4}" dt="2019-05-05T14:55:12.706" v="3861" actId="1035"/>
          <ac:spMkLst>
            <pc:docMk/>
            <pc:sldMk cId="2788957702" sldId="340"/>
            <ac:spMk id="9" creationId="{FD4056E6-B1EF-440F-B0B1-D115980E3876}"/>
          </ac:spMkLst>
        </pc:spChg>
        <pc:spChg chg="add mod">
          <ac:chgData name="Eric Schuetz" userId="7700f509e499dea3" providerId="LiveId" clId="{01AB5C89-2A8A-4224-BEEA-3B045F86EFB4}" dt="2019-05-05T14:51:57.368" v="3768" actId="1076"/>
          <ac:spMkLst>
            <pc:docMk/>
            <pc:sldMk cId="2788957702" sldId="340"/>
            <ac:spMk id="11" creationId="{841BB9AA-F1F1-425D-A807-EB89D4A44035}"/>
          </ac:spMkLst>
        </pc:spChg>
        <pc:spChg chg="add del">
          <ac:chgData name="Eric Schuetz" userId="7700f509e499dea3" providerId="LiveId" clId="{01AB5C89-2A8A-4224-BEEA-3B045F86EFB4}" dt="2019-05-05T14:52:32.923" v="3779"/>
          <ac:spMkLst>
            <pc:docMk/>
            <pc:sldMk cId="2788957702" sldId="340"/>
            <ac:spMk id="12" creationId="{C68FBF5F-6A36-4508-9988-77129C3F2D08}"/>
          </ac:spMkLst>
        </pc:spChg>
        <pc:spChg chg="add del">
          <ac:chgData name="Eric Schuetz" userId="7700f509e499dea3" providerId="LiveId" clId="{01AB5C89-2A8A-4224-BEEA-3B045F86EFB4}" dt="2019-05-05T14:52:34.563" v="3781"/>
          <ac:spMkLst>
            <pc:docMk/>
            <pc:sldMk cId="2788957702" sldId="340"/>
            <ac:spMk id="13" creationId="{D8418AFC-E26A-44A8-99AB-7BCEEE3662EB}"/>
          </ac:spMkLst>
        </pc:spChg>
        <pc:spChg chg="add mod">
          <ac:chgData name="Eric Schuetz" userId="7700f509e499dea3" providerId="LiveId" clId="{01AB5C89-2A8A-4224-BEEA-3B045F86EFB4}" dt="2019-05-05T14:55:18.546" v="3865" actId="1037"/>
          <ac:spMkLst>
            <pc:docMk/>
            <pc:sldMk cId="2788957702" sldId="340"/>
            <ac:spMk id="14" creationId="{BA7113C9-7A15-490C-9888-FB53838739D6}"/>
          </ac:spMkLst>
        </pc:spChg>
        <pc:spChg chg="add del">
          <ac:chgData name="Eric Schuetz" userId="7700f509e499dea3" providerId="LiveId" clId="{01AB5C89-2A8A-4224-BEEA-3B045F86EFB4}" dt="2019-05-05T14:52:48.616" v="3789"/>
          <ac:spMkLst>
            <pc:docMk/>
            <pc:sldMk cId="2788957702" sldId="340"/>
            <ac:spMk id="15" creationId="{2AF1628E-259A-4368-A6C3-FD40C2194F39}"/>
          </ac:spMkLst>
        </pc:spChg>
        <pc:spChg chg="add mod">
          <ac:chgData name="Eric Schuetz" userId="7700f509e499dea3" providerId="LiveId" clId="{01AB5C89-2A8A-4224-BEEA-3B045F86EFB4}" dt="2019-05-05T14:55:24.625" v="3866" actId="1076"/>
          <ac:spMkLst>
            <pc:docMk/>
            <pc:sldMk cId="2788957702" sldId="340"/>
            <ac:spMk id="16" creationId="{2914D599-E33C-40A2-B545-B25E1476E5FD}"/>
          </ac:spMkLst>
        </pc:spChg>
        <pc:grpChg chg="add del mod">
          <ac:chgData name="Eric Schuetz" userId="7700f509e499dea3" providerId="LiveId" clId="{01AB5C89-2A8A-4224-BEEA-3B045F86EFB4}" dt="2019-05-05T14:50:51.889" v="3751" actId="165"/>
          <ac:grpSpMkLst>
            <pc:docMk/>
            <pc:sldMk cId="2788957702" sldId="340"/>
            <ac:grpSpMk id="4" creationId="{8AC1B5F8-3A9C-4893-81D5-C68AD463742C}"/>
          </ac:grpSpMkLst>
        </pc:grpChg>
        <pc:grpChg chg="add del mod">
          <ac:chgData name="Eric Schuetz" userId="7700f509e499dea3" providerId="LiveId" clId="{01AB5C89-2A8A-4224-BEEA-3B045F86EFB4}" dt="2019-05-05T14:50:56.374" v="3752" actId="165"/>
          <ac:grpSpMkLst>
            <pc:docMk/>
            <pc:sldMk cId="2788957702" sldId="340"/>
            <ac:grpSpMk id="5" creationId="{45D75712-DE5D-4D92-BAD5-733F876D5827}"/>
          </ac:grpSpMkLst>
        </pc:grpChg>
        <pc:picChg chg="add mod ord">
          <ac:chgData name="Eric Schuetz" userId="7700f509e499dea3" providerId="LiveId" clId="{01AB5C89-2A8A-4224-BEEA-3B045F86EFB4}" dt="2019-05-05T14:53:18.941" v="3795" actId="1076"/>
          <ac:picMkLst>
            <pc:docMk/>
            <pc:sldMk cId="2788957702" sldId="340"/>
            <ac:picMk id="10" creationId="{8DA6BD59-E6C3-4456-8082-BF99DFFE85FB}"/>
          </ac:picMkLst>
        </pc:picChg>
      </pc:sldChg>
      <pc:sldChg chg="addSp delSp modSp">
        <pc:chgData name="Eric Schuetz" userId="7700f509e499dea3" providerId="LiveId" clId="{01AB5C89-2A8A-4224-BEEA-3B045F86EFB4}" dt="2019-05-03T11:25:54.080" v="1942" actId="1076"/>
        <pc:sldMkLst>
          <pc:docMk/>
          <pc:sldMk cId="144058648" sldId="343"/>
        </pc:sldMkLst>
        <pc:spChg chg="mod">
          <ac:chgData name="Eric Schuetz" userId="7700f509e499dea3" providerId="LiveId" clId="{01AB5C89-2A8A-4224-BEEA-3B045F86EFB4}" dt="2019-05-03T11:25:51.419" v="1941" actId="255"/>
          <ac:spMkLst>
            <pc:docMk/>
            <pc:sldMk cId="144058648" sldId="343"/>
            <ac:spMk id="2" creationId="{9EFA118D-D876-4359-8045-1B0034E07EC8}"/>
          </ac:spMkLst>
        </pc:spChg>
        <pc:spChg chg="del">
          <ac:chgData name="Eric Schuetz" userId="7700f509e499dea3" providerId="LiveId" clId="{01AB5C89-2A8A-4224-BEEA-3B045F86EFB4}" dt="2019-05-03T11:25:24.492" v="1922" actId="478"/>
          <ac:spMkLst>
            <pc:docMk/>
            <pc:sldMk cId="144058648" sldId="343"/>
            <ac:spMk id="3" creationId="{6500BC28-ECA8-42E4-B9F4-3C1FA7AADAAD}"/>
          </ac:spMkLst>
        </pc:spChg>
        <pc:picChg chg="add mod">
          <ac:chgData name="Eric Schuetz" userId="7700f509e499dea3" providerId="LiveId" clId="{01AB5C89-2A8A-4224-BEEA-3B045F86EFB4}" dt="2019-05-03T11:25:54.080" v="1942" actId="1076"/>
          <ac:picMkLst>
            <pc:docMk/>
            <pc:sldMk cId="144058648" sldId="343"/>
            <ac:picMk id="5" creationId="{09919C75-66CF-40AF-8E13-FA9A96B9D832}"/>
          </ac:picMkLst>
        </pc:picChg>
      </pc:sldChg>
      <pc:sldChg chg="addSp delSp modSp add modNotesTx">
        <pc:chgData name="Eric Schuetz" userId="7700f509e499dea3" providerId="LiveId" clId="{01AB5C89-2A8A-4224-BEEA-3B045F86EFB4}" dt="2019-05-03T11:24:00.229" v="1921" actId="1035"/>
        <pc:sldMkLst>
          <pc:docMk/>
          <pc:sldMk cId="1046444699" sldId="344"/>
        </pc:sldMkLst>
        <pc:spChg chg="mod">
          <ac:chgData name="Eric Schuetz" userId="7700f509e499dea3" providerId="LiveId" clId="{01AB5C89-2A8A-4224-BEEA-3B045F86EFB4}" dt="2019-05-03T10:49:24.270" v="1477" actId="20577"/>
          <ac:spMkLst>
            <pc:docMk/>
            <pc:sldMk cId="1046444699" sldId="344"/>
            <ac:spMk id="2" creationId="{A0D2DD25-3CA9-4187-9F9F-9AE31D1289C2}"/>
          </ac:spMkLst>
        </pc:spChg>
        <pc:spChg chg="mod">
          <ac:chgData name="Eric Schuetz" userId="7700f509e499dea3" providerId="LiveId" clId="{01AB5C89-2A8A-4224-BEEA-3B045F86EFB4}" dt="2019-05-03T11:24:00.229" v="1921" actId="1035"/>
          <ac:spMkLst>
            <pc:docMk/>
            <pc:sldMk cId="1046444699" sldId="344"/>
            <ac:spMk id="9" creationId="{EE6F1A9B-32EB-41F5-A4AA-68BCBACEA413}"/>
          </ac:spMkLst>
        </pc:spChg>
        <pc:picChg chg="add mod">
          <ac:chgData name="Eric Schuetz" userId="7700f509e499dea3" providerId="LiveId" clId="{01AB5C89-2A8A-4224-BEEA-3B045F86EFB4}" dt="2019-05-03T10:49:35.670" v="1478" actId="1076"/>
          <ac:picMkLst>
            <pc:docMk/>
            <pc:sldMk cId="1046444699" sldId="344"/>
            <ac:picMk id="4" creationId="{4DFE9AF1-59AA-421B-98F5-C789D5DD9910}"/>
          </ac:picMkLst>
        </pc:picChg>
        <pc:picChg chg="del">
          <ac:chgData name="Eric Schuetz" userId="7700f509e499dea3" providerId="LiveId" clId="{01AB5C89-2A8A-4224-BEEA-3B045F86EFB4}" dt="2019-05-03T10:43:36.425" v="1067" actId="478"/>
          <ac:picMkLst>
            <pc:docMk/>
            <pc:sldMk cId="1046444699" sldId="344"/>
            <ac:picMk id="6" creationId="{0EAA219E-F6C3-4D73-919A-5026B133E42F}"/>
          </ac:picMkLst>
        </pc:picChg>
      </pc:sldChg>
      <pc:sldChg chg="modSp modTransition">
        <pc:chgData name="Eric Schuetz" userId="7700f509e499dea3" providerId="LiveId" clId="{01AB5C89-2A8A-4224-BEEA-3B045F86EFB4}" dt="2019-05-05T13:27:56.678" v="3611"/>
        <pc:sldMkLst>
          <pc:docMk/>
          <pc:sldMk cId="3616447938" sldId="347"/>
        </pc:sldMkLst>
        <pc:spChg chg="mod">
          <ac:chgData name="Eric Schuetz" userId="7700f509e499dea3" providerId="LiveId" clId="{01AB5C89-2A8A-4224-BEEA-3B045F86EFB4}" dt="2019-05-05T13:06:32.179" v="2970" actId="14100"/>
          <ac:spMkLst>
            <pc:docMk/>
            <pc:sldMk cId="3616447938" sldId="347"/>
            <ac:spMk id="6" creationId="{265AC148-76FD-D045-B472-864E5E81CA3C}"/>
          </ac:spMkLst>
        </pc:spChg>
        <pc:spChg chg="mod">
          <ac:chgData name="Eric Schuetz" userId="7700f509e499dea3" providerId="LiveId" clId="{01AB5C89-2A8A-4224-BEEA-3B045F86EFB4}" dt="2019-05-05T13:06:18.006" v="2967" actId="255"/>
          <ac:spMkLst>
            <pc:docMk/>
            <pc:sldMk cId="3616447938" sldId="347"/>
            <ac:spMk id="7" creationId="{5012255F-A623-4346-9214-61AA90752CFD}"/>
          </ac:spMkLst>
        </pc:spChg>
        <pc:spChg chg="mod">
          <ac:chgData name="Eric Schuetz" userId="7700f509e499dea3" providerId="LiveId" clId="{01AB5C89-2A8A-4224-BEEA-3B045F86EFB4}" dt="2019-05-05T13:06:24.113" v="2968" actId="255"/>
          <ac:spMkLst>
            <pc:docMk/>
            <pc:sldMk cId="3616447938" sldId="347"/>
            <ac:spMk id="22" creationId="{64474287-F966-0049-A4D6-AEF733B6E18E}"/>
          </ac:spMkLst>
        </pc:spChg>
        <pc:spChg chg="mod">
          <ac:chgData name="Eric Schuetz" userId="7700f509e499dea3" providerId="LiveId" clId="{01AB5C89-2A8A-4224-BEEA-3B045F86EFB4}" dt="2019-05-05T13:06:35.287" v="2971" actId="255"/>
          <ac:spMkLst>
            <pc:docMk/>
            <pc:sldMk cId="3616447938" sldId="347"/>
            <ac:spMk id="23" creationId="{BF8ED03D-57F5-B748-BC41-CB37042A58C5}"/>
          </ac:spMkLst>
        </pc:spChg>
      </pc:sldChg>
      <pc:sldChg chg="modSp ord modTransition">
        <pc:chgData name="Eric Schuetz" userId="7700f509e499dea3" providerId="LiveId" clId="{01AB5C89-2A8A-4224-BEEA-3B045F86EFB4}" dt="2019-05-05T14:59:30.007" v="3970" actId="20577"/>
        <pc:sldMkLst>
          <pc:docMk/>
          <pc:sldMk cId="880957351" sldId="349"/>
        </pc:sldMkLst>
        <pc:spChg chg="mod">
          <ac:chgData name="Eric Schuetz" userId="7700f509e499dea3" providerId="LiveId" clId="{01AB5C89-2A8A-4224-BEEA-3B045F86EFB4}" dt="2019-05-05T14:58:57.415" v="3948" actId="20577"/>
          <ac:spMkLst>
            <pc:docMk/>
            <pc:sldMk cId="880957351" sldId="349"/>
            <ac:spMk id="2" creationId="{E970E66A-2495-4A9E-8BD1-05C3021443AF}"/>
          </ac:spMkLst>
        </pc:spChg>
        <pc:spChg chg="mod">
          <ac:chgData name="Eric Schuetz" userId="7700f509e499dea3" providerId="LiveId" clId="{01AB5C89-2A8A-4224-BEEA-3B045F86EFB4}" dt="2019-05-05T14:59:30.007" v="3970" actId="20577"/>
          <ac:spMkLst>
            <pc:docMk/>
            <pc:sldMk cId="880957351" sldId="349"/>
            <ac:spMk id="3" creationId="{8005C0B4-DDB5-9942-9EED-3591707DBF46}"/>
          </ac:spMkLst>
        </pc:spChg>
      </pc:sldChg>
      <pc:sldChg chg="addSp delSp modSp ord modTransition modNotesTx">
        <pc:chgData name="Eric Schuetz" userId="7700f509e499dea3" providerId="LiveId" clId="{01AB5C89-2A8A-4224-BEEA-3B045F86EFB4}" dt="2019-05-05T13:27:50.695" v="3610"/>
        <pc:sldMkLst>
          <pc:docMk/>
          <pc:sldMk cId="4193892990" sldId="352"/>
        </pc:sldMkLst>
        <pc:spChg chg="mod">
          <ac:chgData name="Eric Schuetz" userId="7700f509e499dea3" providerId="LiveId" clId="{01AB5C89-2A8A-4224-BEEA-3B045F86EFB4}" dt="2019-05-05T13:20:18.735" v="3139" actId="20577"/>
          <ac:spMkLst>
            <pc:docMk/>
            <pc:sldMk cId="4193892990" sldId="352"/>
            <ac:spMk id="2" creationId="{E970E66A-2495-4A9E-8BD1-05C3021443AF}"/>
          </ac:spMkLst>
        </pc:spChg>
        <pc:spChg chg="add mod ord">
          <ac:chgData name="Eric Schuetz" userId="7700f509e499dea3" providerId="LiveId" clId="{01AB5C89-2A8A-4224-BEEA-3B045F86EFB4}" dt="2019-05-05T13:04:04.690" v="2937" actId="167"/>
          <ac:spMkLst>
            <pc:docMk/>
            <pc:sldMk cId="4193892990" sldId="352"/>
            <ac:spMk id="3" creationId="{8DFD8BF6-B93D-4DBE-BCCE-201BDBE8464B}"/>
          </ac:spMkLst>
        </pc:spChg>
        <pc:spChg chg="add mod">
          <ac:chgData name="Eric Schuetz" userId="7700f509e499dea3" providerId="LiveId" clId="{01AB5C89-2A8A-4224-BEEA-3B045F86EFB4}" dt="2019-05-05T13:20:46.382" v="3142" actId="1076"/>
          <ac:spMkLst>
            <pc:docMk/>
            <pc:sldMk cId="4193892990" sldId="352"/>
            <ac:spMk id="4" creationId="{20D27BC7-ECEB-46CA-9131-C2BA48CCB764}"/>
          </ac:spMkLst>
        </pc:spChg>
        <pc:spChg chg="mod">
          <ac:chgData name="Eric Schuetz" userId="7700f509e499dea3" providerId="LiveId" clId="{01AB5C89-2A8A-4224-BEEA-3B045F86EFB4}" dt="2019-05-05T13:04:13.737" v="2941" actId="1076"/>
          <ac:spMkLst>
            <pc:docMk/>
            <pc:sldMk cId="4193892990" sldId="352"/>
            <ac:spMk id="19" creationId="{F47AC75B-3E2A-C340-B60B-FE5040616CC4}"/>
          </ac:spMkLst>
        </pc:spChg>
        <pc:spChg chg="mod">
          <ac:chgData name="Eric Schuetz" userId="7700f509e499dea3" providerId="LiveId" clId="{01AB5C89-2A8A-4224-BEEA-3B045F86EFB4}" dt="2019-05-05T13:05:14.677" v="2959" actId="1076"/>
          <ac:spMkLst>
            <pc:docMk/>
            <pc:sldMk cId="4193892990" sldId="352"/>
            <ac:spMk id="20" creationId="{E124F5CB-CBF4-3342-B597-E25948AFFEB3}"/>
          </ac:spMkLst>
        </pc:spChg>
        <pc:spChg chg="mod">
          <ac:chgData name="Eric Schuetz" userId="7700f509e499dea3" providerId="LiveId" clId="{01AB5C89-2A8A-4224-BEEA-3B045F86EFB4}" dt="2019-05-05T13:04:55.524" v="2953" actId="1076"/>
          <ac:spMkLst>
            <pc:docMk/>
            <pc:sldMk cId="4193892990" sldId="352"/>
            <ac:spMk id="21" creationId="{1FB91271-60CA-DC4C-B973-5BF2B58F65B3}"/>
          </ac:spMkLst>
        </pc:spChg>
        <pc:spChg chg="mod">
          <ac:chgData name="Eric Schuetz" userId="7700f509e499dea3" providerId="LiveId" clId="{01AB5C89-2A8A-4224-BEEA-3B045F86EFB4}" dt="2019-05-05T13:05:05.365" v="2955" actId="1076"/>
          <ac:spMkLst>
            <pc:docMk/>
            <pc:sldMk cId="4193892990" sldId="352"/>
            <ac:spMk id="22" creationId="{C08C5A6F-3B1E-C842-BD8E-7FC68861D2D6}"/>
          </ac:spMkLst>
        </pc:spChg>
        <pc:spChg chg="mod">
          <ac:chgData name="Eric Schuetz" userId="7700f509e499dea3" providerId="LiveId" clId="{01AB5C89-2A8A-4224-BEEA-3B045F86EFB4}" dt="2019-05-05T13:05:26.624" v="2963" actId="1076"/>
          <ac:spMkLst>
            <pc:docMk/>
            <pc:sldMk cId="4193892990" sldId="352"/>
            <ac:spMk id="23" creationId="{8FBAC95E-7F51-984F-ADBB-8C69626B7E39}"/>
          </ac:spMkLst>
        </pc:spChg>
        <pc:spChg chg="mod">
          <ac:chgData name="Eric Schuetz" userId="7700f509e499dea3" providerId="LiveId" clId="{01AB5C89-2A8A-4224-BEEA-3B045F86EFB4}" dt="2019-05-05T13:04:40.828" v="2947" actId="1076"/>
          <ac:spMkLst>
            <pc:docMk/>
            <pc:sldMk cId="4193892990" sldId="352"/>
            <ac:spMk id="24" creationId="{2AEB0E3D-A1FC-9F40-BFB7-9EFD3C31EE05}"/>
          </ac:spMkLst>
        </pc:spChg>
        <pc:spChg chg="add mod ord">
          <ac:chgData name="Eric Schuetz" userId="7700f509e499dea3" providerId="LiveId" clId="{01AB5C89-2A8A-4224-BEEA-3B045F86EFB4}" dt="2019-05-05T13:05:10.841" v="2958" actId="1076"/>
          <ac:spMkLst>
            <pc:docMk/>
            <pc:sldMk cId="4193892990" sldId="352"/>
            <ac:spMk id="25" creationId="{93CFEA04-8329-4EF4-8295-F7E3742FBBDF}"/>
          </ac:spMkLst>
        </pc:spChg>
        <pc:spChg chg="add mod ord">
          <ac:chgData name="Eric Schuetz" userId="7700f509e499dea3" providerId="LiveId" clId="{01AB5C89-2A8A-4224-BEEA-3B045F86EFB4}" dt="2019-05-05T13:04:04.690" v="2937" actId="167"/>
          <ac:spMkLst>
            <pc:docMk/>
            <pc:sldMk cId="4193892990" sldId="352"/>
            <ac:spMk id="26" creationId="{2AB6A271-BA7E-4493-A61D-829864C8B507}"/>
          </ac:spMkLst>
        </pc:spChg>
        <pc:spChg chg="del">
          <ac:chgData name="Eric Schuetz" userId="7700f509e499dea3" providerId="LiveId" clId="{01AB5C89-2A8A-4224-BEEA-3B045F86EFB4}" dt="2019-05-05T13:00:34.836" v="2917" actId="478"/>
          <ac:spMkLst>
            <pc:docMk/>
            <pc:sldMk cId="4193892990" sldId="352"/>
            <ac:spMk id="27" creationId="{D3011FE9-13C0-B747-9006-9B6B0C9D1640}"/>
          </ac:spMkLst>
        </pc:spChg>
        <pc:spChg chg="add mod ord">
          <ac:chgData name="Eric Schuetz" userId="7700f509e499dea3" providerId="LiveId" clId="{01AB5C89-2A8A-4224-BEEA-3B045F86EFB4}" dt="2019-05-05T13:04:04.690" v="2937" actId="167"/>
          <ac:spMkLst>
            <pc:docMk/>
            <pc:sldMk cId="4193892990" sldId="352"/>
            <ac:spMk id="28" creationId="{54C566F2-82FD-4576-86B4-498F972960D1}"/>
          </ac:spMkLst>
        </pc:spChg>
        <pc:spChg chg="add mod ord">
          <ac:chgData name="Eric Schuetz" userId="7700f509e499dea3" providerId="LiveId" clId="{01AB5C89-2A8A-4224-BEEA-3B045F86EFB4}" dt="2019-05-05T13:04:04.690" v="2937" actId="167"/>
          <ac:spMkLst>
            <pc:docMk/>
            <pc:sldMk cId="4193892990" sldId="352"/>
            <ac:spMk id="29" creationId="{D1EED280-6EF8-454C-AC3A-1283050B4290}"/>
          </ac:spMkLst>
        </pc:spChg>
        <pc:spChg chg="del">
          <ac:chgData name="Eric Schuetz" userId="7700f509e499dea3" providerId="LiveId" clId="{01AB5C89-2A8A-4224-BEEA-3B045F86EFB4}" dt="2019-05-05T13:00:38.623" v="2918" actId="478"/>
          <ac:spMkLst>
            <pc:docMk/>
            <pc:sldMk cId="4193892990" sldId="352"/>
            <ac:spMk id="30" creationId="{5CE20A04-152B-C34D-A174-EFC2A627F62D}"/>
          </ac:spMkLst>
        </pc:spChg>
        <pc:spChg chg="add mod ord">
          <ac:chgData name="Eric Schuetz" userId="7700f509e499dea3" providerId="LiveId" clId="{01AB5C89-2A8A-4224-BEEA-3B045F86EFB4}" dt="2019-05-05T13:04:04.690" v="2937" actId="167"/>
          <ac:spMkLst>
            <pc:docMk/>
            <pc:sldMk cId="4193892990" sldId="352"/>
            <ac:spMk id="31" creationId="{A3F37D01-C1E6-483B-B53C-A0A862AADDF1}"/>
          </ac:spMkLst>
        </pc:spChg>
        <pc:spChg chg="del">
          <ac:chgData name="Eric Schuetz" userId="7700f509e499dea3" providerId="LiveId" clId="{01AB5C89-2A8A-4224-BEEA-3B045F86EFB4}" dt="2019-05-05T13:00:32.665" v="2916" actId="478"/>
          <ac:spMkLst>
            <pc:docMk/>
            <pc:sldMk cId="4193892990" sldId="352"/>
            <ac:spMk id="40" creationId="{4687033A-7F07-714A-8BBB-D9C5881F21BA}"/>
          </ac:spMkLst>
        </pc:spChg>
        <pc:spChg chg="del">
          <ac:chgData name="Eric Schuetz" userId="7700f509e499dea3" providerId="LiveId" clId="{01AB5C89-2A8A-4224-BEEA-3B045F86EFB4}" dt="2019-05-05T13:00:32.665" v="2916" actId="478"/>
          <ac:spMkLst>
            <pc:docMk/>
            <pc:sldMk cId="4193892990" sldId="352"/>
            <ac:spMk id="41" creationId="{8636B02D-9959-B747-B68E-5BE31D9184D3}"/>
          </ac:spMkLst>
        </pc:spChg>
        <pc:spChg chg="del">
          <ac:chgData name="Eric Schuetz" userId="7700f509e499dea3" providerId="LiveId" clId="{01AB5C89-2A8A-4224-BEEA-3B045F86EFB4}" dt="2019-05-05T13:00:32.665" v="2916" actId="478"/>
          <ac:spMkLst>
            <pc:docMk/>
            <pc:sldMk cId="4193892990" sldId="352"/>
            <ac:spMk id="42" creationId="{ABB79648-582A-9042-96CF-7F95EB82241C}"/>
          </ac:spMkLst>
        </pc:spChg>
        <pc:spChg chg="del">
          <ac:chgData name="Eric Schuetz" userId="7700f509e499dea3" providerId="LiveId" clId="{01AB5C89-2A8A-4224-BEEA-3B045F86EFB4}" dt="2019-05-05T13:00:32.665" v="2916" actId="478"/>
          <ac:spMkLst>
            <pc:docMk/>
            <pc:sldMk cId="4193892990" sldId="352"/>
            <ac:spMk id="43" creationId="{878D06AF-861C-3E4B-A677-36D2353FF089}"/>
          </ac:spMkLst>
        </pc:spChg>
        <pc:picChg chg="del mod">
          <ac:chgData name="Eric Schuetz" userId="7700f509e499dea3" providerId="LiveId" clId="{01AB5C89-2A8A-4224-BEEA-3B045F86EFB4}" dt="2019-05-05T13:05:30.762" v="2964" actId="478"/>
          <ac:picMkLst>
            <pc:docMk/>
            <pc:sldMk cId="4193892990" sldId="352"/>
            <ac:picMk id="18" creationId="{DC2797DC-C1AC-3246-899B-2BC181F73D5A}"/>
          </ac:picMkLst>
        </pc:picChg>
        <pc:picChg chg="del">
          <ac:chgData name="Eric Schuetz" userId="7700f509e499dea3" providerId="LiveId" clId="{01AB5C89-2A8A-4224-BEEA-3B045F86EFB4}" dt="2019-05-05T13:00:32.665" v="2916" actId="478"/>
          <ac:picMkLst>
            <pc:docMk/>
            <pc:sldMk cId="4193892990" sldId="352"/>
            <ac:picMk id="33" creationId="{69FF16AD-AEC6-F249-ACDD-F7D4C31AD03B}"/>
          </ac:picMkLst>
        </pc:picChg>
        <pc:picChg chg="del">
          <ac:chgData name="Eric Schuetz" userId="7700f509e499dea3" providerId="LiveId" clId="{01AB5C89-2A8A-4224-BEEA-3B045F86EFB4}" dt="2019-05-05T13:00:32.665" v="2916" actId="478"/>
          <ac:picMkLst>
            <pc:docMk/>
            <pc:sldMk cId="4193892990" sldId="352"/>
            <ac:picMk id="34" creationId="{3939D1C1-E285-3046-9F87-4812AB41CC80}"/>
          </ac:picMkLst>
        </pc:picChg>
        <pc:picChg chg="del">
          <ac:chgData name="Eric Schuetz" userId="7700f509e499dea3" providerId="LiveId" clId="{01AB5C89-2A8A-4224-BEEA-3B045F86EFB4}" dt="2019-05-05T13:00:32.665" v="2916" actId="478"/>
          <ac:picMkLst>
            <pc:docMk/>
            <pc:sldMk cId="4193892990" sldId="352"/>
            <ac:picMk id="35" creationId="{F72D1A3F-B801-644B-96FE-EDF48BDC4D47}"/>
          </ac:picMkLst>
        </pc:picChg>
        <pc:picChg chg="del">
          <ac:chgData name="Eric Schuetz" userId="7700f509e499dea3" providerId="LiveId" clId="{01AB5C89-2A8A-4224-BEEA-3B045F86EFB4}" dt="2019-05-05T13:00:32.665" v="2916" actId="478"/>
          <ac:picMkLst>
            <pc:docMk/>
            <pc:sldMk cId="4193892990" sldId="352"/>
            <ac:picMk id="36" creationId="{E2224DDB-A0FD-4842-8418-1887AD220E23}"/>
          </ac:picMkLst>
        </pc:picChg>
        <pc:picChg chg="del">
          <ac:chgData name="Eric Schuetz" userId="7700f509e499dea3" providerId="LiveId" clId="{01AB5C89-2A8A-4224-BEEA-3B045F86EFB4}" dt="2019-05-05T13:00:32.665" v="2916" actId="478"/>
          <ac:picMkLst>
            <pc:docMk/>
            <pc:sldMk cId="4193892990" sldId="352"/>
            <ac:picMk id="37" creationId="{5BD11FFD-8529-4C42-A067-0976CF91C256}"/>
          </ac:picMkLst>
        </pc:picChg>
        <pc:picChg chg="del">
          <ac:chgData name="Eric Schuetz" userId="7700f509e499dea3" providerId="LiveId" clId="{01AB5C89-2A8A-4224-BEEA-3B045F86EFB4}" dt="2019-05-05T13:00:32.665" v="2916" actId="478"/>
          <ac:picMkLst>
            <pc:docMk/>
            <pc:sldMk cId="4193892990" sldId="352"/>
            <ac:picMk id="38" creationId="{89A4275D-39A0-FB4E-B89B-5CA427DF56D4}"/>
          </ac:picMkLst>
        </pc:picChg>
        <pc:picChg chg="del">
          <ac:chgData name="Eric Schuetz" userId="7700f509e499dea3" providerId="LiveId" clId="{01AB5C89-2A8A-4224-BEEA-3B045F86EFB4}" dt="2019-05-05T13:00:32.665" v="2916" actId="478"/>
          <ac:picMkLst>
            <pc:docMk/>
            <pc:sldMk cId="4193892990" sldId="352"/>
            <ac:picMk id="39" creationId="{C4D10B17-FBAB-A148-9240-5BC2DFE61A8B}"/>
          </ac:picMkLst>
        </pc:picChg>
      </pc:sldChg>
      <pc:sldChg chg="addSp modSp add modNotesTx">
        <pc:chgData name="Eric Schuetz" userId="7700f509e499dea3" providerId="LiveId" clId="{01AB5C89-2A8A-4224-BEEA-3B045F86EFB4}" dt="2019-05-05T14:58:33.079" v="3931" actId="20577"/>
        <pc:sldMkLst>
          <pc:docMk/>
          <pc:sldMk cId="3786097866" sldId="353"/>
        </pc:sldMkLst>
        <pc:spChg chg="mod">
          <ac:chgData name="Eric Schuetz" userId="7700f509e499dea3" providerId="LiveId" clId="{01AB5C89-2A8A-4224-BEEA-3B045F86EFB4}" dt="2019-05-05T12:53:53.426" v="2656" actId="20577"/>
          <ac:spMkLst>
            <pc:docMk/>
            <pc:sldMk cId="3786097866" sldId="353"/>
            <ac:spMk id="2" creationId="{438A9DE9-3C7A-4734-BD48-CD99A6C1C67D}"/>
          </ac:spMkLst>
        </pc:spChg>
        <pc:spChg chg="mod">
          <ac:chgData name="Eric Schuetz" userId="7700f509e499dea3" providerId="LiveId" clId="{01AB5C89-2A8A-4224-BEEA-3B045F86EFB4}" dt="2019-05-05T14:57:51.771" v="3918" actId="20577"/>
          <ac:spMkLst>
            <pc:docMk/>
            <pc:sldMk cId="3786097866" sldId="353"/>
            <ac:spMk id="3" creationId="{4E39319B-CCD2-4C7A-AFE5-8D13900F1496}"/>
          </ac:spMkLst>
        </pc:spChg>
        <pc:spChg chg="add mod">
          <ac:chgData name="Eric Schuetz" userId="7700f509e499dea3" providerId="LiveId" clId="{01AB5C89-2A8A-4224-BEEA-3B045F86EFB4}" dt="2019-05-05T12:42:56.116" v="2307" actId="122"/>
          <ac:spMkLst>
            <pc:docMk/>
            <pc:sldMk cId="3786097866" sldId="353"/>
            <ac:spMk id="4" creationId="{0371DDEC-1EC1-44D6-BF06-F65B10E6B763}"/>
          </ac:spMkLst>
        </pc:spChg>
        <pc:spChg chg="add mod">
          <ac:chgData name="Eric Schuetz" userId="7700f509e499dea3" providerId="LiveId" clId="{01AB5C89-2A8A-4224-BEEA-3B045F86EFB4}" dt="2019-05-05T12:42:43.615" v="2302" actId="14100"/>
          <ac:spMkLst>
            <pc:docMk/>
            <pc:sldMk cId="3786097866" sldId="353"/>
            <ac:spMk id="5" creationId="{17C53794-7061-4ECD-A383-CF483E4F805A}"/>
          </ac:spMkLst>
        </pc:spChg>
        <pc:spChg chg="add mod">
          <ac:chgData name="Eric Schuetz" userId="7700f509e499dea3" providerId="LiveId" clId="{01AB5C89-2A8A-4224-BEEA-3B045F86EFB4}" dt="2019-05-05T13:10:31.779" v="3008" actId="14100"/>
          <ac:spMkLst>
            <pc:docMk/>
            <pc:sldMk cId="3786097866" sldId="353"/>
            <ac:spMk id="6" creationId="{DD949672-1A7D-4E00-80F4-507AAC182415}"/>
          </ac:spMkLst>
        </pc:spChg>
        <pc:spChg chg="add mod">
          <ac:chgData name="Eric Schuetz" userId="7700f509e499dea3" providerId="LiveId" clId="{01AB5C89-2A8A-4224-BEEA-3B045F86EFB4}" dt="2019-05-05T12:48:04.639" v="2515" actId="14100"/>
          <ac:spMkLst>
            <pc:docMk/>
            <pc:sldMk cId="3786097866" sldId="353"/>
            <ac:spMk id="10" creationId="{6A9ED809-7442-402D-8132-A5872CB1E04B}"/>
          </ac:spMkLst>
        </pc:spChg>
        <pc:picChg chg="add mod ord">
          <ac:chgData name="Eric Schuetz" userId="7700f509e499dea3" providerId="LiveId" clId="{01AB5C89-2A8A-4224-BEEA-3B045F86EFB4}" dt="2019-05-05T13:10:37.184" v="3013" actId="1036"/>
          <ac:picMkLst>
            <pc:docMk/>
            <pc:sldMk cId="3786097866" sldId="353"/>
            <ac:picMk id="7" creationId="{2371BDA0-DAC4-4050-A4D5-BEB69A1DDBE9}"/>
          </ac:picMkLst>
        </pc:picChg>
        <pc:picChg chg="add mod">
          <ac:chgData name="Eric Schuetz" userId="7700f509e499dea3" providerId="LiveId" clId="{01AB5C89-2A8A-4224-BEEA-3B045F86EFB4}" dt="2019-05-05T12:47:26.947" v="2465" actId="14100"/>
          <ac:picMkLst>
            <pc:docMk/>
            <pc:sldMk cId="3786097866" sldId="353"/>
            <ac:picMk id="9" creationId="{539895F0-4D01-41BB-BFA6-33A797B3F38B}"/>
          </ac:picMkLst>
        </pc:picChg>
      </pc:sldChg>
      <pc:sldChg chg="addSp delSp modSp add modNotesTx">
        <pc:chgData name="Eric Schuetz" userId="7700f509e499dea3" providerId="LiveId" clId="{01AB5C89-2A8A-4224-BEEA-3B045F86EFB4}" dt="2019-05-05T14:56:56.033" v="3904" actId="20577"/>
        <pc:sldMkLst>
          <pc:docMk/>
          <pc:sldMk cId="3386512147" sldId="354"/>
        </pc:sldMkLst>
        <pc:spChg chg="mod">
          <ac:chgData name="Eric Schuetz" userId="7700f509e499dea3" providerId="LiveId" clId="{01AB5C89-2A8A-4224-BEEA-3B045F86EFB4}" dt="2019-05-05T14:56:12.085" v="3886" actId="255"/>
          <ac:spMkLst>
            <pc:docMk/>
            <pc:sldMk cId="3386512147" sldId="354"/>
            <ac:spMk id="2" creationId="{07322EE2-88B1-42A1-9F36-5908DB0F6496}"/>
          </ac:spMkLst>
        </pc:spChg>
        <pc:spChg chg="del mod">
          <ac:chgData name="Eric Schuetz" userId="7700f509e499dea3" providerId="LiveId" clId="{01AB5C89-2A8A-4224-BEEA-3B045F86EFB4}" dt="2019-05-05T14:07:54.192" v="3614" actId="478"/>
          <ac:spMkLst>
            <pc:docMk/>
            <pc:sldMk cId="3386512147" sldId="354"/>
            <ac:spMk id="3" creationId="{D2452441-712B-4CE4-8A3B-984C471DD47E}"/>
          </ac:spMkLst>
        </pc:spChg>
        <pc:spChg chg="add mod">
          <ac:chgData name="Eric Schuetz" userId="7700f509e499dea3" providerId="LiveId" clId="{01AB5C89-2A8A-4224-BEEA-3B045F86EFB4}" dt="2019-05-05T12:44:35.124" v="2373" actId="688"/>
          <ac:spMkLst>
            <pc:docMk/>
            <pc:sldMk cId="3386512147" sldId="354"/>
            <ac:spMk id="4" creationId="{879898F1-11A1-4EFB-BC3E-D3D5B044130C}"/>
          </ac:spMkLst>
        </pc:spChg>
        <pc:spChg chg="add del mod">
          <ac:chgData name="Eric Schuetz" userId="7700f509e499dea3" providerId="LiveId" clId="{01AB5C89-2A8A-4224-BEEA-3B045F86EFB4}" dt="2019-05-05T14:07:55.937" v="3615" actId="478"/>
          <ac:spMkLst>
            <pc:docMk/>
            <pc:sldMk cId="3386512147" sldId="354"/>
            <ac:spMk id="5" creationId="{00AEC1D4-E11A-4D3A-ACBC-9F7FBCD996E0}"/>
          </ac:spMkLst>
        </pc:spChg>
        <pc:spChg chg="add mod">
          <ac:chgData name="Eric Schuetz" userId="7700f509e499dea3" providerId="LiveId" clId="{01AB5C89-2A8A-4224-BEEA-3B045F86EFB4}" dt="2019-05-05T14:56:56.033" v="3904" actId="20577"/>
          <ac:spMkLst>
            <pc:docMk/>
            <pc:sldMk cId="3386512147" sldId="354"/>
            <ac:spMk id="7" creationId="{44A7C24E-519D-4BC7-B1B0-57382A142627}"/>
          </ac:spMkLst>
        </pc:spChg>
        <pc:picChg chg="add mod modCrop">
          <ac:chgData name="Eric Schuetz" userId="7700f509e499dea3" providerId="LiveId" clId="{01AB5C89-2A8A-4224-BEEA-3B045F86EFB4}" dt="2019-05-05T14:56:18.375" v="3888" actId="1076"/>
          <ac:picMkLst>
            <pc:docMk/>
            <pc:sldMk cId="3386512147" sldId="354"/>
            <ac:picMk id="6" creationId="{497A2D9E-2019-4C2E-B225-1C18B7136B05}"/>
          </ac:picMkLst>
        </pc:picChg>
      </pc:sldChg>
      <pc:sldChg chg="addSp delSp modSp add modNotesTx">
        <pc:chgData name="Eric Schuetz" userId="7700f509e499dea3" providerId="LiveId" clId="{01AB5C89-2A8A-4224-BEEA-3B045F86EFB4}" dt="2019-05-05T13:27:19.753" v="3609" actId="1076"/>
        <pc:sldMkLst>
          <pc:docMk/>
          <pc:sldMk cId="3848069400" sldId="355"/>
        </pc:sldMkLst>
        <pc:spChg chg="mod">
          <ac:chgData name="Eric Schuetz" userId="7700f509e499dea3" providerId="LiveId" clId="{01AB5C89-2A8A-4224-BEEA-3B045F86EFB4}" dt="2019-05-05T13:23:30.212" v="3227" actId="255"/>
          <ac:spMkLst>
            <pc:docMk/>
            <pc:sldMk cId="3848069400" sldId="355"/>
            <ac:spMk id="2" creationId="{7CF08CE3-C683-4A1D-8DDA-40CEBED11DCE}"/>
          </ac:spMkLst>
        </pc:spChg>
        <pc:spChg chg="del">
          <ac:chgData name="Eric Schuetz" userId="7700f509e499dea3" providerId="LiveId" clId="{01AB5C89-2A8A-4224-BEEA-3B045F86EFB4}" dt="2019-05-05T13:22:58.153" v="3175" actId="478"/>
          <ac:spMkLst>
            <pc:docMk/>
            <pc:sldMk cId="3848069400" sldId="355"/>
            <ac:spMk id="3" creationId="{57E2ACB2-C3DF-450B-A3FC-9B3F540D113B}"/>
          </ac:spMkLst>
        </pc:spChg>
        <pc:spChg chg="add mod">
          <ac:chgData name="Eric Schuetz" userId="7700f509e499dea3" providerId="LiveId" clId="{01AB5C89-2A8A-4224-BEEA-3B045F86EFB4}" dt="2019-05-05T13:25:02.531" v="3341" actId="255"/>
          <ac:spMkLst>
            <pc:docMk/>
            <pc:sldMk cId="3848069400" sldId="355"/>
            <ac:spMk id="5" creationId="{9FEF9BBC-8565-43FD-8E73-A4F24F6F9385}"/>
          </ac:spMkLst>
        </pc:spChg>
        <pc:picChg chg="add mod">
          <ac:chgData name="Eric Schuetz" userId="7700f509e499dea3" providerId="LiveId" clId="{01AB5C89-2A8A-4224-BEEA-3B045F86EFB4}" dt="2019-05-05T13:27:13.153" v="3605" actId="1076"/>
          <ac:picMkLst>
            <pc:docMk/>
            <pc:sldMk cId="3848069400" sldId="355"/>
            <ac:picMk id="4" creationId="{7DB08B3B-8550-4667-8B8A-5FAB8A1878AC}"/>
          </ac:picMkLst>
        </pc:picChg>
        <pc:picChg chg="add del mod">
          <ac:chgData name="Eric Schuetz" userId="7700f509e499dea3" providerId="LiveId" clId="{01AB5C89-2A8A-4224-BEEA-3B045F86EFB4}" dt="2019-05-05T13:27:13.597" v="3606"/>
          <ac:picMkLst>
            <pc:docMk/>
            <pc:sldMk cId="3848069400" sldId="355"/>
            <ac:picMk id="1026" creationId="{E0077415-F07B-40D7-A808-87AC7CC77F73}"/>
          </ac:picMkLst>
        </pc:picChg>
        <pc:picChg chg="add mod">
          <ac:chgData name="Eric Schuetz" userId="7700f509e499dea3" providerId="LiveId" clId="{01AB5C89-2A8A-4224-BEEA-3B045F86EFB4}" dt="2019-05-05T13:27:19.753" v="3609" actId="1076"/>
          <ac:picMkLst>
            <pc:docMk/>
            <pc:sldMk cId="3848069400" sldId="355"/>
            <ac:picMk id="1028" creationId="{09AB19D4-520D-49F5-9928-C8FCA01E21B9}"/>
          </ac:picMkLst>
        </pc:picChg>
      </pc:sldChg>
    </pc:docChg>
  </pc:docChgLst>
  <pc:docChgLst>
    <pc:chgData name="Gastbenutzer" providerId="Windows Live" clId="Web-{E6BD78AD-88E0-4EF2-8EB3-AFD721860E61}"/>
    <pc:docChg chg="modSld">
      <pc:chgData name="Gastbenutzer" userId="" providerId="Windows Live" clId="Web-{E6BD78AD-88E0-4EF2-8EB3-AFD721860E61}" dt="2019-05-03T10:07:08.175" v="143"/>
      <pc:docMkLst>
        <pc:docMk/>
      </pc:docMkLst>
      <pc:sldChg chg="addSp delSp modSp modNotes">
        <pc:chgData name="Gastbenutzer" userId="" providerId="Windows Live" clId="Web-{E6BD78AD-88E0-4EF2-8EB3-AFD721860E61}" dt="2019-05-03T10:07:08.175" v="143"/>
        <pc:sldMkLst>
          <pc:docMk/>
          <pc:sldMk cId="24424760" sldId="327"/>
        </pc:sldMkLst>
        <pc:spChg chg="add mod">
          <ac:chgData name="Gastbenutzer" userId="" providerId="Windows Live" clId="Web-{E6BD78AD-88E0-4EF2-8EB3-AFD721860E61}" dt="2019-05-03T09:59:57.156" v="92"/>
          <ac:spMkLst>
            <pc:docMk/>
            <pc:sldMk cId="24424760" sldId="327"/>
            <ac:spMk id="3" creationId="{504F6B1B-10BD-407C-9305-BF175F6E18AC}"/>
          </ac:spMkLst>
        </pc:spChg>
        <pc:spChg chg="del mod">
          <ac:chgData name="Gastbenutzer" userId="" providerId="Windows Live" clId="Web-{E6BD78AD-88E0-4EF2-8EB3-AFD721860E61}" dt="2019-05-03T09:57:32.515" v="8"/>
          <ac:spMkLst>
            <pc:docMk/>
            <pc:sldMk cId="24424760" sldId="327"/>
            <ac:spMk id="4" creationId="{188C3274-3D3A-47BA-99F0-8D7196A5807E}"/>
          </ac:spMkLst>
        </pc:spChg>
        <pc:spChg chg="add mod">
          <ac:chgData name="Gastbenutzer" userId="" providerId="Windows Live" clId="Web-{E6BD78AD-88E0-4EF2-8EB3-AFD721860E61}" dt="2019-05-03T09:59:57.172" v="94"/>
          <ac:spMkLst>
            <pc:docMk/>
            <pc:sldMk cId="24424760" sldId="327"/>
            <ac:spMk id="5" creationId="{8BD66AF0-A8D7-4AAD-A9AB-294C92238EAF}"/>
          </ac:spMkLst>
        </pc:spChg>
        <pc:spChg chg="add mod">
          <ac:chgData name="Gastbenutzer" userId="" providerId="Windows Live" clId="Web-{E6BD78AD-88E0-4EF2-8EB3-AFD721860E61}" dt="2019-05-03T10:00:23.094" v="103" actId="20577"/>
          <ac:spMkLst>
            <pc:docMk/>
            <pc:sldMk cId="24424760" sldId="327"/>
            <ac:spMk id="6" creationId="{95219AB1-FB7B-4D34-8076-1756B2CE33F6}"/>
          </ac:spMkLst>
        </pc:spChg>
      </pc:sldChg>
    </pc:docChg>
  </pc:docChgLst>
  <pc:docChgLst>
    <pc:chgData name="Eric Schuetz" userId="7700f509e499dea3" providerId="LiveId" clId="{EC95FD9A-407D-4FC3-A85C-97F6FBABA363}"/>
    <pc:docChg chg="custSel addSld modSld">
      <pc:chgData name="Eric Schuetz" userId="7700f509e499dea3" providerId="LiveId" clId="{EC95FD9A-407D-4FC3-A85C-97F6FBABA363}" dt="2019-05-21T09:44:15.735" v="213" actId="20577"/>
      <pc:docMkLst>
        <pc:docMk/>
      </pc:docMkLst>
      <pc:sldChg chg="modSp modNotesTx">
        <pc:chgData name="Eric Schuetz" userId="7700f509e499dea3" providerId="LiveId" clId="{EC95FD9A-407D-4FC3-A85C-97F6FBABA363}" dt="2019-05-15T21:25:09.903" v="31" actId="20577"/>
        <pc:sldMkLst>
          <pc:docMk/>
          <pc:sldMk cId="24424760" sldId="327"/>
        </pc:sldMkLst>
        <pc:spChg chg="mod">
          <ac:chgData name="Eric Schuetz" userId="7700f509e499dea3" providerId="LiveId" clId="{EC95FD9A-407D-4FC3-A85C-97F6FBABA363}" dt="2019-05-13T11:24:27.631" v="5" actId="20577"/>
          <ac:spMkLst>
            <pc:docMk/>
            <pc:sldMk cId="24424760" sldId="327"/>
            <ac:spMk id="12" creationId="{A00324E7-A002-48C4-B5F0-FF5E13888CD1}"/>
          </ac:spMkLst>
        </pc:spChg>
      </pc:sldChg>
      <pc:sldChg chg="addSp">
        <pc:chgData name="Eric Schuetz" userId="7700f509e499dea3" providerId="LiveId" clId="{EC95FD9A-407D-4FC3-A85C-97F6FBABA363}" dt="2019-05-21T09:43:38.014" v="174"/>
        <pc:sldMkLst>
          <pc:docMk/>
          <pc:sldMk cId="1419374781" sldId="328"/>
        </pc:sldMkLst>
        <pc:spChg chg="add">
          <ac:chgData name="Eric Schuetz" userId="7700f509e499dea3" providerId="LiveId" clId="{EC95FD9A-407D-4FC3-A85C-97F6FBABA363}" dt="2019-05-21T09:43:38.014" v="174"/>
          <ac:spMkLst>
            <pc:docMk/>
            <pc:sldMk cId="1419374781" sldId="328"/>
            <ac:spMk id="4" creationId="{35CA84E4-378E-43D4-B91F-1162A8F34A0D}"/>
          </ac:spMkLst>
        </pc:spChg>
      </pc:sldChg>
      <pc:sldChg chg="addSp modSp">
        <pc:chgData name="Eric Schuetz" userId="7700f509e499dea3" providerId="LiveId" clId="{EC95FD9A-407D-4FC3-A85C-97F6FBABA363}" dt="2019-05-21T09:44:15.735" v="213" actId="20577"/>
        <pc:sldMkLst>
          <pc:docMk/>
          <pc:sldMk cId="2252063619" sldId="339"/>
        </pc:sldMkLst>
        <pc:spChg chg="add mod">
          <ac:chgData name="Eric Schuetz" userId="7700f509e499dea3" providerId="LiveId" clId="{EC95FD9A-407D-4FC3-A85C-97F6FBABA363}" dt="2019-05-21T09:44:15.735" v="213" actId="20577"/>
          <ac:spMkLst>
            <pc:docMk/>
            <pc:sldMk cId="2252063619" sldId="339"/>
            <ac:spMk id="7" creationId="{B5B1204A-C357-4AA0-8866-94291437FA73}"/>
          </ac:spMkLst>
        </pc:spChg>
      </pc:sldChg>
      <pc:sldChg chg="addSp modSp">
        <pc:chgData name="Eric Schuetz" userId="7700f509e499dea3" providerId="LiveId" clId="{EC95FD9A-407D-4FC3-A85C-97F6FBABA363}" dt="2019-05-21T09:43:00.804" v="145" actId="20577"/>
        <pc:sldMkLst>
          <pc:docMk/>
          <pc:sldMk cId="2788957702" sldId="340"/>
        </pc:sldMkLst>
        <pc:spChg chg="add mod">
          <ac:chgData name="Eric Schuetz" userId="7700f509e499dea3" providerId="LiveId" clId="{EC95FD9A-407D-4FC3-A85C-97F6FBABA363}" dt="2019-05-21T09:43:00.804" v="145" actId="20577"/>
          <ac:spMkLst>
            <pc:docMk/>
            <pc:sldMk cId="2788957702" sldId="340"/>
            <ac:spMk id="12" creationId="{7A32F6B2-D767-4716-942F-A976F752385B}"/>
          </ac:spMkLst>
        </pc:spChg>
      </pc:sldChg>
      <pc:sldChg chg="addSp">
        <pc:chgData name="Eric Schuetz" userId="7700f509e499dea3" providerId="LiveId" clId="{EC95FD9A-407D-4FC3-A85C-97F6FBABA363}" dt="2019-05-21T09:43:05.404" v="146"/>
        <pc:sldMkLst>
          <pc:docMk/>
          <pc:sldMk cId="1046444699" sldId="344"/>
        </pc:sldMkLst>
        <pc:spChg chg="add">
          <ac:chgData name="Eric Schuetz" userId="7700f509e499dea3" providerId="LiveId" clId="{EC95FD9A-407D-4FC3-A85C-97F6FBABA363}" dt="2019-05-21T09:43:05.404" v="146"/>
          <ac:spMkLst>
            <pc:docMk/>
            <pc:sldMk cId="1046444699" sldId="344"/>
            <ac:spMk id="5" creationId="{ECDEF984-A266-43D7-974F-E2BB3FA10FAC}"/>
          </ac:spMkLst>
        </pc:spChg>
      </pc:sldChg>
      <pc:sldChg chg="addSp delSp">
        <pc:chgData name="Eric Schuetz" userId="7700f509e499dea3" providerId="LiveId" clId="{EC95FD9A-407D-4FC3-A85C-97F6FBABA363}" dt="2019-05-21T09:43:24.404" v="173"/>
        <pc:sldMkLst>
          <pc:docMk/>
          <pc:sldMk cId="3702267258" sldId="345"/>
        </pc:sldMkLst>
        <pc:spChg chg="add del">
          <ac:chgData name="Eric Schuetz" userId="7700f509e499dea3" providerId="LiveId" clId="{EC95FD9A-407D-4FC3-A85C-97F6FBABA363}" dt="2019-05-21T09:43:21.076" v="172"/>
          <ac:spMkLst>
            <pc:docMk/>
            <pc:sldMk cId="3702267258" sldId="345"/>
            <ac:spMk id="7" creationId="{7873F8BD-7EE0-4075-9021-1EB94BC37F99}"/>
          </ac:spMkLst>
        </pc:spChg>
        <pc:spChg chg="add">
          <ac:chgData name="Eric Schuetz" userId="7700f509e499dea3" providerId="LiveId" clId="{EC95FD9A-407D-4FC3-A85C-97F6FBABA363}" dt="2019-05-21T09:43:24.404" v="173"/>
          <ac:spMkLst>
            <pc:docMk/>
            <pc:sldMk cId="3702267258" sldId="345"/>
            <ac:spMk id="8" creationId="{7A750177-2993-4BD4-99BB-88BDED1FE3E0}"/>
          </ac:spMkLst>
        </pc:spChg>
      </pc:sldChg>
      <pc:sldChg chg="addSp">
        <pc:chgData name="Eric Schuetz" userId="7700f509e499dea3" providerId="LiveId" clId="{EC95FD9A-407D-4FC3-A85C-97F6FBABA363}" dt="2019-05-21T09:43:44.374" v="176"/>
        <pc:sldMkLst>
          <pc:docMk/>
          <pc:sldMk cId="880957351" sldId="349"/>
        </pc:sldMkLst>
        <pc:spChg chg="add">
          <ac:chgData name="Eric Schuetz" userId="7700f509e499dea3" providerId="LiveId" clId="{EC95FD9A-407D-4FC3-A85C-97F6FBABA363}" dt="2019-05-21T09:43:44.374" v="176"/>
          <ac:spMkLst>
            <pc:docMk/>
            <pc:sldMk cId="880957351" sldId="349"/>
            <ac:spMk id="4" creationId="{46DDA296-26AA-4F26-B355-CCC43A772841}"/>
          </ac:spMkLst>
        </pc:spChg>
      </pc:sldChg>
      <pc:sldChg chg="addSp">
        <pc:chgData name="Eric Schuetz" userId="7700f509e499dea3" providerId="LiveId" clId="{EC95FD9A-407D-4FC3-A85C-97F6FBABA363}" dt="2019-05-21T09:43:40.204" v="175"/>
        <pc:sldMkLst>
          <pc:docMk/>
          <pc:sldMk cId="3786097866" sldId="353"/>
        </pc:sldMkLst>
        <pc:spChg chg="add">
          <ac:chgData name="Eric Schuetz" userId="7700f509e499dea3" providerId="LiveId" clId="{EC95FD9A-407D-4FC3-A85C-97F6FBABA363}" dt="2019-05-21T09:43:40.204" v="175"/>
          <ac:spMkLst>
            <pc:docMk/>
            <pc:sldMk cId="3786097866" sldId="353"/>
            <ac:spMk id="11" creationId="{7ACFE26C-5B29-4B98-A44E-A78DFCE4E9C0}"/>
          </ac:spMkLst>
        </pc:spChg>
      </pc:sldChg>
      <pc:sldChg chg="addSp modSp">
        <pc:chgData name="Eric Schuetz" userId="7700f509e499dea3" providerId="LiveId" clId="{EC95FD9A-407D-4FC3-A85C-97F6FBABA363}" dt="2019-05-21T09:43:11.759" v="170" actId="20577"/>
        <pc:sldMkLst>
          <pc:docMk/>
          <pc:sldMk cId="3386512147" sldId="354"/>
        </pc:sldMkLst>
        <pc:spChg chg="add mod">
          <ac:chgData name="Eric Schuetz" userId="7700f509e499dea3" providerId="LiveId" clId="{EC95FD9A-407D-4FC3-A85C-97F6FBABA363}" dt="2019-05-21T09:43:11.759" v="170" actId="20577"/>
          <ac:spMkLst>
            <pc:docMk/>
            <pc:sldMk cId="3386512147" sldId="354"/>
            <ac:spMk id="5" creationId="{816F33AE-E629-477B-B958-924E72D4A6D9}"/>
          </ac:spMkLst>
        </pc:spChg>
      </pc:sldChg>
      <pc:sldChg chg="addSp modSp">
        <pc:chgData name="Eric Schuetz" userId="7700f509e499dea3" providerId="LiveId" clId="{EC95FD9A-407D-4FC3-A85C-97F6FBABA363}" dt="2019-05-21T09:43:50.944" v="203" actId="20577"/>
        <pc:sldMkLst>
          <pc:docMk/>
          <pc:sldMk cId="3848069400" sldId="355"/>
        </pc:sldMkLst>
        <pc:spChg chg="add mod">
          <ac:chgData name="Eric Schuetz" userId="7700f509e499dea3" providerId="LiveId" clId="{EC95FD9A-407D-4FC3-A85C-97F6FBABA363}" dt="2019-05-21T09:43:50.944" v="203" actId="20577"/>
          <ac:spMkLst>
            <pc:docMk/>
            <pc:sldMk cId="3848069400" sldId="355"/>
            <ac:spMk id="6" creationId="{0EE0AE59-9F0D-486C-830A-E26E318A850E}"/>
          </ac:spMkLst>
        </pc:spChg>
      </pc:sldChg>
      <pc:sldChg chg="modSp add">
        <pc:chgData name="Eric Schuetz" userId="7700f509e499dea3" providerId="LiveId" clId="{EC95FD9A-407D-4FC3-A85C-97F6FBABA363}" dt="2019-05-21T09:42:42.564" v="140" actId="5793"/>
        <pc:sldMkLst>
          <pc:docMk/>
          <pc:sldMk cId="635777789" sldId="358"/>
        </pc:sldMkLst>
        <pc:spChg chg="mod">
          <ac:chgData name="Eric Schuetz" userId="7700f509e499dea3" providerId="LiveId" clId="{EC95FD9A-407D-4FC3-A85C-97F6FBABA363}" dt="2019-05-21T09:42:16.844" v="48" actId="20577"/>
          <ac:spMkLst>
            <pc:docMk/>
            <pc:sldMk cId="635777789" sldId="358"/>
            <ac:spMk id="2" creationId="{BA81664D-AB96-4374-BB35-63D2548A1096}"/>
          </ac:spMkLst>
        </pc:spChg>
        <pc:spChg chg="mod">
          <ac:chgData name="Eric Schuetz" userId="7700f509e499dea3" providerId="LiveId" clId="{EC95FD9A-407D-4FC3-A85C-97F6FBABA363}" dt="2019-05-21T09:42:42.564" v="140" actId="5793"/>
          <ac:spMkLst>
            <pc:docMk/>
            <pc:sldMk cId="635777789" sldId="358"/>
            <ac:spMk id="3" creationId="{9A49DD2D-6CA0-4874-BB82-23BE5A8C6EE7}"/>
          </ac:spMkLst>
        </pc:spChg>
      </pc:sldChg>
    </pc:docChg>
  </pc:docChgLst>
  <pc:docChgLst>
    <pc:chgData name="Gastbenutzer" providerId="Windows Live" clId="Web-{2B7F34B0-446F-4AD9-BCD8-173E432AA8F5}"/>
    <pc:docChg chg="addSld modSld sldOrd modSection">
      <pc:chgData name="Gastbenutzer" userId="" providerId="Windows Live" clId="Web-{2B7F34B0-446F-4AD9-BCD8-173E432AA8F5}" dt="2019-05-03T18:06:51.620" v="2734"/>
      <pc:docMkLst>
        <pc:docMk/>
      </pc:docMkLst>
      <pc:sldChg chg="addSp modSp modNotes">
        <pc:chgData name="Gastbenutzer" userId="" providerId="Windows Live" clId="Web-{2B7F34B0-446F-4AD9-BCD8-173E432AA8F5}" dt="2019-05-03T14:55:34.046" v="11" actId="20577"/>
        <pc:sldMkLst>
          <pc:docMk/>
          <pc:sldMk cId="2336679088" sldId="326"/>
        </pc:sldMkLst>
        <pc:spChg chg="mod">
          <ac:chgData name="Gastbenutzer" userId="" providerId="Windows Live" clId="Web-{2B7F34B0-446F-4AD9-BCD8-173E432AA8F5}" dt="2019-05-03T14:55:18.749" v="5" actId="20577"/>
          <ac:spMkLst>
            <pc:docMk/>
            <pc:sldMk cId="2336679088" sldId="326"/>
            <ac:spMk id="6" creationId="{22C8D9E0-DD5F-4EC5-8DD5-C486309C5F2D}"/>
          </ac:spMkLst>
        </pc:spChg>
        <pc:spChg chg="add mod">
          <ac:chgData name="Gastbenutzer" userId="" providerId="Windows Live" clId="Web-{2B7F34B0-446F-4AD9-BCD8-173E432AA8F5}" dt="2019-05-03T14:55:34.046" v="11" actId="20577"/>
          <ac:spMkLst>
            <pc:docMk/>
            <pc:sldMk cId="2336679088" sldId="326"/>
            <ac:spMk id="12" creationId="{B11B87CE-D7B2-44D5-9600-30914789926C}"/>
          </ac:spMkLst>
        </pc:spChg>
      </pc:sldChg>
      <pc:sldChg chg="addSp delSp modSp modNotes">
        <pc:chgData name="Gastbenutzer" userId="" providerId="Windows Live" clId="Web-{2B7F34B0-446F-4AD9-BCD8-173E432AA8F5}" dt="2019-05-03T17:45:14.557" v="2311"/>
        <pc:sldMkLst>
          <pc:docMk/>
          <pc:sldMk cId="24424760" sldId="327"/>
        </pc:sldMkLst>
        <pc:spChg chg="del">
          <ac:chgData name="Gastbenutzer" userId="" providerId="Windows Live" clId="Web-{2B7F34B0-446F-4AD9-BCD8-173E432AA8F5}" dt="2019-05-03T14:57:22.016" v="13"/>
          <ac:spMkLst>
            <pc:docMk/>
            <pc:sldMk cId="24424760" sldId="327"/>
            <ac:spMk id="2" creationId="{9E77B374-AF55-4EC2-92E0-75D73F5A0476}"/>
          </ac:spMkLst>
        </pc:spChg>
        <pc:spChg chg="del">
          <ac:chgData name="Gastbenutzer" userId="" providerId="Windows Live" clId="Web-{2B7F34B0-446F-4AD9-BCD8-173E432AA8F5}" dt="2019-05-03T15:01:13.533" v="53"/>
          <ac:spMkLst>
            <pc:docMk/>
            <pc:sldMk cId="24424760" sldId="327"/>
            <ac:spMk id="3" creationId="{504F6B1B-10BD-407C-9305-BF175F6E18AC}"/>
          </ac:spMkLst>
        </pc:spChg>
        <pc:spChg chg="del">
          <ac:chgData name="Gastbenutzer" userId="" providerId="Windows Live" clId="Web-{2B7F34B0-446F-4AD9-BCD8-173E432AA8F5}" dt="2019-05-03T14:55:38.218" v="12"/>
          <ac:spMkLst>
            <pc:docMk/>
            <pc:sldMk cId="24424760" sldId="327"/>
            <ac:spMk id="4" creationId="{3289C3B6-A944-4839-966F-A1862FF00A2B}"/>
          </ac:spMkLst>
        </pc:spChg>
        <pc:spChg chg="del">
          <ac:chgData name="Gastbenutzer" userId="" providerId="Windows Live" clId="Web-{2B7F34B0-446F-4AD9-BCD8-173E432AA8F5}" dt="2019-05-03T15:01:11.548" v="52"/>
          <ac:spMkLst>
            <pc:docMk/>
            <pc:sldMk cId="24424760" sldId="327"/>
            <ac:spMk id="5" creationId="{8BD66AF0-A8D7-4AAD-A9AB-294C92238EAF}"/>
          </ac:spMkLst>
        </pc:spChg>
        <pc:spChg chg="del">
          <ac:chgData name="Gastbenutzer" userId="" providerId="Windows Live" clId="Web-{2B7F34B0-446F-4AD9-BCD8-173E432AA8F5}" dt="2019-05-03T15:01:09.236" v="51"/>
          <ac:spMkLst>
            <pc:docMk/>
            <pc:sldMk cId="24424760" sldId="327"/>
            <ac:spMk id="6" creationId="{95219AB1-FB7B-4D34-8076-1756B2CE33F6}"/>
          </ac:spMkLst>
        </pc:spChg>
        <pc:spChg chg="add del mod">
          <ac:chgData name="Gastbenutzer" userId="" providerId="Windows Live" clId="Web-{2B7F34B0-446F-4AD9-BCD8-173E432AA8F5}" dt="2019-05-03T14:57:35.297" v="18"/>
          <ac:spMkLst>
            <pc:docMk/>
            <pc:sldMk cId="24424760" sldId="327"/>
            <ac:spMk id="8" creationId="{8A891361-D31E-46EA-9AF5-C829EFC1FE81}"/>
          </ac:spMkLst>
        </pc:spChg>
        <pc:spChg chg="add del mod">
          <ac:chgData name="Gastbenutzer" userId="" providerId="Windows Live" clId="Web-{2B7F34B0-446F-4AD9-BCD8-173E432AA8F5}" dt="2019-05-03T14:57:33.156" v="17"/>
          <ac:spMkLst>
            <pc:docMk/>
            <pc:sldMk cId="24424760" sldId="327"/>
            <ac:spMk id="10" creationId="{AE8546A8-E13C-417F-9A09-645CA8514995}"/>
          </ac:spMkLst>
        </pc:spChg>
        <pc:spChg chg="add mod">
          <ac:chgData name="Gastbenutzer" userId="" providerId="Windows Live" clId="Web-{2B7F34B0-446F-4AD9-BCD8-173E432AA8F5}" dt="2019-05-03T15:25:47.511" v="232" actId="1076"/>
          <ac:spMkLst>
            <pc:docMk/>
            <pc:sldMk cId="24424760" sldId="327"/>
            <ac:spMk id="12" creationId="{A00324E7-A002-48C4-B5F0-FF5E13888CD1}"/>
          </ac:spMkLst>
        </pc:spChg>
        <pc:spChg chg="add del mod">
          <ac:chgData name="Gastbenutzer" userId="" providerId="Windows Live" clId="Web-{2B7F34B0-446F-4AD9-BCD8-173E432AA8F5}" dt="2019-05-03T15:11:57.896" v="73"/>
          <ac:spMkLst>
            <pc:docMk/>
            <pc:sldMk cId="24424760" sldId="327"/>
            <ac:spMk id="13" creationId="{F687F382-E1E2-4449-9372-EB84BD66C614}"/>
          </ac:spMkLst>
        </pc:spChg>
        <pc:spChg chg="add mod">
          <ac:chgData name="Gastbenutzer" userId="" providerId="Windows Live" clId="Web-{2B7F34B0-446F-4AD9-BCD8-173E432AA8F5}" dt="2019-05-03T15:22:26.807" v="210" actId="1076"/>
          <ac:spMkLst>
            <pc:docMk/>
            <pc:sldMk cId="24424760" sldId="327"/>
            <ac:spMk id="1089" creationId="{18FC5054-2F66-416D-ACC0-27675C40033E}"/>
          </ac:spMkLst>
        </pc:spChg>
        <pc:spChg chg="add mod">
          <ac:chgData name="Gastbenutzer" userId="" providerId="Windows Live" clId="Web-{2B7F34B0-446F-4AD9-BCD8-173E432AA8F5}" dt="2019-05-03T15:22:12.963" v="209"/>
          <ac:spMkLst>
            <pc:docMk/>
            <pc:sldMk cId="24424760" sldId="327"/>
            <ac:spMk id="1090" creationId="{31CE4087-CC78-44FF-963A-BEB43FAD6CFE}"/>
          </ac:spMkLst>
        </pc:spChg>
        <pc:spChg chg="add mod">
          <ac:chgData name="Gastbenutzer" userId="" providerId="Windows Live" clId="Web-{2B7F34B0-446F-4AD9-BCD8-173E432AA8F5}" dt="2019-05-03T15:22:02.994" v="208"/>
          <ac:spMkLst>
            <pc:docMk/>
            <pc:sldMk cId="24424760" sldId="327"/>
            <ac:spMk id="1168" creationId="{D2C60A8A-00D8-4B8B-B111-FD2C82901548}"/>
          </ac:spMkLst>
        </pc:spChg>
        <pc:spChg chg="add mod">
          <ac:chgData name="Gastbenutzer" userId="" providerId="Windows Live" clId="Web-{2B7F34B0-446F-4AD9-BCD8-173E432AA8F5}" dt="2019-05-03T15:23:06.807" v="217"/>
          <ac:spMkLst>
            <pc:docMk/>
            <pc:sldMk cId="24424760" sldId="327"/>
            <ac:spMk id="1169" creationId="{16333554-2398-443E-8706-628D481366BB}"/>
          </ac:spMkLst>
        </pc:spChg>
        <pc:spChg chg="add mod">
          <ac:chgData name="Gastbenutzer" userId="" providerId="Windows Live" clId="Web-{2B7F34B0-446F-4AD9-BCD8-173E432AA8F5}" dt="2019-05-03T15:24:16.948" v="225"/>
          <ac:spMkLst>
            <pc:docMk/>
            <pc:sldMk cId="24424760" sldId="327"/>
            <ac:spMk id="1170" creationId="{F612612A-57FD-44DD-A088-74C236CDB7EF}"/>
          </ac:spMkLst>
        </pc:spChg>
        <pc:graphicFrameChg chg="add mod modGraphic">
          <ac:chgData name="Gastbenutzer" userId="" providerId="Windows Live" clId="Web-{2B7F34B0-446F-4AD9-BCD8-173E432AA8F5}" dt="2019-05-03T16:59:44.819" v="1591"/>
          <ac:graphicFrameMkLst>
            <pc:docMk/>
            <pc:sldMk cId="24424760" sldId="327"/>
            <ac:graphicFrameMk id="14" creationId="{629987C7-39B5-4B9F-A2EF-1ECED1D5A982}"/>
          </ac:graphicFrameMkLst>
        </pc:graphicFrameChg>
        <pc:picChg chg="add mod">
          <ac:chgData name="Gastbenutzer" userId="" providerId="Windows Live" clId="Web-{2B7F34B0-446F-4AD9-BCD8-173E432AA8F5}" dt="2019-05-03T15:26:22.042" v="237" actId="1076"/>
          <ac:picMkLst>
            <pc:docMk/>
            <pc:sldMk cId="24424760" sldId="327"/>
            <ac:picMk id="1204" creationId="{C788844F-A249-4615-855C-B34E6692942C}"/>
          </ac:picMkLst>
        </pc:picChg>
        <pc:cxnChg chg="add mod ord">
          <ac:chgData name="Gastbenutzer" userId="" providerId="Windows Live" clId="Web-{2B7F34B0-446F-4AD9-BCD8-173E432AA8F5}" dt="2019-05-03T16:07:03.294" v="290"/>
          <ac:cxnSpMkLst>
            <pc:docMk/>
            <pc:sldMk cId="24424760" sldId="327"/>
            <ac:cxnSpMk id="26" creationId="{A85747A2-4E09-445E-B20B-EE1CBFDAE08B}"/>
          </ac:cxnSpMkLst>
        </pc:cxnChg>
        <pc:cxnChg chg="add mod ord">
          <ac:chgData name="Gastbenutzer" userId="" providerId="Windows Live" clId="Web-{2B7F34B0-446F-4AD9-BCD8-173E432AA8F5}" dt="2019-05-03T16:06:34.497" v="285"/>
          <ac:cxnSpMkLst>
            <pc:docMk/>
            <pc:sldMk cId="24424760" sldId="327"/>
            <ac:cxnSpMk id="1206" creationId="{5866AEE6-0311-41A3-BB3B-5B4AC8C5363F}"/>
          </ac:cxnSpMkLst>
        </pc:cxnChg>
        <pc:cxnChg chg="add mod ord">
          <ac:chgData name="Gastbenutzer" userId="" providerId="Windows Live" clId="Web-{2B7F34B0-446F-4AD9-BCD8-173E432AA8F5}" dt="2019-05-03T16:06:54.778" v="289" actId="14100"/>
          <ac:cxnSpMkLst>
            <pc:docMk/>
            <pc:sldMk cId="24424760" sldId="327"/>
            <ac:cxnSpMk id="1229" creationId="{1ADEEBB3-281E-422A-A30A-F3AE45162BA9}"/>
          </ac:cxnSpMkLst>
        </pc:cxnChg>
        <pc:cxnChg chg="add mod ord">
          <ac:chgData name="Gastbenutzer" userId="" providerId="Windows Live" clId="Web-{2B7F34B0-446F-4AD9-BCD8-173E432AA8F5}" dt="2019-05-03T16:06:18.918" v="283" actId="14100"/>
          <ac:cxnSpMkLst>
            <pc:docMk/>
            <pc:sldMk cId="24424760" sldId="327"/>
            <ac:cxnSpMk id="1230" creationId="{269372FE-6E30-4846-BF88-D01F2E746D5B}"/>
          </ac:cxnSpMkLst>
        </pc:cxnChg>
        <pc:cxnChg chg="add del mod">
          <ac:chgData name="Gastbenutzer" userId="" providerId="Windows Live" clId="Web-{2B7F34B0-446F-4AD9-BCD8-173E432AA8F5}" dt="2019-05-03T15:31:03.591" v="264"/>
          <ac:cxnSpMkLst>
            <pc:docMk/>
            <pc:sldMk cId="24424760" sldId="327"/>
            <ac:cxnSpMk id="1231" creationId="{6BBC1A5F-766A-4C77-B78E-86012B9D8EC8}"/>
          </ac:cxnSpMkLst>
        </pc:cxnChg>
        <pc:cxnChg chg="add mod">
          <ac:chgData name="Gastbenutzer" userId="" providerId="Windows Live" clId="Web-{2B7F34B0-446F-4AD9-BCD8-173E432AA8F5}" dt="2019-05-03T15:31:12.966" v="266" actId="1076"/>
          <ac:cxnSpMkLst>
            <pc:docMk/>
            <pc:sldMk cId="24424760" sldId="327"/>
            <ac:cxnSpMk id="1243" creationId="{0CEACB06-8EB5-438B-96C1-0AC1B1787E20}"/>
          </ac:cxnSpMkLst>
        </pc:cxnChg>
        <pc:cxnChg chg="add del mod">
          <ac:chgData name="Gastbenutzer" userId="" providerId="Windows Live" clId="Web-{2B7F34B0-446F-4AD9-BCD8-173E432AA8F5}" dt="2019-05-03T16:05:29.855" v="275"/>
          <ac:cxnSpMkLst>
            <pc:docMk/>
            <pc:sldMk cId="24424760" sldId="327"/>
            <ac:cxnSpMk id="1244" creationId="{D8998A0C-0A1C-4314-98DF-A45A471D598A}"/>
          </ac:cxnSpMkLst>
        </pc:cxnChg>
      </pc:sldChg>
      <pc:sldChg chg="modSp">
        <pc:chgData name="Gastbenutzer" userId="" providerId="Windows Live" clId="Web-{2B7F34B0-446F-4AD9-BCD8-173E432AA8F5}" dt="2019-05-03T16:15:02.738" v="629" actId="20577"/>
        <pc:sldMkLst>
          <pc:docMk/>
          <pc:sldMk cId="3011947771" sldId="338"/>
        </pc:sldMkLst>
        <pc:spChg chg="mod">
          <ac:chgData name="Gastbenutzer" userId="" providerId="Windows Live" clId="Web-{2B7F34B0-446F-4AD9-BCD8-173E432AA8F5}" dt="2019-05-03T16:14:57.816" v="627" actId="20577"/>
          <ac:spMkLst>
            <pc:docMk/>
            <pc:sldMk cId="3011947771" sldId="338"/>
            <ac:spMk id="2" creationId="{54FF92CC-0A2C-4A75-A26F-4E51437B0028}"/>
          </ac:spMkLst>
        </pc:spChg>
        <pc:spChg chg="mod">
          <ac:chgData name="Gastbenutzer" userId="" providerId="Windows Live" clId="Web-{2B7F34B0-446F-4AD9-BCD8-173E432AA8F5}" dt="2019-05-03T16:15:02.738" v="629" actId="20577"/>
          <ac:spMkLst>
            <pc:docMk/>
            <pc:sldMk cId="3011947771" sldId="338"/>
            <ac:spMk id="3" creationId="{42D6A91C-79E8-4581-B7D0-861B11D34F2B}"/>
          </ac:spMkLst>
        </pc:spChg>
      </pc:sldChg>
      <pc:sldChg chg="ord">
        <pc:chgData name="Gastbenutzer" userId="" providerId="Windows Live" clId="Web-{2B7F34B0-446F-4AD9-BCD8-173E432AA8F5}" dt="2019-05-03T17:29:48.889" v="1983"/>
        <pc:sldMkLst>
          <pc:docMk/>
          <pc:sldMk cId="2252063619" sldId="339"/>
        </pc:sldMkLst>
      </pc:sldChg>
      <pc:sldChg chg="ord">
        <pc:chgData name="Gastbenutzer" userId="" providerId="Windows Live" clId="Web-{2B7F34B0-446F-4AD9-BCD8-173E432AA8F5}" dt="2019-05-03T17:29:55.045" v="1984"/>
        <pc:sldMkLst>
          <pc:docMk/>
          <pc:sldMk cId="2788957702" sldId="340"/>
        </pc:sldMkLst>
      </pc:sldChg>
      <pc:sldChg chg="modSp ord modNotes">
        <pc:chgData name="Gastbenutzer" userId="" providerId="Windows Live" clId="Web-{2B7F34B0-446F-4AD9-BCD8-173E432AA8F5}" dt="2019-05-03T17:31:46.254" v="2032" actId="20577"/>
        <pc:sldMkLst>
          <pc:docMk/>
          <pc:sldMk cId="1046444699" sldId="344"/>
        </pc:sldMkLst>
        <pc:spChg chg="mod">
          <ac:chgData name="Gastbenutzer" userId="" providerId="Windows Live" clId="Web-{2B7F34B0-446F-4AD9-BCD8-173E432AA8F5}" dt="2019-05-03T17:31:46.254" v="2032" actId="20577"/>
          <ac:spMkLst>
            <pc:docMk/>
            <pc:sldMk cId="1046444699" sldId="344"/>
            <ac:spMk id="2" creationId="{A0D2DD25-3CA9-4187-9F9F-9AE31D1289C2}"/>
          </ac:spMkLst>
        </pc:spChg>
        <pc:spChg chg="mod">
          <ac:chgData name="Gastbenutzer" userId="" providerId="Windows Live" clId="Web-{2B7F34B0-446F-4AD9-BCD8-173E432AA8F5}" dt="2019-05-03T17:08:15.153" v="1744" actId="20577"/>
          <ac:spMkLst>
            <pc:docMk/>
            <pc:sldMk cId="1046444699" sldId="344"/>
            <ac:spMk id="9" creationId="{EE6F1A9B-32EB-41F5-A4AA-68BCBACEA413}"/>
          </ac:spMkLst>
        </pc:spChg>
      </pc:sldChg>
      <pc:sldChg chg="addSp delSp modSp add replId modNotes">
        <pc:chgData name="Gastbenutzer" userId="" providerId="Windows Live" clId="Web-{2B7F34B0-446F-4AD9-BCD8-173E432AA8F5}" dt="2019-05-03T18:06:32.792" v="2733"/>
        <pc:sldMkLst>
          <pc:docMk/>
          <pc:sldMk cId="3702267258" sldId="345"/>
        </pc:sldMkLst>
        <pc:spChg chg="mod">
          <ac:chgData name="Gastbenutzer" userId="" providerId="Windows Live" clId="Web-{2B7F34B0-446F-4AD9-BCD8-173E432AA8F5}" dt="2019-05-03T17:35:25.846" v="2053" actId="20577"/>
          <ac:spMkLst>
            <pc:docMk/>
            <pc:sldMk cId="3702267258" sldId="345"/>
            <ac:spMk id="2" creationId="{A0D2DD25-3CA9-4187-9F9F-9AE31D1289C2}"/>
          </ac:spMkLst>
        </pc:spChg>
        <pc:spChg chg="mod">
          <ac:chgData name="Gastbenutzer" userId="" providerId="Windows Live" clId="Web-{2B7F34B0-446F-4AD9-BCD8-173E432AA8F5}" dt="2019-05-03T18:03:18.461" v="2670" actId="20577"/>
          <ac:spMkLst>
            <pc:docMk/>
            <pc:sldMk cId="3702267258" sldId="345"/>
            <ac:spMk id="9" creationId="{EE6F1A9B-32EB-41F5-A4AA-68BCBACEA413}"/>
          </ac:spMkLst>
        </pc:spChg>
        <pc:picChg chg="add mod">
          <ac:chgData name="Gastbenutzer" userId="" providerId="Windows Live" clId="Web-{2B7F34B0-446F-4AD9-BCD8-173E432AA8F5}" dt="2019-05-03T17:36:51.816" v="2059" actId="14100"/>
          <ac:picMkLst>
            <pc:docMk/>
            <pc:sldMk cId="3702267258" sldId="345"/>
            <ac:picMk id="3" creationId="{5C72F146-6CF1-49DC-96B5-5B58F60BB13A}"/>
          </ac:picMkLst>
        </pc:picChg>
        <pc:picChg chg="del">
          <ac:chgData name="Gastbenutzer" userId="" providerId="Windows Live" clId="Web-{2B7F34B0-446F-4AD9-BCD8-173E432AA8F5}" dt="2019-05-03T17:32:13.969" v="2040"/>
          <ac:picMkLst>
            <pc:docMk/>
            <pc:sldMk cId="3702267258" sldId="345"/>
            <ac:picMk id="4" creationId="{4DFE9AF1-59AA-421B-98F5-C789D5DD9910}"/>
          </ac:picMkLst>
        </pc:picChg>
        <pc:picChg chg="add mod">
          <ac:chgData name="Gastbenutzer" userId="" providerId="Windows Live" clId="Web-{2B7F34B0-446F-4AD9-BCD8-173E432AA8F5}" dt="2019-05-03T18:03:10.274" v="2667" actId="1076"/>
          <ac:picMkLst>
            <pc:docMk/>
            <pc:sldMk cId="3702267258" sldId="345"/>
            <ac:picMk id="6" creationId="{509515F0-052A-4CD2-A605-61C3B1B50CC8}"/>
          </ac:picMkLst>
        </pc:picChg>
      </pc:sldChg>
    </pc:docChg>
  </pc:docChgLst>
  <pc:docChgLst>
    <pc:chgData name="Michael Lehmann" userId="6cac4e2779018ab4" providerId="LiveId" clId="{7334E3B4-0988-934A-AFC2-F6FE6AB2389F}"/>
    <pc:docChg chg="custSel modSld">
      <pc:chgData name="Michael Lehmann" userId="6cac4e2779018ab4" providerId="LiveId" clId="{7334E3B4-0988-934A-AFC2-F6FE6AB2389F}" dt="2019-05-14T20:48:39.276" v="17" actId="20577"/>
      <pc:docMkLst>
        <pc:docMk/>
      </pc:docMkLst>
      <pc:sldChg chg="addSp delSp modSp modAnim modNotesTx">
        <pc:chgData name="Michael Lehmann" userId="6cac4e2779018ab4" providerId="LiveId" clId="{7334E3B4-0988-934A-AFC2-F6FE6AB2389F}" dt="2019-05-14T20:48:39.276" v="17" actId="20577"/>
        <pc:sldMkLst>
          <pc:docMk/>
          <pc:sldMk cId="4040502537" sldId="325"/>
        </pc:sldMkLst>
        <pc:picChg chg="add mod">
          <ac:chgData name="Michael Lehmann" userId="6cac4e2779018ab4" providerId="LiveId" clId="{7334E3B4-0988-934A-AFC2-F6FE6AB2389F}" dt="2019-05-14T20:48:09.560" v="16" actId="1076"/>
          <ac:picMkLst>
            <pc:docMk/>
            <pc:sldMk cId="4040502537" sldId="325"/>
            <ac:picMk id="2" creationId="{D0B3F536-A8BD-4F46-8D52-1A18CA811583}"/>
          </ac:picMkLst>
        </pc:picChg>
        <pc:picChg chg="del">
          <ac:chgData name="Michael Lehmann" userId="6cac4e2779018ab4" providerId="LiveId" clId="{7334E3B4-0988-934A-AFC2-F6FE6AB2389F}" dt="2019-05-14T20:47:22.221" v="9" actId="478"/>
          <ac:picMkLst>
            <pc:docMk/>
            <pc:sldMk cId="4040502537" sldId="325"/>
            <ac:picMk id="7" creationId="{E29CF616-3965-45BC-B99C-2ACD540A978C}"/>
          </ac:picMkLst>
        </pc:picChg>
      </pc:sldChg>
    </pc:docChg>
  </pc:docChgLst>
  <pc:docChgLst>
    <pc:chgData name="Marina Janssen" userId="ad8658ea6c3b3551" providerId="Windows Live" clId="Web-{AED7843C-F6AA-4894-9E78-4A8AD9B55B88}"/>
    <pc:docChg chg="modSld">
      <pc:chgData name="Marina Janssen" userId="ad8658ea6c3b3551" providerId="Windows Live" clId="Web-{AED7843C-F6AA-4894-9E78-4A8AD9B55B88}" dt="2019-05-05T14:13:58.985" v="18"/>
      <pc:docMkLst>
        <pc:docMk/>
      </pc:docMkLst>
      <pc:sldChg chg="delSp modNotes">
        <pc:chgData name="Marina Janssen" userId="ad8658ea6c3b3551" providerId="Windows Live" clId="Web-{AED7843C-F6AA-4894-9E78-4A8AD9B55B88}" dt="2019-05-05T14:13:58.985" v="18"/>
        <pc:sldMkLst>
          <pc:docMk/>
          <pc:sldMk cId="3386512147" sldId="354"/>
        </pc:sldMkLst>
        <pc:spChg chg="del">
          <ac:chgData name="Marina Janssen" userId="ad8658ea6c3b3551" providerId="Windows Live" clId="Web-{AED7843C-F6AA-4894-9E78-4A8AD9B55B88}" dt="2019-05-05T13:47:03.862" v="0"/>
          <ac:spMkLst>
            <pc:docMk/>
            <pc:sldMk cId="3386512147" sldId="354"/>
            <ac:spMk id="4" creationId="{879898F1-11A1-4EFB-BC3E-D3D5B044130C}"/>
          </ac:spMkLst>
        </pc:spChg>
      </pc:sldChg>
    </pc:docChg>
  </pc:docChgLst>
  <pc:docChgLst>
    <pc:chgData name="Gastbenutzer" providerId="Windows Live" clId="Web-{ECC85794-C455-4877-B97C-7FB5E7EC9C3E}"/>
    <pc:docChg chg="modSld">
      <pc:chgData name="Gastbenutzer" userId="" providerId="Windows Live" clId="Web-{ECC85794-C455-4877-B97C-7FB5E7EC9C3E}" dt="2019-05-05T12:20:02.679" v="13"/>
      <pc:docMkLst>
        <pc:docMk/>
      </pc:docMkLst>
      <pc:sldChg chg="modSp">
        <pc:chgData name="Gastbenutzer" userId="" providerId="Windows Live" clId="Web-{ECC85794-C455-4877-B97C-7FB5E7EC9C3E}" dt="2019-05-05T12:18:32.977" v="5" actId="20577"/>
        <pc:sldMkLst>
          <pc:docMk/>
          <pc:sldMk cId="2336679088" sldId="326"/>
        </pc:sldMkLst>
        <pc:spChg chg="mod">
          <ac:chgData name="Gastbenutzer" userId="" providerId="Windows Live" clId="Web-{ECC85794-C455-4877-B97C-7FB5E7EC9C3E}" dt="2019-05-05T12:18:32.977" v="5" actId="20577"/>
          <ac:spMkLst>
            <pc:docMk/>
            <pc:sldMk cId="2336679088" sldId="326"/>
            <ac:spMk id="6" creationId="{22C8D9E0-DD5F-4EC5-8DD5-C486309C5F2D}"/>
          </ac:spMkLst>
        </pc:spChg>
      </pc:sldChg>
      <pc:sldChg chg="addSp delSp modSp modNotes">
        <pc:chgData name="Gastbenutzer" userId="" providerId="Windows Live" clId="Web-{ECC85794-C455-4877-B97C-7FB5E7EC9C3E}" dt="2019-05-05T12:20:02.679" v="13"/>
        <pc:sldMkLst>
          <pc:docMk/>
          <pc:sldMk cId="2788957702" sldId="340"/>
        </pc:sldMkLst>
        <pc:spChg chg="add del mod">
          <ac:chgData name="Gastbenutzer" userId="" providerId="Windows Live" clId="Web-{ECC85794-C455-4877-B97C-7FB5E7EC9C3E}" dt="2019-05-05T12:20:02.679" v="13"/>
          <ac:spMkLst>
            <pc:docMk/>
            <pc:sldMk cId="2788957702" sldId="340"/>
            <ac:spMk id="3" creationId="{5BFE0C9D-953C-494B-BF8A-EC9508C55A93}"/>
          </ac:spMkLst>
        </pc:spChg>
      </pc:sldChg>
    </pc:docChg>
  </pc:docChgLst>
  <pc:docChgLst>
    <pc:chgData name="Marina Janssen" userId="ad8658ea6c3b3551" providerId="Windows Live" clId="Web-{8A3FB892-C70A-45F2-B454-A82187C04F1F}"/>
    <pc:docChg chg="modSld">
      <pc:chgData name="Marina Janssen" userId="ad8658ea6c3b3551" providerId="Windows Live" clId="Web-{8A3FB892-C70A-45F2-B454-A82187C04F1F}" dt="2019-07-06T10:05:13.706" v="55" actId="20577"/>
      <pc:docMkLst>
        <pc:docMk/>
      </pc:docMkLst>
      <pc:sldChg chg="modSp delCm modNotes">
        <pc:chgData name="Marina Janssen" userId="ad8658ea6c3b3551" providerId="Windows Live" clId="Web-{8A3FB892-C70A-45F2-B454-A82187C04F1F}" dt="2019-07-06T10:00:16.901" v="10"/>
        <pc:sldMkLst>
          <pc:docMk/>
          <pc:sldMk cId="0" sldId="256"/>
        </pc:sldMkLst>
        <pc:spChg chg="mod">
          <ac:chgData name="Marina Janssen" userId="ad8658ea6c3b3551" providerId="Windows Live" clId="Web-{8A3FB892-C70A-45F2-B454-A82187C04F1F}" dt="2019-07-06T10:00:10.355" v="9" actId="20577"/>
          <ac:spMkLst>
            <pc:docMk/>
            <pc:sldMk cId="0" sldId="256"/>
            <ac:spMk id="3" creationId="{E2773485-6672-4247-BD80-1FFAD8AD6D18}"/>
          </ac:spMkLst>
        </pc:spChg>
        <pc:spChg chg="mod">
          <ac:chgData name="Marina Janssen" userId="ad8658ea6c3b3551" providerId="Windows Live" clId="Web-{8A3FB892-C70A-45F2-B454-A82187C04F1F}" dt="2019-07-06T10:00:04.870" v="1" actId="20577"/>
          <ac:spMkLst>
            <pc:docMk/>
            <pc:sldMk cId="0" sldId="256"/>
            <ac:spMk id="81925" creationId="{DD955809-79DD-410B-84A1-549CB1B4C975}"/>
          </ac:spMkLst>
        </pc:spChg>
      </pc:sldChg>
      <pc:sldChg chg="modSp modNotes">
        <pc:chgData name="Marina Janssen" userId="ad8658ea6c3b3551" providerId="Windows Live" clId="Web-{8A3FB892-C70A-45F2-B454-A82187C04F1F}" dt="2019-07-06T10:05:13.706" v="55" actId="20577"/>
        <pc:sldMkLst>
          <pc:docMk/>
          <pc:sldMk cId="3924410054" sldId="271"/>
        </pc:sldMkLst>
        <pc:spChg chg="mod">
          <ac:chgData name="Marina Janssen" userId="ad8658ea6c3b3551" providerId="Windows Live" clId="Web-{8A3FB892-C70A-45F2-B454-A82187C04F1F}" dt="2019-07-06T10:05:13.706" v="55" actId="20577"/>
          <ac:spMkLst>
            <pc:docMk/>
            <pc:sldMk cId="3924410054" sldId="271"/>
            <ac:spMk id="3" creationId="{5B49FA9B-69D1-47DD-BD05-FAE83E6DA478}"/>
          </ac:spMkLst>
        </pc:spChg>
      </pc:sldChg>
    </pc:docChg>
  </pc:docChgLst>
  <pc:docChgLst>
    <pc:chgData name="Gastbenutzer" providerId="Windows Live" clId="Web-{903CAA85-C623-4860-A7D9-62D3038A1BC3}"/>
    <pc:docChg chg="modSld">
      <pc:chgData name="Gastbenutzer" userId="" providerId="Windows Live" clId="Web-{903CAA85-C623-4860-A7D9-62D3038A1BC3}" dt="2019-05-03T08:41:14.607" v="9" actId="20577"/>
      <pc:docMkLst>
        <pc:docMk/>
      </pc:docMkLst>
      <pc:sldChg chg="modSp">
        <pc:chgData name="Gastbenutzer" userId="" providerId="Windows Live" clId="Web-{903CAA85-C623-4860-A7D9-62D3038A1BC3}" dt="2019-05-03T08:41:14.607" v="8" actId="20577"/>
        <pc:sldMkLst>
          <pc:docMk/>
          <pc:sldMk cId="24424760" sldId="327"/>
        </pc:sldMkLst>
        <pc:spChg chg="mod">
          <ac:chgData name="Gastbenutzer" userId="" providerId="Windows Live" clId="Web-{903CAA85-C623-4860-A7D9-62D3038A1BC3}" dt="2019-05-03T08:41:14.607" v="8" actId="20577"/>
          <ac:spMkLst>
            <pc:docMk/>
            <pc:sldMk cId="24424760" sldId="327"/>
            <ac:spMk id="4" creationId="{188C3274-3D3A-47BA-99F0-8D7196A5807E}"/>
          </ac:spMkLst>
        </pc:spChg>
      </pc:sldChg>
    </pc:docChg>
  </pc:docChgLst>
  <pc:docChgLst>
    <pc:chgData clId="Web-{8A3FB892-C70A-45F2-B454-A82187C04F1F}"/>
    <pc:docChg chg="modSld">
      <pc:chgData name="" userId="" providerId="" clId="Web-{8A3FB892-C70A-45F2-B454-A82187C04F1F}" dt="2019-07-06T09:59:45.121" v="20" actId="20577"/>
      <pc:docMkLst>
        <pc:docMk/>
      </pc:docMkLst>
      <pc:sldChg chg="modSp">
        <pc:chgData name="" userId="" providerId="" clId="Web-{8A3FB892-C70A-45F2-B454-A82187C04F1F}" dt="2019-07-06T09:59:45.121" v="20" actId="20577"/>
        <pc:sldMkLst>
          <pc:docMk/>
          <pc:sldMk cId="0" sldId="256"/>
        </pc:sldMkLst>
        <pc:spChg chg="mod">
          <ac:chgData name="" userId="" providerId="" clId="Web-{8A3FB892-C70A-45F2-B454-A82187C04F1F}" dt="2019-07-06T09:59:45.121" v="20" actId="20577"/>
          <ac:spMkLst>
            <pc:docMk/>
            <pc:sldMk cId="0" sldId="256"/>
            <ac:spMk id="81925" creationId="{DD955809-79DD-410B-84A1-549CB1B4C975}"/>
          </ac:spMkLst>
        </pc:spChg>
      </pc:sldChg>
    </pc:docChg>
  </pc:docChgLst>
  <pc:docChgLst>
    <pc:chgData name="Gastbenutzer" providerId="Windows Live" clId="Web-{FC127669-C8DC-47CA-9FFD-D1B0298CAEA8}"/>
    <pc:docChg chg="modSld">
      <pc:chgData name="Gastbenutzer" userId="" providerId="Windows Live" clId="Web-{FC127669-C8DC-47CA-9FFD-D1B0298CAEA8}" dt="2019-05-29T10:54:40.406" v="12" actId="20577"/>
      <pc:docMkLst>
        <pc:docMk/>
      </pc:docMkLst>
      <pc:sldChg chg="modSp">
        <pc:chgData name="Gastbenutzer" userId="" providerId="Windows Live" clId="Web-{FC127669-C8DC-47CA-9FFD-D1B0298CAEA8}" dt="2019-05-29T10:54:40.406" v="12" actId="20577"/>
        <pc:sldMkLst>
          <pc:docMk/>
          <pc:sldMk cId="3924410054" sldId="271"/>
        </pc:sldMkLst>
        <pc:spChg chg="mod">
          <ac:chgData name="Gastbenutzer" userId="" providerId="Windows Live" clId="Web-{FC127669-C8DC-47CA-9FFD-D1B0298CAEA8}" dt="2019-05-29T10:54:40.406" v="12" actId="20577"/>
          <ac:spMkLst>
            <pc:docMk/>
            <pc:sldMk cId="3924410054" sldId="271"/>
            <ac:spMk id="3" creationId="{5B49FA9B-69D1-47DD-BD05-FAE83E6DA478}"/>
          </ac:spMkLst>
        </pc:spChg>
      </pc:sldChg>
    </pc:docChg>
  </pc:docChgLst>
  <pc:docChgLst>
    <pc:chgData name="Michael Lehmann" userId="6cac4e2779018ab4" providerId="LiveId" clId="{47F7D4C4-03AD-A348-9C0C-932EDF754E06}"/>
    <pc:docChg chg="undo custSel addSld delSld modSld modSection">
      <pc:chgData name="Michael Lehmann" userId="6cac4e2779018ab4" providerId="LiveId" clId="{47F7D4C4-03AD-A348-9C0C-932EDF754E06}" dt="2019-05-05T10:33:13.013" v="6698"/>
      <pc:docMkLst>
        <pc:docMk/>
      </pc:docMkLst>
      <pc:sldChg chg="modNotesTx">
        <pc:chgData name="Michael Lehmann" userId="6cac4e2779018ab4" providerId="LiveId" clId="{47F7D4C4-03AD-A348-9C0C-932EDF754E06}" dt="2019-05-04T09:28:17.616" v="20" actId="20577"/>
        <pc:sldMkLst>
          <pc:docMk/>
          <pc:sldMk cId="899866620" sldId="314"/>
        </pc:sldMkLst>
      </pc:sldChg>
      <pc:sldChg chg="addSp delSp modSp add modNotesTx">
        <pc:chgData name="Michael Lehmann" userId="6cac4e2779018ab4" providerId="LiveId" clId="{47F7D4C4-03AD-A348-9C0C-932EDF754E06}" dt="2019-05-04T17:08:23.401" v="5734" actId="113"/>
        <pc:sldMkLst>
          <pc:docMk/>
          <pc:sldMk cId="3616447938" sldId="347"/>
        </pc:sldMkLst>
        <pc:spChg chg="mod">
          <ac:chgData name="Michael Lehmann" userId="6cac4e2779018ab4" providerId="LiveId" clId="{47F7D4C4-03AD-A348-9C0C-932EDF754E06}" dt="2019-05-04T13:50:49.560" v="4477" actId="255"/>
          <ac:spMkLst>
            <pc:docMk/>
            <pc:sldMk cId="3616447938" sldId="347"/>
            <ac:spMk id="2" creationId="{E970E66A-2495-4A9E-8BD1-05C3021443AF}"/>
          </ac:spMkLst>
        </pc:spChg>
        <pc:spChg chg="add del mod">
          <ac:chgData name="Michael Lehmann" userId="6cac4e2779018ab4" providerId="LiveId" clId="{47F7D4C4-03AD-A348-9C0C-932EDF754E06}" dt="2019-05-04T13:19:39.152" v="3132" actId="478"/>
          <ac:spMkLst>
            <pc:docMk/>
            <pc:sldMk cId="3616447938" sldId="347"/>
            <ac:spMk id="5" creationId="{CF5E9858-1270-8046-81B9-673A0836A5C2}"/>
          </ac:spMkLst>
        </pc:spChg>
        <pc:spChg chg="add mod">
          <ac:chgData name="Michael Lehmann" userId="6cac4e2779018ab4" providerId="LiveId" clId="{47F7D4C4-03AD-A348-9C0C-932EDF754E06}" dt="2019-05-04T13:52:13.204" v="4588" actId="20577"/>
          <ac:spMkLst>
            <pc:docMk/>
            <pc:sldMk cId="3616447938" sldId="347"/>
            <ac:spMk id="6" creationId="{265AC148-76FD-D045-B472-864E5E81CA3C}"/>
          </ac:spMkLst>
        </pc:spChg>
        <pc:spChg chg="add mod">
          <ac:chgData name="Michael Lehmann" userId="6cac4e2779018ab4" providerId="LiveId" clId="{47F7D4C4-03AD-A348-9C0C-932EDF754E06}" dt="2019-05-04T13:54:14.673" v="4613" actId="20577"/>
          <ac:spMkLst>
            <pc:docMk/>
            <pc:sldMk cId="3616447938" sldId="347"/>
            <ac:spMk id="7" creationId="{5012255F-A623-4346-9214-61AA90752CFD}"/>
          </ac:spMkLst>
        </pc:spChg>
        <pc:spChg chg="add mod">
          <ac:chgData name="Michael Lehmann" userId="6cac4e2779018ab4" providerId="LiveId" clId="{47F7D4C4-03AD-A348-9C0C-932EDF754E06}" dt="2019-05-04T13:54:00.970" v="4610" actId="1076"/>
          <ac:spMkLst>
            <pc:docMk/>
            <pc:sldMk cId="3616447938" sldId="347"/>
            <ac:spMk id="8" creationId="{4643962C-3845-B24A-9970-F90C0C098908}"/>
          </ac:spMkLst>
        </pc:spChg>
        <pc:spChg chg="add mod">
          <ac:chgData name="Michael Lehmann" userId="6cac4e2779018ab4" providerId="LiveId" clId="{47F7D4C4-03AD-A348-9C0C-932EDF754E06}" dt="2019-05-04T13:53:06.114" v="4594" actId="1076"/>
          <ac:spMkLst>
            <pc:docMk/>
            <pc:sldMk cId="3616447938" sldId="347"/>
            <ac:spMk id="22" creationId="{64474287-F966-0049-A4D6-AEF733B6E18E}"/>
          </ac:spMkLst>
        </pc:spChg>
        <pc:spChg chg="add mod">
          <ac:chgData name="Michael Lehmann" userId="6cac4e2779018ab4" providerId="LiveId" clId="{47F7D4C4-03AD-A348-9C0C-932EDF754E06}" dt="2019-05-04T13:45:08.688" v="4085"/>
          <ac:spMkLst>
            <pc:docMk/>
            <pc:sldMk cId="3616447938" sldId="347"/>
            <ac:spMk id="23" creationId="{BF8ED03D-57F5-B748-BC41-CB37042A58C5}"/>
          </ac:spMkLst>
        </pc:spChg>
        <pc:spChg chg="del">
          <ac:chgData name="Michael Lehmann" userId="6cac4e2779018ab4" providerId="LiveId" clId="{47F7D4C4-03AD-A348-9C0C-932EDF754E06}" dt="2019-05-04T13:09:48.478" v="2936" actId="478"/>
          <ac:spMkLst>
            <pc:docMk/>
            <pc:sldMk cId="3616447938" sldId="347"/>
            <ac:spMk id="25" creationId="{77634F6B-593D-9944-9E48-A6B5AA84BEAB}"/>
          </ac:spMkLst>
        </pc:spChg>
        <pc:spChg chg="del">
          <ac:chgData name="Michael Lehmann" userId="6cac4e2779018ab4" providerId="LiveId" clId="{47F7D4C4-03AD-A348-9C0C-932EDF754E06}" dt="2019-05-04T13:09:48.478" v="2936" actId="478"/>
          <ac:spMkLst>
            <pc:docMk/>
            <pc:sldMk cId="3616447938" sldId="347"/>
            <ac:spMk id="27" creationId="{D3011FE9-13C0-B747-9006-9B6B0C9D1640}"/>
          </ac:spMkLst>
        </pc:spChg>
        <pc:spChg chg="del">
          <ac:chgData name="Michael Lehmann" userId="6cac4e2779018ab4" providerId="LiveId" clId="{47F7D4C4-03AD-A348-9C0C-932EDF754E06}" dt="2019-05-04T13:09:48.478" v="2936" actId="478"/>
          <ac:spMkLst>
            <pc:docMk/>
            <pc:sldMk cId="3616447938" sldId="347"/>
            <ac:spMk id="30" creationId="{5CE20A04-152B-C34D-A174-EFC2A627F62D}"/>
          </ac:spMkLst>
        </pc:spChg>
        <pc:spChg chg="del">
          <ac:chgData name="Michael Lehmann" userId="6cac4e2779018ab4" providerId="LiveId" clId="{47F7D4C4-03AD-A348-9C0C-932EDF754E06}" dt="2019-05-04T13:09:48.478" v="2936" actId="478"/>
          <ac:spMkLst>
            <pc:docMk/>
            <pc:sldMk cId="3616447938" sldId="347"/>
            <ac:spMk id="40" creationId="{4687033A-7F07-714A-8BBB-D9C5881F21BA}"/>
          </ac:spMkLst>
        </pc:spChg>
        <pc:spChg chg="del">
          <ac:chgData name="Michael Lehmann" userId="6cac4e2779018ab4" providerId="LiveId" clId="{47F7D4C4-03AD-A348-9C0C-932EDF754E06}" dt="2019-05-04T13:09:48.478" v="2936" actId="478"/>
          <ac:spMkLst>
            <pc:docMk/>
            <pc:sldMk cId="3616447938" sldId="347"/>
            <ac:spMk id="41" creationId="{8636B02D-9959-B747-B68E-5BE31D9184D3}"/>
          </ac:spMkLst>
        </pc:spChg>
        <pc:spChg chg="del">
          <ac:chgData name="Michael Lehmann" userId="6cac4e2779018ab4" providerId="LiveId" clId="{47F7D4C4-03AD-A348-9C0C-932EDF754E06}" dt="2019-05-04T13:09:48.478" v="2936" actId="478"/>
          <ac:spMkLst>
            <pc:docMk/>
            <pc:sldMk cId="3616447938" sldId="347"/>
            <ac:spMk id="42" creationId="{ABB79648-582A-9042-96CF-7F95EB82241C}"/>
          </ac:spMkLst>
        </pc:spChg>
        <pc:spChg chg="del">
          <ac:chgData name="Michael Lehmann" userId="6cac4e2779018ab4" providerId="LiveId" clId="{47F7D4C4-03AD-A348-9C0C-932EDF754E06}" dt="2019-05-04T13:09:48.478" v="2936" actId="478"/>
          <ac:spMkLst>
            <pc:docMk/>
            <pc:sldMk cId="3616447938" sldId="347"/>
            <ac:spMk id="43" creationId="{878D06AF-861C-3E4B-A677-36D2353FF089}"/>
          </ac:spMkLst>
        </pc:spChg>
        <pc:picChg chg="add mod modCrop">
          <ac:chgData name="Michael Lehmann" userId="6cac4e2779018ab4" providerId="LiveId" clId="{47F7D4C4-03AD-A348-9C0C-932EDF754E06}" dt="2019-05-04T13:53:56.817" v="4609" actId="1035"/>
          <ac:picMkLst>
            <pc:docMk/>
            <pc:sldMk cId="3616447938" sldId="347"/>
            <ac:picMk id="4" creationId="{B8642BFA-818D-264E-B209-9E765B6C1988}"/>
          </ac:picMkLst>
        </pc:picChg>
        <pc:picChg chg="del">
          <ac:chgData name="Michael Lehmann" userId="6cac4e2779018ab4" providerId="LiveId" clId="{47F7D4C4-03AD-A348-9C0C-932EDF754E06}" dt="2019-05-04T13:09:48.478" v="2936" actId="478"/>
          <ac:picMkLst>
            <pc:docMk/>
            <pc:sldMk cId="3616447938" sldId="347"/>
            <ac:picMk id="33" creationId="{69FF16AD-AEC6-F249-ACDD-F7D4C31AD03B}"/>
          </ac:picMkLst>
        </pc:picChg>
        <pc:picChg chg="del">
          <ac:chgData name="Michael Lehmann" userId="6cac4e2779018ab4" providerId="LiveId" clId="{47F7D4C4-03AD-A348-9C0C-932EDF754E06}" dt="2019-05-04T13:09:48.478" v="2936" actId="478"/>
          <ac:picMkLst>
            <pc:docMk/>
            <pc:sldMk cId="3616447938" sldId="347"/>
            <ac:picMk id="34" creationId="{3939D1C1-E285-3046-9F87-4812AB41CC80}"/>
          </ac:picMkLst>
        </pc:picChg>
        <pc:picChg chg="del">
          <ac:chgData name="Michael Lehmann" userId="6cac4e2779018ab4" providerId="LiveId" clId="{47F7D4C4-03AD-A348-9C0C-932EDF754E06}" dt="2019-05-04T13:09:48.478" v="2936" actId="478"/>
          <ac:picMkLst>
            <pc:docMk/>
            <pc:sldMk cId="3616447938" sldId="347"/>
            <ac:picMk id="35" creationId="{F72D1A3F-B801-644B-96FE-EDF48BDC4D47}"/>
          </ac:picMkLst>
        </pc:picChg>
        <pc:picChg chg="del">
          <ac:chgData name="Michael Lehmann" userId="6cac4e2779018ab4" providerId="LiveId" clId="{47F7D4C4-03AD-A348-9C0C-932EDF754E06}" dt="2019-05-04T13:09:48.478" v="2936" actId="478"/>
          <ac:picMkLst>
            <pc:docMk/>
            <pc:sldMk cId="3616447938" sldId="347"/>
            <ac:picMk id="36" creationId="{E2224DDB-A0FD-4842-8418-1887AD220E23}"/>
          </ac:picMkLst>
        </pc:picChg>
        <pc:picChg chg="del">
          <ac:chgData name="Michael Lehmann" userId="6cac4e2779018ab4" providerId="LiveId" clId="{47F7D4C4-03AD-A348-9C0C-932EDF754E06}" dt="2019-05-04T13:09:48.478" v="2936" actId="478"/>
          <ac:picMkLst>
            <pc:docMk/>
            <pc:sldMk cId="3616447938" sldId="347"/>
            <ac:picMk id="37" creationId="{5BD11FFD-8529-4C42-A067-0976CF91C256}"/>
          </ac:picMkLst>
        </pc:picChg>
        <pc:picChg chg="del">
          <ac:chgData name="Michael Lehmann" userId="6cac4e2779018ab4" providerId="LiveId" clId="{47F7D4C4-03AD-A348-9C0C-932EDF754E06}" dt="2019-05-04T13:09:48.478" v="2936" actId="478"/>
          <ac:picMkLst>
            <pc:docMk/>
            <pc:sldMk cId="3616447938" sldId="347"/>
            <ac:picMk id="38" creationId="{89A4275D-39A0-FB4E-B89B-5CA427DF56D4}"/>
          </ac:picMkLst>
        </pc:picChg>
        <pc:picChg chg="del">
          <ac:chgData name="Michael Lehmann" userId="6cac4e2779018ab4" providerId="LiveId" clId="{47F7D4C4-03AD-A348-9C0C-932EDF754E06}" dt="2019-05-04T13:09:48.478" v="2936" actId="478"/>
          <ac:picMkLst>
            <pc:docMk/>
            <pc:sldMk cId="3616447938" sldId="347"/>
            <ac:picMk id="39" creationId="{C4D10B17-FBAB-A148-9240-5BC2DFE61A8B}"/>
          </ac:picMkLst>
        </pc:picChg>
        <pc:cxnChg chg="del">
          <ac:chgData name="Michael Lehmann" userId="6cac4e2779018ab4" providerId="LiveId" clId="{47F7D4C4-03AD-A348-9C0C-932EDF754E06}" dt="2019-05-04T13:09:48.478" v="2936" actId="478"/>
          <ac:cxnSpMkLst>
            <pc:docMk/>
            <pc:sldMk cId="3616447938" sldId="347"/>
            <ac:cxnSpMk id="32" creationId="{8856853E-498B-FC4D-9E7A-06F23E942DE6}"/>
          </ac:cxnSpMkLst>
        </pc:cxnChg>
      </pc:sldChg>
      <pc:sldChg chg="modSp add modTransition modNotesTx">
        <pc:chgData name="Michael Lehmann" userId="6cac4e2779018ab4" providerId="LiveId" clId="{47F7D4C4-03AD-A348-9C0C-932EDF754E06}" dt="2019-05-05T10:33:13.013" v="6698"/>
        <pc:sldMkLst>
          <pc:docMk/>
          <pc:sldMk cId="880957351" sldId="349"/>
        </pc:sldMkLst>
        <pc:spChg chg="mod">
          <ac:chgData name="Michael Lehmann" userId="6cac4e2779018ab4" providerId="LiveId" clId="{47F7D4C4-03AD-A348-9C0C-932EDF754E06}" dt="2019-05-04T16:47:31.233" v="5078" actId="20577"/>
          <ac:spMkLst>
            <pc:docMk/>
            <pc:sldMk cId="880957351" sldId="349"/>
            <ac:spMk id="3" creationId="{8005C0B4-DDB5-9942-9EED-3591707DBF46}"/>
          </ac:spMkLst>
        </pc:spChg>
      </pc:sldChg>
      <pc:sldChg chg="addSp delSp modSp add modNotesTx">
        <pc:chgData name="Michael Lehmann" userId="6cac4e2779018ab4" providerId="LiveId" clId="{47F7D4C4-03AD-A348-9C0C-932EDF754E06}" dt="2019-05-05T10:31:15.863" v="6697" actId="20577"/>
        <pc:sldMkLst>
          <pc:docMk/>
          <pc:sldMk cId="4193892990" sldId="352"/>
        </pc:sldMkLst>
        <pc:spChg chg="mod">
          <ac:chgData name="Michael Lehmann" userId="6cac4e2779018ab4" providerId="LiveId" clId="{47F7D4C4-03AD-A348-9C0C-932EDF754E06}" dt="2019-05-05T10:30:21.709" v="6670" actId="20577"/>
          <ac:spMkLst>
            <pc:docMk/>
            <pc:sldMk cId="4193892990" sldId="352"/>
            <ac:spMk id="2" creationId="{E970E66A-2495-4A9E-8BD1-05C3021443AF}"/>
          </ac:spMkLst>
        </pc:spChg>
        <pc:spChg chg="add mod">
          <ac:chgData name="Michael Lehmann" userId="6cac4e2779018ab4" providerId="LiveId" clId="{47F7D4C4-03AD-A348-9C0C-932EDF754E06}" dt="2019-05-05T10:26:16.401" v="6544" actId="1036"/>
          <ac:spMkLst>
            <pc:docMk/>
            <pc:sldMk cId="4193892990" sldId="352"/>
            <ac:spMk id="19" creationId="{F47AC75B-3E2A-C340-B60B-FE5040616CC4}"/>
          </ac:spMkLst>
        </pc:spChg>
        <pc:spChg chg="add mod">
          <ac:chgData name="Michael Lehmann" userId="6cac4e2779018ab4" providerId="LiveId" clId="{47F7D4C4-03AD-A348-9C0C-932EDF754E06}" dt="2019-05-05T10:25:37.489" v="6531" actId="1035"/>
          <ac:spMkLst>
            <pc:docMk/>
            <pc:sldMk cId="4193892990" sldId="352"/>
            <ac:spMk id="20" creationId="{E124F5CB-CBF4-3342-B597-E25948AFFEB3}"/>
          </ac:spMkLst>
        </pc:spChg>
        <pc:spChg chg="add mod">
          <ac:chgData name="Michael Lehmann" userId="6cac4e2779018ab4" providerId="LiveId" clId="{47F7D4C4-03AD-A348-9C0C-932EDF754E06}" dt="2019-05-05T10:25:37.489" v="6531" actId="1035"/>
          <ac:spMkLst>
            <pc:docMk/>
            <pc:sldMk cId="4193892990" sldId="352"/>
            <ac:spMk id="21" creationId="{1FB91271-60CA-DC4C-B973-5BF2B58F65B3}"/>
          </ac:spMkLst>
        </pc:spChg>
        <pc:spChg chg="add mod">
          <ac:chgData name="Michael Lehmann" userId="6cac4e2779018ab4" providerId="LiveId" clId="{47F7D4C4-03AD-A348-9C0C-932EDF754E06}" dt="2019-05-05T10:25:37.489" v="6531" actId="1035"/>
          <ac:spMkLst>
            <pc:docMk/>
            <pc:sldMk cId="4193892990" sldId="352"/>
            <ac:spMk id="22" creationId="{C08C5A6F-3B1E-C842-BD8E-7FC68861D2D6}"/>
          </ac:spMkLst>
        </pc:spChg>
        <pc:spChg chg="add mod">
          <ac:chgData name="Michael Lehmann" userId="6cac4e2779018ab4" providerId="LiveId" clId="{47F7D4C4-03AD-A348-9C0C-932EDF754E06}" dt="2019-05-05T10:25:37.489" v="6531" actId="1035"/>
          <ac:spMkLst>
            <pc:docMk/>
            <pc:sldMk cId="4193892990" sldId="352"/>
            <ac:spMk id="23" creationId="{8FBAC95E-7F51-984F-ADBB-8C69626B7E39}"/>
          </ac:spMkLst>
        </pc:spChg>
        <pc:spChg chg="add mod">
          <ac:chgData name="Michael Lehmann" userId="6cac4e2779018ab4" providerId="LiveId" clId="{47F7D4C4-03AD-A348-9C0C-932EDF754E06}" dt="2019-05-05T10:25:37.489" v="6531" actId="1035"/>
          <ac:spMkLst>
            <pc:docMk/>
            <pc:sldMk cId="4193892990" sldId="352"/>
            <ac:spMk id="24" creationId="{2AEB0E3D-A1FC-9F40-BFB7-9EFD3C31EE05}"/>
          </ac:spMkLst>
        </pc:spChg>
        <pc:spChg chg="del mod">
          <ac:chgData name="Michael Lehmann" userId="6cac4e2779018ab4" providerId="LiveId" clId="{47F7D4C4-03AD-A348-9C0C-932EDF754E06}" dt="2019-05-05T10:21:17.212" v="6437" actId="478"/>
          <ac:spMkLst>
            <pc:docMk/>
            <pc:sldMk cId="4193892990" sldId="352"/>
            <ac:spMk id="25" creationId="{77634F6B-593D-9944-9E48-A6B5AA84BEAB}"/>
          </ac:spMkLst>
        </pc:spChg>
        <pc:spChg chg="mod">
          <ac:chgData name="Michael Lehmann" userId="6cac4e2779018ab4" providerId="LiveId" clId="{47F7D4C4-03AD-A348-9C0C-932EDF754E06}" dt="2019-05-05T10:26:39.039" v="6548" actId="1076"/>
          <ac:spMkLst>
            <pc:docMk/>
            <pc:sldMk cId="4193892990" sldId="352"/>
            <ac:spMk id="27" creationId="{D3011FE9-13C0-B747-9006-9B6B0C9D1640}"/>
          </ac:spMkLst>
        </pc:spChg>
        <pc:spChg chg="mod">
          <ac:chgData name="Michael Lehmann" userId="6cac4e2779018ab4" providerId="LiveId" clId="{47F7D4C4-03AD-A348-9C0C-932EDF754E06}" dt="2019-05-05T10:30:37.879" v="6674" actId="1036"/>
          <ac:spMkLst>
            <pc:docMk/>
            <pc:sldMk cId="4193892990" sldId="352"/>
            <ac:spMk id="30" creationId="{5CE20A04-152B-C34D-A174-EFC2A627F62D}"/>
          </ac:spMkLst>
        </pc:spChg>
        <pc:spChg chg="mod">
          <ac:chgData name="Michael Lehmann" userId="6cac4e2779018ab4" providerId="LiveId" clId="{47F7D4C4-03AD-A348-9C0C-932EDF754E06}" dt="2019-05-05T10:21:29.743" v="6438" actId="1076"/>
          <ac:spMkLst>
            <pc:docMk/>
            <pc:sldMk cId="4193892990" sldId="352"/>
            <ac:spMk id="40" creationId="{4687033A-7F07-714A-8BBB-D9C5881F21BA}"/>
          </ac:spMkLst>
        </pc:spChg>
        <pc:spChg chg="mod">
          <ac:chgData name="Michael Lehmann" userId="6cac4e2779018ab4" providerId="LiveId" clId="{47F7D4C4-03AD-A348-9C0C-932EDF754E06}" dt="2019-05-05T10:21:29.743" v="6438" actId="1076"/>
          <ac:spMkLst>
            <pc:docMk/>
            <pc:sldMk cId="4193892990" sldId="352"/>
            <ac:spMk id="41" creationId="{8636B02D-9959-B747-B68E-5BE31D9184D3}"/>
          </ac:spMkLst>
        </pc:spChg>
        <pc:spChg chg="mod">
          <ac:chgData name="Michael Lehmann" userId="6cac4e2779018ab4" providerId="LiveId" clId="{47F7D4C4-03AD-A348-9C0C-932EDF754E06}" dt="2019-05-05T10:21:29.743" v="6438" actId="1076"/>
          <ac:spMkLst>
            <pc:docMk/>
            <pc:sldMk cId="4193892990" sldId="352"/>
            <ac:spMk id="42" creationId="{ABB79648-582A-9042-96CF-7F95EB82241C}"/>
          </ac:spMkLst>
        </pc:spChg>
        <pc:spChg chg="mod">
          <ac:chgData name="Michael Lehmann" userId="6cac4e2779018ab4" providerId="LiveId" clId="{47F7D4C4-03AD-A348-9C0C-932EDF754E06}" dt="2019-05-05T10:21:29.743" v="6438" actId="1076"/>
          <ac:spMkLst>
            <pc:docMk/>
            <pc:sldMk cId="4193892990" sldId="352"/>
            <ac:spMk id="43" creationId="{878D06AF-861C-3E4B-A677-36D2353FF089}"/>
          </ac:spMkLst>
        </pc:spChg>
        <pc:picChg chg="add mod">
          <ac:chgData name="Michael Lehmann" userId="6cac4e2779018ab4" providerId="LiveId" clId="{47F7D4C4-03AD-A348-9C0C-932EDF754E06}" dt="2019-05-05T10:29:17.514" v="6579" actId="1076"/>
          <ac:picMkLst>
            <pc:docMk/>
            <pc:sldMk cId="4193892990" sldId="352"/>
            <ac:picMk id="18" creationId="{DC2797DC-C1AC-3246-899B-2BC181F73D5A}"/>
          </ac:picMkLst>
        </pc:picChg>
        <pc:picChg chg="mod">
          <ac:chgData name="Michael Lehmann" userId="6cac4e2779018ab4" providerId="LiveId" clId="{47F7D4C4-03AD-A348-9C0C-932EDF754E06}" dt="2019-05-05T10:21:29.743" v="6438" actId="1076"/>
          <ac:picMkLst>
            <pc:docMk/>
            <pc:sldMk cId="4193892990" sldId="352"/>
            <ac:picMk id="33" creationId="{69FF16AD-AEC6-F249-ACDD-F7D4C31AD03B}"/>
          </ac:picMkLst>
        </pc:picChg>
        <pc:picChg chg="mod">
          <ac:chgData name="Michael Lehmann" userId="6cac4e2779018ab4" providerId="LiveId" clId="{47F7D4C4-03AD-A348-9C0C-932EDF754E06}" dt="2019-05-05T10:21:29.743" v="6438" actId="1076"/>
          <ac:picMkLst>
            <pc:docMk/>
            <pc:sldMk cId="4193892990" sldId="352"/>
            <ac:picMk id="34" creationId="{3939D1C1-E285-3046-9F87-4812AB41CC80}"/>
          </ac:picMkLst>
        </pc:picChg>
        <pc:picChg chg="mod">
          <ac:chgData name="Michael Lehmann" userId="6cac4e2779018ab4" providerId="LiveId" clId="{47F7D4C4-03AD-A348-9C0C-932EDF754E06}" dt="2019-05-05T10:21:29.743" v="6438" actId="1076"/>
          <ac:picMkLst>
            <pc:docMk/>
            <pc:sldMk cId="4193892990" sldId="352"/>
            <ac:picMk id="35" creationId="{F72D1A3F-B801-644B-96FE-EDF48BDC4D47}"/>
          </ac:picMkLst>
        </pc:picChg>
        <pc:picChg chg="mod">
          <ac:chgData name="Michael Lehmann" userId="6cac4e2779018ab4" providerId="LiveId" clId="{47F7D4C4-03AD-A348-9C0C-932EDF754E06}" dt="2019-05-05T10:21:29.743" v="6438" actId="1076"/>
          <ac:picMkLst>
            <pc:docMk/>
            <pc:sldMk cId="4193892990" sldId="352"/>
            <ac:picMk id="36" creationId="{E2224DDB-A0FD-4842-8418-1887AD220E23}"/>
          </ac:picMkLst>
        </pc:picChg>
        <pc:picChg chg="mod">
          <ac:chgData name="Michael Lehmann" userId="6cac4e2779018ab4" providerId="LiveId" clId="{47F7D4C4-03AD-A348-9C0C-932EDF754E06}" dt="2019-05-05T10:21:29.743" v="6438" actId="1076"/>
          <ac:picMkLst>
            <pc:docMk/>
            <pc:sldMk cId="4193892990" sldId="352"/>
            <ac:picMk id="37" creationId="{5BD11FFD-8529-4C42-A067-0976CF91C256}"/>
          </ac:picMkLst>
        </pc:picChg>
        <pc:picChg chg="mod">
          <ac:chgData name="Michael Lehmann" userId="6cac4e2779018ab4" providerId="LiveId" clId="{47F7D4C4-03AD-A348-9C0C-932EDF754E06}" dt="2019-05-05T10:21:29.743" v="6438" actId="1076"/>
          <ac:picMkLst>
            <pc:docMk/>
            <pc:sldMk cId="4193892990" sldId="352"/>
            <ac:picMk id="38" creationId="{89A4275D-39A0-FB4E-B89B-5CA427DF56D4}"/>
          </ac:picMkLst>
        </pc:picChg>
        <pc:picChg chg="mod">
          <ac:chgData name="Michael Lehmann" userId="6cac4e2779018ab4" providerId="LiveId" clId="{47F7D4C4-03AD-A348-9C0C-932EDF754E06}" dt="2019-05-05T10:21:29.743" v="6438" actId="1076"/>
          <ac:picMkLst>
            <pc:docMk/>
            <pc:sldMk cId="4193892990" sldId="352"/>
            <ac:picMk id="39" creationId="{C4D10B17-FBAB-A148-9240-5BC2DFE61A8B}"/>
          </ac:picMkLst>
        </pc:picChg>
        <pc:cxnChg chg="del mod">
          <ac:chgData name="Michael Lehmann" userId="6cac4e2779018ab4" providerId="LiveId" clId="{47F7D4C4-03AD-A348-9C0C-932EDF754E06}" dt="2019-05-05T10:25:53.150" v="6532" actId="478"/>
          <ac:cxnSpMkLst>
            <pc:docMk/>
            <pc:sldMk cId="4193892990" sldId="352"/>
            <ac:cxnSpMk id="32" creationId="{8856853E-498B-FC4D-9E7A-06F23E942DE6}"/>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7C757B64-DB33-411F-BA9A-7FA29C06E9E2}"/>
              </a:ext>
            </a:extLst>
          </p:cNvPr>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stStyle>
          <a:p>
            <a:endParaRPr lang="en-GB" altLang="de-DE"/>
          </a:p>
        </p:txBody>
      </p:sp>
      <p:sp>
        <p:nvSpPr>
          <p:cNvPr id="37891" name="Rectangle 3">
            <a:extLst>
              <a:ext uri="{FF2B5EF4-FFF2-40B4-BE49-F238E27FC236}">
                <a16:creationId xmlns:a16="http://schemas.microsoft.com/office/drawing/2014/main" id="{A0369B67-10CB-42E1-85FB-2590ECE377B2}"/>
              </a:ext>
            </a:extLst>
          </p:cNvPr>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anose="020B0604020202020204" pitchFamily="34" charset="0"/>
              </a:defRPr>
            </a:lvl1pPr>
          </a:lstStyle>
          <a:p>
            <a:endParaRPr lang="en-GB" altLang="de-DE"/>
          </a:p>
        </p:txBody>
      </p:sp>
      <p:sp>
        <p:nvSpPr>
          <p:cNvPr id="37892" name="Rectangle 4">
            <a:extLst>
              <a:ext uri="{FF2B5EF4-FFF2-40B4-BE49-F238E27FC236}">
                <a16:creationId xmlns:a16="http://schemas.microsoft.com/office/drawing/2014/main" id="{188F3617-5406-448A-A8CA-A63C5F9F44F5}"/>
              </a:ext>
            </a:extLst>
          </p:cNvPr>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anose="020B0604020202020204" pitchFamily="34" charset="0"/>
              </a:defRPr>
            </a:lvl1pPr>
          </a:lstStyle>
          <a:p>
            <a:endParaRPr lang="en-GB" altLang="de-DE"/>
          </a:p>
        </p:txBody>
      </p:sp>
      <p:sp>
        <p:nvSpPr>
          <p:cNvPr id="37893" name="Rectangle 5">
            <a:extLst>
              <a:ext uri="{FF2B5EF4-FFF2-40B4-BE49-F238E27FC236}">
                <a16:creationId xmlns:a16="http://schemas.microsoft.com/office/drawing/2014/main" id="{0968D1F4-43A9-4555-AC6A-2A141516DEAB}"/>
              </a:ext>
            </a:extLst>
          </p:cNvPr>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anose="020B0604020202020204" pitchFamily="34" charset="0"/>
              </a:defRPr>
            </a:lvl1pPr>
          </a:lstStyle>
          <a:p>
            <a:fld id="{76468B5D-E9B7-4893-9AD0-A9C00F2CAF89}" type="slidenum">
              <a:rPr lang="en-GB" altLang="de-DE"/>
              <a:pPr/>
              <a:t>‹Nr.›</a:t>
            </a:fld>
            <a:endParaRPr lang="en-GB" altLang="de-DE"/>
          </a:p>
        </p:txBody>
      </p:sp>
    </p:spTree>
    <p:extLst>
      <p:ext uri="{BB962C8B-B14F-4D97-AF65-F5344CB8AC3E}">
        <p14:creationId xmlns:p14="http://schemas.microsoft.com/office/powerpoint/2010/main" val="19212994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7E7BC8DF-1116-4C10-AA23-5FA230C078BD}"/>
              </a:ext>
            </a:extLst>
          </p:cNvPr>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stStyle>
          <a:p>
            <a:endParaRPr lang="en-GB" altLang="de-DE"/>
          </a:p>
        </p:txBody>
      </p:sp>
      <p:sp>
        <p:nvSpPr>
          <p:cNvPr id="36867" name="Rectangle 3">
            <a:extLst>
              <a:ext uri="{FF2B5EF4-FFF2-40B4-BE49-F238E27FC236}">
                <a16:creationId xmlns:a16="http://schemas.microsoft.com/office/drawing/2014/main" id="{4CE364E3-5148-4625-93BD-80A980CC5A92}"/>
              </a:ext>
            </a:extLst>
          </p:cNvPr>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anose="020B0604020202020204" pitchFamily="34" charset="0"/>
              </a:defRPr>
            </a:lvl1pPr>
          </a:lstStyle>
          <a:p>
            <a:endParaRPr lang="en-GB" altLang="de-DE"/>
          </a:p>
        </p:txBody>
      </p:sp>
      <p:sp>
        <p:nvSpPr>
          <p:cNvPr id="36868" name="Rectangle 4">
            <a:extLst>
              <a:ext uri="{FF2B5EF4-FFF2-40B4-BE49-F238E27FC236}">
                <a16:creationId xmlns:a16="http://schemas.microsoft.com/office/drawing/2014/main" id="{718DB6FA-82BC-4F50-80AC-DE2C2FAC3A36}"/>
              </a:ext>
            </a:extLst>
          </p:cNvPr>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a:extLst>
              <a:ext uri="{FF2B5EF4-FFF2-40B4-BE49-F238E27FC236}">
                <a16:creationId xmlns:a16="http://schemas.microsoft.com/office/drawing/2014/main" id="{74AEF173-A413-40DC-97F3-38A4AD3FE563}"/>
              </a:ext>
            </a:extLst>
          </p:cNvPr>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de-DE"/>
              <a:t>Click to edit Master text styles</a:t>
            </a:r>
          </a:p>
          <a:p>
            <a:pPr lvl="1"/>
            <a:r>
              <a:rPr lang="en-GB" altLang="de-DE"/>
              <a:t>Second level</a:t>
            </a:r>
          </a:p>
          <a:p>
            <a:pPr lvl="2"/>
            <a:r>
              <a:rPr lang="en-GB" altLang="de-DE"/>
              <a:t>Third level</a:t>
            </a:r>
          </a:p>
          <a:p>
            <a:pPr lvl="3"/>
            <a:r>
              <a:rPr lang="en-GB" altLang="de-DE"/>
              <a:t>Fourth level</a:t>
            </a:r>
          </a:p>
          <a:p>
            <a:pPr lvl="4"/>
            <a:r>
              <a:rPr lang="en-GB" altLang="de-DE"/>
              <a:t>Fifth level</a:t>
            </a:r>
          </a:p>
        </p:txBody>
      </p:sp>
      <p:sp>
        <p:nvSpPr>
          <p:cNvPr id="36870" name="Rectangle 6">
            <a:extLst>
              <a:ext uri="{FF2B5EF4-FFF2-40B4-BE49-F238E27FC236}">
                <a16:creationId xmlns:a16="http://schemas.microsoft.com/office/drawing/2014/main" id="{72C7140F-7411-44A0-BDFD-AE394FED80D7}"/>
              </a:ext>
            </a:extLst>
          </p:cNvPr>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anose="020B0604020202020204" pitchFamily="34" charset="0"/>
              </a:defRPr>
            </a:lvl1pPr>
          </a:lstStyle>
          <a:p>
            <a:endParaRPr lang="en-GB" altLang="de-DE"/>
          </a:p>
        </p:txBody>
      </p:sp>
      <p:sp>
        <p:nvSpPr>
          <p:cNvPr id="36871" name="Rectangle 7">
            <a:extLst>
              <a:ext uri="{FF2B5EF4-FFF2-40B4-BE49-F238E27FC236}">
                <a16:creationId xmlns:a16="http://schemas.microsoft.com/office/drawing/2014/main" id="{0EE953CC-F697-4DF4-8E81-26274ED8F823}"/>
              </a:ext>
            </a:extLst>
          </p:cNvPr>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anose="020B0604020202020204" pitchFamily="34" charset="0"/>
              </a:defRPr>
            </a:lvl1pPr>
          </a:lstStyle>
          <a:p>
            <a:fld id="{C73E5142-0628-4B72-B7AA-0B514D5F823B}" type="slidenum">
              <a:rPr lang="en-GB" altLang="de-DE"/>
              <a:pPr/>
              <a:t>‹Nr.›</a:t>
            </a:fld>
            <a:endParaRPr lang="en-GB" altLang="de-DE"/>
          </a:p>
        </p:txBody>
      </p:sp>
    </p:spTree>
    <p:extLst>
      <p:ext uri="{BB962C8B-B14F-4D97-AF65-F5344CB8AC3E}">
        <p14:creationId xmlns:p14="http://schemas.microsoft.com/office/powerpoint/2010/main" val="30433765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latin typeface="Arial"/>
                <a:cs typeface="Arial"/>
              </a:rPr>
              <a:t>Overall learning objective module 3: Data is the currency of the digital transformation and needs to be contextualized within layers of </a:t>
            </a:r>
            <a:r>
              <a:rPr lang="en-US" dirty="0" err="1">
                <a:latin typeface="Arial"/>
                <a:cs typeface="Arial"/>
              </a:rPr>
              <a:t>DevCo</a:t>
            </a:r>
            <a:endParaRPr lang="de-DE" dirty="0">
              <a:latin typeface="Arial"/>
              <a:cs typeface="Arial"/>
            </a:endParaRPr>
          </a:p>
          <a:p>
            <a:endParaRPr lang="de-DE" dirty="0">
              <a:cs typeface="Arial"/>
            </a:endParaRPr>
          </a:p>
          <a:p>
            <a:endParaRPr lang="en-US" dirty="0">
              <a:latin typeface="Arial"/>
              <a:cs typeface="Arial"/>
            </a:endParaRPr>
          </a:p>
        </p:txBody>
      </p:sp>
      <p:sp>
        <p:nvSpPr>
          <p:cNvPr id="4" name="Foliennummernplatzhalter 3"/>
          <p:cNvSpPr>
            <a:spLocks noGrp="1"/>
          </p:cNvSpPr>
          <p:nvPr>
            <p:ph type="sldNum" sz="quarter" idx="10"/>
          </p:nvPr>
        </p:nvSpPr>
        <p:spPr/>
        <p:txBody>
          <a:bodyPr/>
          <a:lstStyle/>
          <a:p>
            <a:fld id="{C73E5142-0628-4B72-B7AA-0B514D5F823B}" type="slidenum">
              <a:rPr lang="en-GB" altLang="de-DE" smtClean="0"/>
              <a:pPr/>
              <a:t>1</a:t>
            </a:fld>
            <a:endParaRPr lang="en-GB" altLang="de-DE"/>
          </a:p>
        </p:txBody>
      </p:sp>
    </p:spTree>
    <p:extLst>
      <p:ext uri="{BB962C8B-B14F-4D97-AF65-F5344CB8AC3E}">
        <p14:creationId xmlns:p14="http://schemas.microsoft.com/office/powerpoint/2010/main" val="1892107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cs typeface="Arial"/>
              </a:rPr>
              <a:t>Key message</a:t>
            </a:r>
            <a:r>
              <a:rPr lang="en-US" baseline="0" dirty="0">
                <a:latin typeface="Arial"/>
                <a:cs typeface="Arial"/>
              </a:rPr>
              <a:t> </a:t>
            </a:r>
            <a:r>
              <a:rPr lang="en-US" dirty="0">
                <a:latin typeface="Arial"/>
                <a:cs typeface="Arial"/>
              </a:rPr>
              <a:t>module 3.1: </a:t>
            </a:r>
            <a:r>
              <a:rPr lang="en-US" sz="1200" kern="1200" dirty="0">
                <a:solidFill>
                  <a:schemeClr val="tx1"/>
                </a:solidFill>
                <a:effectLst/>
                <a:latin typeface="Arial" panose="020B0604020202020204" pitchFamily="34" charset="0"/>
                <a:ea typeface="+mn-ea"/>
                <a:cs typeface="+mn-cs"/>
              </a:rPr>
              <a:t>Data is the raw</a:t>
            </a:r>
            <a:r>
              <a:rPr lang="en-US" sz="1200" kern="1200" baseline="0" dirty="0">
                <a:solidFill>
                  <a:schemeClr val="tx1"/>
                </a:solidFill>
                <a:effectLst/>
                <a:latin typeface="Arial" panose="020B0604020202020204" pitchFamily="34" charset="0"/>
                <a:ea typeface="+mn-ea"/>
                <a:cs typeface="+mn-cs"/>
              </a:rPr>
              <a:t> material </a:t>
            </a:r>
            <a:r>
              <a:rPr lang="en-US" sz="1200" kern="1200" dirty="0">
                <a:solidFill>
                  <a:schemeClr val="tx1"/>
                </a:solidFill>
                <a:effectLst/>
                <a:latin typeface="Arial" panose="020B0604020202020204" pitchFamily="34" charset="0"/>
                <a:ea typeface="+mn-ea"/>
                <a:cs typeface="+mn-cs"/>
              </a:rPr>
              <a:t>for the </a:t>
            </a:r>
            <a:r>
              <a:rPr lang="de-DE" sz="1200" kern="1200" dirty="0">
                <a:solidFill>
                  <a:schemeClr val="tx1"/>
                </a:solidFill>
                <a:effectLst/>
                <a:latin typeface="Arial" panose="020B0604020202020204" pitchFamily="34" charset="0"/>
                <a:ea typeface="+mn-ea"/>
                <a:cs typeface="+mn-cs"/>
              </a:rPr>
              <a:t>digital </a:t>
            </a:r>
            <a:r>
              <a:rPr lang="de-DE" sz="1200" kern="1200" dirty="0" err="1">
                <a:solidFill>
                  <a:schemeClr val="tx1"/>
                </a:solidFill>
                <a:effectLst/>
                <a:latin typeface="Arial" panose="020B0604020202020204" pitchFamily="34" charset="0"/>
                <a:ea typeface="+mn-ea"/>
                <a:cs typeface="+mn-cs"/>
              </a:rPr>
              <a:t>economy</a:t>
            </a:r>
            <a:r>
              <a:rPr lang="de-DE" sz="1200" kern="1200" dirty="0">
                <a:solidFill>
                  <a:schemeClr val="tx1"/>
                </a:solidFill>
                <a:effectLst/>
                <a:latin typeface="Arial" panose="020B0604020202020204" pitchFamily="34" charset="0"/>
                <a:ea typeface="+mn-ea"/>
                <a:cs typeface="+mn-cs"/>
              </a:rPr>
              <a:t> </a:t>
            </a:r>
          </a:p>
          <a:p>
            <a:endParaRPr lang="de-DE" dirty="0">
              <a:cs typeface="Arial"/>
            </a:endParaRPr>
          </a:p>
        </p:txBody>
      </p:sp>
      <p:sp>
        <p:nvSpPr>
          <p:cNvPr id="4" name="Slide Number Placeholder 3"/>
          <p:cNvSpPr>
            <a:spLocks noGrp="1"/>
          </p:cNvSpPr>
          <p:nvPr>
            <p:ph type="sldNum" sz="quarter" idx="5"/>
          </p:nvPr>
        </p:nvSpPr>
        <p:spPr/>
        <p:txBody>
          <a:bodyPr/>
          <a:lstStyle/>
          <a:p>
            <a:fld id="{C73E5142-0628-4B72-B7AA-0B514D5F823B}" type="slidenum">
              <a:rPr lang="en-GB" altLang="de-DE" smtClean="0"/>
              <a:pPr/>
              <a:t>2</a:t>
            </a:fld>
            <a:endParaRPr lang="en-GB" altLang="de-DE"/>
          </a:p>
        </p:txBody>
      </p:sp>
    </p:spTree>
    <p:extLst>
      <p:ext uri="{BB962C8B-B14F-4D97-AF65-F5344CB8AC3E}">
        <p14:creationId xmlns:p14="http://schemas.microsoft.com/office/powerpoint/2010/main" val="3869302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de-DE" sz="1200" b="1" kern="1200" dirty="0">
                <a:solidFill>
                  <a:schemeClr val="tx1"/>
                </a:solidFill>
                <a:effectLst/>
                <a:latin typeface="Arial" panose="020B0604020202020204" pitchFamily="34" charset="0"/>
                <a:ea typeface="+mn-ea"/>
                <a:cs typeface="+mn-cs"/>
              </a:rPr>
              <a:t>Background:</a:t>
            </a:r>
          </a:p>
          <a:p>
            <a:pPr marL="0" marR="0" indent="0" algn="l" defTabSz="914400" rtl="0" eaLnBrk="1" fontAlgn="base" latinLnBrk="0" hangingPunct="1">
              <a:lnSpc>
                <a:spcPct val="100000"/>
              </a:lnSpc>
              <a:spcBef>
                <a:spcPct val="30000"/>
              </a:spcBef>
              <a:spcAft>
                <a:spcPct val="0"/>
              </a:spcAft>
              <a:buClrTx/>
              <a:buSzTx/>
              <a:buFontTx/>
              <a:buNone/>
              <a:tabLst/>
              <a:defRPr/>
            </a:pPr>
            <a:endParaRPr lang="de-DE" sz="1200" kern="1200" dirty="0">
              <a:solidFill>
                <a:schemeClr val="tx1"/>
              </a:solidFill>
              <a:effectLst/>
              <a:latin typeface="Arial" panose="020B0604020202020204"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de-DE" sz="1200" kern="1200" dirty="0" err="1">
                <a:solidFill>
                  <a:schemeClr val="tx1"/>
                </a:solidFill>
                <a:effectLst/>
                <a:latin typeface="Arial" panose="020B0604020202020204" pitchFamily="34" charset="0"/>
                <a:ea typeface="+mn-ea"/>
                <a:cs typeface="+mn-cs"/>
              </a:rPr>
              <a:t>Polling</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or</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short</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entry</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discussion</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to</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the</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topic</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From</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your</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point</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of</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view</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who</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controls</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our</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date</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Firms</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governments</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or</a:t>
            </a:r>
            <a:r>
              <a:rPr lang="de-DE" sz="1200" kern="1200" baseline="0" dirty="0">
                <a:solidFill>
                  <a:schemeClr val="tx1"/>
                </a:solidFill>
                <a:effectLst/>
                <a:latin typeface="Arial" panose="020B0604020202020204" pitchFamily="34" charset="0"/>
                <a:ea typeface="+mn-ea"/>
                <a:cs typeface="+mn-cs"/>
              </a:rPr>
              <a:t> </a:t>
            </a:r>
            <a:r>
              <a:rPr lang="de-DE" sz="1200" kern="1200" baseline="0" dirty="0" err="1">
                <a:solidFill>
                  <a:schemeClr val="tx1"/>
                </a:solidFill>
                <a:effectLst/>
                <a:latin typeface="Arial" panose="020B0604020202020204" pitchFamily="34" charset="0"/>
                <a:ea typeface="+mn-ea"/>
                <a:cs typeface="+mn-cs"/>
              </a:rPr>
              <a:t>users</a:t>
            </a:r>
            <a:r>
              <a:rPr lang="de-DE" sz="1200" kern="1200" baseline="0" dirty="0">
                <a:solidFill>
                  <a:schemeClr val="tx1"/>
                </a:solidFill>
                <a:effectLst/>
                <a:latin typeface="Arial" panose="020B0604020202020204" pitchFamily="34" charset="0"/>
                <a:ea typeface="+mn-ea"/>
                <a:cs typeface="+mn-cs"/>
              </a:rPr>
              <a:t>? </a:t>
            </a:r>
          </a:p>
          <a:p>
            <a:pPr marL="0" marR="0" indent="0" algn="l" defTabSz="914400" rtl="0" eaLnBrk="1" fontAlgn="base" latinLnBrk="0" hangingPunct="1">
              <a:lnSpc>
                <a:spcPct val="100000"/>
              </a:lnSpc>
              <a:spcBef>
                <a:spcPct val="30000"/>
              </a:spcBef>
              <a:spcAft>
                <a:spcPct val="0"/>
              </a:spcAft>
              <a:buClrTx/>
              <a:buSzTx/>
              <a:buFontTx/>
              <a:buNone/>
              <a:tabLst/>
              <a:defRPr/>
            </a:pPr>
            <a:endParaRPr lang="de-DE" sz="1200" b="1" kern="1200" dirty="0">
              <a:solidFill>
                <a:schemeClr val="tx1"/>
              </a:solidFill>
              <a:effectLst/>
              <a:latin typeface="Arial" panose="020B0604020202020204"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de-DE" sz="1200" b="1" kern="1200" dirty="0">
                <a:solidFill>
                  <a:schemeClr val="tx1"/>
                </a:solidFill>
                <a:effectLst/>
                <a:latin typeface="Arial" panose="020B0604020202020204" pitchFamily="34" charset="0"/>
                <a:ea typeface="+mn-ea"/>
                <a:cs typeface="+mn-cs"/>
              </a:rPr>
              <a:t>Background/</a:t>
            </a:r>
            <a:r>
              <a:rPr lang="de-DE" sz="1200" b="1" kern="1200" dirty="0" err="1">
                <a:solidFill>
                  <a:schemeClr val="tx1"/>
                </a:solidFill>
                <a:effectLst/>
                <a:latin typeface="Arial" panose="020B0604020202020204" pitchFamily="34" charset="0"/>
                <a:ea typeface="+mn-ea"/>
                <a:cs typeface="+mn-cs"/>
              </a:rPr>
              <a:t>current</a:t>
            </a:r>
            <a:r>
              <a:rPr lang="de-DE" sz="1200" b="1" kern="1200" baseline="0" dirty="0">
                <a:solidFill>
                  <a:schemeClr val="tx1"/>
                </a:solidFill>
                <a:effectLst/>
                <a:latin typeface="Arial" panose="020B0604020202020204" pitchFamily="34" charset="0"/>
                <a:ea typeface="+mn-ea"/>
                <a:cs typeface="+mn-cs"/>
              </a:rPr>
              <a:t> </a:t>
            </a:r>
            <a:r>
              <a:rPr lang="de-DE" sz="1200" b="1" kern="1200" baseline="0" dirty="0" err="1">
                <a:solidFill>
                  <a:schemeClr val="tx1"/>
                </a:solidFill>
                <a:effectLst/>
                <a:latin typeface="Arial" panose="020B0604020202020204" pitchFamily="34" charset="0"/>
                <a:ea typeface="+mn-ea"/>
                <a:cs typeface="+mn-cs"/>
              </a:rPr>
              <a:t>discussion</a:t>
            </a:r>
            <a:r>
              <a:rPr lang="de-DE" sz="1200" b="1" kern="1200" baseline="0" dirty="0">
                <a:solidFill>
                  <a:schemeClr val="tx1"/>
                </a:solidFill>
                <a:effectLst/>
                <a:latin typeface="Arial" panose="020B0604020202020204" pitchFamily="34" charset="0"/>
                <a:ea typeface="+mn-ea"/>
                <a:cs typeface="+mn-cs"/>
              </a:rPr>
              <a:t> </a:t>
            </a:r>
            <a:r>
              <a:rPr lang="de-DE" sz="1200" b="1" kern="1200" baseline="0" dirty="0" err="1">
                <a:solidFill>
                  <a:schemeClr val="tx1"/>
                </a:solidFill>
                <a:effectLst/>
                <a:latin typeface="Arial" panose="020B0604020202020204" pitchFamily="34" charset="0"/>
                <a:ea typeface="+mn-ea"/>
                <a:cs typeface="+mn-cs"/>
              </a:rPr>
              <a:t>lines</a:t>
            </a:r>
            <a:r>
              <a:rPr lang="de-DE" sz="1200" b="1" kern="1200" dirty="0">
                <a:solidFill>
                  <a:schemeClr val="tx1"/>
                </a:solidFill>
                <a:effectLst/>
                <a:latin typeface="Arial" panose="020B0604020202020204" pitchFamily="34" charset="0"/>
                <a:ea typeface="+mn-ea"/>
                <a:cs typeface="+mn-cs"/>
              </a:rPr>
              <a:t> (also </a:t>
            </a:r>
            <a:r>
              <a:rPr lang="de-DE" sz="1200" b="1" kern="1200" dirty="0" err="1">
                <a:solidFill>
                  <a:schemeClr val="tx1"/>
                </a:solidFill>
                <a:effectLst/>
                <a:latin typeface="Arial" panose="020B0604020202020204" pitchFamily="34" charset="0"/>
                <a:ea typeface="+mn-ea"/>
                <a:cs typeface="+mn-cs"/>
              </a:rPr>
              <a:t>to</a:t>
            </a:r>
            <a:r>
              <a:rPr lang="de-DE" sz="1200" b="1" kern="1200" baseline="0" dirty="0">
                <a:solidFill>
                  <a:schemeClr val="tx1"/>
                </a:solidFill>
                <a:effectLst/>
                <a:latin typeface="Arial" panose="020B0604020202020204" pitchFamily="34" charset="0"/>
                <a:ea typeface="+mn-ea"/>
                <a:cs typeface="+mn-cs"/>
              </a:rPr>
              <a:t> </a:t>
            </a:r>
            <a:r>
              <a:rPr lang="de-DE" sz="1200" b="1" kern="1200" baseline="0" dirty="0" err="1">
                <a:solidFill>
                  <a:schemeClr val="tx1"/>
                </a:solidFill>
                <a:effectLst/>
                <a:latin typeface="Arial" panose="020B0604020202020204" pitchFamily="34" charset="0"/>
                <a:ea typeface="+mn-ea"/>
                <a:cs typeface="+mn-cs"/>
              </a:rPr>
              <a:t>trigger</a:t>
            </a:r>
            <a:r>
              <a:rPr lang="de-DE" sz="1200" b="1" kern="1200" baseline="0" dirty="0">
                <a:solidFill>
                  <a:schemeClr val="tx1"/>
                </a:solidFill>
                <a:effectLst/>
                <a:latin typeface="Arial" panose="020B0604020202020204" pitchFamily="34" charset="0"/>
                <a:ea typeface="+mn-ea"/>
                <a:cs typeface="+mn-cs"/>
              </a:rPr>
              <a:t> </a:t>
            </a:r>
            <a:r>
              <a:rPr lang="de-DE" sz="1200" b="1" kern="1200" baseline="0" dirty="0" err="1">
                <a:solidFill>
                  <a:schemeClr val="tx1"/>
                </a:solidFill>
                <a:effectLst/>
                <a:latin typeface="Arial" panose="020B0604020202020204" pitchFamily="34" charset="0"/>
                <a:ea typeface="+mn-ea"/>
                <a:cs typeface="+mn-cs"/>
              </a:rPr>
              <a:t>discussion</a:t>
            </a:r>
            <a:r>
              <a:rPr lang="de-DE" sz="1200" b="1" kern="1200" baseline="0" dirty="0">
                <a:solidFill>
                  <a:schemeClr val="tx1"/>
                </a:solidFill>
                <a:effectLst/>
                <a:latin typeface="Arial" panose="020B0604020202020204" pitchFamily="34" charset="0"/>
                <a:ea typeface="+mn-ea"/>
                <a:cs typeface="+mn-cs"/>
              </a:rPr>
              <a:t>)</a:t>
            </a:r>
            <a:r>
              <a:rPr lang="de-DE" sz="1200" b="1" kern="1200" dirty="0">
                <a:solidFill>
                  <a:schemeClr val="tx1"/>
                </a:solidFill>
                <a:effectLst/>
                <a:latin typeface="Arial" panose="020B0604020202020204" pitchFamily="34" charset="0"/>
                <a:ea typeface="+mn-ea"/>
                <a:cs typeface="+mn-cs"/>
              </a:rPr>
              <a:t>:</a:t>
            </a:r>
            <a:r>
              <a:rPr lang="de-DE" sz="1200" b="1" kern="1200" baseline="0" dirty="0">
                <a:solidFill>
                  <a:schemeClr val="tx1"/>
                </a:solidFill>
                <a:effectLst/>
                <a:latin typeface="Arial" panose="020B0604020202020204" pitchFamily="34" charset="0"/>
                <a:ea typeface="+mn-ea"/>
                <a:cs typeface="+mn-cs"/>
              </a:rPr>
              <a:t> </a:t>
            </a:r>
          </a:p>
          <a:p>
            <a:pPr marL="171450" marR="0" indent="-171450" algn="l" defTabSz="914400" rtl="0" eaLnBrk="1" fontAlgn="base" latinLnBrk="0" hangingPunct="1">
              <a:lnSpc>
                <a:spcPct val="100000"/>
              </a:lnSpc>
              <a:spcBef>
                <a:spcPct val="30000"/>
              </a:spcBef>
              <a:spcAft>
                <a:spcPct val="0"/>
              </a:spcAft>
              <a:buClrTx/>
              <a:buSzTx/>
              <a:buFont typeface="Arial" charset="0"/>
              <a:buChar char="•"/>
              <a:tabLst/>
              <a:defRPr/>
            </a:pPr>
            <a:r>
              <a:rPr lang="de-DE" sz="1200" kern="1200" dirty="0" err="1">
                <a:solidFill>
                  <a:schemeClr val="tx1"/>
                </a:solidFill>
                <a:effectLst/>
                <a:latin typeface="Arial" panose="020B0604020202020204" pitchFamily="34" charset="0"/>
                <a:ea typeface="+mn-ea"/>
                <a:cs typeface="+mn-cs"/>
              </a:rPr>
              <a:t>No</a:t>
            </a:r>
            <a:r>
              <a:rPr lang="de-DE" sz="1200" kern="1200" dirty="0">
                <a:solidFill>
                  <a:schemeClr val="tx1"/>
                </a:solidFill>
                <a:effectLst/>
                <a:latin typeface="Arial" panose="020B0604020202020204" pitchFamily="34" charset="0"/>
                <a:ea typeface="+mn-ea"/>
                <a:cs typeface="+mn-cs"/>
              </a:rPr>
              <a:t> global </a:t>
            </a:r>
            <a:r>
              <a:rPr lang="de-DE" sz="1200" kern="1200" dirty="0" err="1">
                <a:solidFill>
                  <a:schemeClr val="tx1"/>
                </a:solidFill>
                <a:effectLst/>
                <a:latin typeface="Arial" panose="020B0604020202020204" pitchFamily="34" charset="0"/>
                <a:ea typeface="+mn-ea"/>
                <a:cs typeface="+mn-cs"/>
              </a:rPr>
              <a:t>consensus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yet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exists</a:t>
            </a:r>
            <a:r>
              <a:rPr lang="de-DE" sz="1200" kern="1200" dirty="0">
                <a:solidFill>
                  <a:schemeClr val="tx1"/>
                </a:solidFill>
                <a:effectLst/>
                <a:latin typeface="Arial" panose="020B0604020202020204" pitchFamily="34" charset="0"/>
                <a:ea typeface="+mn-ea"/>
                <a:cs typeface="+mn-cs"/>
              </a:rPr>
              <a:t> on </a:t>
            </a:r>
            <a:r>
              <a:rPr lang="de-DE" sz="1200" kern="1200" dirty="0" err="1">
                <a:solidFill>
                  <a:schemeClr val="tx1"/>
                </a:solidFill>
                <a:effectLst/>
                <a:latin typeface="Arial" panose="020B0604020202020204" pitchFamily="34" charset="0"/>
                <a:ea typeface="+mn-ea"/>
                <a:cs typeface="+mn-cs"/>
              </a:rPr>
              <a:t>the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extent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to</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which</a:t>
            </a:r>
            <a:r>
              <a:rPr lang="de-DE" sz="1200" kern="1200" dirty="0">
                <a:solidFill>
                  <a:schemeClr val="tx1"/>
                </a:solidFill>
                <a:effectLst/>
                <a:latin typeface="Arial" panose="020B0604020202020204" pitchFamily="34" charset="0"/>
                <a:ea typeface="+mn-ea"/>
                <a:cs typeface="+mn-cs"/>
              </a:rPr>
              <a:t> private </a:t>
            </a:r>
            <a:r>
              <a:rPr lang="de-DE" sz="1200" kern="1200" dirty="0" err="1">
                <a:solidFill>
                  <a:schemeClr val="tx1"/>
                </a:solidFill>
                <a:effectLst/>
                <a:latin typeface="Arial" panose="020B0604020202020204" pitchFamily="34" charset="0"/>
                <a:ea typeface="+mn-ea"/>
                <a:cs typeface="+mn-cs"/>
              </a:rPr>
              <a:t>firms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that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mine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data</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about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individuals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should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be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free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to</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use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data</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for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profit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and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to</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improve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services</a:t>
            </a:r>
            <a:r>
              <a:rPr lang="de-DE" sz="1200" kern="1200" dirty="0">
                <a:solidFill>
                  <a:schemeClr val="tx1"/>
                </a:solidFill>
                <a:effectLst/>
                <a:latin typeface="Arial" panose="020B0604020202020204" pitchFamily="34" charset="0"/>
                <a:ea typeface="+mn-ea"/>
                <a:cs typeface="+mn-cs"/>
              </a:rPr>
              <a:t>. </a:t>
            </a:r>
          </a:p>
          <a:p>
            <a:pPr marL="171450" marR="0" indent="-171450" algn="l" defTabSz="914400" rtl="0" eaLnBrk="1" fontAlgn="base" latinLnBrk="0" hangingPunct="1">
              <a:lnSpc>
                <a:spcPct val="100000"/>
              </a:lnSpc>
              <a:spcBef>
                <a:spcPct val="30000"/>
              </a:spcBef>
              <a:spcAft>
                <a:spcPct val="0"/>
              </a:spcAft>
              <a:buClrTx/>
              <a:buSzTx/>
              <a:buFont typeface="Arial" charset="0"/>
              <a:buChar char="•"/>
              <a:tabLst/>
              <a:defRPr/>
            </a:pPr>
            <a:r>
              <a:rPr lang="de-DE" sz="1200" kern="1200" dirty="0" err="1">
                <a:solidFill>
                  <a:schemeClr val="tx1"/>
                </a:solidFill>
                <a:effectLst/>
                <a:latin typeface="Arial" panose="020B0604020202020204" pitchFamily="34" charset="0"/>
                <a:ea typeface="+mn-ea"/>
                <a:cs typeface="+mn-cs"/>
              </a:rPr>
              <a:t>Some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governments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argue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that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data</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from</a:t>
            </a:r>
            <a:r>
              <a:rPr lang="de-DE" sz="1200" kern="1200" dirty="0">
                <a:solidFill>
                  <a:schemeClr val="tx1"/>
                </a:solidFill>
                <a:effectLst/>
                <a:latin typeface="Arial" panose="020B0604020202020204" pitchFamily="34" charset="0"/>
                <a:ea typeface="+mn-ea"/>
                <a:cs typeface="+mn-cs"/>
              </a:rPr>
              <a:t> a </a:t>
            </a:r>
            <a:r>
              <a:rPr lang="de-DE" sz="1200" kern="1200" dirty="0" err="1">
                <a:solidFill>
                  <a:schemeClr val="tx1"/>
                </a:solidFill>
                <a:effectLst/>
                <a:latin typeface="Arial" panose="020B0604020202020204" pitchFamily="34" charset="0"/>
                <a:ea typeface="+mn-ea"/>
                <a:cs typeface="+mn-cs"/>
              </a:rPr>
              <a:t>country’s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citizens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belongs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to</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those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citizens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and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should</a:t>
            </a:r>
            <a:r>
              <a:rPr lang="de-DE" sz="1200" kern="1200" baseline="0" dirty="0">
                <a:solidFill>
                  <a:schemeClr val="tx1"/>
                </a:solidFill>
                <a:effectLst/>
                <a:latin typeface="Arial" panose="020B0604020202020204" pitchFamily="34" charset="0"/>
                <a:ea typeface="+mn-ea"/>
                <a:cs typeface="+mn-cs"/>
              </a:rPr>
              <a:t> </a:t>
            </a:r>
            <a:r>
              <a:rPr lang="de-DE" sz="1200" kern="1200" dirty="0">
                <a:solidFill>
                  <a:schemeClr val="tx1"/>
                </a:solidFill>
                <a:effectLst/>
                <a:latin typeface="Arial" panose="020B0604020202020204" pitchFamily="34" charset="0"/>
                <a:ea typeface="+mn-ea"/>
                <a:cs typeface="+mn-cs"/>
              </a:rPr>
              <a:t>not </a:t>
            </a:r>
            <a:r>
              <a:rPr lang="de-DE" sz="1200" kern="1200" dirty="0" err="1">
                <a:solidFill>
                  <a:schemeClr val="tx1"/>
                </a:solidFill>
                <a:effectLst/>
                <a:latin typeface="Arial" panose="020B0604020202020204" pitchFamily="34" charset="0"/>
                <a:ea typeface="+mn-ea"/>
                <a:cs typeface="+mn-cs"/>
              </a:rPr>
              <a:t>leave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country</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without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permission</a:t>
            </a:r>
            <a:r>
              <a:rPr lang="de-DE" sz="1200" kern="1200" dirty="0">
                <a:solidFill>
                  <a:schemeClr val="tx1"/>
                </a:solidFill>
                <a:effectLst/>
                <a:latin typeface="Arial" panose="020B0604020202020204" pitchFamily="34" charset="0"/>
                <a:ea typeface="+mn-ea"/>
                <a:cs typeface="+mn-cs"/>
              </a:rPr>
              <a:t>. </a:t>
            </a:r>
          </a:p>
          <a:p>
            <a:pPr marL="171450" marR="0" indent="-171450" algn="l" defTabSz="914400" rtl="0" eaLnBrk="1" fontAlgn="base" latinLnBrk="0" hangingPunct="1">
              <a:lnSpc>
                <a:spcPct val="100000"/>
              </a:lnSpc>
              <a:spcBef>
                <a:spcPct val="30000"/>
              </a:spcBef>
              <a:spcAft>
                <a:spcPct val="0"/>
              </a:spcAft>
              <a:buClrTx/>
              <a:buSzTx/>
              <a:buFont typeface="Arial" charset="0"/>
              <a:buChar char="•"/>
              <a:tabLst/>
              <a:defRPr/>
            </a:pPr>
            <a:r>
              <a:rPr lang="de-DE" sz="1200" kern="1200" dirty="0">
                <a:solidFill>
                  <a:schemeClr val="tx1"/>
                </a:solidFill>
                <a:effectLst/>
                <a:latin typeface="Arial" panose="020B0604020202020204" pitchFamily="34" charset="0"/>
                <a:ea typeface="+mn-ea"/>
                <a:cs typeface="+mn-cs"/>
              </a:rPr>
              <a:t>Data </a:t>
            </a:r>
            <a:r>
              <a:rPr lang="de-DE" sz="1200" kern="1200" dirty="0" err="1">
                <a:solidFill>
                  <a:schemeClr val="tx1"/>
                </a:solidFill>
                <a:effectLst/>
                <a:latin typeface="Arial" panose="020B0604020202020204" pitchFamily="34" charset="0"/>
                <a:ea typeface="+mn-ea"/>
                <a:cs typeface="+mn-cs"/>
              </a:rPr>
              <a:t>dependency</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leads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to</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new</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risks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of</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exclusion</a:t>
            </a:r>
            <a:r>
              <a:rPr lang="de-DE" sz="1200" kern="1200" dirty="0">
                <a:solidFill>
                  <a:schemeClr val="tx1"/>
                </a:solidFill>
                <a:effectLst/>
                <a:latin typeface="Arial" panose="020B0604020202020204" pitchFamily="34" charset="0"/>
                <a:ea typeface="+mn-ea"/>
                <a:cs typeface="+mn-cs"/>
              </a:rPr>
              <a:t>. The </a:t>
            </a:r>
            <a:r>
              <a:rPr lang="de-DE" sz="1200" kern="1200" dirty="0" err="1">
                <a:solidFill>
                  <a:schemeClr val="tx1"/>
                </a:solidFill>
                <a:effectLst/>
                <a:latin typeface="Arial" panose="020B0604020202020204" pitchFamily="34" charset="0"/>
                <a:ea typeface="+mn-ea"/>
                <a:cs typeface="+mn-cs"/>
              </a:rPr>
              <a:t>data</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poor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who</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leave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little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or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no</a:t>
            </a:r>
            <a:r>
              <a:rPr lang="de-DE" sz="1200" kern="1200" dirty="0">
                <a:solidFill>
                  <a:schemeClr val="tx1"/>
                </a:solidFill>
                <a:effectLst/>
                <a:latin typeface="Arial" panose="020B0604020202020204" pitchFamily="34" charset="0"/>
                <a:ea typeface="+mn-ea"/>
                <a:cs typeface="+mn-cs"/>
              </a:rPr>
              <a:t> digital </a:t>
            </a:r>
            <a:r>
              <a:rPr lang="de-DE" sz="1200" kern="1200" dirty="0" err="1">
                <a:solidFill>
                  <a:schemeClr val="tx1"/>
                </a:solidFill>
                <a:effectLst/>
                <a:latin typeface="Arial" panose="020B0604020202020204" pitchFamily="34" charset="0"/>
                <a:ea typeface="+mn-ea"/>
                <a:cs typeface="+mn-cs"/>
              </a:rPr>
              <a:t>trail</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because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they</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have</a:t>
            </a:r>
            <a:r>
              <a:rPr lang="de-DE" sz="1200" kern="1200" dirty="0">
                <a:solidFill>
                  <a:schemeClr val="tx1"/>
                </a:solidFill>
                <a:effectLst/>
                <a:latin typeface="Arial" panose="020B0604020202020204" pitchFamily="34" charset="0"/>
                <a:ea typeface="+mn-ea"/>
                <a:cs typeface="+mn-cs"/>
              </a:rPr>
              <a:t> limited </a:t>
            </a:r>
            <a:r>
              <a:rPr lang="de-DE" sz="1200" kern="1200" dirty="0" err="1">
                <a:solidFill>
                  <a:schemeClr val="tx1"/>
                </a:solidFill>
                <a:effectLst/>
                <a:latin typeface="Arial" panose="020B0604020202020204" pitchFamily="34" charset="0"/>
                <a:ea typeface="+mn-ea"/>
                <a:cs typeface="+mn-cs"/>
              </a:rPr>
              <a:t>internet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access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are</a:t>
            </a:r>
            <a:r>
              <a:rPr lang="de-DE" sz="1200" kern="1200" dirty="0">
                <a:solidFill>
                  <a:schemeClr val="tx1"/>
                </a:solidFill>
                <a:effectLst/>
                <a:latin typeface="Arial" panose="020B0604020202020204" pitchFamily="34" charset="0"/>
                <a:ea typeface="+mn-ea"/>
                <a:cs typeface="+mn-cs"/>
              </a:rPr>
              <a:t> most at </a:t>
            </a:r>
            <a:r>
              <a:rPr lang="de-DE" sz="1200" kern="1200" dirty="0" err="1">
                <a:solidFill>
                  <a:schemeClr val="tx1"/>
                </a:solidFill>
                <a:effectLst/>
                <a:latin typeface="Arial" panose="020B0604020202020204" pitchFamily="34" charset="0"/>
                <a:ea typeface="+mn-ea"/>
                <a:cs typeface="+mn-cs"/>
              </a:rPr>
              <a:t>risk</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of</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exclusion</a:t>
            </a:r>
            <a:r>
              <a:rPr lang="de-DE" sz="1200" kern="1200" dirty="0">
                <a:solidFill>
                  <a:schemeClr val="tx1"/>
                </a:solidFill>
                <a:effectLst/>
                <a:latin typeface="Arial" panose="020B0604020202020204" pitchFamily="34" charset="0"/>
                <a:ea typeface="+mn-ea"/>
                <a:cs typeface="+mn-cs"/>
              </a:rPr>
              <a:t>. </a:t>
            </a:r>
          </a:p>
          <a:p>
            <a:pPr marL="171450" marR="0" indent="-171450" algn="l" defTabSz="914400" rtl="0" eaLnBrk="1" fontAlgn="base" latinLnBrk="0" hangingPunct="1">
              <a:lnSpc>
                <a:spcPct val="100000"/>
              </a:lnSpc>
              <a:spcBef>
                <a:spcPct val="30000"/>
              </a:spcBef>
              <a:spcAft>
                <a:spcPct val="0"/>
              </a:spcAft>
              <a:buClrTx/>
              <a:buSzTx/>
              <a:buFont typeface="Arial" charset="0"/>
              <a:buChar char="•"/>
              <a:tabLst/>
              <a:defRPr/>
            </a:pPr>
            <a:r>
              <a:rPr lang="de-DE" sz="1200" kern="1200" dirty="0">
                <a:solidFill>
                  <a:schemeClr val="tx1"/>
                </a:solidFill>
                <a:effectLst/>
                <a:latin typeface="Arial" panose="020B0604020202020204" pitchFamily="34" charset="0"/>
                <a:ea typeface="+mn-ea"/>
                <a:cs typeface="+mn-cs"/>
              </a:rPr>
              <a:t>But, </a:t>
            </a:r>
            <a:r>
              <a:rPr lang="de-DE" sz="1200" kern="1200" dirty="0" err="1">
                <a:solidFill>
                  <a:schemeClr val="tx1"/>
                </a:solidFill>
                <a:effectLst/>
                <a:latin typeface="Arial" panose="020B0604020202020204" pitchFamily="34" charset="0"/>
                <a:ea typeface="+mn-ea"/>
                <a:cs typeface="+mn-cs"/>
              </a:rPr>
              <a:t>equally</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those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who</a:t>
            </a:r>
            <a:r>
              <a:rPr lang="de-DE" sz="1200" kern="1200" dirty="0">
                <a:solidFill>
                  <a:schemeClr val="tx1"/>
                </a:solidFill>
                <a:effectLst/>
                <a:latin typeface="Arial" panose="020B0604020202020204" pitchFamily="34" charset="0"/>
                <a:ea typeface="+mn-ea"/>
                <a:cs typeface="+mn-cs"/>
              </a:rPr>
              <a:t> live in </a:t>
            </a:r>
            <a:r>
              <a:rPr lang="de-DE" sz="1200" kern="1200" dirty="0" err="1">
                <a:solidFill>
                  <a:schemeClr val="tx1"/>
                </a:solidFill>
                <a:effectLst/>
                <a:latin typeface="Arial" panose="020B0604020202020204" pitchFamily="34" charset="0"/>
                <a:ea typeface="+mn-ea"/>
                <a:cs typeface="+mn-cs"/>
              </a:rPr>
              <a:t>ways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that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society</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deems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unconventional</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may</a:t>
            </a:r>
            <a:r>
              <a:rPr lang="de-DE" sz="1200" kern="1200" dirty="0">
                <a:solidFill>
                  <a:schemeClr val="tx1"/>
                </a:solidFill>
                <a:effectLst/>
                <a:latin typeface="Arial" panose="020B0604020202020204" pitchFamily="34" charset="0"/>
                <a:ea typeface="+mn-ea"/>
                <a:cs typeface="+mn-cs"/>
              </a:rPr>
              <a:t> also </a:t>
            </a:r>
            <a:r>
              <a:rPr lang="de-DE" sz="1200" kern="1200" dirty="0" err="1">
                <a:solidFill>
                  <a:schemeClr val="tx1"/>
                </a:solidFill>
                <a:effectLst/>
                <a:latin typeface="Arial" panose="020B0604020202020204" pitchFamily="34" charset="0"/>
                <a:ea typeface="+mn-ea"/>
                <a:cs typeface="+mn-cs"/>
              </a:rPr>
              <a:t>risk</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exclusion</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for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instance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because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they</a:t>
            </a:r>
            <a:r>
              <a:rPr lang="de-DE" sz="1200" kern="1200" dirty="0">
                <a:solidFill>
                  <a:schemeClr val="tx1"/>
                </a:solidFill>
                <a:effectLst/>
                <a:latin typeface="Arial" panose="020B0604020202020204" pitchFamily="34" charset="0"/>
                <a:ea typeface="+mn-ea"/>
                <a:cs typeface="+mn-cs"/>
              </a:rPr>
              <a:t> lack a digital ID </a:t>
            </a:r>
            <a:r>
              <a:rPr lang="de-DE" sz="1200" kern="1200" dirty="0" err="1">
                <a:solidFill>
                  <a:schemeClr val="tx1"/>
                </a:solidFill>
                <a:effectLst/>
                <a:latin typeface="Arial" panose="020B0604020202020204" pitchFamily="34" charset="0"/>
                <a:ea typeface="+mn-ea"/>
                <a:cs typeface="+mn-cs"/>
              </a:rPr>
              <a:t>or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are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considered</a:t>
            </a:r>
            <a:r>
              <a:rPr lang="de-DE" sz="1200" kern="1200" dirty="0">
                <a:solidFill>
                  <a:schemeClr val="tx1"/>
                </a:solidFill>
                <a:effectLst/>
                <a:latin typeface="Arial" panose="020B0604020202020204" pitchFamily="34" charset="0"/>
                <a:ea typeface="+mn-ea"/>
                <a:cs typeface="+mn-cs"/>
              </a:rPr>
              <a:t> an </a:t>
            </a:r>
            <a:r>
              <a:rPr lang="de-DE" sz="1200" kern="1200" dirty="0" err="1">
                <a:solidFill>
                  <a:schemeClr val="tx1"/>
                </a:solidFill>
                <a:effectLst/>
                <a:latin typeface="Arial" panose="020B0604020202020204" pitchFamily="34" charset="0"/>
                <a:ea typeface="+mn-ea"/>
                <a:cs typeface="+mn-cs"/>
              </a:rPr>
              <a:t>insurance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risk</a:t>
            </a:r>
            <a:r>
              <a:rPr lang="de-DE" sz="1200" kern="1200" dirty="0">
                <a:solidFill>
                  <a:schemeClr val="tx1"/>
                </a:solidFill>
                <a:effectLst/>
                <a:latin typeface="Arial" panose="020B0604020202020204" pitchFamily="34" charset="0"/>
                <a:ea typeface="+mn-ea"/>
                <a:cs typeface="+mn-cs"/>
              </a:rPr>
              <a:t>.</a:t>
            </a:r>
          </a:p>
          <a:p>
            <a:endParaRPr lang="en-GB" dirty="0"/>
          </a:p>
        </p:txBody>
      </p:sp>
      <p:sp>
        <p:nvSpPr>
          <p:cNvPr id="4" name="Foliennummernplatzhalter 3"/>
          <p:cNvSpPr>
            <a:spLocks noGrp="1"/>
          </p:cNvSpPr>
          <p:nvPr>
            <p:ph type="sldNum" sz="quarter" idx="10"/>
          </p:nvPr>
        </p:nvSpPr>
        <p:spPr/>
        <p:txBody>
          <a:bodyPr/>
          <a:lstStyle/>
          <a:p>
            <a:fld id="{C73E5142-0628-4B72-B7AA-0B514D5F823B}" type="slidenum">
              <a:rPr lang="en-GB" altLang="de-DE" smtClean="0"/>
              <a:pPr/>
              <a:t>3</a:t>
            </a:fld>
            <a:endParaRPr lang="en-GB" altLang="de-DE"/>
          </a:p>
        </p:txBody>
      </p:sp>
    </p:spTree>
    <p:extLst>
      <p:ext uri="{BB962C8B-B14F-4D97-AF65-F5344CB8AC3E}">
        <p14:creationId xmlns:p14="http://schemas.microsoft.com/office/powerpoint/2010/main" val="1261034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3175" marR="0" indent="0" algn="l" defTabSz="914400" rtl="0" eaLnBrk="1" fontAlgn="base" latinLnBrk="0" hangingPunct="1">
              <a:lnSpc>
                <a:spcPct val="100000"/>
              </a:lnSpc>
              <a:spcBef>
                <a:spcPct val="0"/>
              </a:spcBef>
              <a:spcAft>
                <a:spcPct val="0"/>
              </a:spcAft>
              <a:buClrTx/>
              <a:buSzTx/>
              <a:buFontTx/>
              <a:buNone/>
              <a:tabLst/>
              <a:defRPr/>
            </a:pPr>
            <a:r>
              <a:rPr lang="de-DE" sz="1200" b="1" kern="1200" dirty="0">
                <a:solidFill>
                  <a:schemeClr val="tx1"/>
                </a:solidFill>
                <a:effectLst/>
                <a:latin typeface="Arial" panose="020B0604020202020204" pitchFamily="34" charset="0"/>
                <a:ea typeface="+mn-ea"/>
                <a:cs typeface="+mn-cs"/>
              </a:rPr>
              <a:t>Key </a:t>
            </a:r>
            <a:r>
              <a:rPr lang="de-DE" sz="1200" b="1" kern="1200" dirty="0" err="1">
                <a:solidFill>
                  <a:schemeClr val="tx1"/>
                </a:solidFill>
                <a:effectLst/>
                <a:latin typeface="Arial" panose="020B0604020202020204" pitchFamily="34" charset="0"/>
                <a:ea typeface="+mn-ea"/>
                <a:cs typeface="+mn-cs"/>
              </a:rPr>
              <a:t>message</a:t>
            </a:r>
            <a:r>
              <a:rPr lang="de-DE" sz="1200" b="1" kern="1200" dirty="0">
                <a:solidFill>
                  <a:schemeClr val="tx1"/>
                </a:solidFill>
                <a:effectLst/>
                <a:latin typeface="Arial" panose="020B0604020202020204" pitchFamily="34" charset="0"/>
                <a:ea typeface="+mn-ea"/>
                <a:cs typeface="+mn-cs"/>
              </a:rPr>
              <a:t>: </a:t>
            </a:r>
            <a:r>
              <a:rPr lang="en-US" sz="1200" kern="1200" dirty="0">
                <a:solidFill>
                  <a:schemeClr val="tx1"/>
                </a:solidFill>
                <a:effectLst/>
                <a:latin typeface="Arial" panose="020B0604020202020204" pitchFamily="34" charset="0"/>
                <a:ea typeface="+mn-ea"/>
                <a:cs typeface="+mn-cs"/>
              </a:rPr>
              <a:t>Data comes from multiple sources</a:t>
            </a:r>
            <a:endParaRPr lang="de-DE" sz="1200" kern="1200" dirty="0">
              <a:solidFill>
                <a:schemeClr val="tx1"/>
              </a:solidFill>
              <a:effectLst/>
              <a:latin typeface="Arial" panose="020B0604020202020204" pitchFamily="34" charset="0"/>
              <a:ea typeface="+mn-ea"/>
              <a:cs typeface="+mn-cs"/>
            </a:endParaRPr>
          </a:p>
          <a:p>
            <a:pPr marL="3175" marR="0" indent="0" algn="l" defTabSz="914400" rtl="0" eaLnBrk="1" fontAlgn="base" latinLnBrk="0" hangingPunct="1">
              <a:lnSpc>
                <a:spcPct val="100000"/>
              </a:lnSpc>
              <a:spcBef>
                <a:spcPct val="0"/>
              </a:spcBef>
              <a:spcAft>
                <a:spcPct val="0"/>
              </a:spcAft>
              <a:buClrTx/>
              <a:buSzTx/>
              <a:buFontTx/>
              <a:buNone/>
              <a:tabLst/>
            </a:pPr>
            <a:endParaRPr lang="de-DE" sz="1200" b="1" kern="1200" dirty="0">
              <a:solidFill>
                <a:schemeClr val="tx1"/>
              </a:solidFill>
              <a:effectLst/>
              <a:latin typeface="Arial" panose="020B0604020202020204" pitchFamily="34" charset="0"/>
              <a:ea typeface="+mn-ea"/>
              <a:cs typeface="+mn-cs"/>
            </a:endParaRPr>
          </a:p>
          <a:p>
            <a:pPr marL="3175" marR="0" indent="0" algn="l" defTabSz="914400" rtl="0" eaLnBrk="1" fontAlgn="base" latinLnBrk="0" hangingPunct="1">
              <a:lnSpc>
                <a:spcPct val="100000"/>
              </a:lnSpc>
              <a:spcBef>
                <a:spcPct val="0"/>
              </a:spcBef>
              <a:spcAft>
                <a:spcPct val="0"/>
              </a:spcAft>
              <a:buClrTx/>
              <a:buSzTx/>
              <a:buFontTx/>
              <a:buNone/>
              <a:tabLst/>
            </a:pPr>
            <a:r>
              <a:rPr lang="de-DE" sz="1200" b="1" kern="1200" dirty="0">
                <a:solidFill>
                  <a:schemeClr val="tx1"/>
                </a:solidFill>
                <a:effectLst/>
                <a:latin typeface="Arial" panose="020B0604020202020204" pitchFamily="34" charset="0"/>
                <a:ea typeface="+mn-ea"/>
                <a:cs typeface="+mn-cs"/>
              </a:rPr>
              <a:t>Background:</a:t>
            </a:r>
            <a:r>
              <a:rPr lang="de-DE" sz="1200" b="1" kern="1200" baseline="0" dirty="0">
                <a:solidFill>
                  <a:schemeClr val="tx1"/>
                </a:solidFill>
                <a:effectLst/>
                <a:latin typeface="Arial" panose="020B0604020202020204" pitchFamily="34" charset="0"/>
                <a:ea typeface="+mn-ea"/>
                <a:cs typeface="+mn-cs"/>
              </a:rPr>
              <a:t> </a:t>
            </a:r>
            <a:endParaRPr lang="de-DE" sz="1200" b="1" kern="1200" dirty="0">
              <a:solidFill>
                <a:schemeClr val="tx1"/>
              </a:solidFill>
              <a:effectLst/>
              <a:latin typeface="Arial" panose="020B0604020202020204" pitchFamily="34" charset="0"/>
              <a:ea typeface="+mn-ea"/>
              <a:cs typeface="+mn-cs"/>
            </a:endParaRPr>
          </a:p>
          <a:p>
            <a:pPr marL="3175" marR="0" indent="0" algn="l" defTabSz="914400" rtl="0" eaLnBrk="1" fontAlgn="base" latinLnBrk="0" hangingPunct="1">
              <a:lnSpc>
                <a:spcPct val="100000"/>
              </a:lnSpc>
              <a:spcBef>
                <a:spcPct val="0"/>
              </a:spcBef>
              <a:spcAft>
                <a:spcPct val="0"/>
              </a:spcAft>
              <a:buClrTx/>
              <a:buSzTx/>
              <a:buFontTx/>
              <a:buNone/>
              <a:tabLst/>
            </a:pPr>
            <a:r>
              <a:rPr lang="en-US" dirty="0">
                <a:latin typeface="Arial"/>
                <a:cs typeface="Arial"/>
              </a:rPr>
              <a:t>Data is generated by new technologies such as mobile phones and the emerging “internet of things,” but also includes other data sources, such as social media and citizen-generated data.</a:t>
            </a:r>
          </a:p>
          <a:p>
            <a:pPr marL="3175" marR="0" indent="0" algn="l" defTabSz="914400" rtl="0" eaLnBrk="1" fontAlgn="base" latinLnBrk="0" hangingPunct="1">
              <a:lnSpc>
                <a:spcPct val="100000"/>
              </a:lnSpc>
              <a:spcBef>
                <a:spcPct val="0"/>
              </a:spcBef>
              <a:spcAft>
                <a:spcPct val="0"/>
              </a:spcAft>
              <a:buClrTx/>
              <a:buSzTx/>
              <a:buFontTx/>
              <a:buNone/>
              <a:tabLst/>
            </a:pPr>
            <a:endParaRPr lang="de-DE" sz="1200" kern="1200" dirty="0">
              <a:solidFill>
                <a:schemeClr val="tx1"/>
              </a:solidFill>
              <a:effectLst/>
              <a:latin typeface="Arial" panose="020B0604020202020204" pitchFamily="34" charset="0"/>
              <a:ea typeface="+mn-ea"/>
              <a:cs typeface="+mn-cs"/>
            </a:endParaRPr>
          </a:p>
          <a:p>
            <a:pPr marL="3175" marR="0" indent="0" algn="l" defTabSz="914400" rtl="0" eaLnBrk="1" fontAlgn="base" latinLnBrk="0" hangingPunct="1">
              <a:lnSpc>
                <a:spcPct val="100000"/>
              </a:lnSpc>
              <a:spcBef>
                <a:spcPct val="0"/>
              </a:spcBef>
              <a:spcAft>
                <a:spcPct val="0"/>
              </a:spcAft>
              <a:buClrTx/>
              <a:buSzTx/>
              <a:buFontTx/>
              <a:buNone/>
              <a:tabLst/>
            </a:pPr>
            <a:r>
              <a:rPr lang="de-DE" sz="1200" kern="1200" dirty="0">
                <a:solidFill>
                  <a:schemeClr val="tx1"/>
                </a:solidFill>
                <a:effectLst/>
                <a:latin typeface="Arial" panose="020B0604020202020204" pitchFamily="34" charset="0"/>
                <a:ea typeface="+mn-ea"/>
                <a:cs typeface="+mn-cs"/>
              </a:rPr>
              <a:t>Traditional </a:t>
            </a:r>
            <a:r>
              <a:rPr lang="de-DE" sz="1200" kern="1200" dirty="0" err="1">
                <a:solidFill>
                  <a:schemeClr val="tx1"/>
                </a:solidFill>
                <a:effectLst/>
                <a:latin typeface="Arial" panose="020B0604020202020204" pitchFamily="34" charset="0"/>
                <a:ea typeface="+mn-ea"/>
                <a:cs typeface="+mn-cs"/>
              </a:rPr>
              <a:t>data</a:t>
            </a:r>
            <a:r>
              <a:rPr lang="de-DE" sz="1200" kern="1200" dirty="0">
                <a:solidFill>
                  <a:schemeClr val="tx1"/>
                </a:solidFill>
                <a:effectLst/>
                <a:latin typeface="Arial" panose="020B0604020202020204" pitchFamily="34" charset="0"/>
                <a:ea typeface="+mn-ea"/>
                <a:cs typeface="+mn-cs"/>
              </a:rPr>
              <a:t> (i.e., </a:t>
            </a:r>
            <a:r>
              <a:rPr lang="de-DE" sz="1200" kern="1200" dirty="0" err="1">
                <a:solidFill>
                  <a:schemeClr val="tx1"/>
                </a:solidFill>
                <a:effectLst/>
                <a:latin typeface="Arial" panose="020B0604020202020204" pitchFamily="34" charset="0"/>
                <a:ea typeface="+mn-ea"/>
                <a:cs typeface="+mn-cs"/>
              </a:rPr>
              <a:t>household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surveys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institutional</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records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or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censuses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are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often</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collected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with</a:t>
            </a:r>
            <a:r>
              <a:rPr lang="de-DE" sz="1200" kern="1200" dirty="0">
                <a:solidFill>
                  <a:schemeClr val="tx1"/>
                </a:solidFill>
                <a:effectLst/>
                <a:latin typeface="Arial" panose="020B0604020202020204" pitchFamily="34" charset="0"/>
                <a:ea typeface="+mn-ea"/>
                <a:cs typeface="+mn-cs"/>
              </a:rPr>
              <a:t> a </a:t>
            </a:r>
            <a:r>
              <a:rPr lang="de-DE" sz="1200" kern="1200" dirty="0" err="1">
                <a:solidFill>
                  <a:schemeClr val="tx1"/>
                </a:solidFill>
                <a:effectLst/>
                <a:latin typeface="Arial" panose="020B0604020202020204" pitchFamily="34" charset="0"/>
                <a:ea typeface="+mn-ea"/>
                <a:cs typeface="+mn-cs"/>
              </a:rPr>
              <a:t>specific</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intention</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following</a:t>
            </a:r>
            <a:r>
              <a:rPr lang="de-DE" sz="1200" kern="1200" dirty="0">
                <a:solidFill>
                  <a:schemeClr val="tx1"/>
                </a:solidFill>
                <a:effectLst/>
                <a:latin typeface="Arial" panose="020B0604020202020204" pitchFamily="34" charset="0"/>
                <a:ea typeface="+mn-ea"/>
                <a:cs typeface="+mn-cs"/>
              </a:rPr>
              <a:t> a </a:t>
            </a:r>
            <a:r>
              <a:rPr lang="de-DE" sz="1200" kern="1200" dirty="0" err="1">
                <a:solidFill>
                  <a:schemeClr val="tx1"/>
                </a:solidFill>
                <a:effectLst/>
                <a:latin typeface="Arial" panose="020B0604020202020204" pitchFamily="34" charset="0"/>
                <a:ea typeface="+mn-ea"/>
                <a:cs typeface="+mn-cs"/>
              </a:rPr>
              <a:t>structured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format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and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with</a:t>
            </a:r>
            <a:r>
              <a:rPr lang="de-DE" sz="1200" kern="1200" dirty="0">
                <a:solidFill>
                  <a:schemeClr val="tx1"/>
                </a:solidFill>
                <a:effectLst/>
                <a:latin typeface="Arial" panose="020B0604020202020204" pitchFamily="34" charset="0"/>
                <a:ea typeface="+mn-ea"/>
                <a:cs typeface="+mn-cs"/>
              </a:rPr>
              <a:t> valid </a:t>
            </a:r>
            <a:r>
              <a:rPr lang="de-DE" sz="1200" kern="1200" dirty="0" err="1">
                <a:solidFill>
                  <a:schemeClr val="tx1"/>
                </a:solidFill>
                <a:effectLst/>
                <a:latin typeface="Arial" panose="020B0604020202020204" pitchFamily="34" charset="0"/>
                <a:ea typeface="+mn-ea"/>
                <a:cs typeface="+mn-cs"/>
              </a:rPr>
              <a:t>and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reliable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measurements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While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big</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data</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is</a:t>
            </a:r>
            <a:r>
              <a:rPr lang="de-DE" sz="1200" kern="1200" dirty="0">
                <a:solidFill>
                  <a:schemeClr val="tx1"/>
                </a:solidFill>
                <a:effectLst/>
                <a:latin typeface="Arial" panose="020B0604020202020204" pitchFamily="34" charset="0"/>
                <a:ea typeface="+mn-ea"/>
                <a:cs typeface="+mn-cs"/>
              </a:rPr>
              <a:t> not </a:t>
            </a:r>
            <a:r>
              <a:rPr lang="de-DE" sz="1200" kern="1200" dirty="0" err="1">
                <a:solidFill>
                  <a:schemeClr val="tx1"/>
                </a:solidFill>
                <a:effectLst/>
                <a:latin typeface="Arial" panose="020B0604020202020204" pitchFamily="34" charset="0"/>
                <a:ea typeface="+mn-ea"/>
                <a:cs typeface="+mn-cs"/>
              </a:rPr>
              <a:t>always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collected</a:t>
            </a:r>
            <a:r>
              <a:rPr lang="de-DE" sz="1200" kern="1200" dirty="0">
                <a:solidFill>
                  <a:schemeClr val="tx1"/>
                </a:solidFill>
                <a:effectLst/>
                <a:latin typeface="Arial" panose="020B0604020202020204" pitchFamily="34" charset="0"/>
                <a:ea typeface="+mn-ea"/>
                <a:cs typeface="+mn-cs"/>
              </a:rPr>
              <a:t> in </a:t>
            </a:r>
            <a:r>
              <a:rPr lang="de-DE" sz="1200" kern="1200" dirty="0" err="1">
                <a:solidFill>
                  <a:schemeClr val="tx1"/>
                </a:solidFill>
                <a:effectLst/>
                <a:latin typeface="Arial" panose="020B0604020202020204" pitchFamily="34" charset="0"/>
                <a:ea typeface="+mn-ea"/>
                <a:cs typeface="+mn-cs"/>
              </a:rPr>
              <a:t>this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way</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many</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forms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of</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big</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data</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can</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help</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to</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close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the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gender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gap</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by</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providing</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more</a:t>
            </a:r>
            <a:r>
              <a:rPr lang="de-DE" sz="1200" kern="1200" dirty="0">
                <a:solidFill>
                  <a:schemeClr val="tx1"/>
                </a:solidFill>
                <a:effectLst/>
                <a:latin typeface="Arial" panose="020B0604020202020204" pitchFamily="34" charset="0"/>
                <a:ea typeface="+mn-ea"/>
                <a:cs typeface="+mn-cs"/>
              </a:rPr>
              <a:t> granular, </a:t>
            </a:r>
            <a:r>
              <a:rPr lang="de-DE" sz="1200" kern="1200" dirty="0" err="1">
                <a:solidFill>
                  <a:schemeClr val="tx1"/>
                </a:solidFill>
                <a:effectLst/>
                <a:latin typeface="Arial" panose="020B0604020202020204" pitchFamily="34" charset="0"/>
                <a:ea typeface="+mn-ea"/>
                <a:cs typeface="+mn-cs"/>
              </a:rPr>
              <a:t>near</a:t>
            </a:r>
            <a:r>
              <a:rPr lang="de-DE" sz="1200" kern="1200" dirty="0">
                <a:solidFill>
                  <a:schemeClr val="tx1"/>
                </a:solidFill>
                <a:effectLst/>
                <a:latin typeface="Arial" panose="020B0604020202020204" pitchFamily="34" charset="0"/>
                <a:ea typeface="+mn-ea"/>
                <a:cs typeface="+mn-cs"/>
              </a:rPr>
              <a:t> real-time </a:t>
            </a:r>
            <a:r>
              <a:rPr lang="de-DE" sz="1200" kern="1200" dirty="0" err="1">
                <a:solidFill>
                  <a:schemeClr val="tx1"/>
                </a:solidFill>
                <a:effectLst/>
                <a:latin typeface="Arial" panose="020B0604020202020204" pitchFamily="34" charset="0"/>
                <a:ea typeface="+mn-ea"/>
                <a:cs typeface="+mn-cs"/>
              </a:rPr>
              <a:t>information</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especially</a:t>
            </a:r>
            <a:r>
              <a:rPr lang="de-DE" sz="1200" kern="1200" dirty="0">
                <a:solidFill>
                  <a:schemeClr val="tx1"/>
                </a:solidFill>
                <a:effectLst/>
                <a:latin typeface="Arial" panose="020B0604020202020204" pitchFamily="34" charset="0"/>
                <a:ea typeface="+mn-ea"/>
                <a:cs typeface="+mn-cs"/>
              </a:rPr>
              <a:t> in </a:t>
            </a:r>
            <a:r>
              <a:rPr lang="de-DE" sz="1200" kern="1200" dirty="0" err="1">
                <a:solidFill>
                  <a:schemeClr val="tx1"/>
                </a:solidFill>
                <a:effectLst/>
                <a:latin typeface="Arial" panose="020B0604020202020204" pitchFamily="34" charset="0"/>
                <a:ea typeface="+mn-ea"/>
                <a:cs typeface="+mn-cs"/>
              </a:rPr>
              <a:t>locations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where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other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sources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of</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data</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are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lacking</a:t>
            </a:r>
            <a:endParaRPr lang="en-GB" sz="1200" dirty="0"/>
          </a:p>
          <a:p>
            <a:endParaRPr lang="en-US" b="1" dirty="0">
              <a:cs typeface="Arial"/>
            </a:endParaRPr>
          </a:p>
        </p:txBody>
      </p:sp>
      <p:sp>
        <p:nvSpPr>
          <p:cNvPr id="4" name="Foliennummernplatzhalter 3"/>
          <p:cNvSpPr>
            <a:spLocks noGrp="1"/>
          </p:cNvSpPr>
          <p:nvPr>
            <p:ph type="sldNum" sz="quarter" idx="5"/>
          </p:nvPr>
        </p:nvSpPr>
        <p:spPr/>
        <p:txBody>
          <a:bodyPr/>
          <a:lstStyle/>
          <a:p>
            <a:fld id="{C73E5142-0628-4B72-B7AA-0B514D5F823B}" type="slidenum">
              <a:rPr lang="en-GB" altLang="de-DE"/>
              <a:pPr/>
              <a:t>4</a:t>
            </a:fld>
            <a:endParaRPr lang="en-GB" altLang="de-DE"/>
          </a:p>
        </p:txBody>
      </p:sp>
    </p:spTree>
    <p:extLst>
      <p:ext uri="{BB962C8B-B14F-4D97-AF65-F5344CB8AC3E}">
        <p14:creationId xmlns:p14="http://schemas.microsoft.com/office/powerpoint/2010/main" val="414774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b="1">
                <a:latin typeface="Arial"/>
                <a:cs typeface="Arial"/>
              </a:rPr>
              <a:t>Key message:</a:t>
            </a:r>
            <a:r>
              <a:rPr lang="en-US" b="1" baseline="0">
                <a:latin typeface="Arial"/>
                <a:cs typeface="Arial"/>
              </a:rPr>
              <a:t> </a:t>
            </a:r>
            <a:r>
              <a:rPr lang="en-US" sz="1200" kern="1200">
                <a:solidFill>
                  <a:schemeClr val="tx1"/>
                </a:solidFill>
                <a:effectLst/>
                <a:latin typeface="Arial" panose="020B0604020202020204" pitchFamily="34" charset="0"/>
                <a:ea typeface="+mn-ea"/>
                <a:cs typeface="+mn-cs"/>
              </a:rPr>
              <a:t>Data is valuable </a:t>
            </a:r>
            <a:endParaRPr lang="en-US" b="1" dirty="0">
              <a:latin typeface="Arial"/>
              <a:cs typeface="Arial"/>
            </a:endParaRPr>
          </a:p>
          <a:p>
            <a:endParaRPr lang="en-US" b="1" dirty="0">
              <a:latin typeface="Arial"/>
              <a:cs typeface="Arial"/>
            </a:endParaRPr>
          </a:p>
          <a:p>
            <a:r>
              <a:rPr lang="en-US" b="1" dirty="0">
                <a:latin typeface="Arial"/>
                <a:cs typeface="Arial"/>
              </a:rPr>
              <a:t>Background:</a:t>
            </a:r>
          </a:p>
          <a:p>
            <a:pPr marL="0" marR="0" indent="0" algn="l" defTabSz="914400" rtl="0" eaLnBrk="1" fontAlgn="base" latinLnBrk="0" hangingPunct="1">
              <a:lnSpc>
                <a:spcPct val="100000"/>
              </a:lnSpc>
              <a:spcBef>
                <a:spcPct val="30000"/>
              </a:spcBef>
              <a:spcAft>
                <a:spcPct val="0"/>
              </a:spcAft>
              <a:buClrTx/>
              <a:buSzTx/>
              <a:buFontTx/>
              <a:buNone/>
              <a:tabLst/>
              <a:defRPr/>
            </a:pPr>
            <a:r>
              <a:rPr lang="de-DE" sz="1200" b="1" kern="1200" dirty="0">
                <a:solidFill>
                  <a:schemeClr val="tx1"/>
                </a:solidFill>
                <a:latin typeface="Arial" panose="020B0604020202020204" pitchFamily="34" charset="0"/>
                <a:ea typeface="+mn-ea"/>
                <a:cs typeface="+mn-cs"/>
              </a:rPr>
              <a:t>Technical </a:t>
            </a:r>
            <a:r>
              <a:rPr lang="de-DE" sz="1200" b="1" kern="1200" dirty="0" err="1">
                <a:solidFill>
                  <a:schemeClr val="tx1"/>
                </a:solidFill>
                <a:latin typeface="Arial" panose="020B0604020202020204" pitchFamily="34" charset="0"/>
                <a:ea typeface="+mn-ea"/>
                <a:cs typeface="+mn-cs"/>
              </a:rPr>
              <a:t>innovations</a:t>
            </a:r>
            <a:r>
              <a:rPr lang="de-DE" sz="1200" b="1" kern="1200" dirty="0">
                <a:solidFill>
                  <a:schemeClr val="tx1"/>
                </a:solidFill>
                <a:latin typeface="Arial" panose="020B0604020202020204" pitchFamily="34" charset="0"/>
                <a:ea typeface="+mn-ea"/>
                <a:cs typeface="+mn-cs"/>
              </a:rPr>
              <a:t> </a:t>
            </a:r>
            <a:r>
              <a:rPr lang="de-DE" sz="1200" b="1" kern="1200" dirty="0" err="1">
                <a:solidFill>
                  <a:schemeClr val="tx1"/>
                </a:solidFill>
                <a:latin typeface="Arial" panose="020B0604020202020204" pitchFamily="34" charset="0"/>
                <a:ea typeface="+mn-ea"/>
                <a:cs typeface="+mn-cs"/>
              </a:rPr>
              <a:t>have</a:t>
            </a:r>
            <a:r>
              <a:rPr lang="de-DE" sz="1200" b="1" kern="1200" dirty="0">
                <a:solidFill>
                  <a:schemeClr val="tx1"/>
                </a:solidFill>
                <a:latin typeface="Arial" panose="020B0604020202020204" pitchFamily="34" charset="0"/>
                <a:ea typeface="+mn-ea"/>
                <a:cs typeface="+mn-cs"/>
              </a:rPr>
              <a:t> </a:t>
            </a:r>
            <a:r>
              <a:rPr lang="de-DE" sz="1200" b="1" kern="1200" dirty="0" err="1">
                <a:solidFill>
                  <a:schemeClr val="tx1"/>
                </a:solidFill>
                <a:latin typeface="Arial" panose="020B0604020202020204" pitchFamily="34" charset="0"/>
                <a:ea typeface="+mn-ea"/>
                <a:cs typeface="+mn-cs"/>
              </a:rPr>
              <a:t>led</a:t>
            </a:r>
            <a:r>
              <a:rPr lang="de-DE" sz="1200" b="1" kern="1200" dirty="0">
                <a:solidFill>
                  <a:schemeClr val="tx1"/>
                </a:solidFill>
                <a:latin typeface="Arial" panose="020B0604020202020204" pitchFamily="34" charset="0"/>
                <a:ea typeface="+mn-ea"/>
                <a:cs typeface="+mn-cs"/>
              </a:rPr>
              <a:t> </a:t>
            </a:r>
            <a:r>
              <a:rPr lang="de-DE" sz="1200" b="1" kern="1200" dirty="0" err="1">
                <a:solidFill>
                  <a:schemeClr val="tx1"/>
                </a:solidFill>
                <a:latin typeface="Arial" panose="020B0604020202020204" pitchFamily="34" charset="0"/>
                <a:ea typeface="+mn-ea"/>
                <a:cs typeface="+mn-cs"/>
              </a:rPr>
              <a:t>to</a:t>
            </a:r>
            <a:r>
              <a:rPr lang="de-DE" sz="1200" b="1" kern="1200" dirty="0">
                <a:solidFill>
                  <a:schemeClr val="tx1"/>
                </a:solidFill>
                <a:latin typeface="Arial" panose="020B0604020202020204" pitchFamily="34" charset="0"/>
                <a:ea typeface="+mn-ea"/>
                <a:cs typeface="+mn-cs"/>
              </a:rPr>
              <a:t> a </a:t>
            </a:r>
            <a:r>
              <a:rPr lang="de-DE" sz="1200" b="1" kern="1200" dirty="0" err="1">
                <a:solidFill>
                  <a:schemeClr val="tx1"/>
                </a:solidFill>
                <a:latin typeface="Arial" panose="020B0604020202020204" pitchFamily="34" charset="0"/>
                <a:ea typeface="+mn-ea"/>
                <a:cs typeface="+mn-cs"/>
              </a:rPr>
              <a:t>data</a:t>
            </a:r>
            <a:r>
              <a:rPr lang="de-DE" sz="1200" b="1" kern="1200" dirty="0">
                <a:solidFill>
                  <a:schemeClr val="tx1"/>
                </a:solidFill>
                <a:latin typeface="Arial" panose="020B0604020202020204" pitchFamily="34" charset="0"/>
                <a:ea typeface="+mn-ea"/>
                <a:cs typeface="+mn-cs"/>
              </a:rPr>
              <a:t> </a:t>
            </a:r>
            <a:r>
              <a:rPr lang="de-DE" sz="1200" b="1" kern="1200" dirty="0" err="1">
                <a:solidFill>
                  <a:schemeClr val="tx1"/>
                </a:solidFill>
                <a:latin typeface="Arial" panose="020B0604020202020204" pitchFamily="34" charset="0"/>
                <a:ea typeface="+mn-ea"/>
                <a:cs typeface="+mn-cs"/>
              </a:rPr>
              <a:t>explosion</a:t>
            </a:r>
            <a:endParaRPr lang="de-DE" sz="1200" b="1" kern="1200" dirty="0">
              <a:solidFill>
                <a:schemeClr val="tx1"/>
              </a:solidFill>
              <a:latin typeface="Arial" panose="020B0604020202020204" pitchFamily="34" charset="0"/>
              <a:ea typeface="+mn-ea"/>
              <a:cs typeface="+mn-cs"/>
            </a:endParaRPr>
          </a:p>
          <a:p>
            <a:pPr marL="302249" indent="-302249">
              <a:buFont typeface="Arial" panose="020B0604020202020204" pitchFamily="34" charset="0"/>
              <a:buChar char="•"/>
            </a:pPr>
            <a:r>
              <a:rPr lang="en-US" dirty="0"/>
              <a:t>By some estimates, 90% of the data in the world has been created in the last two years</a:t>
            </a:r>
          </a:p>
          <a:p>
            <a:pPr marL="302249" marR="0" indent="-302249"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kern="1200" dirty="0" err="1">
                <a:solidFill>
                  <a:schemeClr val="tx1"/>
                </a:solidFill>
                <a:effectLst/>
                <a:latin typeface="Arial" panose="020B0604020202020204" pitchFamily="34" charset="0"/>
                <a:ea typeface="+mn-ea"/>
                <a:cs typeface="+mn-cs"/>
              </a:rPr>
              <a:t>Aself</a:t>
            </a:r>
            <a:r>
              <a:rPr lang="en-US" sz="1200" kern="1200" dirty="0">
                <a:solidFill>
                  <a:schemeClr val="tx1"/>
                </a:solidFill>
                <a:effectLst/>
                <a:latin typeface="Arial" panose="020B0604020202020204" pitchFamily="34" charset="0"/>
                <a:ea typeface="+mn-ea"/>
                <a:cs typeface="+mn-cs"/>
              </a:rPr>
              <a:t>-driving car, one of the most anticipated developments of the next decade, is expected to generate some 4,000 gigabytes of data for each hour of driving, according to chip maker Intel (Nelson 2016).</a:t>
            </a:r>
            <a:endParaRPr lang="en-US" dirty="0"/>
          </a:p>
          <a:p>
            <a:pPr marL="302249" indent="-302249">
              <a:buFont typeface="Arial" panose="020B0604020202020204" pitchFamily="34" charset="0"/>
              <a:buChar char="•"/>
            </a:pPr>
            <a:r>
              <a:rPr lang="en-US" dirty="0"/>
              <a:t>The world produces 2.5 quintillion bytes a day</a:t>
            </a:r>
          </a:p>
          <a:p>
            <a:pPr marL="302249" indent="-302249">
              <a:buFont typeface="Arial" panose="020B0604020202020204" pitchFamily="34" charset="0"/>
              <a:buChar char="•"/>
            </a:pPr>
            <a:r>
              <a:rPr lang="en-US" dirty="0"/>
              <a:t>The number of connected devices is expected to grow from 26 </a:t>
            </a:r>
            <a:r>
              <a:rPr lang="en-US" dirty="0" err="1"/>
              <a:t>bn</a:t>
            </a:r>
            <a:r>
              <a:rPr lang="en-US" dirty="0"/>
              <a:t> today to 75 </a:t>
            </a:r>
            <a:r>
              <a:rPr lang="en-US" dirty="0" err="1"/>
              <a:t>bn</a:t>
            </a:r>
            <a:r>
              <a:rPr lang="en-US" dirty="0"/>
              <a:t> in 2025 </a:t>
            </a:r>
          </a:p>
          <a:p>
            <a:pPr marL="302249" indent="-302249">
              <a:buFont typeface="Arial" panose="020B0604020202020204" pitchFamily="34" charset="0"/>
              <a:buChar char="•"/>
            </a:pPr>
            <a:r>
              <a:rPr lang="en-US" dirty="0"/>
              <a:t>YouTube users upload 48 hours of new video every minute of the day</a:t>
            </a:r>
          </a:p>
          <a:p>
            <a:pPr marL="302249" indent="-302249">
              <a:buFont typeface="Arial" panose="020B0604020202020204" pitchFamily="34" charset="0"/>
              <a:buChar char="•"/>
            </a:pPr>
            <a:r>
              <a:rPr lang="en-US" dirty="0"/>
              <a:t>Google processes over 40.000 searches per second</a:t>
            </a:r>
          </a:p>
          <a:p>
            <a:pPr marL="302249" marR="0" indent="-302249"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dirty="0"/>
              <a:t>PwC expects the global data economy to be worth more than $400 billion by 2025.</a:t>
            </a:r>
          </a:p>
          <a:p>
            <a:pPr marL="0" marR="0" indent="0" algn="l" defTabSz="914400" rtl="0" eaLnBrk="1" fontAlgn="base" latinLnBrk="0" hangingPunct="1">
              <a:lnSpc>
                <a:spcPct val="100000"/>
              </a:lnSpc>
              <a:spcBef>
                <a:spcPct val="30000"/>
              </a:spcBef>
              <a:spcAft>
                <a:spcPct val="0"/>
              </a:spcAft>
              <a:buClrTx/>
              <a:buSzTx/>
              <a:buFontTx/>
              <a:buNone/>
              <a:tabLst/>
              <a:defRPr/>
            </a:pPr>
            <a:endParaRPr lang="de-DE" sz="1200" b="1" kern="1200" dirty="0">
              <a:solidFill>
                <a:schemeClr val="tx1"/>
              </a:solidFill>
              <a:latin typeface="Arial" panose="020B0604020202020204"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200" b="1" kern="1200" dirty="0">
                <a:solidFill>
                  <a:schemeClr val="tx1"/>
                </a:solidFill>
                <a:latin typeface="Arial" panose="020B0604020202020204" pitchFamily="34" charset="0"/>
                <a:ea typeface="+mn-ea"/>
                <a:cs typeface="+mn-cs"/>
              </a:rPr>
              <a:t>Data contains information on behaviour and preferences</a:t>
            </a:r>
            <a:endParaRPr lang="de-DE" sz="1200" b="1" kern="1200" dirty="0">
              <a:solidFill>
                <a:schemeClr val="tx1"/>
              </a:solidFill>
              <a:latin typeface="Arial" panose="020B0604020202020204"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de-DE" sz="1200" kern="1200" dirty="0">
                <a:solidFill>
                  <a:schemeClr val="tx1"/>
                </a:solidFill>
                <a:effectLst/>
                <a:latin typeface="Arial" panose="020B0604020202020204" pitchFamily="34" charset="0"/>
                <a:ea typeface="+mn-ea"/>
                <a:cs typeface="+mn-cs"/>
              </a:rPr>
              <a:t>Data</a:t>
            </a:r>
            <a:r>
              <a:rPr lang="de-DE" sz="1200" kern="1200" baseline="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has</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significant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financial</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and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political</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value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since</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it</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containsinformation</a:t>
            </a:r>
            <a:r>
              <a:rPr lang="de-DE" sz="1200" kern="1200" dirty="0">
                <a:solidFill>
                  <a:schemeClr val="tx1"/>
                </a:solidFill>
                <a:effectLst/>
                <a:latin typeface="Arial" panose="020B0604020202020204" pitchFamily="34" charset="0"/>
                <a:ea typeface="+mn-ea"/>
                <a:cs typeface="+mn-cs"/>
              </a:rPr>
              <a:t> on </a:t>
            </a:r>
            <a:r>
              <a:rPr lang="de-DE" sz="1200" kern="1200" dirty="0" err="1">
                <a:solidFill>
                  <a:schemeClr val="tx1"/>
                </a:solidFill>
                <a:effectLst/>
                <a:latin typeface="Arial" panose="020B0604020202020204" pitchFamily="34" charset="0"/>
                <a:ea typeface="+mn-ea"/>
                <a:cs typeface="+mn-cs"/>
              </a:rPr>
              <a:t>behavior</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and</a:t>
            </a:r>
            <a:r>
              <a:rPr lang="de-DE" sz="1200" kern="1200" dirty="0">
                <a:solidFill>
                  <a:schemeClr val="tx1"/>
                </a:solidFill>
                <a:effectLst/>
                <a:latin typeface="Arial" panose="020B0604020202020204" pitchFamily="34" charset="0"/>
                <a:ea typeface="+mn-ea"/>
                <a:cs typeface="+mn-cs"/>
              </a:rPr>
              <a:t> </a:t>
            </a:r>
            <a:r>
              <a:rPr lang="de-DE" sz="1200" kern="1200" dirty="0" err="1">
                <a:solidFill>
                  <a:schemeClr val="tx1"/>
                </a:solidFill>
                <a:effectLst/>
                <a:latin typeface="Arial" panose="020B0604020202020204" pitchFamily="34" charset="0"/>
                <a:ea typeface="+mn-ea"/>
                <a:cs typeface="+mn-cs"/>
              </a:rPr>
              <a:t>preferences</a:t>
            </a:r>
            <a:endParaRPr lang="de-DE" sz="1200" kern="1200" dirty="0">
              <a:solidFill>
                <a:schemeClr val="tx1"/>
              </a:solidFill>
              <a:effectLst/>
              <a:latin typeface="Arial" panose="020B0604020202020204" pitchFamily="34" charset="0"/>
              <a:ea typeface="+mn-ea"/>
              <a:cs typeface="+mn-cs"/>
            </a:endParaRPr>
          </a:p>
          <a:p>
            <a:endParaRPr lang="en-US" b="1" dirty="0">
              <a:latin typeface="Arial"/>
              <a:cs typeface="Arial"/>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de-DE" sz="1200" b="1" dirty="0" err="1"/>
              <a:t>There</a:t>
            </a:r>
            <a:r>
              <a:rPr lang="de-DE" sz="1200" b="1" dirty="0"/>
              <a:t> </a:t>
            </a:r>
            <a:r>
              <a:rPr lang="de-DE" sz="1200" b="1" dirty="0" err="1"/>
              <a:t>is</a:t>
            </a:r>
            <a:r>
              <a:rPr lang="de-DE" sz="1200" b="1" dirty="0"/>
              <a:t> </a:t>
            </a:r>
            <a:r>
              <a:rPr lang="de-DE" sz="1200" b="1" dirty="0" err="1"/>
              <a:t>no</a:t>
            </a:r>
            <a:r>
              <a:rPr lang="de-DE" sz="1200" b="1" dirty="0"/>
              <a:t> </a:t>
            </a:r>
            <a:r>
              <a:rPr lang="de-DE" sz="1200" b="1" dirty="0" err="1"/>
              <a:t>standard</a:t>
            </a:r>
            <a:r>
              <a:rPr lang="de-DE" sz="1200" b="1" dirty="0"/>
              <a:t> </a:t>
            </a:r>
            <a:r>
              <a:rPr lang="de-DE" sz="1200" b="1" dirty="0" err="1"/>
              <a:t>practice</a:t>
            </a:r>
            <a:r>
              <a:rPr lang="de-DE" sz="1200" b="1" dirty="0"/>
              <a:t> </a:t>
            </a:r>
            <a:r>
              <a:rPr lang="de-DE" sz="1200" b="1" dirty="0" err="1"/>
              <a:t>or</a:t>
            </a:r>
            <a:r>
              <a:rPr lang="de-DE" sz="1200" b="1" dirty="0"/>
              <a:t> </a:t>
            </a:r>
            <a:r>
              <a:rPr lang="de-DE" sz="1200" b="1" dirty="0" err="1"/>
              <a:t>formula</a:t>
            </a:r>
            <a:r>
              <a:rPr lang="de-DE" sz="1200" b="1" dirty="0"/>
              <a:t> </a:t>
            </a:r>
            <a:r>
              <a:rPr lang="de-DE" sz="1200" b="1" dirty="0" err="1"/>
              <a:t>set</a:t>
            </a:r>
            <a:r>
              <a:rPr lang="de-DE" sz="1200" b="1" dirty="0"/>
              <a:t> in </a:t>
            </a:r>
            <a:r>
              <a:rPr lang="de-DE" sz="1200" b="1" dirty="0" err="1"/>
              <a:t>place</a:t>
            </a:r>
            <a:r>
              <a:rPr lang="de-DE" sz="1200" b="1" dirty="0"/>
              <a:t> </a:t>
            </a:r>
            <a:r>
              <a:rPr lang="de-DE" sz="1200" b="1" dirty="0" err="1"/>
              <a:t>to</a:t>
            </a:r>
            <a:r>
              <a:rPr lang="de-DE" sz="1200" b="1" dirty="0"/>
              <a:t> </a:t>
            </a:r>
            <a:r>
              <a:rPr lang="de-DE" sz="1200" b="1" dirty="0" err="1"/>
              <a:t>assess</a:t>
            </a:r>
            <a:r>
              <a:rPr lang="de-DE" sz="1200" b="1" dirty="0"/>
              <a:t> </a:t>
            </a:r>
            <a:r>
              <a:rPr lang="de-DE" sz="1200" b="1" dirty="0" err="1"/>
              <a:t>the</a:t>
            </a:r>
            <a:r>
              <a:rPr lang="de-DE" sz="1200" b="1" dirty="0"/>
              <a:t> </a:t>
            </a:r>
            <a:r>
              <a:rPr lang="de-DE" sz="1200" b="1" dirty="0" err="1"/>
              <a:t>value</a:t>
            </a:r>
            <a:r>
              <a:rPr lang="de-DE" sz="1200" b="1" dirty="0"/>
              <a:t> </a:t>
            </a:r>
            <a:r>
              <a:rPr lang="de-DE" sz="1200" b="1" dirty="0" err="1"/>
              <a:t>of</a:t>
            </a:r>
            <a:r>
              <a:rPr lang="de-DE" sz="1200" b="1" dirty="0"/>
              <a:t> </a:t>
            </a:r>
            <a:r>
              <a:rPr lang="de-DE" sz="1200" b="1" dirty="0" err="1"/>
              <a:t>data</a:t>
            </a:r>
            <a:r>
              <a:rPr lang="de-DE" sz="1200" b="1" dirty="0"/>
              <a:t>, but </a:t>
            </a:r>
            <a:r>
              <a:rPr lang="de-DE" sz="1200" b="1" dirty="0" err="1"/>
              <a:t>many</a:t>
            </a:r>
            <a:r>
              <a:rPr lang="de-DE" sz="1200" b="1" dirty="0"/>
              <a:t> </a:t>
            </a:r>
            <a:r>
              <a:rPr lang="de-DE" sz="1200" b="1" dirty="0" err="1"/>
              <a:t>stakeholders</a:t>
            </a:r>
            <a:r>
              <a:rPr lang="de-DE" sz="1200" b="1" dirty="0"/>
              <a:t> </a:t>
            </a:r>
            <a:r>
              <a:rPr lang="de-DE" sz="1200" b="1" dirty="0" err="1"/>
              <a:t>are</a:t>
            </a:r>
            <a:r>
              <a:rPr lang="de-DE" sz="1200" b="1" dirty="0"/>
              <a:t> </a:t>
            </a:r>
            <a:r>
              <a:rPr lang="de-DE" sz="1200" b="1" dirty="0" err="1"/>
              <a:t>becoming</a:t>
            </a:r>
            <a:r>
              <a:rPr lang="de-DE" sz="1200" b="1" dirty="0"/>
              <a:t> </a:t>
            </a:r>
            <a:r>
              <a:rPr lang="de-DE" sz="1200" b="1" dirty="0" err="1"/>
              <a:t>conscious</a:t>
            </a:r>
            <a:r>
              <a:rPr lang="de-DE" sz="1200" b="1" dirty="0"/>
              <a:t> </a:t>
            </a:r>
            <a:r>
              <a:rPr lang="de-DE" sz="1200" b="1" dirty="0" err="1"/>
              <a:t>of</a:t>
            </a:r>
            <a:r>
              <a:rPr lang="de-DE" sz="1200" b="1" dirty="0"/>
              <a:t> </a:t>
            </a:r>
            <a:r>
              <a:rPr lang="de-DE" sz="1200" b="1" dirty="0" err="1"/>
              <a:t>the</a:t>
            </a:r>
            <a:r>
              <a:rPr lang="de-DE" sz="1200" b="1" dirty="0"/>
              <a:t> </a:t>
            </a:r>
            <a:r>
              <a:rPr lang="de-DE" sz="1200" b="1" dirty="0" err="1"/>
              <a:t>enormous</a:t>
            </a:r>
            <a:r>
              <a:rPr lang="de-DE" sz="1200" b="1" dirty="0"/>
              <a:t> </a:t>
            </a:r>
            <a:r>
              <a:rPr lang="de-DE" sz="1200" b="1" dirty="0" err="1"/>
              <a:t>value</a:t>
            </a:r>
            <a:r>
              <a:rPr lang="de-DE" sz="1200" b="1" dirty="0"/>
              <a:t> </a:t>
            </a:r>
            <a:r>
              <a:rPr lang="de-DE" sz="1200" b="1" dirty="0" err="1"/>
              <a:t>data</a:t>
            </a:r>
            <a:r>
              <a:rPr lang="de-DE" sz="1200" b="1" dirty="0"/>
              <a:t> </a:t>
            </a:r>
            <a:r>
              <a:rPr lang="de-DE" sz="1200" b="1" dirty="0" err="1"/>
              <a:t>economy</a:t>
            </a:r>
            <a:r>
              <a:rPr lang="de-DE" sz="1200" b="1" dirty="0"/>
              <a:t> </a:t>
            </a:r>
            <a:r>
              <a:rPr lang="de-DE" sz="1200" b="1" dirty="0" err="1"/>
              <a:t>is</a:t>
            </a:r>
            <a:r>
              <a:rPr lang="de-DE" sz="1200" b="1" dirty="0"/>
              <a:t> </a:t>
            </a:r>
            <a:r>
              <a:rPr lang="de-DE" sz="1200" b="1" dirty="0" err="1"/>
              <a:t>creating</a:t>
            </a:r>
            <a:r>
              <a:rPr lang="de-DE" sz="1200" b="1" dirty="0"/>
              <a:t>.</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Arial" panose="020B0604020202020204" pitchFamily="34" charset="0"/>
                <a:ea typeface="+mn-ea"/>
                <a:cs typeface="+mn-cs"/>
              </a:rPr>
              <a:t>Data obtained from the use of digital technologies can provide new sources of knowledge, innovation and </a:t>
            </a:r>
            <a:r>
              <a:rPr lang="en-US" sz="1200" kern="1200" dirty="0" err="1">
                <a:solidFill>
                  <a:schemeClr val="tx1"/>
                </a:solidFill>
                <a:effectLst/>
                <a:latin typeface="Arial" panose="020B0604020202020204" pitchFamily="34" charset="0"/>
                <a:ea typeface="+mn-ea"/>
                <a:cs typeface="+mn-cs"/>
              </a:rPr>
              <a:t>profits,ifanalysed</a:t>
            </a:r>
            <a:r>
              <a:rPr lang="en-US" sz="1200" kern="1200" dirty="0">
                <a:solidFill>
                  <a:schemeClr val="tx1"/>
                </a:solidFill>
                <a:effectLst/>
                <a:latin typeface="Arial" panose="020B0604020202020204" pitchFamily="34" charset="0"/>
                <a:ea typeface="+mn-ea"/>
                <a:cs typeface="+mn-cs"/>
              </a:rPr>
              <a:t> effectively and transformed into intelligence. For example, detailed data collected from the </a:t>
            </a:r>
            <a:r>
              <a:rPr lang="en-US" sz="1200" kern="1200" dirty="0" err="1">
                <a:solidFill>
                  <a:schemeClr val="tx1"/>
                </a:solidFill>
                <a:effectLst/>
                <a:latin typeface="Arial" panose="020B0604020202020204" pitchFamily="34" charset="0"/>
                <a:ea typeface="+mn-ea"/>
                <a:cs typeface="+mn-cs"/>
              </a:rPr>
              <a:t>behaviour</a:t>
            </a:r>
            <a:r>
              <a:rPr lang="en-US" sz="1200" kern="1200" dirty="0">
                <a:solidFill>
                  <a:schemeClr val="tx1"/>
                </a:solidFill>
                <a:effectLst/>
                <a:latin typeface="Arial" panose="020B0604020202020204" pitchFamily="34" charset="0"/>
                <a:ea typeface="+mn-ea"/>
                <a:cs typeface="+mn-cs"/>
              </a:rPr>
              <a:t> of platform users and online consumers can allow platform owners to </a:t>
            </a:r>
            <a:r>
              <a:rPr lang="en-US" sz="1200" b="1" kern="1200" dirty="0">
                <a:solidFill>
                  <a:schemeClr val="tx1"/>
                </a:solidFill>
                <a:effectLst/>
                <a:latin typeface="Arial" panose="020B0604020202020204" pitchFamily="34" charset="0"/>
                <a:ea typeface="+mn-ea"/>
                <a:cs typeface="+mn-cs"/>
              </a:rPr>
              <a:t>innovate</a:t>
            </a:r>
            <a:r>
              <a:rPr lang="en-US" sz="1200" kern="1200" dirty="0">
                <a:solidFill>
                  <a:schemeClr val="tx1"/>
                </a:solidFill>
                <a:effectLst/>
                <a:latin typeface="Arial" panose="020B0604020202020204" pitchFamily="34" charset="0"/>
                <a:ea typeface="+mn-ea"/>
                <a:cs typeface="+mn-cs"/>
              </a:rPr>
              <a:t> and offer new, better and/or more customized products and services that can be monetized. </a:t>
            </a:r>
            <a:endParaRPr lang="de-DE" sz="1200" b="1" dirty="0"/>
          </a:p>
          <a:p>
            <a:pPr marL="0" marR="0" indent="0" algn="l" defTabSz="914400" rtl="0" eaLnBrk="1" fontAlgn="base" latinLnBrk="0" hangingPunct="1">
              <a:lnSpc>
                <a:spcPct val="100000"/>
              </a:lnSpc>
              <a:spcBef>
                <a:spcPct val="30000"/>
              </a:spcBef>
              <a:spcAft>
                <a:spcPct val="0"/>
              </a:spcAft>
              <a:buClrTx/>
              <a:buSzTx/>
              <a:buFontTx/>
              <a:buNone/>
              <a:tabLst/>
              <a:defRPr/>
            </a:pPr>
            <a:endParaRPr lang="de-DE" sz="1200" b="1" kern="1200" dirty="0">
              <a:solidFill>
                <a:schemeClr val="tx1"/>
              </a:solidFill>
              <a:latin typeface="Arial" panose="020B0604020202020204"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b="1" dirty="0"/>
              <a:t>Data</a:t>
            </a:r>
            <a:r>
              <a:rPr lang="en-US" b="1" baseline="0" dirty="0"/>
              <a:t> is </a:t>
            </a:r>
            <a:r>
              <a:rPr lang="en-US" b="1" dirty="0"/>
              <a:t>an essential resource for economic growth, competitiveness, innovation, job creation and societal progress in general.</a:t>
            </a:r>
          </a:p>
          <a:p>
            <a:pPr marL="0" marR="0" indent="0" algn="l" defTabSz="914400" rtl="0" eaLnBrk="1" fontAlgn="base" latinLnBrk="0" hangingPunct="1">
              <a:lnSpc>
                <a:spcPct val="100000"/>
              </a:lnSpc>
              <a:spcBef>
                <a:spcPct val="30000"/>
              </a:spcBef>
              <a:spcAft>
                <a:spcPct val="0"/>
              </a:spcAft>
              <a:buClrTx/>
              <a:buSzTx/>
              <a:buFontTx/>
              <a:buNone/>
              <a:tabLst/>
              <a:defRPr/>
            </a:pPr>
            <a:r>
              <a:rPr lang="de-DE" sz="1200" b="1" kern="1200" dirty="0">
                <a:solidFill>
                  <a:schemeClr val="tx1"/>
                </a:solidFill>
                <a:latin typeface="Arial" panose="020B0604020202020204" pitchFamily="34" charset="0"/>
                <a:ea typeface="+mn-ea"/>
                <a:cs typeface="+mn-cs"/>
              </a:rPr>
              <a:t>But: </a:t>
            </a:r>
          </a:p>
          <a:p>
            <a:pPr marL="0" marR="0" indent="0" algn="l" defTabSz="914400" rtl="0" eaLnBrk="1" fontAlgn="base" latinLnBrk="0" hangingPunct="1">
              <a:lnSpc>
                <a:spcPct val="100000"/>
              </a:lnSpc>
              <a:spcBef>
                <a:spcPct val="30000"/>
              </a:spcBef>
              <a:spcAft>
                <a:spcPct val="0"/>
              </a:spcAft>
              <a:buClrTx/>
              <a:buSzTx/>
              <a:buFontTx/>
              <a:buNone/>
              <a:tabLst/>
              <a:defRPr/>
            </a:pPr>
            <a:r>
              <a:rPr lang="en-GB" b="1" dirty="0">
                <a:latin typeface="Arial"/>
                <a:cs typeface="Arial"/>
              </a:rPr>
              <a:t>There is also a risk of growing inequality and bias.</a:t>
            </a:r>
            <a:r>
              <a:rPr lang="en-GB" dirty="0">
                <a:latin typeface="Arial"/>
                <a:cs typeface="Arial"/>
              </a:rPr>
              <a:t> Major gaps are already opening up between the data haves and have-nots. Without action, a whole new inequality frontier will split the world between those who know, and those who do not. </a:t>
            </a:r>
            <a:endParaRPr lang="de-DE" sz="1200" b="1" kern="1200" dirty="0">
              <a:solidFill>
                <a:schemeClr val="tx1"/>
              </a:solidFill>
              <a:latin typeface="Arial" panose="020B0604020202020204"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i="0" dirty="0"/>
              <a:t>Furthermore, there is a data divide – especially Africa lacks the data needed to make informed decisions. </a:t>
            </a:r>
          </a:p>
          <a:p>
            <a:pPr marL="0" marR="0" indent="0" algn="l" defTabSz="914400" rtl="0" eaLnBrk="1" fontAlgn="base" latinLnBrk="0" hangingPunct="1">
              <a:lnSpc>
                <a:spcPct val="100000"/>
              </a:lnSpc>
              <a:spcBef>
                <a:spcPct val="30000"/>
              </a:spcBef>
              <a:spcAft>
                <a:spcPct val="0"/>
              </a:spcAft>
              <a:buClrTx/>
              <a:buSzTx/>
              <a:buFontTx/>
              <a:buNone/>
              <a:tabLst/>
              <a:defRPr/>
            </a:pPr>
            <a:r>
              <a:rPr lang="en-GB" dirty="0">
                <a:latin typeface="Arial"/>
                <a:cs typeface="Arial"/>
              </a:rPr>
              <a:t>Major gaps are already opening up between the data haves and have-nots. Without action, a whole new inequality frontier will split the world between those who know, and those who do not. </a:t>
            </a:r>
            <a:endParaRPr lang="de-DE" sz="1200" b="1" kern="1200" dirty="0">
              <a:solidFill>
                <a:schemeClr val="tx1"/>
              </a:solidFill>
              <a:latin typeface="Arial" panose="020B0604020202020204" pitchFamily="34" charset="0"/>
              <a:ea typeface="+mn-ea"/>
              <a:cs typeface="+mn-cs"/>
            </a:endParaRPr>
          </a:p>
          <a:p>
            <a:endParaRPr lang="en-US" b="1" dirty="0">
              <a:latin typeface="Arial"/>
              <a:cs typeface="Arial"/>
            </a:endParaRPr>
          </a:p>
          <a:p>
            <a:endParaRPr lang="en-US" b="1" dirty="0">
              <a:cs typeface="Arial"/>
            </a:endParaRPr>
          </a:p>
        </p:txBody>
      </p:sp>
      <p:sp>
        <p:nvSpPr>
          <p:cNvPr id="4" name="Foliennummernplatzhalter 3"/>
          <p:cNvSpPr>
            <a:spLocks noGrp="1"/>
          </p:cNvSpPr>
          <p:nvPr>
            <p:ph type="sldNum" sz="quarter" idx="5"/>
          </p:nvPr>
        </p:nvSpPr>
        <p:spPr/>
        <p:txBody>
          <a:bodyPr/>
          <a:lstStyle/>
          <a:p>
            <a:fld id="{C73E5142-0628-4B72-B7AA-0B514D5F823B}" type="slidenum">
              <a:rPr lang="en-GB" altLang="de-DE"/>
              <a:pPr/>
              <a:t>5</a:t>
            </a:fld>
            <a:endParaRPr lang="en-GB" altLang="de-DE"/>
          </a:p>
        </p:txBody>
      </p:sp>
    </p:spTree>
    <p:extLst>
      <p:ext uri="{BB962C8B-B14F-4D97-AF65-F5344CB8AC3E}">
        <p14:creationId xmlns:p14="http://schemas.microsoft.com/office/powerpoint/2010/main" val="6517116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CC55514-A2A5-4F94-AC54-4B9B77E3BCFD}"/>
              </a:ext>
            </a:extLst>
          </p:cNvPr>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a:extLst>
              <a:ext uri="{FF2B5EF4-FFF2-40B4-BE49-F238E27FC236}">
                <a16:creationId xmlns:a16="http://schemas.microsoft.com/office/drawing/2014/main" id="{1583E31F-8E5B-4064-9CF5-C9914FA45A7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a:extLst>
              <a:ext uri="{FF2B5EF4-FFF2-40B4-BE49-F238E27FC236}">
                <a16:creationId xmlns:a16="http://schemas.microsoft.com/office/drawing/2014/main" id="{DEE163B0-4EBF-4888-9BB8-A6EB44A50A48}"/>
              </a:ext>
            </a:extLst>
          </p:cNvPr>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altLang="de-DE" noProof="0"/>
              <a:t>Title</a:t>
            </a:r>
            <a:endParaRPr lang="en-GB" altLang="de-DE" noProof="0"/>
          </a:p>
        </p:txBody>
      </p:sp>
      <p:sp>
        <p:nvSpPr>
          <p:cNvPr id="3077" name="Rectangle 5">
            <a:extLst>
              <a:ext uri="{FF2B5EF4-FFF2-40B4-BE49-F238E27FC236}">
                <a16:creationId xmlns:a16="http://schemas.microsoft.com/office/drawing/2014/main" id="{3C0923F8-875A-4132-8749-238C7B52640C}"/>
              </a:ext>
            </a:extLst>
          </p:cNvPr>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altLang="de-DE" noProof="0"/>
              <a:t>Subtitle</a:t>
            </a:r>
            <a:endParaRPr lang="en-GB" altLang="de-DE" noProof="0"/>
          </a:p>
        </p:txBody>
      </p:sp>
      <p:sp>
        <p:nvSpPr>
          <p:cNvPr id="3078" name="Rectangle 6">
            <a:extLst>
              <a:ext uri="{FF2B5EF4-FFF2-40B4-BE49-F238E27FC236}">
                <a16:creationId xmlns:a16="http://schemas.microsoft.com/office/drawing/2014/main" id="{ED918BF4-6F9D-4150-AEBF-D5B53E4C7DA2}"/>
              </a:ext>
            </a:extLst>
          </p:cNvPr>
          <p:cNvSpPr>
            <a:spLocks noGrp="1" noChangeArrowheads="1"/>
          </p:cNvSpPr>
          <p:nvPr>
            <p:ph type="dt" sz="half" idx="2"/>
          </p:nvPr>
        </p:nvSpPr>
        <p:spPr/>
        <p:txBody>
          <a:bodyPr/>
          <a:lstStyle>
            <a:lvl1pPr>
              <a:defRPr sz="1200" b="1">
                <a:solidFill>
                  <a:schemeClr val="bg1"/>
                </a:solidFill>
                <a:latin typeface="+mn-lt"/>
              </a:defRPr>
            </a:lvl1pPr>
          </a:lstStyle>
          <a:p>
            <a:endParaRPr lang="en-GB" altLang="de-DE"/>
          </a:p>
        </p:txBody>
      </p:sp>
      <p:sp>
        <p:nvSpPr>
          <p:cNvPr id="3079" name="Rectangle 7">
            <a:extLst>
              <a:ext uri="{FF2B5EF4-FFF2-40B4-BE49-F238E27FC236}">
                <a16:creationId xmlns:a16="http://schemas.microsoft.com/office/drawing/2014/main" id="{1E81A32E-44B5-421F-9B21-E2ACAB281152}"/>
              </a:ext>
            </a:extLst>
          </p:cNvPr>
          <p:cNvSpPr>
            <a:spLocks noGrp="1" noChangeArrowheads="1"/>
          </p:cNvSpPr>
          <p:nvPr>
            <p:ph type="ftr" sz="quarter" idx="3"/>
          </p:nvPr>
        </p:nvSpPr>
        <p:spPr/>
        <p:txBody>
          <a:bodyPr/>
          <a:lstStyle>
            <a:lvl1pPr>
              <a:defRPr>
                <a:solidFill>
                  <a:schemeClr val="bg1"/>
                </a:solidFill>
                <a:latin typeface="+mn-lt"/>
              </a:defRPr>
            </a:lvl1pPr>
          </a:lstStyle>
          <a:p>
            <a:endParaRPr lang="en-GB" altLang="de-DE"/>
          </a:p>
        </p:txBody>
      </p:sp>
      <p:sp>
        <p:nvSpPr>
          <p:cNvPr id="3080" name="Rectangle 8">
            <a:extLst>
              <a:ext uri="{FF2B5EF4-FFF2-40B4-BE49-F238E27FC236}">
                <a16:creationId xmlns:a16="http://schemas.microsoft.com/office/drawing/2014/main" id="{D50B47DA-CD35-4F9A-A9E2-B17296ABC62A}"/>
              </a:ext>
            </a:extLst>
          </p:cNvPr>
          <p:cNvSpPr>
            <a:spLocks noGrp="1" noChangeArrowheads="1"/>
          </p:cNvSpPr>
          <p:nvPr>
            <p:ph type="sldNum" sz="quarter" idx="4"/>
          </p:nvPr>
        </p:nvSpPr>
        <p:spPr/>
        <p:txBody>
          <a:bodyPr/>
          <a:lstStyle>
            <a:lvl1pPr>
              <a:defRPr>
                <a:solidFill>
                  <a:schemeClr val="bg1"/>
                </a:solidFill>
                <a:latin typeface="+mn-lt"/>
              </a:defRPr>
            </a:lvl1pPr>
          </a:lstStyle>
          <a:p>
            <a:fld id="{C084B897-2EE1-4FE7-BA2B-3853FA0F8153}" type="slidenum">
              <a:rPr lang="en-GB" altLang="de-DE"/>
              <a:pPr/>
              <a:t>‹Nr.›</a:t>
            </a:fld>
            <a:endParaRPr lang="en-GB" altLang="de-DE"/>
          </a:p>
        </p:txBody>
      </p:sp>
      <p:sp>
        <p:nvSpPr>
          <p:cNvPr id="7" name="Rectangle 6">
            <a:extLst>
              <a:ext uri="{FF2B5EF4-FFF2-40B4-BE49-F238E27FC236}">
                <a16:creationId xmlns:a16="http://schemas.microsoft.com/office/drawing/2014/main" id="{B5E9E3ED-6418-46EB-B1B0-07BE776E88AC}"/>
              </a:ext>
            </a:extLst>
          </p:cNvPr>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4C5CE-9359-42FC-B68E-37DA08D5EB74}"/>
              </a:ext>
            </a:extLst>
          </p:cNvPr>
          <p:cNvSpPr>
            <a:spLocks noGrp="1"/>
          </p:cNvSpPr>
          <p:nvPr>
            <p:ph type="title"/>
          </p:nvPr>
        </p:nvSpPr>
        <p:spPr/>
        <p:txBody>
          <a:bodyPr/>
          <a:lstStyle/>
          <a:p>
            <a:r>
              <a:rPr lang="en-US"/>
              <a:t>Click to edit Master title style</a:t>
            </a:r>
            <a:endParaRPr lang="de-DE"/>
          </a:p>
        </p:txBody>
      </p:sp>
      <p:sp>
        <p:nvSpPr>
          <p:cNvPr id="3" name="Vertical Text Placeholder 2">
            <a:extLst>
              <a:ext uri="{FF2B5EF4-FFF2-40B4-BE49-F238E27FC236}">
                <a16:creationId xmlns:a16="http://schemas.microsoft.com/office/drawing/2014/main" id="{3CFAE95C-AEB2-48E2-B643-1757ECFAB7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65868AB8-0593-43D3-BE2A-A5E6EFCAB9D7}"/>
              </a:ext>
            </a:extLst>
          </p:cNvPr>
          <p:cNvSpPr>
            <a:spLocks noGrp="1"/>
          </p:cNvSpPr>
          <p:nvPr>
            <p:ph type="dt" sz="half" idx="10"/>
          </p:nvPr>
        </p:nvSpPr>
        <p:spPr/>
        <p:txBody>
          <a:bodyPr/>
          <a:lstStyle>
            <a:lvl1pPr>
              <a:defRPr/>
            </a:lvl1pPr>
          </a:lstStyle>
          <a:p>
            <a:endParaRPr lang="en-GB" altLang="de-DE"/>
          </a:p>
        </p:txBody>
      </p:sp>
      <p:sp>
        <p:nvSpPr>
          <p:cNvPr id="5" name="Footer Placeholder 4">
            <a:extLst>
              <a:ext uri="{FF2B5EF4-FFF2-40B4-BE49-F238E27FC236}">
                <a16:creationId xmlns:a16="http://schemas.microsoft.com/office/drawing/2014/main" id="{1986D55B-2A08-41F9-8D1F-2DDB7E129682}"/>
              </a:ext>
            </a:extLst>
          </p:cNvPr>
          <p:cNvSpPr>
            <a:spLocks noGrp="1"/>
          </p:cNvSpPr>
          <p:nvPr>
            <p:ph type="ftr" sz="quarter" idx="11"/>
          </p:nvPr>
        </p:nvSpPr>
        <p:spPr/>
        <p:txBody>
          <a:bodyPr/>
          <a:lstStyle>
            <a:lvl1pPr>
              <a:defRPr/>
            </a:lvl1pPr>
          </a:lstStyle>
          <a:p>
            <a:endParaRPr lang="en-GB" altLang="de-DE"/>
          </a:p>
        </p:txBody>
      </p:sp>
      <p:sp>
        <p:nvSpPr>
          <p:cNvPr id="6" name="Slide Number Placeholder 5">
            <a:extLst>
              <a:ext uri="{FF2B5EF4-FFF2-40B4-BE49-F238E27FC236}">
                <a16:creationId xmlns:a16="http://schemas.microsoft.com/office/drawing/2014/main" id="{EC7D18F7-E1B0-400A-9854-A95D3FE2F866}"/>
              </a:ext>
            </a:extLst>
          </p:cNvPr>
          <p:cNvSpPr>
            <a:spLocks noGrp="1"/>
          </p:cNvSpPr>
          <p:nvPr>
            <p:ph type="sldNum" sz="quarter" idx="12"/>
          </p:nvPr>
        </p:nvSpPr>
        <p:spPr/>
        <p:txBody>
          <a:bodyPr/>
          <a:lstStyle>
            <a:lvl1pPr>
              <a:defRPr/>
            </a:lvl1pPr>
          </a:lstStyle>
          <a:p>
            <a:fld id="{8393734C-E00B-4836-AF7B-AC2A5DC2F8B6}" type="slidenum">
              <a:rPr lang="en-GB" altLang="de-DE"/>
              <a:pPr/>
              <a:t>‹Nr.›</a:t>
            </a:fld>
            <a:endParaRPr lang="en-GB" altLang="de-DE"/>
          </a:p>
        </p:txBody>
      </p:sp>
    </p:spTree>
    <p:extLst>
      <p:ext uri="{BB962C8B-B14F-4D97-AF65-F5344CB8AC3E}">
        <p14:creationId xmlns:p14="http://schemas.microsoft.com/office/powerpoint/2010/main" val="2514311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022E8E-DA4D-48A3-BB8E-CE78D7A7F2CF}"/>
              </a:ext>
            </a:extLst>
          </p:cNvPr>
          <p:cNvSpPr>
            <a:spLocks noGrp="1"/>
          </p:cNvSpPr>
          <p:nvPr>
            <p:ph type="title" orient="vert"/>
          </p:nvPr>
        </p:nvSpPr>
        <p:spPr>
          <a:xfrm>
            <a:off x="6615113" y="1339850"/>
            <a:ext cx="2071687" cy="4681538"/>
          </a:xfrm>
        </p:spPr>
        <p:txBody>
          <a:bodyPr vert="eaVert"/>
          <a:lstStyle/>
          <a:p>
            <a:r>
              <a:rPr lang="en-US"/>
              <a:t>Click to edit Master title style</a:t>
            </a:r>
            <a:endParaRPr lang="de-DE"/>
          </a:p>
        </p:txBody>
      </p:sp>
      <p:sp>
        <p:nvSpPr>
          <p:cNvPr id="3" name="Vertical Text Placeholder 2">
            <a:extLst>
              <a:ext uri="{FF2B5EF4-FFF2-40B4-BE49-F238E27FC236}">
                <a16:creationId xmlns:a16="http://schemas.microsoft.com/office/drawing/2014/main" id="{9EAA99EA-A32A-4327-B024-BDEEFF2677B6}"/>
              </a:ext>
            </a:extLst>
          </p:cNvPr>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69A539CB-3995-4963-8FCB-EDDD84B1EAD2}"/>
              </a:ext>
            </a:extLst>
          </p:cNvPr>
          <p:cNvSpPr>
            <a:spLocks noGrp="1"/>
          </p:cNvSpPr>
          <p:nvPr>
            <p:ph type="dt" sz="half" idx="10"/>
          </p:nvPr>
        </p:nvSpPr>
        <p:spPr/>
        <p:txBody>
          <a:bodyPr/>
          <a:lstStyle>
            <a:lvl1pPr>
              <a:defRPr/>
            </a:lvl1pPr>
          </a:lstStyle>
          <a:p>
            <a:endParaRPr lang="en-GB" altLang="de-DE"/>
          </a:p>
        </p:txBody>
      </p:sp>
      <p:sp>
        <p:nvSpPr>
          <p:cNvPr id="5" name="Footer Placeholder 4">
            <a:extLst>
              <a:ext uri="{FF2B5EF4-FFF2-40B4-BE49-F238E27FC236}">
                <a16:creationId xmlns:a16="http://schemas.microsoft.com/office/drawing/2014/main" id="{71FAD5ED-AC53-44B4-AEC2-53ED4E0BBBE3}"/>
              </a:ext>
            </a:extLst>
          </p:cNvPr>
          <p:cNvSpPr>
            <a:spLocks noGrp="1"/>
          </p:cNvSpPr>
          <p:nvPr>
            <p:ph type="ftr" sz="quarter" idx="11"/>
          </p:nvPr>
        </p:nvSpPr>
        <p:spPr/>
        <p:txBody>
          <a:bodyPr/>
          <a:lstStyle>
            <a:lvl1pPr>
              <a:defRPr/>
            </a:lvl1pPr>
          </a:lstStyle>
          <a:p>
            <a:endParaRPr lang="en-GB" altLang="de-DE"/>
          </a:p>
        </p:txBody>
      </p:sp>
      <p:sp>
        <p:nvSpPr>
          <p:cNvPr id="6" name="Slide Number Placeholder 5">
            <a:extLst>
              <a:ext uri="{FF2B5EF4-FFF2-40B4-BE49-F238E27FC236}">
                <a16:creationId xmlns:a16="http://schemas.microsoft.com/office/drawing/2014/main" id="{89308C26-EFEC-403F-AA26-6A80F0ABBAD2}"/>
              </a:ext>
            </a:extLst>
          </p:cNvPr>
          <p:cNvSpPr>
            <a:spLocks noGrp="1"/>
          </p:cNvSpPr>
          <p:nvPr>
            <p:ph type="sldNum" sz="quarter" idx="12"/>
          </p:nvPr>
        </p:nvSpPr>
        <p:spPr/>
        <p:txBody>
          <a:bodyPr/>
          <a:lstStyle>
            <a:lvl1pPr>
              <a:defRPr/>
            </a:lvl1pPr>
          </a:lstStyle>
          <a:p>
            <a:fld id="{0D42A5E9-BE54-43DE-AAD9-FB9F21D1930E}" type="slidenum">
              <a:rPr lang="en-GB" altLang="de-DE"/>
              <a:pPr/>
              <a:t>‹Nr.›</a:t>
            </a:fld>
            <a:endParaRPr lang="en-GB" altLang="de-DE"/>
          </a:p>
        </p:txBody>
      </p:sp>
    </p:spTree>
    <p:extLst>
      <p:ext uri="{BB962C8B-B14F-4D97-AF65-F5344CB8AC3E}">
        <p14:creationId xmlns:p14="http://schemas.microsoft.com/office/powerpoint/2010/main" val="170321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1DDD7-E8AE-42EE-A7F4-F6F814AC0AA7}"/>
              </a:ext>
            </a:extLst>
          </p:cNvPr>
          <p:cNvSpPr>
            <a:spLocks noGrp="1"/>
          </p:cNvSpPr>
          <p:nvPr>
            <p:ph type="title"/>
          </p:nvPr>
        </p:nvSpPr>
        <p:spPr/>
        <p:txBody>
          <a:bodyPr/>
          <a:lstStyle/>
          <a:p>
            <a:r>
              <a:rPr lang="en-US"/>
              <a:t>Click to edit Master title style</a:t>
            </a:r>
            <a:endParaRPr lang="de-DE"/>
          </a:p>
        </p:txBody>
      </p:sp>
      <p:sp>
        <p:nvSpPr>
          <p:cNvPr id="3" name="Content Placeholder 2">
            <a:extLst>
              <a:ext uri="{FF2B5EF4-FFF2-40B4-BE49-F238E27FC236}">
                <a16:creationId xmlns:a16="http://schemas.microsoft.com/office/drawing/2014/main" id="{583FBD55-738A-4D0B-AC76-9B47ABC9963B}"/>
              </a:ext>
            </a:extLst>
          </p:cNvPr>
          <p:cNvSpPr>
            <a:spLocks noGrp="1"/>
          </p:cNvSpPr>
          <p:nvPr>
            <p:ph idx="1"/>
          </p:nvPr>
        </p:nvSpPr>
        <p:spPr/>
        <p:txBody>
          <a:bodyPr/>
          <a:lstStyle>
            <a:lvl1pPr>
              <a:buClrTx/>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4A535F1A-C23B-40BF-8090-2036D89E2EF0}"/>
              </a:ext>
            </a:extLst>
          </p:cNvPr>
          <p:cNvSpPr>
            <a:spLocks noGrp="1"/>
          </p:cNvSpPr>
          <p:nvPr>
            <p:ph type="dt" sz="half" idx="10"/>
          </p:nvPr>
        </p:nvSpPr>
        <p:spPr/>
        <p:txBody>
          <a:bodyPr/>
          <a:lstStyle>
            <a:lvl1pPr>
              <a:defRPr/>
            </a:lvl1pPr>
          </a:lstStyle>
          <a:p>
            <a:endParaRPr lang="en-GB" altLang="de-DE"/>
          </a:p>
        </p:txBody>
      </p:sp>
      <p:sp>
        <p:nvSpPr>
          <p:cNvPr id="5" name="Footer Placeholder 4">
            <a:extLst>
              <a:ext uri="{FF2B5EF4-FFF2-40B4-BE49-F238E27FC236}">
                <a16:creationId xmlns:a16="http://schemas.microsoft.com/office/drawing/2014/main" id="{844A968C-53F4-4C58-B303-3548923C85C3}"/>
              </a:ext>
            </a:extLst>
          </p:cNvPr>
          <p:cNvSpPr>
            <a:spLocks noGrp="1"/>
          </p:cNvSpPr>
          <p:nvPr>
            <p:ph type="ftr" sz="quarter" idx="11"/>
          </p:nvPr>
        </p:nvSpPr>
        <p:spPr/>
        <p:txBody>
          <a:bodyPr/>
          <a:lstStyle>
            <a:lvl1pPr>
              <a:defRPr/>
            </a:lvl1pPr>
          </a:lstStyle>
          <a:p>
            <a:endParaRPr lang="en-GB" altLang="de-DE"/>
          </a:p>
        </p:txBody>
      </p:sp>
      <p:sp>
        <p:nvSpPr>
          <p:cNvPr id="6" name="Slide Number Placeholder 5">
            <a:extLst>
              <a:ext uri="{FF2B5EF4-FFF2-40B4-BE49-F238E27FC236}">
                <a16:creationId xmlns:a16="http://schemas.microsoft.com/office/drawing/2014/main" id="{A5DD86C4-1101-4167-A473-C789496D911D}"/>
              </a:ext>
            </a:extLst>
          </p:cNvPr>
          <p:cNvSpPr>
            <a:spLocks noGrp="1"/>
          </p:cNvSpPr>
          <p:nvPr>
            <p:ph type="sldNum" sz="quarter" idx="12"/>
          </p:nvPr>
        </p:nvSpPr>
        <p:spPr/>
        <p:txBody>
          <a:bodyPr/>
          <a:lstStyle>
            <a:lvl1pPr>
              <a:defRPr/>
            </a:lvl1pPr>
          </a:lstStyle>
          <a:p>
            <a:fld id="{95538D66-4D80-449D-9AE2-B2F2899C329A}" type="slidenum">
              <a:rPr lang="en-GB" altLang="de-DE"/>
              <a:pPr/>
              <a:t>‹Nr.›</a:t>
            </a:fld>
            <a:endParaRPr lang="en-GB" altLang="de-DE"/>
          </a:p>
        </p:txBody>
      </p:sp>
    </p:spTree>
    <p:extLst>
      <p:ext uri="{BB962C8B-B14F-4D97-AF65-F5344CB8AC3E}">
        <p14:creationId xmlns:p14="http://schemas.microsoft.com/office/powerpoint/2010/main" val="2574585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C5E7A-B491-4062-9B31-2A8BE9B79D6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de-DE"/>
          </a:p>
        </p:txBody>
      </p:sp>
      <p:sp>
        <p:nvSpPr>
          <p:cNvPr id="3" name="Text Placeholder 2">
            <a:extLst>
              <a:ext uri="{FF2B5EF4-FFF2-40B4-BE49-F238E27FC236}">
                <a16:creationId xmlns:a16="http://schemas.microsoft.com/office/drawing/2014/main" id="{DD03A340-1002-48A0-B1EA-1E68D5DC5C7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37408253-CEC9-4F72-9759-E29EFAF5D9E0}"/>
              </a:ext>
            </a:extLst>
          </p:cNvPr>
          <p:cNvSpPr>
            <a:spLocks noGrp="1"/>
          </p:cNvSpPr>
          <p:nvPr>
            <p:ph type="dt" sz="half" idx="10"/>
          </p:nvPr>
        </p:nvSpPr>
        <p:spPr/>
        <p:txBody>
          <a:bodyPr/>
          <a:lstStyle>
            <a:lvl1pPr>
              <a:defRPr/>
            </a:lvl1pPr>
          </a:lstStyle>
          <a:p>
            <a:endParaRPr lang="en-GB" altLang="de-DE"/>
          </a:p>
        </p:txBody>
      </p:sp>
      <p:sp>
        <p:nvSpPr>
          <p:cNvPr id="5" name="Footer Placeholder 4">
            <a:extLst>
              <a:ext uri="{FF2B5EF4-FFF2-40B4-BE49-F238E27FC236}">
                <a16:creationId xmlns:a16="http://schemas.microsoft.com/office/drawing/2014/main" id="{D830FD58-78DD-4BA1-8F4A-E91A18D32BE5}"/>
              </a:ext>
            </a:extLst>
          </p:cNvPr>
          <p:cNvSpPr>
            <a:spLocks noGrp="1"/>
          </p:cNvSpPr>
          <p:nvPr>
            <p:ph type="ftr" sz="quarter" idx="11"/>
          </p:nvPr>
        </p:nvSpPr>
        <p:spPr/>
        <p:txBody>
          <a:bodyPr/>
          <a:lstStyle>
            <a:lvl1pPr>
              <a:defRPr/>
            </a:lvl1pPr>
          </a:lstStyle>
          <a:p>
            <a:endParaRPr lang="en-GB" altLang="de-DE"/>
          </a:p>
        </p:txBody>
      </p:sp>
      <p:sp>
        <p:nvSpPr>
          <p:cNvPr id="6" name="Slide Number Placeholder 5">
            <a:extLst>
              <a:ext uri="{FF2B5EF4-FFF2-40B4-BE49-F238E27FC236}">
                <a16:creationId xmlns:a16="http://schemas.microsoft.com/office/drawing/2014/main" id="{9B21919C-48CD-4A0B-A83B-C4DBE82DA255}"/>
              </a:ext>
            </a:extLst>
          </p:cNvPr>
          <p:cNvSpPr>
            <a:spLocks noGrp="1"/>
          </p:cNvSpPr>
          <p:nvPr>
            <p:ph type="sldNum" sz="quarter" idx="12"/>
          </p:nvPr>
        </p:nvSpPr>
        <p:spPr/>
        <p:txBody>
          <a:bodyPr/>
          <a:lstStyle>
            <a:lvl1pPr>
              <a:defRPr/>
            </a:lvl1pPr>
          </a:lstStyle>
          <a:p>
            <a:fld id="{F0C58CE3-5AFC-432B-83D3-937242B3313E}" type="slidenum">
              <a:rPr lang="en-GB" altLang="de-DE"/>
              <a:pPr/>
              <a:t>‹Nr.›</a:t>
            </a:fld>
            <a:endParaRPr lang="en-GB" altLang="de-DE"/>
          </a:p>
        </p:txBody>
      </p:sp>
    </p:spTree>
    <p:extLst>
      <p:ext uri="{BB962C8B-B14F-4D97-AF65-F5344CB8AC3E}">
        <p14:creationId xmlns:p14="http://schemas.microsoft.com/office/powerpoint/2010/main" val="2245269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D6F69-D2D7-4C73-890C-65D11EE9777E}"/>
              </a:ext>
            </a:extLst>
          </p:cNvPr>
          <p:cNvSpPr>
            <a:spLocks noGrp="1"/>
          </p:cNvSpPr>
          <p:nvPr>
            <p:ph type="title"/>
          </p:nvPr>
        </p:nvSpPr>
        <p:spPr/>
        <p:txBody>
          <a:bodyPr/>
          <a:lstStyle/>
          <a:p>
            <a:r>
              <a:rPr lang="en-US"/>
              <a:t>Click to edit Master title style</a:t>
            </a:r>
            <a:endParaRPr lang="de-DE"/>
          </a:p>
        </p:txBody>
      </p:sp>
      <p:sp>
        <p:nvSpPr>
          <p:cNvPr id="3" name="Content Placeholder 2">
            <a:extLst>
              <a:ext uri="{FF2B5EF4-FFF2-40B4-BE49-F238E27FC236}">
                <a16:creationId xmlns:a16="http://schemas.microsoft.com/office/drawing/2014/main" id="{0EF1A47F-BCCE-4C13-9465-32188E9A06B5}"/>
              </a:ext>
            </a:extLst>
          </p:cNvPr>
          <p:cNvSpPr>
            <a:spLocks noGrp="1"/>
          </p:cNvSpPr>
          <p:nvPr>
            <p:ph sz="half" idx="1"/>
          </p:nvPr>
        </p:nvSpPr>
        <p:spPr>
          <a:xfrm>
            <a:off x="457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a:extLst>
              <a:ext uri="{FF2B5EF4-FFF2-40B4-BE49-F238E27FC236}">
                <a16:creationId xmlns:a16="http://schemas.microsoft.com/office/drawing/2014/main" id="{D08CBFED-1D18-4C0E-B96E-54696B9FBC95}"/>
              </a:ext>
            </a:extLst>
          </p:cNvPr>
          <p:cNvSpPr>
            <a:spLocks noGrp="1"/>
          </p:cNvSpPr>
          <p:nvPr>
            <p:ph sz="half" idx="2"/>
          </p:nvPr>
        </p:nvSpPr>
        <p:spPr>
          <a:xfrm>
            <a:off x="4648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Date Placeholder 4">
            <a:extLst>
              <a:ext uri="{FF2B5EF4-FFF2-40B4-BE49-F238E27FC236}">
                <a16:creationId xmlns:a16="http://schemas.microsoft.com/office/drawing/2014/main" id="{D4B5AB01-AF5E-4CA9-97CE-E38CBFED43E9}"/>
              </a:ext>
            </a:extLst>
          </p:cNvPr>
          <p:cNvSpPr>
            <a:spLocks noGrp="1"/>
          </p:cNvSpPr>
          <p:nvPr>
            <p:ph type="dt" sz="half" idx="10"/>
          </p:nvPr>
        </p:nvSpPr>
        <p:spPr/>
        <p:txBody>
          <a:bodyPr/>
          <a:lstStyle>
            <a:lvl1pPr>
              <a:defRPr/>
            </a:lvl1pPr>
          </a:lstStyle>
          <a:p>
            <a:endParaRPr lang="en-GB" altLang="de-DE"/>
          </a:p>
        </p:txBody>
      </p:sp>
      <p:sp>
        <p:nvSpPr>
          <p:cNvPr id="6" name="Footer Placeholder 5">
            <a:extLst>
              <a:ext uri="{FF2B5EF4-FFF2-40B4-BE49-F238E27FC236}">
                <a16:creationId xmlns:a16="http://schemas.microsoft.com/office/drawing/2014/main" id="{F53F97F0-951D-4492-B039-9B98E25D3D7C}"/>
              </a:ext>
            </a:extLst>
          </p:cNvPr>
          <p:cNvSpPr>
            <a:spLocks noGrp="1"/>
          </p:cNvSpPr>
          <p:nvPr>
            <p:ph type="ftr" sz="quarter" idx="11"/>
          </p:nvPr>
        </p:nvSpPr>
        <p:spPr/>
        <p:txBody>
          <a:bodyPr/>
          <a:lstStyle>
            <a:lvl1pPr>
              <a:defRPr/>
            </a:lvl1pPr>
          </a:lstStyle>
          <a:p>
            <a:endParaRPr lang="en-GB" altLang="de-DE"/>
          </a:p>
        </p:txBody>
      </p:sp>
      <p:sp>
        <p:nvSpPr>
          <p:cNvPr id="7" name="Slide Number Placeholder 6">
            <a:extLst>
              <a:ext uri="{FF2B5EF4-FFF2-40B4-BE49-F238E27FC236}">
                <a16:creationId xmlns:a16="http://schemas.microsoft.com/office/drawing/2014/main" id="{99F7A6C1-7C91-4704-A1BF-4A93FF3022E7}"/>
              </a:ext>
            </a:extLst>
          </p:cNvPr>
          <p:cNvSpPr>
            <a:spLocks noGrp="1"/>
          </p:cNvSpPr>
          <p:nvPr>
            <p:ph type="sldNum" sz="quarter" idx="12"/>
          </p:nvPr>
        </p:nvSpPr>
        <p:spPr/>
        <p:txBody>
          <a:bodyPr/>
          <a:lstStyle>
            <a:lvl1pPr>
              <a:defRPr/>
            </a:lvl1pPr>
          </a:lstStyle>
          <a:p>
            <a:fld id="{C9DEFC9A-432F-4319-AA17-F041AFAE899A}" type="slidenum">
              <a:rPr lang="en-GB" altLang="de-DE"/>
              <a:pPr/>
              <a:t>‹Nr.›</a:t>
            </a:fld>
            <a:endParaRPr lang="en-GB" altLang="de-DE"/>
          </a:p>
        </p:txBody>
      </p:sp>
    </p:spTree>
    <p:extLst>
      <p:ext uri="{BB962C8B-B14F-4D97-AF65-F5344CB8AC3E}">
        <p14:creationId xmlns:p14="http://schemas.microsoft.com/office/powerpoint/2010/main" val="3916627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34898-0728-4455-8BD2-53F2775465F6}"/>
              </a:ext>
            </a:extLst>
          </p:cNvPr>
          <p:cNvSpPr>
            <a:spLocks noGrp="1"/>
          </p:cNvSpPr>
          <p:nvPr>
            <p:ph type="title"/>
          </p:nvPr>
        </p:nvSpPr>
        <p:spPr>
          <a:xfrm>
            <a:off x="630238" y="365125"/>
            <a:ext cx="7886700" cy="1325563"/>
          </a:xfrm>
        </p:spPr>
        <p:txBody>
          <a:bodyPr/>
          <a:lstStyle/>
          <a:p>
            <a:r>
              <a:rPr lang="en-US"/>
              <a:t>Click to edit Master title style</a:t>
            </a:r>
            <a:endParaRPr lang="de-DE"/>
          </a:p>
        </p:txBody>
      </p:sp>
      <p:sp>
        <p:nvSpPr>
          <p:cNvPr id="3" name="Text Placeholder 2">
            <a:extLst>
              <a:ext uri="{FF2B5EF4-FFF2-40B4-BE49-F238E27FC236}">
                <a16:creationId xmlns:a16="http://schemas.microsoft.com/office/drawing/2014/main" id="{6DA1F6DB-0773-47FE-B218-470EB51C3AD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7A923A-A68D-4DE4-BC6E-AF08192283FD}"/>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a:extLst>
              <a:ext uri="{FF2B5EF4-FFF2-40B4-BE49-F238E27FC236}">
                <a16:creationId xmlns:a16="http://schemas.microsoft.com/office/drawing/2014/main" id="{4F8A8259-23B0-4353-B89D-1E656503203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7547A3-8A18-4C9C-8993-5869A5AEAAB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Date Placeholder 6">
            <a:extLst>
              <a:ext uri="{FF2B5EF4-FFF2-40B4-BE49-F238E27FC236}">
                <a16:creationId xmlns:a16="http://schemas.microsoft.com/office/drawing/2014/main" id="{DD3F0B0F-8870-44FA-9488-F7788CA3B5A0}"/>
              </a:ext>
            </a:extLst>
          </p:cNvPr>
          <p:cNvSpPr>
            <a:spLocks noGrp="1"/>
          </p:cNvSpPr>
          <p:nvPr>
            <p:ph type="dt" sz="half" idx="10"/>
          </p:nvPr>
        </p:nvSpPr>
        <p:spPr/>
        <p:txBody>
          <a:bodyPr/>
          <a:lstStyle>
            <a:lvl1pPr>
              <a:defRPr/>
            </a:lvl1pPr>
          </a:lstStyle>
          <a:p>
            <a:endParaRPr lang="en-GB" altLang="de-DE"/>
          </a:p>
        </p:txBody>
      </p:sp>
      <p:sp>
        <p:nvSpPr>
          <p:cNvPr id="8" name="Footer Placeholder 7">
            <a:extLst>
              <a:ext uri="{FF2B5EF4-FFF2-40B4-BE49-F238E27FC236}">
                <a16:creationId xmlns:a16="http://schemas.microsoft.com/office/drawing/2014/main" id="{78FB92CD-F3DA-4F56-9690-7CEDCD63894C}"/>
              </a:ext>
            </a:extLst>
          </p:cNvPr>
          <p:cNvSpPr>
            <a:spLocks noGrp="1"/>
          </p:cNvSpPr>
          <p:nvPr>
            <p:ph type="ftr" sz="quarter" idx="11"/>
          </p:nvPr>
        </p:nvSpPr>
        <p:spPr/>
        <p:txBody>
          <a:bodyPr/>
          <a:lstStyle>
            <a:lvl1pPr>
              <a:defRPr/>
            </a:lvl1pPr>
          </a:lstStyle>
          <a:p>
            <a:endParaRPr lang="en-GB" altLang="de-DE"/>
          </a:p>
        </p:txBody>
      </p:sp>
      <p:sp>
        <p:nvSpPr>
          <p:cNvPr id="9" name="Slide Number Placeholder 8">
            <a:extLst>
              <a:ext uri="{FF2B5EF4-FFF2-40B4-BE49-F238E27FC236}">
                <a16:creationId xmlns:a16="http://schemas.microsoft.com/office/drawing/2014/main" id="{18F835E0-0118-466A-A722-07FAD4EABA77}"/>
              </a:ext>
            </a:extLst>
          </p:cNvPr>
          <p:cNvSpPr>
            <a:spLocks noGrp="1"/>
          </p:cNvSpPr>
          <p:nvPr>
            <p:ph type="sldNum" sz="quarter" idx="12"/>
          </p:nvPr>
        </p:nvSpPr>
        <p:spPr/>
        <p:txBody>
          <a:bodyPr/>
          <a:lstStyle>
            <a:lvl1pPr>
              <a:defRPr/>
            </a:lvl1pPr>
          </a:lstStyle>
          <a:p>
            <a:fld id="{3003BA0A-D366-4A4C-8FD4-580328E3E3E0}" type="slidenum">
              <a:rPr lang="en-GB" altLang="de-DE"/>
              <a:pPr/>
              <a:t>‹Nr.›</a:t>
            </a:fld>
            <a:endParaRPr lang="en-GB" altLang="de-DE"/>
          </a:p>
        </p:txBody>
      </p:sp>
    </p:spTree>
    <p:extLst>
      <p:ext uri="{BB962C8B-B14F-4D97-AF65-F5344CB8AC3E}">
        <p14:creationId xmlns:p14="http://schemas.microsoft.com/office/powerpoint/2010/main" val="3896315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41D71-C8DE-47D8-BC88-74201A0D9A96}"/>
              </a:ext>
            </a:extLst>
          </p:cNvPr>
          <p:cNvSpPr>
            <a:spLocks noGrp="1"/>
          </p:cNvSpPr>
          <p:nvPr>
            <p:ph type="title"/>
          </p:nvPr>
        </p:nvSpPr>
        <p:spPr/>
        <p:txBody>
          <a:bodyPr/>
          <a:lstStyle/>
          <a:p>
            <a:r>
              <a:rPr lang="en-US"/>
              <a:t>Click to edit Master title style</a:t>
            </a:r>
            <a:endParaRPr lang="de-DE"/>
          </a:p>
        </p:txBody>
      </p:sp>
      <p:sp>
        <p:nvSpPr>
          <p:cNvPr id="3" name="Date Placeholder 2">
            <a:extLst>
              <a:ext uri="{FF2B5EF4-FFF2-40B4-BE49-F238E27FC236}">
                <a16:creationId xmlns:a16="http://schemas.microsoft.com/office/drawing/2014/main" id="{7FB44C13-6A97-49CC-A2EA-46BADC1781D1}"/>
              </a:ext>
            </a:extLst>
          </p:cNvPr>
          <p:cNvSpPr>
            <a:spLocks noGrp="1"/>
          </p:cNvSpPr>
          <p:nvPr>
            <p:ph type="dt" sz="half" idx="10"/>
          </p:nvPr>
        </p:nvSpPr>
        <p:spPr/>
        <p:txBody>
          <a:bodyPr/>
          <a:lstStyle>
            <a:lvl1pPr>
              <a:defRPr/>
            </a:lvl1pPr>
          </a:lstStyle>
          <a:p>
            <a:endParaRPr lang="en-GB" altLang="de-DE"/>
          </a:p>
        </p:txBody>
      </p:sp>
      <p:sp>
        <p:nvSpPr>
          <p:cNvPr id="4" name="Footer Placeholder 3">
            <a:extLst>
              <a:ext uri="{FF2B5EF4-FFF2-40B4-BE49-F238E27FC236}">
                <a16:creationId xmlns:a16="http://schemas.microsoft.com/office/drawing/2014/main" id="{2D81282A-B718-4049-9A6C-AD445DB22E5F}"/>
              </a:ext>
            </a:extLst>
          </p:cNvPr>
          <p:cNvSpPr>
            <a:spLocks noGrp="1"/>
          </p:cNvSpPr>
          <p:nvPr>
            <p:ph type="ftr" sz="quarter" idx="11"/>
          </p:nvPr>
        </p:nvSpPr>
        <p:spPr/>
        <p:txBody>
          <a:bodyPr/>
          <a:lstStyle>
            <a:lvl1pPr>
              <a:defRPr/>
            </a:lvl1pPr>
          </a:lstStyle>
          <a:p>
            <a:endParaRPr lang="en-GB" altLang="de-DE"/>
          </a:p>
        </p:txBody>
      </p:sp>
      <p:sp>
        <p:nvSpPr>
          <p:cNvPr id="5" name="Slide Number Placeholder 4">
            <a:extLst>
              <a:ext uri="{FF2B5EF4-FFF2-40B4-BE49-F238E27FC236}">
                <a16:creationId xmlns:a16="http://schemas.microsoft.com/office/drawing/2014/main" id="{D844C249-E923-4CD2-9CB8-112DC8400C9A}"/>
              </a:ext>
            </a:extLst>
          </p:cNvPr>
          <p:cNvSpPr>
            <a:spLocks noGrp="1"/>
          </p:cNvSpPr>
          <p:nvPr>
            <p:ph type="sldNum" sz="quarter" idx="12"/>
          </p:nvPr>
        </p:nvSpPr>
        <p:spPr/>
        <p:txBody>
          <a:bodyPr/>
          <a:lstStyle>
            <a:lvl1pPr>
              <a:defRPr/>
            </a:lvl1pPr>
          </a:lstStyle>
          <a:p>
            <a:fld id="{DF74376C-1FFA-4B06-BC44-A140360117FE}" type="slidenum">
              <a:rPr lang="en-GB" altLang="de-DE"/>
              <a:pPr/>
              <a:t>‹Nr.›</a:t>
            </a:fld>
            <a:endParaRPr lang="en-GB" altLang="de-DE"/>
          </a:p>
        </p:txBody>
      </p:sp>
    </p:spTree>
    <p:extLst>
      <p:ext uri="{BB962C8B-B14F-4D97-AF65-F5344CB8AC3E}">
        <p14:creationId xmlns:p14="http://schemas.microsoft.com/office/powerpoint/2010/main" val="537388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E1DD3A-040B-4E4D-BE43-6CD9E8FC148E}"/>
              </a:ext>
            </a:extLst>
          </p:cNvPr>
          <p:cNvSpPr>
            <a:spLocks noGrp="1"/>
          </p:cNvSpPr>
          <p:nvPr>
            <p:ph type="dt" sz="half" idx="10"/>
          </p:nvPr>
        </p:nvSpPr>
        <p:spPr/>
        <p:txBody>
          <a:bodyPr/>
          <a:lstStyle>
            <a:lvl1pPr>
              <a:defRPr/>
            </a:lvl1pPr>
          </a:lstStyle>
          <a:p>
            <a:endParaRPr lang="en-GB" altLang="de-DE"/>
          </a:p>
        </p:txBody>
      </p:sp>
      <p:sp>
        <p:nvSpPr>
          <p:cNvPr id="3" name="Footer Placeholder 2">
            <a:extLst>
              <a:ext uri="{FF2B5EF4-FFF2-40B4-BE49-F238E27FC236}">
                <a16:creationId xmlns:a16="http://schemas.microsoft.com/office/drawing/2014/main" id="{05A23D65-4716-4716-B639-91BCA2C6463E}"/>
              </a:ext>
            </a:extLst>
          </p:cNvPr>
          <p:cNvSpPr>
            <a:spLocks noGrp="1"/>
          </p:cNvSpPr>
          <p:nvPr>
            <p:ph type="ftr" sz="quarter" idx="11"/>
          </p:nvPr>
        </p:nvSpPr>
        <p:spPr/>
        <p:txBody>
          <a:bodyPr/>
          <a:lstStyle>
            <a:lvl1pPr>
              <a:defRPr/>
            </a:lvl1pPr>
          </a:lstStyle>
          <a:p>
            <a:endParaRPr lang="en-GB" altLang="de-DE"/>
          </a:p>
        </p:txBody>
      </p:sp>
      <p:sp>
        <p:nvSpPr>
          <p:cNvPr id="4" name="Slide Number Placeholder 3">
            <a:extLst>
              <a:ext uri="{FF2B5EF4-FFF2-40B4-BE49-F238E27FC236}">
                <a16:creationId xmlns:a16="http://schemas.microsoft.com/office/drawing/2014/main" id="{858B990F-819D-406E-B6DA-3663AFAD68E4}"/>
              </a:ext>
            </a:extLst>
          </p:cNvPr>
          <p:cNvSpPr>
            <a:spLocks noGrp="1"/>
          </p:cNvSpPr>
          <p:nvPr>
            <p:ph type="sldNum" sz="quarter" idx="12"/>
          </p:nvPr>
        </p:nvSpPr>
        <p:spPr/>
        <p:txBody>
          <a:bodyPr/>
          <a:lstStyle>
            <a:lvl1pPr>
              <a:defRPr/>
            </a:lvl1pPr>
          </a:lstStyle>
          <a:p>
            <a:fld id="{0800358B-284E-4E68-B6A7-4FA999A4A438}" type="slidenum">
              <a:rPr lang="en-GB" altLang="de-DE"/>
              <a:pPr/>
              <a:t>‹Nr.›</a:t>
            </a:fld>
            <a:endParaRPr lang="en-GB" altLang="de-DE"/>
          </a:p>
        </p:txBody>
      </p:sp>
    </p:spTree>
    <p:extLst>
      <p:ext uri="{BB962C8B-B14F-4D97-AF65-F5344CB8AC3E}">
        <p14:creationId xmlns:p14="http://schemas.microsoft.com/office/powerpoint/2010/main" val="152204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810E7-EB7F-45AB-9AB4-647728FDD06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de-DE"/>
          </a:p>
        </p:txBody>
      </p:sp>
      <p:sp>
        <p:nvSpPr>
          <p:cNvPr id="3" name="Content Placeholder 2">
            <a:extLst>
              <a:ext uri="{FF2B5EF4-FFF2-40B4-BE49-F238E27FC236}">
                <a16:creationId xmlns:a16="http://schemas.microsoft.com/office/drawing/2014/main" id="{1034CB3F-8B8B-4144-9AA3-7633D8DDB5B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a:extLst>
              <a:ext uri="{FF2B5EF4-FFF2-40B4-BE49-F238E27FC236}">
                <a16:creationId xmlns:a16="http://schemas.microsoft.com/office/drawing/2014/main" id="{9C981C8E-C8BB-4FBB-8F04-1FBEC9CF6A0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382B4B-9FAD-4BCB-8043-D1CE89C41815}"/>
              </a:ext>
            </a:extLst>
          </p:cNvPr>
          <p:cNvSpPr>
            <a:spLocks noGrp="1"/>
          </p:cNvSpPr>
          <p:nvPr>
            <p:ph type="dt" sz="half" idx="10"/>
          </p:nvPr>
        </p:nvSpPr>
        <p:spPr/>
        <p:txBody>
          <a:bodyPr/>
          <a:lstStyle>
            <a:lvl1pPr>
              <a:defRPr/>
            </a:lvl1pPr>
          </a:lstStyle>
          <a:p>
            <a:endParaRPr lang="en-GB" altLang="de-DE"/>
          </a:p>
        </p:txBody>
      </p:sp>
      <p:sp>
        <p:nvSpPr>
          <p:cNvPr id="6" name="Footer Placeholder 5">
            <a:extLst>
              <a:ext uri="{FF2B5EF4-FFF2-40B4-BE49-F238E27FC236}">
                <a16:creationId xmlns:a16="http://schemas.microsoft.com/office/drawing/2014/main" id="{EB8FB3B3-DC1E-4848-B9F1-65937B41824F}"/>
              </a:ext>
            </a:extLst>
          </p:cNvPr>
          <p:cNvSpPr>
            <a:spLocks noGrp="1"/>
          </p:cNvSpPr>
          <p:nvPr>
            <p:ph type="ftr" sz="quarter" idx="11"/>
          </p:nvPr>
        </p:nvSpPr>
        <p:spPr/>
        <p:txBody>
          <a:bodyPr/>
          <a:lstStyle>
            <a:lvl1pPr>
              <a:defRPr/>
            </a:lvl1pPr>
          </a:lstStyle>
          <a:p>
            <a:endParaRPr lang="en-GB" altLang="de-DE"/>
          </a:p>
        </p:txBody>
      </p:sp>
      <p:sp>
        <p:nvSpPr>
          <p:cNvPr id="7" name="Slide Number Placeholder 6">
            <a:extLst>
              <a:ext uri="{FF2B5EF4-FFF2-40B4-BE49-F238E27FC236}">
                <a16:creationId xmlns:a16="http://schemas.microsoft.com/office/drawing/2014/main" id="{530DB81A-D3D3-4429-A067-6C9E3A4E959D}"/>
              </a:ext>
            </a:extLst>
          </p:cNvPr>
          <p:cNvSpPr>
            <a:spLocks noGrp="1"/>
          </p:cNvSpPr>
          <p:nvPr>
            <p:ph type="sldNum" sz="quarter" idx="12"/>
          </p:nvPr>
        </p:nvSpPr>
        <p:spPr/>
        <p:txBody>
          <a:bodyPr/>
          <a:lstStyle>
            <a:lvl1pPr>
              <a:defRPr/>
            </a:lvl1pPr>
          </a:lstStyle>
          <a:p>
            <a:fld id="{54D476D9-66B2-4086-8B9E-BF54B16DAD45}" type="slidenum">
              <a:rPr lang="en-GB" altLang="de-DE"/>
              <a:pPr/>
              <a:t>‹Nr.›</a:t>
            </a:fld>
            <a:endParaRPr lang="en-GB" altLang="de-DE"/>
          </a:p>
        </p:txBody>
      </p:sp>
    </p:spTree>
    <p:extLst>
      <p:ext uri="{BB962C8B-B14F-4D97-AF65-F5344CB8AC3E}">
        <p14:creationId xmlns:p14="http://schemas.microsoft.com/office/powerpoint/2010/main" val="3964593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280C8-4698-4FAC-A8C4-AFD5CE5545A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de-DE"/>
          </a:p>
        </p:txBody>
      </p:sp>
      <p:sp>
        <p:nvSpPr>
          <p:cNvPr id="3" name="Picture Placeholder 2">
            <a:extLst>
              <a:ext uri="{FF2B5EF4-FFF2-40B4-BE49-F238E27FC236}">
                <a16:creationId xmlns:a16="http://schemas.microsoft.com/office/drawing/2014/main" id="{85003105-2608-48AA-8C8B-848ABFFBCA3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a:extLst>
              <a:ext uri="{FF2B5EF4-FFF2-40B4-BE49-F238E27FC236}">
                <a16:creationId xmlns:a16="http://schemas.microsoft.com/office/drawing/2014/main" id="{32CF1564-D05C-4A55-9288-58AECDFDC78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A54602-AD1C-4D2F-B596-344791948FCF}"/>
              </a:ext>
            </a:extLst>
          </p:cNvPr>
          <p:cNvSpPr>
            <a:spLocks noGrp="1"/>
          </p:cNvSpPr>
          <p:nvPr>
            <p:ph type="dt" sz="half" idx="10"/>
          </p:nvPr>
        </p:nvSpPr>
        <p:spPr/>
        <p:txBody>
          <a:bodyPr/>
          <a:lstStyle>
            <a:lvl1pPr>
              <a:defRPr/>
            </a:lvl1pPr>
          </a:lstStyle>
          <a:p>
            <a:endParaRPr lang="en-GB" altLang="de-DE"/>
          </a:p>
        </p:txBody>
      </p:sp>
      <p:sp>
        <p:nvSpPr>
          <p:cNvPr id="6" name="Footer Placeholder 5">
            <a:extLst>
              <a:ext uri="{FF2B5EF4-FFF2-40B4-BE49-F238E27FC236}">
                <a16:creationId xmlns:a16="http://schemas.microsoft.com/office/drawing/2014/main" id="{1F355762-50CE-4092-B51F-E1BB2D6AA033}"/>
              </a:ext>
            </a:extLst>
          </p:cNvPr>
          <p:cNvSpPr>
            <a:spLocks noGrp="1"/>
          </p:cNvSpPr>
          <p:nvPr>
            <p:ph type="ftr" sz="quarter" idx="11"/>
          </p:nvPr>
        </p:nvSpPr>
        <p:spPr/>
        <p:txBody>
          <a:bodyPr/>
          <a:lstStyle>
            <a:lvl1pPr>
              <a:defRPr/>
            </a:lvl1pPr>
          </a:lstStyle>
          <a:p>
            <a:endParaRPr lang="en-GB" altLang="de-DE"/>
          </a:p>
        </p:txBody>
      </p:sp>
      <p:sp>
        <p:nvSpPr>
          <p:cNvPr id="7" name="Slide Number Placeholder 6">
            <a:extLst>
              <a:ext uri="{FF2B5EF4-FFF2-40B4-BE49-F238E27FC236}">
                <a16:creationId xmlns:a16="http://schemas.microsoft.com/office/drawing/2014/main" id="{18740C51-8680-41D1-BE47-A99579793D40}"/>
              </a:ext>
            </a:extLst>
          </p:cNvPr>
          <p:cNvSpPr>
            <a:spLocks noGrp="1"/>
          </p:cNvSpPr>
          <p:nvPr>
            <p:ph type="sldNum" sz="quarter" idx="12"/>
          </p:nvPr>
        </p:nvSpPr>
        <p:spPr/>
        <p:txBody>
          <a:bodyPr/>
          <a:lstStyle>
            <a:lvl1pPr>
              <a:defRPr/>
            </a:lvl1pPr>
          </a:lstStyle>
          <a:p>
            <a:fld id="{AB8AD4E6-8259-4E09-AB56-D8A59E2EE81B}" type="slidenum">
              <a:rPr lang="en-GB" altLang="de-DE"/>
              <a:pPr/>
              <a:t>‹Nr.›</a:t>
            </a:fld>
            <a:endParaRPr lang="en-GB" altLang="de-DE"/>
          </a:p>
        </p:txBody>
      </p:sp>
    </p:spTree>
    <p:extLst>
      <p:ext uri="{BB962C8B-B14F-4D97-AF65-F5344CB8AC3E}">
        <p14:creationId xmlns:p14="http://schemas.microsoft.com/office/powerpoint/2010/main" val="1418218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216F8B5-BD9D-4A50-B2AE-855EAAD11B25}"/>
              </a:ext>
            </a:extLst>
          </p:cNvPr>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de-DE"/>
              <a:t>Title</a:t>
            </a:r>
          </a:p>
        </p:txBody>
      </p:sp>
      <p:sp>
        <p:nvSpPr>
          <p:cNvPr id="1027" name="Rectangle 3">
            <a:extLst>
              <a:ext uri="{FF2B5EF4-FFF2-40B4-BE49-F238E27FC236}">
                <a16:creationId xmlns:a16="http://schemas.microsoft.com/office/drawing/2014/main" id="{C6640EC8-01C1-4460-93B1-6F8FC01FEAC9}"/>
              </a:ext>
            </a:extLst>
          </p:cNvPr>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de-DE"/>
              <a:t>Second level</a:t>
            </a:r>
            <a:endParaRPr lang="en-GB" altLang="de-DE"/>
          </a:p>
          <a:p>
            <a:pPr lvl="1"/>
            <a:r>
              <a:rPr lang="en-GB" altLang="de-DE"/>
              <a:t>Third level</a:t>
            </a:r>
          </a:p>
          <a:p>
            <a:pPr lvl="2"/>
            <a:r>
              <a:rPr lang="en-GB" altLang="de-DE"/>
              <a:t>- Fourth level</a:t>
            </a:r>
          </a:p>
        </p:txBody>
      </p:sp>
      <p:sp>
        <p:nvSpPr>
          <p:cNvPr id="1028" name="Rectangle 4">
            <a:extLst>
              <a:ext uri="{FF2B5EF4-FFF2-40B4-BE49-F238E27FC236}">
                <a16:creationId xmlns:a16="http://schemas.microsoft.com/office/drawing/2014/main" id="{9EE89C9F-5E9F-46CC-BEBF-F8677DBB3006}"/>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panose="020B0604020202020204" pitchFamily="34" charset="0"/>
              </a:defRPr>
            </a:lvl1pPr>
          </a:lstStyle>
          <a:p>
            <a:endParaRPr lang="en-GB" altLang="de-DE"/>
          </a:p>
        </p:txBody>
      </p:sp>
      <p:sp>
        <p:nvSpPr>
          <p:cNvPr id="1029" name="Rectangle 5">
            <a:extLst>
              <a:ext uri="{FF2B5EF4-FFF2-40B4-BE49-F238E27FC236}">
                <a16:creationId xmlns:a16="http://schemas.microsoft.com/office/drawing/2014/main" id="{745F7EA1-0388-476B-B41F-A1CF6E60B9B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anose="020B0604020202020204" pitchFamily="34" charset="0"/>
              </a:defRPr>
            </a:lvl1pPr>
          </a:lstStyle>
          <a:p>
            <a:endParaRPr lang="en-GB" altLang="de-DE"/>
          </a:p>
        </p:txBody>
      </p:sp>
      <p:sp>
        <p:nvSpPr>
          <p:cNvPr id="1030" name="Rectangle 6">
            <a:extLst>
              <a:ext uri="{FF2B5EF4-FFF2-40B4-BE49-F238E27FC236}">
                <a16:creationId xmlns:a16="http://schemas.microsoft.com/office/drawing/2014/main" id="{D7DA3606-6A06-4DC1-839D-DE61D441213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anose="020B0604020202020204" pitchFamily="34" charset="0"/>
              </a:defRPr>
            </a:lvl1pPr>
          </a:lstStyle>
          <a:p>
            <a:fld id="{11F0D3F5-DE49-480C-A089-E662FB295645}" type="slidenum">
              <a:rPr lang="en-GB" altLang="de-DE"/>
              <a:pPr/>
              <a:t>‹Nr.›</a:t>
            </a:fld>
            <a:endParaRPr lang="en-GB" altLang="de-DE"/>
          </a:p>
        </p:txBody>
      </p:sp>
      <p:sp>
        <p:nvSpPr>
          <p:cNvPr id="15" name="Rectangle 14">
            <a:extLst>
              <a:ext uri="{FF2B5EF4-FFF2-40B4-BE49-F238E27FC236}">
                <a16:creationId xmlns:a16="http://schemas.microsoft.com/office/drawing/2014/main" id="{4E6D3F77-9054-495F-992C-AB2F2FB88687}"/>
              </a:ext>
            </a:extLst>
          </p:cNvPr>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a:extLst>
              <a:ext uri="{FF2B5EF4-FFF2-40B4-BE49-F238E27FC236}">
                <a16:creationId xmlns:a16="http://schemas.microsoft.com/office/drawing/2014/main" id="{A59D3968-5B4C-4BCC-B5FF-7651A98E0F6C}"/>
              </a:ext>
            </a:extLst>
          </p:cNvPr>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a:extLst>
              <a:ext uri="{FF2B5EF4-FFF2-40B4-BE49-F238E27FC236}">
                <a16:creationId xmlns:a16="http://schemas.microsoft.com/office/drawing/2014/main" id="{BF265B60-B89D-474B-BB21-8FD92CF1AD51}"/>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58775" algn="l" rtl="0" fontAlgn="base">
        <a:spcBef>
          <a:spcPct val="0"/>
        </a:spcBef>
        <a:spcAft>
          <a:spcPct val="0"/>
        </a:spcAft>
        <a:defRPr sz="3000" b="1" kern="1200">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anose="020B0604030504040204" pitchFamily="34" charset="0"/>
        </a:defRPr>
      </a:lvl2pPr>
      <a:lvl3pPr marL="358775" algn="l" rtl="0" fontAlgn="base">
        <a:spcBef>
          <a:spcPct val="0"/>
        </a:spcBef>
        <a:spcAft>
          <a:spcPct val="0"/>
        </a:spcAft>
        <a:defRPr sz="3000" b="1">
          <a:solidFill>
            <a:srgbClr val="0F5494"/>
          </a:solidFill>
          <a:latin typeface="Verdana" panose="020B0604030504040204" pitchFamily="34" charset="0"/>
        </a:defRPr>
      </a:lvl3pPr>
      <a:lvl4pPr marL="358775" algn="l" rtl="0" fontAlgn="base">
        <a:spcBef>
          <a:spcPct val="0"/>
        </a:spcBef>
        <a:spcAft>
          <a:spcPct val="0"/>
        </a:spcAft>
        <a:defRPr sz="3000" b="1">
          <a:solidFill>
            <a:srgbClr val="0F5494"/>
          </a:solidFill>
          <a:latin typeface="Verdana" panose="020B0604030504040204" pitchFamily="34" charset="0"/>
        </a:defRPr>
      </a:lvl4pPr>
      <a:lvl5pPr marL="358775" algn="l" rtl="0" fontAlgn="base">
        <a:spcBef>
          <a:spcPct val="0"/>
        </a:spcBef>
        <a:spcAft>
          <a:spcPct val="0"/>
        </a:spcAft>
        <a:defRPr sz="3000" b="1">
          <a:solidFill>
            <a:srgbClr val="0F5494"/>
          </a:solidFill>
          <a:latin typeface="Verdana" panose="020B0604030504040204" pitchFamily="34" charset="0"/>
        </a:defRPr>
      </a:lvl5pPr>
      <a:lvl6pPr marL="815975" algn="l" rtl="0" fontAlgn="base">
        <a:spcBef>
          <a:spcPct val="0"/>
        </a:spcBef>
        <a:spcAft>
          <a:spcPct val="0"/>
        </a:spcAft>
        <a:defRPr sz="3000" b="1">
          <a:solidFill>
            <a:srgbClr val="0F5494"/>
          </a:solidFill>
          <a:latin typeface="Verdana" panose="020B0604030504040204" pitchFamily="34" charset="0"/>
        </a:defRPr>
      </a:lvl6pPr>
      <a:lvl7pPr marL="1273175" algn="l" rtl="0" fontAlgn="base">
        <a:spcBef>
          <a:spcPct val="0"/>
        </a:spcBef>
        <a:spcAft>
          <a:spcPct val="0"/>
        </a:spcAft>
        <a:defRPr sz="3000" b="1">
          <a:solidFill>
            <a:srgbClr val="0F5494"/>
          </a:solidFill>
          <a:latin typeface="Verdana" panose="020B0604030504040204" pitchFamily="34" charset="0"/>
        </a:defRPr>
      </a:lvl7pPr>
      <a:lvl8pPr marL="1730375" algn="l" rtl="0" fontAlgn="base">
        <a:spcBef>
          <a:spcPct val="0"/>
        </a:spcBef>
        <a:spcAft>
          <a:spcPct val="0"/>
        </a:spcAft>
        <a:defRPr sz="3000" b="1">
          <a:solidFill>
            <a:srgbClr val="0F5494"/>
          </a:solidFill>
          <a:latin typeface="Verdana" panose="020B0604030504040204" pitchFamily="34" charset="0"/>
        </a:defRPr>
      </a:lvl8pPr>
      <a:lvl9pPr marL="2187575" algn="l" rtl="0" fontAlgn="base">
        <a:spcBef>
          <a:spcPct val="0"/>
        </a:spcBef>
        <a:spcAft>
          <a:spcPct val="0"/>
        </a:spcAft>
        <a:defRPr sz="3000" b="1">
          <a:solidFill>
            <a:srgbClr val="0F5494"/>
          </a:solidFill>
          <a:latin typeface="Verdana" panose="020B0604030504040204" pitchFamily="34" charset="0"/>
        </a:defRPr>
      </a:lvl9pPr>
    </p:titleStyle>
    <p:bodyStyle>
      <a:lvl1pPr marL="342900" indent="-342900" algn="l" rtl="0" fontAlgn="base">
        <a:spcBef>
          <a:spcPct val="20000"/>
        </a:spcBef>
        <a:spcAft>
          <a:spcPct val="0"/>
        </a:spcAft>
        <a:buClr>
          <a:schemeClr val="bg1"/>
        </a:buClr>
        <a:buChar char="•"/>
        <a:defRPr sz="2400" i="1" kern="1200">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kern="1200">
          <a:solidFill>
            <a:srgbClr val="0F5494"/>
          </a:solidFill>
          <a:latin typeface="+mn-lt"/>
          <a:ea typeface="+mn-ea"/>
          <a:cs typeface="+mn-cs"/>
        </a:defRPr>
      </a:lvl2pPr>
      <a:lvl3pPr marL="1143000" indent="-228600" algn="l" rtl="0" fontAlgn="base">
        <a:spcBef>
          <a:spcPct val="20000"/>
        </a:spcBef>
        <a:spcAft>
          <a:spcPct val="0"/>
        </a:spcAft>
        <a:defRPr sz="1400" kern="1200">
          <a:solidFill>
            <a:srgbClr val="0F5494"/>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fontAlgn="base">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5">
            <a:extLst>
              <a:ext uri="{FF2B5EF4-FFF2-40B4-BE49-F238E27FC236}">
                <a16:creationId xmlns:a16="http://schemas.microsoft.com/office/drawing/2014/main" id="{DD955809-79DD-410B-84A1-549CB1B4C975}"/>
              </a:ext>
            </a:extLst>
          </p:cNvPr>
          <p:cNvSpPr>
            <a:spLocks noGrp="1" noChangeArrowheads="1"/>
          </p:cNvSpPr>
          <p:nvPr>
            <p:ph type="ctrTitle"/>
          </p:nvPr>
        </p:nvSpPr>
        <p:spPr>
          <a:xfrm>
            <a:off x="665163" y="2564904"/>
            <a:ext cx="8424862" cy="790575"/>
          </a:xfrm>
        </p:spPr>
        <p:txBody>
          <a:bodyPr>
            <a:noAutofit/>
          </a:bodyPr>
          <a:lstStyle/>
          <a:p>
            <a:r>
              <a:rPr lang="en-GB" sz="2800" dirty="0"/>
              <a:t>Introduction to the dimensions of digitalisation </a:t>
            </a:r>
            <a:endParaRPr lang="en-GB" sz="2800">
              <a:ea typeface="Verdana"/>
            </a:endParaRPr>
          </a:p>
        </p:txBody>
      </p:sp>
      <p:sp>
        <p:nvSpPr>
          <p:cNvPr id="3" name="Rectangle 6">
            <a:extLst>
              <a:ext uri="{FF2B5EF4-FFF2-40B4-BE49-F238E27FC236}">
                <a16:creationId xmlns:a16="http://schemas.microsoft.com/office/drawing/2014/main" id="{E2773485-6672-4247-BD80-1FFAD8AD6D18}"/>
              </a:ext>
            </a:extLst>
          </p:cNvPr>
          <p:cNvSpPr>
            <a:spLocks noGrp="1" noChangeArrowheads="1"/>
          </p:cNvSpPr>
          <p:nvPr>
            <p:ph type="subTitle" idx="1"/>
          </p:nvPr>
        </p:nvSpPr>
        <p:spPr>
          <a:xfrm>
            <a:off x="665163" y="3722869"/>
            <a:ext cx="8532812" cy="1728787"/>
          </a:xfrm>
        </p:spPr>
        <p:txBody>
          <a:bodyPr/>
          <a:lstStyle/>
          <a:p>
            <a:r>
              <a:rPr lang="fr-BE" altLang="de-DE" sz="2000" dirty="0"/>
              <a:t>Module 3.1: </a:t>
            </a:r>
            <a:br>
              <a:rPr lang="fr-BE" altLang="de-DE" sz="2000" dirty="0"/>
            </a:br>
            <a:r>
              <a:rPr lang="fr-BE" altLang="de-DE" sz="2000" dirty="0">
                <a:ea typeface="Verdana"/>
              </a:rPr>
              <a:t>Introduction to Data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9B56-95D1-4A78-AB44-3BFE8BC4855C}"/>
              </a:ext>
            </a:extLst>
          </p:cNvPr>
          <p:cNvSpPr>
            <a:spLocks noGrp="1"/>
          </p:cNvSpPr>
          <p:nvPr>
            <p:ph type="title"/>
          </p:nvPr>
        </p:nvSpPr>
        <p:spPr/>
        <p:txBody>
          <a:bodyPr/>
          <a:lstStyle/>
          <a:p>
            <a:r>
              <a:rPr lang="de-DE"/>
              <a:t>Agenda</a:t>
            </a:r>
          </a:p>
        </p:txBody>
      </p:sp>
      <p:sp>
        <p:nvSpPr>
          <p:cNvPr id="3" name="Content Placeholder 2">
            <a:extLst>
              <a:ext uri="{FF2B5EF4-FFF2-40B4-BE49-F238E27FC236}">
                <a16:creationId xmlns:a16="http://schemas.microsoft.com/office/drawing/2014/main" id="{5B49FA9B-69D1-47DD-BD05-FAE83E6DA478}"/>
              </a:ext>
            </a:extLst>
          </p:cNvPr>
          <p:cNvSpPr>
            <a:spLocks noGrp="1"/>
          </p:cNvSpPr>
          <p:nvPr>
            <p:ph idx="1"/>
          </p:nvPr>
        </p:nvSpPr>
        <p:spPr/>
        <p:txBody>
          <a:bodyPr/>
          <a:lstStyle/>
          <a:p>
            <a:pPr marL="0" indent="0">
              <a:buNone/>
            </a:pPr>
            <a:r>
              <a:rPr lang="de-DE" b="1" i="0" dirty="0">
                <a:ea typeface="Verdana"/>
                <a:cs typeface="Verdana"/>
              </a:rPr>
              <a:t>Module 3.1: </a:t>
            </a:r>
            <a:r>
              <a:rPr lang="de-DE" b="1" i="0" dirty="0" err="1">
                <a:ea typeface="Verdana"/>
                <a:cs typeface="Verdana"/>
              </a:rPr>
              <a:t>Introduction</a:t>
            </a:r>
            <a:r>
              <a:rPr lang="de-DE" b="1" i="0" dirty="0">
                <a:ea typeface="Verdana"/>
                <a:cs typeface="Verdana"/>
              </a:rPr>
              <a:t> </a:t>
            </a:r>
            <a:r>
              <a:rPr lang="de-DE" b="1" i="0" dirty="0" err="1">
                <a:ea typeface="Verdana"/>
                <a:cs typeface="Verdana"/>
              </a:rPr>
              <a:t>to</a:t>
            </a:r>
            <a:r>
              <a:rPr lang="de-DE" b="1" i="0" dirty="0">
                <a:ea typeface="Verdana"/>
                <a:cs typeface="Verdana"/>
              </a:rPr>
              <a:t> Data</a:t>
            </a:r>
            <a:endParaRPr lang="de-DE" dirty="0"/>
          </a:p>
          <a:p>
            <a:pPr lvl="1"/>
            <a:r>
              <a:rPr lang="de-DE" b="0" dirty="0">
                <a:ea typeface="+mn-lt"/>
                <a:cs typeface="+mn-lt"/>
              </a:rPr>
              <a:t>Data </a:t>
            </a:r>
            <a:r>
              <a:rPr lang="de-DE" b="0" dirty="0" err="1">
                <a:ea typeface="+mn-lt"/>
                <a:cs typeface="+mn-lt"/>
              </a:rPr>
              <a:t>comes</a:t>
            </a:r>
            <a:r>
              <a:rPr lang="de-DE" b="0" dirty="0">
                <a:ea typeface="+mn-lt"/>
                <a:cs typeface="+mn-lt"/>
              </a:rPr>
              <a:t> </a:t>
            </a:r>
            <a:r>
              <a:rPr lang="de-DE" b="0" dirty="0" err="1">
                <a:ea typeface="+mn-lt"/>
                <a:cs typeface="+mn-lt"/>
              </a:rPr>
              <a:t>from</a:t>
            </a:r>
            <a:r>
              <a:rPr lang="de-DE" b="0" dirty="0">
                <a:ea typeface="+mn-lt"/>
                <a:cs typeface="+mn-lt"/>
              </a:rPr>
              <a:t> multiple </a:t>
            </a:r>
            <a:r>
              <a:rPr lang="de-DE" b="0" dirty="0" err="1">
                <a:ea typeface="+mn-lt"/>
                <a:cs typeface="+mn-lt"/>
              </a:rPr>
              <a:t>sources</a:t>
            </a:r>
            <a:endParaRPr lang="de-DE" b="0" dirty="0">
              <a:ea typeface="+mn-lt"/>
              <a:cs typeface="+mn-lt"/>
            </a:endParaRPr>
          </a:p>
          <a:p>
            <a:pPr lvl="1"/>
            <a:r>
              <a:rPr lang="de-DE" b="0" dirty="0">
                <a:ea typeface="+mn-lt"/>
                <a:cs typeface="+mn-lt"/>
              </a:rPr>
              <a:t>Data </a:t>
            </a:r>
            <a:r>
              <a:rPr lang="de-DE" b="0" dirty="0" err="1">
                <a:ea typeface="+mn-lt"/>
                <a:cs typeface="+mn-lt"/>
              </a:rPr>
              <a:t>is</a:t>
            </a:r>
            <a:r>
              <a:rPr lang="de-DE" b="0" dirty="0">
                <a:ea typeface="+mn-lt"/>
                <a:cs typeface="+mn-lt"/>
              </a:rPr>
              <a:t> </a:t>
            </a:r>
            <a:r>
              <a:rPr lang="de-DE" b="0" dirty="0" err="1">
                <a:ea typeface="+mn-lt"/>
                <a:cs typeface="+mn-lt"/>
              </a:rPr>
              <a:t>valuable</a:t>
            </a:r>
            <a:br>
              <a:rPr lang="de-DE" dirty="0">
                <a:ea typeface="+mn-lt"/>
                <a:cs typeface="+mn-lt"/>
              </a:rPr>
            </a:br>
            <a:endParaRPr lang="de-DE" b="0" dirty="0">
              <a:ea typeface="Verdana"/>
            </a:endParaRPr>
          </a:p>
        </p:txBody>
      </p:sp>
      <p:sp>
        <p:nvSpPr>
          <p:cNvPr id="4" name="Rechteck 3"/>
          <p:cNvSpPr/>
          <p:nvPr/>
        </p:nvSpPr>
        <p:spPr>
          <a:xfrm>
            <a:off x="4452416" y="3290501"/>
            <a:ext cx="348172" cy="276999"/>
          </a:xfrm>
          <a:prstGeom prst="rect">
            <a:avLst/>
          </a:prstGeom>
        </p:spPr>
        <p:txBody>
          <a:bodyPr wrap="none">
            <a:spAutoFit/>
          </a:bodyPr>
          <a:lstStyle/>
          <a:p>
            <a:r>
              <a:rPr lang="sk-SK" dirty="0"/>
              <a:t> </a:t>
            </a:r>
            <a:r>
              <a:rPr lang="is-IS" dirty="0"/>
              <a:t>  </a:t>
            </a:r>
            <a:endParaRPr lang="en-GB" dirty="0"/>
          </a:p>
        </p:txBody>
      </p:sp>
    </p:spTree>
    <p:extLst>
      <p:ext uri="{BB962C8B-B14F-4D97-AF65-F5344CB8AC3E}">
        <p14:creationId xmlns:p14="http://schemas.microsoft.com/office/powerpoint/2010/main" val="392441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DDC0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403CA-D3AF-4CA4-A9CA-DA70CFCE3E1C}"/>
              </a:ext>
            </a:extLst>
          </p:cNvPr>
          <p:cNvSpPr>
            <a:spLocks noGrp="1"/>
          </p:cNvSpPr>
          <p:nvPr>
            <p:ph type="title"/>
          </p:nvPr>
        </p:nvSpPr>
        <p:spPr>
          <a:xfrm>
            <a:off x="3401752" y="2738058"/>
            <a:ext cx="4608512" cy="1381884"/>
          </a:xfrm>
        </p:spPr>
        <p:txBody>
          <a:bodyPr/>
          <a:lstStyle/>
          <a:p>
            <a:r>
              <a:rPr lang="de-DE" dirty="0" err="1"/>
              <a:t>Battleground</a:t>
            </a:r>
            <a:r>
              <a:rPr lang="de-DE" dirty="0"/>
              <a:t> </a:t>
            </a:r>
            <a:r>
              <a:rPr lang="de-DE" dirty="0" err="1"/>
              <a:t>data</a:t>
            </a:r>
            <a:br>
              <a:rPr lang="de-DE" dirty="0"/>
            </a:br>
            <a:endParaRPr lang="de-DE" sz="2400" b="0" dirty="0"/>
          </a:p>
        </p:txBody>
      </p:sp>
      <p:sp>
        <p:nvSpPr>
          <p:cNvPr id="4" name="Lightning Bolt 3">
            <a:extLst>
              <a:ext uri="{FF2B5EF4-FFF2-40B4-BE49-F238E27FC236}">
                <a16:creationId xmlns:a16="http://schemas.microsoft.com/office/drawing/2014/main" id="{8FBA941C-A3FF-4843-B243-4946069E49C9}"/>
              </a:ext>
            </a:extLst>
          </p:cNvPr>
          <p:cNvSpPr/>
          <p:nvPr/>
        </p:nvSpPr>
        <p:spPr bwMode="auto">
          <a:xfrm>
            <a:off x="1169876" y="2276872"/>
            <a:ext cx="2088232" cy="3240360"/>
          </a:xfrm>
          <a:prstGeom prst="lightningBolt">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e-DE" sz="1200" b="0" i="0" u="none" strike="noStrike" cap="none" normalizeH="0" baseline="0" dirty="0">
              <a:ln>
                <a:noFill/>
              </a:ln>
              <a:solidFill>
                <a:srgbClr val="0F5494"/>
              </a:solidFill>
              <a:effectLst/>
              <a:latin typeface="Verdana" panose="020B0604030504040204" pitchFamily="34" charset="0"/>
            </a:endParaRPr>
          </a:p>
        </p:txBody>
      </p:sp>
      <p:sp>
        <p:nvSpPr>
          <p:cNvPr id="3" name="Rechteck 2"/>
          <p:cNvSpPr/>
          <p:nvPr/>
        </p:nvSpPr>
        <p:spPr>
          <a:xfrm>
            <a:off x="3905808" y="3429000"/>
            <a:ext cx="4572000" cy="1323439"/>
          </a:xfrm>
          <a:prstGeom prst="rect">
            <a:avLst/>
          </a:prstGeom>
        </p:spPr>
        <p:txBody>
          <a:bodyPr>
            <a:spAutoFit/>
          </a:bodyPr>
          <a:lstStyle/>
          <a:p>
            <a:pPr lvl="0"/>
            <a:endParaRPr lang="en-GB" sz="2000" b="1" dirty="0">
              <a:latin typeface="Verdana"/>
            </a:endParaRPr>
          </a:p>
          <a:p>
            <a:pPr lvl="0"/>
            <a:r>
              <a:rPr lang="en-GB" sz="2000" b="1" dirty="0">
                <a:latin typeface="Verdana"/>
              </a:rPr>
              <a:t>Who controls our data?</a:t>
            </a:r>
          </a:p>
          <a:p>
            <a:pPr lvl="0"/>
            <a:endParaRPr lang="en-GB" sz="2000" b="1" dirty="0">
              <a:latin typeface="Verdana"/>
            </a:endParaRPr>
          </a:p>
          <a:p>
            <a:pPr lvl="0"/>
            <a:r>
              <a:rPr lang="en-GB" sz="2000" b="1" i="1" dirty="0">
                <a:latin typeface="Verdana"/>
              </a:rPr>
              <a:t>Poll and short discussion </a:t>
            </a:r>
          </a:p>
        </p:txBody>
      </p:sp>
      <p:pic>
        <p:nvPicPr>
          <p:cNvPr id="5" name="Bild 2">
            <a:extLst>
              <a:ext uri="{FF2B5EF4-FFF2-40B4-BE49-F238E27FC236}">
                <a16:creationId xmlns:a16="http://schemas.microsoft.com/office/drawing/2014/main" id="{4A2A2F27-A4E8-AB4E-8630-D5572623D6D4}"/>
              </a:ext>
            </a:extLst>
          </p:cNvPr>
          <p:cNvPicPr>
            <a:picLocks noChangeAspect="1"/>
          </p:cNvPicPr>
          <p:nvPr/>
        </p:nvPicPr>
        <p:blipFill>
          <a:blip r:embed="rId3"/>
          <a:stretch>
            <a:fillRect/>
          </a:stretch>
        </p:blipFill>
        <p:spPr>
          <a:xfrm>
            <a:off x="522176" y="5517232"/>
            <a:ext cx="1152000" cy="1152000"/>
          </a:xfrm>
          <a:prstGeom prst="rect">
            <a:avLst/>
          </a:prstGeom>
        </p:spPr>
      </p:pic>
      <p:sp>
        <p:nvSpPr>
          <p:cNvPr id="6" name="Textfeld 5">
            <a:extLst>
              <a:ext uri="{FF2B5EF4-FFF2-40B4-BE49-F238E27FC236}">
                <a16:creationId xmlns:a16="http://schemas.microsoft.com/office/drawing/2014/main" id="{03DFD2A2-62B9-8243-8FA5-0A48FC461724}"/>
              </a:ext>
            </a:extLst>
          </p:cNvPr>
          <p:cNvSpPr txBox="1"/>
          <p:nvPr/>
        </p:nvSpPr>
        <p:spPr>
          <a:xfrm>
            <a:off x="1775889" y="5862399"/>
            <a:ext cx="1380506" cy="461665"/>
          </a:xfrm>
          <a:prstGeom prst="rect">
            <a:avLst/>
          </a:prstGeom>
          <a:noFill/>
        </p:spPr>
        <p:txBody>
          <a:bodyPr wrap="none" rtlCol="0">
            <a:spAutoFit/>
          </a:bodyPr>
          <a:lstStyle/>
          <a:p>
            <a:r>
              <a:rPr lang="en-GB" sz="2400" b="1" dirty="0"/>
              <a:t>10 min</a:t>
            </a:r>
          </a:p>
        </p:txBody>
      </p:sp>
    </p:spTree>
    <p:extLst>
      <p:ext uri="{BB962C8B-B14F-4D97-AF65-F5344CB8AC3E}">
        <p14:creationId xmlns:p14="http://schemas.microsoft.com/office/powerpoint/2010/main" val="699047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504E6-6A37-4BC3-A6DA-C7978524DFD7}"/>
              </a:ext>
            </a:extLst>
          </p:cNvPr>
          <p:cNvSpPr>
            <a:spLocks noGrp="1"/>
          </p:cNvSpPr>
          <p:nvPr>
            <p:ph type="title"/>
          </p:nvPr>
        </p:nvSpPr>
        <p:spPr/>
        <p:txBody>
          <a:bodyPr/>
          <a:lstStyle/>
          <a:p>
            <a:r>
              <a:rPr lang="de-DE" dirty="0" err="1"/>
              <a:t>Introduction</a:t>
            </a:r>
            <a:r>
              <a:rPr lang="de-DE" dirty="0"/>
              <a:t> </a:t>
            </a:r>
            <a:r>
              <a:rPr lang="de-DE" dirty="0" err="1"/>
              <a:t>to</a:t>
            </a:r>
            <a:r>
              <a:rPr lang="de-DE" dirty="0"/>
              <a:t> </a:t>
            </a:r>
            <a:r>
              <a:rPr lang="de-DE" dirty="0" err="1"/>
              <a:t>data</a:t>
            </a:r>
            <a:br>
              <a:rPr lang="de-DE" dirty="0"/>
            </a:br>
            <a:r>
              <a:rPr lang="de-DE" sz="2400" b="0" dirty="0"/>
              <a:t>Data </a:t>
            </a:r>
            <a:r>
              <a:rPr lang="de-DE" sz="2400" b="0" dirty="0" err="1"/>
              <a:t>comes</a:t>
            </a:r>
            <a:r>
              <a:rPr lang="de-DE" sz="2400" b="0" dirty="0"/>
              <a:t> </a:t>
            </a:r>
            <a:r>
              <a:rPr lang="de-DE" sz="2400" b="0" dirty="0" err="1"/>
              <a:t>from</a:t>
            </a:r>
            <a:r>
              <a:rPr lang="de-DE" sz="2400" b="0" dirty="0"/>
              <a:t> multiple </a:t>
            </a:r>
            <a:r>
              <a:rPr lang="de-DE" sz="2400" b="0" dirty="0" err="1"/>
              <a:t>sources</a:t>
            </a:r>
            <a:endParaRPr lang="de-DE" sz="2400" b="0" dirty="0"/>
          </a:p>
        </p:txBody>
      </p:sp>
      <p:sp>
        <p:nvSpPr>
          <p:cNvPr id="7" name="Oval 6"/>
          <p:cNvSpPr/>
          <p:nvPr/>
        </p:nvSpPr>
        <p:spPr bwMode="auto">
          <a:xfrm>
            <a:off x="3507720" y="2557762"/>
            <a:ext cx="2207418" cy="1973122"/>
          </a:xfrm>
          <a:prstGeom prst="ellipse">
            <a:avLst/>
          </a:prstGeom>
          <a:solidFill>
            <a:schemeClr val="bg1">
              <a:lumMod val="75000"/>
            </a:schemeClr>
          </a:solidFill>
          <a:ln>
            <a:noFill/>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a:ln>
                  <a:noFill/>
                </a:ln>
                <a:solidFill>
                  <a:srgbClr val="0F5494"/>
                </a:solidFill>
                <a:effectLst/>
              </a:rPr>
              <a:t>Data </a:t>
            </a:r>
            <a:r>
              <a:rPr lang="en-GB" sz="2400" b="1" dirty="0"/>
              <a:t>s</a:t>
            </a:r>
            <a:r>
              <a:rPr kumimoji="0" lang="en-GB" sz="2400" b="1" i="0" u="none" strike="noStrike" cap="none" normalizeH="0" baseline="0" dirty="0">
                <a:ln>
                  <a:noFill/>
                </a:ln>
                <a:solidFill>
                  <a:srgbClr val="0F5494"/>
                </a:solidFill>
                <a:effectLst/>
              </a:rPr>
              <a:t>ources</a:t>
            </a:r>
          </a:p>
        </p:txBody>
      </p:sp>
      <p:pic>
        <p:nvPicPr>
          <p:cNvPr id="14" name="Bild 13"/>
          <p:cNvPicPr>
            <a:picLocks noChangeAspect="1"/>
          </p:cNvPicPr>
          <p:nvPr/>
        </p:nvPicPr>
        <p:blipFill>
          <a:blip r:embed="rId3"/>
          <a:stretch>
            <a:fillRect/>
          </a:stretch>
        </p:blipFill>
        <p:spPr>
          <a:xfrm>
            <a:off x="5796530" y="3885457"/>
            <a:ext cx="695181" cy="623714"/>
          </a:xfrm>
          <a:prstGeom prst="rect">
            <a:avLst/>
          </a:prstGeom>
        </p:spPr>
      </p:pic>
      <p:pic>
        <p:nvPicPr>
          <p:cNvPr id="15" name="Picture 4">
            <a:extLst>
              <a:ext uri="{FF2B5EF4-FFF2-40B4-BE49-F238E27FC236}">
                <a16:creationId xmlns:a16="http://schemas.microsoft.com/office/drawing/2014/main" id="{1FA3B72D-E45C-499F-8D58-BBA633D00A1C}"/>
              </a:ext>
            </a:extLst>
          </p:cNvPr>
          <p:cNvPicPr>
            <a:picLocks noChangeAspect="1"/>
          </p:cNvPicPr>
          <p:nvPr/>
        </p:nvPicPr>
        <p:blipFill>
          <a:blip r:embed="rId4">
            <a:alphaModFix amt="50000"/>
          </a:blip>
          <a:stretch>
            <a:fillRect/>
          </a:stretch>
        </p:blipFill>
        <p:spPr>
          <a:xfrm>
            <a:off x="8142718" y="1339850"/>
            <a:ext cx="668618" cy="668618"/>
          </a:xfrm>
          <a:prstGeom prst="rect">
            <a:avLst/>
          </a:prstGeom>
        </p:spPr>
      </p:pic>
      <p:sp>
        <p:nvSpPr>
          <p:cNvPr id="18" name="Oval 17"/>
          <p:cNvSpPr/>
          <p:nvPr/>
        </p:nvSpPr>
        <p:spPr bwMode="auto">
          <a:xfrm>
            <a:off x="523728" y="2625549"/>
            <a:ext cx="2207418" cy="1973122"/>
          </a:xfrm>
          <a:prstGeom prst="ellipse">
            <a:avLst/>
          </a:prstGeom>
          <a:solidFill>
            <a:schemeClr val="accent5"/>
          </a:solidFill>
          <a:ln>
            <a:noFill/>
          </a:ln>
          <a:effectLst/>
        </p:spPr>
        <p:txBody>
          <a:bodyPr vert="horz" wrap="square" lIns="91440" tIns="45720" rIns="91440" bIns="45720" numCol="1" rtlCol="0" anchor="ctr" anchorCtr="0" compatLnSpc="1">
            <a:prstTxWarp prst="textNoShape">
              <a:avLst/>
            </a:prstTxWarp>
          </a:bodyPr>
          <a:lstStyle/>
          <a:p>
            <a:pPr marL="3175" marR="0" indent="0"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rgbClr val="0F5494"/>
                </a:solidFill>
                <a:effectLst/>
              </a:rPr>
              <a:t>Human sourced</a:t>
            </a:r>
            <a:r>
              <a:rPr kumimoji="0" lang="en-GB" sz="1400" b="1" i="0" u="none" strike="noStrike" cap="none" normalizeH="0" dirty="0">
                <a:ln>
                  <a:noFill/>
                </a:ln>
                <a:solidFill>
                  <a:srgbClr val="0F5494"/>
                </a:solidFill>
                <a:effectLst/>
              </a:rPr>
              <a:t> data</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Social media</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Internet searches</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Email or SMS content</a:t>
            </a:r>
            <a:endParaRPr kumimoji="0" lang="en-GB" sz="1400" i="0" u="none" strike="noStrike" cap="none" normalizeH="0" baseline="0" dirty="0">
              <a:ln>
                <a:noFill/>
              </a:ln>
              <a:solidFill>
                <a:srgbClr val="0F5494"/>
              </a:solidFill>
              <a:effectLst/>
            </a:endParaRPr>
          </a:p>
        </p:txBody>
      </p:sp>
      <p:sp>
        <p:nvSpPr>
          <p:cNvPr id="20" name="Oval 19"/>
          <p:cNvSpPr/>
          <p:nvPr/>
        </p:nvSpPr>
        <p:spPr bwMode="auto">
          <a:xfrm>
            <a:off x="5966460" y="4546600"/>
            <a:ext cx="2340918" cy="2079911"/>
          </a:xfrm>
          <a:prstGeom prst="ellipse">
            <a:avLst/>
          </a:prstGeom>
          <a:solidFill>
            <a:schemeClr val="accent5"/>
          </a:solidFill>
          <a:ln>
            <a:noFill/>
          </a:ln>
          <a:effectLst/>
        </p:spPr>
        <p:txBody>
          <a:bodyPr vert="horz" wrap="square" lIns="91440" tIns="45720" rIns="91440" bIns="45720" numCol="1" rtlCol="0" anchor="ctr" anchorCtr="0" compatLnSpc="1">
            <a:prstTxWarp prst="textNoShape">
              <a:avLst/>
            </a:prstTxWarp>
          </a:bodyPr>
          <a:lstStyle/>
          <a:p>
            <a:pPr marL="3175" marR="0" indent="0"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rgbClr val="0F5494"/>
                </a:solidFill>
                <a:effectLst/>
              </a:rPr>
              <a:t>Process mediated </a:t>
            </a:r>
            <a:r>
              <a:rPr kumimoji="0" lang="en-GB" sz="1400" b="1" i="0" u="none" strike="noStrike" cap="none" normalizeH="0" dirty="0">
                <a:ln>
                  <a:noFill/>
                </a:ln>
                <a:solidFill>
                  <a:srgbClr val="0F5494"/>
                </a:solidFill>
                <a:effectLst/>
              </a:rPr>
              <a:t>data</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Health records</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kumimoji="0" lang="en-GB" sz="1400" i="0" u="none" strike="noStrike" cap="none" normalizeH="0" baseline="0" dirty="0">
                <a:ln>
                  <a:noFill/>
                </a:ln>
                <a:solidFill>
                  <a:srgbClr val="0F5494"/>
                </a:solidFill>
                <a:effectLst/>
              </a:rPr>
              <a:t>Mobile phone data</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Credit card data</a:t>
            </a:r>
            <a:endParaRPr kumimoji="0" lang="en-GB" sz="1400" i="0" u="none" strike="noStrike" cap="none" normalizeH="0" baseline="0" dirty="0">
              <a:ln>
                <a:noFill/>
              </a:ln>
              <a:solidFill>
                <a:srgbClr val="0F5494"/>
              </a:solidFill>
              <a:effectLst/>
            </a:endParaRPr>
          </a:p>
        </p:txBody>
      </p:sp>
      <p:pic>
        <p:nvPicPr>
          <p:cNvPr id="13" name="Bild 12"/>
          <p:cNvPicPr>
            <a:picLocks noChangeAspect="1"/>
          </p:cNvPicPr>
          <p:nvPr/>
        </p:nvPicPr>
        <p:blipFill>
          <a:blip r:embed="rId5"/>
          <a:stretch>
            <a:fillRect/>
          </a:stretch>
        </p:blipFill>
        <p:spPr>
          <a:xfrm>
            <a:off x="7773812" y="5313812"/>
            <a:ext cx="534893" cy="545485"/>
          </a:xfrm>
          <a:prstGeom prst="rect">
            <a:avLst/>
          </a:prstGeom>
        </p:spPr>
      </p:pic>
      <p:pic>
        <p:nvPicPr>
          <p:cNvPr id="12" name="Bild 11"/>
          <p:cNvPicPr>
            <a:picLocks noChangeAspect="1"/>
          </p:cNvPicPr>
          <p:nvPr/>
        </p:nvPicPr>
        <p:blipFill>
          <a:blip r:embed="rId6"/>
          <a:stretch>
            <a:fillRect/>
          </a:stretch>
        </p:blipFill>
        <p:spPr>
          <a:xfrm flipH="1">
            <a:off x="523728" y="2606234"/>
            <a:ext cx="343108" cy="582613"/>
          </a:xfrm>
          <a:prstGeom prst="rect">
            <a:avLst/>
          </a:prstGeom>
        </p:spPr>
      </p:pic>
      <p:sp>
        <p:nvSpPr>
          <p:cNvPr id="21" name="Oval 20"/>
          <p:cNvSpPr/>
          <p:nvPr/>
        </p:nvSpPr>
        <p:spPr bwMode="auto">
          <a:xfrm>
            <a:off x="5796531" y="2103578"/>
            <a:ext cx="2207418" cy="1973122"/>
          </a:xfrm>
          <a:prstGeom prst="ellipse">
            <a:avLst/>
          </a:prstGeom>
          <a:solidFill>
            <a:schemeClr val="accent5"/>
          </a:solidFill>
          <a:ln>
            <a:noFill/>
          </a:ln>
          <a:effectLst/>
        </p:spPr>
        <p:txBody>
          <a:bodyPr vert="horz" wrap="square" lIns="91440" tIns="45720" rIns="91440" bIns="45720" numCol="1" rtlCol="0" anchor="ctr" anchorCtr="0" compatLnSpc="1">
            <a:prstTxWarp prst="textNoShape">
              <a:avLst/>
            </a:prstTxWarp>
          </a:bodyPr>
          <a:lstStyle/>
          <a:p>
            <a:pPr marL="3175" marR="0" indent="0"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rgbClr val="0F5494"/>
                </a:solidFill>
                <a:effectLst/>
              </a:rPr>
              <a:t>Machine generated data</a:t>
            </a:r>
            <a:endParaRPr kumimoji="0" lang="en-GB" sz="1400" b="1" i="0" u="none" strike="noStrike" cap="none" normalizeH="0" dirty="0">
              <a:ln>
                <a:noFill/>
              </a:ln>
              <a:solidFill>
                <a:srgbClr val="0F5494"/>
              </a:solidFill>
              <a:effectLst/>
            </a:endParaRP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Road sensors</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Satellites</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Smart meter Internet of Things</a:t>
            </a:r>
          </a:p>
        </p:txBody>
      </p:sp>
      <p:sp>
        <p:nvSpPr>
          <p:cNvPr id="22" name="Oval 21"/>
          <p:cNvSpPr/>
          <p:nvPr/>
        </p:nvSpPr>
        <p:spPr bwMode="auto">
          <a:xfrm>
            <a:off x="395288" y="4784163"/>
            <a:ext cx="2207418" cy="1973122"/>
          </a:xfrm>
          <a:prstGeom prst="ellipse">
            <a:avLst/>
          </a:prstGeom>
          <a:solidFill>
            <a:schemeClr val="accent5"/>
          </a:solidFill>
          <a:ln>
            <a:noFill/>
          </a:ln>
          <a:effectLst/>
        </p:spPr>
        <p:txBody>
          <a:bodyPr vert="horz" wrap="square" lIns="91440" tIns="45720" rIns="91440" bIns="45720" numCol="1" rtlCol="0" anchor="ctr" anchorCtr="0" compatLnSpc="1">
            <a:prstTxWarp prst="textNoShape">
              <a:avLst/>
            </a:prstTxWarp>
          </a:bodyPr>
          <a:lstStyle/>
          <a:p>
            <a:pPr marL="3175" marR="0" indent="0"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rgbClr val="0F5494"/>
                </a:solidFill>
                <a:effectLst/>
              </a:rPr>
              <a:t>Media</a:t>
            </a:r>
            <a:r>
              <a:rPr kumimoji="0" lang="en-GB" sz="1400" b="1" i="0" u="none" strike="noStrike" cap="none" normalizeH="0" dirty="0">
                <a:ln>
                  <a:noFill/>
                </a:ln>
                <a:solidFill>
                  <a:srgbClr val="0F5494"/>
                </a:solidFill>
                <a:effectLst/>
              </a:rPr>
              <a:t> sourced </a:t>
            </a:r>
            <a:r>
              <a:rPr kumimoji="0" lang="en-GB" sz="1400" b="1" i="0" u="none" strike="noStrike" cap="none" normalizeH="0" baseline="0" dirty="0">
                <a:ln>
                  <a:noFill/>
                </a:ln>
                <a:solidFill>
                  <a:srgbClr val="0F5494"/>
                </a:solidFill>
                <a:effectLst/>
              </a:rPr>
              <a:t>data</a:t>
            </a:r>
            <a:endParaRPr kumimoji="0" lang="en-GB" sz="1400" b="1" i="0" u="none" strike="noStrike" cap="none" normalizeH="0" dirty="0">
              <a:ln>
                <a:noFill/>
              </a:ln>
              <a:solidFill>
                <a:srgbClr val="0F5494"/>
              </a:solidFill>
              <a:effectLst/>
            </a:endParaRP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TV and radio broadcast data</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Digital newspaper data</a:t>
            </a:r>
          </a:p>
        </p:txBody>
      </p:sp>
      <p:sp>
        <p:nvSpPr>
          <p:cNvPr id="23" name="Oval 22"/>
          <p:cNvSpPr/>
          <p:nvPr/>
        </p:nvSpPr>
        <p:spPr bwMode="auto">
          <a:xfrm>
            <a:off x="3043186" y="4653389"/>
            <a:ext cx="2207418" cy="1973122"/>
          </a:xfrm>
          <a:prstGeom prst="ellipse">
            <a:avLst/>
          </a:prstGeom>
          <a:solidFill>
            <a:schemeClr val="accent5"/>
          </a:solidFill>
          <a:ln>
            <a:noFill/>
          </a:ln>
          <a:effectLst/>
        </p:spPr>
        <p:txBody>
          <a:bodyPr vert="horz" wrap="square" lIns="91440" tIns="45720" rIns="91440" bIns="45720" numCol="1" rtlCol="0" anchor="ctr" anchorCtr="0" compatLnSpc="1">
            <a:prstTxWarp prst="textNoShape">
              <a:avLst/>
            </a:prstTxWarp>
          </a:bodyPr>
          <a:lstStyle/>
          <a:p>
            <a:pPr marL="3175" marR="0" indent="0"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rgbClr val="0F5494"/>
                </a:solidFill>
                <a:effectLst/>
              </a:rPr>
              <a:t>Crowd-sourcing</a:t>
            </a:r>
            <a:r>
              <a:rPr kumimoji="0" lang="en-GB" sz="1400" b="1" i="0" u="none" strike="noStrike" cap="none" normalizeH="0" dirty="0">
                <a:ln>
                  <a:noFill/>
                </a:ln>
                <a:solidFill>
                  <a:srgbClr val="0F5494"/>
                </a:solidFill>
                <a:effectLst/>
              </a:rPr>
              <a:t> data</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Citizen-generated data</a:t>
            </a:r>
          </a:p>
          <a:p>
            <a:pPr marL="174625" marR="0" indent="-171450" defTabSz="914400" rtl="0" eaLnBrk="1" fontAlgn="base" latinLnBrk="0" hangingPunct="1">
              <a:lnSpc>
                <a:spcPct val="100000"/>
              </a:lnSpc>
              <a:spcBef>
                <a:spcPct val="0"/>
              </a:spcBef>
              <a:spcAft>
                <a:spcPct val="0"/>
              </a:spcAft>
              <a:buClrTx/>
              <a:buSzTx/>
              <a:buFont typeface="Arial" charset="0"/>
              <a:buChar char="•"/>
              <a:tabLst/>
            </a:pPr>
            <a:r>
              <a:rPr lang="en-GB" sz="1400" dirty="0"/>
              <a:t>Images collection</a:t>
            </a:r>
          </a:p>
        </p:txBody>
      </p:sp>
      <p:pic>
        <p:nvPicPr>
          <p:cNvPr id="10" name="Bild 9"/>
          <p:cNvPicPr>
            <a:picLocks noChangeAspect="1"/>
          </p:cNvPicPr>
          <p:nvPr/>
        </p:nvPicPr>
        <p:blipFill>
          <a:blip r:embed="rId7"/>
          <a:stretch>
            <a:fillRect/>
          </a:stretch>
        </p:blipFill>
        <p:spPr>
          <a:xfrm>
            <a:off x="7585487" y="2381436"/>
            <a:ext cx="891540" cy="333421"/>
          </a:xfrm>
          <a:prstGeom prst="rect">
            <a:avLst/>
          </a:prstGeom>
        </p:spPr>
      </p:pic>
      <p:pic>
        <p:nvPicPr>
          <p:cNvPr id="8" name="Bild 7"/>
          <p:cNvPicPr>
            <a:picLocks noChangeAspect="1"/>
          </p:cNvPicPr>
          <p:nvPr/>
        </p:nvPicPr>
        <p:blipFill>
          <a:blip r:embed="rId8"/>
          <a:stretch>
            <a:fillRect/>
          </a:stretch>
        </p:blipFill>
        <p:spPr>
          <a:xfrm>
            <a:off x="7684566" y="3249509"/>
            <a:ext cx="458152" cy="458152"/>
          </a:xfrm>
          <a:prstGeom prst="rect">
            <a:avLst/>
          </a:prstGeom>
        </p:spPr>
      </p:pic>
      <p:pic>
        <p:nvPicPr>
          <p:cNvPr id="11" name="Bild 10"/>
          <p:cNvPicPr>
            <a:picLocks noChangeAspect="1"/>
          </p:cNvPicPr>
          <p:nvPr/>
        </p:nvPicPr>
        <p:blipFill>
          <a:blip r:embed="rId9"/>
          <a:stretch>
            <a:fillRect/>
          </a:stretch>
        </p:blipFill>
        <p:spPr>
          <a:xfrm>
            <a:off x="461071" y="4390823"/>
            <a:ext cx="699913" cy="393339"/>
          </a:xfrm>
          <a:prstGeom prst="rect">
            <a:avLst/>
          </a:prstGeom>
        </p:spPr>
      </p:pic>
      <p:pic>
        <p:nvPicPr>
          <p:cNvPr id="3" name="Bild 2"/>
          <p:cNvPicPr>
            <a:picLocks noChangeAspect="1"/>
          </p:cNvPicPr>
          <p:nvPr/>
        </p:nvPicPr>
        <p:blipFill>
          <a:blip r:embed="rId10"/>
          <a:stretch>
            <a:fillRect/>
          </a:stretch>
        </p:blipFill>
        <p:spPr>
          <a:xfrm>
            <a:off x="2135537" y="4349444"/>
            <a:ext cx="467169" cy="669032"/>
          </a:xfrm>
          <a:prstGeom prst="rect">
            <a:avLst/>
          </a:prstGeom>
        </p:spPr>
      </p:pic>
      <p:pic>
        <p:nvPicPr>
          <p:cNvPr id="4" name="Bild 3"/>
          <p:cNvPicPr>
            <a:picLocks noChangeAspect="1"/>
          </p:cNvPicPr>
          <p:nvPr/>
        </p:nvPicPr>
        <p:blipFill>
          <a:blip r:embed="rId11"/>
          <a:stretch>
            <a:fillRect/>
          </a:stretch>
        </p:blipFill>
        <p:spPr>
          <a:xfrm>
            <a:off x="2731147" y="5382201"/>
            <a:ext cx="310712" cy="924555"/>
          </a:xfrm>
          <a:prstGeom prst="rect">
            <a:avLst/>
          </a:prstGeom>
        </p:spPr>
      </p:pic>
    </p:spTree>
    <p:extLst>
      <p:ext uri="{BB962C8B-B14F-4D97-AF65-F5344CB8AC3E}">
        <p14:creationId xmlns:p14="http://schemas.microsoft.com/office/powerpoint/2010/main" val="1992519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504E6-6A37-4BC3-A6DA-C7978524DFD7}"/>
              </a:ext>
            </a:extLst>
          </p:cNvPr>
          <p:cNvSpPr>
            <a:spLocks noGrp="1"/>
          </p:cNvSpPr>
          <p:nvPr>
            <p:ph type="title"/>
          </p:nvPr>
        </p:nvSpPr>
        <p:spPr/>
        <p:txBody>
          <a:bodyPr/>
          <a:lstStyle/>
          <a:p>
            <a:r>
              <a:rPr lang="de-DE" dirty="0" err="1"/>
              <a:t>Introduction</a:t>
            </a:r>
            <a:r>
              <a:rPr lang="de-DE" dirty="0"/>
              <a:t> </a:t>
            </a:r>
            <a:r>
              <a:rPr lang="de-DE" dirty="0" err="1"/>
              <a:t>to</a:t>
            </a:r>
            <a:r>
              <a:rPr lang="de-DE" dirty="0"/>
              <a:t> </a:t>
            </a:r>
            <a:r>
              <a:rPr lang="de-DE" dirty="0" err="1"/>
              <a:t>data</a:t>
            </a:r>
            <a:br>
              <a:rPr lang="de-DE" dirty="0"/>
            </a:br>
            <a:r>
              <a:rPr lang="de-DE" sz="2400" b="0" dirty="0"/>
              <a:t>Data </a:t>
            </a:r>
            <a:r>
              <a:rPr lang="de-DE" sz="2400" b="0" dirty="0" err="1"/>
              <a:t>is</a:t>
            </a:r>
            <a:r>
              <a:rPr lang="de-DE" sz="2400" b="0" dirty="0"/>
              <a:t> </a:t>
            </a:r>
            <a:r>
              <a:rPr lang="de-DE" sz="2400" b="0" dirty="0" err="1"/>
              <a:t>valuable</a:t>
            </a:r>
            <a:endParaRPr lang="de-DE" sz="2400" b="0" dirty="0"/>
          </a:p>
        </p:txBody>
      </p:sp>
      <p:sp>
        <p:nvSpPr>
          <p:cNvPr id="16" name="Rechteck 15"/>
          <p:cNvSpPr/>
          <p:nvPr/>
        </p:nvSpPr>
        <p:spPr>
          <a:xfrm>
            <a:off x="704992" y="4985843"/>
            <a:ext cx="7448347" cy="1477328"/>
          </a:xfrm>
          <a:prstGeom prst="rect">
            <a:avLst/>
          </a:prstGeom>
          <a:ln w="34925">
            <a:solidFill>
              <a:srgbClr val="0F5494"/>
            </a:solidFill>
          </a:ln>
        </p:spPr>
        <p:txBody>
          <a:bodyPr wrap="square">
            <a:spAutoFit/>
          </a:bodyPr>
          <a:lstStyle/>
          <a:p>
            <a:pPr marL="285750" indent="-285750">
              <a:buFont typeface="Symbol" charset="2"/>
              <a:buChar char="Þ"/>
            </a:pPr>
            <a:r>
              <a:rPr lang="en-US" sz="1800" b="1" dirty="0">
                <a:latin typeface="+mj-lt"/>
                <a:ea typeface="+mj-ea"/>
                <a:cs typeface="+mj-cs"/>
              </a:rPr>
              <a:t>Data is an essential resource for economic growth, competitiveness, innovation, job creation and societal progress</a:t>
            </a:r>
          </a:p>
          <a:p>
            <a:pPr marL="285750" indent="-285750">
              <a:buFont typeface="Symbol" charset="2"/>
              <a:buChar char="Þ"/>
            </a:pPr>
            <a:r>
              <a:rPr lang="en-US" sz="1800" b="1" dirty="0">
                <a:solidFill>
                  <a:srgbClr val="FF0000"/>
                </a:solidFill>
                <a:latin typeface="+mj-lt"/>
                <a:ea typeface="+mj-ea"/>
                <a:cs typeface="+mj-cs"/>
              </a:rPr>
              <a:t>But: It also entails new risks for growing inequality and bias (”digital data divide”) </a:t>
            </a:r>
            <a:endParaRPr lang="en-GB" sz="1800" b="1" dirty="0">
              <a:solidFill>
                <a:srgbClr val="FF0000"/>
              </a:solidFill>
              <a:latin typeface="+mj-lt"/>
              <a:ea typeface="+mj-ea"/>
              <a:cs typeface="+mj-cs"/>
            </a:endParaRPr>
          </a:p>
        </p:txBody>
      </p:sp>
      <p:sp>
        <p:nvSpPr>
          <p:cNvPr id="17" name="Rechteck 16"/>
          <p:cNvSpPr/>
          <p:nvPr/>
        </p:nvSpPr>
        <p:spPr>
          <a:xfrm>
            <a:off x="704992" y="2635796"/>
            <a:ext cx="7610191" cy="3077766"/>
          </a:xfrm>
          <a:prstGeom prst="rect">
            <a:avLst/>
          </a:prstGeom>
        </p:spPr>
        <p:txBody>
          <a:bodyPr wrap="square">
            <a:spAutoFit/>
          </a:bodyPr>
          <a:lstStyle/>
          <a:p>
            <a:pPr marL="285750" indent="-285750">
              <a:buFont typeface="Arial" charset="0"/>
              <a:buChar char="•"/>
            </a:pPr>
            <a:r>
              <a:rPr lang="en-GB" sz="2000" dirty="0">
                <a:latin typeface="+mj-lt"/>
                <a:ea typeface="+mj-ea"/>
                <a:cs typeface="+mj-cs"/>
              </a:rPr>
              <a:t>Technical innovations have led to a </a:t>
            </a:r>
            <a:r>
              <a:rPr lang="en-GB" sz="2000" b="1" dirty="0">
                <a:latin typeface="+mj-lt"/>
                <a:ea typeface="+mj-ea"/>
                <a:cs typeface="+mj-cs"/>
              </a:rPr>
              <a:t>data explosion</a:t>
            </a:r>
          </a:p>
          <a:p>
            <a:pPr marL="285750" indent="-285750">
              <a:buFont typeface="Arial" charset="0"/>
              <a:buChar char="•"/>
            </a:pPr>
            <a:endParaRPr lang="en-GB" sz="2000" dirty="0">
              <a:latin typeface="+mj-lt"/>
              <a:ea typeface="+mj-ea"/>
              <a:cs typeface="+mj-cs"/>
            </a:endParaRPr>
          </a:p>
          <a:p>
            <a:pPr marL="285750" indent="-285750">
              <a:buFont typeface="Arial" charset="0"/>
              <a:buChar char="•"/>
            </a:pPr>
            <a:r>
              <a:rPr lang="en-GB" sz="2000" dirty="0">
                <a:latin typeface="+mj-lt"/>
                <a:ea typeface="+mj-ea"/>
                <a:cs typeface="+mj-cs"/>
              </a:rPr>
              <a:t>Data contains information on </a:t>
            </a:r>
            <a:r>
              <a:rPr lang="en-GB" sz="2000" b="1" dirty="0">
                <a:latin typeface="+mj-lt"/>
                <a:ea typeface="+mj-ea"/>
                <a:cs typeface="+mj-cs"/>
              </a:rPr>
              <a:t>behaviour and preferences</a:t>
            </a:r>
          </a:p>
          <a:p>
            <a:pPr marL="285750" indent="-285750">
              <a:buFont typeface="Arial" charset="0"/>
              <a:buChar char="•"/>
            </a:pPr>
            <a:endParaRPr lang="en-GB" sz="2000" dirty="0">
              <a:latin typeface="+mj-lt"/>
              <a:ea typeface="+mj-ea"/>
              <a:cs typeface="+mj-cs"/>
            </a:endParaRPr>
          </a:p>
          <a:p>
            <a:pPr marL="285750" indent="-285750">
              <a:buFont typeface="Arial" charset="0"/>
              <a:buChar char="•"/>
            </a:pPr>
            <a:r>
              <a:rPr lang="en-GB" sz="2000" dirty="0"/>
              <a:t>Many stakeholders are becoming conscious of the enormous </a:t>
            </a:r>
            <a:r>
              <a:rPr lang="en-GB" sz="2000" b="1" dirty="0"/>
              <a:t>value the data economy </a:t>
            </a:r>
            <a:r>
              <a:rPr lang="en-GB" sz="2000" dirty="0"/>
              <a:t>is creating</a:t>
            </a:r>
          </a:p>
          <a:p>
            <a:pPr marL="285750" indent="-285750">
              <a:buFont typeface="Arial" charset="0"/>
              <a:buChar char="•"/>
            </a:pPr>
            <a:endParaRPr lang="de-DE" sz="1800" dirty="0">
              <a:latin typeface="+mj-lt"/>
              <a:ea typeface="+mj-ea"/>
              <a:cs typeface="+mj-cs"/>
            </a:endParaRPr>
          </a:p>
          <a:p>
            <a:pPr marL="285750" indent="-285750">
              <a:buFont typeface="Arial" charset="0"/>
              <a:buChar char="•"/>
            </a:pPr>
            <a:endParaRPr lang="de-DE" sz="1800" dirty="0">
              <a:latin typeface="+mj-lt"/>
              <a:ea typeface="+mj-ea"/>
              <a:cs typeface="+mj-cs"/>
            </a:endParaRPr>
          </a:p>
          <a:p>
            <a:pPr marL="285750" indent="-285750">
              <a:buFont typeface="Arial" charset="0"/>
              <a:buChar char="•"/>
            </a:pPr>
            <a:endParaRPr lang="en-GB" sz="1800" dirty="0">
              <a:latin typeface="+mj-lt"/>
              <a:ea typeface="+mj-ea"/>
              <a:cs typeface="+mj-cs"/>
            </a:endParaRPr>
          </a:p>
        </p:txBody>
      </p:sp>
      <p:pic>
        <p:nvPicPr>
          <p:cNvPr id="15" name="Picture 4">
            <a:extLst>
              <a:ext uri="{FF2B5EF4-FFF2-40B4-BE49-F238E27FC236}">
                <a16:creationId xmlns:a16="http://schemas.microsoft.com/office/drawing/2014/main" id="{1FA3B72D-E45C-499F-8D58-BBA633D00A1C}"/>
              </a:ext>
            </a:extLst>
          </p:cNvPr>
          <p:cNvPicPr>
            <a:picLocks noChangeAspect="1"/>
          </p:cNvPicPr>
          <p:nvPr/>
        </p:nvPicPr>
        <p:blipFill>
          <a:blip r:embed="rId3">
            <a:alphaModFix amt="50000"/>
          </a:blip>
          <a:stretch>
            <a:fillRect/>
          </a:stretch>
        </p:blipFill>
        <p:spPr>
          <a:xfrm>
            <a:off x="8229956" y="1231989"/>
            <a:ext cx="668618" cy="668618"/>
          </a:xfrm>
          <a:prstGeom prst="rect">
            <a:avLst/>
          </a:prstGeom>
        </p:spPr>
      </p:pic>
    </p:spTree>
    <p:extLst>
      <p:ext uri="{BB962C8B-B14F-4D97-AF65-F5344CB8AC3E}">
        <p14:creationId xmlns:p14="http://schemas.microsoft.com/office/powerpoint/2010/main" val="645037732"/>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de-DE" sz="1200" b="0" i="0" u="none" strike="noStrike" cap="none" normalizeH="0" baseline="0" smtClean="0">
            <a:ln>
              <a:noFill/>
            </a:ln>
            <a:solidFill>
              <a:srgbClr val="0F5494"/>
            </a:solidFill>
            <a:effectLst/>
            <a:latin typeface="Verdan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de-DE" sz="1200" b="0" i="0" u="none" strike="noStrike" cap="none" normalizeH="0" baseline="0" smtClean="0">
            <a:ln>
              <a:noFill/>
            </a:ln>
            <a:solidFill>
              <a:srgbClr val="0F5494"/>
            </a:solidFill>
            <a:effectLst/>
            <a:latin typeface="Verdana" panose="020B0604030504040204"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863</Words>
  <Application>Microsoft Macintosh PowerPoint</Application>
  <PresentationFormat>Bildschirmpräsentation (4:3)</PresentationFormat>
  <Paragraphs>87</Paragraphs>
  <Slides>5</Slides>
  <Notes>5</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Arial</vt:lpstr>
      <vt:lpstr>Symbol</vt:lpstr>
      <vt:lpstr>Verdana</vt:lpstr>
      <vt:lpstr>Slide_Master</vt:lpstr>
      <vt:lpstr>Introduction to the dimensions of digitalisation </vt:lpstr>
      <vt:lpstr>Agenda</vt:lpstr>
      <vt:lpstr>Battleground data </vt:lpstr>
      <vt:lpstr>Introduction to data Data comes from multiple sources</vt:lpstr>
      <vt:lpstr>Introduction to data Data is valuable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Michael Lehmann</cp:lastModifiedBy>
  <cp:revision>879</cp:revision>
  <dcterms:created xsi:type="dcterms:W3CDTF">2011-10-28T10:25:18Z</dcterms:created>
  <dcterms:modified xsi:type="dcterms:W3CDTF">2019-07-12T11:18:34Z</dcterms:modified>
</cp:coreProperties>
</file>