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handoutMasterIdLst>
    <p:handoutMasterId r:id="rId19"/>
  </p:handoutMasterIdLst>
  <p:sldIdLst>
    <p:sldId id="256" r:id="rId2"/>
    <p:sldId id="271" r:id="rId3"/>
    <p:sldId id="370" r:id="rId4"/>
    <p:sldId id="378" r:id="rId5"/>
    <p:sldId id="384" r:id="rId6"/>
    <p:sldId id="386" r:id="rId7"/>
    <p:sldId id="377" r:id="rId8"/>
    <p:sldId id="369" r:id="rId9"/>
    <p:sldId id="371" r:id="rId10"/>
    <p:sldId id="372" r:id="rId11"/>
    <p:sldId id="373" r:id="rId12"/>
    <p:sldId id="364" r:id="rId13"/>
    <p:sldId id="366" r:id="rId14"/>
    <p:sldId id="376" r:id="rId15"/>
    <p:sldId id="375" r:id="rId16"/>
    <p:sldId id="365" r:id="rId17"/>
  </p:sldIdLst>
  <p:sldSz cx="9144000" cy="6858000" type="screen4x3"/>
  <p:notesSz cx="6858000" cy="2162175"/>
  <p:defaultTextStyle>
    <a:defPPr>
      <a:defRPr lang="en-GB"/>
    </a:defPPr>
    <a:lvl1pPr algn="l" rtl="0" fontAlgn="base">
      <a:spcBef>
        <a:spcPct val="0"/>
      </a:spcBef>
      <a:spcAft>
        <a:spcPct val="0"/>
      </a:spcAft>
      <a:defRPr sz="1200" kern="1200">
        <a:solidFill>
          <a:srgbClr val="0F5494"/>
        </a:solidFill>
        <a:latin typeface="Verdana" panose="020B0604030504040204" pitchFamily="34" charset="0"/>
        <a:ea typeface="+mn-ea"/>
        <a:cs typeface="+mn-cs"/>
      </a:defRPr>
    </a:lvl1pPr>
    <a:lvl2pPr marL="457200" algn="l" rtl="0" fontAlgn="base">
      <a:spcBef>
        <a:spcPct val="0"/>
      </a:spcBef>
      <a:spcAft>
        <a:spcPct val="0"/>
      </a:spcAft>
      <a:defRPr sz="1200" kern="1200">
        <a:solidFill>
          <a:srgbClr val="0F5494"/>
        </a:solidFill>
        <a:latin typeface="Verdana" panose="020B0604030504040204" pitchFamily="34" charset="0"/>
        <a:ea typeface="+mn-ea"/>
        <a:cs typeface="+mn-cs"/>
      </a:defRPr>
    </a:lvl2pPr>
    <a:lvl3pPr marL="914400" algn="l" rtl="0" fontAlgn="base">
      <a:spcBef>
        <a:spcPct val="0"/>
      </a:spcBef>
      <a:spcAft>
        <a:spcPct val="0"/>
      </a:spcAft>
      <a:defRPr sz="1200" kern="1200">
        <a:solidFill>
          <a:srgbClr val="0F5494"/>
        </a:solidFill>
        <a:latin typeface="Verdana" panose="020B0604030504040204" pitchFamily="34" charset="0"/>
        <a:ea typeface="+mn-ea"/>
        <a:cs typeface="+mn-cs"/>
      </a:defRPr>
    </a:lvl3pPr>
    <a:lvl4pPr marL="1371600" algn="l" rtl="0" fontAlgn="base">
      <a:spcBef>
        <a:spcPct val="0"/>
      </a:spcBef>
      <a:spcAft>
        <a:spcPct val="0"/>
      </a:spcAft>
      <a:defRPr sz="1200" kern="1200">
        <a:solidFill>
          <a:srgbClr val="0F5494"/>
        </a:solidFill>
        <a:latin typeface="Verdana" panose="020B0604030504040204" pitchFamily="34" charset="0"/>
        <a:ea typeface="+mn-ea"/>
        <a:cs typeface="+mn-cs"/>
      </a:defRPr>
    </a:lvl4pPr>
    <a:lvl5pPr marL="1828800" algn="l" rtl="0" fontAlgn="base">
      <a:spcBef>
        <a:spcPct val="0"/>
      </a:spcBef>
      <a:spcAft>
        <a:spcPct val="0"/>
      </a:spcAft>
      <a:defRPr sz="1200" kern="1200">
        <a:solidFill>
          <a:srgbClr val="0F5494"/>
        </a:solidFill>
        <a:latin typeface="Verdana" panose="020B0604030504040204" pitchFamily="34" charset="0"/>
        <a:ea typeface="+mn-ea"/>
        <a:cs typeface="+mn-cs"/>
      </a:defRPr>
    </a:lvl5pPr>
    <a:lvl6pPr marL="2286000" algn="l" defTabSz="914400" rtl="0" eaLnBrk="1" latinLnBrk="0" hangingPunct="1">
      <a:defRPr sz="1200" kern="1200">
        <a:solidFill>
          <a:srgbClr val="0F5494"/>
        </a:solidFill>
        <a:latin typeface="Verdana" panose="020B0604030504040204" pitchFamily="34" charset="0"/>
        <a:ea typeface="+mn-ea"/>
        <a:cs typeface="+mn-cs"/>
      </a:defRPr>
    </a:lvl6pPr>
    <a:lvl7pPr marL="2743200" algn="l" defTabSz="914400" rtl="0" eaLnBrk="1" latinLnBrk="0" hangingPunct="1">
      <a:defRPr sz="1200" kern="1200">
        <a:solidFill>
          <a:srgbClr val="0F5494"/>
        </a:solidFill>
        <a:latin typeface="Verdana" panose="020B0604030504040204" pitchFamily="34" charset="0"/>
        <a:ea typeface="+mn-ea"/>
        <a:cs typeface="+mn-cs"/>
      </a:defRPr>
    </a:lvl7pPr>
    <a:lvl8pPr marL="3200400" algn="l" defTabSz="914400" rtl="0" eaLnBrk="1" latinLnBrk="0" hangingPunct="1">
      <a:defRPr sz="1200" kern="1200">
        <a:solidFill>
          <a:srgbClr val="0F5494"/>
        </a:solidFill>
        <a:latin typeface="Verdana" panose="020B0604030504040204" pitchFamily="34" charset="0"/>
        <a:ea typeface="+mn-ea"/>
        <a:cs typeface="+mn-cs"/>
      </a:defRPr>
    </a:lvl8pPr>
    <a:lvl9pPr marL="3657600" algn="l" defTabSz="914400" rtl="0" eaLnBrk="1" latinLnBrk="0" hangingPunct="1">
      <a:defRPr sz="1200" kern="1200">
        <a:solidFill>
          <a:srgbClr val="0F5494"/>
        </a:solidFill>
        <a:latin typeface="Verdana" panose="020B0604030504040204" pitchFamily="34" charset="0"/>
        <a:ea typeface="+mn-ea"/>
        <a:cs typeface="+mn-cs"/>
      </a:defRPr>
    </a:lvl9pPr>
  </p:defaultTextStyle>
  <p:extLst>
    <p:ext uri="{521415D9-36F7-43E2-AB2F-B90AF26B5E84}">
      <p14:sectionLst xmlns:p14="http://schemas.microsoft.com/office/powerpoint/2010/main">
        <p14:section name="Standardabschnitt" id="{42A8712A-7E98-584C-BCCD-568733D23210}">
          <p14:sldIdLst>
            <p14:sldId id="256"/>
            <p14:sldId id="271"/>
            <p14:sldId id="370"/>
          </p14:sldIdLst>
        </p14:section>
        <p14:section name="3.2.1 Individuals and data" id="{AC26322F-4E09-A14E-AECB-A337B8C333AF}">
          <p14:sldIdLst>
            <p14:sldId id="378"/>
            <p14:sldId id="384"/>
            <p14:sldId id="386"/>
          </p14:sldIdLst>
        </p14:section>
        <p14:section name="3.2.2 Businesses and data" id="{40A38400-D56C-E745-B5A7-B6D74103E847}">
          <p14:sldIdLst>
            <p14:sldId id="377"/>
            <p14:sldId id="369"/>
          </p14:sldIdLst>
        </p14:section>
        <p14:section name="3.2.3 Governments and data" id="{B60A2721-8634-E448-8AD8-FF7F176AE098}">
          <p14:sldIdLst>
            <p14:sldId id="371"/>
            <p14:sldId id="372"/>
            <p14:sldId id="373"/>
          </p14:sldIdLst>
        </p14:section>
        <p14:section name="3.2.4 Data for Development" id="{F06AB86B-EEE0-F146-8125-D2A494ED7955}">
          <p14:sldIdLst>
            <p14:sldId id="364"/>
            <p14:sldId id="366"/>
            <p14:sldId id="376"/>
            <p14:sldId id="375"/>
            <p14:sldId id="36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ric Schuetz" initials="ES" lastIdx="1" clrIdx="0"/>
  <p:cmAuthor id="2" name="Michael Lehmann" initials="ML" lastIdx="1" clrIdx="1"/>
  <p:cmAuthor id="3" name="Marina Janssen" initials="MJ"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DC05"/>
    <a:srgbClr val="0F5494"/>
    <a:srgbClr val="3166CF"/>
    <a:srgbClr val="2D5EC1"/>
    <a:srgbClr val="DAEDEF"/>
    <a:srgbClr val="85C8CD"/>
    <a:srgbClr val="FFD624"/>
    <a:srgbClr val="A3C662"/>
    <a:srgbClr val="E872E2"/>
    <a:srgbClr val="9BFF3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341"/>
    <p:restoredTop sz="95187" autoAdjust="0"/>
  </p:normalViewPr>
  <p:slideViewPr>
    <p:cSldViewPr snapToGrid="0">
      <p:cViewPr>
        <p:scale>
          <a:sx n="94" d="100"/>
          <a:sy n="94" d="100"/>
        </p:scale>
        <p:origin x="376" y="232"/>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stbenutzer" providerId="Windows Live" clId="Web-{585492CF-B727-42FE-8700-6222D5050594}"/>
    <pc:docChg chg="modSld">
      <pc:chgData name="Gastbenutzer" userId="" providerId="Windows Live" clId="Web-{585492CF-B727-42FE-8700-6222D5050594}" dt="2019-05-05T10:13:08.867" v="65"/>
      <pc:docMkLst>
        <pc:docMk/>
      </pc:docMkLst>
      <pc:sldChg chg="delSp modSp modNotes">
        <pc:chgData name="Gastbenutzer" userId="" providerId="Windows Live" clId="Web-{585492CF-B727-42FE-8700-6222D5050594}" dt="2019-05-05T10:10:31.568" v="15" actId="20577"/>
        <pc:sldMkLst>
          <pc:docMk/>
          <pc:sldMk cId="2336679088" sldId="326"/>
        </pc:sldMkLst>
        <pc:spChg chg="mod">
          <ac:chgData name="Gastbenutzer" userId="" providerId="Windows Live" clId="Web-{585492CF-B727-42FE-8700-6222D5050594}" dt="2019-05-05T10:10:09.208" v="13" actId="20577"/>
          <ac:spMkLst>
            <pc:docMk/>
            <pc:sldMk cId="2336679088" sldId="326"/>
            <ac:spMk id="5" creationId="{2A7B54B6-5DD5-4727-989A-AE61916637FB}"/>
          </ac:spMkLst>
        </pc:spChg>
        <pc:spChg chg="mod">
          <ac:chgData name="Gastbenutzer" userId="" providerId="Windows Live" clId="Web-{585492CF-B727-42FE-8700-6222D5050594}" dt="2019-05-05T10:09:53.818" v="11" actId="20577"/>
          <ac:spMkLst>
            <pc:docMk/>
            <pc:sldMk cId="2336679088" sldId="326"/>
            <ac:spMk id="6" creationId="{22C8D9E0-DD5F-4EC5-8DD5-C486309C5F2D}"/>
          </ac:spMkLst>
        </pc:spChg>
        <pc:spChg chg="mod">
          <ac:chgData name="Gastbenutzer" userId="" providerId="Windows Live" clId="Web-{585492CF-B727-42FE-8700-6222D5050594}" dt="2019-05-05T10:10:31.568" v="15" actId="20577"/>
          <ac:spMkLst>
            <pc:docMk/>
            <pc:sldMk cId="2336679088" sldId="326"/>
            <ac:spMk id="7" creationId="{4F637FF1-F27A-443D-993B-7C7A5A38F4C9}"/>
          </ac:spMkLst>
        </pc:spChg>
        <pc:spChg chg="del">
          <ac:chgData name="Gastbenutzer" userId="" providerId="Windows Live" clId="Web-{585492CF-B727-42FE-8700-6222D5050594}" dt="2019-05-05T10:05:46.251" v="0"/>
          <ac:spMkLst>
            <pc:docMk/>
            <pc:sldMk cId="2336679088" sldId="326"/>
            <ac:spMk id="12" creationId="{B11B87CE-D7B2-44D5-9600-30914789926C}"/>
          </ac:spMkLst>
        </pc:spChg>
      </pc:sldChg>
      <pc:sldChg chg="modNotes">
        <pc:chgData name="Gastbenutzer" userId="" providerId="Windows Live" clId="Web-{585492CF-B727-42FE-8700-6222D5050594}" dt="2019-05-05T10:11:06.209" v="18"/>
        <pc:sldMkLst>
          <pc:docMk/>
          <pc:sldMk cId="24424760" sldId="327"/>
        </pc:sldMkLst>
      </pc:sldChg>
      <pc:sldChg chg="modNotes">
        <pc:chgData name="Gastbenutzer" userId="" providerId="Windows Live" clId="Web-{585492CF-B727-42FE-8700-6222D5050594}" dt="2019-05-05T10:13:08.867" v="65"/>
        <pc:sldMkLst>
          <pc:docMk/>
          <pc:sldMk cId="2252063619" sldId="339"/>
        </pc:sldMkLst>
      </pc:sldChg>
    </pc:docChg>
  </pc:docChgLst>
  <pc:docChgLst>
    <pc:chgData name="Guest User" providerId="Windows Live" clId="Web-{E60805B6-7344-4A05-AF66-09A38C6F5A28}"/>
    <pc:docChg chg="modSld">
      <pc:chgData name="Guest User" userId="" providerId="Windows Live" clId="Web-{E60805B6-7344-4A05-AF66-09A38C6F5A28}" dt="2019-05-28T14:53:42.898" v="1"/>
      <pc:docMkLst>
        <pc:docMk/>
      </pc:docMkLst>
      <pc:sldChg chg="modNotes">
        <pc:chgData name="Guest User" userId="" providerId="Windows Live" clId="Web-{E60805B6-7344-4A05-AF66-09A38C6F5A28}" dt="2019-05-28T14:53:42.898" v="1"/>
        <pc:sldMkLst>
          <pc:docMk/>
          <pc:sldMk cId="2252063619" sldId="339"/>
        </pc:sldMkLst>
      </pc:sldChg>
    </pc:docChg>
  </pc:docChgLst>
  <pc:docChgLst>
    <pc:chgData name="Eric Schuetz" userId="7700f509e499dea3" providerId="LiveId" clId="{01AB5C89-2A8A-4224-BEEA-3B045F86EFB4}"/>
    <pc:docChg chg="undo custSel addSld delSld modSld sldOrd delSection modSection">
      <pc:chgData name="Eric Schuetz" userId="7700f509e499dea3" providerId="LiveId" clId="{01AB5C89-2A8A-4224-BEEA-3B045F86EFB4}" dt="2019-05-05T15:30:11.305" v="4193" actId="790"/>
      <pc:docMkLst>
        <pc:docMk/>
      </pc:docMkLst>
      <pc:sldChg chg="modSp">
        <pc:chgData name="Eric Schuetz" userId="7700f509e499dea3" providerId="LiveId" clId="{01AB5C89-2A8A-4224-BEEA-3B045F86EFB4}" dt="2019-05-03T11:27:20.764" v="1996" actId="20577"/>
        <pc:sldMkLst>
          <pc:docMk/>
          <pc:sldMk cId="0" sldId="256"/>
        </pc:sldMkLst>
        <pc:spChg chg="mod">
          <ac:chgData name="Eric Schuetz" userId="7700f509e499dea3" providerId="LiveId" clId="{01AB5C89-2A8A-4224-BEEA-3B045F86EFB4}" dt="2019-05-03T11:27:20.764" v="1996" actId="20577"/>
          <ac:spMkLst>
            <pc:docMk/>
            <pc:sldMk cId="0" sldId="256"/>
            <ac:spMk id="3" creationId="{E2773485-6672-4247-BD80-1FFAD8AD6D18}"/>
          </ac:spMkLst>
        </pc:spChg>
      </pc:sldChg>
      <pc:sldChg chg="modSp">
        <pc:chgData name="Eric Schuetz" userId="7700f509e499dea3" providerId="LiveId" clId="{01AB5C89-2A8A-4224-BEEA-3B045F86EFB4}" dt="2019-05-05T13:43:38.308" v="3612" actId="20577"/>
        <pc:sldMkLst>
          <pc:docMk/>
          <pc:sldMk cId="3924410054" sldId="271"/>
        </pc:sldMkLst>
        <pc:spChg chg="mod">
          <ac:chgData name="Eric Schuetz" userId="7700f509e499dea3" providerId="LiveId" clId="{01AB5C89-2A8A-4224-BEEA-3B045F86EFB4}" dt="2019-05-05T13:43:38.308" v="3612" actId="20577"/>
          <ac:spMkLst>
            <pc:docMk/>
            <pc:sldMk cId="3924410054" sldId="271"/>
            <ac:spMk id="3" creationId="{5B49FA9B-69D1-47DD-BD05-FAE83E6DA478}"/>
          </ac:spMkLst>
        </pc:spChg>
      </pc:sldChg>
      <pc:sldChg chg="modSp">
        <pc:chgData name="Eric Schuetz" userId="7700f509e499dea3" providerId="LiveId" clId="{01AB5C89-2A8A-4224-BEEA-3B045F86EFB4}" dt="2019-05-05T15:06:54.416" v="4190" actId="255"/>
        <pc:sldMkLst>
          <pc:docMk/>
          <pc:sldMk cId="2813322101" sldId="291"/>
        </pc:sldMkLst>
        <pc:spChg chg="mod">
          <ac:chgData name="Eric Schuetz" userId="7700f509e499dea3" providerId="LiveId" clId="{01AB5C89-2A8A-4224-BEEA-3B045F86EFB4}" dt="2019-05-05T15:06:54.416" v="4190" actId="255"/>
          <ac:spMkLst>
            <pc:docMk/>
            <pc:sldMk cId="2813322101" sldId="291"/>
            <ac:spMk id="9" creationId="{87FF6FDA-C54A-4AF5-B1F0-45A38CD857D2}"/>
          </ac:spMkLst>
        </pc:spChg>
      </pc:sldChg>
      <pc:sldChg chg="modSp">
        <pc:chgData name="Eric Schuetz" userId="7700f509e499dea3" providerId="LiveId" clId="{01AB5C89-2A8A-4224-BEEA-3B045F86EFB4}" dt="2019-05-05T15:02:23.800" v="4049" actId="255"/>
        <pc:sldMkLst>
          <pc:docMk/>
          <pc:sldMk cId="750503415" sldId="312"/>
        </pc:sldMkLst>
        <pc:spChg chg="mod">
          <ac:chgData name="Eric Schuetz" userId="7700f509e499dea3" providerId="LiveId" clId="{01AB5C89-2A8A-4224-BEEA-3B045F86EFB4}" dt="2019-05-05T15:02:23.800" v="4049" actId="255"/>
          <ac:spMkLst>
            <pc:docMk/>
            <pc:sldMk cId="750503415" sldId="312"/>
            <ac:spMk id="26" creationId="{1495FECB-A819-41C8-9CFD-431388EBEC3E}"/>
          </ac:spMkLst>
        </pc:spChg>
      </pc:sldChg>
      <pc:sldChg chg="modSp">
        <pc:chgData name="Eric Schuetz" userId="7700f509e499dea3" providerId="LiveId" clId="{01AB5C89-2A8A-4224-BEEA-3B045F86EFB4}" dt="2019-05-05T15:02:31.351" v="4050" actId="255"/>
        <pc:sldMkLst>
          <pc:docMk/>
          <pc:sldMk cId="4129880600" sldId="313"/>
        </pc:sldMkLst>
        <pc:spChg chg="mod">
          <ac:chgData name="Eric Schuetz" userId="7700f509e499dea3" providerId="LiveId" clId="{01AB5C89-2A8A-4224-BEEA-3B045F86EFB4}" dt="2019-05-05T15:02:31.351" v="4050" actId="255"/>
          <ac:spMkLst>
            <pc:docMk/>
            <pc:sldMk cId="4129880600" sldId="313"/>
            <ac:spMk id="21" creationId="{C7B370BE-8DCA-424F-B5C9-17EC4AE8F974}"/>
          </ac:spMkLst>
        </pc:spChg>
      </pc:sldChg>
      <pc:sldChg chg="modSp modNotesTx">
        <pc:chgData name="Eric Schuetz" userId="7700f509e499dea3" providerId="LiveId" clId="{01AB5C89-2A8A-4224-BEEA-3B045F86EFB4}" dt="2019-05-05T15:03:05.795" v="4054" actId="20577"/>
        <pc:sldMkLst>
          <pc:docMk/>
          <pc:sldMk cId="899866620" sldId="314"/>
        </pc:sldMkLst>
        <pc:spChg chg="mod">
          <ac:chgData name="Eric Schuetz" userId="7700f509e499dea3" providerId="LiveId" clId="{01AB5C89-2A8A-4224-BEEA-3B045F86EFB4}" dt="2019-05-05T15:02:41.290" v="4051" actId="255"/>
          <ac:spMkLst>
            <pc:docMk/>
            <pc:sldMk cId="899866620" sldId="314"/>
            <ac:spMk id="5" creationId="{C1B28A45-5693-4B7C-B356-6BCB416B8433}"/>
          </ac:spMkLst>
        </pc:spChg>
      </pc:sldChg>
      <pc:sldChg chg="modSp">
        <pc:chgData name="Eric Schuetz" userId="7700f509e499dea3" providerId="LiveId" clId="{01AB5C89-2A8A-4224-BEEA-3B045F86EFB4}" dt="2019-05-05T15:04:42.475" v="4116" actId="20577"/>
        <pc:sldMkLst>
          <pc:docMk/>
          <pc:sldMk cId="3630407602" sldId="316"/>
        </pc:sldMkLst>
        <pc:spChg chg="mod">
          <ac:chgData name="Eric Schuetz" userId="7700f509e499dea3" providerId="LiveId" clId="{01AB5C89-2A8A-4224-BEEA-3B045F86EFB4}" dt="2019-05-05T15:04:42.475" v="4116" actId="20577"/>
          <ac:spMkLst>
            <pc:docMk/>
            <pc:sldMk cId="3630407602" sldId="316"/>
            <ac:spMk id="2" creationId="{0492C9E5-24A7-F84E-AE8E-B1B0F476AEB1}"/>
          </ac:spMkLst>
        </pc:spChg>
        <pc:spChg chg="mod">
          <ac:chgData name="Eric Schuetz" userId="7700f509e499dea3" providerId="LiveId" clId="{01AB5C89-2A8A-4224-BEEA-3B045F86EFB4}" dt="2019-05-05T15:02:46.199" v="4052" actId="255"/>
          <ac:spMkLst>
            <pc:docMk/>
            <pc:sldMk cId="3630407602" sldId="316"/>
            <ac:spMk id="5" creationId="{8921FF03-F0CA-449A-811D-9DB6D7DED43F}"/>
          </ac:spMkLst>
        </pc:spChg>
      </pc:sldChg>
      <pc:sldChg chg="modSp">
        <pc:chgData name="Eric Schuetz" userId="7700f509e499dea3" providerId="LiveId" clId="{01AB5C89-2A8A-4224-BEEA-3B045F86EFB4}" dt="2019-05-05T15:06:59.377" v="4191" actId="255"/>
        <pc:sldMkLst>
          <pc:docMk/>
          <pc:sldMk cId="1658703623" sldId="317"/>
        </pc:sldMkLst>
        <pc:spChg chg="mod">
          <ac:chgData name="Eric Schuetz" userId="7700f509e499dea3" providerId="LiveId" clId="{01AB5C89-2A8A-4224-BEEA-3B045F86EFB4}" dt="2019-05-05T15:06:59.377" v="4191" actId="255"/>
          <ac:spMkLst>
            <pc:docMk/>
            <pc:sldMk cId="1658703623" sldId="317"/>
            <ac:spMk id="10" creationId="{C3F17A16-4F9E-4F9F-833D-56C43B21D016}"/>
          </ac:spMkLst>
        </pc:spChg>
      </pc:sldChg>
      <pc:sldChg chg="modSp">
        <pc:chgData name="Eric Schuetz" userId="7700f509e499dea3" providerId="LiveId" clId="{01AB5C89-2A8A-4224-BEEA-3B045F86EFB4}" dt="2019-05-05T15:07:05.456" v="4192" actId="255"/>
        <pc:sldMkLst>
          <pc:docMk/>
          <pc:sldMk cId="444223926" sldId="319"/>
        </pc:sldMkLst>
        <pc:spChg chg="mod">
          <ac:chgData name="Eric Schuetz" userId="7700f509e499dea3" providerId="LiveId" clId="{01AB5C89-2A8A-4224-BEEA-3B045F86EFB4}" dt="2019-05-05T15:07:05.456" v="4192" actId="255"/>
          <ac:spMkLst>
            <pc:docMk/>
            <pc:sldMk cId="444223926" sldId="319"/>
            <ac:spMk id="5" creationId="{1790B24E-97C1-490B-9D92-312676E0BA82}"/>
          </ac:spMkLst>
        </pc:spChg>
      </pc:sldChg>
      <pc:sldChg chg="modSp">
        <pc:chgData name="Eric Schuetz" userId="7700f509e499dea3" providerId="LiveId" clId="{01AB5C89-2A8A-4224-BEEA-3B045F86EFB4}" dt="2019-05-05T15:06:33.315" v="4189" actId="1036"/>
        <pc:sldMkLst>
          <pc:docMk/>
          <pc:sldMk cId="2365689790" sldId="324"/>
        </pc:sldMkLst>
        <pc:spChg chg="mod">
          <ac:chgData name="Eric Schuetz" userId="7700f509e499dea3" providerId="LiveId" clId="{01AB5C89-2A8A-4224-BEEA-3B045F86EFB4}" dt="2019-05-05T15:06:14.558" v="4174" actId="255"/>
          <ac:spMkLst>
            <pc:docMk/>
            <pc:sldMk cId="2365689790" sldId="324"/>
            <ac:spMk id="2" creationId="{AE742B0A-A8ED-4E5C-ACD1-0435140D9478}"/>
          </ac:spMkLst>
        </pc:spChg>
        <pc:spChg chg="mod">
          <ac:chgData name="Eric Schuetz" userId="7700f509e499dea3" providerId="LiveId" clId="{01AB5C89-2A8A-4224-BEEA-3B045F86EFB4}" dt="2019-05-05T15:06:30.176" v="4186" actId="1036"/>
          <ac:spMkLst>
            <pc:docMk/>
            <pc:sldMk cId="2365689790" sldId="324"/>
            <ac:spMk id="6" creationId="{39D8CC13-9E25-4EC8-9A3A-7D3726E4F3A2}"/>
          </ac:spMkLst>
        </pc:spChg>
        <pc:spChg chg="mod">
          <ac:chgData name="Eric Schuetz" userId="7700f509e499dea3" providerId="LiveId" clId="{01AB5C89-2A8A-4224-BEEA-3B045F86EFB4}" dt="2019-05-05T15:06:33.315" v="4189" actId="1036"/>
          <ac:spMkLst>
            <pc:docMk/>
            <pc:sldMk cId="2365689790" sldId="324"/>
            <ac:spMk id="9" creationId="{BA190AA2-508C-4DCC-807D-6713D643AE79}"/>
          </ac:spMkLst>
        </pc:spChg>
        <pc:picChg chg="mod">
          <ac:chgData name="Eric Schuetz" userId="7700f509e499dea3" providerId="LiveId" clId="{01AB5C89-2A8A-4224-BEEA-3B045F86EFB4}" dt="2019-05-05T15:06:25.317" v="4176" actId="1076"/>
          <ac:picMkLst>
            <pc:docMk/>
            <pc:sldMk cId="2365689790" sldId="324"/>
            <ac:picMk id="8" creationId="{05B6FE76-BDA7-4CE0-888C-B125F638E88D}"/>
          </ac:picMkLst>
        </pc:picChg>
        <pc:picChg chg="mod">
          <ac:chgData name="Eric Schuetz" userId="7700f509e499dea3" providerId="LiveId" clId="{01AB5C89-2A8A-4224-BEEA-3B045F86EFB4}" dt="2019-05-05T15:06:22.360" v="4175" actId="1076"/>
          <ac:picMkLst>
            <pc:docMk/>
            <pc:sldMk cId="2365689790" sldId="324"/>
            <ac:picMk id="10" creationId="{88D18281-13E2-4BE8-8ED5-A6929168B3F8}"/>
          </ac:picMkLst>
        </pc:picChg>
      </pc:sldChg>
      <pc:sldChg chg="modSp">
        <pc:chgData name="Eric Schuetz" userId="7700f509e499dea3" providerId="LiveId" clId="{01AB5C89-2A8A-4224-BEEA-3B045F86EFB4}" dt="2019-05-05T15:05:53.097" v="4158" actId="20577"/>
        <pc:sldMkLst>
          <pc:docMk/>
          <pc:sldMk cId="4040502537" sldId="325"/>
        </pc:sldMkLst>
        <pc:spChg chg="mod">
          <ac:chgData name="Eric Schuetz" userId="7700f509e499dea3" providerId="LiveId" clId="{01AB5C89-2A8A-4224-BEEA-3B045F86EFB4}" dt="2019-05-05T15:05:53.097" v="4158" actId="20577"/>
          <ac:spMkLst>
            <pc:docMk/>
            <pc:sldMk cId="4040502537" sldId="325"/>
            <ac:spMk id="6" creationId="{103DC59A-DB30-41BF-B601-32EC58A0EA91}"/>
          </ac:spMkLst>
        </pc:spChg>
      </pc:sldChg>
      <pc:sldChg chg="modNotesTx">
        <pc:chgData name="Eric Schuetz" userId="7700f509e499dea3" providerId="LiveId" clId="{01AB5C89-2A8A-4224-BEEA-3B045F86EFB4}" dt="2019-05-03T10:28:28.822" v="339" actId="20577"/>
        <pc:sldMkLst>
          <pc:docMk/>
          <pc:sldMk cId="2336679088" sldId="326"/>
        </pc:sldMkLst>
      </pc:sldChg>
      <pc:sldChg chg="addSp delSp modSp">
        <pc:chgData name="Eric Schuetz" userId="7700f509e499dea3" providerId="LiveId" clId="{01AB5C89-2A8A-4224-BEEA-3B045F86EFB4}" dt="2019-05-03T11:27:29.007" v="1997" actId="478"/>
        <pc:sldMkLst>
          <pc:docMk/>
          <pc:sldMk cId="24424760" sldId="327"/>
        </pc:sldMkLst>
        <pc:spChg chg="add mod">
          <ac:chgData name="Eric Schuetz" userId="7700f509e499dea3" providerId="LiveId" clId="{01AB5C89-2A8A-4224-BEEA-3B045F86EFB4}" dt="2019-05-03T10:29:06.530" v="369" actId="122"/>
          <ac:spMkLst>
            <pc:docMk/>
            <pc:sldMk cId="24424760" sldId="327"/>
            <ac:spMk id="4" creationId="{3289C3B6-A944-4839-966F-A1862FF00A2B}"/>
          </ac:spMkLst>
        </pc:spChg>
        <pc:spChg chg="add del mod">
          <ac:chgData name="Eric Schuetz" userId="7700f509e499dea3" providerId="LiveId" clId="{01AB5C89-2A8A-4224-BEEA-3B045F86EFB4}" dt="2019-05-03T11:27:29.007" v="1997" actId="478"/>
          <ac:spMkLst>
            <pc:docMk/>
            <pc:sldMk cId="24424760" sldId="327"/>
            <ac:spMk id="7" creationId="{EF13F6FC-4042-41C0-A780-047704B87040}"/>
          </ac:spMkLst>
        </pc:spChg>
      </pc:sldChg>
      <pc:sldChg chg="modSp add ord modTransition">
        <pc:chgData name="Eric Schuetz" userId="7700f509e499dea3" providerId="LiveId" clId="{01AB5C89-2A8A-4224-BEEA-3B045F86EFB4}" dt="2019-05-05T14:57:19.353" v="3905" actId="255"/>
        <pc:sldMkLst>
          <pc:docMk/>
          <pc:sldMk cId="1419374781" sldId="328"/>
        </pc:sldMkLst>
        <pc:spChg chg="mod">
          <ac:chgData name="Eric Schuetz" userId="7700f509e499dea3" providerId="LiveId" clId="{01AB5C89-2A8A-4224-BEEA-3B045F86EFB4}" dt="2019-05-05T14:57:19.353" v="3905" actId="255"/>
          <ac:spMkLst>
            <pc:docMk/>
            <pc:sldMk cId="1419374781" sldId="328"/>
            <ac:spMk id="5" creationId="{6CC13DBC-C494-443B-9942-0788AC5B4CCB}"/>
          </ac:spMkLst>
        </pc:spChg>
      </pc:sldChg>
      <pc:sldChg chg="modSp">
        <pc:chgData name="Eric Schuetz" userId="7700f509e499dea3" providerId="LiveId" clId="{01AB5C89-2A8A-4224-BEEA-3B045F86EFB4}" dt="2019-05-05T15:30:11.305" v="4193" actId="790"/>
        <pc:sldMkLst>
          <pc:docMk/>
          <pc:sldMk cId="3011947771" sldId="338"/>
        </pc:sldMkLst>
        <pc:spChg chg="mod">
          <ac:chgData name="Eric Schuetz" userId="7700f509e499dea3" providerId="LiveId" clId="{01AB5C89-2A8A-4224-BEEA-3B045F86EFB4}" dt="2019-05-03T10:30:18.698" v="491" actId="20577"/>
          <ac:spMkLst>
            <pc:docMk/>
            <pc:sldMk cId="3011947771" sldId="338"/>
            <ac:spMk id="2" creationId="{54FF92CC-0A2C-4A75-A26F-4E51437B0028}"/>
          </ac:spMkLst>
        </pc:spChg>
        <pc:spChg chg="mod">
          <ac:chgData name="Eric Schuetz" userId="7700f509e499dea3" providerId="LiveId" clId="{01AB5C89-2A8A-4224-BEEA-3B045F86EFB4}" dt="2019-05-05T15:30:11.305" v="4193" actId="790"/>
          <ac:spMkLst>
            <pc:docMk/>
            <pc:sldMk cId="3011947771" sldId="338"/>
            <ac:spMk id="3" creationId="{42D6A91C-79E8-4581-B7D0-861B11D34F2B}"/>
          </ac:spMkLst>
        </pc:spChg>
      </pc:sldChg>
      <pc:sldChg chg="addSp delSp modSp modNotesTx">
        <pc:chgData name="Eric Schuetz" userId="7700f509e499dea3" providerId="LiveId" clId="{01AB5C89-2A8A-4224-BEEA-3B045F86EFB4}" dt="2019-05-05T14:55:34.645" v="3868" actId="20577"/>
        <pc:sldMkLst>
          <pc:docMk/>
          <pc:sldMk cId="2788957702" sldId="340"/>
        </pc:sldMkLst>
        <pc:spChg chg="mod">
          <ac:chgData name="Eric Schuetz" userId="7700f509e499dea3" providerId="LiveId" clId="{01AB5C89-2A8A-4224-BEEA-3B045F86EFB4}" dt="2019-05-03T11:22:55.290" v="1897" actId="1076"/>
          <ac:spMkLst>
            <pc:docMk/>
            <pc:sldMk cId="2788957702" sldId="340"/>
            <ac:spMk id="2" creationId="{A24B6B7B-7954-4559-B50D-8E9810B6F34F}"/>
          </ac:spMkLst>
        </pc:spChg>
        <pc:spChg chg="add mod">
          <ac:chgData name="Eric Schuetz" userId="7700f509e499dea3" providerId="LiveId" clId="{01AB5C89-2A8A-4224-BEEA-3B045F86EFB4}" dt="2019-05-05T14:51:46.174" v="3764" actId="1076"/>
          <ac:spMkLst>
            <pc:docMk/>
            <pc:sldMk cId="2788957702" sldId="340"/>
            <ac:spMk id="3" creationId="{4C6CE894-D5F9-4E17-A278-9F2850E4A885}"/>
          </ac:spMkLst>
        </pc:spChg>
        <pc:spChg chg="del mod">
          <ac:chgData name="Eric Schuetz" userId="7700f509e499dea3" providerId="LiveId" clId="{01AB5C89-2A8A-4224-BEEA-3B045F86EFB4}" dt="2019-05-03T10:32:34.917" v="532" actId="478"/>
          <ac:spMkLst>
            <pc:docMk/>
            <pc:sldMk cId="2788957702" sldId="340"/>
            <ac:spMk id="3" creationId="{683B85E9-0C75-47A3-80F6-7C92D5FFB72F}"/>
          </ac:spMkLst>
        </pc:spChg>
        <pc:spChg chg="add del mod topLvl">
          <ac:chgData name="Eric Schuetz" userId="7700f509e499dea3" providerId="LiveId" clId="{01AB5C89-2A8A-4224-BEEA-3B045F86EFB4}" dt="2019-05-05T14:50:58.713" v="3753" actId="478"/>
          <ac:spMkLst>
            <pc:docMk/>
            <pc:sldMk cId="2788957702" sldId="340"/>
            <ac:spMk id="6" creationId="{965AF15D-D116-472E-BBD7-40F9A363A41E}"/>
          </ac:spMkLst>
        </pc:spChg>
        <pc:spChg chg="add mod ord topLvl">
          <ac:chgData name="Eric Schuetz" userId="7700f509e499dea3" providerId="LiveId" clId="{01AB5C89-2A8A-4224-BEEA-3B045F86EFB4}" dt="2019-05-05T14:55:34.645" v="3868" actId="20577"/>
          <ac:spMkLst>
            <pc:docMk/>
            <pc:sldMk cId="2788957702" sldId="340"/>
            <ac:spMk id="7" creationId="{9DD8F5E8-14AB-4389-84A6-963D85B8E505}"/>
          </ac:spMkLst>
        </pc:spChg>
        <pc:spChg chg="add del mod topLvl">
          <ac:chgData name="Eric Schuetz" userId="7700f509e499dea3" providerId="LiveId" clId="{01AB5C89-2A8A-4224-BEEA-3B045F86EFB4}" dt="2019-05-05T14:51:01.212" v="3754" actId="478"/>
          <ac:spMkLst>
            <pc:docMk/>
            <pc:sldMk cId="2788957702" sldId="340"/>
            <ac:spMk id="8" creationId="{6451F976-4BF9-4B33-A9DD-80F0DF7F6114}"/>
          </ac:spMkLst>
        </pc:spChg>
        <pc:spChg chg="add mod ord topLvl">
          <ac:chgData name="Eric Schuetz" userId="7700f509e499dea3" providerId="LiveId" clId="{01AB5C89-2A8A-4224-BEEA-3B045F86EFB4}" dt="2019-05-05T14:55:12.706" v="3861" actId="1035"/>
          <ac:spMkLst>
            <pc:docMk/>
            <pc:sldMk cId="2788957702" sldId="340"/>
            <ac:spMk id="9" creationId="{FD4056E6-B1EF-440F-B0B1-D115980E3876}"/>
          </ac:spMkLst>
        </pc:spChg>
        <pc:spChg chg="add mod">
          <ac:chgData name="Eric Schuetz" userId="7700f509e499dea3" providerId="LiveId" clId="{01AB5C89-2A8A-4224-BEEA-3B045F86EFB4}" dt="2019-05-05T14:51:57.368" v="3768" actId="1076"/>
          <ac:spMkLst>
            <pc:docMk/>
            <pc:sldMk cId="2788957702" sldId="340"/>
            <ac:spMk id="11" creationId="{841BB9AA-F1F1-425D-A807-EB89D4A44035}"/>
          </ac:spMkLst>
        </pc:spChg>
        <pc:spChg chg="add del">
          <ac:chgData name="Eric Schuetz" userId="7700f509e499dea3" providerId="LiveId" clId="{01AB5C89-2A8A-4224-BEEA-3B045F86EFB4}" dt="2019-05-05T14:52:32.923" v="3779"/>
          <ac:spMkLst>
            <pc:docMk/>
            <pc:sldMk cId="2788957702" sldId="340"/>
            <ac:spMk id="12" creationId="{C68FBF5F-6A36-4508-9988-77129C3F2D08}"/>
          </ac:spMkLst>
        </pc:spChg>
        <pc:spChg chg="add del">
          <ac:chgData name="Eric Schuetz" userId="7700f509e499dea3" providerId="LiveId" clId="{01AB5C89-2A8A-4224-BEEA-3B045F86EFB4}" dt="2019-05-05T14:52:34.563" v="3781"/>
          <ac:spMkLst>
            <pc:docMk/>
            <pc:sldMk cId="2788957702" sldId="340"/>
            <ac:spMk id="13" creationId="{D8418AFC-E26A-44A8-99AB-7BCEEE3662EB}"/>
          </ac:spMkLst>
        </pc:spChg>
        <pc:spChg chg="add mod">
          <ac:chgData name="Eric Schuetz" userId="7700f509e499dea3" providerId="LiveId" clId="{01AB5C89-2A8A-4224-BEEA-3B045F86EFB4}" dt="2019-05-05T14:55:18.546" v="3865" actId="1037"/>
          <ac:spMkLst>
            <pc:docMk/>
            <pc:sldMk cId="2788957702" sldId="340"/>
            <ac:spMk id="14" creationId="{BA7113C9-7A15-490C-9888-FB53838739D6}"/>
          </ac:spMkLst>
        </pc:spChg>
        <pc:spChg chg="add del">
          <ac:chgData name="Eric Schuetz" userId="7700f509e499dea3" providerId="LiveId" clId="{01AB5C89-2A8A-4224-BEEA-3B045F86EFB4}" dt="2019-05-05T14:52:48.616" v="3789"/>
          <ac:spMkLst>
            <pc:docMk/>
            <pc:sldMk cId="2788957702" sldId="340"/>
            <ac:spMk id="15" creationId="{2AF1628E-259A-4368-A6C3-FD40C2194F39}"/>
          </ac:spMkLst>
        </pc:spChg>
        <pc:spChg chg="add mod">
          <ac:chgData name="Eric Schuetz" userId="7700f509e499dea3" providerId="LiveId" clId="{01AB5C89-2A8A-4224-BEEA-3B045F86EFB4}" dt="2019-05-05T14:55:24.625" v="3866" actId="1076"/>
          <ac:spMkLst>
            <pc:docMk/>
            <pc:sldMk cId="2788957702" sldId="340"/>
            <ac:spMk id="16" creationId="{2914D599-E33C-40A2-B545-B25E1476E5FD}"/>
          </ac:spMkLst>
        </pc:spChg>
        <pc:grpChg chg="add del mod">
          <ac:chgData name="Eric Schuetz" userId="7700f509e499dea3" providerId="LiveId" clId="{01AB5C89-2A8A-4224-BEEA-3B045F86EFB4}" dt="2019-05-05T14:50:51.889" v="3751" actId="165"/>
          <ac:grpSpMkLst>
            <pc:docMk/>
            <pc:sldMk cId="2788957702" sldId="340"/>
            <ac:grpSpMk id="4" creationId="{8AC1B5F8-3A9C-4893-81D5-C68AD463742C}"/>
          </ac:grpSpMkLst>
        </pc:grpChg>
        <pc:grpChg chg="add del mod">
          <ac:chgData name="Eric Schuetz" userId="7700f509e499dea3" providerId="LiveId" clId="{01AB5C89-2A8A-4224-BEEA-3B045F86EFB4}" dt="2019-05-05T14:50:56.374" v="3752" actId="165"/>
          <ac:grpSpMkLst>
            <pc:docMk/>
            <pc:sldMk cId="2788957702" sldId="340"/>
            <ac:grpSpMk id="5" creationId="{45D75712-DE5D-4D92-BAD5-733F876D5827}"/>
          </ac:grpSpMkLst>
        </pc:grpChg>
        <pc:picChg chg="add mod ord">
          <ac:chgData name="Eric Schuetz" userId="7700f509e499dea3" providerId="LiveId" clId="{01AB5C89-2A8A-4224-BEEA-3B045F86EFB4}" dt="2019-05-05T14:53:18.941" v="3795" actId="1076"/>
          <ac:picMkLst>
            <pc:docMk/>
            <pc:sldMk cId="2788957702" sldId="340"/>
            <ac:picMk id="10" creationId="{8DA6BD59-E6C3-4456-8082-BF99DFFE85FB}"/>
          </ac:picMkLst>
        </pc:picChg>
      </pc:sldChg>
      <pc:sldChg chg="addSp delSp modSp">
        <pc:chgData name="Eric Schuetz" userId="7700f509e499dea3" providerId="LiveId" clId="{01AB5C89-2A8A-4224-BEEA-3B045F86EFB4}" dt="2019-05-03T11:25:54.080" v="1942" actId="1076"/>
        <pc:sldMkLst>
          <pc:docMk/>
          <pc:sldMk cId="144058648" sldId="343"/>
        </pc:sldMkLst>
        <pc:spChg chg="mod">
          <ac:chgData name="Eric Schuetz" userId="7700f509e499dea3" providerId="LiveId" clId="{01AB5C89-2A8A-4224-BEEA-3B045F86EFB4}" dt="2019-05-03T11:25:51.419" v="1941" actId="255"/>
          <ac:spMkLst>
            <pc:docMk/>
            <pc:sldMk cId="144058648" sldId="343"/>
            <ac:spMk id="2" creationId="{9EFA118D-D876-4359-8045-1B0034E07EC8}"/>
          </ac:spMkLst>
        </pc:spChg>
        <pc:spChg chg="del">
          <ac:chgData name="Eric Schuetz" userId="7700f509e499dea3" providerId="LiveId" clId="{01AB5C89-2A8A-4224-BEEA-3B045F86EFB4}" dt="2019-05-03T11:25:24.492" v="1922" actId="478"/>
          <ac:spMkLst>
            <pc:docMk/>
            <pc:sldMk cId="144058648" sldId="343"/>
            <ac:spMk id="3" creationId="{6500BC28-ECA8-42E4-B9F4-3C1FA7AADAAD}"/>
          </ac:spMkLst>
        </pc:spChg>
        <pc:picChg chg="add mod">
          <ac:chgData name="Eric Schuetz" userId="7700f509e499dea3" providerId="LiveId" clId="{01AB5C89-2A8A-4224-BEEA-3B045F86EFB4}" dt="2019-05-03T11:25:54.080" v="1942" actId="1076"/>
          <ac:picMkLst>
            <pc:docMk/>
            <pc:sldMk cId="144058648" sldId="343"/>
            <ac:picMk id="5" creationId="{09919C75-66CF-40AF-8E13-FA9A96B9D832}"/>
          </ac:picMkLst>
        </pc:picChg>
      </pc:sldChg>
      <pc:sldChg chg="addSp delSp modSp add modNotesTx">
        <pc:chgData name="Eric Schuetz" userId="7700f509e499dea3" providerId="LiveId" clId="{01AB5C89-2A8A-4224-BEEA-3B045F86EFB4}" dt="2019-05-03T11:24:00.229" v="1921" actId="1035"/>
        <pc:sldMkLst>
          <pc:docMk/>
          <pc:sldMk cId="1046444699" sldId="344"/>
        </pc:sldMkLst>
        <pc:spChg chg="mod">
          <ac:chgData name="Eric Schuetz" userId="7700f509e499dea3" providerId="LiveId" clId="{01AB5C89-2A8A-4224-BEEA-3B045F86EFB4}" dt="2019-05-03T10:49:24.270" v="1477" actId="20577"/>
          <ac:spMkLst>
            <pc:docMk/>
            <pc:sldMk cId="1046444699" sldId="344"/>
            <ac:spMk id="2" creationId="{A0D2DD25-3CA9-4187-9F9F-9AE31D1289C2}"/>
          </ac:spMkLst>
        </pc:spChg>
        <pc:spChg chg="mod">
          <ac:chgData name="Eric Schuetz" userId="7700f509e499dea3" providerId="LiveId" clId="{01AB5C89-2A8A-4224-BEEA-3B045F86EFB4}" dt="2019-05-03T11:24:00.229" v="1921" actId="1035"/>
          <ac:spMkLst>
            <pc:docMk/>
            <pc:sldMk cId="1046444699" sldId="344"/>
            <ac:spMk id="9" creationId="{EE6F1A9B-32EB-41F5-A4AA-68BCBACEA413}"/>
          </ac:spMkLst>
        </pc:spChg>
        <pc:picChg chg="add mod">
          <ac:chgData name="Eric Schuetz" userId="7700f509e499dea3" providerId="LiveId" clId="{01AB5C89-2A8A-4224-BEEA-3B045F86EFB4}" dt="2019-05-03T10:49:35.670" v="1478" actId="1076"/>
          <ac:picMkLst>
            <pc:docMk/>
            <pc:sldMk cId="1046444699" sldId="344"/>
            <ac:picMk id="4" creationId="{4DFE9AF1-59AA-421B-98F5-C789D5DD9910}"/>
          </ac:picMkLst>
        </pc:picChg>
        <pc:picChg chg="del">
          <ac:chgData name="Eric Schuetz" userId="7700f509e499dea3" providerId="LiveId" clId="{01AB5C89-2A8A-4224-BEEA-3B045F86EFB4}" dt="2019-05-03T10:43:36.425" v="1067" actId="478"/>
          <ac:picMkLst>
            <pc:docMk/>
            <pc:sldMk cId="1046444699" sldId="344"/>
            <ac:picMk id="6" creationId="{0EAA219E-F6C3-4D73-919A-5026B133E42F}"/>
          </ac:picMkLst>
        </pc:picChg>
      </pc:sldChg>
      <pc:sldChg chg="modSp modTransition">
        <pc:chgData name="Eric Schuetz" userId="7700f509e499dea3" providerId="LiveId" clId="{01AB5C89-2A8A-4224-BEEA-3B045F86EFB4}" dt="2019-05-05T13:27:56.678" v="3611"/>
        <pc:sldMkLst>
          <pc:docMk/>
          <pc:sldMk cId="3616447938" sldId="347"/>
        </pc:sldMkLst>
        <pc:spChg chg="mod">
          <ac:chgData name="Eric Schuetz" userId="7700f509e499dea3" providerId="LiveId" clId="{01AB5C89-2A8A-4224-BEEA-3B045F86EFB4}" dt="2019-05-05T13:06:32.179" v="2970" actId="14100"/>
          <ac:spMkLst>
            <pc:docMk/>
            <pc:sldMk cId="3616447938" sldId="347"/>
            <ac:spMk id="6" creationId="{265AC148-76FD-D045-B472-864E5E81CA3C}"/>
          </ac:spMkLst>
        </pc:spChg>
        <pc:spChg chg="mod">
          <ac:chgData name="Eric Schuetz" userId="7700f509e499dea3" providerId="LiveId" clId="{01AB5C89-2A8A-4224-BEEA-3B045F86EFB4}" dt="2019-05-05T13:06:18.006" v="2967" actId="255"/>
          <ac:spMkLst>
            <pc:docMk/>
            <pc:sldMk cId="3616447938" sldId="347"/>
            <ac:spMk id="7" creationId="{5012255F-A623-4346-9214-61AA90752CFD}"/>
          </ac:spMkLst>
        </pc:spChg>
        <pc:spChg chg="mod">
          <ac:chgData name="Eric Schuetz" userId="7700f509e499dea3" providerId="LiveId" clId="{01AB5C89-2A8A-4224-BEEA-3B045F86EFB4}" dt="2019-05-05T13:06:24.113" v="2968" actId="255"/>
          <ac:spMkLst>
            <pc:docMk/>
            <pc:sldMk cId="3616447938" sldId="347"/>
            <ac:spMk id="22" creationId="{64474287-F966-0049-A4D6-AEF733B6E18E}"/>
          </ac:spMkLst>
        </pc:spChg>
        <pc:spChg chg="mod">
          <ac:chgData name="Eric Schuetz" userId="7700f509e499dea3" providerId="LiveId" clId="{01AB5C89-2A8A-4224-BEEA-3B045F86EFB4}" dt="2019-05-05T13:06:35.287" v="2971" actId="255"/>
          <ac:spMkLst>
            <pc:docMk/>
            <pc:sldMk cId="3616447938" sldId="347"/>
            <ac:spMk id="23" creationId="{BF8ED03D-57F5-B748-BC41-CB37042A58C5}"/>
          </ac:spMkLst>
        </pc:spChg>
      </pc:sldChg>
      <pc:sldChg chg="modSp ord modTransition">
        <pc:chgData name="Eric Schuetz" userId="7700f509e499dea3" providerId="LiveId" clId="{01AB5C89-2A8A-4224-BEEA-3B045F86EFB4}" dt="2019-05-05T14:59:30.007" v="3970" actId="20577"/>
        <pc:sldMkLst>
          <pc:docMk/>
          <pc:sldMk cId="880957351" sldId="349"/>
        </pc:sldMkLst>
        <pc:spChg chg="mod">
          <ac:chgData name="Eric Schuetz" userId="7700f509e499dea3" providerId="LiveId" clId="{01AB5C89-2A8A-4224-BEEA-3B045F86EFB4}" dt="2019-05-05T14:58:57.415" v="3948" actId="20577"/>
          <ac:spMkLst>
            <pc:docMk/>
            <pc:sldMk cId="880957351" sldId="349"/>
            <ac:spMk id="2" creationId="{E970E66A-2495-4A9E-8BD1-05C3021443AF}"/>
          </ac:spMkLst>
        </pc:spChg>
        <pc:spChg chg="mod">
          <ac:chgData name="Eric Schuetz" userId="7700f509e499dea3" providerId="LiveId" clId="{01AB5C89-2A8A-4224-BEEA-3B045F86EFB4}" dt="2019-05-05T14:59:30.007" v="3970" actId="20577"/>
          <ac:spMkLst>
            <pc:docMk/>
            <pc:sldMk cId="880957351" sldId="349"/>
            <ac:spMk id="3" creationId="{8005C0B4-DDB5-9942-9EED-3591707DBF46}"/>
          </ac:spMkLst>
        </pc:spChg>
      </pc:sldChg>
      <pc:sldChg chg="addSp delSp modSp ord modTransition modNotesTx">
        <pc:chgData name="Eric Schuetz" userId="7700f509e499dea3" providerId="LiveId" clId="{01AB5C89-2A8A-4224-BEEA-3B045F86EFB4}" dt="2019-05-05T13:27:50.695" v="3610"/>
        <pc:sldMkLst>
          <pc:docMk/>
          <pc:sldMk cId="4193892990" sldId="352"/>
        </pc:sldMkLst>
        <pc:spChg chg="mod">
          <ac:chgData name="Eric Schuetz" userId="7700f509e499dea3" providerId="LiveId" clId="{01AB5C89-2A8A-4224-BEEA-3B045F86EFB4}" dt="2019-05-05T13:20:18.735" v="3139" actId="20577"/>
          <ac:spMkLst>
            <pc:docMk/>
            <pc:sldMk cId="4193892990" sldId="352"/>
            <ac:spMk id="2" creationId="{E970E66A-2495-4A9E-8BD1-05C3021443AF}"/>
          </ac:spMkLst>
        </pc:spChg>
        <pc:spChg chg="add mod ord">
          <ac:chgData name="Eric Schuetz" userId="7700f509e499dea3" providerId="LiveId" clId="{01AB5C89-2A8A-4224-BEEA-3B045F86EFB4}" dt="2019-05-05T13:04:04.690" v="2937" actId="167"/>
          <ac:spMkLst>
            <pc:docMk/>
            <pc:sldMk cId="4193892990" sldId="352"/>
            <ac:spMk id="3" creationId="{8DFD8BF6-B93D-4DBE-BCCE-201BDBE8464B}"/>
          </ac:spMkLst>
        </pc:spChg>
        <pc:spChg chg="add mod">
          <ac:chgData name="Eric Schuetz" userId="7700f509e499dea3" providerId="LiveId" clId="{01AB5C89-2A8A-4224-BEEA-3B045F86EFB4}" dt="2019-05-05T13:20:46.382" v="3142" actId="1076"/>
          <ac:spMkLst>
            <pc:docMk/>
            <pc:sldMk cId="4193892990" sldId="352"/>
            <ac:spMk id="4" creationId="{20D27BC7-ECEB-46CA-9131-C2BA48CCB764}"/>
          </ac:spMkLst>
        </pc:spChg>
        <pc:spChg chg="mod">
          <ac:chgData name="Eric Schuetz" userId="7700f509e499dea3" providerId="LiveId" clId="{01AB5C89-2A8A-4224-BEEA-3B045F86EFB4}" dt="2019-05-05T13:04:13.737" v="2941" actId="1076"/>
          <ac:spMkLst>
            <pc:docMk/>
            <pc:sldMk cId="4193892990" sldId="352"/>
            <ac:spMk id="19" creationId="{F47AC75B-3E2A-C340-B60B-FE5040616CC4}"/>
          </ac:spMkLst>
        </pc:spChg>
        <pc:spChg chg="mod">
          <ac:chgData name="Eric Schuetz" userId="7700f509e499dea3" providerId="LiveId" clId="{01AB5C89-2A8A-4224-BEEA-3B045F86EFB4}" dt="2019-05-05T13:05:14.677" v="2959" actId="1076"/>
          <ac:spMkLst>
            <pc:docMk/>
            <pc:sldMk cId="4193892990" sldId="352"/>
            <ac:spMk id="20" creationId="{E124F5CB-CBF4-3342-B597-E25948AFFEB3}"/>
          </ac:spMkLst>
        </pc:spChg>
        <pc:spChg chg="mod">
          <ac:chgData name="Eric Schuetz" userId="7700f509e499dea3" providerId="LiveId" clId="{01AB5C89-2A8A-4224-BEEA-3B045F86EFB4}" dt="2019-05-05T13:04:55.524" v="2953" actId="1076"/>
          <ac:spMkLst>
            <pc:docMk/>
            <pc:sldMk cId="4193892990" sldId="352"/>
            <ac:spMk id="21" creationId="{1FB91271-60CA-DC4C-B973-5BF2B58F65B3}"/>
          </ac:spMkLst>
        </pc:spChg>
        <pc:spChg chg="mod">
          <ac:chgData name="Eric Schuetz" userId="7700f509e499dea3" providerId="LiveId" clId="{01AB5C89-2A8A-4224-BEEA-3B045F86EFB4}" dt="2019-05-05T13:05:05.365" v="2955" actId="1076"/>
          <ac:spMkLst>
            <pc:docMk/>
            <pc:sldMk cId="4193892990" sldId="352"/>
            <ac:spMk id="22" creationId="{C08C5A6F-3B1E-C842-BD8E-7FC68861D2D6}"/>
          </ac:spMkLst>
        </pc:spChg>
        <pc:spChg chg="mod">
          <ac:chgData name="Eric Schuetz" userId="7700f509e499dea3" providerId="LiveId" clId="{01AB5C89-2A8A-4224-BEEA-3B045F86EFB4}" dt="2019-05-05T13:05:26.624" v="2963" actId="1076"/>
          <ac:spMkLst>
            <pc:docMk/>
            <pc:sldMk cId="4193892990" sldId="352"/>
            <ac:spMk id="23" creationId="{8FBAC95E-7F51-984F-ADBB-8C69626B7E39}"/>
          </ac:spMkLst>
        </pc:spChg>
        <pc:spChg chg="mod">
          <ac:chgData name="Eric Schuetz" userId="7700f509e499dea3" providerId="LiveId" clId="{01AB5C89-2A8A-4224-BEEA-3B045F86EFB4}" dt="2019-05-05T13:04:40.828" v="2947" actId="1076"/>
          <ac:spMkLst>
            <pc:docMk/>
            <pc:sldMk cId="4193892990" sldId="352"/>
            <ac:spMk id="24" creationId="{2AEB0E3D-A1FC-9F40-BFB7-9EFD3C31EE05}"/>
          </ac:spMkLst>
        </pc:spChg>
        <pc:spChg chg="add mod ord">
          <ac:chgData name="Eric Schuetz" userId="7700f509e499dea3" providerId="LiveId" clId="{01AB5C89-2A8A-4224-BEEA-3B045F86EFB4}" dt="2019-05-05T13:05:10.841" v="2958" actId="1076"/>
          <ac:spMkLst>
            <pc:docMk/>
            <pc:sldMk cId="4193892990" sldId="352"/>
            <ac:spMk id="25" creationId="{93CFEA04-8329-4EF4-8295-F7E3742FBBDF}"/>
          </ac:spMkLst>
        </pc:spChg>
        <pc:spChg chg="add mod ord">
          <ac:chgData name="Eric Schuetz" userId="7700f509e499dea3" providerId="LiveId" clId="{01AB5C89-2A8A-4224-BEEA-3B045F86EFB4}" dt="2019-05-05T13:04:04.690" v="2937" actId="167"/>
          <ac:spMkLst>
            <pc:docMk/>
            <pc:sldMk cId="4193892990" sldId="352"/>
            <ac:spMk id="26" creationId="{2AB6A271-BA7E-4493-A61D-829864C8B507}"/>
          </ac:spMkLst>
        </pc:spChg>
        <pc:spChg chg="del">
          <ac:chgData name="Eric Schuetz" userId="7700f509e499dea3" providerId="LiveId" clId="{01AB5C89-2A8A-4224-BEEA-3B045F86EFB4}" dt="2019-05-05T13:00:34.836" v="2917" actId="478"/>
          <ac:spMkLst>
            <pc:docMk/>
            <pc:sldMk cId="4193892990" sldId="352"/>
            <ac:spMk id="27" creationId="{D3011FE9-13C0-B747-9006-9B6B0C9D1640}"/>
          </ac:spMkLst>
        </pc:spChg>
        <pc:spChg chg="add mod ord">
          <ac:chgData name="Eric Schuetz" userId="7700f509e499dea3" providerId="LiveId" clId="{01AB5C89-2A8A-4224-BEEA-3B045F86EFB4}" dt="2019-05-05T13:04:04.690" v="2937" actId="167"/>
          <ac:spMkLst>
            <pc:docMk/>
            <pc:sldMk cId="4193892990" sldId="352"/>
            <ac:spMk id="28" creationId="{54C566F2-82FD-4576-86B4-498F972960D1}"/>
          </ac:spMkLst>
        </pc:spChg>
        <pc:spChg chg="add mod ord">
          <ac:chgData name="Eric Schuetz" userId="7700f509e499dea3" providerId="LiveId" clId="{01AB5C89-2A8A-4224-BEEA-3B045F86EFB4}" dt="2019-05-05T13:04:04.690" v="2937" actId="167"/>
          <ac:spMkLst>
            <pc:docMk/>
            <pc:sldMk cId="4193892990" sldId="352"/>
            <ac:spMk id="29" creationId="{D1EED280-6EF8-454C-AC3A-1283050B4290}"/>
          </ac:spMkLst>
        </pc:spChg>
        <pc:spChg chg="del">
          <ac:chgData name="Eric Schuetz" userId="7700f509e499dea3" providerId="LiveId" clId="{01AB5C89-2A8A-4224-BEEA-3B045F86EFB4}" dt="2019-05-05T13:00:38.623" v="2918" actId="478"/>
          <ac:spMkLst>
            <pc:docMk/>
            <pc:sldMk cId="4193892990" sldId="352"/>
            <ac:spMk id="30" creationId="{5CE20A04-152B-C34D-A174-EFC2A627F62D}"/>
          </ac:spMkLst>
        </pc:spChg>
        <pc:spChg chg="add mod ord">
          <ac:chgData name="Eric Schuetz" userId="7700f509e499dea3" providerId="LiveId" clId="{01AB5C89-2A8A-4224-BEEA-3B045F86EFB4}" dt="2019-05-05T13:04:04.690" v="2937" actId="167"/>
          <ac:spMkLst>
            <pc:docMk/>
            <pc:sldMk cId="4193892990" sldId="352"/>
            <ac:spMk id="31" creationId="{A3F37D01-C1E6-483B-B53C-A0A862AADDF1}"/>
          </ac:spMkLst>
        </pc:spChg>
        <pc:spChg chg="del">
          <ac:chgData name="Eric Schuetz" userId="7700f509e499dea3" providerId="LiveId" clId="{01AB5C89-2A8A-4224-BEEA-3B045F86EFB4}" dt="2019-05-05T13:00:32.665" v="2916" actId="478"/>
          <ac:spMkLst>
            <pc:docMk/>
            <pc:sldMk cId="4193892990" sldId="352"/>
            <ac:spMk id="40" creationId="{4687033A-7F07-714A-8BBB-D9C5881F21BA}"/>
          </ac:spMkLst>
        </pc:spChg>
        <pc:spChg chg="del">
          <ac:chgData name="Eric Schuetz" userId="7700f509e499dea3" providerId="LiveId" clId="{01AB5C89-2A8A-4224-BEEA-3B045F86EFB4}" dt="2019-05-05T13:00:32.665" v="2916" actId="478"/>
          <ac:spMkLst>
            <pc:docMk/>
            <pc:sldMk cId="4193892990" sldId="352"/>
            <ac:spMk id="41" creationId="{8636B02D-9959-B747-B68E-5BE31D9184D3}"/>
          </ac:spMkLst>
        </pc:spChg>
        <pc:spChg chg="del">
          <ac:chgData name="Eric Schuetz" userId="7700f509e499dea3" providerId="LiveId" clId="{01AB5C89-2A8A-4224-BEEA-3B045F86EFB4}" dt="2019-05-05T13:00:32.665" v="2916" actId="478"/>
          <ac:spMkLst>
            <pc:docMk/>
            <pc:sldMk cId="4193892990" sldId="352"/>
            <ac:spMk id="42" creationId="{ABB79648-582A-9042-96CF-7F95EB82241C}"/>
          </ac:spMkLst>
        </pc:spChg>
        <pc:spChg chg="del">
          <ac:chgData name="Eric Schuetz" userId="7700f509e499dea3" providerId="LiveId" clId="{01AB5C89-2A8A-4224-BEEA-3B045F86EFB4}" dt="2019-05-05T13:00:32.665" v="2916" actId="478"/>
          <ac:spMkLst>
            <pc:docMk/>
            <pc:sldMk cId="4193892990" sldId="352"/>
            <ac:spMk id="43" creationId="{878D06AF-861C-3E4B-A677-36D2353FF089}"/>
          </ac:spMkLst>
        </pc:spChg>
        <pc:picChg chg="del mod">
          <ac:chgData name="Eric Schuetz" userId="7700f509e499dea3" providerId="LiveId" clId="{01AB5C89-2A8A-4224-BEEA-3B045F86EFB4}" dt="2019-05-05T13:05:30.762" v="2964" actId="478"/>
          <ac:picMkLst>
            <pc:docMk/>
            <pc:sldMk cId="4193892990" sldId="352"/>
            <ac:picMk id="18" creationId="{DC2797DC-C1AC-3246-899B-2BC181F73D5A}"/>
          </ac:picMkLst>
        </pc:picChg>
        <pc:picChg chg="del">
          <ac:chgData name="Eric Schuetz" userId="7700f509e499dea3" providerId="LiveId" clId="{01AB5C89-2A8A-4224-BEEA-3B045F86EFB4}" dt="2019-05-05T13:00:32.665" v="2916" actId="478"/>
          <ac:picMkLst>
            <pc:docMk/>
            <pc:sldMk cId="4193892990" sldId="352"/>
            <ac:picMk id="33" creationId="{69FF16AD-AEC6-F249-ACDD-F7D4C31AD03B}"/>
          </ac:picMkLst>
        </pc:picChg>
        <pc:picChg chg="del">
          <ac:chgData name="Eric Schuetz" userId="7700f509e499dea3" providerId="LiveId" clId="{01AB5C89-2A8A-4224-BEEA-3B045F86EFB4}" dt="2019-05-05T13:00:32.665" v="2916" actId="478"/>
          <ac:picMkLst>
            <pc:docMk/>
            <pc:sldMk cId="4193892990" sldId="352"/>
            <ac:picMk id="34" creationId="{3939D1C1-E285-3046-9F87-4812AB41CC80}"/>
          </ac:picMkLst>
        </pc:picChg>
        <pc:picChg chg="del">
          <ac:chgData name="Eric Schuetz" userId="7700f509e499dea3" providerId="LiveId" clId="{01AB5C89-2A8A-4224-BEEA-3B045F86EFB4}" dt="2019-05-05T13:00:32.665" v="2916" actId="478"/>
          <ac:picMkLst>
            <pc:docMk/>
            <pc:sldMk cId="4193892990" sldId="352"/>
            <ac:picMk id="35" creationId="{F72D1A3F-B801-644B-96FE-EDF48BDC4D47}"/>
          </ac:picMkLst>
        </pc:picChg>
        <pc:picChg chg="del">
          <ac:chgData name="Eric Schuetz" userId="7700f509e499dea3" providerId="LiveId" clId="{01AB5C89-2A8A-4224-BEEA-3B045F86EFB4}" dt="2019-05-05T13:00:32.665" v="2916" actId="478"/>
          <ac:picMkLst>
            <pc:docMk/>
            <pc:sldMk cId="4193892990" sldId="352"/>
            <ac:picMk id="36" creationId="{E2224DDB-A0FD-4842-8418-1887AD220E23}"/>
          </ac:picMkLst>
        </pc:picChg>
        <pc:picChg chg="del">
          <ac:chgData name="Eric Schuetz" userId="7700f509e499dea3" providerId="LiveId" clId="{01AB5C89-2A8A-4224-BEEA-3B045F86EFB4}" dt="2019-05-05T13:00:32.665" v="2916" actId="478"/>
          <ac:picMkLst>
            <pc:docMk/>
            <pc:sldMk cId="4193892990" sldId="352"/>
            <ac:picMk id="37" creationId="{5BD11FFD-8529-4C42-A067-0976CF91C256}"/>
          </ac:picMkLst>
        </pc:picChg>
        <pc:picChg chg="del">
          <ac:chgData name="Eric Schuetz" userId="7700f509e499dea3" providerId="LiveId" clId="{01AB5C89-2A8A-4224-BEEA-3B045F86EFB4}" dt="2019-05-05T13:00:32.665" v="2916" actId="478"/>
          <ac:picMkLst>
            <pc:docMk/>
            <pc:sldMk cId="4193892990" sldId="352"/>
            <ac:picMk id="38" creationId="{89A4275D-39A0-FB4E-B89B-5CA427DF56D4}"/>
          </ac:picMkLst>
        </pc:picChg>
        <pc:picChg chg="del">
          <ac:chgData name="Eric Schuetz" userId="7700f509e499dea3" providerId="LiveId" clId="{01AB5C89-2A8A-4224-BEEA-3B045F86EFB4}" dt="2019-05-05T13:00:32.665" v="2916" actId="478"/>
          <ac:picMkLst>
            <pc:docMk/>
            <pc:sldMk cId="4193892990" sldId="352"/>
            <ac:picMk id="39" creationId="{C4D10B17-FBAB-A148-9240-5BC2DFE61A8B}"/>
          </ac:picMkLst>
        </pc:picChg>
      </pc:sldChg>
      <pc:sldChg chg="addSp modSp add modNotesTx">
        <pc:chgData name="Eric Schuetz" userId="7700f509e499dea3" providerId="LiveId" clId="{01AB5C89-2A8A-4224-BEEA-3B045F86EFB4}" dt="2019-05-05T14:58:33.079" v="3931" actId="20577"/>
        <pc:sldMkLst>
          <pc:docMk/>
          <pc:sldMk cId="3786097866" sldId="353"/>
        </pc:sldMkLst>
        <pc:spChg chg="mod">
          <ac:chgData name="Eric Schuetz" userId="7700f509e499dea3" providerId="LiveId" clId="{01AB5C89-2A8A-4224-BEEA-3B045F86EFB4}" dt="2019-05-05T12:53:53.426" v="2656" actId="20577"/>
          <ac:spMkLst>
            <pc:docMk/>
            <pc:sldMk cId="3786097866" sldId="353"/>
            <ac:spMk id="2" creationId="{438A9DE9-3C7A-4734-BD48-CD99A6C1C67D}"/>
          </ac:spMkLst>
        </pc:spChg>
        <pc:spChg chg="mod">
          <ac:chgData name="Eric Schuetz" userId="7700f509e499dea3" providerId="LiveId" clId="{01AB5C89-2A8A-4224-BEEA-3B045F86EFB4}" dt="2019-05-05T14:57:51.771" v="3918" actId="20577"/>
          <ac:spMkLst>
            <pc:docMk/>
            <pc:sldMk cId="3786097866" sldId="353"/>
            <ac:spMk id="3" creationId="{4E39319B-CCD2-4C7A-AFE5-8D13900F1496}"/>
          </ac:spMkLst>
        </pc:spChg>
        <pc:spChg chg="add mod">
          <ac:chgData name="Eric Schuetz" userId="7700f509e499dea3" providerId="LiveId" clId="{01AB5C89-2A8A-4224-BEEA-3B045F86EFB4}" dt="2019-05-05T12:42:56.116" v="2307" actId="122"/>
          <ac:spMkLst>
            <pc:docMk/>
            <pc:sldMk cId="3786097866" sldId="353"/>
            <ac:spMk id="4" creationId="{0371DDEC-1EC1-44D6-BF06-F65B10E6B763}"/>
          </ac:spMkLst>
        </pc:spChg>
        <pc:spChg chg="add mod">
          <ac:chgData name="Eric Schuetz" userId="7700f509e499dea3" providerId="LiveId" clId="{01AB5C89-2A8A-4224-BEEA-3B045F86EFB4}" dt="2019-05-05T12:42:43.615" v="2302" actId="14100"/>
          <ac:spMkLst>
            <pc:docMk/>
            <pc:sldMk cId="3786097866" sldId="353"/>
            <ac:spMk id="5" creationId="{17C53794-7061-4ECD-A383-CF483E4F805A}"/>
          </ac:spMkLst>
        </pc:spChg>
        <pc:spChg chg="add mod">
          <ac:chgData name="Eric Schuetz" userId="7700f509e499dea3" providerId="LiveId" clId="{01AB5C89-2A8A-4224-BEEA-3B045F86EFB4}" dt="2019-05-05T13:10:31.779" v="3008" actId="14100"/>
          <ac:spMkLst>
            <pc:docMk/>
            <pc:sldMk cId="3786097866" sldId="353"/>
            <ac:spMk id="6" creationId="{DD949672-1A7D-4E00-80F4-507AAC182415}"/>
          </ac:spMkLst>
        </pc:spChg>
        <pc:spChg chg="add mod">
          <ac:chgData name="Eric Schuetz" userId="7700f509e499dea3" providerId="LiveId" clId="{01AB5C89-2A8A-4224-BEEA-3B045F86EFB4}" dt="2019-05-05T12:48:04.639" v="2515" actId="14100"/>
          <ac:spMkLst>
            <pc:docMk/>
            <pc:sldMk cId="3786097866" sldId="353"/>
            <ac:spMk id="10" creationId="{6A9ED809-7442-402D-8132-A5872CB1E04B}"/>
          </ac:spMkLst>
        </pc:spChg>
        <pc:picChg chg="add mod ord">
          <ac:chgData name="Eric Schuetz" userId="7700f509e499dea3" providerId="LiveId" clId="{01AB5C89-2A8A-4224-BEEA-3B045F86EFB4}" dt="2019-05-05T13:10:37.184" v="3013" actId="1036"/>
          <ac:picMkLst>
            <pc:docMk/>
            <pc:sldMk cId="3786097866" sldId="353"/>
            <ac:picMk id="7" creationId="{2371BDA0-DAC4-4050-A4D5-BEB69A1DDBE9}"/>
          </ac:picMkLst>
        </pc:picChg>
        <pc:picChg chg="add mod">
          <ac:chgData name="Eric Schuetz" userId="7700f509e499dea3" providerId="LiveId" clId="{01AB5C89-2A8A-4224-BEEA-3B045F86EFB4}" dt="2019-05-05T12:47:26.947" v="2465" actId="14100"/>
          <ac:picMkLst>
            <pc:docMk/>
            <pc:sldMk cId="3786097866" sldId="353"/>
            <ac:picMk id="9" creationId="{539895F0-4D01-41BB-BFA6-33A797B3F38B}"/>
          </ac:picMkLst>
        </pc:picChg>
      </pc:sldChg>
      <pc:sldChg chg="addSp delSp modSp add modNotesTx">
        <pc:chgData name="Eric Schuetz" userId="7700f509e499dea3" providerId="LiveId" clId="{01AB5C89-2A8A-4224-BEEA-3B045F86EFB4}" dt="2019-05-05T14:56:56.033" v="3904" actId="20577"/>
        <pc:sldMkLst>
          <pc:docMk/>
          <pc:sldMk cId="3386512147" sldId="354"/>
        </pc:sldMkLst>
        <pc:spChg chg="mod">
          <ac:chgData name="Eric Schuetz" userId="7700f509e499dea3" providerId="LiveId" clId="{01AB5C89-2A8A-4224-BEEA-3B045F86EFB4}" dt="2019-05-05T14:56:12.085" v="3886" actId="255"/>
          <ac:spMkLst>
            <pc:docMk/>
            <pc:sldMk cId="3386512147" sldId="354"/>
            <ac:spMk id="2" creationId="{07322EE2-88B1-42A1-9F36-5908DB0F6496}"/>
          </ac:spMkLst>
        </pc:spChg>
        <pc:spChg chg="del mod">
          <ac:chgData name="Eric Schuetz" userId="7700f509e499dea3" providerId="LiveId" clId="{01AB5C89-2A8A-4224-BEEA-3B045F86EFB4}" dt="2019-05-05T14:07:54.192" v="3614" actId="478"/>
          <ac:spMkLst>
            <pc:docMk/>
            <pc:sldMk cId="3386512147" sldId="354"/>
            <ac:spMk id="3" creationId="{D2452441-712B-4CE4-8A3B-984C471DD47E}"/>
          </ac:spMkLst>
        </pc:spChg>
        <pc:spChg chg="add mod">
          <ac:chgData name="Eric Schuetz" userId="7700f509e499dea3" providerId="LiveId" clId="{01AB5C89-2A8A-4224-BEEA-3B045F86EFB4}" dt="2019-05-05T12:44:35.124" v="2373" actId="688"/>
          <ac:spMkLst>
            <pc:docMk/>
            <pc:sldMk cId="3386512147" sldId="354"/>
            <ac:spMk id="4" creationId="{879898F1-11A1-4EFB-BC3E-D3D5B044130C}"/>
          </ac:spMkLst>
        </pc:spChg>
        <pc:spChg chg="add del mod">
          <ac:chgData name="Eric Schuetz" userId="7700f509e499dea3" providerId="LiveId" clId="{01AB5C89-2A8A-4224-BEEA-3B045F86EFB4}" dt="2019-05-05T14:07:55.937" v="3615" actId="478"/>
          <ac:spMkLst>
            <pc:docMk/>
            <pc:sldMk cId="3386512147" sldId="354"/>
            <ac:spMk id="5" creationId="{00AEC1D4-E11A-4D3A-ACBC-9F7FBCD996E0}"/>
          </ac:spMkLst>
        </pc:spChg>
        <pc:spChg chg="add mod">
          <ac:chgData name="Eric Schuetz" userId="7700f509e499dea3" providerId="LiveId" clId="{01AB5C89-2A8A-4224-BEEA-3B045F86EFB4}" dt="2019-05-05T14:56:56.033" v="3904" actId="20577"/>
          <ac:spMkLst>
            <pc:docMk/>
            <pc:sldMk cId="3386512147" sldId="354"/>
            <ac:spMk id="7" creationId="{44A7C24E-519D-4BC7-B1B0-57382A142627}"/>
          </ac:spMkLst>
        </pc:spChg>
        <pc:picChg chg="add mod modCrop">
          <ac:chgData name="Eric Schuetz" userId="7700f509e499dea3" providerId="LiveId" clId="{01AB5C89-2A8A-4224-BEEA-3B045F86EFB4}" dt="2019-05-05T14:56:18.375" v="3888" actId="1076"/>
          <ac:picMkLst>
            <pc:docMk/>
            <pc:sldMk cId="3386512147" sldId="354"/>
            <ac:picMk id="6" creationId="{497A2D9E-2019-4C2E-B225-1C18B7136B05}"/>
          </ac:picMkLst>
        </pc:picChg>
      </pc:sldChg>
      <pc:sldChg chg="addSp delSp modSp add modNotesTx">
        <pc:chgData name="Eric Schuetz" userId="7700f509e499dea3" providerId="LiveId" clId="{01AB5C89-2A8A-4224-BEEA-3B045F86EFB4}" dt="2019-05-05T13:27:19.753" v="3609" actId="1076"/>
        <pc:sldMkLst>
          <pc:docMk/>
          <pc:sldMk cId="3848069400" sldId="355"/>
        </pc:sldMkLst>
        <pc:spChg chg="mod">
          <ac:chgData name="Eric Schuetz" userId="7700f509e499dea3" providerId="LiveId" clId="{01AB5C89-2A8A-4224-BEEA-3B045F86EFB4}" dt="2019-05-05T13:23:30.212" v="3227" actId="255"/>
          <ac:spMkLst>
            <pc:docMk/>
            <pc:sldMk cId="3848069400" sldId="355"/>
            <ac:spMk id="2" creationId="{7CF08CE3-C683-4A1D-8DDA-40CEBED11DCE}"/>
          </ac:spMkLst>
        </pc:spChg>
        <pc:spChg chg="del">
          <ac:chgData name="Eric Schuetz" userId="7700f509e499dea3" providerId="LiveId" clId="{01AB5C89-2A8A-4224-BEEA-3B045F86EFB4}" dt="2019-05-05T13:22:58.153" v="3175" actId="478"/>
          <ac:spMkLst>
            <pc:docMk/>
            <pc:sldMk cId="3848069400" sldId="355"/>
            <ac:spMk id="3" creationId="{57E2ACB2-C3DF-450B-A3FC-9B3F540D113B}"/>
          </ac:spMkLst>
        </pc:spChg>
        <pc:spChg chg="add mod">
          <ac:chgData name="Eric Schuetz" userId="7700f509e499dea3" providerId="LiveId" clId="{01AB5C89-2A8A-4224-BEEA-3B045F86EFB4}" dt="2019-05-05T13:25:02.531" v="3341" actId="255"/>
          <ac:spMkLst>
            <pc:docMk/>
            <pc:sldMk cId="3848069400" sldId="355"/>
            <ac:spMk id="5" creationId="{9FEF9BBC-8565-43FD-8E73-A4F24F6F9385}"/>
          </ac:spMkLst>
        </pc:spChg>
        <pc:picChg chg="add mod">
          <ac:chgData name="Eric Schuetz" userId="7700f509e499dea3" providerId="LiveId" clId="{01AB5C89-2A8A-4224-BEEA-3B045F86EFB4}" dt="2019-05-05T13:27:13.153" v="3605" actId="1076"/>
          <ac:picMkLst>
            <pc:docMk/>
            <pc:sldMk cId="3848069400" sldId="355"/>
            <ac:picMk id="4" creationId="{7DB08B3B-8550-4667-8B8A-5FAB8A1878AC}"/>
          </ac:picMkLst>
        </pc:picChg>
        <pc:picChg chg="add del mod">
          <ac:chgData name="Eric Schuetz" userId="7700f509e499dea3" providerId="LiveId" clId="{01AB5C89-2A8A-4224-BEEA-3B045F86EFB4}" dt="2019-05-05T13:27:13.597" v="3606"/>
          <ac:picMkLst>
            <pc:docMk/>
            <pc:sldMk cId="3848069400" sldId="355"/>
            <ac:picMk id="1026" creationId="{E0077415-F07B-40D7-A808-87AC7CC77F73}"/>
          </ac:picMkLst>
        </pc:picChg>
        <pc:picChg chg="add mod">
          <ac:chgData name="Eric Schuetz" userId="7700f509e499dea3" providerId="LiveId" clId="{01AB5C89-2A8A-4224-BEEA-3B045F86EFB4}" dt="2019-05-05T13:27:19.753" v="3609" actId="1076"/>
          <ac:picMkLst>
            <pc:docMk/>
            <pc:sldMk cId="3848069400" sldId="355"/>
            <ac:picMk id="1028" creationId="{09AB19D4-520D-49F5-9928-C8FCA01E21B9}"/>
          </ac:picMkLst>
        </pc:picChg>
      </pc:sldChg>
    </pc:docChg>
  </pc:docChgLst>
  <pc:docChgLst>
    <pc:chgData name="Gastbenutzer" providerId="Windows Live" clId="Web-{E6BD78AD-88E0-4EF2-8EB3-AFD721860E61}"/>
    <pc:docChg chg="modSld">
      <pc:chgData name="Gastbenutzer" userId="" providerId="Windows Live" clId="Web-{E6BD78AD-88E0-4EF2-8EB3-AFD721860E61}" dt="2019-05-03T10:07:08.175" v="143"/>
      <pc:docMkLst>
        <pc:docMk/>
      </pc:docMkLst>
      <pc:sldChg chg="addSp delSp modSp modNotes">
        <pc:chgData name="Gastbenutzer" userId="" providerId="Windows Live" clId="Web-{E6BD78AD-88E0-4EF2-8EB3-AFD721860E61}" dt="2019-05-03T10:07:08.175" v="143"/>
        <pc:sldMkLst>
          <pc:docMk/>
          <pc:sldMk cId="24424760" sldId="327"/>
        </pc:sldMkLst>
        <pc:spChg chg="add mod">
          <ac:chgData name="Gastbenutzer" userId="" providerId="Windows Live" clId="Web-{E6BD78AD-88E0-4EF2-8EB3-AFD721860E61}" dt="2019-05-03T09:59:57.156" v="92"/>
          <ac:spMkLst>
            <pc:docMk/>
            <pc:sldMk cId="24424760" sldId="327"/>
            <ac:spMk id="3" creationId="{504F6B1B-10BD-407C-9305-BF175F6E18AC}"/>
          </ac:spMkLst>
        </pc:spChg>
        <pc:spChg chg="del mod">
          <ac:chgData name="Gastbenutzer" userId="" providerId="Windows Live" clId="Web-{E6BD78AD-88E0-4EF2-8EB3-AFD721860E61}" dt="2019-05-03T09:57:32.515" v="8"/>
          <ac:spMkLst>
            <pc:docMk/>
            <pc:sldMk cId="24424760" sldId="327"/>
            <ac:spMk id="4" creationId="{188C3274-3D3A-47BA-99F0-8D7196A5807E}"/>
          </ac:spMkLst>
        </pc:spChg>
        <pc:spChg chg="add mod">
          <ac:chgData name="Gastbenutzer" userId="" providerId="Windows Live" clId="Web-{E6BD78AD-88E0-4EF2-8EB3-AFD721860E61}" dt="2019-05-03T09:59:57.172" v="94"/>
          <ac:spMkLst>
            <pc:docMk/>
            <pc:sldMk cId="24424760" sldId="327"/>
            <ac:spMk id="5" creationId="{8BD66AF0-A8D7-4AAD-A9AB-294C92238EAF}"/>
          </ac:spMkLst>
        </pc:spChg>
        <pc:spChg chg="add mod">
          <ac:chgData name="Gastbenutzer" userId="" providerId="Windows Live" clId="Web-{E6BD78AD-88E0-4EF2-8EB3-AFD721860E61}" dt="2019-05-03T10:00:23.094" v="103" actId="20577"/>
          <ac:spMkLst>
            <pc:docMk/>
            <pc:sldMk cId="24424760" sldId="327"/>
            <ac:spMk id="6" creationId="{95219AB1-FB7B-4D34-8076-1756B2CE33F6}"/>
          </ac:spMkLst>
        </pc:spChg>
      </pc:sldChg>
    </pc:docChg>
  </pc:docChgLst>
  <pc:docChgLst>
    <pc:chgData name="Eric Schuetz" userId="7700f509e499dea3" providerId="LiveId" clId="{EC95FD9A-407D-4FC3-A85C-97F6FBABA363}"/>
    <pc:docChg chg="custSel addSld modSld">
      <pc:chgData name="Eric Schuetz" userId="7700f509e499dea3" providerId="LiveId" clId="{EC95FD9A-407D-4FC3-A85C-97F6FBABA363}" dt="2019-05-21T09:44:15.735" v="213" actId="20577"/>
      <pc:docMkLst>
        <pc:docMk/>
      </pc:docMkLst>
      <pc:sldChg chg="modSp modNotesTx">
        <pc:chgData name="Eric Schuetz" userId="7700f509e499dea3" providerId="LiveId" clId="{EC95FD9A-407D-4FC3-A85C-97F6FBABA363}" dt="2019-05-15T21:25:09.903" v="31" actId="20577"/>
        <pc:sldMkLst>
          <pc:docMk/>
          <pc:sldMk cId="24424760" sldId="327"/>
        </pc:sldMkLst>
        <pc:spChg chg="mod">
          <ac:chgData name="Eric Schuetz" userId="7700f509e499dea3" providerId="LiveId" clId="{EC95FD9A-407D-4FC3-A85C-97F6FBABA363}" dt="2019-05-13T11:24:27.631" v="5" actId="20577"/>
          <ac:spMkLst>
            <pc:docMk/>
            <pc:sldMk cId="24424760" sldId="327"/>
            <ac:spMk id="12" creationId="{A00324E7-A002-48C4-B5F0-FF5E13888CD1}"/>
          </ac:spMkLst>
        </pc:spChg>
      </pc:sldChg>
      <pc:sldChg chg="addSp">
        <pc:chgData name="Eric Schuetz" userId="7700f509e499dea3" providerId="LiveId" clId="{EC95FD9A-407D-4FC3-A85C-97F6FBABA363}" dt="2019-05-21T09:43:38.014" v="174"/>
        <pc:sldMkLst>
          <pc:docMk/>
          <pc:sldMk cId="1419374781" sldId="328"/>
        </pc:sldMkLst>
        <pc:spChg chg="add">
          <ac:chgData name="Eric Schuetz" userId="7700f509e499dea3" providerId="LiveId" clId="{EC95FD9A-407D-4FC3-A85C-97F6FBABA363}" dt="2019-05-21T09:43:38.014" v="174"/>
          <ac:spMkLst>
            <pc:docMk/>
            <pc:sldMk cId="1419374781" sldId="328"/>
            <ac:spMk id="4" creationId="{35CA84E4-378E-43D4-B91F-1162A8F34A0D}"/>
          </ac:spMkLst>
        </pc:spChg>
      </pc:sldChg>
      <pc:sldChg chg="addSp modSp">
        <pc:chgData name="Eric Schuetz" userId="7700f509e499dea3" providerId="LiveId" clId="{EC95FD9A-407D-4FC3-A85C-97F6FBABA363}" dt="2019-05-21T09:44:15.735" v="213" actId="20577"/>
        <pc:sldMkLst>
          <pc:docMk/>
          <pc:sldMk cId="2252063619" sldId="339"/>
        </pc:sldMkLst>
        <pc:spChg chg="add mod">
          <ac:chgData name="Eric Schuetz" userId="7700f509e499dea3" providerId="LiveId" clId="{EC95FD9A-407D-4FC3-A85C-97F6FBABA363}" dt="2019-05-21T09:44:15.735" v="213" actId="20577"/>
          <ac:spMkLst>
            <pc:docMk/>
            <pc:sldMk cId="2252063619" sldId="339"/>
            <ac:spMk id="7" creationId="{B5B1204A-C357-4AA0-8866-94291437FA73}"/>
          </ac:spMkLst>
        </pc:spChg>
      </pc:sldChg>
      <pc:sldChg chg="addSp modSp">
        <pc:chgData name="Eric Schuetz" userId="7700f509e499dea3" providerId="LiveId" clId="{EC95FD9A-407D-4FC3-A85C-97F6FBABA363}" dt="2019-05-21T09:43:00.804" v="145" actId="20577"/>
        <pc:sldMkLst>
          <pc:docMk/>
          <pc:sldMk cId="2788957702" sldId="340"/>
        </pc:sldMkLst>
        <pc:spChg chg="add mod">
          <ac:chgData name="Eric Schuetz" userId="7700f509e499dea3" providerId="LiveId" clId="{EC95FD9A-407D-4FC3-A85C-97F6FBABA363}" dt="2019-05-21T09:43:00.804" v="145" actId="20577"/>
          <ac:spMkLst>
            <pc:docMk/>
            <pc:sldMk cId="2788957702" sldId="340"/>
            <ac:spMk id="12" creationId="{7A32F6B2-D767-4716-942F-A976F752385B}"/>
          </ac:spMkLst>
        </pc:spChg>
      </pc:sldChg>
      <pc:sldChg chg="addSp">
        <pc:chgData name="Eric Schuetz" userId="7700f509e499dea3" providerId="LiveId" clId="{EC95FD9A-407D-4FC3-A85C-97F6FBABA363}" dt="2019-05-21T09:43:05.404" v="146"/>
        <pc:sldMkLst>
          <pc:docMk/>
          <pc:sldMk cId="1046444699" sldId="344"/>
        </pc:sldMkLst>
        <pc:spChg chg="add">
          <ac:chgData name="Eric Schuetz" userId="7700f509e499dea3" providerId="LiveId" clId="{EC95FD9A-407D-4FC3-A85C-97F6FBABA363}" dt="2019-05-21T09:43:05.404" v="146"/>
          <ac:spMkLst>
            <pc:docMk/>
            <pc:sldMk cId="1046444699" sldId="344"/>
            <ac:spMk id="5" creationId="{ECDEF984-A266-43D7-974F-E2BB3FA10FAC}"/>
          </ac:spMkLst>
        </pc:spChg>
      </pc:sldChg>
      <pc:sldChg chg="addSp delSp">
        <pc:chgData name="Eric Schuetz" userId="7700f509e499dea3" providerId="LiveId" clId="{EC95FD9A-407D-4FC3-A85C-97F6FBABA363}" dt="2019-05-21T09:43:24.404" v="173"/>
        <pc:sldMkLst>
          <pc:docMk/>
          <pc:sldMk cId="3702267258" sldId="345"/>
        </pc:sldMkLst>
        <pc:spChg chg="add del">
          <ac:chgData name="Eric Schuetz" userId="7700f509e499dea3" providerId="LiveId" clId="{EC95FD9A-407D-4FC3-A85C-97F6FBABA363}" dt="2019-05-21T09:43:21.076" v="172"/>
          <ac:spMkLst>
            <pc:docMk/>
            <pc:sldMk cId="3702267258" sldId="345"/>
            <ac:spMk id="7" creationId="{7873F8BD-7EE0-4075-9021-1EB94BC37F99}"/>
          </ac:spMkLst>
        </pc:spChg>
        <pc:spChg chg="add">
          <ac:chgData name="Eric Schuetz" userId="7700f509e499dea3" providerId="LiveId" clId="{EC95FD9A-407D-4FC3-A85C-97F6FBABA363}" dt="2019-05-21T09:43:24.404" v="173"/>
          <ac:spMkLst>
            <pc:docMk/>
            <pc:sldMk cId="3702267258" sldId="345"/>
            <ac:spMk id="8" creationId="{7A750177-2993-4BD4-99BB-88BDED1FE3E0}"/>
          </ac:spMkLst>
        </pc:spChg>
      </pc:sldChg>
      <pc:sldChg chg="addSp">
        <pc:chgData name="Eric Schuetz" userId="7700f509e499dea3" providerId="LiveId" clId="{EC95FD9A-407D-4FC3-A85C-97F6FBABA363}" dt="2019-05-21T09:43:44.374" v="176"/>
        <pc:sldMkLst>
          <pc:docMk/>
          <pc:sldMk cId="880957351" sldId="349"/>
        </pc:sldMkLst>
        <pc:spChg chg="add">
          <ac:chgData name="Eric Schuetz" userId="7700f509e499dea3" providerId="LiveId" clId="{EC95FD9A-407D-4FC3-A85C-97F6FBABA363}" dt="2019-05-21T09:43:44.374" v="176"/>
          <ac:spMkLst>
            <pc:docMk/>
            <pc:sldMk cId="880957351" sldId="349"/>
            <ac:spMk id="4" creationId="{46DDA296-26AA-4F26-B355-CCC43A772841}"/>
          </ac:spMkLst>
        </pc:spChg>
      </pc:sldChg>
      <pc:sldChg chg="addSp">
        <pc:chgData name="Eric Schuetz" userId="7700f509e499dea3" providerId="LiveId" clId="{EC95FD9A-407D-4FC3-A85C-97F6FBABA363}" dt="2019-05-21T09:43:40.204" v="175"/>
        <pc:sldMkLst>
          <pc:docMk/>
          <pc:sldMk cId="3786097866" sldId="353"/>
        </pc:sldMkLst>
        <pc:spChg chg="add">
          <ac:chgData name="Eric Schuetz" userId="7700f509e499dea3" providerId="LiveId" clId="{EC95FD9A-407D-4FC3-A85C-97F6FBABA363}" dt="2019-05-21T09:43:40.204" v="175"/>
          <ac:spMkLst>
            <pc:docMk/>
            <pc:sldMk cId="3786097866" sldId="353"/>
            <ac:spMk id="11" creationId="{7ACFE26C-5B29-4B98-A44E-A78DFCE4E9C0}"/>
          </ac:spMkLst>
        </pc:spChg>
      </pc:sldChg>
      <pc:sldChg chg="addSp modSp">
        <pc:chgData name="Eric Schuetz" userId="7700f509e499dea3" providerId="LiveId" clId="{EC95FD9A-407D-4FC3-A85C-97F6FBABA363}" dt="2019-05-21T09:43:11.759" v="170" actId="20577"/>
        <pc:sldMkLst>
          <pc:docMk/>
          <pc:sldMk cId="3386512147" sldId="354"/>
        </pc:sldMkLst>
        <pc:spChg chg="add mod">
          <ac:chgData name="Eric Schuetz" userId="7700f509e499dea3" providerId="LiveId" clId="{EC95FD9A-407D-4FC3-A85C-97F6FBABA363}" dt="2019-05-21T09:43:11.759" v="170" actId="20577"/>
          <ac:spMkLst>
            <pc:docMk/>
            <pc:sldMk cId="3386512147" sldId="354"/>
            <ac:spMk id="5" creationId="{816F33AE-E629-477B-B958-924E72D4A6D9}"/>
          </ac:spMkLst>
        </pc:spChg>
      </pc:sldChg>
      <pc:sldChg chg="addSp modSp">
        <pc:chgData name="Eric Schuetz" userId="7700f509e499dea3" providerId="LiveId" clId="{EC95FD9A-407D-4FC3-A85C-97F6FBABA363}" dt="2019-05-21T09:43:50.944" v="203" actId="20577"/>
        <pc:sldMkLst>
          <pc:docMk/>
          <pc:sldMk cId="3848069400" sldId="355"/>
        </pc:sldMkLst>
        <pc:spChg chg="add mod">
          <ac:chgData name="Eric Schuetz" userId="7700f509e499dea3" providerId="LiveId" clId="{EC95FD9A-407D-4FC3-A85C-97F6FBABA363}" dt="2019-05-21T09:43:50.944" v="203" actId="20577"/>
          <ac:spMkLst>
            <pc:docMk/>
            <pc:sldMk cId="3848069400" sldId="355"/>
            <ac:spMk id="6" creationId="{0EE0AE59-9F0D-486C-830A-E26E318A850E}"/>
          </ac:spMkLst>
        </pc:spChg>
      </pc:sldChg>
      <pc:sldChg chg="modSp add">
        <pc:chgData name="Eric Schuetz" userId="7700f509e499dea3" providerId="LiveId" clId="{EC95FD9A-407D-4FC3-A85C-97F6FBABA363}" dt="2019-05-21T09:42:42.564" v="140" actId="5793"/>
        <pc:sldMkLst>
          <pc:docMk/>
          <pc:sldMk cId="635777789" sldId="358"/>
        </pc:sldMkLst>
        <pc:spChg chg="mod">
          <ac:chgData name="Eric Schuetz" userId="7700f509e499dea3" providerId="LiveId" clId="{EC95FD9A-407D-4FC3-A85C-97F6FBABA363}" dt="2019-05-21T09:42:16.844" v="48" actId="20577"/>
          <ac:spMkLst>
            <pc:docMk/>
            <pc:sldMk cId="635777789" sldId="358"/>
            <ac:spMk id="2" creationId="{BA81664D-AB96-4374-BB35-63D2548A1096}"/>
          </ac:spMkLst>
        </pc:spChg>
        <pc:spChg chg="mod">
          <ac:chgData name="Eric Schuetz" userId="7700f509e499dea3" providerId="LiveId" clId="{EC95FD9A-407D-4FC3-A85C-97F6FBABA363}" dt="2019-05-21T09:42:42.564" v="140" actId="5793"/>
          <ac:spMkLst>
            <pc:docMk/>
            <pc:sldMk cId="635777789" sldId="358"/>
            <ac:spMk id="3" creationId="{9A49DD2D-6CA0-4874-BB82-23BE5A8C6EE7}"/>
          </ac:spMkLst>
        </pc:spChg>
      </pc:sldChg>
    </pc:docChg>
  </pc:docChgLst>
  <pc:docChgLst>
    <pc:chgData name="Gastbenutzer" providerId="Windows Live" clId="Web-{2B7F34B0-446F-4AD9-BCD8-173E432AA8F5}"/>
    <pc:docChg chg="addSld modSld sldOrd modSection">
      <pc:chgData name="Gastbenutzer" userId="" providerId="Windows Live" clId="Web-{2B7F34B0-446F-4AD9-BCD8-173E432AA8F5}" dt="2019-05-03T18:06:51.620" v="2734"/>
      <pc:docMkLst>
        <pc:docMk/>
      </pc:docMkLst>
      <pc:sldChg chg="addSp modSp modNotes">
        <pc:chgData name="Gastbenutzer" userId="" providerId="Windows Live" clId="Web-{2B7F34B0-446F-4AD9-BCD8-173E432AA8F5}" dt="2019-05-03T14:55:34.046" v="11" actId="20577"/>
        <pc:sldMkLst>
          <pc:docMk/>
          <pc:sldMk cId="2336679088" sldId="326"/>
        </pc:sldMkLst>
        <pc:spChg chg="mod">
          <ac:chgData name="Gastbenutzer" userId="" providerId="Windows Live" clId="Web-{2B7F34B0-446F-4AD9-BCD8-173E432AA8F5}" dt="2019-05-03T14:55:18.749" v="5" actId="20577"/>
          <ac:spMkLst>
            <pc:docMk/>
            <pc:sldMk cId="2336679088" sldId="326"/>
            <ac:spMk id="6" creationId="{22C8D9E0-DD5F-4EC5-8DD5-C486309C5F2D}"/>
          </ac:spMkLst>
        </pc:spChg>
        <pc:spChg chg="add mod">
          <ac:chgData name="Gastbenutzer" userId="" providerId="Windows Live" clId="Web-{2B7F34B0-446F-4AD9-BCD8-173E432AA8F5}" dt="2019-05-03T14:55:34.046" v="11" actId="20577"/>
          <ac:spMkLst>
            <pc:docMk/>
            <pc:sldMk cId="2336679088" sldId="326"/>
            <ac:spMk id="12" creationId="{B11B87CE-D7B2-44D5-9600-30914789926C}"/>
          </ac:spMkLst>
        </pc:spChg>
      </pc:sldChg>
      <pc:sldChg chg="addSp delSp modSp modNotes">
        <pc:chgData name="Gastbenutzer" userId="" providerId="Windows Live" clId="Web-{2B7F34B0-446F-4AD9-BCD8-173E432AA8F5}" dt="2019-05-03T17:45:14.557" v="2311"/>
        <pc:sldMkLst>
          <pc:docMk/>
          <pc:sldMk cId="24424760" sldId="327"/>
        </pc:sldMkLst>
        <pc:spChg chg="del">
          <ac:chgData name="Gastbenutzer" userId="" providerId="Windows Live" clId="Web-{2B7F34B0-446F-4AD9-BCD8-173E432AA8F5}" dt="2019-05-03T14:57:22.016" v="13"/>
          <ac:spMkLst>
            <pc:docMk/>
            <pc:sldMk cId="24424760" sldId="327"/>
            <ac:spMk id="2" creationId="{9E77B374-AF55-4EC2-92E0-75D73F5A0476}"/>
          </ac:spMkLst>
        </pc:spChg>
        <pc:spChg chg="del">
          <ac:chgData name="Gastbenutzer" userId="" providerId="Windows Live" clId="Web-{2B7F34B0-446F-4AD9-BCD8-173E432AA8F5}" dt="2019-05-03T15:01:13.533" v="53"/>
          <ac:spMkLst>
            <pc:docMk/>
            <pc:sldMk cId="24424760" sldId="327"/>
            <ac:spMk id="3" creationId="{504F6B1B-10BD-407C-9305-BF175F6E18AC}"/>
          </ac:spMkLst>
        </pc:spChg>
        <pc:spChg chg="del">
          <ac:chgData name="Gastbenutzer" userId="" providerId="Windows Live" clId="Web-{2B7F34B0-446F-4AD9-BCD8-173E432AA8F5}" dt="2019-05-03T14:55:38.218" v="12"/>
          <ac:spMkLst>
            <pc:docMk/>
            <pc:sldMk cId="24424760" sldId="327"/>
            <ac:spMk id="4" creationId="{3289C3B6-A944-4839-966F-A1862FF00A2B}"/>
          </ac:spMkLst>
        </pc:spChg>
        <pc:spChg chg="del">
          <ac:chgData name="Gastbenutzer" userId="" providerId="Windows Live" clId="Web-{2B7F34B0-446F-4AD9-BCD8-173E432AA8F5}" dt="2019-05-03T15:01:11.548" v="52"/>
          <ac:spMkLst>
            <pc:docMk/>
            <pc:sldMk cId="24424760" sldId="327"/>
            <ac:spMk id="5" creationId="{8BD66AF0-A8D7-4AAD-A9AB-294C92238EAF}"/>
          </ac:spMkLst>
        </pc:spChg>
        <pc:spChg chg="del">
          <ac:chgData name="Gastbenutzer" userId="" providerId="Windows Live" clId="Web-{2B7F34B0-446F-4AD9-BCD8-173E432AA8F5}" dt="2019-05-03T15:01:09.236" v="51"/>
          <ac:spMkLst>
            <pc:docMk/>
            <pc:sldMk cId="24424760" sldId="327"/>
            <ac:spMk id="6" creationId="{95219AB1-FB7B-4D34-8076-1756B2CE33F6}"/>
          </ac:spMkLst>
        </pc:spChg>
        <pc:spChg chg="add del mod">
          <ac:chgData name="Gastbenutzer" userId="" providerId="Windows Live" clId="Web-{2B7F34B0-446F-4AD9-BCD8-173E432AA8F5}" dt="2019-05-03T14:57:35.297" v="18"/>
          <ac:spMkLst>
            <pc:docMk/>
            <pc:sldMk cId="24424760" sldId="327"/>
            <ac:spMk id="8" creationId="{8A891361-D31E-46EA-9AF5-C829EFC1FE81}"/>
          </ac:spMkLst>
        </pc:spChg>
        <pc:spChg chg="add del mod">
          <ac:chgData name="Gastbenutzer" userId="" providerId="Windows Live" clId="Web-{2B7F34B0-446F-4AD9-BCD8-173E432AA8F5}" dt="2019-05-03T14:57:33.156" v="17"/>
          <ac:spMkLst>
            <pc:docMk/>
            <pc:sldMk cId="24424760" sldId="327"/>
            <ac:spMk id="10" creationId="{AE8546A8-E13C-417F-9A09-645CA8514995}"/>
          </ac:spMkLst>
        </pc:spChg>
        <pc:spChg chg="add mod">
          <ac:chgData name="Gastbenutzer" userId="" providerId="Windows Live" clId="Web-{2B7F34B0-446F-4AD9-BCD8-173E432AA8F5}" dt="2019-05-03T15:25:47.511" v="232" actId="1076"/>
          <ac:spMkLst>
            <pc:docMk/>
            <pc:sldMk cId="24424760" sldId="327"/>
            <ac:spMk id="12" creationId="{A00324E7-A002-48C4-B5F0-FF5E13888CD1}"/>
          </ac:spMkLst>
        </pc:spChg>
        <pc:spChg chg="add del mod">
          <ac:chgData name="Gastbenutzer" userId="" providerId="Windows Live" clId="Web-{2B7F34B0-446F-4AD9-BCD8-173E432AA8F5}" dt="2019-05-03T15:11:57.896" v="73"/>
          <ac:spMkLst>
            <pc:docMk/>
            <pc:sldMk cId="24424760" sldId="327"/>
            <ac:spMk id="13" creationId="{F687F382-E1E2-4449-9372-EB84BD66C614}"/>
          </ac:spMkLst>
        </pc:spChg>
        <pc:spChg chg="add mod">
          <ac:chgData name="Gastbenutzer" userId="" providerId="Windows Live" clId="Web-{2B7F34B0-446F-4AD9-BCD8-173E432AA8F5}" dt="2019-05-03T15:22:26.807" v="210" actId="1076"/>
          <ac:spMkLst>
            <pc:docMk/>
            <pc:sldMk cId="24424760" sldId="327"/>
            <ac:spMk id="1089" creationId="{18FC5054-2F66-416D-ACC0-27675C40033E}"/>
          </ac:spMkLst>
        </pc:spChg>
        <pc:spChg chg="add mod">
          <ac:chgData name="Gastbenutzer" userId="" providerId="Windows Live" clId="Web-{2B7F34B0-446F-4AD9-BCD8-173E432AA8F5}" dt="2019-05-03T15:22:12.963" v="209"/>
          <ac:spMkLst>
            <pc:docMk/>
            <pc:sldMk cId="24424760" sldId="327"/>
            <ac:spMk id="1090" creationId="{31CE4087-CC78-44FF-963A-BEB43FAD6CFE}"/>
          </ac:spMkLst>
        </pc:spChg>
        <pc:spChg chg="add mod">
          <ac:chgData name="Gastbenutzer" userId="" providerId="Windows Live" clId="Web-{2B7F34B0-446F-4AD9-BCD8-173E432AA8F5}" dt="2019-05-03T15:22:02.994" v="208"/>
          <ac:spMkLst>
            <pc:docMk/>
            <pc:sldMk cId="24424760" sldId="327"/>
            <ac:spMk id="1168" creationId="{D2C60A8A-00D8-4B8B-B111-FD2C82901548}"/>
          </ac:spMkLst>
        </pc:spChg>
        <pc:spChg chg="add mod">
          <ac:chgData name="Gastbenutzer" userId="" providerId="Windows Live" clId="Web-{2B7F34B0-446F-4AD9-BCD8-173E432AA8F5}" dt="2019-05-03T15:23:06.807" v="217"/>
          <ac:spMkLst>
            <pc:docMk/>
            <pc:sldMk cId="24424760" sldId="327"/>
            <ac:spMk id="1169" creationId="{16333554-2398-443E-8706-628D481366BB}"/>
          </ac:spMkLst>
        </pc:spChg>
        <pc:spChg chg="add mod">
          <ac:chgData name="Gastbenutzer" userId="" providerId="Windows Live" clId="Web-{2B7F34B0-446F-4AD9-BCD8-173E432AA8F5}" dt="2019-05-03T15:24:16.948" v="225"/>
          <ac:spMkLst>
            <pc:docMk/>
            <pc:sldMk cId="24424760" sldId="327"/>
            <ac:spMk id="1170" creationId="{F612612A-57FD-44DD-A088-74C236CDB7EF}"/>
          </ac:spMkLst>
        </pc:spChg>
        <pc:graphicFrameChg chg="add mod modGraphic">
          <ac:chgData name="Gastbenutzer" userId="" providerId="Windows Live" clId="Web-{2B7F34B0-446F-4AD9-BCD8-173E432AA8F5}" dt="2019-05-03T16:59:44.819" v="1591"/>
          <ac:graphicFrameMkLst>
            <pc:docMk/>
            <pc:sldMk cId="24424760" sldId="327"/>
            <ac:graphicFrameMk id="14" creationId="{629987C7-39B5-4B9F-A2EF-1ECED1D5A982}"/>
          </ac:graphicFrameMkLst>
        </pc:graphicFrameChg>
        <pc:picChg chg="add mod">
          <ac:chgData name="Gastbenutzer" userId="" providerId="Windows Live" clId="Web-{2B7F34B0-446F-4AD9-BCD8-173E432AA8F5}" dt="2019-05-03T15:26:22.042" v="237" actId="1076"/>
          <ac:picMkLst>
            <pc:docMk/>
            <pc:sldMk cId="24424760" sldId="327"/>
            <ac:picMk id="1204" creationId="{C788844F-A249-4615-855C-B34E6692942C}"/>
          </ac:picMkLst>
        </pc:picChg>
        <pc:cxnChg chg="add mod ord">
          <ac:chgData name="Gastbenutzer" userId="" providerId="Windows Live" clId="Web-{2B7F34B0-446F-4AD9-BCD8-173E432AA8F5}" dt="2019-05-03T16:07:03.294" v="290"/>
          <ac:cxnSpMkLst>
            <pc:docMk/>
            <pc:sldMk cId="24424760" sldId="327"/>
            <ac:cxnSpMk id="26" creationId="{A85747A2-4E09-445E-B20B-EE1CBFDAE08B}"/>
          </ac:cxnSpMkLst>
        </pc:cxnChg>
        <pc:cxnChg chg="add mod ord">
          <ac:chgData name="Gastbenutzer" userId="" providerId="Windows Live" clId="Web-{2B7F34B0-446F-4AD9-BCD8-173E432AA8F5}" dt="2019-05-03T16:06:34.497" v="285"/>
          <ac:cxnSpMkLst>
            <pc:docMk/>
            <pc:sldMk cId="24424760" sldId="327"/>
            <ac:cxnSpMk id="1206" creationId="{5866AEE6-0311-41A3-BB3B-5B4AC8C5363F}"/>
          </ac:cxnSpMkLst>
        </pc:cxnChg>
        <pc:cxnChg chg="add mod ord">
          <ac:chgData name="Gastbenutzer" userId="" providerId="Windows Live" clId="Web-{2B7F34B0-446F-4AD9-BCD8-173E432AA8F5}" dt="2019-05-03T16:06:54.778" v="289" actId="14100"/>
          <ac:cxnSpMkLst>
            <pc:docMk/>
            <pc:sldMk cId="24424760" sldId="327"/>
            <ac:cxnSpMk id="1229" creationId="{1ADEEBB3-281E-422A-A30A-F3AE45162BA9}"/>
          </ac:cxnSpMkLst>
        </pc:cxnChg>
        <pc:cxnChg chg="add mod ord">
          <ac:chgData name="Gastbenutzer" userId="" providerId="Windows Live" clId="Web-{2B7F34B0-446F-4AD9-BCD8-173E432AA8F5}" dt="2019-05-03T16:06:18.918" v="283" actId="14100"/>
          <ac:cxnSpMkLst>
            <pc:docMk/>
            <pc:sldMk cId="24424760" sldId="327"/>
            <ac:cxnSpMk id="1230" creationId="{269372FE-6E30-4846-BF88-D01F2E746D5B}"/>
          </ac:cxnSpMkLst>
        </pc:cxnChg>
        <pc:cxnChg chg="add del mod">
          <ac:chgData name="Gastbenutzer" userId="" providerId="Windows Live" clId="Web-{2B7F34B0-446F-4AD9-BCD8-173E432AA8F5}" dt="2019-05-03T15:31:03.591" v="264"/>
          <ac:cxnSpMkLst>
            <pc:docMk/>
            <pc:sldMk cId="24424760" sldId="327"/>
            <ac:cxnSpMk id="1231" creationId="{6BBC1A5F-766A-4C77-B78E-86012B9D8EC8}"/>
          </ac:cxnSpMkLst>
        </pc:cxnChg>
        <pc:cxnChg chg="add mod">
          <ac:chgData name="Gastbenutzer" userId="" providerId="Windows Live" clId="Web-{2B7F34B0-446F-4AD9-BCD8-173E432AA8F5}" dt="2019-05-03T15:31:12.966" v="266" actId="1076"/>
          <ac:cxnSpMkLst>
            <pc:docMk/>
            <pc:sldMk cId="24424760" sldId="327"/>
            <ac:cxnSpMk id="1243" creationId="{0CEACB06-8EB5-438B-96C1-0AC1B1787E20}"/>
          </ac:cxnSpMkLst>
        </pc:cxnChg>
        <pc:cxnChg chg="add del mod">
          <ac:chgData name="Gastbenutzer" userId="" providerId="Windows Live" clId="Web-{2B7F34B0-446F-4AD9-BCD8-173E432AA8F5}" dt="2019-05-03T16:05:29.855" v="275"/>
          <ac:cxnSpMkLst>
            <pc:docMk/>
            <pc:sldMk cId="24424760" sldId="327"/>
            <ac:cxnSpMk id="1244" creationId="{D8998A0C-0A1C-4314-98DF-A45A471D598A}"/>
          </ac:cxnSpMkLst>
        </pc:cxnChg>
      </pc:sldChg>
      <pc:sldChg chg="modSp">
        <pc:chgData name="Gastbenutzer" userId="" providerId="Windows Live" clId="Web-{2B7F34B0-446F-4AD9-BCD8-173E432AA8F5}" dt="2019-05-03T16:15:02.738" v="629" actId="20577"/>
        <pc:sldMkLst>
          <pc:docMk/>
          <pc:sldMk cId="3011947771" sldId="338"/>
        </pc:sldMkLst>
        <pc:spChg chg="mod">
          <ac:chgData name="Gastbenutzer" userId="" providerId="Windows Live" clId="Web-{2B7F34B0-446F-4AD9-BCD8-173E432AA8F5}" dt="2019-05-03T16:14:57.816" v="627" actId="20577"/>
          <ac:spMkLst>
            <pc:docMk/>
            <pc:sldMk cId="3011947771" sldId="338"/>
            <ac:spMk id="2" creationId="{54FF92CC-0A2C-4A75-A26F-4E51437B0028}"/>
          </ac:spMkLst>
        </pc:spChg>
        <pc:spChg chg="mod">
          <ac:chgData name="Gastbenutzer" userId="" providerId="Windows Live" clId="Web-{2B7F34B0-446F-4AD9-BCD8-173E432AA8F5}" dt="2019-05-03T16:15:02.738" v="629" actId="20577"/>
          <ac:spMkLst>
            <pc:docMk/>
            <pc:sldMk cId="3011947771" sldId="338"/>
            <ac:spMk id="3" creationId="{42D6A91C-79E8-4581-B7D0-861B11D34F2B}"/>
          </ac:spMkLst>
        </pc:spChg>
      </pc:sldChg>
      <pc:sldChg chg="ord">
        <pc:chgData name="Gastbenutzer" userId="" providerId="Windows Live" clId="Web-{2B7F34B0-446F-4AD9-BCD8-173E432AA8F5}" dt="2019-05-03T17:29:48.889" v="1983"/>
        <pc:sldMkLst>
          <pc:docMk/>
          <pc:sldMk cId="2252063619" sldId="339"/>
        </pc:sldMkLst>
      </pc:sldChg>
      <pc:sldChg chg="ord">
        <pc:chgData name="Gastbenutzer" userId="" providerId="Windows Live" clId="Web-{2B7F34B0-446F-4AD9-BCD8-173E432AA8F5}" dt="2019-05-03T17:29:55.045" v="1984"/>
        <pc:sldMkLst>
          <pc:docMk/>
          <pc:sldMk cId="2788957702" sldId="340"/>
        </pc:sldMkLst>
      </pc:sldChg>
      <pc:sldChg chg="modSp ord modNotes">
        <pc:chgData name="Gastbenutzer" userId="" providerId="Windows Live" clId="Web-{2B7F34B0-446F-4AD9-BCD8-173E432AA8F5}" dt="2019-05-03T17:31:46.254" v="2032" actId="20577"/>
        <pc:sldMkLst>
          <pc:docMk/>
          <pc:sldMk cId="1046444699" sldId="344"/>
        </pc:sldMkLst>
        <pc:spChg chg="mod">
          <ac:chgData name="Gastbenutzer" userId="" providerId="Windows Live" clId="Web-{2B7F34B0-446F-4AD9-BCD8-173E432AA8F5}" dt="2019-05-03T17:31:46.254" v="2032" actId="20577"/>
          <ac:spMkLst>
            <pc:docMk/>
            <pc:sldMk cId="1046444699" sldId="344"/>
            <ac:spMk id="2" creationId="{A0D2DD25-3CA9-4187-9F9F-9AE31D1289C2}"/>
          </ac:spMkLst>
        </pc:spChg>
        <pc:spChg chg="mod">
          <ac:chgData name="Gastbenutzer" userId="" providerId="Windows Live" clId="Web-{2B7F34B0-446F-4AD9-BCD8-173E432AA8F5}" dt="2019-05-03T17:08:15.153" v="1744" actId="20577"/>
          <ac:spMkLst>
            <pc:docMk/>
            <pc:sldMk cId="1046444699" sldId="344"/>
            <ac:spMk id="9" creationId="{EE6F1A9B-32EB-41F5-A4AA-68BCBACEA413}"/>
          </ac:spMkLst>
        </pc:spChg>
      </pc:sldChg>
      <pc:sldChg chg="addSp delSp modSp add replId modNotes">
        <pc:chgData name="Gastbenutzer" userId="" providerId="Windows Live" clId="Web-{2B7F34B0-446F-4AD9-BCD8-173E432AA8F5}" dt="2019-05-03T18:06:32.792" v="2733"/>
        <pc:sldMkLst>
          <pc:docMk/>
          <pc:sldMk cId="3702267258" sldId="345"/>
        </pc:sldMkLst>
        <pc:spChg chg="mod">
          <ac:chgData name="Gastbenutzer" userId="" providerId="Windows Live" clId="Web-{2B7F34B0-446F-4AD9-BCD8-173E432AA8F5}" dt="2019-05-03T17:35:25.846" v="2053" actId="20577"/>
          <ac:spMkLst>
            <pc:docMk/>
            <pc:sldMk cId="3702267258" sldId="345"/>
            <ac:spMk id="2" creationId="{A0D2DD25-3CA9-4187-9F9F-9AE31D1289C2}"/>
          </ac:spMkLst>
        </pc:spChg>
        <pc:spChg chg="mod">
          <ac:chgData name="Gastbenutzer" userId="" providerId="Windows Live" clId="Web-{2B7F34B0-446F-4AD9-BCD8-173E432AA8F5}" dt="2019-05-03T18:03:18.461" v="2670" actId="20577"/>
          <ac:spMkLst>
            <pc:docMk/>
            <pc:sldMk cId="3702267258" sldId="345"/>
            <ac:spMk id="9" creationId="{EE6F1A9B-32EB-41F5-A4AA-68BCBACEA413}"/>
          </ac:spMkLst>
        </pc:spChg>
        <pc:picChg chg="add mod">
          <ac:chgData name="Gastbenutzer" userId="" providerId="Windows Live" clId="Web-{2B7F34B0-446F-4AD9-BCD8-173E432AA8F5}" dt="2019-05-03T17:36:51.816" v="2059" actId="14100"/>
          <ac:picMkLst>
            <pc:docMk/>
            <pc:sldMk cId="3702267258" sldId="345"/>
            <ac:picMk id="3" creationId="{5C72F146-6CF1-49DC-96B5-5B58F60BB13A}"/>
          </ac:picMkLst>
        </pc:picChg>
        <pc:picChg chg="del">
          <ac:chgData name="Gastbenutzer" userId="" providerId="Windows Live" clId="Web-{2B7F34B0-446F-4AD9-BCD8-173E432AA8F5}" dt="2019-05-03T17:32:13.969" v="2040"/>
          <ac:picMkLst>
            <pc:docMk/>
            <pc:sldMk cId="3702267258" sldId="345"/>
            <ac:picMk id="4" creationId="{4DFE9AF1-59AA-421B-98F5-C789D5DD9910}"/>
          </ac:picMkLst>
        </pc:picChg>
        <pc:picChg chg="add mod">
          <ac:chgData name="Gastbenutzer" userId="" providerId="Windows Live" clId="Web-{2B7F34B0-446F-4AD9-BCD8-173E432AA8F5}" dt="2019-05-03T18:03:10.274" v="2667" actId="1076"/>
          <ac:picMkLst>
            <pc:docMk/>
            <pc:sldMk cId="3702267258" sldId="345"/>
            <ac:picMk id="6" creationId="{509515F0-052A-4CD2-A605-61C3B1B50CC8}"/>
          </ac:picMkLst>
        </pc:picChg>
      </pc:sldChg>
    </pc:docChg>
  </pc:docChgLst>
  <pc:docChgLst>
    <pc:chgData name="Michael Lehmann" userId="6cac4e2779018ab4" providerId="LiveId" clId="{7334E3B4-0988-934A-AFC2-F6FE6AB2389F}"/>
    <pc:docChg chg="custSel modSld">
      <pc:chgData name="Michael Lehmann" userId="6cac4e2779018ab4" providerId="LiveId" clId="{7334E3B4-0988-934A-AFC2-F6FE6AB2389F}" dt="2019-05-14T20:48:39.276" v="17" actId="20577"/>
      <pc:docMkLst>
        <pc:docMk/>
      </pc:docMkLst>
      <pc:sldChg chg="addSp delSp modSp modAnim modNotesTx">
        <pc:chgData name="Michael Lehmann" userId="6cac4e2779018ab4" providerId="LiveId" clId="{7334E3B4-0988-934A-AFC2-F6FE6AB2389F}" dt="2019-05-14T20:48:39.276" v="17" actId="20577"/>
        <pc:sldMkLst>
          <pc:docMk/>
          <pc:sldMk cId="4040502537" sldId="325"/>
        </pc:sldMkLst>
        <pc:picChg chg="add mod">
          <ac:chgData name="Michael Lehmann" userId="6cac4e2779018ab4" providerId="LiveId" clId="{7334E3B4-0988-934A-AFC2-F6FE6AB2389F}" dt="2019-05-14T20:48:09.560" v="16" actId="1076"/>
          <ac:picMkLst>
            <pc:docMk/>
            <pc:sldMk cId="4040502537" sldId="325"/>
            <ac:picMk id="2" creationId="{D0B3F536-A8BD-4F46-8D52-1A18CA811583}"/>
          </ac:picMkLst>
        </pc:picChg>
        <pc:picChg chg="del">
          <ac:chgData name="Michael Lehmann" userId="6cac4e2779018ab4" providerId="LiveId" clId="{7334E3B4-0988-934A-AFC2-F6FE6AB2389F}" dt="2019-05-14T20:47:22.221" v="9" actId="478"/>
          <ac:picMkLst>
            <pc:docMk/>
            <pc:sldMk cId="4040502537" sldId="325"/>
            <ac:picMk id="7" creationId="{E29CF616-3965-45BC-B99C-2ACD540A978C}"/>
          </ac:picMkLst>
        </pc:picChg>
      </pc:sldChg>
    </pc:docChg>
  </pc:docChgLst>
  <pc:docChgLst>
    <pc:chgData name="Marina Janssen" userId="ad8658ea6c3b3551" providerId="Windows Live" clId="Web-{AED7843C-F6AA-4894-9E78-4A8AD9B55B88}"/>
    <pc:docChg chg="modSld">
      <pc:chgData name="Marina Janssen" userId="ad8658ea6c3b3551" providerId="Windows Live" clId="Web-{AED7843C-F6AA-4894-9E78-4A8AD9B55B88}" dt="2019-05-05T14:13:58.985" v="18"/>
      <pc:docMkLst>
        <pc:docMk/>
      </pc:docMkLst>
      <pc:sldChg chg="delSp modNotes">
        <pc:chgData name="Marina Janssen" userId="ad8658ea6c3b3551" providerId="Windows Live" clId="Web-{AED7843C-F6AA-4894-9E78-4A8AD9B55B88}" dt="2019-05-05T14:13:58.985" v="18"/>
        <pc:sldMkLst>
          <pc:docMk/>
          <pc:sldMk cId="3386512147" sldId="354"/>
        </pc:sldMkLst>
        <pc:spChg chg="del">
          <ac:chgData name="Marina Janssen" userId="ad8658ea6c3b3551" providerId="Windows Live" clId="Web-{AED7843C-F6AA-4894-9E78-4A8AD9B55B88}" dt="2019-05-05T13:47:03.862" v="0"/>
          <ac:spMkLst>
            <pc:docMk/>
            <pc:sldMk cId="3386512147" sldId="354"/>
            <ac:spMk id="4" creationId="{879898F1-11A1-4EFB-BC3E-D3D5B044130C}"/>
          </ac:spMkLst>
        </pc:spChg>
      </pc:sldChg>
    </pc:docChg>
  </pc:docChgLst>
  <pc:docChgLst>
    <pc:chgData name="Gastbenutzer" providerId="Windows Live" clId="Web-{ECC85794-C455-4877-B97C-7FB5E7EC9C3E}"/>
    <pc:docChg chg="modSld">
      <pc:chgData name="Gastbenutzer" userId="" providerId="Windows Live" clId="Web-{ECC85794-C455-4877-B97C-7FB5E7EC9C3E}" dt="2019-05-05T12:20:02.679" v="13"/>
      <pc:docMkLst>
        <pc:docMk/>
      </pc:docMkLst>
      <pc:sldChg chg="modSp">
        <pc:chgData name="Gastbenutzer" userId="" providerId="Windows Live" clId="Web-{ECC85794-C455-4877-B97C-7FB5E7EC9C3E}" dt="2019-05-05T12:18:32.977" v="5" actId="20577"/>
        <pc:sldMkLst>
          <pc:docMk/>
          <pc:sldMk cId="2336679088" sldId="326"/>
        </pc:sldMkLst>
        <pc:spChg chg="mod">
          <ac:chgData name="Gastbenutzer" userId="" providerId="Windows Live" clId="Web-{ECC85794-C455-4877-B97C-7FB5E7EC9C3E}" dt="2019-05-05T12:18:32.977" v="5" actId="20577"/>
          <ac:spMkLst>
            <pc:docMk/>
            <pc:sldMk cId="2336679088" sldId="326"/>
            <ac:spMk id="6" creationId="{22C8D9E0-DD5F-4EC5-8DD5-C486309C5F2D}"/>
          </ac:spMkLst>
        </pc:spChg>
      </pc:sldChg>
      <pc:sldChg chg="addSp delSp modSp modNotes">
        <pc:chgData name="Gastbenutzer" userId="" providerId="Windows Live" clId="Web-{ECC85794-C455-4877-B97C-7FB5E7EC9C3E}" dt="2019-05-05T12:20:02.679" v="13"/>
        <pc:sldMkLst>
          <pc:docMk/>
          <pc:sldMk cId="2788957702" sldId="340"/>
        </pc:sldMkLst>
        <pc:spChg chg="add del mod">
          <ac:chgData name="Gastbenutzer" userId="" providerId="Windows Live" clId="Web-{ECC85794-C455-4877-B97C-7FB5E7EC9C3E}" dt="2019-05-05T12:20:02.679" v="13"/>
          <ac:spMkLst>
            <pc:docMk/>
            <pc:sldMk cId="2788957702" sldId="340"/>
            <ac:spMk id="3" creationId="{5BFE0C9D-953C-494B-BF8A-EC9508C55A93}"/>
          </ac:spMkLst>
        </pc:spChg>
      </pc:sldChg>
    </pc:docChg>
  </pc:docChgLst>
  <pc:docChgLst>
    <pc:chgData name="Marina Janssen" userId="ad8658ea6c3b3551" providerId="Windows Live" clId="Web-{8A3FB892-C70A-45F2-B454-A82187C04F1F}"/>
    <pc:docChg chg="modSld">
      <pc:chgData name="Marina Janssen" userId="ad8658ea6c3b3551" providerId="Windows Live" clId="Web-{8A3FB892-C70A-45F2-B454-A82187C04F1F}" dt="2019-07-06T10:05:13.706" v="55" actId="20577"/>
      <pc:docMkLst>
        <pc:docMk/>
      </pc:docMkLst>
      <pc:sldChg chg="modSp delCm modNotes">
        <pc:chgData name="Marina Janssen" userId="ad8658ea6c3b3551" providerId="Windows Live" clId="Web-{8A3FB892-C70A-45F2-B454-A82187C04F1F}" dt="2019-07-06T10:00:16.901" v="10"/>
        <pc:sldMkLst>
          <pc:docMk/>
          <pc:sldMk cId="0" sldId="256"/>
        </pc:sldMkLst>
        <pc:spChg chg="mod">
          <ac:chgData name="Marina Janssen" userId="ad8658ea6c3b3551" providerId="Windows Live" clId="Web-{8A3FB892-C70A-45F2-B454-A82187C04F1F}" dt="2019-07-06T10:00:10.355" v="9" actId="20577"/>
          <ac:spMkLst>
            <pc:docMk/>
            <pc:sldMk cId="0" sldId="256"/>
            <ac:spMk id="3" creationId="{E2773485-6672-4247-BD80-1FFAD8AD6D18}"/>
          </ac:spMkLst>
        </pc:spChg>
        <pc:spChg chg="mod">
          <ac:chgData name="Marina Janssen" userId="ad8658ea6c3b3551" providerId="Windows Live" clId="Web-{8A3FB892-C70A-45F2-B454-A82187C04F1F}" dt="2019-07-06T10:00:04.870" v="1" actId="20577"/>
          <ac:spMkLst>
            <pc:docMk/>
            <pc:sldMk cId="0" sldId="256"/>
            <ac:spMk id="81925" creationId="{DD955809-79DD-410B-84A1-549CB1B4C975}"/>
          </ac:spMkLst>
        </pc:spChg>
      </pc:sldChg>
      <pc:sldChg chg="modSp modNotes">
        <pc:chgData name="Marina Janssen" userId="ad8658ea6c3b3551" providerId="Windows Live" clId="Web-{8A3FB892-C70A-45F2-B454-A82187C04F1F}" dt="2019-07-06T10:05:13.706" v="55" actId="20577"/>
        <pc:sldMkLst>
          <pc:docMk/>
          <pc:sldMk cId="3924410054" sldId="271"/>
        </pc:sldMkLst>
        <pc:spChg chg="mod">
          <ac:chgData name="Marina Janssen" userId="ad8658ea6c3b3551" providerId="Windows Live" clId="Web-{8A3FB892-C70A-45F2-B454-A82187C04F1F}" dt="2019-07-06T10:05:13.706" v="55" actId="20577"/>
          <ac:spMkLst>
            <pc:docMk/>
            <pc:sldMk cId="3924410054" sldId="271"/>
            <ac:spMk id="3" creationId="{5B49FA9B-69D1-47DD-BD05-FAE83E6DA478}"/>
          </ac:spMkLst>
        </pc:spChg>
      </pc:sldChg>
    </pc:docChg>
  </pc:docChgLst>
  <pc:docChgLst>
    <pc:chgData name="Gastbenutzer" providerId="Windows Live" clId="Web-{903CAA85-C623-4860-A7D9-62D3038A1BC3}"/>
    <pc:docChg chg="modSld">
      <pc:chgData name="Gastbenutzer" userId="" providerId="Windows Live" clId="Web-{903CAA85-C623-4860-A7D9-62D3038A1BC3}" dt="2019-05-03T08:41:14.607" v="9" actId="20577"/>
      <pc:docMkLst>
        <pc:docMk/>
      </pc:docMkLst>
      <pc:sldChg chg="modSp">
        <pc:chgData name="Gastbenutzer" userId="" providerId="Windows Live" clId="Web-{903CAA85-C623-4860-A7D9-62D3038A1BC3}" dt="2019-05-03T08:41:14.607" v="8" actId="20577"/>
        <pc:sldMkLst>
          <pc:docMk/>
          <pc:sldMk cId="24424760" sldId="327"/>
        </pc:sldMkLst>
        <pc:spChg chg="mod">
          <ac:chgData name="Gastbenutzer" userId="" providerId="Windows Live" clId="Web-{903CAA85-C623-4860-A7D9-62D3038A1BC3}" dt="2019-05-03T08:41:14.607" v="8" actId="20577"/>
          <ac:spMkLst>
            <pc:docMk/>
            <pc:sldMk cId="24424760" sldId="327"/>
            <ac:spMk id="4" creationId="{188C3274-3D3A-47BA-99F0-8D7196A5807E}"/>
          </ac:spMkLst>
        </pc:spChg>
      </pc:sldChg>
    </pc:docChg>
  </pc:docChgLst>
  <pc:docChgLst>
    <pc:chgData clId="Web-{8A3FB892-C70A-45F2-B454-A82187C04F1F}"/>
    <pc:docChg chg="modSld">
      <pc:chgData name="" userId="" providerId="" clId="Web-{8A3FB892-C70A-45F2-B454-A82187C04F1F}" dt="2019-07-06T09:59:45.121" v="20" actId="20577"/>
      <pc:docMkLst>
        <pc:docMk/>
      </pc:docMkLst>
      <pc:sldChg chg="modSp">
        <pc:chgData name="" userId="" providerId="" clId="Web-{8A3FB892-C70A-45F2-B454-A82187C04F1F}" dt="2019-07-06T09:59:45.121" v="20" actId="20577"/>
        <pc:sldMkLst>
          <pc:docMk/>
          <pc:sldMk cId="0" sldId="256"/>
        </pc:sldMkLst>
        <pc:spChg chg="mod">
          <ac:chgData name="" userId="" providerId="" clId="Web-{8A3FB892-C70A-45F2-B454-A82187C04F1F}" dt="2019-07-06T09:59:45.121" v="20" actId="20577"/>
          <ac:spMkLst>
            <pc:docMk/>
            <pc:sldMk cId="0" sldId="256"/>
            <ac:spMk id="81925" creationId="{DD955809-79DD-410B-84A1-549CB1B4C975}"/>
          </ac:spMkLst>
        </pc:spChg>
      </pc:sldChg>
    </pc:docChg>
  </pc:docChgLst>
  <pc:docChgLst>
    <pc:chgData name="Gastbenutzer" providerId="Windows Live" clId="Web-{FC127669-C8DC-47CA-9FFD-D1B0298CAEA8}"/>
    <pc:docChg chg="modSld">
      <pc:chgData name="Gastbenutzer" userId="" providerId="Windows Live" clId="Web-{FC127669-C8DC-47CA-9FFD-D1B0298CAEA8}" dt="2019-05-29T10:54:40.406" v="12" actId="20577"/>
      <pc:docMkLst>
        <pc:docMk/>
      </pc:docMkLst>
      <pc:sldChg chg="modSp">
        <pc:chgData name="Gastbenutzer" userId="" providerId="Windows Live" clId="Web-{FC127669-C8DC-47CA-9FFD-D1B0298CAEA8}" dt="2019-05-29T10:54:40.406" v="12" actId="20577"/>
        <pc:sldMkLst>
          <pc:docMk/>
          <pc:sldMk cId="3924410054" sldId="271"/>
        </pc:sldMkLst>
        <pc:spChg chg="mod">
          <ac:chgData name="Gastbenutzer" userId="" providerId="Windows Live" clId="Web-{FC127669-C8DC-47CA-9FFD-D1B0298CAEA8}" dt="2019-05-29T10:54:40.406" v="12" actId="20577"/>
          <ac:spMkLst>
            <pc:docMk/>
            <pc:sldMk cId="3924410054" sldId="271"/>
            <ac:spMk id="3" creationId="{5B49FA9B-69D1-47DD-BD05-FAE83E6DA478}"/>
          </ac:spMkLst>
        </pc:spChg>
      </pc:sldChg>
    </pc:docChg>
  </pc:docChgLst>
  <pc:docChgLst>
    <pc:chgData name="Michael Lehmann" userId="6cac4e2779018ab4" providerId="LiveId" clId="{47F7D4C4-03AD-A348-9C0C-932EDF754E06}"/>
    <pc:docChg chg="undo custSel addSld delSld modSld modSection">
      <pc:chgData name="Michael Lehmann" userId="6cac4e2779018ab4" providerId="LiveId" clId="{47F7D4C4-03AD-A348-9C0C-932EDF754E06}" dt="2019-05-05T10:33:13.013" v="6698"/>
      <pc:docMkLst>
        <pc:docMk/>
      </pc:docMkLst>
      <pc:sldChg chg="modNotesTx">
        <pc:chgData name="Michael Lehmann" userId="6cac4e2779018ab4" providerId="LiveId" clId="{47F7D4C4-03AD-A348-9C0C-932EDF754E06}" dt="2019-05-04T09:28:17.616" v="20" actId="20577"/>
        <pc:sldMkLst>
          <pc:docMk/>
          <pc:sldMk cId="899866620" sldId="314"/>
        </pc:sldMkLst>
      </pc:sldChg>
      <pc:sldChg chg="addSp delSp modSp add modNotesTx">
        <pc:chgData name="Michael Lehmann" userId="6cac4e2779018ab4" providerId="LiveId" clId="{47F7D4C4-03AD-A348-9C0C-932EDF754E06}" dt="2019-05-04T17:08:23.401" v="5734" actId="113"/>
        <pc:sldMkLst>
          <pc:docMk/>
          <pc:sldMk cId="3616447938" sldId="347"/>
        </pc:sldMkLst>
        <pc:spChg chg="mod">
          <ac:chgData name="Michael Lehmann" userId="6cac4e2779018ab4" providerId="LiveId" clId="{47F7D4C4-03AD-A348-9C0C-932EDF754E06}" dt="2019-05-04T13:50:49.560" v="4477" actId="255"/>
          <ac:spMkLst>
            <pc:docMk/>
            <pc:sldMk cId="3616447938" sldId="347"/>
            <ac:spMk id="2" creationId="{E970E66A-2495-4A9E-8BD1-05C3021443AF}"/>
          </ac:spMkLst>
        </pc:spChg>
        <pc:spChg chg="add del mod">
          <ac:chgData name="Michael Lehmann" userId="6cac4e2779018ab4" providerId="LiveId" clId="{47F7D4C4-03AD-A348-9C0C-932EDF754E06}" dt="2019-05-04T13:19:39.152" v="3132" actId="478"/>
          <ac:spMkLst>
            <pc:docMk/>
            <pc:sldMk cId="3616447938" sldId="347"/>
            <ac:spMk id="5" creationId="{CF5E9858-1270-8046-81B9-673A0836A5C2}"/>
          </ac:spMkLst>
        </pc:spChg>
        <pc:spChg chg="add mod">
          <ac:chgData name="Michael Lehmann" userId="6cac4e2779018ab4" providerId="LiveId" clId="{47F7D4C4-03AD-A348-9C0C-932EDF754E06}" dt="2019-05-04T13:52:13.204" v="4588" actId="20577"/>
          <ac:spMkLst>
            <pc:docMk/>
            <pc:sldMk cId="3616447938" sldId="347"/>
            <ac:spMk id="6" creationId="{265AC148-76FD-D045-B472-864E5E81CA3C}"/>
          </ac:spMkLst>
        </pc:spChg>
        <pc:spChg chg="add mod">
          <ac:chgData name="Michael Lehmann" userId="6cac4e2779018ab4" providerId="LiveId" clId="{47F7D4C4-03AD-A348-9C0C-932EDF754E06}" dt="2019-05-04T13:54:14.673" v="4613" actId="20577"/>
          <ac:spMkLst>
            <pc:docMk/>
            <pc:sldMk cId="3616447938" sldId="347"/>
            <ac:spMk id="7" creationId="{5012255F-A623-4346-9214-61AA90752CFD}"/>
          </ac:spMkLst>
        </pc:spChg>
        <pc:spChg chg="add mod">
          <ac:chgData name="Michael Lehmann" userId="6cac4e2779018ab4" providerId="LiveId" clId="{47F7D4C4-03AD-A348-9C0C-932EDF754E06}" dt="2019-05-04T13:54:00.970" v="4610" actId="1076"/>
          <ac:spMkLst>
            <pc:docMk/>
            <pc:sldMk cId="3616447938" sldId="347"/>
            <ac:spMk id="8" creationId="{4643962C-3845-B24A-9970-F90C0C098908}"/>
          </ac:spMkLst>
        </pc:spChg>
        <pc:spChg chg="add mod">
          <ac:chgData name="Michael Lehmann" userId="6cac4e2779018ab4" providerId="LiveId" clId="{47F7D4C4-03AD-A348-9C0C-932EDF754E06}" dt="2019-05-04T13:53:06.114" v="4594" actId="1076"/>
          <ac:spMkLst>
            <pc:docMk/>
            <pc:sldMk cId="3616447938" sldId="347"/>
            <ac:spMk id="22" creationId="{64474287-F966-0049-A4D6-AEF733B6E18E}"/>
          </ac:spMkLst>
        </pc:spChg>
        <pc:spChg chg="add mod">
          <ac:chgData name="Michael Lehmann" userId="6cac4e2779018ab4" providerId="LiveId" clId="{47F7D4C4-03AD-A348-9C0C-932EDF754E06}" dt="2019-05-04T13:45:08.688" v="4085"/>
          <ac:spMkLst>
            <pc:docMk/>
            <pc:sldMk cId="3616447938" sldId="347"/>
            <ac:spMk id="23" creationId="{BF8ED03D-57F5-B748-BC41-CB37042A58C5}"/>
          </ac:spMkLst>
        </pc:spChg>
        <pc:spChg chg="del">
          <ac:chgData name="Michael Lehmann" userId="6cac4e2779018ab4" providerId="LiveId" clId="{47F7D4C4-03AD-A348-9C0C-932EDF754E06}" dt="2019-05-04T13:09:48.478" v="2936" actId="478"/>
          <ac:spMkLst>
            <pc:docMk/>
            <pc:sldMk cId="3616447938" sldId="347"/>
            <ac:spMk id="25" creationId="{77634F6B-593D-9944-9E48-A6B5AA84BEAB}"/>
          </ac:spMkLst>
        </pc:spChg>
        <pc:spChg chg="del">
          <ac:chgData name="Michael Lehmann" userId="6cac4e2779018ab4" providerId="LiveId" clId="{47F7D4C4-03AD-A348-9C0C-932EDF754E06}" dt="2019-05-04T13:09:48.478" v="2936" actId="478"/>
          <ac:spMkLst>
            <pc:docMk/>
            <pc:sldMk cId="3616447938" sldId="347"/>
            <ac:spMk id="27" creationId="{D3011FE9-13C0-B747-9006-9B6B0C9D1640}"/>
          </ac:spMkLst>
        </pc:spChg>
        <pc:spChg chg="del">
          <ac:chgData name="Michael Lehmann" userId="6cac4e2779018ab4" providerId="LiveId" clId="{47F7D4C4-03AD-A348-9C0C-932EDF754E06}" dt="2019-05-04T13:09:48.478" v="2936" actId="478"/>
          <ac:spMkLst>
            <pc:docMk/>
            <pc:sldMk cId="3616447938" sldId="347"/>
            <ac:spMk id="30" creationId="{5CE20A04-152B-C34D-A174-EFC2A627F62D}"/>
          </ac:spMkLst>
        </pc:spChg>
        <pc:spChg chg="del">
          <ac:chgData name="Michael Lehmann" userId="6cac4e2779018ab4" providerId="LiveId" clId="{47F7D4C4-03AD-A348-9C0C-932EDF754E06}" dt="2019-05-04T13:09:48.478" v="2936" actId="478"/>
          <ac:spMkLst>
            <pc:docMk/>
            <pc:sldMk cId="3616447938" sldId="347"/>
            <ac:spMk id="40" creationId="{4687033A-7F07-714A-8BBB-D9C5881F21BA}"/>
          </ac:spMkLst>
        </pc:spChg>
        <pc:spChg chg="del">
          <ac:chgData name="Michael Lehmann" userId="6cac4e2779018ab4" providerId="LiveId" clId="{47F7D4C4-03AD-A348-9C0C-932EDF754E06}" dt="2019-05-04T13:09:48.478" v="2936" actId="478"/>
          <ac:spMkLst>
            <pc:docMk/>
            <pc:sldMk cId="3616447938" sldId="347"/>
            <ac:spMk id="41" creationId="{8636B02D-9959-B747-B68E-5BE31D9184D3}"/>
          </ac:spMkLst>
        </pc:spChg>
        <pc:spChg chg="del">
          <ac:chgData name="Michael Lehmann" userId="6cac4e2779018ab4" providerId="LiveId" clId="{47F7D4C4-03AD-A348-9C0C-932EDF754E06}" dt="2019-05-04T13:09:48.478" v="2936" actId="478"/>
          <ac:spMkLst>
            <pc:docMk/>
            <pc:sldMk cId="3616447938" sldId="347"/>
            <ac:spMk id="42" creationId="{ABB79648-582A-9042-96CF-7F95EB82241C}"/>
          </ac:spMkLst>
        </pc:spChg>
        <pc:spChg chg="del">
          <ac:chgData name="Michael Lehmann" userId="6cac4e2779018ab4" providerId="LiveId" clId="{47F7D4C4-03AD-A348-9C0C-932EDF754E06}" dt="2019-05-04T13:09:48.478" v="2936" actId="478"/>
          <ac:spMkLst>
            <pc:docMk/>
            <pc:sldMk cId="3616447938" sldId="347"/>
            <ac:spMk id="43" creationId="{878D06AF-861C-3E4B-A677-36D2353FF089}"/>
          </ac:spMkLst>
        </pc:spChg>
        <pc:picChg chg="add mod modCrop">
          <ac:chgData name="Michael Lehmann" userId="6cac4e2779018ab4" providerId="LiveId" clId="{47F7D4C4-03AD-A348-9C0C-932EDF754E06}" dt="2019-05-04T13:53:56.817" v="4609" actId="1035"/>
          <ac:picMkLst>
            <pc:docMk/>
            <pc:sldMk cId="3616447938" sldId="347"/>
            <ac:picMk id="4" creationId="{B8642BFA-818D-264E-B209-9E765B6C1988}"/>
          </ac:picMkLst>
        </pc:picChg>
        <pc:picChg chg="del">
          <ac:chgData name="Michael Lehmann" userId="6cac4e2779018ab4" providerId="LiveId" clId="{47F7D4C4-03AD-A348-9C0C-932EDF754E06}" dt="2019-05-04T13:09:48.478" v="2936" actId="478"/>
          <ac:picMkLst>
            <pc:docMk/>
            <pc:sldMk cId="3616447938" sldId="347"/>
            <ac:picMk id="33" creationId="{69FF16AD-AEC6-F249-ACDD-F7D4C31AD03B}"/>
          </ac:picMkLst>
        </pc:picChg>
        <pc:picChg chg="del">
          <ac:chgData name="Michael Lehmann" userId="6cac4e2779018ab4" providerId="LiveId" clId="{47F7D4C4-03AD-A348-9C0C-932EDF754E06}" dt="2019-05-04T13:09:48.478" v="2936" actId="478"/>
          <ac:picMkLst>
            <pc:docMk/>
            <pc:sldMk cId="3616447938" sldId="347"/>
            <ac:picMk id="34" creationId="{3939D1C1-E285-3046-9F87-4812AB41CC80}"/>
          </ac:picMkLst>
        </pc:picChg>
        <pc:picChg chg="del">
          <ac:chgData name="Michael Lehmann" userId="6cac4e2779018ab4" providerId="LiveId" clId="{47F7D4C4-03AD-A348-9C0C-932EDF754E06}" dt="2019-05-04T13:09:48.478" v="2936" actId="478"/>
          <ac:picMkLst>
            <pc:docMk/>
            <pc:sldMk cId="3616447938" sldId="347"/>
            <ac:picMk id="35" creationId="{F72D1A3F-B801-644B-96FE-EDF48BDC4D47}"/>
          </ac:picMkLst>
        </pc:picChg>
        <pc:picChg chg="del">
          <ac:chgData name="Michael Lehmann" userId="6cac4e2779018ab4" providerId="LiveId" clId="{47F7D4C4-03AD-A348-9C0C-932EDF754E06}" dt="2019-05-04T13:09:48.478" v="2936" actId="478"/>
          <ac:picMkLst>
            <pc:docMk/>
            <pc:sldMk cId="3616447938" sldId="347"/>
            <ac:picMk id="36" creationId="{E2224DDB-A0FD-4842-8418-1887AD220E23}"/>
          </ac:picMkLst>
        </pc:picChg>
        <pc:picChg chg="del">
          <ac:chgData name="Michael Lehmann" userId="6cac4e2779018ab4" providerId="LiveId" clId="{47F7D4C4-03AD-A348-9C0C-932EDF754E06}" dt="2019-05-04T13:09:48.478" v="2936" actId="478"/>
          <ac:picMkLst>
            <pc:docMk/>
            <pc:sldMk cId="3616447938" sldId="347"/>
            <ac:picMk id="37" creationId="{5BD11FFD-8529-4C42-A067-0976CF91C256}"/>
          </ac:picMkLst>
        </pc:picChg>
        <pc:picChg chg="del">
          <ac:chgData name="Michael Lehmann" userId="6cac4e2779018ab4" providerId="LiveId" clId="{47F7D4C4-03AD-A348-9C0C-932EDF754E06}" dt="2019-05-04T13:09:48.478" v="2936" actId="478"/>
          <ac:picMkLst>
            <pc:docMk/>
            <pc:sldMk cId="3616447938" sldId="347"/>
            <ac:picMk id="38" creationId="{89A4275D-39A0-FB4E-B89B-5CA427DF56D4}"/>
          </ac:picMkLst>
        </pc:picChg>
        <pc:picChg chg="del">
          <ac:chgData name="Michael Lehmann" userId="6cac4e2779018ab4" providerId="LiveId" clId="{47F7D4C4-03AD-A348-9C0C-932EDF754E06}" dt="2019-05-04T13:09:48.478" v="2936" actId="478"/>
          <ac:picMkLst>
            <pc:docMk/>
            <pc:sldMk cId="3616447938" sldId="347"/>
            <ac:picMk id="39" creationId="{C4D10B17-FBAB-A148-9240-5BC2DFE61A8B}"/>
          </ac:picMkLst>
        </pc:picChg>
        <pc:cxnChg chg="del">
          <ac:chgData name="Michael Lehmann" userId="6cac4e2779018ab4" providerId="LiveId" clId="{47F7D4C4-03AD-A348-9C0C-932EDF754E06}" dt="2019-05-04T13:09:48.478" v="2936" actId="478"/>
          <ac:cxnSpMkLst>
            <pc:docMk/>
            <pc:sldMk cId="3616447938" sldId="347"/>
            <ac:cxnSpMk id="32" creationId="{8856853E-498B-FC4D-9E7A-06F23E942DE6}"/>
          </ac:cxnSpMkLst>
        </pc:cxnChg>
      </pc:sldChg>
      <pc:sldChg chg="modSp add modTransition modNotesTx">
        <pc:chgData name="Michael Lehmann" userId="6cac4e2779018ab4" providerId="LiveId" clId="{47F7D4C4-03AD-A348-9C0C-932EDF754E06}" dt="2019-05-05T10:33:13.013" v="6698"/>
        <pc:sldMkLst>
          <pc:docMk/>
          <pc:sldMk cId="880957351" sldId="349"/>
        </pc:sldMkLst>
        <pc:spChg chg="mod">
          <ac:chgData name="Michael Lehmann" userId="6cac4e2779018ab4" providerId="LiveId" clId="{47F7D4C4-03AD-A348-9C0C-932EDF754E06}" dt="2019-05-04T16:47:31.233" v="5078" actId="20577"/>
          <ac:spMkLst>
            <pc:docMk/>
            <pc:sldMk cId="880957351" sldId="349"/>
            <ac:spMk id="3" creationId="{8005C0B4-DDB5-9942-9EED-3591707DBF46}"/>
          </ac:spMkLst>
        </pc:spChg>
      </pc:sldChg>
      <pc:sldChg chg="addSp delSp modSp add modNotesTx">
        <pc:chgData name="Michael Lehmann" userId="6cac4e2779018ab4" providerId="LiveId" clId="{47F7D4C4-03AD-A348-9C0C-932EDF754E06}" dt="2019-05-05T10:31:15.863" v="6697" actId="20577"/>
        <pc:sldMkLst>
          <pc:docMk/>
          <pc:sldMk cId="4193892990" sldId="352"/>
        </pc:sldMkLst>
        <pc:spChg chg="mod">
          <ac:chgData name="Michael Lehmann" userId="6cac4e2779018ab4" providerId="LiveId" clId="{47F7D4C4-03AD-A348-9C0C-932EDF754E06}" dt="2019-05-05T10:30:21.709" v="6670" actId="20577"/>
          <ac:spMkLst>
            <pc:docMk/>
            <pc:sldMk cId="4193892990" sldId="352"/>
            <ac:spMk id="2" creationId="{E970E66A-2495-4A9E-8BD1-05C3021443AF}"/>
          </ac:spMkLst>
        </pc:spChg>
        <pc:spChg chg="add mod">
          <ac:chgData name="Michael Lehmann" userId="6cac4e2779018ab4" providerId="LiveId" clId="{47F7D4C4-03AD-A348-9C0C-932EDF754E06}" dt="2019-05-05T10:26:16.401" v="6544" actId="1036"/>
          <ac:spMkLst>
            <pc:docMk/>
            <pc:sldMk cId="4193892990" sldId="352"/>
            <ac:spMk id="19" creationId="{F47AC75B-3E2A-C340-B60B-FE5040616CC4}"/>
          </ac:spMkLst>
        </pc:spChg>
        <pc:spChg chg="add mod">
          <ac:chgData name="Michael Lehmann" userId="6cac4e2779018ab4" providerId="LiveId" clId="{47F7D4C4-03AD-A348-9C0C-932EDF754E06}" dt="2019-05-05T10:25:37.489" v="6531" actId="1035"/>
          <ac:spMkLst>
            <pc:docMk/>
            <pc:sldMk cId="4193892990" sldId="352"/>
            <ac:spMk id="20" creationId="{E124F5CB-CBF4-3342-B597-E25948AFFEB3}"/>
          </ac:spMkLst>
        </pc:spChg>
        <pc:spChg chg="add mod">
          <ac:chgData name="Michael Lehmann" userId="6cac4e2779018ab4" providerId="LiveId" clId="{47F7D4C4-03AD-A348-9C0C-932EDF754E06}" dt="2019-05-05T10:25:37.489" v="6531" actId="1035"/>
          <ac:spMkLst>
            <pc:docMk/>
            <pc:sldMk cId="4193892990" sldId="352"/>
            <ac:spMk id="21" creationId="{1FB91271-60CA-DC4C-B973-5BF2B58F65B3}"/>
          </ac:spMkLst>
        </pc:spChg>
        <pc:spChg chg="add mod">
          <ac:chgData name="Michael Lehmann" userId="6cac4e2779018ab4" providerId="LiveId" clId="{47F7D4C4-03AD-A348-9C0C-932EDF754E06}" dt="2019-05-05T10:25:37.489" v="6531" actId="1035"/>
          <ac:spMkLst>
            <pc:docMk/>
            <pc:sldMk cId="4193892990" sldId="352"/>
            <ac:spMk id="22" creationId="{C08C5A6F-3B1E-C842-BD8E-7FC68861D2D6}"/>
          </ac:spMkLst>
        </pc:spChg>
        <pc:spChg chg="add mod">
          <ac:chgData name="Michael Lehmann" userId="6cac4e2779018ab4" providerId="LiveId" clId="{47F7D4C4-03AD-A348-9C0C-932EDF754E06}" dt="2019-05-05T10:25:37.489" v="6531" actId="1035"/>
          <ac:spMkLst>
            <pc:docMk/>
            <pc:sldMk cId="4193892990" sldId="352"/>
            <ac:spMk id="23" creationId="{8FBAC95E-7F51-984F-ADBB-8C69626B7E39}"/>
          </ac:spMkLst>
        </pc:spChg>
        <pc:spChg chg="add mod">
          <ac:chgData name="Michael Lehmann" userId="6cac4e2779018ab4" providerId="LiveId" clId="{47F7D4C4-03AD-A348-9C0C-932EDF754E06}" dt="2019-05-05T10:25:37.489" v="6531" actId="1035"/>
          <ac:spMkLst>
            <pc:docMk/>
            <pc:sldMk cId="4193892990" sldId="352"/>
            <ac:spMk id="24" creationId="{2AEB0E3D-A1FC-9F40-BFB7-9EFD3C31EE05}"/>
          </ac:spMkLst>
        </pc:spChg>
        <pc:spChg chg="del mod">
          <ac:chgData name="Michael Lehmann" userId="6cac4e2779018ab4" providerId="LiveId" clId="{47F7D4C4-03AD-A348-9C0C-932EDF754E06}" dt="2019-05-05T10:21:17.212" v="6437" actId="478"/>
          <ac:spMkLst>
            <pc:docMk/>
            <pc:sldMk cId="4193892990" sldId="352"/>
            <ac:spMk id="25" creationId="{77634F6B-593D-9944-9E48-A6B5AA84BEAB}"/>
          </ac:spMkLst>
        </pc:spChg>
        <pc:spChg chg="mod">
          <ac:chgData name="Michael Lehmann" userId="6cac4e2779018ab4" providerId="LiveId" clId="{47F7D4C4-03AD-A348-9C0C-932EDF754E06}" dt="2019-05-05T10:26:39.039" v="6548" actId="1076"/>
          <ac:spMkLst>
            <pc:docMk/>
            <pc:sldMk cId="4193892990" sldId="352"/>
            <ac:spMk id="27" creationId="{D3011FE9-13C0-B747-9006-9B6B0C9D1640}"/>
          </ac:spMkLst>
        </pc:spChg>
        <pc:spChg chg="mod">
          <ac:chgData name="Michael Lehmann" userId="6cac4e2779018ab4" providerId="LiveId" clId="{47F7D4C4-03AD-A348-9C0C-932EDF754E06}" dt="2019-05-05T10:30:37.879" v="6674" actId="1036"/>
          <ac:spMkLst>
            <pc:docMk/>
            <pc:sldMk cId="4193892990" sldId="352"/>
            <ac:spMk id="30" creationId="{5CE20A04-152B-C34D-A174-EFC2A627F62D}"/>
          </ac:spMkLst>
        </pc:spChg>
        <pc:spChg chg="mod">
          <ac:chgData name="Michael Lehmann" userId="6cac4e2779018ab4" providerId="LiveId" clId="{47F7D4C4-03AD-A348-9C0C-932EDF754E06}" dt="2019-05-05T10:21:29.743" v="6438" actId="1076"/>
          <ac:spMkLst>
            <pc:docMk/>
            <pc:sldMk cId="4193892990" sldId="352"/>
            <ac:spMk id="40" creationId="{4687033A-7F07-714A-8BBB-D9C5881F21BA}"/>
          </ac:spMkLst>
        </pc:spChg>
        <pc:spChg chg="mod">
          <ac:chgData name="Michael Lehmann" userId="6cac4e2779018ab4" providerId="LiveId" clId="{47F7D4C4-03AD-A348-9C0C-932EDF754E06}" dt="2019-05-05T10:21:29.743" v="6438" actId="1076"/>
          <ac:spMkLst>
            <pc:docMk/>
            <pc:sldMk cId="4193892990" sldId="352"/>
            <ac:spMk id="41" creationId="{8636B02D-9959-B747-B68E-5BE31D9184D3}"/>
          </ac:spMkLst>
        </pc:spChg>
        <pc:spChg chg="mod">
          <ac:chgData name="Michael Lehmann" userId="6cac4e2779018ab4" providerId="LiveId" clId="{47F7D4C4-03AD-A348-9C0C-932EDF754E06}" dt="2019-05-05T10:21:29.743" v="6438" actId="1076"/>
          <ac:spMkLst>
            <pc:docMk/>
            <pc:sldMk cId="4193892990" sldId="352"/>
            <ac:spMk id="42" creationId="{ABB79648-582A-9042-96CF-7F95EB82241C}"/>
          </ac:spMkLst>
        </pc:spChg>
        <pc:spChg chg="mod">
          <ac:chgData name="Michael Lehmann" userId="6cac4e2779018ab4" providerId="LiveId" clId="{47F7D4C4-03AD-A348-9C0C-932EDF754E06}" dt="2019-05-05T10:21:29.743" v="6438" actId="1076"/>
          <ac:spMkLst>
            <pc:docMk/>
            <pc:sldMk cId="4193892990" sldId="352"/>
            <ac:spMk id="43" creationId="{878D06AF-861C-3E4B-A677-36D2353FF089}"/>
          </ac:spMkLst>
        </pc:spChg>
        <pc:picChg chg="add mod">
          <ac:chgData name="Michael Lehmann" userId="6cac4e2779018ab4" providerId="LiveId" clId="{47F7D4C4-03AD-A348-9C0C-932EDF754E06}" dt="2019-05-05T10:29:17.514" v="6579" actId="1076"/>
          <ac:picMkLst>
            <pc:docMk/>
            <pc:sldMk cId="4193892990" sldId="352"/>
            <ac:picMk id="18" creationId="{DC2797DC-C1AC-3246-899B-2BC181F73D5A}"/>
          </ac:picMkLst>
        </pc:picChg>
        <pc:picChg chg="mod">
          <ac:chgData name="Michael Lehmann" userId="6cac4e2779018ab4" providerId="LiveId" clId="{47F7D4C4-03AD-A348-9C0C-932EDF754E06}" dt="2019-05-05T10:21:29.743" v="6438" actId="1076"/>
          <ac:picMkLst>
            <pc:docMk/>
            <pc:sldMk cId="4193892990" sldId="352"/>
            <ac:picMk id="33" creationId="{69FF16AD-AEC6-F249-ACDD-F7D4C31AD03B}"/>
          </ac:picMkLst>
        </pc:picChg>
        <pc:picChg chg="mod">
          <ac:chgData name="Michael Lehmann" userId="6cac4e2779018ab4" providerId="LiveId" clId="{47F7D4C4-03AD-A348-9C0C-932EDF754E06}" dt="2019-05-05T10:21:29.743" v="6438" actId="1076"/>
          <ac:picMkLst>
            <pc:docMk/>
            <pc:sldMk cId="4193892990" sldId="352"/>
            <ac:picMk id="34" creationId="{3939D1C1-E285-3046-9F87-4812AB41CC80}"/>
          </ac:picMkLst>
        </pc:picChg>
        <pc:picChg chg="mod">
          <ac:chgData name="Michael Lehmann" userId="6cac4e2779018ab4" providerId="LiveId" clId="{47F7D4C4-03AD-A348-9C0C-932EDF754E06}" dt="2019-05-05T10:21:29.743" v="6438" actId="1076"/>
          <ac:picMkLst>
            <pc:docMk/>
            <pc:sldMk cId="4193892990" sldId="352"/>
            <ac:picMk id="35" creationId="{F72D1A3F-B801-644B-96FE-EDF48BDC4D47}"/>
          </ac:picMkLst>
        </pc:picChg>
        <pc:picChg chg="mod">
          <ac:chgData name="Michael Lehmann" userId="6cac4e2779018ab4" providerId="LiveId" clId="{47F7D4C4-03AD-A348-9C0C-932EDF754E06}" dt="2019-05-05T10:21:29.743" v="6438" actId="1076"/>
          <ac:picMkLst>
            <pc:docMk/>
            <pc:sldMk cId="4193892990" sldId="352"/>
            <ac:picMk id="36" creationId="{E2224DDB-A0FD-4842-8418-1887AD220E23}"/>
          </ac:picMkLst>
        </pc:picChg>
        <pc:picChg chg="mod">
          <ac:chgData name="Michael Lehmann" userId="6cac4e2779018ab4" providerId="LiveId" clId="{47F7D4C4-03AD-A348-9C0C-932EDF754E06}" dt="2019-05-05T10:21:29.743" v="6438" actId="1076"/>
          <ac:picMkLst>
            <pc:docMk/>
            <pc:sldMk cId="4193892990" sldId="352"/>
            <ac:picMk id="37" creationId="{5BD11FFD-8529-4C42-A067-0976CF91C256}"/>
          </ac:picMkLst>
        </pc:picChg>
        <pc:picChg chg="mod">
          <ac:chgData name="Michael Lehmann" userId="6cac4e2779018ab4" providerId="LiveId" clId="{47F7D4C4-03AD-A348-9C0C-932EDF754E06}" dt="2019-05-05T10:21:29.743" v="6438" actId="1076"/>
          <ac:picMkLst>
            <pc:docMk/>
            <pc:sldMk cId="4193892990" sldId="352"/>
            <ac:picMk id="38" creationId="{89A4275D-39A0-FB4E-B89B-5CA427DF56D4}"/>
          </ac:picMkLst>
        </pc:picChg>
        <pc:picChg chg="mod">
          <ac:chgData name="Michael Lehmann" userId="6cac4e2779018ab4" providerId="LiveId" clId="{47F7D4C4-03AD-A348-9C0C-932EDF754E06}" dt="2019-05-05T10:21:29.743" v="6438" actId="1076"/>
          <ac:picMkLst>
            <pc:docMk/>
            <pc:sldMk cId="4193892990" sldId="352"/>
            <ac:picMk id="39" creationId="{C4D10B17-FBAB-A148-9240-5BC2DFE61A8B}"/>
          </ac:picMkLst>
        </pc:picChg>
        <pc:cxnChg chg="del mod">
          <ac:chgData name="Michael Lehmann" userId="6cac4e2779018ab4" providerId="LiveId" clId="{47F7D4C4-03AD-A348-9C0C-932EDF754E06}" dt="2019-05-05T10:25:53.150" v="6532" actId="478"/>
          <ac:cxnSpMkLst>
            <pc:docMk/>
            <pc:sldMk cId="4193892990" sldId="352"/>
            <ac:cxnSpMk id="32" creationId="{8856853E-498B-FC4D-9E7A-06F23E942DE6}"/>
          </ac:cxnSpMkLst>
        </pc:cxn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7C757B64-DB33-411F-BA9A-7FA29C06E9E2}"/>
              </a:ext>
            </a:extLst>
          </p:cNvPr>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a:solidFill>
                  <a:schemeClr val="tx1"/>
                </a:solidFill>
                <a:latin typeface="Arial" panose="020B0604020202020204" pitchFamily="34" charset="0"/>
              </a:defRPr>
            </a:lvl1pPr>
          </a:lstStyle>
          <a:p>
            <a:endParaRPr lang="en-GB" altLang="de-DE"/>
          </a:p>
        </p:txBody>
      </p:sp>
      <p:sp>
        <p:nvSpPr>
          <p:cNvPr id="37891" name="Rectangle 3">
            <a:extLst>
              <a:ext uri="{FF2B5EF4-FFF2-40B4-BE49-F238E27FC236}">
                <a16:creationId xmlns:a16="http://schemas.microsoft.com/office/drawing/2014/main" id="{A0369B67-10CB-42E1-85FB-2590ECE377B2}"/>
              </a:ext>
            </a:extLst>
          </p:cNvPr>
          <p:cNvSpPr>
            <a:spLocks noGrp="1" noChangeArrowheads="1"/>
          </p:cNvSpPr>
          <p:nvPr>
            <p:ph type="dt" sz="quarter" idx="1"/>
          </p:nvPr>
        </p:nvSpPr>
        <p:spPr bwMode="auto">
          <a:xfrm>
            <a:off x="3849688"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a:solidFill>
                  <a:schemeClr val="tx1"/>
                </a:solidFill>
                <a:latin typeface="Arial" panose="020B0604020202020204" pitchFamily="34" charset="0"/>
              </a:defRPr>
            </a:lvl1pPr>
          </a:lstStyle>
          <a:p>
            <a:endParaRPr lang="en-GB" altLang="de-DE"/>
          </a:p>
        </p:txBody>
      </p:sp>
      <p:sp>
        <p:nvSpPr>
          <p:cNvPr id="37892" name="Rectangle 4">
            <a:extLst>
              <a:ext uri="{FF2B5EF4-FFF2-40B4-BE49-F238E27FC236}">
                <a16:creationId xmlns:a16="http://schemas.microsoft.com/office/drawing/2014/main" id="{188F3617-5406-448A-A8CA-A63C5F9F44F5}"/>
              </a:ext>
            </a:extLst>
          </p:cNvPr>
          <p:cNvSpPr>
            <a:spLocks noGrp="1" noChangeArrowheads="1"/>
          </p:cNvSpPr>
          <p:nvPr>
            <p:ph type="ftr" sz="quarter" idx="2"/>
          </p:nvPr>
        </p:nvSpPr>
        <p:spPr bwMode="auto">
          <a:xfrm>
            <a:off x="0"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a:solidFill>
                  <a:schemeClr val="tx1"/>
                </a:solidFill>
                <a:latin typeface="Arial" panose="020B0604020202020204" pitchFamily="34" charset="0"/>
              </a:defRPr>
            </a:lvl1pPr>
          </a:lstStyle>
          <a:p>
            <a:endParaRPr lang="en-GB" altLang="de-DE"/>
          </a:p>
        </p:txBody>
      </p:sp>
      <p:sp>
        <p:nvSpPr>
          <p:cNvPr id="37893" name="Rectangle 5">
            <a:extLst>
              <a:ext uri="{FF2B5EF4-FFF2-40B4-BE49-F238E27FC236}">
                <a16:creationId xmlns:a16="http://schemas.microsoft.com/office/drawing/2014/main" id="{0968D1F4-43A9-4555-AC6A-2A141516DEAB}"/>
              </a:ext>
            </a:extLst>
          </p:cNvPr>
          <p:cNvSpPr>
            <a:spLocks noGrp="1" noChangeArrowheads="1"/>
          </p:cNvSpPr>
          <p:nvPr>
            <p:ph type="sldNum" sz="quarter" idx="3"/>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a:solidFill>
                  <a:schemeClr val="tx1"/>
                </a:solidFill>
                <a:latin typeface="Arial" panose="020B0604020202020204" pitchFamily="34" charset="0"/>
              </a:defRPr>
            </a:lvl1pPr>
          </a:lstStyle>
          <a:p>
            <a:fld id="{76468B5D-E9B7-4893-9AD0-A9C00F2CAF89}" type="slidenum">
              <a:rPr lang="en-GB" altLang="de-DE"/>
              <a:pPr/>
              <a:t>‹Nr.›</a:t>
            </a:fld>
            <a:endParaRPr lang="en-GB" altLang="de-DE"/>
          </a:p>
        </p:txBody>
      </p:sp>
    </p:spTree>
    <p:extLst>
      <p:ext uri="{BB962C8B-B14F-4D97-AF65-F5344CB8AC3E}">
        <p14:creationId xmlns:p14="http://schemas.microsoft.com/office/powerpoint/2010/main" val="19212994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7E7BC8DF-1116-4C10-AA23-5FA230C078BD}"/>
              </a:ext>
            </a:extLst>
          </p:cNvPr>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a:solidFill>
                  <a:schemeClr val="tx1"/>
                </a:solidFill>
                <a:latin typeface="Arial" panose="020B0604020202020204" pitchFamily="34" charset="0"/>
              </a:defRPr>
            </a:lvl1pPr>
          </a:lstStyle>
          <a:p>
            <a:endParaRPr lang="en-GB" altLang="de-DE"/>
          </a:p>
        </p:txBody>
      </p:sp>
      <p:sp>
        <p:nvSpPr>
          <p:cNvPr id="36867" name="Rectangle 3">
            <a:extLst>
              <a:ext uri="{FF2B5EF4-FFF2-40B4-BE49-F238E27FC236}">
                <a16:creationId xmlns:a16="http://schemas.microsoft.com/office/drawing/2014/main" id="{4CE364E3-5148-4625-93BD-80A980CC5A92}"/>
              </a:ext>
            </a:extLst>
          </p:cNvPr>
          <p:cNvSpPr>
            <a:spLocks noGrp="1" noChangeArrowheads="1"/>
          </p:cNvSpPr>
          <p:nvPr>
            <p:ph type="dt" idx="1"/>
          </p:nvPr>
        </p:nvSpPr>
        <p:spPr bwMode="auto">
          <a:xfrm>
            <a:off x="3849688"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a:solidFill>
                  <a:schemeClr val="tx1"/>
                </a:solidFill>
                <a:latin typeface="Arial" panose="020B0604020202020204" pitchFamily="34" charset="0"/>
              </a:defRPr>
            </a:lvl1pPr>
          </a:lstStyle>
          <a:p>
            <a:endParaRPr lang="en-GB" altLang="de-DE"/>
          </a:p>
        </p:txBody>
      </p:sp>
      <p:sp>
        <p:nvSpPr>
          <p:cNvPr id="36868" name="Rectangle 4">
            <a:extLst>
              <a:ext uri="{FF2B5EF4-FFF2-40B4-BE49-F238E27FC236}">
                <a16:creationId xmlns:a16="http://schemas.microsoft.com/office/drawing/2014/main" id="{718DB6FA-82BC-4F50-80AC-DE2C2FAC3A36}"/>
              </a:ext>
            </a:extLst>
          </p:cNvPr>
          <p:cNvSpPr>
            <a:spLocks noGrp="1" noRot="1" noChangeAspect="1" noChangeArrowheads="1" noTextEdit="1"/>
          </p:cNvSpPr>
          <p:nvPr>
            <p:ph type="sldImg" idx="2"/>
          </p:nvPr>
        </p:nvSpPr>
        <p:spPr bwMode="auto">
          <a:xfrm>
            <a:off x="917575" y="744538"/>
            <a:ext cx="4964113" cy="3722687"/>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6869" name="Rectangle 5">
            <a:extLst>
              <a:ext uri="{FF2B5EF4-FFF2-40B4-BE49-F238E27FC236}">
                <a16:creationId xmlns:a16="http://schemas.microsoft.com/office/drawing/2014/main" id="{74AEF173-A413-40DC-97F3-38A4AD3FE563}"/>
              </a:ext>
            </a:extLst>
          </p:cNvPr>
          <p:cNvSpPr>
            <a:spLocks noGrp="1" noChangeArrowheads="1"/>
          </p:cNvSpPr>
          <p:nvPr>
            <p:ph type="body" sz="quarter" idx="3"/>
          </p:nvPr>
        </p:nvSpPr>
        <p:spPr bwMode="auto">
          <a:xfrm>
            <a:off x="679450" y="4714875"/>
            <a:ext cx="5438775" cy="446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de-DE"/>
              <a:t>Click to edit Master text styles</a:t>
            </a:r>
          </a:p>
          <a:p>
            <a:pPr lvl="1"/>
            <a:r>
              <a:rPr lang="en-GB" altLang="de-DE"/>
              <a:t>Second level</a:t>
            </a:r>
          </a:p>
          <a:p>
            <a:pPr lvl="2"/>
            <a:r>
              <a:rPr lang="en-GB" altLang="de-DE"/>
              <a:t>Third level</a:t>
            </a:r>
          </a:p>
          <a:p>
            <a:pPr lvl="3"/>
            <a:r>
              <a:rPr lang="en-GB" altLang="de-DE"/>
              <a:t>Fourth level</a:t>
            </a:r>
          </a:p>
          <a:p>
            <a:pPr lvl="4"/>
            <a:r>
              <a:rPr lang="en-GB" altLang="de-DE"/>
              <a:t>Fifth level</a:t>
            </a:r>
          </a:p>
        </p:txBody>
      </p:sp>
      <p:sp>
        <p:nvSpPr>
          <p:cNvPr id="36870" name="Rectangle 6">
            <a:extLst>
              <a:ext uri="{FF2B5EF4-FFF2-40B4-BE49-F238E27FC236}">
                <a16:creationId xmlns:a16="http://schemas.microsoft.com/office/drawing/2014/main" id="{72C7140F-7411-44A0-BDFD-AE394FED80D7}"/>
              </a:ext>
            </a:extLst>
          </p:cNvPr>
          <p:cNvSpPr>
            <a:spLocks noGrp="1" noChangeArrowheads="1"/>
          </p:cNvSpPr>
          <p:nvPr>
            <p:ph type="ftr" sz="quarter" idx="4"/>
          </p:nvPr>
        </p:nvSpPr>
        <p:spPr bwMode="auto">
          <a:xfrm>
            <a:off x="0"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a:solidFill>
                  <a:schemeClr val="tx1"/>
                </a:solidFill>
                <a:latin typeface="Arial" panose="020B0604020202020204" pitchFamily="34" charset="0"/>
              </a:defRPr>
            </a:lvl1pPr>
          </a:lstStyle>
          <a:p>
            <a:endParaRPr lang="en-GB" altLang="de-DE"/>
          </a:p>
        </p:txBody>
      </p:sp>
      <p:sp>
        <p:nvSpPr>
          <p:cNvPr id="36871" name="Rectangle 7">
            <a:extLst>
              <a:ext uri="{FF2B5EF4-FFF2-40B4-BE49-F238E27FC236}">
                <a16:creationId xmlns:a16="http://schemas.microsoft.com/office/drawing/2014/main" id="{0EE953CC-F697-4DF4-8E81-26274ED8F823}"/>
              </a:ext>
            </a:extLst>
          </p:cNvPr>
          <p:cNvSpPr>
            <a:spLocks noGrp="1" noChangeArrowheads="1"/>
          </p:cNvSpPr>
          <p:nvPr>
            <p:ph type="sldNum" sz="quarter" idx="5"/>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a:solidFill>
                  <a:schemeClr val="tx1"/>
                </a:solidFill>
                <a:latin typeface="Arial" panose="020B0604020202020204" pitchFamily="34" charset="0"/>
              </a:defRPr>
            </a:lvl1pPr>
          </a:lstStyle>
          <a:p>
            <a:fld id="{C73E5142-0628-4B72-B7AA-0B514D5F823B}" type="slidenum">
              <a:rPr lang="en-GB" altLang="de-DE"/>
              <a:pPr/>
              <a:t>‹Nr.›</a:t>
            </a:fld>
            <a:endParaRPr lang="en-GB" altLang="de-DE"/>
          </a:p>
        </p:txBody>
      </p:sp>
    </p:spTree>
    <p:extLst>
      <p:ext uri="{BB962C8B-B14F-4D97-AF65-F5344CB8AC3E}">
        <p14:creationId xmlns:p14="http://schemas.microsoft.com/office/powerpoint/2010/main" val="304337654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blog.mozilla.org/netpolicy/2019/01/02/kenya-considers-protection-of-privacy-and-personal-data/"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www.opendata.go.ke/"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devex.com/news/opinion-the-wfp-and-palantir-controversy-should-be-a-wake-up-call-for-humanitarian-community-94307"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cnbc.com/2018/04/05/facebook-building-8-explored-data-sharing-agreement-with-hospitals.html"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s://www.nytimes.com/2018/03/17/us/politics/cambridge-analytica-trump-campaign.html" TargetMode="External"/><Relationship Id="rId4" Type="http://schemas.openxmlformats.org/officeDocument/2006/relationships/hyperlink" Target="https://www.svt.se/nyheter/konsument/gay-dating-app-shares-users-hiv-status-with-other-companies"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ico.org.uk/media/action-weve-taken/mpns/1625539/bhf-mpn-20161209.pdf"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ico.org.uk/for-the-public/charity-fundraising-practices/"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latin typeface="Arial"/>
                <a:cs typeface="Arial"/>
              </a:rPr>
              <a:t>Overall learning </a:t>
            </a:r>
            <a:r>
              <a:rPr lang="en-US" dirty="0" err="1">
                <a:latin typeface="Arial"/>
                <a:cs typeface="Arial"/>
              </a:rPr>
              <a:t>objetive</a:t>
            </a:r>
            <a:r>
              <a:rPr lang="en-US" dirty="0">
                <a:latin typeface="Arial"/>
                <a:cs typeface="Arial"/>
              </a:rPr>
              <a:t> module 3: Data is the currency of the digital transformation and needs to be contextualized within layers of </a:t>
            </a:r>
            <a:r>
              <a:rPr lang="en-US" dirty="0" err="1">
                <a:latin typeface="Arial"/>
                <a:cs typeface="Arial"/>
              </a:rPr>
              <a:t>DevCo</a:t>
            </a:r>
            <a:endParaRPr lang="de-DE" dirty="0">
              <a:latin typeface="Arial"/>
              <a:cs typeface="Arial"/>
            </a:endParaRPr>
          </a:p>
          <a:p>
            <a:endParaRPr lang="de-DE" dirty="0">
              <a:cs typeface="Arial"/>
            </a:endParaRPr>
          </a:p>
          <a:p>
            <a:endParaRPr lang="en-US" dirty="0">
              <a:latin typeface="Arial"/>
              <a:cs typeface="Arial"/>
            </a:endParaRPr>
          </a:p>
        </p:txBody>
      </p:sp>
      <p:sp>
        <p:nvSpPr>
          <p:cNvPr id="4" name="Foliennummernplatzhalter 3"/>
          <p:cNvSpPr>
            <a:spLocks noGrp="1"/>
          </p:cNvSpPr>
          <p:nvPr>
            <p:ph type="sldNum" sz="quarter" idx="10"/>
          </p:nvPr>
        </p:nvSpPr>
        <p:spPr/>
        <p:txBody>
          <a:bodyPr/>
          <a:lstStyle/>
          <a:p>
            <a:fld id="{C73E5142-0628-4B72-B7AA-0B514D5F823B}" type="slidenum">
              <a:rPr lang="en-GB" altLang="de-DE" smtClean="0"/>
              <a:pPr/>
              <a:t>1</a:t>
            </a:fld>
            <a:endParaRPr lang="en-GB" altLang="de-DE"/>
          </a:p>
        </p:txBody>
      </p:sp>
    </p:spTree>
    <p:extLst>
      <p:ext uri="{BB962C8B-B14F-4D97-AF65-F5344CB8AC3E}">
        <p14:creationId xmlns:p14="http://schemas.microsoft.com/office/powerpoint/2010/main" val="18921074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GB" sz="1200" b="1" i="0" dirty="0"/>
              <a:t>Background: </a:t>
            </a:r>
          </a:p>
          <a:p>
            <a:pPr marL="0" marR="0" indent="0" algn="l" defTabSz="914400" rtl="0" eaLnBrk="1" fontAlgn="base" latinLnBrk="0" hangingPunct="1">
              <a:lnSpc>
                <a:spcPct val="100000"/>
              </a:lnSpc>
              <a:spcBef>
                <a:spcPct val="30000"/>
              </a:spcBef>
              <a:spcAft>
                <a:spcPct val="0"/>
              </a:spcAft>
              <a:buClrTx/>
              <a:buSzTx/>
              <a:buFontTx/>
              <a:buNone/>
              <a:tabLst/>
              <a:defRPr/>
            </a:pPr>
            <a:r>
              <a:rPr lang="en-GB" sz="1200" b="1" i="0" dirty="0"/>
              <a:t>But:</a:t>
            </a:r>
            <a:r>
              <a:rPr lang="en-GB" sz="1200" b="1" i="0" baseline="0" dirty="0"/>
              <a:t> There a still limitations to harnessing the value of data for governments:</a:t>
            </a:r>
            <a:endParaRPr lang="en-GB" sz="1200" b="1" i="0" dirty="0"/>
          </a:p>
          <a:p>
            <a:pPr marL="0" marR="0" indent="0" algn="l" defTabSz="914400" rtl="0" eaLnBrk="1" fontAlgn="base" latinLnBrk="0" hangingPunct="1">
              <a:lnSpc>
                <a:spcPct val="100000"/>
              </a:lnSpc>
              <a:spcBef>
                <a:spcPct val="30000"/>
              </a:spcBef>
              <a:spcAft>
                <a:spcPct val="0"/>
              </a:spcAft>
              <a:buClrTx/>
              <a:buSzTx/>
              <a:buFontTx/>
              <a:buNone/>
              <a:tabLst/>
              <a:defRPr/>
            </a:pPr>
            <a:endParaRPr lang="en-GB" sz="1200" b="1" i="0" dirty="0"/>
          </a:p>
          <a:p>
            <a:pPr marL="0" marR="0" indent="0" algn="l" defTabSz="914400" rtl="0" eaLnBrk="1" fontAlgn="base" latinLnBrk="0" hangingPunct="1">
              <a:lnSpc>
                <a:spcPct val="100000"/>
              </a:lnSpc>
              <a:spcBef>
                <a:spcPct val="30000"/>
              </a:spcBef>
              <a:spcAft>
                <a:spcPct val="0"/>
              </a:spcAft>
              <a:buClrTx/>
              <a:buSzTx/>
              <a:buFontTx/>
              <a:buNone/>
              <a:tabLst/>
              <a:defRPr/>
            </a:pPr>
            <a:r>
              <a:rPr lang="en-GB" sz="1200" b="1" i="0" dirty="0"/>
              <a:t>Lack of technical capacity and incentive to interpret, analyse and disseminate open data</a:t>
            </a:r>
            <a:endParaRPr lang="en-US" b="1" dirty="0">
              <a:latin typeface="Arial"/>
              <a:cs typeface="Arial"/>
            </a:endParaRPr>
          </a:p>
          <a:p>
            <a:r>
              <a:rPr lang="en-GB" sz="1200" b="1" i="0" dirty="0"/>
              <a:t>Cash-strapped agencies might support themselves by selling data </a:t>
            </a:r>
          </a:p>
          <a:p>
            <a:r>
              <a:rPr lang="en-GB" sz="1200" b="1" i="0" dirty="0"/>
              <a:t>Outdated or poor- quality data might discourage demand</a:t>
            </a:r>
            <a:endParaRPr lang="en-US" dirty="0">
              <a:latin typeface="Arial"/>
              <a:cs typeface="Arial"/>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latin typeface="Arial"/>
                <a:cs typeface="Arial"/>
              </a:rPr>
              <a:t>Manipulative data</a:t>
            </a:r>
            <a:r>
              <a:rPr lang="en-US" b="1" baseline="0" dirty="0">
                <a:latin typeface="Arial"/>
                <a:cs typeface="Arial"/>
              </a:rPr>
              <a:t> use</a:t>
            </a:r>
          </a:p>
          <a:p>
            <a:pPr marL="171450" marR="0" indent="-171450" algn="l" defTabSz="914400" rtl="0" eaLnBrk="1" fontAlgn="base" latinLnBrk="0" hangingPunct="1">
              <a:lnSpc>
                <a:spcPct val="100000"/>
              </a:lnSpc>
              <a:spcBef>
                <a:spcPct val="30000"/>
              </a:spcBef>
              <a:spcAft>
                <a:spcPct val="0"/>
              </a:spcAft>
              <a:buClrTx/>
              <a:buSzTx/>
              <a:buFont typeface="Arial" charset="0"/>
              <a:buChar char="•"/>
              <a:tabLst/>
              <a:defRPr/>
            </a:pPr>
            <a:r>
              <a:rPr lang="en-US" dirty="0">
                <a:latin typeface="Arial"/>
                <a:cs typeface="Arial"/>
              </a:rPr>
              <a:t>Some countries evaluate their citizens' behavior on the basis of data that are generated in every-day-life. Bonus and malus points are attributed and may have an impact on a person's eligibility for government services.</a:t>
            </a:r>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latin typeface="Arial"/>
                <a:cs typeface="Arial"/>
              </a:rPr>
              <a:t>Implications for trust and confidence</a:t>
            </a:r>
            <a:r>
              <a:rPr lang="en-US" b="1" baseline="0" dirty="0">
                <a:latin typeface="Arial"/>
                <a:cs typeface="Arial"/>
              </a:rPr>
              <a:t> in government</a:t>
            </a:r>
          </a:p>
          <a:p>
            <a:pPr marL="171450" marR="0" indent="-171450" algn="l" defTabSz="914400" rtl="0" eaLnBrk="1" fontAlgn="base" latinLnBrk="0" hangingPunct="1">
              <a:lnSpc>
                <a:spcPct val="100000"/>
              </a:lnSpc>
              <a:spcBef>
                <a:spcPct val="30000"/>
              </a:spcBef>
              <a:spcAft>
                <a:spcPct val="0"/>
              </a:spcAft>
              <a:buClrTx/>
              <a:buSzTx/>
              <a:buFont typeface="Arial" charset="0"/>
              <a:buChar char="•"/>
              <a:tabLst/>
              <a:defRPr/>
            </a:pPr>
            <a:r>
              <a:rPr lang="en-US" dirty="0"/>
              <a:t>The collection and aggregation of “public” data found in open datasets and other databases can violate the privacy of individuals by painting a vivid picture of them without their consent or reasonable expectation</a:t>
            </a:r>
            <a:endParaRPr lang="en-US" b="1" dirty="0">
              <a:latin typeface="Arial"/>
              <a:cs typeface="Arial"/>
            </a:endParaRPr>
          </a:p>
          <a:p>
            <a:pPr marL="171450" marR="0" indent="-171450" algn="l" defTabSz="914400" rtl="0" eaLnBrk="1" fontAlgn="base" latinLnBrk="0" hangingPunct="1">
              <a:lnSpc>
                <a:spcPct val="100000"/>
              </a:lnSpc>
              <a:spcBef>
                <a:spcPct val="30000"/>
              </a:spcBef>
              <a:spcAft>
                <a:spcPct val="0"/>
              </a:spcAft>
              <a:buClrTx/>
              <a:buSzTx/>
              <a:buFont typeface="Arial" charset="0"/>
              <a:buChar char="•"/>
              <a:tabLst/>
              <a:defRPr/>
            </a:pPr>
            <a:r>
              <a:rPr lang="en-US" dirty="0"/>
              <a:t>A government’s decision to make a particular dataset open has important implications for privacy as seemingly non-personal data can have characteristics or attributes that allow for an individual to be identified after the fact, even if that data had already been anonymized. </a:t>
            </a:r>
          </a:p>
          <a:p>
            <a:pPr marL="171450" marR="0" indent="-171450" algn="l" defTabSz="914400" rtl="0" eaLnBrk="1" fontAlgn="base" latinLnBrk="0" hangingPunct="1">
              <a:lnSpc>
                <a:spcPct val="100000"/>
              </a:lnSpc>
              <a:spcBef>
                <a:spcPct val="30000"/>
              </a:spcBef>
              <a:spcAft>
                <a:spcPct val="0"/>
              </a:spcAft>
              <a:buClrTx/>
              <a:buSzTx/>
              <a:buFont typeface="Arial" charset="0"/>
              <a:buChar char="•"/>
              <a:tabLst/>
              <a:defRPr/>
            </a:pPr>
            <a:r>
              <a:rPr lang="en-US" dirty="0"/>
              <a:t>Businesses may use open data to inform analysis that advance their commercial interests. They may use this data to inform consumer profiling or geographic red-lining, a practice where services are strategically denied to people in specific areas based on the racial composition or socio-economic status of the area.</a:t>
            </a:r>
          </a:p>
          <a:p>
            <a:pPr marL="0" marR="0" indent="0" algn="l" defTabSz="914400" rtl="0" eaLnBrk="1" fontAlgn="base" latinLnBrk="0" hangingPunct="1">
              <a:lnSpc>
                <a:spcPct val="100000"/>
              </a:lnSpc>
              <a:spcBef>
                <a:spcPct val="30000"/>
              </a:spcBef>
              <a:spcAft>
                <a:spcPct val="0"/>
              </a:spcAft>
              <a:buClrTx/>
              <a:buSzTx/>
              <a:buFontTx/>
              <a:buNone/>
              <a:tabLst/>
              <a:defRPr/>
            </a:pPr>
            <a:br>
              <a:rPr lang="en-US" dirty="0">
                <a:cs typeface="Arial"/>
              </a:rPr>
            </a:br>
            <a:endParaRPr lang="en-US" dirty="0">
              <a:latin typeface="Arial"/>
              <a:cs typeface="Arial"/>
            </a:endParaRPr>
          </a:p>
          <a:p>
            <a:endParaRPr lang="en-GB" dirty="0"/>
          </a:p>
        </p:txBody>
      </p:sp>
      <p:sp>
        <p:nvSpPr>
          <p:cNvPr id="4" name="Foliennummernplatzhalter 3"/>
          <p:cNvSpPr>
            <a:spLocks noGrp="1"/>
          </p:cNvSpPr>
          <p:nvPr>
            <p:ph type="sldNum" sz="quarter" idx="10"/>
          </p:nvPr>
        </p:nvSpPr>
        <p:spPr/>
        <p:txBody>
          <a:bodyPr/>
          <a:lstStyle/>
          <a:p>
            <a:fld id="{C73E5142-0628-4B72-B7AA-0B514D5F823B}" type="slidenum">
              <a:rPr lang="en-GB" altLang="de-DE" smtClean="0"/>
              <a:pPr/>
              <a:t>10</a:t>
            </a:fld>
            <a:endParaRPr lang="en-GB" altLang="de-DE"/>
          </a:p>
        </p:txBody>
      </p:sp>
    </p:spTree>
    <p:extLst>
      <p:ext uri="{BB962C8B-B14F-4D97-AF65-F5344CB8AC3E}">
        <p14:creationId xmlns:p14="http://schemas.microsoft.com/office/powerpoint/2010/main" val="18204625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de-DE" dirty="0"/>
              <a:t>Key Message</a:t>
            </a:r>
            <a:r>
              <a:rPr lang="de-DE" baseline="0" dirty="0"/>
              <a:t> Module 3.2: </a:t>
            </a:r>
            <a:r>
              <a:rPr lang="en-US" sz="1200" kern="1200" dirty="0">
                <a:solidFill>
                  <a:schemeClr val="tx1"/>
                </a:solidFill>
                <a:effectLst/>
                <a:latin typeface="Arial" panose="020B0604020202020204" pitchFamily="34" charset="0"/>
                <a:ea typeface="+mn-ea"/>
                <a:cs typeface="+mn-cs"/>
              </a:rPr>
              <a:t>Public sector harnesses data for service provision</a:t>
            </a:r>
            <a:r>
              <a:rPr lang="de-DE" dirty="0">
                <a:effectLst/>
              </a:rPr>
              <a:t> </a:t>
            </a:r>
            <a:endParaRPr lang="de-DE" dirty="0"/>
          </a:p>
          <a:p>
            <a:endParaRPr lang="en-US" b="1" dirty="0">
              <a:latin typeface="Calibri"/>
              <a:cs typeface="Calibri"/>
            </a:endParaRPr>
          </a:p>
          <a:p>
            <a:r>
              <a:rPr lang="en-US" b="1" dirty="0">
                <a:latin typeface="Calibri"/>
                <a:cs typeface="Calibri"/>
              </a:rPr>
              <a:t>Background</a:t>
            </a:r>
            <a:r>
              <a:rPr lang="en-US" dirty="0">
                <a:latin typeface="Calibri"/>
                <a:cs typeface="Calibri"/>
              </a:rPr>
              <a:t>:</a:t>
            </a:r>
          </a:p>
          <a:p>
            <a:r>
              <a:rPr lang="en-US" b="1" dirty="0">
                <a:latin typeface="Arial"/>
                <a:cs typeface="Arial"/>
              </a:rPr>
              <a:t>Governments in Africa</a:t>
            </a:r>
            <a:r>
              <a:rPr lang="en-US" dirty="0">
                <a:latin typeface="Arial"/>
                <a:cs typeface="Arial"/>
              </a:rPr>
              <a:t> frequently have commitments to increase government transparency and release open data, but that these commitments are usually vague and lack high-level political backing. </a:t>
            </a:r>
            <a:endParaRPr lang="en-US" dirty="0">
              <a:cs typeface="Arial"/>
            </a:endParaRPr>
          </a:p>
          <a:p>
            <a:r>
              <a:rPr lang="en-US" dirty="0">
                <a:latin typeface="Arial"/>
                <a:cs typeface="Arial"/>
              </a:rPr>
              <a:t>There is almost no evidence of any documented national open data policies or strategies that articulate processes, responsibilities and timelines in the continent. Those few that are available have usually been in a draft stage for years and were never officially published, promoted, endorsed or formally adopted.</a:t>
            </a:r>
            <a:endParaRPr lang="en-US" dirty="0">
              <a:cs typeface="Arial"/>
            </a:endParaRPr>
          </a:p>
          <a:p>
            <a:endParaRPr lang="en-US" dirty="0">
              <a:cs typeface="Arial"/>
            </a:endParaRPr>
          </a:p>
          <a:p>
            <a:r>
              <a:rPr lang="en-US" dirty="0">
                <a:latin typeface="Arial"/>
                <a:cs typeface="Arial"/>
              </a:rPr>
              <a:t>The number of governments in the region releasing their national data catalogues keeps increasing, with eight out of every 10 countries maintaining a reference catalogue of some kind. However, sometimes governments do not remain in control of their own data portals when third-party providers or other external partners manage them.</a:t>
            </a:r>
            <a:endParaRPr lang="en-US" dirty="0">
              <a:cs typeface="Arial"/>
            </a:endParaRPr>
          </a:p>
          <a:p>
            <a:endParaRPr lang="en-US" dirty="0">
              <a:latin typeface="Arial"/>
              <a:cs typeface="Arial"/>
            </a:endParaRPr>
          </a:p>
          <a:p>
            <a:r>
              <a:rPr lang="en-US" b="1" dirty="0">
                <a:latin typeface="Arial"/>
                <a:cs typeface="Arial"/>
              </a:rPr>
              <a:t>Government-run open data</a:t>
            </a:r>
            <a:r>
              <a:rPr lang="en-US" dirty="0">
                <a:latin typeface="Arial"/>
                <a:cs typeface="Arial"/>
              </a:rPr>
              <a:t> initiatives and teams are also becoming more frequent, for instance, in Morocco, Burkina Faso and, more recently, Mauritius. Still, those rarely have the human and budgetary resources to be sustainable over the long term and are generally too </a:t>
            </a:r>
            <a:r>
              <a:rPr lang="en-US" b="1" dirty="0">
                <a:latin typeface="Arial"/>
                <a:cs typeface="Arial"/>
              </a:rPr>
              <a:t>dependent on external development</a:t>
            </a:r>
            <a:r>
              <a:rPr lang="en-US" dirty="0">
                <a:latin typeface="Arial"/>
                <a:cs typeface="Arial"/>
              </a:rPr>
              <a:t> resources from international multilateral </a:t>
            </a:r>
            <a:r>
              <a:rPr lang="en-US" dirty="0" err="1">
                <a:latin typeface="Arial"/>
                <a:cs typeface="Arial"/>
              </a:rPr>
              <a:t>organisations</a:t>
            </a:r>
            <a:r>
              <a:rPr lang="en-US" dirty="0">
                <a:latin typeface="Arial"/>
                <a:cs typeface="Arial"/>
              </a:rPr>
              <a:t>, such as the World Bank or United Nations agencies. This dependency means that in a large number of cases, open data initiatives are discontinued when external resources are no longer available. That has been the case for Ghana on two occasions, and also in Kenya (described as example here)</a:t>
            </a:r>
          </a:p>
          <a:p>
            <a:endParaRPr lang="en-US" dirty="0">
              <a:latin typeface="Calibri"/>
              <a:cs typeface="Calibri"/>
            </a:endParaRPr>
          </a:p>
          <a:p>
            <a:r>
              <a:rPr lang="en-US" dirty="0">
                <a:latin typeface="Arial"/>
                <a:cs typeface="Arial"/>
              </a:rPr>
              <a:t>The pioneering </a:t>
            </a:r>
            <a:r>
              <a:rPr lang="en-US" b="1" dirty="0">
                <a:latin typeface="Arial"/>
                <a:cs typeface="Arial"/>
              </a:rPr>
              <a:t>Kenyan Open Data Initiative </a:t>
            </a:r>
            <a:r>
              <a:rPr lang="en-US" dirty="0">
                <a:latin typeface="Arial"/>
                <a:cs typeface="Arial"/>
              </a:rPr>
              <a:t>shows both the promise and challenges of open data. Open data in Kenya was accelerated by its intent and commitment towards the Open Government Partnership (OGP) in 2011 (Open Government Partnership, 2011). This agreement was accompanied by the launch of Kenya Open Data Initiative (KODI) portal and a few use cases in the form of mobile applications that helped in demonstrating the potential value of open data to the public. This was made possible through the political, financial, and technical support of various stakeholders including The World Bank, private sector </a:t>
            </a:r>
            <a:r>
              <a:rPr lang="en-US" dirty="0" err="1">
                <a:latin typeface="Arial"/>
                <a:cs typeface="Arial"/>
              </a:rPr>
              <a:t>organisations</a:t>
            </a:r>
            <a:r>
              <a:rPr lang="en-US" dirty="0">
                <a:latin typeface="Arial"/>
                <a:cs typeface="Arial"/>
              </a:rPr>
              <a:t> such as the Nation Media Group and Standard Media Group, civil society groups, NGOs and academic institutions such as Strathmore University. </a:t>
            </a:r>
            <a:endParaRPr lang="en-US" dirty="0">
              <a:cs typeface="Arial"/>
            </a:endParaRPr>
          </a:p>
          <a:p>
            <a:endParaRPr lang="en-US" dirty="0">
              <a:latin typeface="Arial"/>
              <a:cs typeface="Arial"/>
            </a:endParaRPr>
          </a:p>
          <a:p>
            <a:r>
              <a:rPr lang="en-US" dirty="0">
                <a:latin typeface="Arial"/>
                <a:cs typeface="Arial"/>
              </a:rPr>
              <a:t>Kenya has since enacted a few</a:t>
            </a:r>
            <a:r>
              <a:rPr lang="en-US" b="1" dirty="0">
                <a:latin typeface="Arial"/>
                <a:cs typeface="Arial"/>
              </a:rPr>
              <a:t> enabling laws</a:t>
            </a:r>
            <a:r>
              <a:rPr lang="en-US" dirty="0">
                <a:latin typeface="Arial"/>
                <a:cs typeface="Arial"/>
              </a:rPr>
              <a:t>, which have assisted in resolving some of the bureaucracy. The Access to Information Act of 2016 (Kenya Access to Information Act, 2016) grants citizens the right to access public information or data held by a public entity. The </a:t>
            </a:r>
            <a:r>
              <a:rPr lang="en-US" b="1" dirty="0">
                <a:latin typeface="Arial"/>
                <a:cs typeface="Arial"/>
              </a:rPr>
              <a:t>Kenya Open Data Policy</a:t>
            </a:r>
            <a:r>
              <a:rPr lang="en-US" dirty="0">
                <a:latin typeface="Arial"/>
                <a:cs typeface="Arial"/>
              </a:rPr>
              <a:t> remains in draft stage and is necessary for stimulating and guiding the publication of government and non-government data that is of public interest, and deriving advantages from its use. Kenya’s OGD is mainly supplied by the </a:t>
            </a:r>
            <a:r>
              <a:rPr lang="en-US" b="1" dirty="0">
                <a:latin typeface="Arial"/>
                <a:cs typeface="Arial"/>
              </a:rPr>
              <a:t>Kenya ICT Authority</a:t>
            </a:r>
            <a:r>
              <a:rPr lang="en-US" dirty="0">
                <a:latin typeface="Arial"/>
                <a:cs typeface="Arial"/>
              </a:rPr>
              <a:t> through the Kenya Open Data Initiative (KODI) Portal and the Kenya National Bureau of Statistics (KNBS) through their data </a:t>
            </a:r>
            <a:r>
              <a:rPr lang="en-US" dirty="0" err="1">
                <a:latin typeface="Arial"/>
                <a:cs typeface="Arial"/>
              </a:rPr>
              <a:t>visualisation</a:t>
            </a:r>
            <a:r>
              <a:rPr lang="en-US" dirty="0">
                <a:latin typeface="Arial"/>
                <a:cs typeface="Arial"/>
              </a:rPr>
              <a:t> platform and the Kenya National Data Archive (</a:t>
            </a:r>
            <a:r>
              <a:rPr lang="en-US" dirty="0" err="1">
                <a:latin typeface="Arial"/>
                <a:cs typeface="Arial"/>
              </a:rPr>
              <a:t>KeNADA</a:t>
            </a:r>
            <a:r>
              <a:rPr lang="en-US" dirty="0">
                <a:latin typeface="Arial"/>
                <a:cs typeface="Arial"/>
              </a:rPr>
              <a:t>) portal, which contains a collection of KNBS survey datasets. The KODI portal contains an engagement mechanism, which allows ordinary citizens to make requests for inaccessible government datasets. Despite these efforts, only 31 out of 83 government agencies are releasing some of their datasets. </a:t>
            </a:r>
          </a:p>
          <a:p>
            <a:r>
              <a:rPr lang="en-US" dirty="0">
                <a:latin typeface="Arial"/>
                <a:cs typeface="Arial"/>
              </a:rPr>
              <a:t>The Kenya Open Data policy is necessary for guaranteeing the supply of government data, and providing clear guidelines on the role of the various government agencies in supplying OGD. Despite the lack of some of the fundamental legal and policy structures, there have been more than twenty data-driven initiatives since the first launch of KODI in 2011</a:t>
            </a:r>
          </a:p>
          <a:p>
            <a:endParaRPr lang="en-US" dirty="0">
              <a:latin typeface="Arial"/>
              <a:cs typeface="Arial"/>
            </a:endParaRPr>
          </a:p>
          <a:p>
            <a:r>
              <a:rPr lang="en-US" dirty="0">
                <a:latin typeface="Arial"/>
                <a:cs typeface="Arial"/>
              </a:rPr>
              <a:t>This example underscores the global need for </a:t>
            </a:r>
            <a:r>
              <a:rPr lang="en-US" b="1" dirty="0">
                <a:latin typeface="Arial"/>
                <a:cs typeface="Arial"/>
              </a:rPr>
              <a:t>sustained commitment </a:t>
            </a:r>
            <a:r>
              <a:rPr lang="en-US" dirty="0">
                <a:latin typeface="Arial"/>
                <a:cs typeface="Arial"/>
              </a:rPr>
              <a:t>to openness and for investment in high-quality data if the dream of a data revolution is to be realized. Countries can seek ways to discourage data hoarding, by adequately funding data holders and showing them that they can attain a higher profile by opening their data. Donors and the international community can support these actions through funding, capacity building, and ensuring that their own data are open.</a:t>
            </a:r>
          </a:p>
          <a:p>
            <a:endParaRPr lang="en-US" dirty="0">
              <a:latin typeface="Arial"/>
              <a:cs typeface="Arial"/>
            </a:endParaRPr>
          </a:p>
          <a:p>
            <a:r>
              <a:rPr lang="en-US" dirty="0" err="1">
                <a:latin typeface="Arial"/>
                <a:cs typeface="Arial"/>
              </a:rPr>
              <a:t>Sidenote</a:t>
            </a:r>
            <a:r>
              <a:rPr lang="en-US" dirty="0">
                <a:latin typeface="Arial"/>
                <a:cs typeface="Arial"/>
              </a:rPr>
              <a:t>: Kenya is just preparing its first data protection law inspired by the EU’s General Data Protection Regulation</a:t>
            </a:r>
          </a:p>
          <a:p>
            <a:r>
              <a:rPr lang="en-US" dirty="0">
                <a:latin typeface="Arial"/>
                <a:cs typeface="Arial"/>
                <a:hlinkClick r:id="rId3"/>
              </a:rPr>
              <a:t>https://blog.mozilla.org/netpolicy/2019/01/02/kenya-considers-protection-of-privacy-and-personal-data/</a:t>
            </a:r>
            <a:r>
              <a:rPr lang="en-US" dirty="0">
                <a:latin typeface="Arial"/>
                <a:cs typeface="Arial"/>
              </a:rPr>
              <a:t> </a:t>
            </a:r>
          </a:p>
          <a:p>
            <a:endParaRPr lang="en-US" dirty="0">
              <a:latin typeface="Calibri"/>
              <a:cs typeface="Calibri"/>
            </a:endParaRPr>
          </a:p>
          <a:p>
            <a:r>
              <a:rPr lang="en-US" dirty="0">
                <a:latin typeface="Calibri"/>
                <a:cs typeface="Calibri"/>
              </a:rPr>
              <a:t>Resources:</a:t>
            </a:r>
          </a:p>
          <a:p>
            <a:r>
              <a:rPr lang="en-US" dirty="0">
                <a:latin typeface="Arial"/>
                <a:cs typeface="Arial"/>
                <a:hlinkClick r:id="rId4"/>
              </a:rPr>
              <a:t>http://www.opendata.go.ke/</a:t>
            </a:r>
            <a:r>
              <a:rPr lang="en-US" dirty="0">
                <a:latin typeface="Arial"/>
                <a:cs typeface="Arial"/>
              </a:rPr>
              <a:t> </a:t>
            </a:r>
          </a:p>
          <a:p>
            <a:r>
              <a:rPr lang="en-US" dirty="0"/>
              <a:t>http://webfoundation.org/docs/2019/03/Africa-data-revolution-report.pdf</a:t>
            </a:r>
          </a:p>
        </p:txBody>
      </p:sp>
      <p:sp>
        <p:nvSpPr>
          <p:cNvPr id="4" name="Foliennummernplatzhalter 3"/>
          <p:cNvSpPr>
            <a:spLocks noGrp="1"/>
          </p:cNvSpPr>
          <p:nvPr>
            <p:ph type="sldNum" sz="quarter" idx="5"/>
          </p:nvPr>
        </p:nvSpPr>
        <p:spPr/>
        <p:txBody>
          <a:bodyPr/>
          <a:lstStyle/>
          <a:p>
            <a:fld id="{C73E5142-0628-4B72-B7AA-0B514D5F823B}" type="slidenum">
              <a:rPr lang="en-GB" altLang="de-DE"/>
              <a:pPr/>
              <a:t>11</a:t>
            </a:fld>
            <a:endParaRPr lang="en-GB" altLang="de-DE"/>
          </a:p>
        </p:txBody>
      </p:sp>
    </p:spTree>
    <p:extLst>
      <p:ext uri="{BB962C8B-B14F-4D97-AF65-F5344CB8AC3E}">
        <p14:creationId xmlns:p14="http://schemas.microsoft.com/office/powerpoint/2010/main" val="1471457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de-DE" sz="1200" b="1" kern="1200" dirty="0">
                <a:solidFill>
                  <a:schemeClr val="tx1"/>
                </a:solidFill>
                <a:effectLst/>
                <a:latin typeface="Arial" panose="020B0604020202020204" pitchFamily="34" charset="0"/>
                <a:ea typeface="+mn-ea"/>
                <a:cs typeface="+mn-cs"/>
              </a:rPr>
              <a:t>Background:</a:t>
            </a:r>
            <a:r>
              <a:rPr lang="de-DE" sz="1200" b="1" kern="1200" baseline="0" dirty="0">
                <a:solidFill>
                  <a:schemeClr val="tx1"/>
                </a:solidFill>
                <a:effectLst/>
                <a:latin typeface="Arial" panose="020B0604020202020204" pitchFamily="34" charset="0"/>
                <a:ea typeface="+mn-ea"/>
                <a:cs typeface="+mn-cs"/>
              </a:rPr>
              <a:t> </a:t>
            </a:r>
            <a:endParaRPr lang="de-DE" sz="1200" kern="1200" dirty="0">
              <a:solidFill>
                <a:schemeClr val="tx1"/>
              </a:solidFill>
              <a:effectLst/>
              <a:latin typeface="Arial" panose="020B0604020202020204" pitchFamily="34"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GB" sz="1200" kern="1200" noProof="0" dirty="0">
                <a:solidFill>
                  <a:schemeClr val="tx1"/>
                </a:solidFill>
                <a:effectLst/>
                <a:latin typeface="Arial" panose="020B0604020202020204" pitchFamily="34" charset="0"/>
                <a:ea typeface="+mn-ea"/>
                <a:cs typeface="+mn-cs"/>
              </a:rPr>
              <a:t>People’s lives can benefit greatly when decisions are informed by relevant data that uncover hidden patterns, unexpected relationships, and market trends or reveal preferences. For example, tracking genes associated with certain types of cancer or explaining the potential links of Neanderthal DNA with resistance to the common flu virus or Type II diabetes can help improve treatments. </a:t>
            </a:r>
          </a:p>
          <a:p>
            <a:pPr marL="0" marR="0" indent="0" algn="l" defTabSz="914400" rtl="0" eaLnBrk="1" fontAlgn="base" latinLnBrk="0" hangingPunct="1">
              <a:lnSpc>
                <a:spcPct val="100000"/>
              </a:lnSpc>
              <a:spcBef>
                <a:spcPct val="30000"/>
              </a:spcBef>
              <a:spcAft>
                <a:spcPct val="0"/>
              </a:spcAft>
              <a:buClrTx/>
              <a:buSzTx/>
              <a:buFontTx/>
              <a:buNone/>
              <a:tabLst/>
              <a:defRPr/>
            </a:pPr>
            <a:endParaRPr lang="de-DE" sz="1200" kern="1200" dirty="0">
              <a:solidFill>
                <a:schemeClr val="tx1"/>
              </a:solidFill>
              <a:effectLst/>
              <a:latin typeface="Arial" panose="020B0604020202020204" pitchFamily="34"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GB" sz="1200" b="1" i="0" dirty="0"/>
              <a:t>Development cooperation can be a driver for increasing the availability</a:t>
            </a:r>
            <a:r>
              <a:rPr lang="en-GB" sz="1200" i="0" dirty="0"/>
              <a:t> of relevant data, by sharing information collected during projects (open data) or by including data components in projects and deploying relevant infrastructure</a:t>
            </a:r>
          </a:p>
          <a:p>
            <a:pPr marL="0" marR="0" indent="0" algn="l" defTabSz="914400" rtl="0" eaLnBrk="1" fontAlgn="base" latinLnBrk="0" hangingPunct="1">
              <a:lnSpc>
                <a:spcPct val="100000"/>
              </a:lnSpc>
              <a:spcBef>
                <a:spcPct val="30000"/>
              </a:spcBef>
              <a:spcAft>
                <a:spcPct val="0"/>
              </a:spcAft>
              <a:buClrTx/>
              <a:buSzTx/>
              <a:buFontTx/>
              <a:buNone/>
              <a:tabLst/>
              <a:defRPr/>
            </a:pPr>
            <a:endParaRPr lang="de-DE" sz="1200" b="1" kern="1200" dirty="0">
              <a:solidFill>
                <a:schemeClr val="tx1"/>
              </a:solidFill>
              <a:effectLst/>
              <a:latin typeface="Arial" panose="020B0604020202020204" pitchFamily="34"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GB" sz="1200" b="1" kern="1200" noProof="0" dirty="0">
                <a:solidFill>
                  <a:schemeClr val="tx1"/>
                </a:solidFill>
                <a:effectLst/>
                <a:latin typeface="Arial" panose="020B0604020202020204" pitchFamily="34" charset="0"/>
                <a:ea typeface="+mn-ea"/>
                <a:cs typeface="+mn-cs"/>
              </a:rPr>
              <a:t>Challenges</a:t>
            </a:r>
            <a:r>
              <a:rPr lang="en-GB" sz="1200" b="1" kern="1200" baseline="0" noProof="0" dirty="0">
                <a:solidFill>
                  <a:schemeClr val="tx1"/>
                </a:solidFill>
                <a:effectLst/>
                <a:latin typeface="Arial" panose="020B0604020202020204" pitchFamily="34" charset="0"/>
                <a:ea typeface="+mn-ea"/>
                <a:cs typeface="+mn-cs"/>
              </a:rPr>
              <a:t> remain: Quality data is still scare, especially in developing regions </a:t>
            </a:r>
          </a:p>
          <a:p>
            <a:pPr marL="0" marR="0" indent="0" algn="l" defTabSz="914400" rtl="0" eaLnBrk="1" fontAlgn="base" latinLnBrk="0" hangingPunct="1">
              <a:lnSpc>
                <a:spcPct val="100000"/>
              </a:lnSpc>
              <a:spcBef>
                <a:spcPct val="30000"/>
              </a:spcBef>
              <a:spcAft>
                <a:spcPct val="0"/>
              </a:spcAft>
              <a:buClrTx/>
              <a:buSzTx/>
              <a:buFontTx/>
              <a:buNone/>
              <a:tabLst/>
              <a:defRPr/>
            </a:pPr>
            <a:r>
              <a:rPr lang="en-GB" sz="1200" b="0" kern="1200" baseline="0" noProof="0" dirty="0">
                <a:solidFill>
                  <a:schemeClr val="tx1"/>
                </a:solidFill>
                <a:effectLst/>
                <a:latin typeface="Arial" panose="020B0604020202020204" pitchFamily="34" charset="0"/>
                <a:ea typeface="+mn-ea"/>
                <a:cs typeface="+mn-cs"/>
              </a:rPr>
              <a:t>Further challenges: lack of sex-disaggregated data (refer back to gender digital divide module)</a:t>
            </a:r>
            <a:endParaRPr lang="en-GB" sz="1200" b="0" kern="1200" noProof="0" dirty="0">
              <a:solidFill>
                <a:schemeClr val="tx1"/>
              </a:solidFill>
              <a:effectLst/>
              <a:latin typeface="Arial" panose="020B0604020202020204" pitchFamily="34"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GB" sz="1200" kern="1200" noProof="0" dirty="0">
                <a:solidFill>
                  <a:schemeClr val="tx1"/>
                </a:solidFill>
                <a:effectLst/>
                <a:latin typeface="Arial" panose="020B0604020202020204" pitchFamily="34" charset="0"/>
                <a:ea typeface="+mn-ea"/>
                <a:cs typeface="+mn-cs"/>
              </a:rPr>
              <a:t>And governments often lack the resources to extract value from their data without private partners. the methodological and technical expertise required to implement big data projects is not evenly distributed across geographies and organizations</a:t>
            </a:r>
          </a:p>
          <a:p>
            <a:endParaRPr lang="de-DE" sz="1200" kern="1200" dirty="0">
              <a:solidFill>
                <a:schemeClr val="tx1"/>
              </a:solidFill>
              <a:effectLst/>
              <a:latin typeface="Arial" panose="020B0604020202020204" pitchFamily="34" charset="0"/>
              <a:ea typeface="+mn-ea"/>
              <a:cs typeface="+mn-cs"/>
            </a:endParaRPr>
          </a:p>
          <a:p>
            <a:r>
              <a:rPr lang="de-DE" sz="1200" b="1" kern="1200" dirty="0">
                <a:solidFill>
                  <a:schemeClr val="tx1"/>
                </a:solidFill>
                <a:effectLst/>
                <a:latin typeface="Arial" panose="020B0604020202020204" pitchFamily="34" charset="0"/>
                <a:ea typeface="+mn-ea"/>
                <a:cs typeface="+mn-cs"/>
              </a:rPr>
              <a:t>Additional </a:t>
            </a:r>
            <a:r>
              <a:rPr lang="de-DE" sz="1200" b="1" kern="1200" dirty="0" err="1">
                <a:solidFill>
                  <a:schemeClr val="tx1"/>
                </a:solidFill>
                <a:effectLst/>
                <a:latin typeface="Arial" panose="020B0604020202020204" pitchFamily="34" charset="0"/>
                <a:ea typeface="+mn-ea"/>
                <a:cs typeface="+mn-cs"/>
              </a:rPr>
              <a:t>information</a:t>
            </a:r>
            <a:r>
              <a:rPr lang="de-DE" sz="1200" b="1" kern="1200" dirty="0">
                <a:solidFill>
                  <a:schemeClr val="tx1"/>
                </a:solidFill>
                <a:effectLst/>
                <a:latin typeface="Arial" panose="020B0604020202020204" pitchFamily="34" charset="0"/>
                <a:ea typeface="+mn-ea"/>
                <a:cs typeface="+mn-cs"/>
              </a:rPr>
              <a:t> (on SDGs)</a:t>
            </a:r>
          </a:p>
          <a:p>
            <a:endParaRPr lang="de-DE" sz="1200" kern="1200" dirty="0">
              <a:solidFill>
                <a:schemeClr val="tx1"/>
              </a:solidFill>
              <a:effectLst/>
              <a:latin typeface="Arial" panose="020B0604020202020204" pitchFamily="34" charset="0"/>
              <a:ea typeface="+mn-ea"/>
              <a:cs typeface="+mn-cs"/>
            </a:endParaRPr>
          </a:p>
          <a:p>
            <a:r>
              <a:rPr lang="de-DE" sz="1200" b="1" kern="1200" dirty="0">
                <a:solidFill>
                  <a:schemeClr val="tx1"/>
                </a:solidFill>
                <a:effectLst/>
                <a:latin typeface="Arial" panose="020B0604020202020204" pitchFamily="34" charset="0"/>
                <a:ea typeface="+mn-ea"/>
                <a:cs typeface="+mn-cs"/>
              </a:rPr>
              <a:t>The 2030 Agenda </a:t>
            </a:r>
            <a:r>
              <a:rPr lang="de-DE" sz="1200" b="1" kern="1200" dirty="0" err="1">
                <a:solidFill>
                  <a:schemeClr val="tx1"/>
                </a:solidFill>
                <a:effectLst/>
                <a:latin typeface="Arial" panose="020B0604020202020204" pitchFamily="34" charset="0"/>
                <a:ea typeface="+mn-ea"/>
                <a:cs typeface="+mn-cs"/>
              </a:rPr>
              <a:t>explicitly</a:t>
            </a:r>
            <a:r>
              <a:rPr lang="de-DE" sz="1200" b="1" kern="1200" dirty="0">
                <a:solidFill>
                  <a:schemeClr val="tx1"/>
                </a:solidFill>
                <a:effectLst/>
                <a:latin typeface="Arial" panose="020B0604020202020204" pitchFamily="34" charset="0"/>
                <a:ea typeface="+mn-ea"/>
                <a:cs typeface="+mn-cs"/>
              </a:rPr>
              <a:t> </a:t>
            </a:r>
            <a:r>
              <a:rPr lang="de-DE" sz="1200" b="1" kern="1200" dirty="0" err="1">
                <a:solidFill>
                  <a:schemeClr val="tx1"/>
                </a:solidFill>
                <a:effectLst/>
                <a:latin typeface="Arial" panose="020B0604020202020204" pitchFamily="34" charset="0"/>
                <a:ea typeface="+mn-ea"/>
                <a:cs typeface="+mn-cs"/>
              </a:rPr>
              <a:t>calls</a:t>
            </a:r>
            <a:r>
              <a:rPr lang="de-DE" sz="1200" b="1" kern="1200" dirty="0">
                <a:solidFill>
                  <a:schemeClr val="tx1"/>
                </a:solidFill>
                <a:effectLst/>
                <a:latin typeface="Arial" panose="020B0604020202020204" pitchFamily="34" charset="0"/>
                <a:ea typeface="+mn-ea"/>
                <a:cs typeface="+mn-cs"/>
              </a:rPr>
              <a:t> </a:t>
            </a:r>
            <a:r>
              <a:rPr lang="de-DE" sz="1200" b="1" kern="1200" dirty="0" err="1">
                <a:solidFill>
                  <a:schemeClr val="tx1"/>
                </a:solidFill>
                <a:effectLst/>
                <a:latin typeface="Arial" panose="020B0604020202020204" pitchFamily="34" charset="0"/>
                <a:ea typeface="+mn-ea"/>
                <a:cs typeface="+mn-cs"/>
              </a:rPr>
              <a:t>for</a:t>
            </a:r>
            <a:r>
              <a:rPr lang="de-DE" sz="1200" b="1" kern="1200" dirty="0">
                <a:solidFill>
                  <a:schemeClr val="tx1"/>
                </a:solidFill>
                <a:effectLst/>
                <a:latin typeface="Arial" panose="020B0604020202020204" pitchFamily="34" charset="0"/>
                <a:ea typeface="+mn-ea"/>
                <a:cs typeface="+mn-cs"/>
              </a:rPr>
              <a:t> a </a:t>
            </a:r>
            <a:r>
              <a:rPr lang="de-DE" sz="1200" b="1" kern="1200" dirty="0" err="1">
                <a:solidFill>
                  <a:schemeClr val="tx1"/>
                </a:solidFill>
                <a:effectLst/>
                <a:latin typeface="Arial" panose="020B0604020202020204" pitchFamily="34" charset="0"/>
                <a:ea typeface="+mn-ea"/>
                <a:cs typeface="+mn-cs"/>
              </a:rPr>
              <a:t>data</a:t>
            </a:r>
            <a:r>
              <a:rPr lang="de-DE" sz="1200" b="1" kern="1200" dirty="0">
                <a:solidFill>
                  <a:schemeClr val="tx1"/>
                </a:solidFill>
                <a:effectLst/>
                <a:latin typeface="Arial" panose="020B0604020202020204" pitchFamily="34" charset="0"/>
                <a:ea typeface="+mn-ea"/>
                <a:cs typeface="+mn-cs"/>
              </a:rPr>
              <a:t> </a:t>
            </a:r>
            <a:r>
              <a:rPr lang="de-DE" sz="1200" b="1" kern="1200" dirty="0" err="1">
                <a:solidFill>
                  <a:schemeClr val="tx1"/>
                </a:solidFill>
                <a:effectLst/>
                <a:latin typeface="Arial" panose="020B0604020202020204" pitchFamily="34" charset="0"/>
                <a:ea typeface="+mn-ea"/>
                <a:cs typeface="+mn-cs"/>
              </a:rPr>
              <a:t>revolution</a:t>
            </a:r>
            <a:r>
              <a:rPr lang="de-DE" sz="1200" b="1" kern="1200" dirty="0">
                <a:solidFill>
                  <a:schemeClr val="tx1"/>
                </a:solidFill>
                <a:effectLst/>
                <a:latin typeface="Arial" panose="020B0604020202020204" pitchFamily="34" charset="0"/>
                <a:ea typeface="+mn-ea"/>
                <a:cs typeface="+mn-cs"/>
              </a:rPr>
              <a:t> </a:t>
            </a:r>
            <a:r>
              <a:rPr lang="de-DE" sz="1200" b="1" kern="1200" dirty="0" err="1">
                <a:solidFill>
                  <a:schemeClr val="tx1"/>
                </a:solidFill>
                <a:effectLst/>
                <a:latin typeface="Arial" panose="020B0604020202020204" pitchFamily="34" charset="0"/>
                <a:ea typeface="+mn-ea"/>
                <a:cs typeface="+mn-cs"/>
              </a:rPr>
              <a:t>for</a:t>
            </a:r>
            <a:r>
              <a:rPr lang="de-DE" sz="1200" b="1" kern="1200" dirty="0">
                <a:solidFill>
                  <a:schemeClr val="tx1"/>
                </a:solidFill>
                <a:effectLst/>
                <a:latin typeface="Arial" panose="020B0604020202020204" pitchFamily="34" charset="0"/>
                <a:ea typeface="+mn-ea"/>
                <a:cs typeface="+mn-cs"/>
              </a:rPr>
              <a:t> </a:t>
            </a:r>
            <a:r>
              <a:rPr lang="de-DE" sz="1200" b="1" kern="1200" dirty="0" err="1">
                <a:solidFill>
                  <a:schemeClr val="tx1"/>
                </a:solidFill>
                <a:effectLst/>
                <a:latin typeface="Arial" panose="020B0604020202020204" pitchFamily="34" charset="0"/>
                <a:ea typeface="+mn-ea"/>
                <a:cs typeface="+mn-cs"/>
              </a:rPr>
              <a:t>sustainable</a:t>
            </a:r>
            <a:r>
              <a:rPr lang="de-DE" sz="1200" b="1" kern="1200" dirty="0">
                <a:solidFill>
                  <a:schemeClr val="tx1"/>
                </a:solidFill>
                <a:effectLst/>
                <a:latin typeface="Arial" panose="020B0604020202020204" pitchFamily="34" charset="0"/>
                <a:ea typeface="+mn-ea"/>
                <a:cs typeface="+mn-cs"/>
              </a:rPr>
              <a:t> </a:t>
            </a:r>
            <a:r>
              <a:rPr lang="de-DE" sz="1200" b="1" kern="1200" dirty="0" err="1">
                <a:solidFill>
                  <a:schemeClr val="tx1"/>
                </a:solidFill>
                <a:effectLst/>
                <a:latin typeface="Arial" panose="020B0604020202020204" pitchFamily="34" charset="0"/>
                <a:ea typeface="+mn-ea"/>
                <a:cs typeface="+mn-cs"/>
              </a:rPr>
              <a:t>development</a:t>
            </a:r>
            <a:endParaRPr lang="de-DE" sz="1200" kern="1200" dirty="0">
              <a:solidFill>
                <a:schemeClr val="tx1"/>
              </a:solidFill>
              <a:effectLst/>
              <a:latin typeface="Arial" panose="020B0604020202020204" pitchFamily="34" charset="0"/>
              <a:ea typeface="+mn-ea"/>
              <a:cs typeface="+mn-cs"/>
            </a:endParaRPr>
          </a:p>
          <a:p>
            <a:r>
              <a:rPr lang="de-DE" sz="1200" kern="1200" dirty="0">
                <a:solidFill>
                  <a:schemeClr val="tx1"/>
                </a:solidFill>
                <a:effectLst/>
                <a:latin typeface="Arial" panose="020B0604020202020204" pitchFamily="34" charset="0"/>
                <a:ea typeface="+mn-ea"/>
                <a:cs typeface="+mn-cs"/>
              </a:rPr>
              <a:t>Six </a:t>
            </a:r>
            <a:r>
              <a:rPr lang="de-DE" sz="1200" kern="1200" dirty="0" err="1">
                <a:solidFill>
                  <a:schemeClr val="tx1"/>
                </a:solidFill>
                <a:effectLst/>
                <a:latin typeface="Arial" panose="020B0604020202020204" pitchFamily="34" charset="0"/>
                <a:ea typeface="+mn-ea"/>
                <a:cs typeface="+mn-cs"/>
              </a:rPr>
              <a:t>strategic</a:t>
            </a:r>
            <a:r>
              <a:rPr lang="de-DE" sz="1200" kern="1200" dirty="0">
                <a:solidFill>
                  <a:schemeClr val="tx1"/>
                </a:solidFill>
                <a:effectLst/>
                <a:latin typeface="Arial" panose="020B0604020202020204" pitchFamily="34" charset="0"/>
                <a:ea typeface="+mn-ea"/>
                <a:cs typeface="+mn-cs"/>
              </a:rPr>
              <a:t> </a:t>
            </a:r>
            <a:r>
              <a:rPr lang="de-DE" sz="1200" kern="1200" dirty="0" err="1">
                <a:solidFill>
                  <a:schemeClr val="tx1"/>
                </a:solidFill>
                <a:effectLst/>
                <a:latin typeface="Arial" panose="020B0604020202020204" pitchFamily="34" charset="0"/>
                <a:ea typeface="+mn-ea"/>
                <a:cs typeface="+mn-cs"/>
              </a:rPr>
              <a:t>areas</a:t>
            </a:r>
            <a:r>
              <a:rPr lang="de-DE" sz="1200" kern="1200" dirty="0">
                <a:solidFill>
                  <a:schemeClr val="tx1"/>
                </a:solidFill>
                <a:effectLst/>
                <a:latin typeface="Arial" panose="020B0604020202020204" pitchFamily="34" charset="0"/>
                <a:ea typeface="+mn-ea"/>
                <a:cs typeface="+mn-cs"/>
              </a:rPr>
              <a:t> </a:t>
            </a:r>
            <a:r>
              <a:rPr lang="de-DE" sz="1200" kern="1200" dirty="0" err="1">
                <a:solidFill>
                  <a:schemeClr val="tx1"/>
                </a:solidFill>
                <a:effectLst/>
                <a:latin typeface="Arial" panose="020B0604020202020204" pitchFamily="34" charset="0"/>
                <a:ea typeface="+mn-ea"/>
                <a:cs typeface="+mn-cs"/>
              </a:rPr>
              <a:t>of</a:t>
            </a:r>
            <a:r>
              <a:rPr lang="de-DE" sz="1200" kern="1200" dirty="0">
                <a:solidFill>
                  <a:schemeClr val="tx1"/>
                </a:solidFill>
                <a:effectLst/>
                <a:latin typeface="Arial" panose="020B0604020202020204" pitchFamily="34" charset="0"/>
                <a:ea typeface="+mn-ea"/>
                <a:cs typeface="+mn-cs"/>
              </a:rPr>
              <a:t> </a:t>
            </a:r>
            <a:r>
              <a:rPr lang="de-DE" sz="1200" kern="1200" dirty="0" err="1">
                <a:solidFill>
                  <a:schemeClr val="tx1"/>
                </a:solidFill>
                <a:effectLst/>
                <a:latin typeface="Arial" panose="020B0604020202020204" pitchFamily="34" charset="0"/>
                <a:ea typeface="+mn-ea"/>
                <a:cs typeface="+mn-cs"/>
              </a:rPr>
              <a:t>data</a:t>
            </a:r>
            <a:r>
              <a:rPr lang="de-DE" sz="1200" kern="1200" dirty="0">
                <a:solidFill>
                  <a:schemeClr val="tx1"/>
                </a:solidFill>
                <a:effectLst/>
                <a:latin typeface="Arial" panose="020B0604020202020204" pitchFamily="34" charset="0"/>
                <a:ea typeface="+mn-ea"/>
                <a:cs typeface="+mn-cs"/>
              </a:rPr>
              <a:t> </a:t>
            </a:r>
            <a:r>
              <a:rPr lang="de-DE" sz="1200" kern="1200" dirty="0" err="1">
                <a:solidFill>
                  <a:schemeClr val="tx1"/>
                </a:solidFill>
                <a:effectLst/>
                <a:latin typeface="Arial" panose="020B0604020202020204" pitchFamily="34" charset="0"/>
                <a:ea typeface="+mn-ea"/>
                <a:cs typeface="+mn-cs"/>
              </a:rPr>
              <a:t>for</a:t>
            </a:r>
            <a:r>
              <a:rPr lang="de-DE" sz="1200" kern="1200" dirty="0">
                <a:solidFill>
                  <a:schemeClr val="tx1"/>
                </a:solidFill>
                <a:effectLst/>
                <a:latin typeface="Arial" panose="020B0604020202020204" pitchFamily="34" charset="0"/>
                <a:ea typeface="+mn-ea"/>
                <a:cs typeface="+mn-cs"/>
              </a:rPr>
              <a:t> </a:t>
            </a:r>
            <a:r>
              <a:rPr lang="de-DE" sz="1200" kern="1200" dirty="0" err="1">
                <a:solidFill>
                  <a:schemeClr val="tx1"/>
                </a:solidFill>
                <a:effectLst/>
                <a:latin typeface="Arial" panose="020B0604020202020204" pitchFamily="34" charset="0"/>
                <a:ea typeface="+mn-ea"/>
                <a:cs typeface="+mn-cs"/>
              </a:rPr>
              <a:t>sustainable</a:t>
            </a:r>
            <a:r>
              <a:rPr lang="de-DE" sz="1200" kern="1200" dirty="0">
                <a:solidFill>
                  <a:schemeClr val="tx1"/>
                </a:solidFill>
                <a:effectLst/>
                <a:latin typeface="Arial" panose="020B0604020202020204" pitchFamily="34" charset="0"/>
                <a:ea typeface="+mn-ea"/>
                <a:cs typeface="+mn-cs"/>
              </a:rPr>
              <a:t> </a:t>
            </a:r>
            <a:r>
              <a:rPr lang="de-DE" sz="1200" kern="1200" dirty="0" err="1">
                <a:solidFill>
                  <a:schemeClr val="tx1"/>
                </a:solidFill>
                <a:effectLst/>
                <a:latin typeface="Arial" panose="020B0604020202020204" pitchFamily="34" charset="0"/>
                <a:ea typeface="+mn-ea"/>
                <a:cs typeface="+mn-cs"/>
              </a:rPr>
              <a:t>development</a:t>
            </a:r>
            <a:r>
              <a:rPr lang="de-DE" sz="1200" kern="1200" dirty="0">
                <a:solidFill>
                  <a:schemeClr val="tx1"/>
                </a:solidFill>
                <a:effectLst/>
                <a:latin typeface="Arial" panose="020B0604020202020204" pitchFamily="34" charset="0"/>
                <a:ea typeface="+mn-ea"/>
                <a:cs typeface="+mn-cs"/>
              </a:rPr>
              <a:t>: </a:t>
            </a:r>
            <a:r>
              <a:rPr lang="de-DE" sz="1200" kern="1200" dirty="0" err="1">
                <a:solidFill>
                  <a:schemeClr val="tx1"/>
                </a:solidFill>
                <a:effectLst/>
                <a:latin typeface="Arial" panose="020B0604020202020204" pitchFamily="34" charset="0"/>
                <a:ea typeface="+mn-ea"/>
                <a:cs typeface="+mn-cs"/>
              </a:rPr>
              <a:t>its</a:t>
            </a:r>
            <a:r>
              <a:rPr lang="de-DE" sz="1200" kern="1200" dirty="0">
                <a:solidFill>
                  <a:schemeClr val="tx1"/>
                </a:solidFill>
                <a:effectLst/>
                <a:latin typeface="Arial" panose="020B0604020202020204" pitchFamily="34" charset="0"/>
                <a:ea typeface="+mn-ea"/>
                <a:cs typeface="+mn-cs"/>
              </a:rPr>
              <a:t> </a:t>
            </a:r>
            <a:r>
              <a:rPr lang="de-DE" sz="1200" kern="1200" dirty="0" err="1">
                <a:solidFill>
                  <a:schemeClr val="tx1"/>
                </a:solidFill>
                <a:effectLst/>
                <a:latin typeface="Arial" panose="020B0604020202020204" pitchFamily="34" charset="0"/>
                <a:ea typeface="+mn-ea"/>
                <a:cs typeface="+mn-cs"/>
              </a:rPr>
              <a:t>dissemina-tion</a:t>
            </a:r>
            <a:r>
              <a:rPr lang="de-DE" sz="1200" kern="1200" dirty="0">
                <a:solidFill>
                  <a:schemeClr val="tx1"/>
                </a:solidFill>
                <a:effectLst/>
                <a:latin typeface="Arial" panose="020B0604020202020204" pitchFamily="34" charset="0"/>
                <a:ea typeface="+mn-ea"/>
                <a:cs typeface="+mn-cs"/>
              </a:rPr>
              <a:t> </a:t>
            </a:r>
            <a:r>
              <a:rPr lang="de-DE" sz="1200" kern="1200" dirty="0" err="1">
                <a:solidFill>
                  <a:schemeClr val="tx1"/>
                </a:solidFill>
                <a:effectLst/>
                <a:latin typeface="Arial" panose="020B0604020202020204" pitchFamily="34" charset="0"/>
                <a:ea typeface="+mn-ea"/>
                <a:cs typeface="+mn-cs"/>
              </a:rPr>
              <a:t>and</a:t>
            </a:r>
            <a:r>
              <a:rPr lang="de-DE" sz="1200" kern="1200" dirty="0">
                <a:solidFill>
                  <a:schemeClr val="tx1"/>
                </a:solidFill>
                <a:effectLst/>
                <a:latin typeface="Arial" panose="020B0604020202020204" pitchFamily="34" charset="0"/>
                <a:ea typeface="+mn-ea"/>
                <a:cs typeface="+mn-cs"/>
              </a:rPr>
              <a:t> </a:t>
            </a:r>
            <a:r>
              <a:rPr lang="de-DE" sz="1200" kern="1200" dirty="0" err="1">
                <a:solidFill>
                  <a:schemeClr val="tx1"/>
                </a:solidFill>
                <a:effectLst/>
                <a:latin typeface="Arial" panose="020B0604020202020204" pitchFamily="34" charset="0"/>
                <a:ea typeface="+mn-ea"/>
                <a:cs typeface="+mn-cs"/>
              </a:rPr>
              <a:t>use</a:t>
            </a:r>
            <a:r>
              <a:rPr lang="de-DE" sz="1200" kern="1200" dirty="0">
                <a:solidFill>
                  <a:schemeClr val="tx1"/>
                </a:solidFill>
                <a:effectLst/>
                <a:latin typeface="Arial" panose="020B0604020202020204" pitchFamily="34" charset="0"/>
                <a:ea typeface="+mn-ea"/>
                <a:cs typeface="+mn-cs"/>
              </a:rPr>
              <a:t>; </a:t>
            </a:r>
            <a:r>
              <a:rPr lang="de-DE" sz="1200" kern="1200" dirty="0" err="1">
                <a:solidFill>
                  <a:schemeClr val="tx1"/>
                </a:solidFill>
                <a:effectLst/>
                <a:latin typeface="Arial" panose="020B0604020202020204" pitchFamily="34" charset="0"/>
                <a:ea typeface="+mn-ea"/>
                <a:cs typeface="+mn-cs"/>
              </a:rPr>
              <a:t>coordination</a:t>
            </a:r>
            <a:r>
              <a:rPr lang="de-DE" sz="1200" kern="1200" dirty="0">
                <a:solidFill>
                  <a:schemeClr val="tx1"/>
                </a:solidFill>
                <a:effectLst/>
                <a:latin typeface="Arial" panose="020B0604020202020204" pitchFamily="34" charset="0"/>
                <a:ea typeface="+mn-ea"/>
                <a:cs typeface="+mn-cs"/>
              </a:rPr>
              <a:t> </a:t>
            </a:r>
            <a:r>
              <a:rPr lang="de-DE" sz="1200" kern="1200" dirty="0" err="1">
                <a:solidFill>
                  <a:schemeClr val="tx1"/>
                </a:solidFill>
                <a:effectLst/>
                <a:latin typeface="Arial" panose="020B0604020202020204" pitchFamily="34" charset="0"/>
                <a:ea typeface="+mn-ea"/>
                <a:cs typeface="+mn-cs"/>
              </a:rPr>
              <a:t>and</a:t>
            </a:r>
            <a:r>
              <a:rPr lang="de-DE" sz="1200" kern="1200" dirty="0">
                <a:solidFill>
                  <a:schemeClr val="tx1"/>
                </a:solidFill>
                <a:effectLst/>
                <a:latin typeface="Arial" panose="020B0604020202020204" pitchFamily="34" charset="0"/>
                <a:ea typeface="+mn-ea"/>
                <a:cs typeface="+mn-cs"/>
              </a:rPr>
              <a:t> </a:t>
            </a:r>
            <a:r>
              <a:rPr lang="de-DE" sz="1200" kern="1200" dirty="0" err="1">
                <a:solidFill>
                  <a:schemeClr val="tx1"/>
                </a:solidFill>
                <a:effectLst/>
                <a:latin typeface="Arial" panose="020B0604020202020204" pitchFamily="34" charset="0"/>
                <a:ea typeface="+mn-ea"/>
                <a:cs typeface="+mn-cs"/>
              </a:rPr>
              <a:t>strategic</a:t>
            </a:r>
            <a:r>
              <a:rPr lang="de-DE" sz="1200" kern="1200" dirty="0">
                <a:solidFill>
                  <a:schemeClr val="tx1"/>
                </a:solidFill>
                <a:effectLst/>
                <a:latin typeface="Arial" panose="020B0604020202020204" pitchFamily="34" charset="0"/>
                <a:ea typeface="+mn-ea"/>
                <a:cs typeface="+mn-cs"/>
              </a:rPr>
              <a:t> </a:t>
            </a:r>
            <a:r>
              <a:rPr lang="de-DE" sz="1200" kern="1200" dirty="0" err="1">
                <a:solidFill>
                  <a:schemeClr val="tx1"/>
                </a:solidFill>
                <a:effectLst/>
                <a:latin typeface="Arial" panose="020B0604020202020204" pitchFamily="34" charset="0"/>
                <a:ea typeface="+mn-ea"/>
                <a:cs typeface="+mn-cs"/>
              </a:rPr>
              <a:t>leadership</a:t>
            </a:r>
            <a:r>
              <a:rPr lang="de-DE" sz="1200" kern="1200" dirty="0">
                <a:solidFill>
                  <a:schemeClr val="tx1"/>
                </a:solidFill>
                <a:effectLst/>
                <a:latin typeface="Arial" panose="020B0604020202020204" pitchFamily="34" charset="0"/>
                <a:ea typeface="+mn-ea"/>
                <a:cs typeface="+mn-cs"/>
              </a:rPr>
              <a:t>; </a:t>
            </a:r>
            <a:r>
              <a:rPr lang="de-DE" sz="1200" kern="1200" dirty="0" err="1">
                <a:solidFill>
                  <a:schemeClr val="tx1"/>
                </a:solidFill>
                <a:effectLst/>
                <a:latin typeface="Arial" panose="020B0604020202020204" pitchFamily="34" charset="0"/>
                <a:ea typeface="+mn-ea"/>
                <a:cs typeface="+mn-cs"/>
              </a:rPr>
              <a:t>innovation</a:t>
            </a:r>
            <a:r>
              <a:rPr lang="de-DE" sz="1200" kern="1200" dirty="0">
                <a:solidFill>
                  <a:schemeClr val="tx1"/>
                </a:solidFill>
                <a:effectLst/>
                <a:latin typeface="Arial" panose="020B0604020202020204" pitchFamily="34" charset="0"/>
                <a:ea typeface="+mn-ea"/>
                <a:cs typeface="+mn-cs"/>
              </a:rPr>
              <a:t> </a:t>
            </a:r>
            <a:r>
              <a:rPr lang="de-DE" sz="1200" kern="1200" dirty="0" err="1">
                <a:solidFill>
                  <a:schemeClr val="tx1"/>
                </a:solidFill>
                <a:effectLst/>
                <a:latin typeface="Arial" panose="020B0604020202020204" pitchFamily="34" charset="0"/>
                <a:ea typeface="+mn-ea"/>
                <a:cs typeface="+mn-cs"/>
              </a:rPr>
              <a:t>and</a:t>
            </a:r>
            <a:r>
              <a:rPr lang="de-DE" sz="1200" kern="1200" dirty="0">
                <a:solidFill>
                  <a:schemeClr val="tx1"/>
                </a:solidFill>
                <a:effectLst/>
                <a:latin typeface="Arial" panose="020B0604020202020204" pitchFamily="34" charset="0"/>
                <a:ea typeface="+mn-ea"/>
                <a:cs typeface="+mn-cs"/>
              </a:rPr>
              <a:t> </a:t>
            </a:r>
            <a:r>
              <a:rPr lang="de-DE" sz="1200" kern="1200" dirty="0" err="1">
                <a:solidFill>
                  <a:schemeClr val="tx1"/>
                </a:solidFill>
                <a:effectLst/>
                <a:latin typeface="Arial" panose="020B0604020202020204" pitchFamily="34" charset="0"/>
                <a:ea typeface="+mn-ea"/>
                <a:cs typeface="+mn-cs"/>
              </a:rPr>
              <a:t>modernization</a:t>
            </a:r>
            <a:r>
              <a:rPr lang="de-DE" sz="1200" kern="1200" dirty="0">
                <a:solidFill>
                  <a:schemeClr val="tx1"/>
                </a:solidFill>
                <a:effectLst/>
                <a:latin typeface="Arial" panose="020B0604020202020204" pitchFamily="34" charset="0"/>
                <a:ea typeface="+mn-ea"/>
                <a:cs typeface="+mn-cs"/>
              </a:rPr>
              <a:t> </a:t>
            </a:r>
            <a:r>
              <a:rPr lang="de-DE" sz="1200" kern="1200" dirty="0" err="1">
                <a:solidFill>
                  <a:schemeClr val="tx1"/>
                </a:solidFill>
                <a:effectLst/>
                <a:latin typeface="Arial" panose="020B0604020202020204" pitchFamily="34" charset="0"/>
                <a:ea typeface="+mn-ea"/>
                <a:cs typeface="+mn-cs"/>
              </a:rPr>
              <a:t>of</a:t>
            </a:r>
            <a:r>
              <a:rPr lang="de-DE" sz="1200" kern="1200" dirty="0">
                <a:solidFill>
                  <a:schemeClr val="tx1"/>
                </a:solidFill>
                <a:effectLst/>
                <a:latin typeface="Arial" panose="020B0604020202020204" pitchFamily="34" charset="0"/>
                <a:ea typeface="+mn-ea"/>
                <a:cs typeface="+mn-cs"/>
              </a:rPr>
              <a:t> national </a:t>
            </a:r>
            <a:r>
              <a:rPr lang="de-DE" sz="1200" kern="1200" dirty="0" err="1">
                <a:solidFill>
                  <a:schemeClr val="tx1"/>
                </a:solidFill>
                <a:effectLst/>
                <a:latin typeface="Arial" panose="020B0604020202020204" pitchFamily="34" charset="0"/>
                <a:ea typeface="+mn-ea"/>
                <a:cs typeface="+mn-cs"/>
              </a:rPr>
              <a:t>statistical</a:t>
            </a:r>
            <a:r>
              <a:rPr lang="de-DE" sz="1200" kern="1200" dirty="0">
                <a:solidFill>
                  <a:schemeClr val="tx1"/>
                </a:solidFill>
                <a:effectLst/>
                <a:latin typeface="Arial" panose="020B0604020202020204" pitchFamily="34" charset="0"/>
                <a:ea typeface="+mn-ea"/>
                <a:cs typeface="+mn-cs"/>
              </a:rPr>
              <a:t> </a:t>
            </a:r>
            <a:r>
              <a:rPr lang="de-DE" sz="1200" kern="1200" dirty="0" err="1">
                <a:solidFill>
                  <a:schemeClr val="tx1"/>
                </a:solidFill>
                <a:effectLst/>
                <a:latin typeface="Arial" panose="020B0604020202020204" pitchFamily="34" charset="0"/>
                <a:ea typeface="+mn-ea"/>
                <a:cs typeface="+mn-cs"/>
              </a:rPr>
              <a:t>systems</a:t>
            </a:r>
            <a:r>
              <a:rPr lang="de-DE" sz="1200" kern="1200" dirty="0">
                <a:solidFill>
                  <a:schemeClr val="tx1"/>
                </a:solidFill>
                <a:effectLst/>
                <a:latin typeface="Arial" panose="020B0604020202020204" pitchFamily="34" charset="0"/>
                <a:ea typeface="+mn-ea"/>
                <a:cs typeface="+mn-cs"/>
              </a:rPr>
              <a:t>; </a:t>
            </a:r>
            <a:r>
              <a:rPr lang="de-DE" sz="1200" kern="1200" dirty="0" err="1">
                <a:solidFill>
                  <a:schemeClr val="tx1"/>
                </a:solidFill>
                <a:effectLst/>
                <a:latin typeface="Arial" panose="020B0604020202020204" pitchFamily="34" charset="0"/>
                <a:ea typeface="+mn-ea"/>
                <a:cs typeface="+mn-cs"/>
              </a:rPr>
              <a:t>strengthening</a:t>
            </a:r>
            <a:r>
              <a:rPr lang="de-DE" sz="1200" kern="1200" dirty="0">
                <a:solidFill>
                  <a:schemeClr val="tx1"/>
                </a:solidFill>
                <a:effectLst/>
                <a:latin typeface="Arial" panose="020B0604020202020204" pitchFamily="34" charset="0"/>
                <a:ea typeface="+mn-ea"/>
                <a:cs typeface="+mn-cs"/>
              </a:rPr>
              <a:t> </a:t>
            </a:r>
            <a:r>
              <a:rPr lang="de-DE" sz="1200" kern="1200" dirty="0" err="1">
                <a:solidFill>
                  <a:schemeClr val="tx1"/>
                </a:solidFill>
                <a:effectLst/>
                <a:latin typeface="Arial" panose="020B0604020202020204" pitchFamily="34" charset="0"/>
                <a:ea typeface="+mn-ea"/>
                <a:cs typeface="+mn-cs"/>
              </a:rPr>
              <a:t>of</a:t>
            </a:r>
            <a:r>
              <a:rPr lang="de-DE" sz="1200" kern="1200" dirty="0">
                <a:solidFill>
                  <a:schemeClr val="tx1"/>
                </a:solidFill>
                <a:effectLst/>
                <a:latin typeface="Arial" panose="020B0604020202020204" pitchFamily="34" charset="0"/>
                <a:ea typeface="+mn-ea"/>
                <a:cs typeface="+mn-cs"/>
              </a:rPr>
              <a:t> </a:t>
            </a:r>
            <a:r>
              <a:rPr lang="de-DE" sz="1200" kern="1200" dirty="0" err="1">
                <a:solidFill>
                  <a:schemeClr val="tx1"/>
                </a:solidFill>
                <a:effectLst/>
                <a:latin typeface="Arial" panose="020B0604020202020204" pitchFamily="34" charset="0"/>
                <a:ea typeface="+mn-ea"/>
                <a:cs typeface="+mn-cs"/>
              </a:rPr>
              <a:t>basic</a:t>
            </a:r>
            <a:r>
              <a:rPr lang="de-DE" sz="1200" kern="1200" dirty="0">
                <a:solidFill>
                  <a:schemeClr val="tx1"/>
                </a:solidFill>
                <a:effectLst/>
                <a:latin typeface="Arial" panose="020B0604020202020204" pitchFamily="34" charset="0"/>
                <a:ea typeface="+mn-ea"/>
                <a:cs typeface="+mn-cs"/>
              </a:rPr>
              <a:t> </a:t>
            </a:r>
            <a:r>
              <a:rPr lang="de-DE" sz="1200" kern="1200" dirty="0" err="1">
                <a:solidFill>
                  <a:schemeClr val="tx1"/>
                </a:solidFill>
                <a:effectLst/>
                <a:latin typeface="Arial" panose="020B0604020202020204" pitchFamily="34" charset="0"/>
                <a:ea typeface="+mn-ea"/>
                <a:cs typeface="+mn-cs"/>
              </a:rPr>
              <a:t>statistical</a:t>
            </a:r>
            <a:r>
              <a:rPr lang="de-DE" sz="1200" kern="1200" dirty="0">
                <a:solidFill>
                  <a:schemeClr val="tx1"/>
                </a:solidFill>
                <a:effectLst/>
                <a:latin typeface="Arial" panose="020B0604020202020204" pitchFamily="34" charset="0"/>
                <a:ea typeface="+mn-ea"/>
                <a:cs typeface="+mn-cs"/>
              </a:rPr>
              <a:t> </a:t>
            </a:r>
            <a:r>
              <a:rPr lang="de-DE" sz="1200" kern="1200" dirty="0" err="1">
                <a:solidFill>
                  <a:schemeClr val="tx1"/>
                </a:solidFill>
                <a:effectLst/>
                <a:latin typeface="Arial" panose="020B0604020202020204" pitchFamily="34" charset="0"/>
                <a:ea typeface="+mn-ea"/>
                <a:cs typeface="+mn-cs"/>
              </a:rPr>
              <a:t>activities</a:t>
            </a:r>
            <a:r>
              <a:rPr lang="de-DE" sz="1200" kern="1200" dirty="0">
                <a:solidFill>
                  <a:schemeClr val="tx1"/>
                </a:solidFill>
                <a:effectLst/>
                <a:latin typeface="Arial" panose="020B0604020202020204" pitchFamily="34" charset="0"/>
                <a:ea typeface="+mn-ea"/>
                <a:cs typeface="+mn-cs"/>
              </a:rPr>
              <a:t> </a:t>
            </a:r>
            <a:r>
              <a:rPr lang="de-DE" sz="1200" kern="1200" dirty="0" err="1">
                <a:solidFill>
                  <a:schemeClr val="tx1"/>
                </a:solidFill>
                <a:effectLst/>
                <a:latin typeface="Arial" panose="020B0604020202020204" pitchFamily="34" charset="0"/>
                <a:ea typeface="+mn-ea"/>
                <a:cs typeface="+mn-cs"/>
              </a:rPr>
              <a:t>and</a:t>
            </a:r>
            <a:r>
              <a:rPr lang="de-DE" sz="1200" kern="1200" dirty="0">
                <a:solidFill>
                  <a:schemeClr val="tx1"/>
                </a:solidFill>
                <a:effectLst/>
                <a:latin typeface="Arial" panose="020B0604020202020204" pitchFamily="34" charset="0"/>
                <a:ea typeface="+mn-ea"/>
                <a:cs typeface="+mn-cs"/>
              </a:rPr>
              <a:t> </a:t>
            </a:r>
            <a:r>
              <a:rPr lang="de-DE" sz="1200" kern="1200" dirty="0" err="1">
                <a:solidFill>
                  <a:schemeClr val="tx1"/>
                </a:solidFill>
                <a:effectLst/>
                <a:latin typeface="Arial" panose="020B0604020202020204" pitchFamily="34" charset="0"/>
                <a:ea typeface="+mn-ea"/>
                <a:cs typeface="+mn-cs"/>
              </a:rPr>
              <a:t>programmes</a:t>
            </a:r>
            <a:r>
              <a:rPr lang="de-DE" sz="1200" kern="1200" dirty="0">
                <a:solidFill>
                  <a:schemeClr val="tx1"/>
                </a:solidFill>
                <a:effectLst/>
                <a:latin typeface="Arial" panose="020B0604020202020204" pitchFamily="34" charset="0"/>
                <a:ea typeface="+mn-ea"/>
                <a:cs typeface="+mn-cs"/>
              </a:rPr>
              <a:t>; multi-</a:t>
            </a:r>
            <a:r>
              <a:rPr lang="de-DE" sz="1200" kern="1200" dirty="0" err="1">
                <a:solidFill>
                  <a:schemeClr val="tx1"/>
                </a:solidFill>
                <a:effectLst/>
                <a:latin typeface="Arial" panose="020B0604020202020204" pitchFamily="34" charset="0"/>
                <a:ea typeface="+mn-ea"/>
                <a:cs typeface="+mn-cs"/>
              </a:rPr>
              <a:t>stakeholder</a:t>
            </a:r>
            <a:r>
              <a:rPr lang="de-DE" sz="1200" kern="1200" dirty="0">
                <a:solidFill>
                  <a:schemeClr val="tx1"/>
                </a:solidFill>
                <a:effectLst/>
                <a:latin typeface="Arial" panose="020B0604020202020204" pitchFamily="34" charset="0"/>
                <a:ea typeface="+mn-ea"/>
                <a:cs typeface="+mn-cs"/>
              </a:rPr>
              <a:t> </a:t>
            </a:r>
            <a:r>
              <a:rPr lang="de-DE" sz="1200" kern="1200" dirty="0" err="1">
                <a:solidFill>
                  <a:schemeClr val="tx1"/>
                </a:solidFill>
                <a:effectLst/>
                <a:latin typeface="Arial" panose="020B0604020202020204" pitchFamily="34" charset="0"/>
                <a:ea typeface="+mn-ea"/>
                <a:cs typeface="+mn-cs"/>
              </a:rPr>
              <a:t>partnerships</a:t>
            </a:r>
            <a:r>
              <a:rPr lang="de-DE" sz="1200" kern="1200" dirty="0">
                <a:solidFill>
                  <a:schemeClr val="tx1"/>
                </a:solidFill>
                <a:effectLst/>
                <a:latin typeface="Arial" panose="020B0604020202020204" pitchFamily="34" charset="0"/>
                <a:ea typeface="+mn-ea"/>
                <a:cs typeface="+mn-cs"/>
              </a:rPr>
              <a:t>; </a:t>
            </a:r>
            <a:r>
              <a:rPr lang="de-DE" sz="1200" kern="1200" dirty="0" err="1">
                <a:solidFill>
                  <a:schemeClr val="tx1"/>
                </a:solidFill>
                <a:effectLst/>
                <a:latin typeface="Arial" panose="020B0604020202020204" pitchFamily="34" charset="0"/>
                <a:ea typeface="+mn-ea"/>
                <a:cs typeface="+mn-cs"/>
              </a:rPr>
              <a:t>and</a:t>
            </a:r>
            <a:r>
              <a:rPr lang="de-DE" sz="1200" kern="1200" dirty="0">
                <a:solidFill>
                  <a:schemeClr val="tx1"/>
                </a:solidFill>
                <a:effectLst/>
                <a:latin typeface="Arial" panose="020B0604020202020204" pitchFamily="34" charset="0"/>
                <a:ea typeface="+mn-ea"/>
                <a:cs typeface="+mn-cs"/>
              </a:rPr>
              <a:t> </a:t>
            </a:r>
            <a:r>
              <a:rPr lang="de-DE" sz="1200" kern="1200" dirty="0" err="1">
                <a:solidFill>
                  <a:schemeClr val="tx1"/>
                </a:solidFill>
                <a:effectLst/>
                <a:latin typeface="Arial" panose="020B0604020202020204" pitchFamily="34" charset="0"/>
                <a:ea typeface="+mn-ea"/>
                <a:cs typeface="+mn-cs"/>
              </a:rPr>
              <a:t>mobilizing</a:t>
            </a:r>
            <a:r>
              <a:rPr lang="de-DE" sz="1200" kern="1200" dirty="0">
                <a:solidFill>
                  <a:schemeClr val="tx1"/>
                </a:solidFill>
                <a:effectLst/>
                <a:latin typeface="Arial" panose="020B0604020202020204" pitchFamily="34" charset="0"/>
                <a:ea typeface="+mn-ea"/>
                <a:cs typeface="+mn-cs"/>
              </a:rPr>
              <a:t> </a:t>
            </a:r>
            <a:r>
              <a:rPr lang="de-DE" sz="1200" kern="1200" dirty="0" err="1">
                <a:solidFill>
                  <a:schemeClr val="tx1"/>
                </a:solidFill>
                <a:effectLst/>
                <a:latin typeface="Arial" panose="020B0604020202020204" pitchFamily="34" charset="0"/>
                <a:ea typeface="+mn-ea"/>
                <a:cs typeface="+mn-cs"/>
              </a:rPr>
              <a:t>resources</a:t>
            </a:r>
            <a:r>
              <a:rPr lang="de-DE" sz="1200" kern="1200" dirty="0">
                <a:solidFill>
                  <a:schemeClr val="tx1"/>
                </a:solidFill>
                <a:effectLst/>
                <a:latin typeface="Arial" panose="020B0604020202020204" pitchFamily="34" charset="0"/>
                <a:ea typeface="+mn-ea"/>
                <a:cs typeface="+mn-cs"/>
              </a:rPr>
              <a:t> </a:t>
            </a:r>
            <a:r>
              <a:rPr lang="de-DE" sz="1200" kern="1200" dirty="0" err="1">
                <a:solidFill>
                  <a:schemeClr val="tx1"/>
                </a:solidFill>
                <a:effectLst/>
                <a:latin typeface="Arial" panose="020B0604020202020204" pitchFamily="34" charset="0"/>
                <a:ea typeface="+mn-ea"/>
                <a:cs typeface="+mn-cs"/>
              </a:rPr>
              <a:t>and</a:t>
            </a:r>
            <a:r>
              <a:rPr lang="de-DE" sz="1200" kern="1200" dirty="0">
                <a:solidFill>
                  <a:schemeClr val="tx1"/>
                </a:solidFill>
                <a:effectLst/>
                <a:latin typeface="Arial" panose="020B0604020202020204" pitchFamily="34" charset="0"/>
                <a:ea typeface="+mn-ea"/>
                <a:cs typeface="+mn-cs"/>
              </a:rPr>
              <a:t> </a:t>
            </a:r>
            <a:r>
              <a:rPr lang="de-DE" sz="1200" kern="1200" dirty="0" err="1">
                <a:solidFill>
                  <a:schemeClr val="tx1"/>
                </a:solidFill>
                <a:effectLst/>
                <a:latin typeface="Arial" panose="020B0604020202020204" pitchFamily="34" charset="0"/>
                <a:ea typeface="+mn-ea"/>
                <a:cs typeface="+mn-cs"/>
              </a:rPr>
              <a:t>coordinating</a:t>
            </a:r>
            <a:r>
              <a:rPr lang="de-DE" sz="1200" kern="1200" dirty="0">
                <a:solidFill>
                  <a:schemeClr val="tx1"/>
                </a:solidFill>
                <a:effectLst/>
                <a:latin typeface="Arial" panose="020B0604020202020204" pitchFamily="34" charset="0"/>
                <a:ea typeface="+mn-ea"/>
                <a:cs typeface="+mn-cs"/>
              </a:rPr>
              <a:t> </a:t>
            </a:r>
            <a:r>
              <a:rPr lang="de-DE" sz="1200" kern="1200" dirty="0" err="1">
                <a:solidFill>
                  <a:schemeClr val="tx1"/>
                </a:solidFill>
                <a:effectLst/>
                <a:latin typeface="Arial" panose="020B0604020202020204" pitchFamily="34" charset="0"/>
                <a:ea typeface="+mn-ea"/>
                <a:cs typeface="+mn-cs"/>
              </a:rPr>
              <a:t>efforts</a:t>
            </a:r>
            <a:r>
              <a:rPr lang="de-DE" sz="1200" kern="1200" dirty="0">
                <a:solidFill>
                  <a:schemeClr val="tx1"/>
                </a:solidFill>
                <a:effectLst/>
                <a:latin typeface="Arial" panose="020B0604020202020204" pitchFamily="34" charset="0"/>
                <a:ea typeface="+mn-ea"/>
                <a:cs typeface="+mn-cs"/>
              </a:rPr>
              <a:t> </a:t>
            </a:r>
            <a:r>
              <a:rPr lang="de-DE" sz="1200" kern="1200" dirty="0" err="1">
                <a:solidFill>
                  <a:schemeClr val="tx1"/>
                </a:solidFill>
                <a:effectLst/>
                <a:latin typeface="Arial" panose="020B0604020202020204" pitchFamily="34" charset="0"/>
                <a:ea typeface="+mn-ea"/>
                <a:cs typeface="+mn-cs"/>
              </a:rPr>
              <a:t>for</a:t>
            </a:r>
            <a:r>
              <a:rPr lang="de-DE" sz="1200" kern="1200" dirty="0">
                <a:solidFill>
                  <a:schemeClr val="tx1"/>
                </a:solidFill>
                <a:effectLst/>
                <a:latin typeface="Arial" panose="020B0604020202020204" pitchFamily="34" charset="0"/>
                <a:ea typeface="+mn-ea"/>
                <a:cs typeface="+mn-cs"/>
              </a:rPr>
              <a:t> </a:t>
            </a:r>
            <a:r>
              <a:rPr lang="de-DE" sz="1200" kern="1200" dirty="0" err="1">
                <a:solidFill>
                  <a:schemeClr val="tx1"/>
                </a:solidFill>
                <a:effectLst/>
                <a:latin typeface="Arial" panose="020B0604020202020204" pitchFamily="34" charset="0"/>
                <a:ea typeface="+mn-ea"/>
                <a:cs typeface="+mn-cs"/>
              </a:rPr>
              <a:t>capacity</a:t>
            </a:r>
            <a:r>
              <a:rPr lang="de-DE" sz="1200" kern="1200" dirty="0">
                <a:solidFill>
                  <a:schemeClr val="tx1"/>
                </a:solidFill>
                <a:effectLst/>
                <a:latin typeface="Arial" panose="020B0604020202020204" pitchFamily="34" charset="0"/>
                <a:ea typeface="+mn-ea"/>
                <a:cs typeface="+mn-cs"/>
              </a:rPr>
              <a:t> </a:t>
            </a:r>
            <a:r>
              <a:rPr lang="de-DE" sz="1200" kern="1200" dirty="0" err="1">
                <a:solidFill>
                  <a:schemeClr val="tx1"/>
                </a:solidFill>
                <a:effectLst/>
                <a:latin typeface="Arial" panose="020B0604020202020204" pitchFamily="34" charset="0"/>
                <a:ea typeface="+mn-ea"/>
                <a:cs typeface="+mn-cs"/>
              </a:rPr>
              <a:t>building</a:t>
            </a:r>
            <a:endParaRPr lang="de-DE" sz="1200" kern="1200" dirty="0">
              <a:solidFill>
                <a:schemeClr val="tx1"/>
              </a:solidFill>
              <a:effectLst/>
              <a:latin typeface="Arial" panose="020B0604020202020204" pitchFamily="34" charset="0"/>
              <a:ea typeface="+mn-ea"/>
              <a:cs typeface="+mn-cs"/>
            </a:endParaRPr>
          </a:p>
          <a:p>
            <a:endParaRPr lang="de-DE" sz="1200" kern="1200" dirty="0">
              <a:solidFill>
                <a:schemeClr val="tx1"/>
              </a:solidFill>
              <a:effectLst/>
              <a:latin typeface="Arial" panose="020B0604020202020204" pitchFamily="34" charset="0"/>
              <a:ea typeface="+mn-ea"/>
              <a:cs typeface="+mn-cs"/>
            </a:endParaRPr>
          </a:p>
        </p:txBody>
      </p:sp>
      <p:sp>
        <p:nvSpPr>
          <p:cNvPr id="4" name="Foliennummernplatzhalter 3"/>
          <p:cNvSpPr>
            <a:spLocks noGrp="1"/>
          </p:cNvSpPr>
          <p:nvPr>
            <p:ph type="sldNum" sz="quarter" idx="10"/>
          </p:nvPr>
        </p:nvSpPr>
        <p:spPr/>
        <p:txBody>
          <a:bodyPr/>
          <a:lstStyle/>
          <a:p>
            <a:fld id="{C73E5142-0628-4B72-B7AA-0B514D5F823B}" type="slidenum">
              <a:rPr lang="en-GB" altLang="de-DE" smtClean="0"/>
              <a:pPr/>
              <a:t>12</a:t>
            </a:fld>
            <a:endParaRPr lang="en-GB" altLang="de-DE"/>
          </a:p>
        </p:txBody>
      </p:sp>
    </p:spTree>
    <p:extLst>
      <p:ext uri="{BB962C8B-B14F-4D97-AF65-F5344CB8AC3E}">
        <p14:creationId xmlns:p14="http://schemas.microsoft.com/office/powerpoint/2010/main" val="3845487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latin typeface="Arial"/>
                <a:cs typeface="Arial"/>
              </a:rPr>
              <a:t>Video: UN Global Pulse, Big Data </a:t>
            </a:r>
            <a:r>
              <a:rPr lang="de-DE" dirty="0" err="1">
                <a:latin typeface="Arial"/>
                <a:cs typeface="Arial"/>
              </a:rPr>
              <a:t>for</a:t>
            </a:r>
            <a:r>
              <a:rPr lang="de-DE" dirty="0">
                <a:latin typeface="Arial"/>
                <a:cs typeface="Arial"/>
              </a:rPr>
              <a:t> </a:t>
            </a:r>
            <a:r>
              <a:rPr lang="de-DE" dirty="0" err="1">
                <a:latin typeface="Arial"/>
                <a:cs typeface="Arial"/>
              </a:rPr>
              <a:t>Sustainable</a:t>
            </a:r>
            <a:r>
              <a:rPr lang="de-DE" dirty="0">
                <a:latin typeface="Arial"/>
                <a:cs typeface="Arial"/>
              </a:rPr>
              <a:t> Development (</a:t>
            </a:r>
            <a:r>
              <a:rPr lang="de-DE" dirty="0" err="1">
                <a:latin typeface="Arial"/>
                <a:cs typeface="Arial"/>
              </a:rPr>
              <a:t>duration</a:t>
            </a:r>
            <a:r>
              <a:rPr lang="de-DE" dirty="0">
                <a:latin typeface="Arial"/>
                <a:cs typeface="Arial"/>
              </a:rPr>
              <a:t> </a:t>
            </a:r>
            <a:r>
              <a:rPr lang="de-DE" dirty="0" err="1">
                <a:latin typeface="Arial"/>
                <a:cs typeface="Arial"/>
              </a:rPr>
              <a:t>approx</a:t>
            </a:r>
            <a:r>
              <a:rPr lang="de-DE" dirty="0">
                <a:latin typeface="Arial"/>
                <a:cs typeface="Arial"/>
              </a:rPr>
              <a:t>. 3min) </a:t>
            </a:r>
            <a:endParaRPr lang="de-DE" dirty="0">
              <a:cs typeface="Arial"/>
            </a:endParaRPr>
          </a:p>
          <a:p>
            <a:endParaRPr lang="de-DE" dirty="0"/>
          </a:p>
          <a:p>
            <a:r>
              <a:rPr lang="de-DE" b="1" dirty="0"/>
              <a:t>Background:</a:t>
            </a:r>
          </a:p>
          <a:p>
            <a:pPr marL="0" marR="0" indent="0" algn="l" defTabSz="914400" rtl="0" eaLnBrk="1" fontAlgn="base" latinLnBrk="0" hangingPunct="1">
              <a:lnSpc>
                <a:spcPct val="100000"/>
              </a:lnSpc>
              <a:spcBef>
                <a:spcPct val="30000"/>
              </a:spcBef>
              <a:spcAft>
                <a:spcPct val="0"/>
              </a:spcAft>
              <a:buClrTx/>
              <a:buSzTx/>
              <a:buFontTx/>
              <a:buNone/>
              <a:tabLst/>
              <a:defRPr/>
            </a:pPr>
            <a:r>
              <a:rPr lang="de-DE" sz="1200" kern="1200" dirty="0">
                <a:solidFill>
                  <a:schemeClr val="tx1"/>
                </a:solidFill>
                <a:effectLst/>
                <a:latin typeface="Arial" panose="020B0604020202020204" pitchFamily="34" charset="0"/>
                <a:ea typeface="+mn-ea"/>
                <a:cs typeface="+mn-cs"/>
              </a:rPr>
              <a:t>The </a:t>
            </a:r>
            <a:r>
              <a:rPr lang="de-DE" sz="1200" kern="1200" dirty="0" err="1">
                <a:solidFill>
                  <a:schemeClr val="tx1"/>
                </a:solidFill>
                <a:effectLst/>
                <a:latin typeface="Arial" panose="020B0604020202020204" pitchFamily="34" charset="0"/>
                <a:ea typeface="+mn-ea"/>
                <a:cs typeface="+mn-cs"/>
              </a:rPr>
              <a:t>team</a:t>
            </a:r>
            <a:r>
              <a:rPr lang="de-DE" sz="1200" kern="1200" dirty="0">
                <a:solidFill>
                  <a:schemeClr val="tx1"/>
                </a:solidFill>
                <a:effectLst/>
                <a:latin typeface="Arial" panose="020B0604020202020204" pitchFamily="34" charset="0"/>
                <a:ea typeface="+mn-ea"/>
                <a:cs typeface="+mn-cs"/>
              </a:rPr>
              <a:t> </a:t>
            </a:r>
            <a:r>
              <a:rPr lang="de-DE" sz="1200" kern="1200" dirty="0" err="1">
                <a:solidFill>
                  <a:schemeClr val="tx1"/>
                </a:solidFill>
                <a:effectLst/>
                <a:latin typeface="Arial" panose="020B0604020202020204" pitchFamily="34" charset="0"/>
                <a:ea typeface="+mn-ea"/>
                <a:cs typeface="+mn-cs"/>
              </a:rPr>
              <a:t>from</a:t>
            </a:r>
            <a:r>
              <a:rPr lang="de-DE" sz="1200" kern="1200" dirty="0">
                <a:solidFill>
                  <a:schemeClr val="tx1"/>
                </a:solidFill>
                <a:effectLst/>
                <a:latin typeface="Arial" panose="020B0604020202020204" pitchFamily="34" charset="0"/>
                <a:ea typeface="+mn-ea"/>
                <a:cs typeface="+mn-cs"/>
              </a:rPr>
              <a:t> UN Global Pulse</a:t>
            </a:r>
            <a:r>
              <a:rPr lang="de-DE" sz="1200" kern="1200" baseline="0" dirty="0">
                <a:solidFill>
                  <a:schemeClr val="tx1"/>
                </a:solidFill>
                <a:effectLst/>
                <a:latin typeface="Arial" panose="020B0604020202020204" pitchFamily="34" charset="0"/>
                <a:ea typeface="+mn-ea"/>
                <a:cs typeface="+mn-cs"/>
              </a:rPr>
              <a:t> </a:t>
            </a:r>
            <a:r>
              <a:rPr lang="de-DE" sz="1200" kern="1200" dirty="0" err="1">
                <a:solidFill>
                  <a:schemeClr val="tx1"/>
                </a:solidFill>
                <a:effectLst/>
                <a:latin typeface="Arial" panose="020B0604020202020204" pitchFamily="34" charset="0"/>
                <a:ea typeface="+mn-ea"/>
                <a:cs typeface="+mn-cs"/>
              </a:rPr>
              <a:t>is</a:t>
            </a:r>
            <a:r>
              <a:rPr lang="de-DE" sz="1200" kern="1200" dirty="0">
                <a:solidFill>
                  <a:schemeClr val="tx1"/>
                </a:solidFill>
                <a:effectLst/>
                <a:latin typeface="Arial" panose="020B0604020202020204" pitchFamily="34" charset="0"/>
                <a:ea typeface="+mn-ea"/>
                <a:cs typeface="+mn-cs"/>
              </a:rPr>
              <a:t> </a:t>
            </a:r>
            <a:r>
              <a:rPr lang="de-DE" sz="1200" kern="1200" dirty="0" err="1">
                <a:solidFill>
                  <a:schemeClr val="tx1"/>
                </a:solidFill>
                <a:effectLst/>
                <a:latin typeface="Arial" panose="020B0604020202020204" pitchFamily="34" charset="0"/>
                <a:ea typeface="+mn-ea"/>
                <a:cs typeface="+mn-cs"/>
              </a:rPr>
              <a:t>working</a:t>
            </a:r>
            <a:r>
              <a:rPr lang="de-DE" sz="1200" kern="1200" dirty="0">
                <a:solidFill>
                  <a:schemeClr val="tx1"/>
                </a:solidFill>
                <a:effectLst/>
                <a:latin typeface="Arial" panose="020B0604020202020204" pitchFamily="34" charset="0"/>
                <a:ea typeface="+mn-ea"/>
                <a:cs typeface="+mn-cs"/>
              </a:rPr>
              <a:t> </a:t>
            </a:r>
            <a:r>
              <a:rPr lang="de-DE" sz="1200" kern="1200" dirty="0" err="1">
                <a:solidFill>
                  <a:schemeClr val="tx1"/>
                </a:solidFill>
                <a:effectLst/>
                <a:latin typeface="Arial" panose="020B0604020202020204" pitchFamily="34" charset="0"/>
                <a:ea typeface="+mn-ea"/>
                <a:cs typeface="+mn-cs"/>
              </a:rPr>
              <a:t>with</a:t>
            </a:r>
            <a:r>
              <a:rPr lang="de-DE" sz="1200" kern="1200" dirty="0">
                <a:solidFill>
                  <a:schemeClr val="tx1"/>
                </a:solidFill>
                <a:effectLst/>
                <a:latin typeface="Arial" panose="020B0604020202020204" pitchFamily="34" charset="0"/>
                <a:ea typeface="+mn-ea"/>
                <a:cs typeface="+mn-cs"/>
              </a:rPr>
              <a:t> UN </a:t>
            </a:r>
            <a:r>
              <a:rPr lang="de-DE" sz="1200" kern="1200" dirty="0" err="1">
                <a:solidFill>
                  <a:schemeClr val="tx1"/>
                </a:solidFill>
                <a:effectLst/>
                <a:latin typeface="Arial" panose="020B0604020202020204" pitchFamily="34" charset="0"/>
                <a:ea typeface="+mn-ea"/>
                <a:cs typeface="+mn-cs"/>
              </a:rPr>
              <a:t>partners</a:t>
            </a:r>
            <a:r>
              <a:rPr lang="de-DE" sz="1200" kern="1200" dirty="0">
                <a:solidFill>
                  <a:schemeClr val="tx1"/>
                </a:solidFill>
                <a:effectLst/>
                <a:latin typeface="Arial" panose="020B0604020202020204" pitchFamily="34" charset="0"/>
                <a:ea typeface="+mn-ea"/>
                <a:cs typeface="+mn-cs"/>
              </a:rPr>
              <a:t> </a:t>
            </a:r>
            <a:r>
              <a:rPr lang="de-DE" sz="1200" kern="1200" dirty="0" err="1">
                <a:solidFill>
                  <a:schemeClr val="tx1"/>
                </a:solidFill>
                <a:effectLst/>
                <a:latin typeface="Arial" panose="020B0604020202020204" pitchFamily="34" charset="0"/>
                <a:ea typeface="+mn-ea"/>
                <a:cs typeface="+mn-cs"/>
              </a:rPr>
              <a:t>to</a:t>
            </a:r>
            <a:r>
              <a:rPr lang="de-DE" sz="1200" kern="1200" dirty="0">
                <a:solidFill>
                  <a:schemeClr val="tx1"/>
                </a:solidFill>
                <a:effectLst/>
                <a:latin typeface="Arial" panose="020B0604020202020204" pitchFamily="34" charset="0"/>
                <a:ea typeface="+mn-ea"/>
                <a:cs typeface="+mn-cs"/>
              </a:rPr>
              <a:t> </a:t>
            </a:r>
            <a:r>
              <a:rPr lang="de-DE" sz="1200" kern="1200" dirty="0" err="1">
                <a:solidFill>
                  <a:schemeClr val="tx1"/>
                </a:solidFill>
                <a:effectLst/>
                <a:latin typeface="Arial" panose="020B0604020202020204" pitchFamily="34" charset="0"/>
                <a:ea typeface="+mn-ea"/>
                <a:cs typeface="+mn-cs"/>
              </a:rPr>
              <a:t>responsibly</a:t>
            </a:r>
            <a:r>
              <a:rPr lang="de-DE" sz="1200" kern="1200" dirty="0">
                <a:solidFill>
                  <a:schemeClr val="tx1"/>
                </a:solidFill>
                <a:effectLst/>
                <a:latin typeface="Arial" panose="020B0604020202020204" pitchFamily="34" charset="0"/>
                <a:ea typeface="+mn-ea"/>
                <a:cs typeface="+mn-cs"/>
              </a:rPr>
              <a:t> </a:t>
            </a:r>
            <a:r>
              <a:rPr lang="de-DE" sz="1200" kern="1200" dirty="0" err="1">
                <a:solidFill>
                  <a:schemeClr val="tx1"/>
                </a:solidFill>
                <a:effectLst/>
                <a:latin typeface="Arial" panose="020B0604020202020204" pitchFamily="34" charset="0"/>
                <a:ea typeface="+mn-ea"/>
                <a:cs typeface="+mn-cs"/>
              </a:rPr>
              <a:t>harness</a:t>
            </a:r>
            <a:r>
              <a:rPr lang="de-DE" sz="1200" kern="1200" dirty="0">
                <a:solidFill>
                  <a:schemeClr val="tx1"/>
                </a:solidFill>
                <a:effectLst/>
                <a:latin typeface="Arial" panose="020B0604020202020204" pitchFamily="34" charset="0"/>
                <a:ea typeface="+mn-ea"/>
                <a:cs typeface="+mn-cs"/>
              </a:rPr>
              <a:t> </a:t>
            </a:r>
            <a:r>
              <a:rPr lang="de-DE" sz="1200" kern="1200" dirty="0" err="1">
                <a:solidFill>
                  <a:schemeClr val="tx1"/>
                </a:solidFill>
                <a:effectLst/>
                <a:latin typeface="Arial" panose="020B0604020202020204" pitchFamily="34" charset="0"/>
                <a:ea typeface="+mn-ea"/>
                <a:cs typeface="+mn-cs"/>
              </a:rPr>
              <a:t>big</a:t>
            </a:r>
            <a:r>
              <a:rPr lang="de-DE" sz="1200" kern="1200" dirty="0">
                <a:solidFill>
                  <a:schemeClr val="tx1"/>
                </a:solidFill>
                <a:effectLst/>
                <a:latin typeface="Arial" panose="020B0604020202020204" pitchFamily="34" charset="0"/>
                <a:ea typeface="+mn-ea"/>
                <a:cs typeface="+mn-cs"/>
              </a:rPr>
              <a:t> </a:t>
            </a:r>
            <a:r>
              <a:rPr lang="de-DE" sz="1200" kern="1200" dirty="0" err="1">
                <a:solidFill>
                  <a:schemeClr val="tx1"/>
                </a:solidFill>
                <a:effectLst/>
                <a:latin typeface="Arial" panose="020B0604020202020204" pitchFamily="34" charset="0"/>
                <a:ea typeface="+mn-ea"/>
                <a:cs typeface="+mn-cs"/>
              </a:rPr>
              <a:t>data</a:t>
            </a:r>
            <a:r>
              <a:rPr lang="de-DE" sz="1200" kern="1200" dirty="0">
                <a:solidFill>
                  <a:schemeClr val="tx1"/>
                </a:solidFill>
                <a:effectLst/>
                <a:latin typeface="Arial" panose="020B0604020202020204" pitchFamily="34" charset="0"/>
                <a:ea typeface="+mn-ea"/>
                <a:cs typeface="+mn-cs"/>
              </a:rPr>
              <a:t> </a:t>
            </a:r>
            <a:r>
              <a:rPr lang="de-DE" sz="1200" kern="1200" dirty="0" err="1">
                <a:solidFill>
                  <a:schemeClr val="tx1"/>
                </a:solidFill>
                <a:effectLst/>
                <a:latin typeface="Arial" panose="020B0604020202020204" pitchFamily="34" charset="0"/>
                <a:ea typeface="+mn-ea"/>
                <a:cs typeface="+mn-cs"/>
              </a:rPr>
              <a:t>and</a:t>
            </a:r>
            <a:r>
              <a:rPr lang="de-DE" sz="1200" kern="1200" dirty="0">
                <a:solidFill>
                  <a:schemeClr val="tx1"/>
                </a:solidFill>
                <a:effectLst/>
                <a:latin typeface="Arial" panose="020B0604020202020204" pitchFamily="34" charset="0"/>
                <a:ea typeface="+mn-ea"/>
                <a:cs typeface="+mn-cs"/>
              </a:rPr>
              <a:t> </a:t>
            </a:r>
            <a:r>
              <a:rPr lang="de-DE" sz="1200" kern="1200" dirty="0" err="1">
                <a:solidFill>
                  <a:schemeClr val="tx1"/>
                </a:solidFill>
                <a:effectLst/>
                <a:latin typeface="Arial" panose="020B0604020202020204" pitchFamily="34" charset="0"/>
                <a:ea typeface="+mn-ea"/>
                <a:cs typeface="+mn-cs"/>
              </a:rPr>
              <a:t>artificial</a:t>
            </a:r>
            <a:r>
              <a:rPr lang="de-DE" sz="1200" kern="1200" dirty="0">
                <a:solidFill>
                  <a:schemeClr val="tx1"/>
                </a:solidFill>
                <a:effectLst/>
                <a:latin typeface="Arial" panose="020B0604020202020204" pitchFamily="34" charset="0"/>
                <a:ea typeface="+mn-ea"/>
                <a:cs typeface="+mn-cs"/>
              </a:rPr>
              <a:t> </a:t>
            </a:r>
            <a:r>
              <a:rPr lang="de-DE" sz="1200" kern="1200" dirty="0" err="1">
                <a:solidFill>
                  <a:schemeClr val="tx1"/>
                </a:solidFill>
                <a:effectLst/>
                <a:latin typeface="Arial" panose="020B0604020202020204" pitchFamily="34" charset="0"/>
                <a:ea typeface="+mn-ea"/>
                <a:cs typeface="+mn-cs"/>
              </a:rPr>
              <a:t>intelligence</a:t>
            </a:r>
            <a:r>
              <a:rPr lang="de-DE" sz="1200" kern="1200" dirty="0">
                <a:solidFill>
                  <a:schemeClr val="tx1"/>
                </a:solidFill>
                <a:effectLst/>
                <a:latin typeface="Arial" panose="020B0604020202020204" pitchFamily="34" charset="0"/>
                <a:ea typeface="+mn-ea"/>
                <a:cs typeface="+mn-cs"/>
              </a:rPr>
              <a:t> </a:t>
            </a:r>
            <a:r>
              <a:rPr lang="de-DE" sz="1200" kern="1200" dirty="0" err="1">
                <a:solidFill>
                  <a:schemeClr val="tx1"/>
                </a:solidFill>
                <a:effectLst/>
                <a:latin typeface="Arial" panose="020B0604020202020204" pitchFamily="34" charset="0"/>
                <a:ea typeface="+mn-ea"/>
                <a:cs typeface="+mn-cs"/>
              </a:rPr>
              <a:t>for</a:t>
            </a:r>
            <a:r>
              <a:rPr lang="de-DE" sz="1200" kern="1200" dirty="0">
                <a:solidFill>
                  <a:schemeClr val="tx1"/>
                </a:solidFill>
                <a:effectLst/>
                <a:latin typeface="Arial" panose="020B0604020202020204" pitchFamily="34" charset="0"/>
                <a:ea typeface="+mn-ea"/>
                <a:cs typeface="+mn-cs"/>
              </a:rPr>
              <a:t> </a:t>
            </a:r>
            <a:r>
              <a:rPr lang="de-DE" sz="1200" kern="1200" dirty="0" err="1">
                <a:solidFill>
                  <a:schemeClr val="tx1"/>
                </a:solidFill>
                <a:effectLst/>
                <a:latin typeface="Arial" panose="020B0604020202020204" pitchFamily="34" charset="0"/>
                <a:ea typeface="+mn-ea"/>
                <a:cs typeface="+mn-cs"/>
              </a:rPr>
              <a:t>development</a:t>
            </a:r>
            <a:r>
              <a:rPr lang="de-DE" sz="1200" kern="1200" dirty="0">
                <a:solidFill>
                  <a:schemeClr val="tx1"/>
                </a:solidFill>
                <a:effectLst/>
                <a:latin typeface="Arial" panose="020B0604020202020204" pitchFamily="34" charset="0"/>
                <a:ea typeface="+mn-ea"/>
                <a:cs typeface="+mn-cs"/>
              </a:rPr>
              <a:t> </a:t>
            </a:r>
            <a:r>
              <a:rPr lang="de-DE" sz="1200" kern="1200" dirty="0" err="1">
                <a:solidFill>
                  <a:schemeClr val="tx1"/>
                </a:solidFill>
                <a:effectLst/>
                <a:latin typeface="Arial" panose="020B0604020202020204" pitchFamily="34" charset="0"/>
                <a:ea typeface="+mn-ea"/>
                <a:cs typeface="+mn-cs"/>
              </a:rPr>
              <a:t>and</a:t>
            </a:r>
            <a:r>
              <a:rPr lang="de-DE" sz="1200" kern="1200" dirty="0">
                <a:solidFill>
                  <a:schemeClr val="tx1"/>
                </a:solidFill>
                <a:effectLst/>
                <a:latin typeface="Arial" panose="020B0604020202020204" pitchFamily="34" charset="0"/>
                <a:ea typeface="+mn-ea"/>
                <a:cs typeface="+mn-cs"/>
              </a:rPr>
              <a:t> </a:t>
            </a:r>
            <a:r>
              <a:rPr lang="de-DE" sz="1200" kern="1200" dirty="0" err="1">
                <a:solidFill>
                  <a:schemeClr val="tx1"/>
                </a:solidFill>
                <a:effectLst/>
                <a:latin typeface="Arial" panose="020B0604020202020204" pitchFamily="34" charset="0"/>
                <a:ea typeface="+mn-ea"/>
                <a:cs typeface="+mn-cs"/>
              </a:rPr>
              <a:t>humanitarian</a:t>
            </a:r>
            <a:r>
              <a:rPr lang="de-DE" sz="1200" kern="1200" dirty="0">
                <a:solidFill>
                  <a:schemeClr val="tx1"/>
                </a:solidFill>
                <a:effectLst/>
                <a:latin typeface="Arial" panose="020B0604020202020204" pitchFamily="34" charset="0"/>
                <a:ea typeface="+mn-ea"/>
                <a:cs typeface="+mn-cs"/>
              </a:rPr>
              <a:t> </a:t>
            </a:r>
            <a:r>
              <a:rPr lang="de-DE" sz="1200" kern="1200" dirty="0" err="1">
                <a:solidFill>
                  <a:schemeClr val="tx1"/>
                </a:solidFill>
                <a:effectLst/>
                <a:latin typeface="Arial" panose="020B0604020202020204" pitchFamily="34" charset="0"/>
                <a:ea typeface="+mn-ea"/>
                <a:cs typeface="+mn-cs"/>
              </a:rPr>
              <a:t>action</a:t>
            </a:r>
            <a:endParaRPr lang="de-DE" sz="1200" kern="1200" dirty="0">
              <a:solidFill>
                <a:schemeClr val="tx1"/>
              </a:solidFill>
              <a:effectLst/>
              <a:latin typeface="Arial" panose="020B0604020202020204" pitchFamily="34" charset="0"/>
              <a:ea typeface="+mn-ea"/>
              <a:cs typeface="+mn-cs"/>
            </a:endParaRPr>
          </a:p>
          <a:p>
            <a:endParaRPr lang="de-DE" dirty="0"/>
          </a:p>
          <a:p>
            <a:endParaRPr lang="de-DE" dirty="0"/>
          </a:p>
          <a:p>
            <a:endParaRPr lang="de-DE" dirty="0"/>
          </a:p>
          <a:p>
            <a:r>
              <a:rPr lang="de-DE" dirty="0"/>
              <a:t>Source: https://</a:t>
            </a:r>
            <a:r>
              <a:rPr lang="de-DE" dirty="0" err="1"/>
              <a:t>www.youtube.com</a:t>
            </a:r>
            <a:r>
              <a:rPr lang="de-DE" dirty="0"/>
              <a:t>/</a:t>
            </a:r>
            <a:r>
              <a:rPr lang="de-DE" dirty="0" err="1"/>
              <a:t>watch?v</a:t>
            </a:r>
            <a:r>
              <a:rPr lang="de-DE" dirty="0"/>
              <a:t>=v-zGHqMyd7o </a:t>
            </a:r>
          </a:p>
          <a:p>
            <a:endParaRPr lang="en-GB" dirty="0"/>
          </a:p>
        </p:txBody>
      </p:sp>
      <p:sp>
        <p:nvSpPr>
          <p:cNvPr id="4" name="Foliennummernplatzhalter 3"/>
          <p:cNvSpPr>
            <a:spLocks noGrp="1"/>
          </p:cNvSpPr>
          <p:nvPr>
            <p:ph type="sldNum" sz="quarter" idx="10"/>
          </p:nvPr>
        </p:nvSpPr>
        <p:spPr/>
        <p:txBody>
          <a:bodyPr/>
          <a:lstStyle/>
          <a:p>
            <a:fld id="{C73E5142-0628-4B72-B7AA-0B514D5F823B}" type="slidenum">
              <a:rPr lang="en-GB" altLang="de-DE" smtClean="0"/>
              <a:pPr/>
              <a:t>13</a:t>
            </a:fld>
            <a:endParaRPr lang="en-GB" altLang="de-DE"/>
          </a:p>
        </p:txBody>
      </p:sp>
    </p:spTree>
    <p:extLst>
      <p:ext uri="{BB962C8B-B14F-4D97-AF65-F5344CB8AC3E}">
        <p14:creationId xmlns:p14="http://schemas.microsoft.com/office/powerpoint/2010/main" val="6648722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latin typeface="Arial"/>
                <a:cs typeface="Arial"/>
              </a:rPr>
              <a:t>Procedure: </a:t>
            </a:r>
            <a:endParaRPr lang="en-US" dirty="0">
              <a:latin typeface="Arial"/>
              <a:cs typeface="Arial"/>
            </a:endParaRPr>
          </a:p>
          <a:p>
            <a:pPr>
              <a:defRPr/>
            </a:pPr>
            <a:r>
              <a:rPr lang="en-US" dirty="0">
                <a:latin typeface="Arial"/>
                <a:cs typeface="Arial"/>
              </a:rPr>
              <a:t>Ask participants to share their thoughts on innovative data use in development cooperation? How relevant</a:t>
            </a:r>
            <a:r>
              <a:rPr lang="en-US" baseline="0" dirty="0">
                <a:latin typeface="Arial"/>
                <a:cs typeface="Arial"/>
              </a:rPr>
              <a:t> are data approaches in their work context? </a:t>
            </a:r>
            <a:r>
              <a:rPr lang="en-US" dirty="0">
                <a:latin typeface="Arial"/>
                <a:cs typeface="Arial"/>
              </a:rPr>
              <a:t>What risks and potentials do they see? What can be done to prevent potential harms of sensitive data misuse? </a:t>
            </a:r>
          </a:p>
          <a:p>
            <a:pPr>
              <a:defRPr/>
            </a:pPr>
            <a:endParaRPr lang="en-US" b="1" dirty="0">
              <a:latin typeface="Arial"/>
              <a:cs typeface="Arial"/>
            </a:endParaRPr>
          </a:p>
          <a:p>
            <a:pPr>
              <a:defRPr/>
            </a:pPr>
            <a:r>
              <a:rPr lang="en-US" b="1" dirty="0">
                <a:latin typeface="Arial"/>
                <a:cs typeface="Arial"/>
              </a:rPr>
              <a:t>Timing: </a:t>
            </a:r>
          </a:p>
          <a:p>
            <a:pPr>
              <a:defRPr/>
            </a:pPr>
            <a:r>
              <a:rPr lang="en-US" b="0" dirty="0">
                <a:latin typeface="Arial"/>
                <a:cs typeface="Arial"/>
              </a:rPr>
              <a:t>15min</a:t>
            </a:r>
          </a:p>
          <a:p>
            <a:pPr>
              <a:defRPr/>
            </a:pPr>
            <a:endParaRPr lang="en-US" b="1" dirty="0">
              <a:latin typeface="Arial"/>
              <a:cs typeface="Arial"/>
            </a:endParaRPr>
          </a:p>
          <a:p>
            <a:pPr>
              <a:defRPr/>
            </a:pPr>
            <a:r>
              <a:rPr lang="en-US" b="1" dirty="0">
                <a:latin typeface="Arial"/>
                <a:cs typeface="Arial"/>
              </a:rPr>
              <a:t>Background:</a:t>
            </a:r>
          </a:p>
          <a:p>
            <a:pPr>
              <a:defRPr/>
            </a:pPr>
            <a:r>
              <a:rPr lang="en-US" b="0" dirty="0">
                <a:latin typeface="Arial"/>
                <a:cs typeface="Arial"/>
              </a:rPr>
              <a:t>In the video</a:t>
            </a:r>
            <a:r>
              <a:rPr lang="en-US" b="0" baseline="0" dirty="0">
                <a:latin typeface="Arial"/>
                <a:cs typeface="Arial"/>
              </a:rPr>
              <a:t> of UN Pulse, participants have seen a variety of examples for innovative data uses for sustainable development from analysis for social media to better coordinate disaster response to the analysis of social media for disease forecast. </a:t>
            </a:r>
          </a:p>
          <a:p>
            <a:pPr>
              <a:defRPr/>
            </a:pPr>
            <a:endParaRPr lang="en-US" b="0" baseline="0" dirty="0">
              <a:latin typeface="Arial"/>
              <a:cs typeface="Arial"/>
            </a:endParaRPr>
          </a:p>
          <a:p>
            <a:pPr>
              <a:defRPr/>
            </a:pPr>
            <a:r>
              <a:rPr lang="en-US" b="0" baseline="0" dirty="0">
                <a:latin typeface="Arial"/>
                <a:cs typeface="Arial"/>
              </a:rPr>
              <a:t>Also, in data use we can see the duality of </a:t>
            </a:r>
            <a:r>
              <a:rPr lang="en-US" b="0" baseline="0" dirty="0" err="1">
                <a:latin typeface="Arial"/>
                <a:cs typeface="Arial"/>
              </a:rPr>
              <a:t>digitalisation</a:t>
            </a:r>
            <a:r>
              <a:rPr lang="en-US" b="0" baseline="0" dirty="0">
                <a:latin typeface="Arial"/>
                <a:cs typeface="Arial"/>
              </a:rPr>
              <a:t>:</a:t>
            </a:r>
            <a:endParaRPr lang="en-US" b="1" dirty="0">
              <a:latin typeface="Arial"/>
              <a:cs typeface="Arial"/>
            </a:endParaRPr>
          </a:p>
          <a:p>
            <a:pPr>
              <a:defRPr/>
            </a:pPr>
            <a:r>
              <a:rPr lang="en-US" b="1" dirty="0">
                <a:latin typeface="Arial"/>
                <a:cs typeface="Arial"/>
              </a:rPr>
              <a:t>Controversial example for discussion: </a:t>
            </a:r>
          </a:p>
          <a:p>
            <a:pPr>
              <a:defRPr/>
            </a:pPr>
            <a:r>
              <a:rPr lang="en-US" dirty="0">
                <a:latin typeface="Arial"/>
                <a:cs typeface="Arial"/>
              </a:rPr>
              <a:t>In February 2019, the UN World Food </a:t>
            </a:r>
            <a:r>
              <a:rPr lang="en-US" dirty="0" err="1">
                <a:latin typeface="Arial"/>
                <a:cs typeface="Arial"/>
              </a:rPr>
              <a:t>Programme</a:t>
            </a:r>
            <a:r>
              <a:rPr lang="en-US" dirty="0">
                <a:latin typeface="Arial"/>
                <a:cs typeface="Arial"/>
              </a:rPr>
              <a:t> announced a partnership with the algorithmic intelligence/data mining firm Palantir sparking a firestorm of criticism. WFP seeks to make the vast amount of data it generates accessible across the organization in order to streamline the delivery of food and cash, but data privacy activists say the partnership with the Silicon Valley-based company puts the recipients of WFP aid at risk.</a:t>
            </a:r>
          </a:p>
          <a:p>
            <a:pPr>
              <a:defRPr/>
            </a:pPr>
            <a:endParaRPr lang="en-US" dirty="0">
              <a:cs typeface="Arial" panose="020B0604020202020204" pitchFamily="34" charset="0"/>
            </a:endParaRPr>
          </a:p>
          <a:p>
            <a:pPr>
              <a:defRPr/>
            </a:pPr>
            <a:r>
              <a:rPr lang="en-US" b="1" dirty="0">
                <a:latin typeface="Arial"/>
                <a:cs typeface="Arial"/>
              </a:rPr>
              <a:t>Background: </a:t>
            </a:r>
            <a:endParaRPr lang="en-US" b="1" dirty="0">
              <a:cs typeface="Arial"/>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latin typeface="Arial"/>
                <a:cs typeface="Arial"/>
              </a:rPr>
              <a:t>Humanitarians have become increasingly reliant on digital data, and on third-party partnerships to collect and process it to create operational impact. But the ecosystem for doing this responsibly is missing: the policies, procedures, and capacities that ensure core principles, human rights standards, and data regulations govern these partnerships. </a:t>
            </a:r>
            <a:r>
              <a:rPr lang="en-US" dirty="0" err="1">
                <a:latin typeface="Arial"/>
                <a:cs typeface="Arial"/>
              </a:rPr>
              <a:t>bal</a:t>
            </a:r>
            <a:r>
              <a:rPr lang="en-US" dirty="0">
                <a:latin typeface="Arial"/>
                <a:cs typeface="Arial"/>
              </a:rPr>
              <a:t> development organizations partner with the private sector to unleash the power of their data to save lives, it is also imperative that they elevate privacy and information security to first-order priorities and partner with organizations whose values and business models are aligned with their humanitarian mission</a:t>
            </a:r>
          </a:p>
          <a:p>
            <a:pPr>
              <a:defRPr/>
            </a:pPr>
            <a:endParaRPr lang="en-US" dirty="0">
              <a:cs typeface="Arial"/>
            </a:endParaRPr>
          </a:p>
          <a:p>
            <a:pPr>
              <a:defRPr/>
            </a:pPr>
            <a:r>
              <a:rPr lang="en-US" dirty="0">
                <a:latin typeface="Arial"/>
                <a:cs typeface="Arial"/>
              </a:rPr>
              <a:t>Resources:</a:t>
            </a:r>
          </a:p>
          <a:p>
            <a:pPr>
              <a:defRPr/>
            </a:pPr>
            <a:r>
              <a:rPr lang="en-US" dirty="0">
                <a:hlinkClick r:id="rId3"/>
              </a:rPr>
              <a:t>https://www.devex.com/news/opinion-the-wfp-and-palantir-controversy-should-be-a-wake-up-call-for-humanitarian-community-94307</a:t>
            </a:r>
            <a:r>
              <a:rPr lang="en-US" dirty="0"/>
              <a:t> </a:t>
            </a:r>
          </a:p>
          <a:p>
            <a:pPr>
              <a:defRPr/>
            </a:pPr>
            <a:endParaRPr lang="en-US" dirty="0">
              <a:latin typeface="Arial"/>
              <a:cs typeface="Arial"/>
            </a:endParaRPr>
          </a:p>
          <a:p>
            <a:pPr>
              <a:defRPr/>
            </a:pPr>
            <a:endParaRPr lang="en-US" dirty="0">
              <a:latin typeface="Arial"/>
              <a:cs typeface="Arial"/>
            </a:endParaRPr>
          </a:p>
        </p:txBody>
      </p:sp>
      <p:sp>
        <p:nvSpPr>
          <p:cNvPr id="4" name="Slide Number Placeholder 3"/>
          <p:cNvSpPr>
            <a:spLocks noGrp="1"/>
          </p:cNvSpPr>
          <p:nvPr>
            <p:ph type="sldNum" sz="quarter" idx="5"/>
          </p:nvPr>
        </p:nvSpPr>
        <p:spPr/>
        <p:txBody>
          <a:bodyPr/>
          <a:lstStyle/>
          <a:p>
            <a:fld id="{C73E5142-0628-4B72-B7AA-0B514D5F823B}" type="slidenum">
              <a:rPr lang="en-GB" altLang="de-DE" smtClean="0"/>
              <a:pPr/>
              <a:t>14</a:t>
            </a:fld>
            <a:endParaRPr lang="en-GB" altLang="de-DE"/>
          </a:p>
        </p:txBody>
      </p:sp>
    </p:spTree>
    <p:extLst>
      <p:ext uri="{BB962C8B-B14F-4D97-AF65-F5344CB8AC3E}">
        <p14:creationId xmlns:p14="http://schemas.microsoft.com/office/powerpoint/2010/main" val="7366468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0" dirty="0" err="1">
                <a:effectLst/>
              </a:rPr>
              <a:t>Using</a:t>
            </a:r>
            <a:r>
              <a:rPr lang="de-DE" b="0" dirty="0">
                <a:effectLst/>
              </a:rPr>
              <a:t> </a:t>
            </a:r>
            <a:r>
              <a:rPr lang="de-DE" b="0" dirty="0" err="1">
                <a:effectLst/>
              </a:rPr>
              <a:t>data</a:t>
            </a:r>
            <a:r>
              <a:rPr lang="de-DE" b="0" dirty="0">
                <a:effectLst/>
              </a:rPr>
              <a:t> </a:t>
            </a:r>
            <a:r>
              <a:rPr lang="de-DE" b="0" dirty="0" err="1">
                <a:effectLst/>
              </a:rPr>
              <a:t>for</a:t>
            </a:r>
            <a:r>
              <a:rPr lang="de-DE" b="0" dirty="0">
                <a:effectLst/>
              </a:rPr>
              <a:t> </a:t>
            </a:r>
            <a:r>
              <a:rPr lang="de-DE" b="0" dirty="0" err="1">
                <a:effectLst/>
              </a:rPr>
              <a:t>social</a:t>
            </a:r>
            <a:r>
              <a:rPr lang="de-DE" b="0" dirty="0">
                <a:effectLst/>
              </a:rPr>
              <a:t> </a:t>
            </a:r>
            <a:r>
              <a:rPr lang="de-DE" b="0" dirty="0" err="1">
                <a:effectLst/>
              </a:rPr>
              <a:t>change</a:t>
            </a:r>
            <a:r>
              <a:rPr lang="de-DE" b="0" dirty="0">
                <a:effectLst/>
              </a:rPr>
              <a:t> </a:t>
            </a:r>
            <a:r>
              <a:rPr lang="de-DE" b="0" dirty="0" err="1">
                <a:effectLst/>
              </a:rPr>
              <a:t>work</a:t>
            </a:r>
            <a:r>
              <a:rPr lang="de-DE" b="0" dirty="0">
                <a:effectLst/>
              </a:rPr>
              <a:t> </a:t>
            </a:r>
            <a:r>
              <a:rPr lang="de-DE" b="0" dirty="0" err="1">
                <a:effectLst/>
              </a:rPr>
              <a:t>offers</a:t>
            </a:r>
            <a:r>
              <a:rPr lang="de-DE" b="0" dirty="0">
                <a:effectLst/>
              </a:rPr>
              <a:t> </a:t>
            </a:r>
            <a:r>
              <a:rPr lang="de-DE" b="0" dirty="0" err="1">
                <a:effectLst/>
              </a:rPr>
              <a:t>many</a:t>
            </a:r>
            <a:r>
              <a:rPr lang="de-DE" b="0" dirty="0">
                <a:effectLst/>
              </a:rPr>
              <a:t> </a:t>
            </a:r>
            <a:r>
              <a:rPr lang="de-DE" b="0" dirty="0" err="1">
                <a:effectLst/>
              </a:rPr>
              <a:t>opportunities</a:t>
            </a:r>
            <a:r>
              <a:rPr lang="de-DE" b="0" dirty="0">
                <a:effectLst/>
              </a:rPr>
              <a:t>, but </a:t>
            </a:r>
            <a:r>
              <a:rPr lang="de-DE" b="0" dirty="0" err="1">
                <a:effectLst/>
              </a:rPr>
              <a:t>it</a:t>
            </a:r>
            <a:r>
              <a:rPr lang="de-DE" b="0" dirty="0">
                <a:effectLst/>
              </a:rPr>
              <a:t> </a:t>
            </a:r>
            <a:r>
              <a:rPr lang="de-DE" b="0" dirty="0" err="1">
                <a:effectLst/>
              </a:rPr>
              <a:t>brings</a:t>
            </a:r>
            <a:r>
              <a:rPr lang="de-DE" b="0" dirty="0">
                <a:effectLst/>
              </a:rPr>
              <a:t> </a:t>
            </a:r>
            <a:r>
              <a:rPr lang="de-DE" b="0" dirty="0" err="1">
                <a:effectLst/>
              </a:rPr>
              <a:t>challenges</a:t>
            </a:r>
            <a:r>
              <a:rPr lang="de-DE" b="0" dirty="0">
                <a:effectLst/>
              </a:rPr>
              <a:t>, </a:t>
            </a:r>
            <a:r>
              <a:rPr lang="de-DE" b="0" dirty="0" err="1">
                <a:effectLst/>
              </a:rPr>
              <a:t>too</a:t>
            </a:r>
            <a:r>
              <a:rPr lang="de-DE" b="0" dirty="0">
                <a:effectLst/>
              </a:rPr>
              <a:t>. The RD </a:t>
            </a:r>
            <a:r>
              <a:rPr lang="de-DE" b="0" dirty="0" err="1">
                <a:effectLst/>
              </a:rPr>
              <a:t>community</a:t>
            </a:r>
            <a:r>
              <a:rPr lang="de-DE" b="0" dirty="0">
                <a:effectLst/>
              </a:rPr>
              <a:t> </a:t>
            </a:r>
            <a:r>
              <a:rPr lang="de-DE" b="0" dirty="0" err="1">
                <a:effectLst/>
              </a:rPr>
              <a:t>develops</a:t>
            </a:r>
            <a:r>
              <a:rPr lang="de-DE" b="0" dirty="0">
                <a:effectLst/>
              </a:rPr>
              <a:t> </a:t>
            </a:r>
            <a:r>
              <a:rPr lang="de-DE" b="0" dirty="0" err="1">
                <a:effectLst/>
              </a:rPr>
              <a:t>practical</a:t>
            </a:r>
            <a:r>
              <a:rPr lang="de-DE" b="0" dirty="0">
                <a:effectLst/>
              </a:rPr>
              <a:t> </a:t>
            </a:r>
            <a:r>
              <a:rPr lang="de-DE" b="0" dirty="0" err="1">
                <a:effectLst/>
              </a:rPr>
              <a:t>ways</a:t>
            </a:r>
            <a:r>
              <a:rPr lang="de-DE" b="0" dirty="0">
                <a:effectLst/>
              </a:rPr>
              <a:t> </a:t>
            </a:r>
            <a:r>
              <a:rPr lang="de-DE" b="0" dirty="0" err="1">
                <a:effectLst/>
              </a:rPr>
              <a:t>to</a:t>
            </a:r>
            <a:r>
              <a:rPr lang="de-DE" b="0" dirty="0">
                <a:effectLst/>
              </a:rPr>
              <a:t> deal </a:t>
            </a:r>
            <a:r>
              <a:rPr lang="de-DE" b="0" dirty="0" err="1">
                <a:effectLst/>
              </a:rPr>
              <a:t>with</a:t>
            </a:r>
            <a:r>
              <a:rPr lang="de-DE" b="0" dirty="0">
                <a:effectLst/>
              </a:rPr>
              <a:t> </a:t>
            </a:r>
            <a:r>
              <a:rPr lang="de-DE" b="0" dirty="0" err="1">
                <a:effectLst/>
              </a:rPr>
              <a:t>the</a:t>
            </a:r>
            <a:r>
              <a:rPr lang="de-DE" b="0" dirty="0">
                <a:effectLst/>
              </a:rPr>
              <a:t> </a:t>
            </a:r>
            <a:r>
              <a:rPr lang="de-DE" b="0" dirty="0" err="1">
                <a:effectLst/>
              </a:rPr>
              <a:t>unintended</a:t>
            </a:r>
            <a:r>
              <a:rPr lang="de-DE" b="0" dirty="0">
                <a:effectLst/>
              </a:rPr>
              <a:t> </a:t>
            </a:r>
            <a:r>
              <a:rPr lang="de-DE" b="0" dirty="0" err="1">
                <a:effectLst/>
              </a:rPr>
              <a:t>consequences</a:t>
            </a:r>
            <a:r>
              <a:rPr lang="de-DE" b="0" dirty="0">
                <a:effectLst/>
              </a:rPr>
              <a:t> </a:t>
            </a:r>
            <a:r>
              <a:rPr lang="de-DE" b="0" dirty="0" err="1">
                <a:effectLst/>
              </a:rPr>
              <a:t>of</a:t>
            </a:r>
            <a:r>
              <a:rPr lang="de-DE" b="0" dirty="0">
                <a:effectLst/>
              </a:rPr>
              <a:t> </a:t>
            </a:r>
            <a:r>
              <a:rPr lang="de-DE" b="0" dirty="0" err="1">
                <a:effectLst/>
              </a:rPr>
              <a:t>using</a:t>
            </a:r>
            <a:r>
              <a:rPr lang="de-DE" b="0" dirty="0">
                <a:effectLst/>
              </a:rPr>
              <a:t> </a:t>
            </a:r>
            <a:r>
              <a:rPr lang="de-DE" b="0" dirty="0" err="1">
                <a:effectLst/>
              </a:rPr>
              <a:t>data</a:t>
            </a:r>
            <a:r>
              <a:rPr lang="de-DE" b="0" dirty="0">
                <a:effectLst/>
              </a:rPr>
              <a:t> in </a:t>
            </a:r>
            <a:r>
              <a:rPr lang="de-DE" b="0" dirty="0" err="1">
                <a:effectLst/>
              </a:rPr>
              <a:t>social</a:t>
            </a:r>
            <a:r>
              <a:rPr lang="de-DE" b="0" dirty="0">
                <a:effectLst/>
              </a:rPr>
              <a:t> </a:t>
            </a:r>
            <a:r>
              <a:rPr lang="de-DE" b="0" dirty="0" err="1">
                <a:effectLst/>
              </a:rPr>
              <a:t>change</a:t>
            </a:r>
            <a:r>
              <a:rPr lang="de-DE" b="0" dirty="0">
                <a:effectLst/>
              </a:rPr>
              <a:t> </a:t>
            </a:r>
            <a:r>
              <a:rPr lang="de-DE" b="0" dirty="0" err="1">
                <a:effectLst/>
              </a:rPr>
              <a:t>work</a:t>
            </a:r>
            <a:r>
              <a:rPr lang="de-DE" b="0" dirty="0">
                <a:effectLst/>
              </a:rPr>
              <a:t>, </a:t>
            </a:r>
            <a:r>
              <a:rPr lang="de-DE" b="0" dirty="0" err="1">
                <a:effectLst/>
              </a:rPr>
              <a:t>establishes</a:t>
            </a:r>
            <a:r>
              <a:rPr lang="de-DE" b="0" dirty="0">
                <a:effectLst/>
              </a:rPr>
              <a:t> </a:t>
            </a:r>
            <a:r>
              <a:rPr lang="de-DE" b="0" dirty="0" err="1">
                <a:effectLst/>
              </a:rPr>
              <a:t>best</a:t>
            </a:r>
            <a:r>
              <a:rPr lang="de-DE" b="0" dirty="0">
                <a:effectLst/>
              </a:rPr>
              <a:t> </a:t>
            </a:r>
            <a:r>
              <a:rPr lang="de-DE" b="0" dirty="0" err="1">
                <a:effectLst/>
              </a:rPr>
              <a:t>practices</a:t>
            </a:r>
            <a:r>
              <a:rPr lang="de-DE" b="0" dirty="0">
                <a:effectLst/>
              </a:rPr>
              <a:t>, </a:t>
            </a:r>
            <a:r>
              <a:rPr lang="de-DE" b="0" dirty="0" err="1">
                <a:effectLst/>
              </a:rPr>
              <a:t>and</a:t>
            </a:r>
            <a:r>
              <a:rPr lang="de-DE" b="0" dirty="0">
                <a:effectLst/>
              </a:rPr>
              <a:t> </a:t>
            </a:r>
            <a:r>
              <a:rPr lang="de-DE" b="0" dirty="0" err="1">
                <a:effectLst/>
              </a:rPr>
              <a:t>shares</a:t>
            </a:r>
            <a:r>
              <a:rPr lang="de-DE" b="0" dirty="0">
                <a:effectLst/>
              </a:rPr>
              <a:t> </a:t>
            </a:r>
            <a:r>
              <a:rPr lang="de-DE" b="0" dirty="0" err="1">
                <a:effectLst/>
              </a:rPr>
              <a:t>approaches</a:t>
            </a:r>
            <a:r>
              <a:rPr lang="de-DE" b="0" dirty="0">
                <a:effectLst/>
              </a:rPr>
              <a:t> </a:t>
            </a:r>
            <a:r>
              <a:rPr lang="de-DE" b="0" dirty="0" err="1">
                <a:effectLst/>
              </a:rPr>
              <a:t>between</a:t>
            </a:r>
            <a:r>
              <a:rPr lang="de-DE" b="0" dirty="0">
                <a:effectLst/>
              </a:rPr>
              <a:t> </a:t>
            </a:r>
            <a:r>
              <a:rPr lang="de-DE" b="0" dirty="0" err="1">
                <a:effectLst/>
              </a:rPr>
              <a:t>leading</a:t>
            </a:r>
            <a:r>
              <a:rPr lang="de-DE" b="0" dirty="0">
                <a:effectLst/>
              </a:rPr>
              <a:t> </a:t>
            </a:r>
            <a:r>
              <a:rPr lang="de-DE" b="0" dirty="0" err="1">
                <a:effectLst/>
              </a:rPr>
              <a:t>thinkers</a:t>
            </a:r>
            <a:r>
              <a:rPr lang="de-DE" b="0" dirty="0">
                <a:effectLst/>
              </a:rPr>
              <a:t> </a:t>
            </a:r>
            <a:r>
              <a:rPr lang="de-DE" b="0" dirty="0" err="1">
                <a:effectLst/>
              </a:rPr>
              <a:t>and</a:t>
            </a:r>
            <a:r>
              <a:rPr lang="de-DE" b="0" dirty="0">
                <a:effectLst/>
              </a:rPr>
              <a:t> </a:t>
            </a:r>
            <a:r>
              <a:rPr lang="de-DE" b="0" dirty="0" err="1">
                <a:effectLst/>
              </a:rPr>
              <a:t>doers</a:t>
            </a:r>
            <a:r>
              <a:rPr lang="de-DE" b="0" dirty="0">
                <a:effectLst/>
              </a:rPr>
              <a:t> </a:t>
            </a:r>
            <a:r>
              <a:rPr lang="de-DE" b="0" dirty="0" err="1">
                <a:effectLst/>
              </a:rPr>
              <a:t>from</a:t>
            </a:r>
            <a:r>
              <a:rPr lang="de-DE" b="0" dirty="0">
                <a:effectLst/>
              </a:rPr>
              <a:t> different </a:t>
            </a:r>
            <a:r>
              <a:rPr lang="de-DE" b="0" dirty="0" err="1">
                <a:effectLst/>
              </a:rPr>
              <a:t>sectors</a:t>
            </a:r>
            <a:r>
              <a:rPr lang="de-DE" b="0" dirty="0">
                <a:effectLst/>
              </a:rPr>
              <a:t>. </a:t>
            </a:r>
            <a:r>
              <a:rPr lang="de-DE" b="0" dirty="0" err="1">
                <a:effectLst/>
              </a:rPr>
              <a:t>It</a:t>
            </a:r>
            <a:r>
              <a:rPr lang="de-DE" b="0" dirty="0">
                <a:effectLst/>
              </a:rPr>
              <a:t> </a:t>
            </a:r>
            <a:r>
              <a:rPr lang="de-DE" b="0" dirty="0" err="1">
                <a:effectLst/>
              </a:rPr>
              <a:t>has</a:t>
            </a:r>
            <a:r>
              <a:rPr lang="de-DE" b="0" dirty="0">
                <a:effectLst/>
              </a:rPr>
              <a:t> also </a:t>
            </a:r>
            <a:r>
              <a:rPr lang="de-DE" b="0" dirty="0" err="1">
                <a:effectLst/>
              </a:rPr>
              <a:t>published</a:t>
            </a:r>
            <a:r>
              <a:rPr lang="de-DE" b="0" dirty="0">
                <a:effectLst/>
              </a:rPr>
              <a:t> „The Hand-Book </a:t>
            </a:r>
            <a:r>
              <a:rPr lang="de-DE" b="0" dirty="0" err="1">
                <a:effectLst/>
              </a:rPr>
              <a:t>of</a:t>
            </a:r>
            <a:r>
              <a:rPr lang="de-DE" b="0" dirty="0">
                <a:effectLst/>
              </a:rPr>
              <a:t> </a:t>
            </a:r>
            <a:r>
              <a:rPr lang="de-DE" b="0" dirty="0" err="1">
                <a:effectLst/>
              </a:rPr>
              <a:t>the</a:t>
            </a:r>
            <a:r>
              <a:rPr lang="de-DE" b="0" dirty="0">
                <a:effectLst/>
              </a:rPr>
              <a:t> Modern Development </a:t>
            </a:r>
            <a:r>
              <a:rPr lang="de-DE" b="0" dirty="0" err="1">
                <a:effectLst/>
              </a:rPr>
              <a:t>Specialist</a:t>
            </a:r>
            <a:r>
              <a:rPr lang="de-DE" b="0" dirty="0">
                <a:effectLst/>
              </a:rPr>
              <a:t>“. </a:t>
            </a:r>
            <a:r>
              <a:rPr lang="de-DE" b="0" dirty="0" err="1">
                <a:effectLst/>
              </a:rPr>
              <a:t>Illustrated</a:t>
            </a:r>
            <a:r>
              <a:rPr lang="de-DE" b="0" dirty="0">
                <a:effectLst/>
              </a:rPr>
              <a:t> Guide </a:t>
            </a:r>
            <a:r>
              <a:rPr lang="de-DE" b="0" dirty="0" err="1">
                <a:effectLst/>
              </a:rPr>
              <a:t>to</a:t>
            </a:r>
            <a:r>
              <a:rPr lang="de-DE" b="0" dirty="0">
                <a:effectLst/>
              </a:rPr>
              <a:t> </a:t>
            </a:r>
            <a:r>
              <a:rPr lang="de-DE" b="0" dirty="0" err="1">
                <a:effectLst/>
              </a:rPr>
              <a:t>Responsible</a:t>
            </a:r>
            <a:r>
              <a:rPr lang="de-DE" b="0" dirty="0">
                <a:effectLst/>
              </a:rPr>
              <a:t> Data </a:t>
            </a:r>
            <a:r>
              <a:rPr lang="de-DE" b="0" dirty="0" err="1">
                <a:effectLst/>
              </a:rPr>
              <a:t>Usage</a:t>
            </a:r>
            <a:r>
              <a:rPr lang="de-DE" b="0" dirty="0">
                <a:effectLst/>
              </a:rPr>
              <a:t>, </a:t>
            </a:r>
            <a:r>
              <a:rPr lang="de-DE" b="0" dirty="0" err="1">
                <a:effectLst/>
              </a:rPr>
              <a:t>Manners</a:t>
            </a:r>
            <a:r>
              <a:rPr lang="de-DE" b="0" dirty="0">
                <a:effectLst/>
              </a:rPr>
              <a:t> &amp; General </a:t>
            </a:r>
            <a:r>
              <a:rPr lang="de-DE" b="0" dirty="0" err="1">
                <a:effectLst/>
              </a:rPr>
              <a:t>Deportment</a:t>
            </a:r>
            <a:r>
              <a:rPr lang="de-DE" b="0" dirty="0">
                <a:effectLst/>
              </a:rPr>
              <a:t>.</a:t>
            </a:r>
          </a:p>
          <a:p>
            <a:endParaRPr lang="de-DE" b="0" dirty="0">
              <a:effectLst/>
            </a:endParaRPr>
          </a:p>
          <a:p>
            <a:r>
              <a:rPr lang="de-DE" b="0" dirty="0" err="1">
                <a:effectLst/>
              </a:rPr>
              <a:t>About</a:t>
            </a:r>
            <a:r>
              <a:rPr lang="de-DE" b="0" baseline="0" dirty="0">
                <a:effectLst/>
              </a:rPr>
              <a:t> </a:t>
            </a:r>
            <a:r>
              <a:rPr lang="de-DE" b="0" baseline="0" dirty="0" err="1">
                <a:effectLst/>
              </a:rPr>
              <a:t>the</a:t>
            </a:r>
            <a:r>
              <a:rPr lang="de-DE" b="0" baseline="0" dirty="0">
                <a:effectLst/>
              </a:rPr>
              <a:t> Engine </a:t>
            </a:r>
            <a:r>
              <a:rPr lang="de-DE" b="0" baseline="0" dirty="0" err="1">
                <a:effectLst/>
              </a:rPr>
              <a:t>Room</a:t>
            </a:r>
            <a:r>
              <a:rPr lang="de-DE" b="0" baseline="0" dirty="0">
                <a:effectLst/>
              </a:rPr>
              <a:t>: </a:t>
            </a:r>
            <a:endParaRPr lang="de-DE" b="0" dirty="0">
              <a:effectLst/>
            </a:endParaRPr>
          </a:p>
          <a:p>
            <a:r>
              <a:rPr lang="de-DE" dirty="0"/>
              <a:t>The </a:t>
            </a:r>
            <a:r>
              <a:rPr lang="de-DE" dirty="0" err="1"/>
              <a:t>responsible</a:t>
            </a:r>
            <a:r>
              <a:rPr lang="de-DE" dirty="0"/>
              <a:t> </a:t>
            </a:r>
            <a:r>
              <a:rPr lang="de-DE" dirty="0" err="1"/>
              <a:t>data</a:t>
            </a:r>
            <a:r>
              <a:rPr lang="de-DE" dirty="0"/>
              <a:t> </a:t>
            </a:r>
            <a:r>
              <a:rPr lang="de-DE" dirty="0" err="1"/>
              <a:t>community</a:t>
            </a:r>
            <a:r>
              <a:rPr lang="de-DE" dirty="0"/>
              <a:t> was </a:t>
            </a:r>
            <a:r>
              <a:rPr lang="de-DE" dirty="0" err="1"/>
              <a:t>first</a:t>
            </a:r>
            <a:r>
              <a:rPr lang="de-DE" dirty="0"/>
              <a:t> </a:t>
            </a:r>
            <a:r>
              <a:rPr lang="de-DE" dirty="0" err="1"/>
              <a:t>convened</a:t>
            </a:r>
            <a:r>
              <a:rPr lang="de-DE" dirty="0"/>
              <a:t> </a:t>
            </a:r>
            <a:r>
              <a:rPr lang="de-DE" dirty="0" err="1"/>
              <a:t>by</a:t>
            </a:r>
            <a:r>
              <a:rPr lang="de-DE" dirty="0"/>
              <a:t> The Engine </a:t>
            </a:r>
            <a:r>
              <a:rPr lang="de-DE" dirty="0" err="1"/>
              <a:t>Room</a:t>
            </a:r>
            <a:r>
              <a:rPr lang="de-DE" dirty="0"/>
              <a:t>, </a:t>
            </a:r>
            <a:r>
              <a:rPr lang="de-DE" dirty="0" err="1"/>
              <a:t>alongside</a:t>
            </a:r>
            <a:r>
              <a:rPr lang="de-DE" dirty="0"/>
              <a:t> a </a:t>
            </a:r>
            <a:r>
              <a:rPr lang="de-DE" dirty="0" err="1"/>
              <a:t>number</a:t>
            </a:r>
            <a:r>
              <a:rPr lang="de-DE" dirty="0"/>
              <a:t> </a:t>
            </a:r>
            <a:r>
              <a:rPr lang="de-DE" dirty="0" err="1"/>
              <a:t>of</a:t>
            </a:r>
            <a:r>
              <a:rPr lang="de-DE" dirty="0"/>
              <a:t> </a:t>
            </a:r>
            <a:r>
              <a:rPr lang="de-DE" dirty="0" err="1"/>
              <a:t>partners</a:t>
            </a:r>
            <a:r>
              <a:rPr lang="de-DE" dirty="0"/>
              <a:t> – most </a:t>
            </a:r>
            <a:r>
              <a:rPr lang="de-DE" dirty="0" err="1"/>
              <a:t>notably</a:t>
            </a:r>
            <a:r>
              <a:rPr lang="de-DE" dirty="0"/>
              <a:t> Aspiration Tech – </a:t>
            </a:r>
            <a:r>
              <a:rPr lang="de-DE" dirty="0" err="1"/>
              <a:t>who</a:t>
            </a:r>
            <a:r>
              <a:rPr lang="de-DE" dirty="0"/>
              <a:t> </a:t>
            </a:r>
            <a:r>
              <a:rPr lang="de-DE" dirty="0" err="1"/>
              <a:t>helped</a:t>
            </a:r>
            <a:r>
              <a:rPr lang="de-DE" dirty="0"/>
              <a:t> design </a:t>
            </a:r>
            <a:r>
              <a:rPr lang="de-DE" dirty="0" err="1"/>
              <a:t>and</a:t>
            </a:r>
            <a:r>
              <a:rPr lang="de-DE" dirty="0"/>
              <a:t> </a:t>
            </a:r>
            <a:r>
              <a:rPr lang="de-DE" dirty="0" err="1"/>
              <a:t>lead</a:t>
            </a:r>
            <a:r>
              <a:rPr lang="de-DE" dirty="0"/>
              <a:t> </a:t>
            </a:r>
            <a:r>
              <a:rPr lang="de-DE" dirty="0" err="1"/>
              <a:t>the</a:t>
            </a:r>
            <a:r>
              <a:rPr lang="de-DE" dirty="0"/>
              <a:t> </a:t>
            </a:r>
            <a:r>
              <a:rPr lang="de-DE" dirty="0" err="1"/>
              <a:t>first</a:t>
            </a:r>
            <a:r>
              <a:rPr lang="de-DE" dirty="0"/>
              <a:t> </a:t>
            </a:r>
            <a:r>
              <a:rPr lang="de-DE" dirty="0" err="1"/>
              <a:t>Responsible</a:t>
            </a:r>
            <a:r>
              <a:rPr lang="de-DE" dirty="0"/>
              <a:t> Data Forum </a:t>
            </a:r>
            <a:r>
              <a:rPr lang="de-DE" dirty="0" err="1"/>
              <a:t>kick-off</a:t>
            </a:r>
            <a:r>
              <a:rPr lang="de-DE" dirty="0"/>
              <a:t> </a:t>
            </a:r>
            <a:r>
              <a:rPr lang="de-DE" dirty="0" err="1"/>
              <a:t>event</a:t>
            </a:r>
            <a:r>
              <a:rPr lang="de-DE" dirty="0"/>
              <a:t> in 2014. </a:t>
            </a:r>
            <a:r>
              <a:rPr lang="de-DE" dirty="0" err="1"/>
              <a:t>Since</a:t>
            </a:r>
            <a:r>
              <a:rPr lang="de-DE" dirty="0"/>
              <a:t> </a:t>
            </a:r>
            <a:r>
              <a:rPr lang="de-DE" dirty="0" err="1"/>
              <a:t>then</a:t>
            </a:r>
            <a:r>
              <a:rPr lang="de-DE" dirty="0"/>
              <a:t>, diverse </a:t>
            </a:r>
            <a:r>
              <a:rPr lang="de-DE" dirty="0" err="1"/>
              <a:t>institutions</a:t>
            </a:r>
            <a:r>
              <a:rPr lang="de-DE" dirty="0"/>
              <a:t> </a:t>
            </a:r>
            <a:r>
              <a:rPr lang="de-DE" dirty="0" err="1"/>
              <a:t>and</a:t>
            </a:r>
            <a:r>
              <a:rPr lang="de-DE" dirty="0"/>
              <a:t> </a:t>
            </a:r>
            <a:r>
              <a:rPr lang="de-DE" dirty="0" err="1"/>
              <a:t>individuals</a:t>
            </a:r>
            <a:r>
              <a:rPr lang="de-DE" dirty="0"/>
              <a:t> </a:t>
            </a:r>
            <a:r>
              <a:rPr lang="de-DE" dirty="0" err="1"/>
              <a:t>have</a:t>
            </a:r>
            <a:r>
              <a:rPr lang="de-DE" dirty="0"/>
              <a:t> </a:t>
            </a:r>
            <a:r>
              <a:rPr lang="de-DE" dirty="0" err="1"/>
              <a:t>pioneered</a:t>
            </a:r>
            <a:r>
              <a:rPr lang="de-DE" dirty="0"/>
              <a:t> </a:t>
            </a:r>
            <a:r>
              <a:rPr lang="de-DE" dirty="0" err="1"/>
              <a:t>responsible</a:t>
            </a:r>
            <a:r>
              <a:rPr lang="de-DE" dirty="0"/>
              <a:t> </a:t>
            </a:r>
            <a:r>
              <a:rPr lang="de-DE" dirty="0" err="1"/>
              <a:t>data</a:t>
            </a:r>
            <a:r>
              <a:rPr lang="de-DE" dirty="0"/>
              <a:t> </a:t>
            </a:r>
            <a:r>
              <a:rPr lang="de-DE" dirty="0" err="1"/>
              <a:t>practice</a:t>
            </a:r>
            <a:r>
              <a:rPr lang="de-DE" dirty="0"/>
              <a:t> in </a:t>
            </a:r>
            <a:r>
              <a:rPr lang="de-DE" dirty="0" err="1"/>
              <a:t>their</a:t>
            </a:r>
            <a:r>
              <a:rPr lang="de-DE" dirty="0"/>
              <a:t> </a:t>
            </a:r>
            <a:r>
              <a:rPr lang="de-DE" dirty="0" err="1"/>
              <a:t>own</a:t>
            </a:r>
            <a:r>
              <a:rPr lang="de-DE" dirty="0"/>
              <a:t> </a:t>
            </a:r>
            <a:r>
              <a:rPr lang="de-DE" dirty="0" err="1"/>
              <a:t>work</a:t>
            </a:r>
            <a:r>
              <a:rPr lang="de-DE" dirty="0"/>
              <a:t> </a:t>
            </a:r>
            <a:r>
              <a:rPr lang="de-DE" dirty="0" err="1"/>
              <a:t>and</a:t>
            </a:r>
            <a:r>
              <a:rPr lang="de-DE" dirty="0"/>
              <a:t> </a:t>
            </a:r>
            <a:r>
              <a:rPr lang="de-DE" dirty="0" err="1"/>
              <a:t>within</a:t>
            </a:r>
            <a:r>
              <a:rPr lang="de-DE" dirty="0"/>
              <a:t> </a:t>
            </a:r>
            <a:r>
              <a:rPr lang="de-DE" dirty="0" err="1"/>
              <a:t>their</a:t>
            </a:r>
            <a:r>
              <a:rPr lang="de-DE" dirty="0"/>
              <a:t> </a:t>
            </a:r>
            <a:r>
              <a:rPr lang="de-DE" dirty="0" err="1"/>
              <a:t>communities</a:t>
            </a:r>
            <a:r>
              <a:rPr lang="de-DE" dirty="0"/>
              <a:t>. This </a:t>
            </a:r>
            <a:r>
              <a:rPr lang="de-DE" dirty="0" err="1"/>
              <a:t>decentralised</a:t>
            </a:r>
            <a:r>
              <a:rPr lang="de-DE" dirty="0"/>
              <a:t> </a:t>
            </a:r>
            <a:r>
              <a:rPr lang="de-DE" dirty="0" err="1"/>
              <a:t>effort</a:t>
            </a:r>
            <a:r>
              <a:rPr lang="de-DE" dirty="0"/>
              <a:t> </a:t>
            </a:r>
            <a:r>
              <a:rPr lang="de-DE" dirty="0" err="1"/>
              <a:t>has</a:t>
            </a:r>
            <a:r>
              <a:rPr lang="de-DE" dirty="0"/>
              <a:t> </a:t>
            </a:r>
            <a:r>
              <a:rPr lang="de-DE" dirty="0" err="1"/>
              <a:t>played</a:t>
            </a:r>
            <a:r>
              <a:rPr lang="de-DE" dirty="0"/>
              <a:t> a </a:t>
            </a:r>
            <a:r>
              <a:rPr lang="de-DE" dirty="0" err="1"/>
              <a:t>huge</a:t>
            </a:r>
            <a:r>
              <a:rPr lang="de-DE" dirty="0"/>
              <a:t> </a:t>
            </a:r>
            <a:r>
              <a:rPr lang="de-DE" dirty="0" err="1"/>
              <a:t>role</a:t>
            </a:r>
            <a:r>
              <a:rPr lang="de-DE" dirty="0"/>
              <a:t> in </a:t>
            </a:r>
            <a:r>
              <a:rPr lang="de-DE" dirty="0" err="1"/>
              <a:t>evolving</a:t>
            </a:r>
            <a:r>
              <a:rPr lang="de-DE" dirty="0"/>
              <a:t> </a:t>
            </a:r>
            <a:r>
              <a:rPr lang="de-DE" dirty="0" err="1"/>
              <a:t>key</a:t>
            </a:r>
            <a:r>
              <a:rPr lang="de-DE" dirty="0"/>
              <a:t> </a:t>
            </a:r>
            <a:r>
              <a:rPr lang="de-DE" dirty="0" err="1"/>
              <a:t>concepts</a:t>
            </a:r>
            <a:r>
              <a:rPr lang="de-DE" dirty="0"/>
              <a:t> </a:t>
            </a:r>
            <a:r>
              <a:rPr lang="de-DE" dirty="0" err="1"/>
              <a:t>and</a:t>
            </a:r>
            <a:r>
              <a:rPr lang="de-DE" dirty="0"/>
              <a:t> </a:t>
            </a:r>
            <a:r>
              <a:rPr lang="de-DE" dirty="0" err="1"/>
              <a:t>practices</a:t>
            </a:r>
            <a:r>
              <a:rPr lang="de-DE" dirty="0"/>
              <a:t>.</a:t>
            </a:r>
          </a:p>
          <a:p>
            <a:r>
              <a:rPr lang="de-DE" dirty="0"/>
              <a:t>The Engine </a:t>
            </a:r>
            <a:r>
              <a:rPr lang="de-DE" dirty="0" err="1"/>
              <a:t>Room</a:t>
            </a:r>
            <a:r>
              <a:rPr lang="de-DE" dirty="0"/>
              <a:t> </a:t>
            </a:r>
            <a:r>
              <a:rPr lang="de-DE" dirty="0" err="1"/>
              <a:t>act</a:t>
            </a:r>
            <a:r>
              <a:rPr lang="de-DE" dirty="0"/>
              <a:t> </a:t>
            </a:r>
            <a:r>
              <a:rPr lang="de-DE" dirty="0" err="1"/>
              <a:t>as</a:t>
            </a:r>
            <a:r>
              <a:rPr lang="de-DE" dirty="0"/>
              <a:t> </a:t>
            </a:r>
            <a:r>
              <a:rPr lang="de-DE" dirty="0" err="1"/>
              <a:t>responsible</a:t>
            </a:r>
            <a:r>
              <a:rPr lang="de-DE" dirty="0"/>
              <a:t> </a:t>
            </a:r>
            <a:r>
              <a:rPr lang="de-DE" dirty="0" err="1"/>
              <a:t>data</a:t>
            </a:r>
            <a:r>
              <a:rPr lang="de-DE" dirty="0"/>
              <a:t> </a:t>
            </a:r>
            <a:r>
              <a:rPr lang="de-DE" dirty="0" err="1"/>
              <a:t>community</a:t>
            </a:r>
            <a:r>
              <a:rPr lang="de-DE" dirty="0"/>
              <a:t> </a:t>
            </a:r>
            <a:r>
              <a:rPr lang="de-DE" dirty="0" err="1"/>
              <a:t>stewards</a:t>
            </a:r>
            <a:r>
              <a:rPr lang="de-DE" dirty="0"/>
              <a:t>. This </a:t>
            </a:r>
            <a:r>
              <a:rPr lang="de-DE" dirty="0" err="1"/>
              <a:t>includes</a:t>
            </a:r>
            <a:r>
              <a:rPr lang="de-DE" dirty="0"/>
              <a:t> </a:t>
            </a:r>
            <a:r>
              <a:rPr lang="de-DE" dirty="0" err="1"/>
              <a:t>maintaining</a:t>
            </a:r>
            <a:r>
              <a:rPr lang="de-DE" dirty="0"/>
              <a:t> </a:t>
            </a:r>
            <a:r>
              <a:rPr lang="de-DE" dirty="0" err="1"/>
              <a:t>this</a:t>
            </a:r>
            <a:r>
              <a:rPr lang="de-DE" dirty="0"/>
              <a:t> </a:t>
            </a:r>
            <a:r>
              <a:rPr lang="de-DE" dirty="0" err="1"/>
              <a:t>site</a:t>
            </a:r>
            <a:r>
              <a:rPr lang="de-DE" dirty="0"/>
              <a:t> </a:t>
            </a:r>
            <a:r>
              <a:rPr lang="de-DE" dirty="0" err="1"/>
              <a:t>and</a:t>
            </a:r>
            <a:r>
              <a:rPr lang="de-DE" dirty="0"/>
              <a:t> </a:t>
            </a:r>
            <a:r>
              <a:rPr lang="de-DE" dirty="0" err="1"/>
              <a:t>moderating</a:t>
            </a:r>
            <a:r>
              <a:rPr lang="de-DE" dirty="0"/>
              <a:t> </a:t>
            </a:r>
            <a:r>
              <a:rPr lang="de-DE" dirty="0" err="1"/>
              <a:t>discussions</a:t>
            </a:r>
            <a:r>
              <a:rPr lang="de-DE" dirty="0"/>
              <a:t> on </a:t>
            </a:r>
            <a:r>
              <a:rPr lang="de-DE" dirty="0" err="1"/>
              <a:t>the</a:t>
            </a:r>
            <a:r>
              <a:rPr lang="de-DE" dirty="0"/>
              <a:t> </a:t>
            </a:r>
            <a:r>
              <a:rPr lang="de-DE" dirty="0" err="1"/>
              <a:t>mailing</a:t>
            </a:r>
            <a:r>
              <a:rPr lang="de-DE" dirty="0"/>
              <a:t> </a:t>
            </a:r>
            <a:r>
              <a:rPr lang="de-DE" dirty="0" err="1"/>
              <a:t>list</a:t>
            </a:r>
            <a:r>
              <a:rPr lang="de-DE" dirty="0"/>
              <a:t>. </a:t>
            </a:r>
            <a:r>
              <a:rPr lang="de-DE" dirty="0" err="1"/>
              <a:t>Various</a:t>
            </a:r>
            <a:r>
              <a:rPr lang="de-DE" dirty="0"/>
              <a:t> </a:t>
            </a:r>
            <a:r>
              <a:rPr lang="de-DE" dirty="0" err="1"/>
              <a:t>community</a:t>
            </a:r>
            <a:r>
              <a:rPr lang="de-DE" dirty="0"/>
              <a:t> </a:t>
            </a:r>
            <a:r>
              <a:rPr lang="de-DE" dirty="0" err="1"/>
              <a:t>partners</a:t>
            </a:r>
            <a:r>
              <a:rPr lang="de-DE" dirty="0"/>
              <a:t> </a:t>
            </a:r>
            <a:r>
              <a:rPr lang="de-DE" dirty="0" err="1"/>
              <a:t>set</a:t>
            </a:r>
            <a:r>
              <a:rPr lang="de-DE" dirty="0"/>
              <a:t> </a:t>
            </a:r>
            <a:r>
              <a:rPr lang="de-DE" dirty="0" err="1"/>
              <a:t>up</a:t>
            </a:r>
            <a:r>
              <a:rPr lang="de-DE" dirty="0"/>
              <a:t> </a:t>
            </a:r>
            <a:r>
              <a:rPr lang="de-DE" dirty="0" err="1"/>
              <a:t>responsible</a:t>
            </a:r>
            <a:r>
              <a:rPr lang="de-DE" dirty="0"/>
              <a:t> </a:t>
            </a:r>
            <a:r>
              <a:rPr lang="de-DE" dirty="0" err="1"/>
              <a:t>data</a:t>
            </a:r>
            <a:r>
              <a:rPr lang="de-DE" dirty="0"/>
              <a:t> </a:t>
            </a:r>
            <a:r>
              <a:rPr lang="de-DE" dirty="0" err="1"/>
              <a:t>events</a:t>
            </a:r>
            <a:r>
              <a:rPr lang="de-DE" dirty="0"/>
              <a:t>, </a:t>
            </a:r>
            <a:r>
              <a:rPr lang="de-DE" dirty="0" err="1"/>
              <a:t>organise</a:t>
            </a:r>
            <a:r>
              <a:rPr lang="de-DE" dirty="0"/>
              <a:t> </a:t>
            </a:r>
            <a:r>
              <a:rPr lang="de-DE" dirty="0" err="1"/>
              <a:t>calls</a:t>
            </a:r>
            <a:r>
              <a:rPr lang="de-DE" dirty="0"/>
              <a:t> </a:t>
            </a:r>
            <a:r>
              <a:rPr lang="de-DE" dirty="0" err="1"/>
              <a:t>and</a:t>
            </a:r>
            <a:r>
              <a:rPr lang="de-DE" dirty="0"/>
              <a:t> </a:t>
            </a:r>
            <a:r>
              <a:rPr lang="de-DE" dirty="0" err="1"/>
              <a:t>develop</a:t>
            </a:r>
            <a:r>
              <a:rPr lang="de-DE" dirty="0"/>
              <a:t> </a:t>
            </a:r>
            <a:r>
              <a:rPr lang="de-DE" dirty="0" err="1"/>
              <a:t>resources</a:t>
            </a:r>
            <a:r>
              <a:rPr lang="de-DE" dirty="0"/>
              <a:t>. </a:t>
            </a:r>
            <a:r>
              <a:rPr lang="de-DE" dirty="0" err="1"/>
              <a:t>You</a:t>
            </a:r>
            <a:r>
              <a:rPr lang="de-DE" dirty="0"/>
              <a:t> </a:t>
            </a:r>
            <a:r>
              <a:rPr lang="de-DE" dirty="0" err="1"/>
              <a:t>can</a:t>
            </a:r>
            <a:r>
              <a:rPr lang="de-DE" dirty="0"/>
              <a:t> find </a:t>
            </a:r>
            <a:r>
              <a:rPr lang="de-DE" dirty="0" err="1"/>
              <a:t>their</a:t>
            </a:r>
            <a:r>
              <a:rPr lang="de-DE" dirty="0"/>
              <a:t> </a:t>
            </a:r>
            <a:r>
              <a:rPr lang="de-DE" dirty="0" err="1"/>
              <a:t>work</a:t>
            </a:r>
            <a:r>
              <a:rPr lang="de-DE" dirty="0"/>
              <a:t> </a:t>
            </a:r>
            <a:r>
              <a:rPr lang="de-DE" dirty="0" err="1"/>
              <a:t>outlined</a:t>
            </a:r>
            <a:r>
              <a:rPr lang="de-DE" dirty="0"/>
              <a:t> </a:t>
            </a:r>
            <a:r>
              <a:rPr lang="de-DE" dirty="0" err="1"/>
              <a:t>below</a:t>
            </a:r>
            <a:r>
              <a:rPr lang="de-DE" dirty="0"/>
              <a:t>.</a:t>
            </a:r>
          </a:p>
          <a:p>
            <a:endParaRPr lang="en-GB" dirty="0"/>
          </a:p>
          <a:p>
            <a:r>
              <a:rPr lang="en-GB" dirty="0"/>
              <a:t>https://the-engine-</a:t>
            </a:r>
            <a:r>
              <a:rPr lang="en-GB" dirty="0" err="1"/>
              <a:t>room.github.io</a:t>
            </a:r>
            <a:r>
              <a:rPr lang="en-GB" dirty="0"/>
              <a:t>/responsible-data-handbook/</a:t>
            </a:r>
          </a:p>
        </p:txBody>
      </p:sp>
      <p:sp>
        <p:nvSpPr>
          <p:cNvPr id="4" name="Foliennummernplatzhalter 3"/>
          <p:cNvSpPr>
            <a:spLocks noGrp="1"/>
          </p:cNvSpPr>
          <p:nvPr>
            <p:ph type="sldNum" sz="quarter" idx="10"/>
          </p:nvPr>
        </p:nvSpPr>
        <p:spPr/>
        <p:txBody>
          <a:bodyPr/>
          <a:lstStyle/>
          <a:p>
            <a:fld id="{C73E5142-0628-4B72-B7AA-0B514D5F823B}" type="slidenum">
              <a:rPr lang="en-GB" altLang="de-DE" smtClean="0"/>
              <a:pPr/>
              <a:t>15</a:t>
            </a:fld>
            <a:endParaRPr lang="en-GB" altLang="de-DE"/>
          </a:p>
        </p:txBody>
      </p:sp>
    </p:spTree>
    <p:extLst>
      <p:ext uri="{BB962C8B-B14F-4D97-AF65-F5344CB8AC3E}">
        <p14:creationId xmlns:p14="http://schemas.microsoft.com/office/powerpoint/2010/main" val="17630408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dirty="0">
                <a:latin typeface="Arial"/>
                <a:cs typeface="Arial"/>
              </a:rPr>
              <a:t>Background:</a:t>
            </a:r>
          </a:p>
          <a:p>
            <a:pPr marL="302249" indent="-302249">
              <a:buFontTx/>
              <a:buChar char="-"/>
            </a:pPr>
            <a:r>
              <a:rPr lang="en-US" b="1" dirty="0">
                <a:effectLst/>
                <a:latin typeface="Arial" panose="020B0604020202020204" pitchFamily="34" charset="0"/>
              </a:rPr>
              <a:t>Data innovation </a:t>
            </a:r>
            <a:r>
              <a:rPr lang="en-US" dirty="0">
                <a:effectLst/>
                <a:latin typeface="Arial" panose="020B0604020202020204" pitchFamily="34" charset="0"/>
              </a:rPr>
              <a:t>is the use of new or non-traditional data sources and methods to gain a more nuanced understanding of development challenges. </a:t>
            </a:r>
          </a:p>
          <a:p>
            <a:pPr marL="302249" indent="-302249">
              <a:buFontTx/>
              <a:buChar char="-"/>
            </a:pPr>
            <a:r>
              <a:rPr lang="en-US" dirty="0">
                <a:effectLst/>
                <a:latin typeface="Arial" panose="020B0604020202020204" pitchFamily="34" charset="0"/>
              </a:rPr>
              <a:t>It often combines non-traditional with traditional sources of data, such as household surveys, to reframe issues and shed new light on seemingly intractable problems. New, or non-traditional data sources may include digital data derived from social media, web content, transaction data, GPS devices (see pp 19 for more). Because combining data sources can provide more complete, more timely, and/or more granular information about an issue, data innovation can open opportunities for more cost- effective interventions, as well as provide entirely new insights that may have been overlooked through traditional approaches</a:t>
            </a:r>
            <a:endParaRPr lang="en-US" dirty="0">
              <a:cs typeface="Arial"/>
            </a:endParaRPr>
          </a:p>
          <a:p>
            <a:endParaRPr lang="en-US" dirty="0">
              <a:cs typeface="Arial"/>
            </a:endParaRPr>
          </a:p>
          <a:p>
            <a:r>
              <a:rPr lang="en-US" dirty="0">
                <a:cs typeface="Arial"/>
              </a:rPr>
              <a:t>Further Examples to be found in: UNDP (2016): </a:t>
            </a:r>
            <a:r>
              <a:rPr lang="en-US" dirty="0">
                <a:effectLst/>
                <a:latin typeface="Arial" panose="020B0604020202020204" pitchFamily="34" charset="0"/>
              </a:rPr>
              <a:t>A GUIDE TO DATA INNOVATION FOR DEVELOPMENT FROM IDEA TO PROOF-OF-CONCEPT</a:t>
            </a:r>
          </a:p>
          <a:p>
            <a:endParaRPr lang="en-US" dirty="0">
              <a:cs typeface="Arial" panose="020B0604020202020204" pitchFamily="34" charset="0"/>
            </a:endParaRPr>
          </a:p>
          <a:p>
            <a:r>
              <a:rPr lang="en-US" b="1" dirty="0">
                <a:latin typeface="Arial"/>
                <a:cs typeface="Arial"/>
              </a:rPr>
              <a:t>Using night-time satellite imagery for poverty measurement</a:t>
            </a:r>
          </a:p>
          <a:p>
            <a:r>
              <a:rPr lang="en-US" dirty="0">
                <a:latin typeface="Arial"/>
                <a:cs typeface="Arial"/>
              </a:rPr>
              <a:t>The UNDP Sudan office set out to test whether satellite data could be used to estimate poverty levels via changing night-time energy consumption. The team used data pulled from night-time satellite imagery, analyzing these illumination values over a two-year period, in conjunction with electric power consumption data provided by the national electricity authority. The proof-of-concept successfully showed that the availability of electricity can be measured from outer space and also reflected the energy poverty prevalent in the country</a:t>
            </a:r>
          </a:p>
          <a:p>
            <a:endParaRPr lang="en-US" b="1" dirty="0">
              <a:cs typeface="Arial" panose="020B0604020202020204" pitchFamily="34" charset="0"/>
            </a:endParaRPr>
          </a:p>
          <a:p>
            <a:r>
              <a:rPr lang="en-US" b="1" dirty="0">
                <a:latin typeface="Arial"/>
                <a:cs typeface="Arial"/>
              </a:rPr>
              <a:t>Weather Prediction models for farming</a:t>
            </a:r>
            <a:endParaRPr lang="en-US" b="1" dirty="0">
              <a:cs typeface="Arial" panose="020B0604020202020204" pitchFamily="34" charset="0"/>
            </a:endParaRPr>
          </a:p>
          <a:p>
            <a:r>
              <a:rPr lang="en-US" dirty="0">
                <a:latin typeface="Arial"/>
                <a:cs typeface="Arial"/>
              </a:rPr>
              <a:t>The challenge to farmers, and the lack of data, comes from unexpected shifts in rainfall and planting seasons. Most agricultural producers rely on historic data, which is increasingly unreliable in a shifting climate. Researcher in Egypt combined data from the sensors network Central Laboratory for Agricultural Climate, and local and international weather station data, a combination that (based on previous successes) proved to reveal insights for decision-makers in the area of water management.</a:t>
            </a:r>
          </a:p>
          <a:p>
            <a:endParaRPr lang="en-US" b="1" dirty="0">
              <a:cs typeface="Arial" panose="020B0604020202020204" pitchFamily="34" charset="0"/>
            </a:endParaRPr>
          </a:p>
          <a:p>
            <a:r>
              <a:rPr lang="en-US" b="1" dirty="0">
                <a:latin typeface="Arial"/>
                <a:cs typeface="Arial"/>
              </a:rPr>
              <a:t>Improvements of Disaster Response Systems</a:t>
            </a:r>
            <a:endParaRPr lang="en-US" b="1" dirty="0">
              <a:cs typeface="Arial" panose="020B0604020202020204" pitchFamily="34" charset="0"/>
            </a:endParaRPr>
          </a:p>
          <a:p>
            <a:r>
              <a:rPr lang="en-US" dirty="0">
                <a:latin typeface="Arial"/>
                <a:cs typeface="Arial"/>
              </a:rPr>
              <a:t>Natural disasters affect hundreds of millions of people worldwide every year. Emergency response efforts depend on the availability of timely information, such as the movement and communication </a:t>
            </a:r>
            <a:r>
              <a:rPr lang="en-US" dirty="0" err="1">
                <a:latin typeface="Arial"/>
                <a:cs typeface="Arial"/>
              </a:rPr>
              <a:t>behaviours</a:t>
            </a:r>
            <a:r>
              <a:rPr lang="en-US" dirty="0">
                <a:latin typeface="Arial"/>
                <a:cs typeface="Arial"/>
              </a:rPr>
              <a:t> of affected populations. As such, analysis of aggregated and anonymized Call Detail Records (CDRs) collected by mobile phone operators can reveal new, real-time insights about human </a:t>
            </a:r>
            <a:r>
              <a:rPr lang="en-US" dirty="0" err="1">
                <a:latin typeface="Arial"/>
                <a:cs typeface="Arial"/>
              </a:rPr>
              <a:t>behaviour</a:t>
            </a:r>
            <a:r>
              <a:rPr lang="en-US" dirty="0">
                <a:latin typeface="Arial"/>
                <a:cs typeface="Arial"/>
              </a:rPr>
              <a:t> during such critical events. By combining mobile phone activity data with remote sensing data it was possible to understand how people communicated during severe flooding in the Mexican state of Tabasco in 2009, in order to explore ways that mobile data can be used to improve disaster response. The representativeness of the research was validated by comparing the mobile data with official population census data.</a:t>
            </a:r>
          </a:p>
          <a:p>
            <a:endParaRPr lang="en-US" dirty="0">
              <a:cs typeface="Arial"/>
            </a:endParaRPr>
          </a:p>
          <a:p>
            <a:endParaRPr lang="en-US" dirty="0">
              <a:latin typeface="Arial"/>
              <a:cs typeface="Arial"/>
            </a:endParaRPr>
          </a:p>
          <a:p>
            <a:r>
              <a:rPr lang="en-US" dirty="0">
                <a:latin typeface="Arial"/>
                <a:cs typeface="Arial"/>
              </a:rPr>
              <a:t>Resources:</a:t>
            </a:r>
          </a:p>
          <a:p>
            <a:r>
              <a:rPr lang="en-US" dirty="0">
                <a:cs typeface="Arial" panose="020B0604020202020204" pitchFamily="34" charset="0"/>
              </a:rPr>
              <a:t>https://www.undp.org/content/dam/undp/library/innovation/UNGP_BigDataGuide2016_%20Web.pdf</a:t>
            </a:r>
          </a:p>
          <a:p>
            <a:r>
              <a:rPr lang="en-US" dirty="0">
                <a:latin typeface="Arial"/>
                <a:cs typeface="Arial"/>
              </a:rPr>
              <a:t>BMZ ICT Toolkit Digitalization: https://www.bmz.de/en/zentrales_downloadarchiv/ikt/Toolkit-Digitalisation-Development-Education-Culture-Media.pdf</a:t>
            </a:r>
            <a:endParaRPr lang="de-DE" dirty="0">
              <a:latin typeface="Arial"/>
              <a:cs typeface="Arial"/>
            </a:endParaRPr>
          </a:p>
          <a:p>
            <a:endParaRPr lang="de-DE"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C73E5142-0628-4B72-B7AA-0B514D5F823B}" type="slidenum">
              <a:rPr lang="en-GB" altLang="de-DE" smtClean="0"/>
              <a:pPr/>
              <a:t>16</a:t>
            </a:fld>
            <a:endParaRPr lang="en-GB" altLang="de-DE"/>
          </a:p>
        </p:txBody>
      </p:sp>
    </p:spTree>
    <p:extLst>
      <p:ext uri="{BB962C8B-B14F-4D97-AF65-F5344CB8AC3E}">
        <p14:creationId xmlns:p14="http://schemas.microsoft.com/office/powerpoint/2010/main" val="15460354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Overall learning goal module 3.2: </a:t>
            </a:r>
            <a:r>
              <a:rPr lang="en-US" sz="1200" kern="1200" dirty="0">
                <a:solidFill>
                  <a:schemeClr val="tx1"/>
                </a:solidFill>
                <a:effectLst/>
                <a:latin typeface="Arial" panose="020B0604020202020204" pitchFamily="34" charset="0"/>
                <a:ea typeface="+mn-ea"/>
                <a:cs typeface="+mn-cs"/>
              </a:rPr>
              <a:t>Data is being harnessed by different stakeholders. This comes with potentials and challenges.</a:t>
            </a:r>
            <a:endParaRPr lang="de-DE" sz="1200" kern="1200" dirty="0">
              <a:solidFill>
                <a:schemeClr val="tx1"/>
              </a:solidFill>
              <a:effectLst/>
              <a:latin typeface="Arial" panose="020B0604020202020204" pitchFamily="34" charset="0"/>
              <a:ea typeface="+mn-ea"/>
              <a:cs typeface="+mn-cs"/>
            </a:endParaRPr>
          </a:p>
          <a:p>
            <a:endParaRPr lang="de-DE" dirty="0">
              <a:cs typeface="Arial"/>
            </a:endParaRPr>
          </a:p>
        </p:txBody>
      </p:sp>
      <p:sp>
        <p:nvSpPr>
          <p:cNvPr id="4" name="Slide Number Placeholder 3"/>
          <p:cNvSpPr>
            <a:spLocks noGrp="1"/>
          </p:cNvSpPr>
          <p:nvPr>
            <p:ph type="sldNum" sz="quarter" idx="5"/>
          </p:nvPr>
        </p:nvSpPr>
        <p:spPr/>
        <p:txBody>
          <a:bodyPr/>
          <a:lstStyle/>
          <a:p>
            <a:fld id="{C73E5142-0628-4B72-B7AA-0B514D5F823B}" type="slidenum">
              <a:rPr lang="en-GB" altLang="de-DE" smtClean="0"/>
              <a:pPr/>
              <a:t>2</a:t>
            </a:fld>
            <a:endParaRPr lang="en-GB" altLang="de-DE"/>
          </a:p>
        </p:txBody>
      </p:sp>
    </p:spTree>
    <p:extLst>
      <p:ext uri="{BB962C8B-B14F-4D97-AF65-F5344CB8AC3E}">
        <p14:creationId xmlns:p14="http://schemas.microsoft.com/office/powerpoint/2010/main" val="38693027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de-DE" sz="2100" b="1" dirty="0">
                <a:latin typeface="Arial"/>
                <a:cs typeface="Arial"/>
              </a:rPr>
              <a:t>Key </a:t>
            </a:r>
            <a:r>
              <a:rPr lang="de-DE" sz="2100" b="1" dirty="0" err="1">
                <a:latin typeface="Arial"/>
                <a:cs typeface="Arial"/>
              </a:rPr>
              <a:t>message</a:t>
            </a:r>
            <a:r>
              <a:rPr lang="de-DE" sz="2100" b="1" dirty="0">
                <a:latin typeface="Arial"/>
                <a:cs typeface="Arial"/>
              </a:rPr>
              <a:t>:</a:t>
            </a:r>
          </a:p>
          <a:p>
            <a:pPr marL="0" marR="0" indent="0" algn="l" defTabSz="914400" rtl="0" eaLnBrk="1" fontAlgn="base" latinLnBrk="0" hangingPunct="1">
              <a:lnSpc>
                <a:spcPct val="100000"/>
              </a:lnSpc>
              <a:spcBef>
                <a:spcPct val="30000"/>
              </a:spcBef>
              <a:spcAft>
                <a:spcPct val="0"/>
              </a:spcAft>
              <a:buClrTx/>
              <a:buSzTx/>
              <a:buFontTx/>
              <a:buNone/>
              <a:tabLst/>
              <a:defRPr/>
            </a:pPr>
            <a:r>
              <a:rPr lang="de-DE" sz="1200" b="0" dirty="0"/>
              <a:t>Data </a:t>
            </a:r>
            <a:r>
              <a:rPr lang="de-DE" sz="1200" b="0" dirty="0" err="1"/>
              <a:t>use</a:t>
            </a:r>
            <a:r>
              <a:rPr lang="de-DE" sz="1200" b="0" dirty="0"/>
              <a:t> </a:t>
            </a:r>
            <a:r>
              <a:rPr lang="de-DE" sz="1200" b="0" dirty="0" err="1"/>
              <a:t>is</a:t>
            </a:r>
            <a:r>
              <a:rPr lang="de-DE" sz="1200" b="0" dirty="0"/>
              <a:t> </a:t>
            </a:r>
            <a:r>
              <a:rPr lang="de-DE" sz="1200" b="0" dirty="0" err="1"/>
              <a:t>valuable</a:t>
            </a:r>
            <a:r>
              <a:rPr lang="de-DE" sz="1200" b="0" dirty="0"/>
              <a:t> </a:t>
            </a:r>
            <a:r>
              <a:rPr lang="de-DE" sz="1200" b="0" dirty="0" err="1"/>
              <a:t>for</a:t>
            </a:r>
            <a:r>
              <a:rPr lang="de-DE" sz="1200" b="0" dirty="0"/>
              <a:t> </a:t>
            </a:r>
            <a:r>
              <a:rPr lang="de-DE" sz="1200" b="0" dirty="0" err="1"/>
              <a:t>individuals</a:t>
            </a:r>
            <a:r>
              <a:rPr lang="de-DE" sz="1200" b="0" dirty="0"/>
              <a:t>, </a:t>
            </a:r>
            <a:r>
              <a:rPr lang="de-DE" sz="1200" b="0" dirty="0" err="1"/>
              <a:t>businesses</a:t>
            </a:r>
            <a:r>
              <a:rPr lang="de-DE" sz="1200" b="0" dirty="0"/>
              <a:t> </a:t>
            </a:r>
            <a:r>
              <a:rPr lang="de-DE" sz="1200" b="0" dirty="0" err="1"/>
              <a:t>and</a:t>
            </a:r>
            <a:r>
              <a:rPr lang="de-DE" sz="1200" b="0" dirty="0"/>
              <a:t> </a:t>
            </a:r>
            <a:r>
              <a:rPr lang="de-DE" sz="1200" b="0" dirty="0" err="1"/>
              <a:t>governments</a:t>
            </a:r>
            <a:r>
              <a:rPr lang="de-DE" sz="1200" b="0" dirty="0"/>
              <a:t>.</a:t>
            </a:r>
          </a:p>
          <a:p>
            <a:pPr marL="0" marR="0" indent="0" algn="l" defTabSz="914400" rtl="0" eaLnBrk="1" fontAlgn="base" latinLnBrk="0" hangingPunct="1">
              <a:lnSpc>
                <a:spcPct val="100000"/>
              </a:lnSpc>
              <a:spcBef>
                <a:spcPct val="30000"/>
              </a:spcBef>
              <a:spcAft>
                <a:spcPct val="0"/>
              </a:spcAft>
              <a:buClrTx/>
              <a:buSzTx/>
              <a:buFontTx/>
              <a:buNone/>
              <a:tabLst/>
              <a:defRPr/>
            </a:pPr>
            <a:endParaRPr lang="de-DE" sz="1200" b="1" dirty="0"/>
          </a:p>
          <a:p>
            <a:pPr marL="0" marR="0" indent="0" algn="l" defTabSz="914400" rtl="0" eaLnBrk="1" fontAlgn="base" latinLnBrk="0" hangingPunct="1">
              <a:lnSpc>
                <a:spcPct val="100000"/>
              </a:lnSpc>
              <a:spcBef>
                <a:spcPct val="30000"/>
              </a:spcBef>
              <a:spcAft>
                <a:spcPct val="0"/>
              </a:spcAft>
              <a:buClrTx/>
              <a:buSzTx/>
              <a:buFontTx/>
              <a:buNone/>
              <a:tabLst/>
              <a:defRPr/>
            </a:pPr>
            <a:r>
              <a:rPr lang="de-DE" sz="1200" b="1" dirty="0">
                <a:latin typeface="Arial"/>
                <a:cs typeface="Arial"/>
              </a:rPr>
              <a:t>Background:</a:t>
            </a:r>
            <a:endParaRPr lang="de-DE" sz="1200" b="1" dirty="0"/>
          </a:p>
          <a:p>
            <a:r>
              <a:rPr lang="de-DE" sz="2400" b="0" dirty="0"/>
              <a:t>The </a:t>
            </a:r>
            <a:r>
              <a:rPr lang="de-DE" sz="2400" b="0" dirty="0" err="1"/>
              <a:t>question</a:t>
            </a:r>
            <a:r>
              <a:rPr lang="de-DE" sz="2400" b="0" dirty="0"/>
              <a:t> </a:t>
            </a:r>
            <a:r>
              <a:rPr lang="de-DE" sz="2400" b="0" dirty="0" err="1"/>
              <a:t>that</a:t>
            </a:r>
            <a:r>
              <a:rPr lang="de-DE" sz="2400" b="0" dirty="0"/>
              <a:t> </a:t>
            </a:r>
            <a:r>
              <a:rPr lang="de-DE" sz="2400" b="0" dirty="0" err="1"/>
              <a:t>this</a:t>
            </a:r>
            <a:r>
              <a:rPr lang="de-DE" sz="2400" b="0" dirty="0"/>
              <a:t> </a:t>
            </a:r>
            <a:r>
              <a:rPr lang="de-DE" sz="2400" b="0" dirty="0" err="1"/>
              <a:t>data</a:t>
            </a:r>
            <a:r>
              <a:rPr lang="de-DE" sz="2400" b="0" dirty="0"/>
              <a:t> </a:t>
            </a:r>
            <a:r>
              <a:rPr lang="de-DE" sz="2400" b="0" dirty="0" err="1"/>
              <a:t>revolution</a:t>
            </a:r>
            <a:r>
              <a:rPr lang="de-DE" sz="2400" b="0" dirty="0"/>
              <a:t> </a:t>
            </a:r>
            <a:r>
              <a:rPr lang="de-DE" sz="2400" b="0" dirty="0" err="1"/>
              <a:t>then</a:t>
            </a:r>
            <a:r>
              <a:rPr lang="de-DE" sz="2400" b="0" dirty="0"/>
              <a:t> </a:t>
            </a:r>
            <a:r>
              <a:rPr lang="de-DE" sz="2400" b="0" dirty="0" err="1"/>
              <a:t>presents</a:t>
            </a:r>
            <a:r>
              <a:rPr lang="de-DE" sz="2400" b="0" dirty="0"/>
              <a:t> </a:t>
            </a:r>
            <a:r>
              <a:rPr lang="de-DE" sz="2400" b="0" dirty="0" err="1"/>
              <a:t>is</a:t>
            </a:r>
            <a:r>
              <a:rPr lang="de-DE" sz="2400" b="0" dirty="0"/>
              <a:t> - </a:t>
            </a:r>
            <a:r>
              <a:rPr lang="de-DE" sz="2400" b="0" dirty="0" err="1"/>
              <a:t>who</a:t>
            </a:r>
            <a:r>
              <a:rPr lang="de-DE" sz="2400" b="0" dirty="0"/>
              <a:t> will </a:t>
            </a:r>
            <a:r>
              <a:rPr lang="de-DE" sz="2400" b="0" dirty="0" err="1"/>
              <a:t>be</a:t>
            </a:r>
            <a:r>
              <a:rPr lang="de-DE" sz="2400" b="0" dirty="0"/>
              <a:t> </a:t>
            </a:r>
            <a:r>
              <a:rPr lang="de-DE" sz="2400" b="0" dirty="0" err="1"/>
              <a:t>the</a:t>
            </a:r>
            <a:r>
              <a:rPr lang="de-DE" sz="2400" b="0" dirty="0"/>
              <a:t> </a:t>
            </a:r>
            <a:r>
              <a:rPr lang="de-DE" sz="2400" b="0" dirty="0" err="1"/>
              <a:t>winners</a:t>
            </a:r>
            <a:r>
              <a:rPr lang="de-DE" sz="2400" b="0" dirty="0"/>
              <a:t> </a:t>
            </a:r>
            <a:r>
              <a:rPr lang="de-DE" sz="2400" b="0" dirty="0" err="1"/>
              <a:t>and</a:t>
            </a:r>
            <a:r>
              <a:rPr lang="de-DE" sz="2400" b="0" dirty="0"/>
              <a:t> </a:t>
            </a:r>
            <a:r>
              <a:rPr lang="de-DE" sz="2400" b="0" dirty="0" err="1"/>
              <a:t>losers</a:t>
            </a:r>
            <a:r>
              <a:rPr lang="de-DE" sz="2400" b="0" dirty="0"/>
              <a:t> </a:t>
            </a:r>
            <a:r>
              <a:rPr lang="de-DE" sz="2400" b="0" dirty="0" err="1"/>
              <a:t>as</a:t>
            </a:r>
            <a:r>
              <a:rPr lang="de-DE" sz="2400" b="0" dirty="0"/>
              <a:t> </a:t>
            </a:r>
            <a:r>
              <a:rPr lang="de-DE" sz="2400" b="0" dirty="0" err="1"/>
              <a:t>the</a:t>
            </a:r>
            <a:r>
              <a:rPr lang="de-DE" sz="2400" b="0" dirty="0"/>
              <a:t> </a:t>
            </a:r>
            <a:r>
              <a:rPr lang="de-DE" sz="2400" b="0" dirty="0" err="1"/>
              <a:t>data</a:t>
            </a:r>
            <a:r>
              <a:rPr lang="de-DE" sz="2400" b="0" dirty="0"/>
              <a:t> </a:t>
            </a:r>
            <a:r>
              <a:rPr lang="de-DE" sz="2400" b="0" dirty="0" err="1"/>
              <a:t>age</a:t>
            </a:r>
            <a:r>
              <a:rPr lang="de-DE" sz="2400" b="0" dirty="0"/>
              <a:t> </a:t>
            </a:r>
            <a:r>
              <a:rPr lang="de-DE" sz="2400" b="0" dirty="0" err="1"/>
              <a:t>takes</a:t>
            </a:r>
            <a:r>
              <a:rPr lang="de-DE" sz="2400" b="0" dirty="0"/>
              <a:t> off? </a:t>
            </a:r>
            <a:r>
              <a:rPr lang="de-DE" sz="2400" b="0" dirty="0" err="1"/>
              <a:t>To</a:t>
            </a:r>
            <a:r>
              <a:rPr lang="de-DE" sz="2400" b="0" dirty="0"/>
              <a:t> </a:t>
            </a:r>
            <a:r>
              <a:rPr lang="de-DE" sz="2400" b="0" dirty="0" err="1"/>
              <a:t>arrive</a:t>
            </a:r>
            <a:r>
              <a:rPr lang="de-DE" sz="2400" b="0" dirty="0"/>
              <a:t> at a </a:t>
            </a:r>
            <a:r>
              <a:rPr lang="de-DE" sz="2400" b="0" dirty="0" err="1"/>
              <a:t>credible</a:t>
            </a:r>
            <a:r>
              <a:rPr lang="de-DE" sz="2400" b="0" dirty="0"/>
              <a:t> </a:t>
            </a:r>
            <a:r>
              <a:rPr lang="de-DE" sz="2400" b="0" dirty="0" err="1"/>
              <a:t>and</a:t>
            </a:r>
            <a:r>
              <a:rPr lang="de-DE" sz="2400" b="0" dirty="0"/>
              <a:t> </a:t>
            </a:r>
            <a:r>
              <a:rPr lang="de-DE" sz="2400" b="0" dirty="0" err="1"/>
              <a:t>satisfactory</a:t>
            </a:r>
            <a:r>
              <a:rPr lang="de-DE" sz="2400" b="0" dirty="0"/>
              <a:t> </a:t>
            </a:r>
            <a:r>
              <a:rPr lang="de-DE" sz="2400" b="0" dirty="0" err="1"/>
              <a:t>answer</a:t>
            </a:r>
            <a:r>
              <a:rPr lang="de-DE" sz="2400" b="0" dirty="0"/>
              <a:t>, </a:t>
            </a:r>
            <a:r>
              <a:rPr lang="de-DE" sz="2400" b="0" dirty="0" err="1"/>
              <a:t>it</a:t>
            </a:r>
            <a:r>
              <a:rPr lang="de-DE" sz="2400" b="0" dirty="0"/>
              <a:t> </a:t>
            </a:r>
            <a:r>
              <a:rPr lang="de-DE" sz="2400" b="0" dirty="0" err="1"/>
              <a:t>is</a:t>
            </a:r>
            <a:r>
              <a:rPr lang="de-DE" sz="2400" b="0" dirty="0"/>
              <a:t> </a:t>
            </a:r>
            <a:r>
              <a:rPr lang="de-DE" sz="2400" b="0" dirty="0" err="1"/>
              <a:t>important</a:t>
            </a:r>
            <a:r>
              <a:rPr lang="de-DE" sz="2400" b="0" dirty="0"/>
              <a:t> </a:t>
            </a:r>
            <a:r>
              <a:rPr lang="de-DE" sz="2400" b="0" dirty="0" err="1"/>
              <a:t>to</a:t>
            </a:r>
            <a:r>
              <a:rPr lang="de-DE" sz="2400" b="0" dirty="0"/>
              <a:t> </a:t>
            </a:r>
            <a:r>
              <a:rPr lang="de-DE" sz="2400" b="0" dirty="0" err="1"/>
              <a:t>analyse</a:t>
            </a:r>
            <a:r>
              <a:rPr lang="de-DE" sz="2400" b="0" dirty="0"/>
              <a:t> </a:t>
            </a:r>
            <a:r>
              <a:rPr lang="de-DE" sz="2400" b="0" dirty="0" err="1"/>
              <a:t>the</a:t>
            </a:r>
            <a:r>
              <a:rPr lang="de-DE" sz="2400" b="0" dirty="0"/>
              <a:t> </a:t>
            </a:r>
            <a:r>
              <a:rPr lang="de-DE" sz="2400" b="0" dirty="0" err="1"/>
              <a:t>value</a:t>
            </a:r>
            <a:r>
              <a:rPr lang="de-DE" sz="2400" b="0" dirty="0"/>
              <a:t> </a:t>
            </a:r>
            <a:r>
              <a:rPr lang="de-DE" sz="2400" b="0" dirty="0" err="1"/>
              <a:t>of</a:t>
            </a:r>
            <a:r>
              <a:rPr lang="de-DE" sz="2400" b="0" dirty="0"/>
              <a:t> </a:t>
            </a:r>
            <a:r>
              <a:rPr lang="de-DE" sz="2400" b="0" dirty="0" err="1"/>
              <a:t>data</a:t>
            </a:r>
            <a:r>
              <a:rPr lang="de-DE" sz="2400" b="0" dirty="0"/>
              <a:t> </a:t>
            </a:r>
            <a:r>
              <a:rPr lang="de-DE" sz="2400" b="0" dirty="0" err="1"/>
              <a:t>from</a:t>
            </a:r>
            <a:r>
              <a:rPr lang="de-DE" sz="2400" b="0" dirty="0"/>
              <a:t> different </a:t>
            </a:r>
            <a:r>
              <a:rPr lang="de-DE" sz="2400" b="0" dirty="0" err="1"/>
              <a:t>perspectives</a:t>
            </a:r>
            <a:r>
              <a:rPr lang="de-DE" sz="2400" b="0" dirty="0"/>
              <a:t>, </a:t>
            </a:r>
            <a:r>
              <a:rPr lang="de-DE" sz="2400" b="0" dirty="0" err="1"/>
              <a:t>that</a:t>
            </a:r>
            <a:r>
              <a:rPr lang="de-DE" sz="2400" b="0" dirty="0"/>
              <a:t> </a:t>
            </a:r>
            <a:r>
              <a:rPr lang="de-DE" sz="2400" b="0" dirty="0" err="1"/>
              <a:t>of</a:t>
            </a:r>
            <a:r>
              <a:rPr lang="de-DE" sz="2400" b="0" dirty="0"/>
              <a:t> an individual, </a:t>
            </a:r>
            <a:r>
              <a:rPr lang="de-DE" sz="2400" b="0" dirty="0" err="1"/>
              <a:t>businesses</a:t>
            </a:r>
            <a:r>
              <a:rPr lang="de-DE" sz="2400" b="0" dirty="0"/>
              <a:t> </a:t>
            </a:r>
            <a:r>
              <a:rPr lang="de-DE" sz="2400" b="0" dirty="0" err="1"/>
              <a:t>and</a:t>
            </a:r>
            <a:r>
              <a:rPr lang="de-DE" sz="2400" b="0" dirty="0"/>
              <a:t> </a:t>
            </a:r>
            <a:r>
              <a:rPr lang="de-DE" sz="2400" b="0" dirty="0" err="1"/>
              <a:t>government</a:t>
            </a:r>
            <a:r>
              <a:rPr lang="de-DE" sz="2400" b="0" dirty="0"/>
              <a:t>. </a:t>
            </a:r>
            <a:r>
              <a:rPr lang="de-DE" sz="2400" b="0" dirty="0" err="1"/>
              <a:t>Each</a:t>
            </a:r>
            <a:r>
              <a:rPr lang="de-DE" sz="2400" b="0" dirty="0"/>
              <a:t> </a:t>
            </a:r>
            <a:r>
              <a:rPr lang="de-DE" sz="2400" b="0" dirty="0" err="1"/>
              <a:t>stakeholder</a:t>
            </a:r>
            <a:r>
              <a:rPr lang="de-DE" sz="2400" b="0" baseline="0" dirty="0"/>
              <a:t> </a:t>
            </a:r>
            <a:r>
              <a:rPr lang="de-DE" sz="2400" b="0" baseline="0" dirty="0" err="1"/>
              <a:t>has</a:t>
            </a:r>
            <a:r>
              <a:rPr lang="de-DE" sz="2400" b="0" baseline="0" dirty="0"/>
              <a:t> </a:t>
            </a:r>
            <a:r>
              <a:rPr lang="de-DE" sz="2400" b="0" baseline="0" dirty="0" err="1"/>
              <a:t>its</a:t>
            </a:r>
            <a:r>
              <a:rPr lang="de-DE" sz="2400" b="0" baseline="0" dirty="0"/>
              <a:t> </a:t>
            </a:r>
            <a:r>
              <a:rPr lang="de-DE" sz="2400" b="0" baseline="0" dirty="0" err="1"/>
              <a:t>own</a:t>
            </a:r>
            <a:r>
              <a:rPr lang="de-DE" sz="2400" b="0" baseline="0" dirty="0"/>
              <a:t> „</a:t>
            </a:r>
            <a:r>
              <a:rPr lang="de-DE" sz="2400" b="0" baseline="0" dirty="0" err="1"/>
              <a:t>data</a:t>
            </a:r>
            <a:r>
              <a:rPr lang="de-DE" sz="2400" b="0" baseline="0" dirty="0"/>
              <a:t> </a:t>
            </a:r>
            <a:r>
              <a:rPr lang="de-DE" sz="2400" b="0" baseline="0" dirty="0" err="1"/>
              <a:t>profile</a:t>
            </a:r>
            <a:r>
              <a:rPr lang="de-DE" sz="2400" b="0" baseline="0" dirty="0"/>
              <a:t>“. </a:t>
            </a:r>
            <a:r>
              <a:rPr lang="de-DE" sz="2400" dirty="0" err="1">
                <a:latin typeface="Arial"/>
                <a:cs typeface="Arial"/>
              </a:rPr>
              <a:t>Starting</a:t>
            </a:r>
            <a:r>
              <a:rPr lang="de-DE" sz="2400" dirty="0">
                <a:latin typeface="Arial"/>
                <a:cs typeface="Arial"/>
              </a:rPr>
              <a:t> </a:t>
            </a:r>
            <a:r>
              <a:rPr lang="de-DE" sz="2400" dirty="0" err="1">
                <a:latin typeface="Arial"/>
                <a:cs typeface="Arial"/>
              </a:rPr>
              <a:t>with</a:t>
            </a:r>
            <a:r>
              <a:rPr lang="de-DE" sz="2400" dirty="0">
                <a:latin typeface="Arial"/>
                <a:cs typeface="Arial"/>
              </a:rPr>
              <a:t> </a:t>
            </a:r>
            <a:r>
              <a:rPr lang="de-DE" sz="2400" dirty="0" err="1">
                <a:latin typeface="Arial"/>
                <a:cs typeface="Arial"/>
              </a:rPr>
              <a:t>individuals</a:t>
            </a:r>
            <a:r>
              <a:rPr lang="de-DE" sz="2400" dirty="0">
                <a:latin typeface="Arial"/>
                <a:cs typeface="Arial"/>
              </a:rPr>
              <a:t>,</a:t>
            </a:r>
            <a:r>
              <a:rPr lang="de-DE" sz="2400" baseline="0" dirty="0">
                <a:latin typeface="Arial"/>
                <a:cs typeface="Arial"/>
              </a:rPr>
              <a:t> </a:t>
            </a:r>
            <a:r>
              <a:rPr lang="de-DE" sz="2400" dirty="0" err="1">
                <a:latin typeface="Arial"/>
                <a:cs typeface="Arial"/>
              </a:rPr>
              <a:t>we</a:t>
            </a:r>
            <a:r>
              <a:rPr lang="de-DE" sz="2400" dirty="0">
                <a:latin typeface="Arial"/>
                <a:cs typeface="Arial"/>
              </a:rPr>
              <a:t> will </a:t>
            </a:r>
            <a:r>
              <a:rPr lang="de-DE" sz="2400" dirty="0" err="1">
                <a:latin typeface="Arial"/>
                <a:cs typeface="Arial"/>
              </a:rPr>
              <a:t>move</a:t>
            </a:r>
            <a:r>
              <a:rPr lang="de-DE" sz="2400" dirty="0">
                <a:latin typeface="Arial"/>
                <a:cs typeface="Arial"/>
              </a:rPr>
              <a:t> </a:t>
            </a:r>
            <a:r>
              <a:rPr lang="de-DE" sz="2400" dirty="0" err="1">
                <a:latin typeface="Arial"/>
                <a:cs typeface="Arial"/>
              </a:rPr>
              <a:t>throught</a:t>
            </a:r>
            <a:r>
              <a:rPr lang="de-DE" sz="2400" dirty="0">
                <a:latin typeface="Arial"/>
                <a:cs typeface="Arial"/>
              </a:rPr>
              <a:t> </a:t>
            </a:r>
            <a:r>
              <a:rPr lang="de-DE" sz="2400" dirty="0" err="1">
                <a:latin typeface="Arial"/>
                <a:cs typeface="Arial"/>
              </a:rPr>
              <a:t>the</a:t>
            </a:r>
            <a:r>
              <a:rPr lang="de-DE" sz="2400" dirty="0">
                <a:latin typeface="Arial"/>
                <a:cs typeface="Arial"/>
              </a:rPr>
              <a:t> different </a:t>
            </a:r>
            <a:r>
              <a:rPr lang="de-DE" sz="2400" dirty="0" err="1">
                <a:latin typeface="Arial"/>
                <a:cs typeface="Arial"/>
              </a:rPr>
              <a:t>perspectives</a:t>
            </a:r>
            <a:r>
              <a:rPr lang="de-DE" sz="2400" dirty="0">
                <a:latin typeface="Arial"/>
                <a:cs typeface="Arial"/>
              </a:rPr>
              <a:t> </a:t>
            </a:r>
            <a:r>
              <a:rPr lang="de-DE" sz="2400" dirty="0" err="1">
                <a:latin typeface="Arial"/>
                <a:cs typeface="Arial"/>
              </a:rPr>
              <a:t>and</a:t>
            </a:r>
            <a:r>
              <a:rPr lang="de-DE" sz="2400" dirty="0">
                <a:latin typeface="Arial"/>
                <a:cs typeface="Arial"/>
              </a:rPr>
              <a:t> </a:t>
            </a:r>
            <a:r>
              <a:rPr lang="de-DE" sz="2400" dirty="0" err="1">
                <a:latin typeface="Arial"/>
                <a:cs typeface="Arial"/>
              </a:rPr>
              <a:t>get</a:t>
            </a:r>
            <a:r>
              <a:rPr lang="de-DE" sz="2400" dirty="0">
                <a:latin typeface="Arial"/>
                <a:cs typeface="Arial"/>
              </a:rPr>
              <a:t> </a:t>
            </a:r>
            <a:r>
              <a:rPr lang="de-DE" sz="2400" dirty="0" err="1">
                <a:latin typeface="Arial"/>
                <a:cs typeface="Arial"/>
              </a:rPr>
              <a:t>to</a:t>
            </a:r>
            <a:r>
              <a:rPr lang="de-DE" sz="2400" dirty="0">
                <a:latin typeface="Arial"/>
                <a:cs typeface="Arial"/>
              </a:rPr>
              <a:t> </a:t>
            </a:r>
            <a:r>
              <a:rPr lang="de-DE" sz="2400" dirty="0" err="1">
                <a:latin typeface="Arial"/>
                <a:cs typeface="Arial"/>
              </a:rPr>
              <a:t>know</a:t>
            </a:r>
            <a:r>
              <a:rPr lang="de-DE" sz="2400" dirty="0">
                <a:latin typeface="Arial"/>
                <a:cs typeface="Arial"/>
              </a:rPr>
              <a:t> </a:t>
            </a:r>
            <a:r>
              <a:rPr lang="de-DE" sz="2400" dirty="0" err="1">
                <a:latin typeface="Arial"/>
                <a:cs typeface="Arial"/>
              </a:rPr>
              <a:t>the</a:t>
            </a:r>
            <a:r>
              <a:rPr lang="de-DE" sz="2400" dirty="0">
                <a:latin typeface="Arial"/>
                <a:cs typeface="Arial"/>
              </a:rPr>
              <a:t> </a:t>
            </a:r>
            <a:r>
              <a:rPr lang="de-DE" sz="2400" dirty="0" err="1">
                <a:latin typeface="Arial"/>
                <a:cs typeface="Arial"/>
              </a:rPr>
              <a:t>interests</a:t>
            </a:r>
            <a:r>
              <a:rPr lang="de-DE" sz="2400" dirty="0">
                <a:latin typeface="Arial"/>
                <a:cs typeface="Arial"/>
              </a:rPr>
              <a:t> </a:t>
            </a:r>
            <a:r>
              <a:rPr lang="de-DE" sz="2400" dirty="0" err="1">
                <a:latin typeface="Arial"/>
                <a:cs typeface="Arial"/>
              </a:rPr>
              <a:t>and</a:t>
            </a:r>
            <a:r>
              <a:rPr lang="de-DE" sz="2400" dirty="0">
                <a:latin typeface="Arial"/>
                <a:cs typeface="Arial"/>
              </a:rPr>
              <a:t> </a:t>
            </a:r>
            <a:r>
              <a:rPr lang="de-DE" sz="2400" dirty="0" err="1">
                <a:latin typeface="Arial"/>
                <a:cs typeface="Arial"/>
              </a:rPr>
              <a:t>challenges</a:t>
            </a:r>
            <a:r>
              <a:rPr lang="de-DE" sz="2400" dirty="0">
                <a:latin typeface="Arial"/>
                <a:cs typeface="Arial"/>
              </a:rPr>
              <a:t> </a:t>
            </a:r>
            <a:r>
              <a:rPr lang="de-DE" sz="2400" dirty="0" err="1">
                <a:latin typeface="Arial"/>
                <a:cs typeface="Arial"/>
              </a:rPr>
              <a:t>of</a:t>
            </a:r>
            <a:r>
              <a:rPr lang="de-DE" sz="2400" dirty="0">
                <a:latin typeface="Arial"/>
                <a:cs typeface="Arial"/>
              </a:rPr>
              <a:t> </a:t>
            </a:r>
            <a:r>
              <a:rPr lang="de-DE" sz="2400" dirty="0" err="1">
                <a:latin typeface="Arial"/>
                <a:cs typeface="Arial"/>
              </a:rPr>
              <a:t>each</a:t>
            </a:r>
            <a:r>
              <a:rPr lang="de-DE" sz="2400" dirty="0">
                <a:latin typeface="Arial"/>
                <a:cs typeface="Arial"/>
              </a:rPr>
              <a:t> </a:t>
            </a:r>
            <a:r>
              <a:rPr lang="de-DE" sz="2400" dirty="0" err="1">
                <a:latin typeface="Arial"/>
                <a:cs typeface="Arial"/>
              </a:rPr>
              <a:t>group</a:t>
            </a:r>
            <a:r>
              <a:rPr lang="de-DE" sz="2400" dirty="0">
                <a:latin typeface="Arial"/>
                <a:cs typeface="Arial"/>
              </a:rPr>
              <a:t> in </a:t>
            </a:r>
            <a:r>
              <a:rPr lang="de-DE" sz="2400" dirty="0" err="1">
                <a:latin typeface="Arial"/>
                <a:cs typeface="Arial"/>
              </a:rPr>
              <a:t>terms</a:t>
            </a:r>
            <a:r>
              <a:rPr lang="de-DE" sz="2400" dirty="0">
                <a:latin typeface="Arial"/>
                <a:cs typeface="Arial"/>
              </a:rPr>
              <a:t> </a:t>
            </a:r>
            <a:r>
              <a:rPr lang="de-DE" sz="2400" dirty="0" err="1">
                <a:latin typeface="Arial"/>
                <a:cs typeface="Arial"/>
              </a:rPr>
              <a:t>of</a:t>
            </a:r>
            <a:r>
              <a:rPr lang="de-DE" sz="2400" dirty="0">
                <a:latin typeface="Arial"/>
                <a:cs typeface="Arial"/>
              </a:rPr>
              <a:t> </a:t>
            </a:r>
            <a:r>
              <a:rPr lang="de-DE" sz="2400" dirty="0" err="1">
                <a:latin typeface="Arial"/>
                <a:cs typeface="Arial"/>
              </a:rPr>
              <a:t>data</a:t>
            </a:r>
            <a:r>
              <a:rPr lang="de-DE" sz="2400" dirty="0">
                <a:latin typeface="Arial"/>
                <a:cs typeface="Arial"/>
              </a:rPr>
              <a:t>. </a:t>
            </a:r>
            <a:r>
              <a:rPr lang="de-DE" sz="2400" dirty="0" err="1">
                <a:latin typeface="Arial"/>
                <a:cs typeface="Arial"/>
              </a:rPr>
              <a:t>Our</a:t>
            </a:r>
            <a:r>
              <a:rPr lang="de-DE" sz="2400" dirty="0">
                <a:latin typeface="Arial"/>
                <a:cs typeface="Arial"/>
              </a:rPr>
              <a:t> </a:t>
            </a:r>
            <a:r>
              <a:rPr lang="de-DE" sz="2400" dirty="0" err="1">
                <a:latin typeface="Arial"/>
                <a:cs typeface="Arial"/>
              </a:rPr>
              <a:t>discussions</a:t>
            </a:r>
            <a:r>
              <a:rPr lang="de-DE" sz="2400" dirty="0">
                <a:latin typeface="Arial"/>
                <a:cs typeface="Arial"/>
              </a:rPr>
              <a:t> will also </a:t>
            </a:r>
            <a:r>
              <a:rPr lang="de-DE" sz="2400" dirty="0" err="1">
                <a:latin typeface="Arial"/>
                <a:cs typeface="Arial"/>
              </a:rPr>
              <a:t>touch</a:t>
            </a:r>
            <a:r>
              <a:rPr lang="de-DE" sz="2400" dirty="0">
                <a:latin typeface="Arial"/>
                <a:cs typeface="Arial"/>
              </a:rPr>
              <a:t> upon </a:t>
            </a:r>
            <a:r>
              <a:rPr lang="de-DE" sz="2400" dirty="0" err="1">
                <a:latin typeface="Arial"/>
                <a:cs typeface="Arial"/>
              </a:rPr>
              <a:t>the</a:t>
            </a:r>
            <a:r>
              <a:rPr lang="de-DE" sz="2400" dirty="0">
                <a:latin typeface="Arial"/>
                <a:cs typeface="Arial"/>
              </a:rPr>
              <a:t> </a:t>
            </a:r>
            <a:r>
              <a:rPr lang="de-DE" sz="2400" dirty="0" err="1">
                <a:latin typeface="Arial"/>
                <a:cs typeface="Arial"/>
              </a:rPr>
              <a:t>interrelated</a:t>
            </a:r>
            <a:r>
              <a:rPr lang="de-DE" sz="2400" dirty="0">
                <a:latin typeface="Arial"/>
                <a:cs typeface="Arial"/>
              </a:rPr>
              <a:t> </a:t>
            </a:r>
            <a:r>
              <a:rPr lang="de-DE" sz="2400" dirty="0" err="1">
                <a:latin typeface="Arial"/>
                <a:cs typeface="Arial"/>
              </a:rPr>
              <a:t>fields</a:t>
            </a:r>
            <a:r>
              <a:rPr lang="de-DE" sz="2400" dirty="0">
                <a:latin typeface="Arial"/>
                <a:cs typeface="Arial"/>
              </a:rPr>
              <a:t> </a:t>
            </a:r>
            <a:r>
              <a:rPr lang="de-DE" sz="2400" dirty="0" err="1">
                <a:latin typeface="Arial"/>
                <a:cs typeface="Arial"/>
              </a:rPr>
              <a:t>of</a:t>
            </a:r>
            <a:r>
              <a:rPr lang="de-DE" sz="2400" dirty="0">
                <a:latin typeface="Arial"/>
                <a:cs typeface="Arial"/>
              </a:rPr>
              <a:t> </a:t>
            </a:r>
            <a:r>
              <a:rPr lang="de-DE" sz="2400" dirty="0" err="1">
                <a:latin typeface="Arial"/>
                <a:cs typeface="Arial"/>
              </a:rPr>
              <a:t>regulation</a:t>
            </a:r>
            <a:r>
              <a:rPr lang="de-DE" sz="2400" dirty="0">
                <a:latin typeface="Arial"/>
                <a:cs typeface="Arial"/>
              </a:rPr>
              <a:t>, </a:t>
            </a:r>
            <a:r>
              <a:rPr lang="de-DE" sz="2400" dirty="0" err="1">
                <a:latin typeface="Arial"/>
                <a:cs typeface="Arial"/>
              </a:rPr>
              <a:t>security</a:t>
            </a:r>
            <a:r>
              <a:rPr lang="de-DE" sz="2400" dirty="0">
                <a:latin typeface="Arial"/>
                <a:cs typeface="Arial"/>
              </a:rPr>
              <a:t> </a:t>
            </a:r>
            <a:r>
              <a:rPr lang="de-DE" sz="2400" dirty="0" err="1">
                <a:latin typeface="Arial"/>
                <a:cs typeface="Arial"/>
              </a:rPr>
              <a:t>and</a:t>
            </a:r>
            <a:r>
              <a:rPr lang="de-DE" sz="2400" dirty="0">
                <a:latin typeface="Arial"/>
                <a:cs typeface="Arial"/>
              </a:rPr>
              <a:t> </a:t>
            </a:r>
            <a:r>
              <a:rPr lang="de-DE" sz="2400" dirty="0" err="1">
                <a:latin typeface="Arial"/>
                <a:cs typeface="Arial"/>
              </a:rPr>
              <a:t>privacy</a:t>
            </a:r>
            <a:r>
              <a:rPr lang="de-DE" sz="2400" dirty="0">
                <a:latin typeface="Arial"/>
                <a:cs typeface="Arial"/>
              </a:rPr>
              <a:t>. </a:t>
            </a:r>
          </a:p>
          <a:p>
            <a:endParaRPr lang="en-US" sz="2100" b="1" dirty="0">
              <a:latin typeface="Arial"/>
              <a:cs typeface="Arial"/>
            </a:endParaRPr>
          </a:p>
          <a:p>
            <a:r>
              <a:rPr lang="de-DE" b="1" dirty="0" err="1">
                <a:latin typeface="Arial"/>
                <a:cs typeface="Arial"/>
              </a:rPr>
              <a:t>Individuals</a:t>
            </a:r>
            <a:endParaRPr lang="de-DE" b="1" dirty="0">
              <a:latin typeface="Arial"/>
              <a:cs typeface="Arial"/>
            </a:endParaRPr>
          </a:p>
          <a:p>
            <a:pPr marL="171450" indent="-171450">
              <a:buFont typeface="Arial" charset="0"/>
              <a:buChar char="•"/>
            </a:pPr>
            <a:r>
              <a:rPr lang="de-DE" dirty="0"/>
              <a:t>The </a:t>
            </a:r>
            <a:r>
              <a:rPr lang="de-DE" dirty="0" err="1"/>
              <a:t>individuals</a:t>
            </a:r>
            <a:r>
              <a:rPr lang="de-DE" dirty="0"/>
              <a:t>, </a:t>
            </a:r>
            <a:r>
              <a:rPr lang="de-DE" dirty="0" err="1"/>
              <a:t>who</a:t>
            </a:r>
            <a:r>
              <a:rPr lang="de-DE" dirty="0"/>
              <a:t> </a:t>
            </a:r>
            <a:r>
              <a:rPr lang="de-DE" dirty="0" err="1"/>
              <a:t>generate</a:t>
            </a:r>
            <a:r>
              <a:rPr lang="de-DE" dirty="0"/>
              <a:t> </a:t>
            </a:r>
            <a:r>
              <a:rPr lang="de-DE" dirty="0" err="1"/>
              <a:t>the</a:t>
            </a:r>
            <a:r>
              <a:rPr lang="de-DE" dirty="0"/>
              <a:t> </a:t>
            </a:r>
            <a:r>
              <a:rPr lang="de-DE" dirty="0" err="1"/>
              <a:t>bulk</a:t>
            </a:r>
            <a:r>
              <a:rPr lang="de-DE" dirty="0"/>
              <a:t> </a:t>
            </a:r>
            <a:r>
              <a:rPr lang="de-DE" dirty="0" err="1"/>
              <a:t>of</a:t>
            </a:r>
            <a:r>
              <a:rPr lang="de-DE" dirty="0"/>
              <a:t> </a:t>
            </a:r>
            <a:r>
              <a:rPr lang="de-DE" dirty="0" err="1"/>
              <a:t>the</a:t>
            </a:r>
            <a:r>
              <a:rPr lang="de-DE" dirty="0"/>
              <a:t> </a:t>
            </a:r>
            <a:r>
              <a:rPr lang="de-DE" dirty="0" err="1"/>
              <a:t>data</a:t>
            </a:r>
            <a:r>
              <a:rPr lang="de-DE" dirty="0"/>
              <a:t>, </a:t>
            </a:r>
            <a:r>
              <a:rPr lang="de-DE" dirty="0" err="1"/>
              <a:t>and</a:t>
            </a:r>
            <a:r>
              <a:rPr lang="de-DE" dirty="0"/>
              <a:t> </a:t>
            </a:r>
            <a:r>
              <a:rPr lang="de-DE" dirty="0" err="1"/>
              <a:t>are</a:t>
            </a:r>
            <a:r>
              <a:rPr lang="de-DE" dirty="0"/>
              <a:t> </a:t>
            </a:r>
            <a:r>
              <a:rPr lang="de-DE" dirty="0" err="1"/>
              <a:t>its</a:t>
            </a:r>
            <a:r>
              <a:rPr lang="de-DE" dirty="0"/>
              <a:t> </a:t>
            </a:r>
            <a:r>
              <a:rPr lang="de-DE" dirty="0" err="1"/>
              <a:t>rightful</a:t>
            </a:r>
            <a:r>
              <a:rPr lang="de-DE" dirty="0"/>
              <a:t> </a:t>
            </a:r>
            <a:r>
              <a:rPr lang="de-DE" dirty="0" err="1"/>
              <a:t>owners</a:t>
            </a:r>
            <a:r>
              <a:rPr lang="de-DE" dirty="0"/>
              <a:t>, end </a:t>
            </a:r>
            <a:r>
              <a:rPr lang="de-DE" dirty="0" err="1"/>
              <a:t>up</a:t>
            </a:r>
            <a:r>
              <a:rPr lang="de-DE" dirty="0"/>
              <a:t> </a:t>
            </a:r>
            <a:r>
              <a:rPr lang="de-DE" dirty="0" err="1"/>
              <a:t>sharing</a:t>
            </a:r>
            <a:r>
              <a:rPr lang="de-DE" dirty="0"/>
              <a:t> </a:t>
            </a:r>
            <a:r>
              <a:rPr lang="de-DE" dirty="0" err="1"/>
              <a:t>it</a:t>
            </a:r>
            <a:r>
              <a:rPr lang="de-DE" dirty="0"/>
              <a:t>, </a:t>
            </a:r>
            <a:r>
              <a:rPr lang="de-DE" dirty="0" err="1"/>
              <a:t>sometimes</a:t>
            </a:r>
            <a:r>
              <a:rPr lang="de-DE" dirty="0"/>
              <a:t> </a:t>
            </a:r>
            <a:r>
              <a:rPr lang="de-DE" dirty="0" err="1"/>
              <a:t>with</a:t>
            </a:r>
            <a:r>
              <a:rPr lang="de-DE" dirty="0"/>
              <a:t> explicit </a:t>
            </a:r>
            <a:r>
              <a:rPr lang="de-DE" dirty="0" err="1"/>
              <a:t>consent</a:t>
            </a:r>
            <a:r>
              <a:rPr lang="de-DE" dirty="0"/>
              <a:t> </a:t>
            </a:r>
            <a:r>
              <a:rPr lang="de-DE" dirty="0" err="1"/>
              <a:t>and</a:t>
            </a:r>
            <a:r>
              <a:rPr lang="de-DE" dirty="0"/>
              <a:t> </a:t>
            </a:r>
            <a:r>
              <a:rPr lang="de-DE" dirty="0" err="1"/>
              <a:t>many</a:t>
            </a:r>
            <a:r>
              <a:rPr lang="de-DE" dirty="0"/>
              <a:t> </a:t>
            </a:r>
            <a:r>
              <a:rPr lang="de-DE" dirty="0" err="1"/>
              <a:t>times</a:t>
            </a:r>
            <a:r>
              <a:rPr lang="de-DE" dirty="0"/>
              <a:t> </a:t>
            </a:r>
            <a:r>
              <a:rPr lang="de-DE" dirty="0" err="1"/>
              <a:t>with</a:t>
            </a:r>
            <a:r>
              <a:rPr lang="de-DE" dirty="0"/>
              <a:t> </a:t>
            </a:r>
            <a:r>
              <a:rPr lang="de-DE" dirty="0" err="1"/>
              <a:t>implied</a:t>
            </a:r>
            <a:r>
              <a:rPr lang="de-DE" dirty="0"/>
              <a:t>, but </a:t>
            </a:r>
            <a:r>
              <a:rPr lang="de-DE" dirty="0" err="1"/>
              <a:t>uninformed</a:t>
            </a:r>
            <a:r>
              <a:rPr lang="de-DE" dirty="0"/>
              <a:t> </a:t>
            </a:r>
            <a:r>
              <a:rPr lang="de-DE" dirty="0" err="1"/>
              <a:t>consent</a:t>
            </a:r>
            <a:r>
              <a:rPr lang="de-DE" dirty="0"/>
              <a:t>. </a:t>
            </a:r>
            <a:r>
              <a:rPr lang="de-DE" dirty="0" err="1"/>
              <a:t>Individuals</a:t>
            </a:r>
            <a:r>
              <a:rPr lang="de-DE" dirty="0"/>
              <a:t> </a:t>
            </a:r>
            <a:r>
              <a:rPr lang="de-DE" dirty="0" err="1"/>
              <a:t>trade</a:t>
            </a:r>
            <a:r>
              <a:rPr lang="de-DE" dirty="0"/>
              <a:t> </a:t>
            </a:r>
            <a:r>
              <a:rPr lang="de-DE" dirty="0" err="1"/>
              <a:t>their</a:t>
            </a:r>
            <a:r>
              <a:rPr lang="de-DE" dirty="0"/>
              <a:t> private </a:t>
            </a:r>
            <a:r>
              <a:rPr lang="de-DE" dirty="0" err="1"/>
              <a:t>data</a:t>
            </a:r>
            <a:r>
              <a:rPr lang="de-DE" dirty="0"/>
              <a:t> in </a:t>
            </a:r>
            <a:r>
              <a:rPr lang="de-DE" dirty="0" err="1"/>
              <a:t>the</a:t>
            </a:r>
            <a:r>
              <a:rPr lang="de-DE" dirty="0"/>
              <a:t> digital </a:t>
            </a:r>
            <a:r>
              <a:rPr lang="de-DE" dirty="0" err="1"/>
              <a:t>economy</a:t>
            </a:r>
            <a:r>
              <a:rPr lang="de-DE" dirty="0"/>
              <a:t> </a:t>
            </a:r>
            <a:r>
              <a:rPr lang="de-DE" dirty="0" err="1"/>
              <a:t>for</a:t>
            </a:r>
            <a:r>
              <a:rPr lang="de-DE" dirty="0"/>
              <a:t> </a:t>
            </a:r>
            <a:r>
              <a:rPr lang="de-DE" dirty="0" err="1"/>
              <a:t>more</a:t>
            </a:r>
            <a:r>
              <a:rPr lang="de-DE" dirty="0"/>
              <a:t> </a:t>
            </a:r>
            <a:r>
              <a:rPr lang="de-DE" dirty="0" err="1"/>
              <a:t>tailored</a:t>
            </a:r>
            <a:r>
              <a:rPr lang="de-DE" dirty="0"/>
              <a:t> </a:t>
            </a:r>
            <a:r>
              <a:rPr lang="de-DE" dirty="0" err="1"/>
              <a:t>choices</a:t>
            </a:r>
            <a:r>
              <a:rPr lang="de-DE" dirty="0"/>
              <a:t> - </a:t>
            </a:r>
            <a:r>
              <a:rPr lang="de-DE" dirty="0" err="1"/>
              <a:t>goods</a:t>
            </a:r>
            <a:r>
              <a:rPr lang="de-DE" dirty="0"/>
              <a:t> </a:t>
            </a:r>
            <a:r>
              <a:rPr lang="de-DE" dirty="0" err="1"/>
              <a:t>and</a:t>
            </a:r>
            <a:r>
              <a:rPr lang="de-DE" dirty="0"/>
              <a:t> </a:t>
            </a:r>
            <a:r>
              <a:rPr lang="de-DE" dirty="0" err="1"/>
              <a:t>services</a:t>
            </a:r>
            <a:r>
              <a:rPr lang="de-DE" dirty="0"/>
              <a:t>, </a:t>
            </a:r>
            <a:r>
              <a:rPr lang="de-DE" dirty="0" err="1"/>
              <a:t>free</a:t>
            </a:r>
            <a:r>
              <a:rPr lang="de-DE" dirty="0"/>
              <a:t> </a:t>
            </a:r>
            <a:r>
              <a:rPr lang="de-DE" dirty="0" err="1"/>
              <a:t>applications</a:t>
            </a:r>
            <a:r>
              <a:rPr lang="de-DE" dirty="0"/>
              <a:t> </a:t>
            </a:r>
            <a:r>
              <a:rPr lang="de-DE" dirty="0" err="1"/>
              <a:t>and</a:t>
            </a:r>
            <a:r>
              <a:rPr lang="de-DE" dirty="0"/>
              <a:t> </a:t>
            </a:r>
            <a:r>
              <a:rPr lang="de-DE" dirty="0" err="1"/>
              <a:t>software</a:t>
            </a:r>
            <a:r>
              <a:rPr lang="de-DE" dirty="0"/>
              <a:t>, but </a:t>
            </a:r>
            <a:r>
              <a:rPr lang="de-DE" dirty="0" err="1"/>
              <a:t>don’t</a:t>
            </a:r>
            <a:r>
              <a:rPr lang="de-DE" dirty="0"/>
              <a:t> </a:t>
            </a:r>
            <a:r>
              <a:rPr lang="de-DE" dirty="0" err="1"/>
              <a:t>reap</a:t>
            </a:r>
            <a:r>
              <a:rPr lang="de-DE" dirty="0"/>
              <a:t> </a:t>
            </a:r>
            <a:r>
              <a:rPr lang="de-DE" dirty="0" err="1"/>
              <a:t>any</a:t>
            </a:r>
            <a:r>
              <a:rPr lang="de-DE" dirty="0"/>
              <a:t> </a:t>
            </a:r>
            <a:r>
              <a:rPr lang="de-DE" dirty="0" err="1"/>
              <a:t>monetary</a:t>
            </a:r>
            <a:r>
              <a:rPr lang="de-DE" dirty="0"/>
              <a:t> </a:t>
            </a:r>
            <a:r>
              <a:rPr lang="de-DE" dirty="0" err="1"/>
              <a:t>benefits</a:t>
            </a:r>
            <a:r>
              <a:rPr lang="de-DE" dirty="0"/>
              <a:t> </a:t>
            </a:r>
            <a:r>
              <a:rPr lang="de-DE" dirty="0" err="1"/>
              <a:t>from</a:t>
            </a:r>
            <a:r>
              <a:rPr lang="de-DE" dirty="0"/>
              <a:t> </a:t>
            </a:r>
            <a:r>
              <a:rPr lang="de-DE" dirty="0" err="1"/>
              <a:t>this</a:t>
            </a:r>
            <a:r>
              <a:rPr lang="de-DE" dirty="0"/>
              <a:t> </a:t>
            </a:r>
            <a:r>
              <a:rPr lang="de-DE" dirty="0" err="1"/>
              <a:t>exercise</a:t>
            </a:r>
            <a:r>
              <a:rPr lang="de-DE" dirty="0"/>
              <a:t>. </a:t>
            </a:r>
            <a:endParaRPr lang="de-DE" dirty="0">
              <a:latin typeface="Arial"/>
              <a:cs typeface="Arial"/>
            </a:endParaRPr>
          </a:p>
          <a:p>
            <a:endParaRPr lang="de-DE" b="1" dirty="0">
              <a:latin typeface="Arial"/>
              <a:cs typeface="Arial"/>
            </a:endParaRPr>
          </a:p>
          <a:p>
            <a:r>
              <a:rPr lang="de-DE" b="1" dirty="0">
                <a:latin typeface="Arial"/>
                <a:cs typeface="Arial"/>
              </a:rPr>
              <a:t>Business</a:t>
            </a:r>
          </a:p>
          <a:p>
            <a:pPr marL="342900" indent="-342900">
              <a:buFont typeface="Arial" charset="0"/>
              <a:buChar char="•"/>
            </a:pPr>
            <a:r>
              <a:rPr lang="en-US" sz="1200" kern="1200" dirty="0">
                <a:solidFill>
                  <a:schemeClr val="tx1"/>
                </a:solidFill>
                <a:effectLst/>
                <a:latin typeface="Arial" panose="020B0604020202020204" pitchFamily="34" charset="0"/>
                <a:ea typeface="+mn-ea"/>
                <a:cs typeface="+mn-cs"/>
              </a:rPr>
              <a:t>Businesses have been the greatest beneficiaries from this data revolution. </a:t>
            </a:r>
            <a:r>
              <a:rPr lang="en-GB" sz="1200" b="0" kern="1200" dirty="0">
                <a:solidFill>
                  <a:schemeClr val="tx1"/>
                </a:solidFill>
                <a:effectLst/>
                <a:latin typeface="Arial" panose="020B0604020202020204" pitchFamily="34" charset="0"/>
                <a:ea typeface="+mn-ea"/>
                <a:cs typeface="+mn-cs"/>
              </a:rPr>
              <a:t>They</a:t>
            </a:r>
            <a:r>
              <a:rPr lang="en-GB" sz="1200" b="0" kern="1200" baseline="0" dirty="0">
                <a:solidFill>
                  <a:schemeClr val="tx1"/>
                </a:solidFill>
                <a:effectLst/>
                <a:latin typeface="Arial" panose="020B0604020202020204" pitchFamily="34" charset="0"/>
                <a:ea typeface="+mn-ea"/>
                <a:cs typeface="+mn-cs"/>
              </a:rPr>
              <a:t> c</a:t>
            </a:r>
            <a:r>
              <a:rPr lang="en-GB" sz="1200" b="0" dirty="0"/>
              <a:t>apitalize on data by processing and analysing it for business purposes </a:t>
            </a:r>
          </a:p>
          <a:p>
            <a:endParaRPr lang="de-DE" dirty="0">
              <a:latin typeface="Arial"/>
              <a:cs typeface="Arial"/>
            </a:endParaRPr>
          </a:p>
          <a:p>
            <a:r>
              <a:rPr lang="de-DE" b="1" dirty="0" err="1">
                <a:latin typeface="Arial"/>
                <a:cs typeface="Arial"/>
              </a:rPr>
              <a:t>Governments</a:t>
            </a:r>
            <a:endParaRPr lang="de-DE" b="1" dirty="0">
              <a:latin typeface="Arial"/>
              <a:cs typeface="Arial"/>
            </a:endParaRPr>
          </a:p>
          <a:p>
            <a:pPr marL="171450" indent="-171450">
              <a:buFont typeface="Arial" charset="0"/>
              <a:buChar char="•"/>
            </a:pPr>
            <a:r>
              <a:rPr lang="de-DE" dirty="0" err="1"/>
              <a:t>Governments</a:t>
            </a:r>
            <a:r>
              <a:rPr lang="de-DE" dirty="0"/>
              <a:t> </a:t>
            </a:r>
            <a:r>
              <a:rPr lang="de-DE" dirty="0" err="1"/>
              <a:t>are</a:t>
            </a:r>
            <a:r>
              <a:rPr lang="de-DE" dirty="0"/>
              <a:t> </a:t>
            </a:r>
            <a:r>
              <a:rPr lang="de-DE" dirty="0" err="1"/>
              <a:t>increasingly</a:t>
            </a:r>
            <a:r>
              <a:rPr lang="de-DE" dirty="0"/>
              <a:t> </a:t>
            </a:r>
            <a:r>
              <a:rPr lang="de-DE" dirty="0" err="1"/>
              <a:t>becoming</a:t>
            </a:r>
            <a:r>
              <a:rPr lang="de-DE" dirty="0"/>
              <a:t> </a:t>
            </a:r>
            <a:r>
              <a:rPr lang="de-DE" dirty="0" err="1"/>
              <a:t>data</a:t>
            </a:r>
            <a:r>
              <a:rPr lang="de-DE" dirty="0"/>
              <a:t> </a:t>
            </a:r>
            <a:r>
              <a:rPr lang="de-DE" dirty="0" err="1"/>
              <a:t>savvy</a:t>
            </a:r>
            <a:r>
              <a:rPr lang="de-DE" dirty="0"/>
              <a:t> </a:t>
            </a:r>
            <a:r>
              <a:rPr lang="de-DE" dirty="0" err="1"/>
              <a:t>and</a:t>
            </a:r>
            <a:r>
              <a:rPr lang="de-DE" dirty="0"/>
              <a:t> </a:t>
            </a:r>
            <a:r>
              <a:rPr lang="de-DE" dirty="0" err="1"/>
              <a:t>leveraging</a:t>
            </a:r>
            <a:r>
              <a:rPr lang="de-DE" dirty="0"/>
              <a:t> open </a:t>
            </a:r>
            <a:r>
              <a:rPr lang="de-DE" dirty="0" err="1"/>
              <a:t>data</a:t>
            </a:r>
            <a:r>
              <a:rPr lang="de-DE" dirty="0"/>
              <a:t> </a:t>
            </a:r>
            <a:r>
              <a:rPr lang="de-DE" dirty="0" err="1"/>
              <a:t>for</a:t>
            </a:r>
            <a:r>
              <a:rPr lang="de-DE" dirty="0"/>
              <a:t> </a:t>
            </a:r>
            <a:r>
              <a:rPr lang="de-DE" dirty="0" err="1"/>
              <a:t>improving</a:t>
            </a:r>
            <a:r>
              <a:rPr lang="de-DE" dirty="0"/>
              <a:t> </a:t>
            </a:r>
            <a:r>
              <a:rPr lang="de-DE" dirty="0" err="1"/>
              <a:t>quality</a:t>
            </a:r>
            <a:r>
              <a:rPr lang="de-DE" dirty="0"/>
              <a:t> </a:t>
            </a:r>
            <a:r>
              <a:rPr lang="de-DE" dirty="0" err="1"/>
              <a:t>of</a:t>
            </a:r>
            <a:r>
              <a:rPr lang="de-DE" dirty="0"/>
              <a:t> </a:t>
            </a:r>
            <a:r>
              <a:rPr lang="de-DE" dirty="0" err="1"/>
              <a:t>life</a:t>
            </a:r>
            <a:r>
              <a:rPr lang="de-DE" dirty="0"/>
              <a:t> </a:t>
            </a:r>
            <a:r>
              <a:rPr lang="de-DE" dirty="0" err="1"/>
              <a:t>of</a:t>
            </a:r>
            <a:r>
              <a:rPr lang="de-DE" dirty="0"/>
              <a:t> </a:t>
            </a:r>
            <a:r>
              <a:rPr lang="de-DE" dirty="0" err="1"/>
              <a:t>its</a:t>
            </a:r>
            <a:r>
              <a:rPr lang="de-DE" dirty="0"/>
              <a:t> </a:t>
            </a:r>
            <a:r>
              <a:rPr lang="de-DE" dirty="0" err="1"/>
              <a:t>citizens</a:t>
            </a:r>
            <a:r>
              <a:rPr lang="de-DE" dirty="0"/>
              <a:t> </a:t>
            </a:r>
            <a:r>
              <a:rPr lang="de-DE" dirty="0" err="1"/>
              <a:t>by</a:t>
            </a:r>
            <a:r>
              <a:rPr lang="de-DE" dirty="0"/>
              <a:t> </a:t>
            </a:r>
            <a:r>
              <a:rPr lang="de-DE" dirty="0" err="1"/>
              <a:t>better</a:t>
            </a:r>
            <a:r>
              <a:rPr lang="de-DE" dirty="0"/>
              <a:t> design </a:t>
            </a:r>
            <a:r>
              <a:rPr lang="de-DE" dirty="0" err="1"/>
              <a:t>and</a:t>
            </a:r>
            <a:r>
              <a:rPr lang="de-DE" dirty="0"/>
              <a:t> </a:t>
            </a:r>
            <a:r>
              <a:rPr lang="de-DE" dirty="0" err="1"/>
              <a:t>targeting</a:t>
            </a:r>
            <a:r>
              <a:rPr lang="de-DE" dirty="0"/>
              <a:t> </a:t>
            </a:r>
            <a:r>
              <a:rPr lang="de-DE" dirty="0" err="1"/>
              <a:t>of</a:t>
            </a:r>
            <a:r>
              <a:rPr lang="de-DE" dirty="0"/>
              <a:t> </a:t>
            </a:r>
            <a:r>
              <a:rPr lang="de-DE" dirty="0" err="1"/>
              <a:t>welfare</a:t>
            </a:r>
            <a:r>
              <a:rPr lang="de-DE" dirty="0"/>
              <a:t> </a:t>
            </a:r>
            <a:r>
              <a:rPr lang="de-DE" dirty="0" err="1"/>
              <a:t>schemes</a:t>
            </a:r>
            <a:r>
              <a:rPr lang="de-DE" dirty="0"/>
              <a:t>, </a:t>
            </a:r>
            <a:r>
              <a:rPr lang="de-DE" dirty="0" err="1"/>
              <a:t>data</a:t>
            </a:r>
            <a:r>
              <a:rPr lang="de-DE" dirty="0"/>
              <a:t> </a:t>
            </a:r>
            <a:r>
              <a:rPr lang="de-DE" dirty="0" err="1"/>
              <a:t>driven</a:t>
            </a:r>
            <a:r>
              <a:rPr lang="de-DE" dirty="0"/>
              <a:t> </a:t>
            </a:r>
            <a:r>
              <a:rPr lang="de-DE" dirty="0" err="1"/>
              <a:t>policies</a:t>
            </a:r>
            <a:r>
              <a:rPr lang="de-DE" dirty="0"/>
              <a:t>, </a:t>
            </a:r>
            <a:r>
              <a:rPr lang="de-DE" dirty="0" err="1"/>
              <a:t>and</a:t>
            </a:r>
            <a:r>
              <a:rPr lang="de-DE" dirty="0"/>
              <a:t> </a:t>
            </a:r>
            <a:r>
              <a:rPr lang="de-DE" dirty="0" err="1"/>
              <a:t>improving</a:t>
            </a:r>
            <a:r>
              <a:rPr lang="de-DE" dirty="0"/>
              <a:t> </a:t>
            </a:r>
            <a:r>
              <a:rPr lang="de-DE" dirty="0" err="1"/>
              <a:t>participative</a:t>
            </a:r>
            <a:r>
              <a:rPr lang="de-DE" dirty="0"/>
              <a:t> </a:t>
            </a:r>
            <a:r>
              <a:rPr lang="de-DE" dirty="0" err="1"/>
              <a:t>governance</a:t>
            </a:r>
            <a:r>
              <a:rPr lang="de-DE" dirty="0"/>
              <a:t>.</a:t>
            </a:r>
            <a:endParaRPr lang="de-DE" b="1" dirty="0">
              <a:latin typeface="Arial"/>
              <a:cs typeface="Arial"/>
            </a:endParaRPr>
          </a:p>
          <a:p>
            <a:pPr marL="342900" indent="-342900">
              <a:buFont typeface="Arial" charset="0"/>
              <a:buChar char="•"/>
            </a:pPr>
            <a:endParaRPr lang="en-GB" sz="1200" b="0" dirty="0"/>
          </a:p>
          <a:p>
            <a:endParaRPr lang="de-DE" b="1" dirty="0">
              <a:latin typeface="Arial"/>
              <a:cs typeface="Arial"/>
            </a:endParaRPr>
          </a:p>
          <a:p>
            <a:endParaRPr lang="de-DE" dirty="0">
              <a:latin typeface="Arial"/>
              <a:cs typeface="Arial"/>
            </a:endParaRPr>
          </a:p>
          <a:p>
            <a:endParaRPr lang="en-US" dirty="0">
              <a:latin typeface="Arial"/>
              <a:cs typeface="Arial"/>
            </a:endParaRPr>
          </a:p>
          <a:p>
            <a:r>
              <a:rPr lang="en-US" sz="2100" dirty="0">
                <a:latin typeface="Arial"/>
                <a:cs typeface="Arial"/>
              </a:rPr>
              <a:t> </a:t>
            </a:r>
            <a:endParaRPr lang="de-DE" sz="2100" dirty="0">
              <a:latin typeface="Arial"/>
              <a:cs typeface="Arial"/>
            </a:endParaRPr>
          </a:p>
          <a:p>
            <a:endParaRPr lang="de-DE" sz="2100" dirty="0"/>
          </a:p>
          <a:p>
            <a:endParaRPr lang="de-DE" b="0" dirty="0"/>
          </a:p>
        </p:txBody>
      </p:sp>
      <p:sp>
        <p:nvSpPr>
          <p:cNvPr id="4" name="Slide Number Placeholder 3"/>
          <p:cNvSpPr>
            <a:spLocks noGrp="1"/>
          </p:cNvSpPr>
          <p:nvPr>
            <p:ph type="sldNum" sz="quarter" idx="5"/>
          </p:nvPr>
        </p:nvSpPr>
        <p:spPr/>
        <p:txBody>
          <a:bodyPr/>
          <a:lstStyle/>
          <a:p>
            <a:fld id="{C73E5142-0628-4B72-B7AA-0B514D5F823B}" type="slidenum">
              <a:rPr lang="en-GB" altLang="de-DE" smtClean="0"/>
              <a:pPr/>
              <a:t>3</a:t>
            </a:fld>
            <a:endParaRPr lang="en-GB" altLang="de-DE"/>
          </a:p>
        </p:txBody>
      </p:sp>
    </p:spTree>
    <p:extLst>
      <p:ext uri="{BB962C8B-B14F-4D97-AF65-F5344CB8AC3E}">
        <p14:creationId xmlns:p14="http://schemas.microsoft.com/office/powerpoint/2010/main" val="8471243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611996">
              <a:defRPr/>
            </a:pPr>
            <a:r>
              <a:rPr lang="en-US" sz="2100" b="1" dirty="0"/>
              <a:t>Background: </a:t>
            </a:r>
          </a:p>
          <a:p>
            <a:r>
              <a:rPr lang="en-US" sz="2400" b="1" kern="1200" dirty="0">
                <a:solidFill>
                  <a:schemeClr val="tx1"/>
                </a:solidFill>
                <a:effectLst/>
                <a:latin typeface="Arial" panose="020B0604020202020204" pitchFamily="34" charset="0"/>
                <a:ea typeface="+mn-ea"/>
                <a:cs typeface="+mn-cs"/>
              </a:rPr>
              <a:t>Individuals</a:t>
            </a:r>
          </a:p>
          <a:p>
            <a:pPr marL="342900" indent="-342900">
              <a:buFont typeface="Arial" charset="0"/>
              <a:buChar char="•"/>
            </a:pPr>
            <a:r>
              <a:rPr lang="en-US" sz="2400" kern="1200" dirty="0">
                <a:solidFill>
                  <a:schemeClr val="tx1"/>
                </a:solidFill>
                <a:effectLst/>
                <a:latin typeface="Arial" panose="020B0604020202020204" pitchFamily="34" charset="0"/>
                <a:ea typeface="+mn-ea"/>
                <a:cs typeface="+mn-cs"/>
              </a:rPr>
              <a:t>Personal data is generated through an individual’s actions (such as making a payment using a credit card), through business processes that digitize analog data (such as medical histories), or through consequent machine response (such as call data records). Such data is now increasingly coming from use of the internet, wireless sensors, and the billions of mobile phones around the world. As the world gets more connected, more people are leaving a digital trail, wherever they go and whatever they do.</a:t>
            </a:r>
          </a:p>
          <a:p>
            <a:pPr marL="342900" indent="-342900">
              <a:buFont typeface="Arial" charset="0"/>
              <a:buChar char="•"/>
            </a:pPr>
            <a:r>
              <a:rPr lang="en-US" sz="2400" dirty="0"/>
              <a:t>In his book </a:t>
            </a:r>
            <a:r>
              <a:rPr lang="en-US" sz="2400" i="1" dirty="0"/>
              <a:t>Everybody Lies,</a:t>
            </a:r>
            <a:r>
              <a:rPr lang="en-US" sz="2400" dirty="0"/>
              <a:t> Stephens-</a:t>
            </a:r>
            <a:r>
              <a:rPr lang="en-US" sz="2400" dirty="0" err="1"/>
              <a:t>Davidowitz</a:t>
            </a:r>
            <a:r>
              <a:rPr lang="en-US" sz="2400" dirty="0"/>
              <a:t> describes Google as “a digital truth serum” that knows all of our private thoughts and desires.</a:t>
            </a:r>
            <a:r>
              <a:rPr lang="en-US" sz="2400" baseline="0" dirty="0"/>
              <a:t> </a:t>
            </a:r>
            <a:r>
              <a:rPr lang="en-US" sz="2400" dirty="0"/>
              <a:t>Stephens-</a:t>
            </a:r>
            <a:r>
              <a:rPr lang="en-US" sz="2400" dirty="0" err="1"/>
              <a:t>Davidowitz</a:t>
            </a:r>
            <a:r>
              <a:rPr lang="en-US" sz="2400" dirty="0"/>
              <a:t> said when looking at sex, data offers a more accurate picture than discussions.</a:t>
            </a:r>
            <a:endParaRPr lang="en-US" sz="2400" kern="1200" dirty="0">
              <a:solidFill>
                <a:schemeClr val="tx1"/>
              </a:solidFill>
              <a:effectLst/>
              <a:latin typeface="Arial" panose="020B0604020202020204" pitchFamily="34" charset="0"/>
              <a:ea typeface="+mn-ea"/>
              <a:cs typeface="+mn-cs"/>
            </a:endParaRPr>
          </a:p>
          <a:p>
            <a:pPr marL="342900" indent="-342900">
              <a:buFont typeface="Arial" charset="0"/>
              <a:buChar char="•"/>
            </a:pPr>
            <a:r>
              <a:rPr lang="en-US" sz="2400" kern="1200" dirty="0">
                <a:solidFill>
                  <a:schemeClr val="tx1"/>
                </a:solidFill>
                <a:effectLst/>
                <a:latin typeface="Arial" panose="020B0604020202020204" pitchFamily="34" charset="0"/>
                <a:ea typeface="+mn-ea"/>
                <a:cs typeface="+mn-cs"/>
              </a:rPr>
              <a:t>This data, which has become more voluminous and granular over time, piqued the interest of various organizations that saw the financial value embedded in it. </a:t>
            </a:r>
          </a:p>
          <a:p>
            <a:pPr marL="342900" marR="0" indent="-342900" algn="l" defTabSz="914400" rtl="0" eaLnBrk="1" fontAlgn="base" latinLnBrk="0" hangingPunct="1">
              <a:lnSpc>
                <a:spcPct val="100000"/>
              </a:lnSpc>
              <a:spcBef>
                <a:spcPct val="30000"/>
              </a:spcBef>
              <a:spcAft>
                <a:spcPct val="0"/>
              </a:spcAft>
              <a:buClrTx/>
              <a:buSzTx/>
              <a:buFont typeface="Arial" charset="0"/>
              <a:buChar char="•"/>
              <a:tabLst/>
              <a:defRPr/>
            </a:pPr>
            <a:r>
              <a:rPr lang="en-US" sz="2400" kern="1200" dirty="0">
                <a:solidFill>
                  <a:schemeClr val="tx1"/>
                </a:solidFill>
                <a:effectLst/>
                <a:latin typeface="Arial" panose="020B0604020202020204" pitchFamily="34" charset="0"/>
                <a:ea typeface="+mn-ea"/>
                <a:cs typeface="+mn-cs"/>
              </a:rPr>
              <a:t>Based on these projections, one might wonder what kind of compensation the creators of this multibillion-dollar data can expect. As it stands, the answer is none at all. Individual users are at the bottom of a broken economy. The value that their data generate is being collected by third parties, and sold to whatever cash-rich organization is willing to purchase it.</a:t>
            </a:r>
          </a:p>
          <a:p>
            <a:pPr marL="342900" indent="-342900">
              <a:buFont typeface="Arial" charset="0"/>
              <a:buChar char="•"/>
            </a:pPr>
            <a:endParaRPr lang="en-US" sz="2400" kern="1200" dirty="0">
              <a:solidFill>
                <a:schemeClr val="tx1"/>
              </a:solidFill>
              <a:effectLst/>
              <a:latin typeface="Arial" panose="020B0604020202020204" pitchFamily="34" charset="0"/>
              <a:ea typeface="+mn-ea"/>
              <a:cs typeface="+mn-cs"/>
            </a:endParaRPr>
          </a:p>
          <a:p>
            <a:pPr marL="342900" indent="-342900">
              <a:buFont typeface="Arial" charset="0"/>
              <a:buChar char="•"/>
            </a:pPr>
            <a:endParaRPr lang="en-US" sz="2400" b="1" kern="1200" dirty="0">
              <a:solidFill>
                <a:schemeClr val="tx1"/>
              </a:solidFill>
              <a:effectLst/>
              <a:latin typeface="Arial" panose="020B0604020202020204" pitchFamily="34" charset="0"/>
              <a:ea typeface="+mn-ea"/>
              <a:cs typeface="+mn-cs"/>
            </a:endParaRPr>
          </a:p>
          <a:p>
            <a:r>
              <a:rPr lang="en-US" sz="2400" b="1" kern="1200" dirty="0">
                <a:solidFill>
                  <a:schemeClr val="tx1"/>
                </a:solidFill>
                <a:effectLst/>
                <a:latin typeface="Arial" panose="020B0604020202020204" pitchFamily="34" charset="0"/>
                <a:ea typeface="+mn-ea"/>
                <a:cs typeface="+mn-cs"/>
              </a:rPr>
              <a:t>Examples: </a:t>
            </a:r>
          </a:p>
          <a:p>
            <a:pPr marL="342900" indent="-342900">
              <a:buFont typeface="Arial" charset="0"/>
              <a:buChar char="•"/>
            </a:pPr>
            <a:r>
              <a:rPr lang="en-US" sz="2400" dirty="0"/>
              <a:t>Facebook was </a:t>
            </a:r>
            <a:r>
              <a:rPr lang="en-US" sz="2400" dirty="0">
                <a:hlinkClick r:id="rId3"/>
              </a:rPr>
              <a:t>reported</a:t>
            </a:r>
            <a:r>
              <a:rPr lang="en-US" sz="2400" dirty="0"/>
              <a:t> to have asked hospitals, including Stanford University School of Medicine, to share and integrate patients' medical data with its own (the research project has since been put on hold). </a:t>
            </a:r>
          </a:p>
          <a:p>
            <a:pPr marL="342900" indent="-342900">
              <a:buFont typeface="Arial" charset="0"/>
              <a:buChar char="•"/>
            </a:pPr>
            <a:r>
              <a:rPr lang="en-US" sz="2400" dirty="0"/>
              <a:t>Gay dating app Grindr was revealed to have </a:t>
            </a:r>
            <a:r>
              <a:rPr lang="en-US" sz="2400" dirty="0">
                <a:hlinkClick r:id="rId4"/>
              </a:rPr>
              <a:t>shared</a:t>
            </a:r>
            <a:r>
              <a:rPr lang="en-US" sz="2400" dirty="0"/>
              <a:t> customers' HIV status with two app-optimization companies. </a:t>
            </a:r>
          </a:p>
          <a:p>
            <a:pPr marL="342900" indent="-342900">
              <a:buFont typeface="Arial" charset="0"/>
              <a:buChar char="•"/>
            </a:pPr>
            <a:r>
              <a:rPr lang="en-US" sz="2400" dirty="0"/>
              <a:t>An online personality test delivered</a:t>
            </a:r>
            <a:r>
              <a:rPr lang="en-US" sz="2400" baseline="0" dirty="0"/>
              <a:t> data for </a:t>
            </a:r>
            <a:r>
              <a:rPr lang="en-US" sz="2400" dirty="0"/>
              <a:t>President Donald Trump's </a:t>
            </a:r>
            <a:r>
              <a:rPr lang="en-US" sz="2400" dirty="0">
                <a:hlinkClick r:id="rId5"/>
              </a:rPr>
              <a:t>targeted political advertising</a:t>
            </a:r>
            <a:endParaRPr lang="en-US" sz="2400" b="1" kern="1200" dirty="0">
              <a:solidFill>
                <a:schemeClr val="tx1"/>
              </a:solidFill>
              <a:effectLst/>
              <a:latin typeface="Arial" panose="020B0604020202020204" pitchFamily="34" charset="0"/>
              <a:ea typeface="+mn-ea"/>
              <a:cs typeface="+mn-cs"/>
            </a:endParaRPr>
          </a:p>
          <a:p>
            <a:endParaRPr lang="en-US" sz="1200" kern="1200" dirty="0">
              <a:solidFill>
                <a:schemeClr val="tx1"/>
              </a:solidFill>
              <a:effectLst/>
              <a:latin typeface="Arial" panose="020B0604020202020204" pitchFamily="34"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mn-ea"/>
                <a:cs typeface="+mn-cs"/>
              </a:rPr>
              <a:t>The application of personal data for online advertising has skyrocketed, with the internet now surpassing television as the leading advertising channel. At a forecast US$237 billion in 2018, digital ads are expected to grow from 44 percent of global advertising revenues in 2018 to more than 50 percent by 2020 (Magna Global 2017). </a:t>
            </a:r>
          </a:p>
          <a:p>
            <a:endParaRPr lang="en-US" sz="2400" b="1" kern="1200" dirty="0">
              <a:solidFill>
                <a:schemeClr val="tx1"/>
              </a:solidFill>
              <a:effectLst/>
              <a:latin typeface="Arial" panose="020B0604020202020204" pitchFamily="34" charset="0"/>
              <a:ea typeface="+mn-ea"/>
              <a:cs typeface="+mn-cs"/>
            </a:endParaRPr>
          </a:p>
          <a:p>
            <a:r>
              <a:rPr lang="en-US" sz="2400" b="1" kern="1200" dirty="0">
                <a:solidFill>
                  <a:schemeClr val="tx1"/>
                </a:solidFill>
                <a:effectLst/>
                <a:latin typeface="Arial" panose="020B0604020202020204" pitchFamily="34" charset="0"/>
                <a:ea typeface="+mn-ea"/>
                <a:cs typeface="+mn-cs"/>
              </a:rPr>
              <a:t>Sources:</a:t>
            </a:r>
            <a:endParaRPr lang="en-US" sz="2400" dirty="0"/>
          </a:p>
          <a:p>
            <a:r>
              <a:rPr lang="en-US" sz="2400" dirty="0"/>
              <a:t>https://</a:t>
            </a:r>
            <a:r>
              <a:rPr lang="en-US" sz="2400" dirty="0" err="1"/>
              <a:t>www.engadget.com</a:t>
            </a:r>
            <a:r>
              <a:rPr lang="en-US" sz="2400" dirty="0"/>
              <a:t>/2018/09/04/who-controls-your-data/?</a:t>
            </a:r>
            <a:r>
              <a:rPr lang="en-US" sz="2400" b="0" dirty="0" err="1"/>
              <a:t>guccounter</a:t>
            </a:r>
            <a:r>
              <a:rPr lang="en-US" sz="2400" b="0" dirty="0"/>
              <a:t>=1&amp;guce_referrer=aHR0cHM6Ly93d3cuZ29vZ2xlLmNvbS8&amp;guce_referrer_sig=AQAAAMyLXphLKMBv85oPwZAVFyhl5uRB8HQiMitClqPDzwMovBhX2a7QATXNBTSD-JH3oSLb-ysLlZC7qikvYN0UJ4UakBLT6n-amb21QY2qIxjE2sWXok1pMwx0QRxQAUXpVS7WQ_ROy0XXAqGnFcn7uuzDfW-wwoVVPWbv75Qb7d2h </a:t>
            </a:r>
          </a:p>
          <a:p>
            <a:endParaRPr lang="en-US" sz="2400" b="0" dirty="0"/>
          </a:p>
          <a:p>
            <a:r>
              <a:rPr lang="en-US" sz="2400" b="0" dirty="0"/>
              <a:t>https://</a:t>
            </a:r>
            <a:r>
              <a:rPr lang="en-US" sz="2400" b="0" dirty="0" err="1"/>
              <a:t>openknowledge.worldbank.org</a:t>
            </a:r>
            <a:r>
              <a:rPr lang="en-US" sz="2400" b="0" dirty="0"/>
              <a:t>/handle/10986/30437</a:t>
            </a:r>
          </a:p>
          <a:p>
            <a:endParaRPr lang="en-US" sz="2400" b="0" kern="1200" baseline="0" dirty="0">
              <a:solidFill>
                <a:schemeClr val="tx1"/>
              </a:solidFill>
              <a:effectLst/>
              <a:latin typeface="Arial" panose="020B0604020202020204" pitchFamily="34" charset="0"/>
              <a:ea typeface="+mn-ea"/>
              <a:cs typeface="+mn-cs"/>
            </a:endParaRPr>
          </a:p>
          <a:p>
            <a:r>
              <a:rPr lang="en-US" sz="2400" b="0" kern="1200" baseline="0" dirty="0">
                <a:solidFill>
                  <a:schemeClr val="tx1"/>
                </a:solidFill>
                <a:effectLst/>
                <a:latin typeface="Arial" panose="020B0604020202020204" pitchFamily="34" charset="0"/>
                <a:ea typeface="+mn-ea"/>
                <a:cs typeface="+mn-cs"/>
              </a:rPr>
              <a:t>https://</a:t>
            </a:r>
            <a:r>
              <a:rPr lang="en-US" sz="2400" b="0" kern="1200" baseline="0" dirty="0" err="1">
                <a:solidFill>
                  <a:schemeClr val="tx1"/>
                </a:solidFill>
                <a:effectLst/>
                <a:latin typeface="Arial" panose="020B0604020202020204" pitchFamily="34" charset="0"/>
                <a:ea typeface="+mn-ea"/>
                <a:cs typeface="+mn-cs"/>
              </a:rPr>
              <a:t>www.weforum.org</a:t>
            </a:r>
            <a:r>
              <a:rPr lang="en-US" sz="2400" b="0" kern="1200" baseline="0" dirty="0">
                <a:solidFill>
                  <a:schemeClr val="tx1"/>
                </a:solidFill>
                <a:effectLst/>
                <a:latin typeface="Arial" panose="020B0604020202020204" pitchFamily="34" charset="0"/>
                <a:ea typeface="+mn-ea"/>
                <a:cs typeface="+mn-cs"/>
              </a:rPr>
              <a:t>/agenda/2014/10/digital-footprint-data-mining-internet/ </a:t>
            </a:r>
          </a:p>
          <a:p>
            <a:pPr defTabSz="1611996">
              <a:defRPr/>
            </a:pPr>
            <a:endParaRPr lang="de-DE" sz="2100" dirty="0"/>
          </a:p>
          <a:p>
            <a:endParaRPr lang="de-DE" b="0" dirty="0"/>
          </a:p>
        </p:txBody>
      </p:sp>
      <p:sp>
        <p:nvSpPr>
          <p:cNvPr id="4" name="Slide Number Placeholder 3"/>
          <p:cNvSpPr>
            <a:spLocks noGrp="1"/>
          </p:cNvSpPr>
          <p:nvPr>
            <p:ph type="sldNum" sz="quarter" idx="5"/>
          </p:nvPr>
        </p:nvSpPr>
        <p:spPr/>
        <p:txBody>
          <a:bodyPr/>
          <a:lstStyle/>
          <a:p>
            <a:fld id="{C73E5142-0628-4B72-B7AA-0B514D5F823B}" type="slidenum">
              <a:rPr lang="en-GB" altLang="de-DE" smtClean="0"/>
              <a:pPr/>
              <a:t>4</a:t>
            </a:fld>
            <a:endParaRPr lang="en-GB" altLang="de-DE"/>
          </a:p>
        </p:txBody>
      </p:sp>
    </p:spTree>
    <p:extLst>
      <p:ext uri="{BB962C8B-B14F-4D97-AF65-F5344CB8AC3E}">
        <p14:creationId xmlns:p14="http://schemas.microsoft.com/office/powerpoint/2010/main" val="19546527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Symbol" charset="2"/>
              <a:buChar char="Þ"/>
            </a:pPr>
            <a:r>
              <a:rPr lang="en-GB" sz="1200" b="1" dirty="0"/>
              <a:t>Data enables improved individual decision-making and more convenience when interacting with organizations and when</a:t>
            </a:r>
            <a:r>
              <a:rPr lang="en-GB" sz="1200" b="1" baseline="0" dirty="0"/>
              <a:t> using digital services</a:t>
            </a:r>
            <a:endParaRPr lang="en-GB" sz="1200" b="1" dirty="0"/>
          </a:p>
          <a:p>
            <a:pPr marL="285750" indent="-285750">
              <a:buFont typeface="Symbol" charset="2"/>
              <a:buChar char="Þ"/>
            </a:pPr>
            <a:r>
              <a:rPr lang="en-GB" sz="1200" b="1" dirty="0">
                <a:solidFill>
                  <a:srgbClr val="FF0000"/>
                </a:solidFill>
              </a:rPr>
              <a:t>But there is also a price to pay: Potential loss of privacy, agency and control</a:t>
            </a:r>
            <a:endParaRPr lang="en-GB" dirty="0">
              <a:latin typeface="Arial"/>
              <a:cs typeface="Arial"/>
            </a:endParaRPr>
          </a:p>
          <a:p>
            <a:r>
              <a:rPr lang="en-GB" sz="1200" kern="1200" noProof="0" dirty="0">
                <a:solidFill>
                  <a:schemeClr val="tx1"/>
                </a:solidFill>
                <a:effectLst/>
                <a:latin typeface="Arial" panose="020B0604020202020204" pitchFamily="34" charset="0"/>
                <a:ea typeface="+mn-ea"/>
                <a:cs typeface="+mn-cs"/>
              </a:rPr>
              <a:t>The possible costs to the user of data collection include the loss of privacy, of agency, and of control. Such costs can undermine people’s trust in the organizations that collect, control, and use data. The </a:t>
            </a:r>
            <a:r>
              <a:rPr lang="en-GB" sz="1200" kern="1200" baseline="0" noProof="0" dirty="0">
                <a:solidFill>
                  <a:schemeClr val="tx1"/>
                </a:solidFill>
                <a:effectLst/>
                <a:latin typeface="Arial" panose="020B0604020202020204" pitchFamily="34" charset="0"/>
                <a:ea typeface="+mn-ea"/>
                <a:cs typeface="+mn-cs"/>
              </a:rPr>
              <a:t>recent </a:t>
            </a:r>
            <a:r>
              <a:rPr lang="en-GB" sz="1200" kern="1200" noProof="0" dirty="0">
                <a:solidFill>
                  <a:schemeClr val="tx1"/>
                </a:solidFill>
                <a:effectLst/>
                <a:latin typeface="Arial" panose="020B0604020202020204" pitchFamily="34" charset="0"/>
                <a:ea typeface="+mn-ea"/>
                <a:cs typeface="+mn-cs"/>
              </a:rPr>
              <a:t>controversies that broke out over data leaks compromising the privacy of personal data and the biases involved in the use of data to profile individuals</a:t>
            </a:r>
            <a:r>
              <a:rPr lang="en-GB" sz="1200" kern="1200" baseline="0" noProof="0" dirty="0">
                <a:solidFill>
                  <a:schemeClr val="tx1"/>
                </a:solidFill>
                <a:effectLst/>
                <a:latin typeface="Arial" panose="020B0604020202020204" pitchFamily="34" charset="0"/>
                <a:ea typeface="+mn-ea"/>
                <a:cs typeface="+mn-cs"/>
              </a:rPr>
              <a:t> </a:t>
            </a:r>
            <a:r>
              <a:rPr lang="en-GB" sz="1200" kern="1200" noProof="0" dirty="0">
                <a:solidFill>
                  <a:schemeClr val="tx1"/>
                </a:solidFill>
                <a:effectLst/>
                <a:latin typeface="Arial" panose="020B0604020202020204" pitchFamily="34" charset="0"/>
                <a:ea typeface="+mn-ea"/>
                <a:cs typeface="+mn-cs"/>
              </a:rPr>
              <a:t>have underscored the risks emerging in the new data-rich economy</a:t>
            </a:r>
            <a:r>
              <a:rPr lang="en-GB" sz="1200" kern="1200" baseline="0" noProof="0" dirty="0">
                <a:solidFill>
                  <a:schemeClr val="tx1"/>
                </a:solidFill>
                <a:effectLst/>
                <a:latin typeface="Arial" panose="020B0604020202020204" pitchFamily="34" charset="0"/>
                <a:ea typeface="+mn-ea"/>
                <a:cs typeface="+mn-cs"/>
              </a:rPr>
              <a:t> (see Cambridge </a:t>
            </a:r>
            <a:r>
              <a:rPr lang="en-GB" sz="1200" kern="1200" baseline="0" noProof="0" dirty="0" err="1">
                <a:solidFill>
                  <a:schemeClr val="tx1"/>
                </a:solidFill>
                <a:effectLst/>
                <a:latin typeface="Arial" panose="020B0604020202020204" pitchFamily="34" charset="0"/>
                <a:ea typeface="+mn-ea"/>
                <a:cs typeface="+mn-cs"/>
              </a:rPr>
              <a:t>Analytica</a:t>
            </a:r>
            <a:r>
              <a:rPr lang="en-GB" sz="1200" kern="1200" baseline="0" noProof="0" dirty="0">
                <a:solidFill>
                  <a:schemeClr val="tx1"/>
                </a:solidFill>
                <a:effectLst/>
                <a:latin typeface="Arial" panose="020B0604020202020204" pitchFamily="34" charset="0"/>
                <a:ea typeface="+mn-ea"/>
                <a:cs typeface="+mn-cs"/>
              </a:rPr>
              <a:t> scandal and so on)</a:t>
            </a:r>
            <a:endParaRPr lang="en-GB" noProof="0" dirty="0"/>
          </a:p>
        </p:txBody>
      </p:sp>
      <p:sp>
        <p:nvSpPr>
          <p:cNvPr id="4" name="Foliennummernplatzhalter 3"/>
          <p:cNvSpPr>
            <a:spLocks noGrp="1"/>
          </p:cNvSpPr>
          <p:nvPr>
            <p:ph type="sldNum" sz="quarter" idx="10"/>
          </p:nvPr>
        </p:nvSpPr>
        <p:spPr/>
        <p:txBody>
          <a:bodyPr/>
          <a:lstStyle/>
          <a:p>
            <a:fld id="{C73E5142-0628-4B72-B7AA-0B514D5F823B}" type="slidenum">
              <a:rPr lang="en-GB" altLang="de-DE" smtClean="0"/>
              <a:pPr/>
              <a:t>5</a:t>
            </a:fld>
            <a:endParaRPr lang="en-GB" altLang="de-DE"/>
          </a:p>
        </p:txBody>
      </p:sp>
    </p:spTree>
    <p:extLst>
      <p:ext uri="{BB962C8B-B14F-4D97-AF65-F5344CB8AC3E}">
        <p14:creationId xmlns:p14="http://schemas.microsoft.com/office/powerpoint/2010/main" val="11031882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dirty="0" err="1"/>
              <a:t>Example</a:t>
            </a:r>
            <a:r>
              <a:rPr lang="de-DE" b="1" baseline="0" dirty="0"/>
              <a:t> </a:t>
            </a:r>
          </a:p>
          <a:p>
            <a:r>
              <a:rPr lang="de-DE" sz="1200" b="1" dirty="0" err="1"/>
              <a:t>Pri</a:t>
            </a:r>
            <a:r>
              <a:rPr lang="en-GB" sz="1200" b="1" dirty="0" err="1"/>
              <a:t>vate</a:t>
            </a:r>
            <a:r>
              <a:rPr lang="en-GB" sz="1200" b="1" dirty="0"/>
              <a:t> Donors</a:t>
            </a:r>
            <a:r>
              <a:rPr lang="en-GB" sz="1200" dirty="0"/>
              <a:t>: In the past few years, it has been revealed that a large number of UK charities, at one time as many as one hundred, adopted a ‘Reciprocate’ scheme, where they shared with other charities their list of donors, including their </a:t>
            </a:r>
            <a:r>
              <a:rPr lang="en-GB" sz="1200" dirty="0">
                <a:hlinkClick r:id="rId3"/>
              </a:rPr>
              <a:t>names, addresses, and donation histories</a:t>
            </a:r>
            <a:r>
              <a:rPr lang="en-GB" sz="1200" dirty="0"/>
              <a:t>. They sent these supplemented lists to ‘wealth management’ companies, who would investigate a donor’s income, property values, lifestyle, and even friendship </a:t>
            </a:r>
            <a:r>
              <a:rPr lang="en-GB" sz="1200" dirty="0" err="1"/>
              <a:t>cir</a:t>
            </a:r>
            <a:r>
              <a:rPr lang="en-US" sz="1200" dirty="0" err="1"/>
              <a:t>cles</a:t>
            </a:r>
            <a:r>
              <a:rPr lang="en-US" sz="1200" dirty="0"/>
              <a:t>, and return to the charity an estimate of each donors’ wealth and disposable income. This allowed charities to identify those donors who should be given </a:t>
            </a:r>
            <a:r>
              <a:rPr lang="en-US" sz="1200" dirty="0">
                <a:hlinkClick r:id="rId4"/>
              </a:rPr>
              <a:t>high priority to be ‘targeted’</a:t>
            </a:r>
            <a:r>
              <a:rPr lang="en-US" sz="1200" dirty="0"/>
              <a:t>, as well as those most likely to leave money in their wills (‘legacy profiling’). Some charities even employed people to visit donors in care homes to persuade them to change their wills.</a:t>
            </a:r>
          </a:p>
          <a:p>
            <a:pPr marL="0" indent="0">
              <a:buNone/>
            </a:pPr>
            <a:endParaRPr lang="en-US" sz="1200" dirty="0"/>
          </a:p>
          <a:p>
            <a:pPr marL="0" indent="0">
              <a:buNone/>
            </a:pPr>
            <a:r>
              <a:rPr lang="en-US" sz="1200" dirty="0"/>
              <a:t>Much of this activity came to light during the investigation that followed the suicide of one donor, Olive Cooke, who leapt into the Avon gorge. A report into her death concluded that she had become “distressed and overwhelmed” by the huge number of requests for donations she received from charities. Twenty-four out of the ninety-nine charities with her details on file had passed them on to others.</a:t>
            </a:r>
          </a:p>
          <a:p>
            <a:endParaRPr lang="de-DE" dirty="0"/>
          </a:p>
        </p:txBody>
      </p:sp>
      <p:sp>
        <p:nvSpPr>
          <p:cNvPr id="4" name="Slide Number Placeholder 3"/>
          <p:cNvSpPr>
            <a:spLocks noGrp="1"/>
          </p:cNvSpPr>
          <p:nvPr>
            <p:ph type="sldNum" sz="quarter" idx="5"/>
          </p:nvPr>
        </p:nvSpPr>
        <p:spPr/>
        <p:txBody>
          <a:bodyPr/>
          <a:lstStyle/>
          <a:p>
            <a:fld id="{C73E5142-0628-4B72-B7AA-0B514D5F823B}" type="slidenum">
              <a:rPr lang="en-GB" altLang="de-DE" smtClean="0"/>
              <a:pPr/>
              <a:t>6</a:t>
            </a:fld>
            <a:endParaRPr lang="en-GB" altLang="de-DE"/>
          </a:p>
        </p:txBody>
      </p:sp>
    </p:spTree>
    <p:extLst>
      <p:ext uri="{BB962C8B-B14F-4D97-AF65-F5344CB8AC3E}">
        <p14:creationId xmlns:p14="http://schemas.microsoft.com/office/powerpoint/2010/main" val="11705713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611996">
              <a:defRPr/>
            </a:pPr>
            <a:r>
              <a:rPr lang="en-US" sz="2100" b="1" dirty="0"/>
              <a:t>Background: </a:t>
            </a:r>
          </a:p>
          <a:p>
            <a:r>
              <a:rPr lang="en-US" sz="2400" b="1" kern="1200" dirty="0">
                <a:solidFill>
                  <a:schemeClr val="tx1"/>
                </a:solidFill>
                <a:effectLst/>
                <a:latin typeface="Arial" panose="020B0604020202020204" pitchFamily="34" charset="0"/>
                <a:ea typeface="+mn-ea"/>
                <a:cs typeface="+mn-cs"/>
              </a:rPr>
              <a:t>Economies</a:t>
            </a:r>
            <a:r>
              <a:rPr lang="en-US" sz="2400" b="1" kern="1200" baseline="0" dirty="0">
                <a:solidFill>
                  <a:schemeClr val="tx1"/>
                </a:solidFill>
                <a:effectLst/>
                <a:latin typeface="Arial" panose="020B0604020202020204" pitchFamily="34" charset="0"/>
                <a:ea typeface="+mn-ea"/>
                <a:cs typeface="+mn-cs"/>
              </a:rPr>
              <a:t> are increasingly data-powered:</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mn-ea"/>
                <a:cs typeface="+mn-cs"/>
              </a:rPr>
              <a:t>The emergence of the data economy has stimulated development of new business models and is transforming many of the key functions of private sector firms, including product development, customer relation- ships, supply chains, and core enterprise functions such as marketing, human resources, and finance.</a:t>
            </a:r>
          </a:p>
          <a:p>
            <a:endParaRPr lang="en-US" sz="2400" b="1" kern="1200" baseline="0" dirty="0">
              <a:solidFill>
                <a:schemeClr val="tx1"/>
              </a:solidFill>
              <a:effectLst/>
              <a:latin typeface="Arial" panose="020B0604020202020204" pitchFamily="34" charset="0"/>
              <a:ea typeface="+mn-ea"/>
              <a:cs typeface="+mn-cs"/>
            </a:endParaRPr>
          </a:p>
          <a:p>
            <a:r>
              <a:rPr lang="en-US" sz="2400" b="1" kern="1200" baseline="0" dirty="0">
                <a:solidFill>
                  <a:schemeClr val="tx1"/>
                </a:solidFill>
                <a:effectLst/>
                <a:latin typeface="Arial" panose="020B0604020202020204" pitchFamily="34" charset="0"/>
                <a:ea typeface="+mn-ea"/>
                <a:cs typeface="+mn-cs"/>
              </a:rPr>
              <a:t>Data is now a critical corporate asset</a:t>
            </a:r>
          </a:p>
          <a:p>
            <a:r>
              <a:rPr lang="en-US" sz="2400" kern="1200" dirty="0">
                <a:solidFill>
                  <a:schemeClr val="tx1"/>
                </a:solidFill>
                <a:effectLst/>
                <a:latin typeface="Arial" panose="020B0604020202020204" pitchFamily="34" charset="0"/>
                <a:ea typeface="+mn-ea"/>
                <a:cs typeface="+mn-cs"/>
              </a:rPr>
              <a:t>Corporations have been the greatest beneficiaries from this data revolution. In 2008, oil and energy companies dominated the list of top six most valuable firms in the world, but in 2018, the list is dominated by data firms like Apple, Google, Facebook, Amazon and Microsoft. Platform companies and data-aggregators capitalize on individual data by selling to advertisement networks and marketers looking to target specific segments, influence buyer </a:t>
            </a:r>
            <a:r>
              <a:rPr lang="en-US" sz="2400" kern="1200" dirty="0" err="1">
                <a:solidFill>
                  <a:schemeClr val="tx1"/>
                </a:solidFill>
                <a:effectLst/>
                <a:latin typeface="Arial" panose="020B0604020202020204" pitchFamily="34" charset="0"/>
                <a:ea typeface="+mn-ea"/>
                <a:cs typeface="+mn-cs"/>
              </a:rPr>
              <a:t>behaviour</a:t>
            </a:r>
            <a:r>
              <a:rPr lang="en-US" sz="2400" kern="1200" dirty="0">
                <a:solidFill>
                  <a:schemeClr val="tx1"/>
                </a:solidFill>
                <a:effectLst/>
                <a:latin typeface="Arial" panose="020B0604020202020204" pitchFamily="34" charset="0"/>
                <a:ea typeface="+mn-ea"/>
                <a:cs typeface="+mn-cs"/>
              </a:rPr>
              <a:t> and make dynamic pricing decisions.</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2400" kern="1200" dirty="0">
                <a:solidFill>
                  <a:schemeClr val="tx1"/>
                </a:solidFill>
                <a:effectLst/>
                <a:latin typeface="Arial" panose="020B0604020202020204" pitchFamily="34" charset="0"/>
                <a:ea typeface="+mn-ea"/>
                <a:cs typeface="+mn-cs"/>
              </a:rPr>
              <a:t>As trade is increasingly becoming digitalized, cross-border data flows are becoming more important for international transactions. Activities affected by digitalization go beyond online trading and supply chain coordination, to using information and communications technologies (ICTs) for the integration of a wider range of activities into single systems, </a:t>
            </a:r>
            <a:r>
              <a:rPr lang="en-US" sz="2400" b="1" kern="1200" dirty="0">
                <a:solidFill>
                  <a:schemeClr val="tx1"/>
                </a:solidFill>
                <a:effectLst/>
                <a:latin typeface="Arial" panose="020B0604020202020204" pitchFamily="34" charset="0"/>
                <a:ea typeface="+mn-ea"/>
                <a:cs typeface="+mn-cs"/>
              </a:rPr>
              <a:t>thus making value chains increasingly data driven.</a:t>
            </a:r>
            <a:endParaRPr lang="de-DE" sz="2400" b="1" kern="1200" dirty="0">
              <a:solidFill>
                <a:schemeClr val="tx1"/>
              </a:solidFill>
              <a:effectLst/>
              <a:latin typeface="Arial" panose="020B0604020202020204" pitchFamily="34" charset="0"/>
              <a:ea typeface="+mn-ea"/>
              <a:cs typeface="+mn-cs"/>
            </a:endParaRPr>
          </a:p>
          <a:p>
            <a:pPr defTabSz="1611996">
              <a:defRPr/>
            </a:pPr>
            <a:endParaRPr lang="en-US" sz="2100" dirty="0"/>
          </a:p>
          <a:p>
            <a:pPr defTabSz="1611996">
              <a:defRPr/>
            </a:pPr>
            <a:r>
              <a:rPr lang="en-US" sz="1200" b="1" kern="1200" dirty="0">
                <a:solidFill>
                  <a:schemeClr val="tx1"/>
                </a:solidFill>
                <a:effectLst/>
                <a:latin typeface="Arial" panose="020B0604020202020204" pitchFamily="34" charset="0"/>
                <a:ea typeface="+mn-ea"/>
                <a:cs typeface="+mn-cs"/>
              </a:rPr>
              <a:t>The network effects of digital platforms are creating a winner-takes</a:t>
            </a:r>
            <a:r>
              <a:rPr lang="en-US" sz="1200" b="1" kern="1200" baseline="0" dirty="0">
                <a:solidFill>
                  <a:schemeClr val="tx1"/>
                </a:solidFill>
                <a:effectLst/>
                <a:latin typeface="Arial" panose="020B0604020202020204" pitchFamily="34" charset="0"/>
                <a:ea typeface="+mn-ea"/>
                <a:cs typeface="+mn-cs"/>
              </a:rPr>
              <a:t> it all</a:t>
            </a:r>
            <a:r>
              <a:rPr lang="en-US" sz="1200" b="1" kern="1200" dirty="0">
                <a:solidFill>
                  <a:schemeClr val="tx1"/>
                </a:solidFill>
                <a:effectLst/>
                <a:latin typeface="Arial" panose="020B0604020202020204" pitchFamily="34" charset="0"/>
                <a:ea typeface="+mn-ea"/>
                <a:cs typeface="+mn-cs"/>
              </a:rPr>
              <a:t> dynamic in some markets</a:t>
            </a:r>
            <a:r>
              <a:rPr lang="en-US" sz="1200" kern="1200" dirty="0">
                <a:solidFill>
                  <a:schemeClr val="tx1"/>
                </a:solidFill>
                <a:effectLst/>
                <a:latin typeface="Arial" panose="020B0604020202020204" pitchFamily="34" charset="0"/>
                <a:ea typeface="+mn-ea"/>
                <a:cs typeface="+mn-cs"/>
              </a:rPr>
              <a:t>.</a:t>
            </a:r>
            <a:endParaRPr lang="de-DE" sz="1200" kern="1200" dirty="0">
              <a:solidFill>
                <a:schemeClr val="tx1"/>
              </a:solidFill>
              <a:effectLst/>
              <a:latin typeface="Arial" panose="020B0604020202020204" pitchFamily="34" charset="0"/>
              <a:ea typeface="+mn-ea"/>
              <a:cs typeface="+mn-cs"/>
            </a:endParaRPr>
          </a:p>
          <a:p>
            <a:pPr defTabSz="1611996">
              <a:defRPr/>
            </a:pPr>
            <a:r>
              <a:rPr lang="en-US" sz="1200" kern="1200" dirty="0">
                <a:solidFill>
                  <a:schemeClr val="tx1"/>
                </a:solidFill>
                <a:effectLst/>
                <a:latin typeface="Arial" panose="020B0604020202020204" pitchFamily="34" charset="0"/>
                <a:ea typeface="+mn-ea"/>
                <a:cs typeface="+mn-cs"/>
              </a:rPr>
              <a:t>Introducing new types of data sets (“orthogonal data”) can disrupt industries, and massive data integration capabilities can break through organizational and technological silos, enabling new insights and business models. </a:t>
            </a:r>
          </a:p>
          <a:p>
            <a:pPr defTabSz="1611996">
              <a:defRPr/>
            </a:pPr>
            <a:r>
              <a:rPr lang="en-US" sz="1200" b="1" kern="1200" dirty="0">
                <a:solidFill>
                  <a:schemeClr val="tx1"/>
                </a:solidFill>
                <a:effectLst/>
                <a:latin typeface="Arial" panose="020B0604020202020204" pitchFamily="34" charset="0"/>
                <a:ea typeface="+mn-ea"/>
                <a:cs typeface="+mn-cs"/>
              </a:rPr>
              <a:t>Examples: </a:t>
            </a:r>
          </a:p>
          <a:p>
            <a:pPr defTabSz="1611996">
              <a:defRPr/>
            </a:pPr>
            <a:r>
              <a:rPr lang="en-US" sz="1200" kern="1200" dirty="0" err="1">
                <a:solidFill>
                  <a:schemeClr val="tx1"/>
                </a:solidFill>
                <a:effectLst/>
                <a:latin typeface="Arial" panose="020B0604020202020204" pitchFamily="34" charset="0"/>
                <a:ea typeface="+mn-ea"/>
                <a:cs typeface="+mn-cs"/>
              </a:rPr>
              <a:t>Hyperscale</a:t>
            </a:r>
            <a:r>
              <a:rPr lang="en-US" sz="1200" kern="1200" dirty="0">
                <a:solidFill>
                  <a:schemeClr val="tx1"/>
                </a:solidFill>
                <a:effectLst/>
                <a:latin typeface="Arial" panose="020B0604020202020204" pitchFamily="34" charset="0"/>
                <a:ea typeface="+mn-ea"/>
                <a:cs typeface="+mn-cs"/>
              </a:rPr>
              <a:t> digital platforms can match buyers and sellers in real time, transforming inefficient markets. Granular data can be used to personalize products and services—and, most intriguingly, health care. New analytical techniques can fuel discovery and innovation. Above all, data and analytics can enable faster and more evidence-based decision making. Systems enabled by machine learning can provide customer service, manage logistics, analyze medical records, or even write news stories. </a:t>
            </a:r>
          </a:p>
          <a:p>
            <a:pPr defTabSz="1611996">
              <a:defRPr/>
            </a:pPr>
            <a:endParaRPr lang="en-US" sz="1200" b="1" kern="1200" dirty="0">
              <a:solidFill>
                <a:schemeClr val="tx1"/>
              </a:solidFill>
              <a:effectLst/>
              <a:latin typeface="Arial" panose="020B0604020202020204" pitchFamily="34" charset="0"/>
              <a:ea typeface="+mn-ea"/>
              <a:cs typeface="+mn-cs"/>
            </a:endParaRPr>
          </a:p>
          <a:p>
            <a:r>
              <a:rPr lang="en-US" sz="2400" b="1" kern="1200" dirty="0">
                <a:solidFill>
                  <a:schemeClr val="tx1"/>
                </a:solidFill>
                <a:effectLst/>
                <a:latin typeface="Arial" panose="020B0604020202020204" pitchFamily="34" charset="0"/>
                <a:ea typeface="+mn-ea"/>
                <a:cs typeface="+mn-cs"/>
              </a:rPr>
              <a:t>For developing countries</a:t>
            </a:r>
            <a:r>
              <a:rPr lang="en-US" sz="2400" kern="1200" dirty="0">
                <a:solidFill>
                  <a:schemeClr val="tx1"/>
                </a:solidFill>
                <a:effectLst/>
                <a:latin typeface="Arial" panose="020B0604020202020204" pitchFamily="34" charset="0"/>
                <a:ea typeface="+mn-ea"/>
                <a:cs typeface="+mn-cs"/>
              </a:rPr>
              <a:t>, it opens up new opportunities for convergence, including by leapfrogging intermediate infrastructures of the industrial age, drawing on the</a:t>
            </a:r>
            <a:r>
              <a:rPr lang="de-DE" sz="2400" kern="1200" baseline="0" dirty="0">
                <a:solidFill>
                  <a:schemeClr val="tx1"/>
                </a:solidFill>
                <a:effectLst/>
                <a:latin typeface="Arial" panose="020B0604020202020204" pitchFamily="34" charset="0"/>
                <a:ea typeface="+mn-ea"/>
                <a:cs typeface="+mn-cs"/>
              </a:rPr>
              <a:t> </a:t>
            </a:r>
            <a:r>
              <a:rPr lang="en-US" sz="2400" kern="1200" dirty="0">
                <a:solidFill>
                  <a:schemeClr val="tx1"/>
                </a:solidFill>
                <a:effectLst/>
                <a:latin typeface="Arial" panose="020B0604020202020204" pitchFamily="34" charset="0"/>
                <a:ea typeface="+mn-ea"/>
                <a:cs typeface="+mn-cs"/>
              </a:rPr>
              <a:t>vast knowledge spillovers from the internet, taking advantage of the new markets offered by digital platforms and exploiting production possibilities enabled by</a:t>
            </a:r>
            <a:r>
              <a:rPr lang="de-DE" sz="2400" kern="1200" baseline="0" dirty="0">
                <a:solidFill>
                  <a:schemeClr val="tx1"/>
                </a:solidFill>
                <a:effectLst/>
                <a:latin typeface="Arial" panose="020B0604020202020204" pitchFamily="34" charset="0"/>
                <a:ea typeface="+mn-ea"/>
                <a:cs typeface="+mn-cs"/>
              </a:rPr>
              <a:t> </a:t>
            </a:r>
            <a:r>
              <a:rPr lang="en-US" sz="2400" kern="1200" dirty="0">
                <a:solidFill>
                  <a:schemeClr val="tx1"/>
                </a:solidFill>
                <a:effectLst/>
                <a:latin typeface="Arial" panose="020B0604020202020204" pitchFamily="34" charset="0"/>
                <a:ea typeface="+mn-ea"/>
                <a:cs typeface="+mn-cs"/>
              </a:rPr>
              <a:t>digital technologies. In particular, digital infrastructure coupled with strong governance provides the means</a:t>
            </a:r>
            <a:r>
              <a:rPr lang="de-DE" sz="2400" kern="1200" baseline="0" dirty="0">
                <a:solidFill>
                  <a:schemeClr val="tx1"/>
                </a:solidFill>
                <a:effectLst/>
                <a:latin typeface="Arial" panose="020B0604020202020204" pitchFamily="34" charset="0"/>
                <a:ea typeface="+mn-ea"/>
                <a:cs typeface="+mn-cs"/>
              </a:rPr>
              <a:t> </a:t>
            </a:r>
            <a:r>
              <a:rPr lang="en-US" sz="2400" kern="1200" dirty="0">
                <a:solidFill>
                  <a:schemeClr val="tx1"/>
                </a:solidFill>
                <a:effectLst/>
                <a:latin typeface="Arial" panose="020B0604020202020204" pitchFamily="34" charset="0"/>
                <a:ea typeface="+mn-ea"/>
                <a:cs typeface="+mn-cs"/>
              </a:rPr>
              <a:t>to launch micro-multinational firms from anywhere in the world, skirting the traditional coordination/missing market problems routinely faced by would-be entrepreneurs in less developed economies. </a:t>
            </a:r>
            <a:endParaRPr lang="en-US" sz="4400" b="1" kern="1200" dirty="0">
              <a:solidFill>
                <a:schemeClr val="tx1"/>
              </a:solidFill>
              <a:effectLst/>
              <a:latin typeface="Arial" panose="020B0604020202020204" pitchFamily="34" charset="0"/>
              <a:ea typeface="+mn-ea"/>
              <a:cs typeface="+mn-cs"/>
            </a:endParaRPr>
          </a:p>
          <a:p>
            <a:pPr defTabSz="1611996">
              <a:defRPr/>
            </a:pPr>
            <a:endParaRPr lang="en-US" sz="2100" b="1" dirty="0"/>
          </a:p>
          <a:p>
            <a:pPr defTabSz="1611996">
              <a:defRPr/>
            </a:pPr>
            <a:endParaRPr lang="en-US" sz="2100" dirty="0"/>
          </a:p>
          <a:p>
            <a:pPr defTabSz="1611996">
              <a:defRPr/>
            </a:pPr>
            <a:endParaRPr lang="de-DE" sz="2100" dirty="0"/>
          </a:p>
          <a:p>
            <a:endParaRPr lang="de-DE" b="0" dirty="0"/>
          </a:p>
        </p:txBody>
      </p:sp>
      <p:sp>
        <p:nvSpPr>
          <p:cNvPr id="4" name="Slide Number Placeholder 3"/>
          <p:cNvSpPr>
            <a:spLocks noGrp="1"/>
          </p:cNvSpPr>
          <p:nvPr>
            <p:ph type="sldNum" sz="quarter" idx="5"/>
          </p:nvPr>
        </p:nvSpPr>
        <p:spPr/>
        <p:txBody>
          <a:bodyPr/>
          <a:lstStyle/>
          <a:p>
            <a:fld id="{C73E5142-0628-4B72-B7AA-0B514D5F823B}" type="slidenum">
              <a:rPr lang="en-GB" altLang="de-DE" smtClean="0"/>
              <a:pPr/>
              <a:t>7</a:t>
            </a:fld>
            <a:endParaRPr lang="en-GB" altLang="de-DE"/>
          </a:p>
        </p:txBody>
      </p:sp>
    </p:spTree>
    <p:extLst>
      <p:ext uri="{BB962C8B-B14F-4D97-AF65-F5344CB8AC3E}">
        <p14:creationId xmlns:p14="http://schemas.microsoft.com/office/powerpoint/2010/main" val="216522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611996">
              <a:defRPr/>
            </a:pPr>
            <a:r>
              <a:rPr lang="en-US" sz="2100" b="1" dirty="0"/>
              <a:t>Background: </a:t>
            </a:r>
          </a:p>
          <a:p>
            <a:pPr defTabSz="1611996">
              <a:defRPr/>
            </a:pPr>
            <a:endParaRPr lang="en-US" sz="2100" b="1" dirty="0"/>
          </a:p>
          <a:p>
            <a:pPr defTabSz="1611996">
              <a:defRPr/>
            </a:pPr>
            <a:r>
              <a:rPr lang="en-GB" sz="2400" b="1" kern="1200" dirty="0">
                <a:solidFill>
                  <a:schemeClr val="tx1"/>
                </a:solidFill>
                <a:effectLst/>
                <a:latin typeface="Arial" panose="020B0604020202020204" pitchFamily="34" charset="0"/>
                <a:ea typeface="+mn-ea"/>
                <a:cs typeface="+mn-cs"/>
              </a:rPr>
              <a:t>Risks private sector</a:t>
            </a:r>
          </a:p>
          <a:p>
            <a:pPr defTabSz="1611996">
              <a:defRPr/>
            </a:pPr>
            <a:r>
              <a:rPr lang="en-GB" sz="2400" b="1" kern="1200" dirty="0">
                <a:solidFill>
                  <a:schemeClr val="tx1"/>
                </a:solidFill>
                <a:effectLst/>
                <a:latin typeface="Arial" panose="020B0604020202020204" pitchFamily="34" charset="0"/>
                <a:ea typeface="+mn-ea"/>
                <a:cs typeface="+mn-cs"/>
              </a:rPr>
              <a:t>Exclusive ownership of data could make access to essential data problematic. </a:t>
            </a:r>
            <a:r>
              <a:rPr lang="en-GB" sz="2400" b="0" kern="1200" dirty="0">
                <a:solidFill>
                  <a:schemeClr val="tx1"/>
                </a:solidFill>
                <a:effectLst/>
                <a:latin typeface="Arial" panose="020B0604020202020204" pitchFamily="34" charset="0"/>
                <a:ea typeface="+mn-ea"/>
                <a:cs typeface="+mn-cs"/>
              </a:rPr>
              <a:t>It would be important to identify open access business models that are attractive to the private sector to nudge them away from exclusive approaches. Examples are open source software, which is widely used by </a:t>
            </a:r>
            <a:r>
              <a:rPr lang="en-US" sz="2400" b="0" kern="1200" dirty="0">
                <a:solidFill>
                  <a:schemeClr val="tx1"/>
                </a:solidFill>
                <a:effectLst/>
                <a:latin typeface="Arial" panose="020B0604020202020204" pitchFamily="34" charset="0"/>
                <a:ea typeface="+mn-ea"/>
                <a:cs typeface="+mn-cs"/>
              </a:rPr>
              <a:t>innovators. The same approach could work in data, but this needs more reflection. </a:t>
            </a:r>
          </a:p>
          <a:p>
            <a:pPr defTabSz="1611996">
              <a:defRPr/>
            </a:pPr>
            <a:endParaRPr lang="en-US" sz="2400" b="0" kern="1200" dirty="0">
              <a:solidFill>
                <a:schemeClr val="tx1"/>
              </a:solidFill>
              <a:effectLst/>
              <a:latin typeface="Arial" panose="020B0604020202020204" pitchFamily="34" charset="0"/>
              <a:ea typeface="+mn-ea"/>
              <a:cs typeface="+mn-cs"/>
            </a:endParaRPr>
          </a:p>
          <a:p>
            <a:pPr defTabSz="1611996">
              <a:defRPr/>
            </a:pPr>
            <a:r>
              <a:rPr lang="en-US" sz="2400" b="1" kern="1200" dirty="0">
                <a:solidFill>
                  <a:schemeClr val="tx1"/>
                </a:solidFill>
                <a:effectLst/>
                <a:latin typeface="Arial" panose="020B0604020202020204" pitchFamily="34" charset="0"/>
                <a:ea typeface="+mn-ea"/>
                <a:cs typeface="+mn-cs"/>
              </a:rPr>
              <a:t>Market concentration and anti-</a:t>
            </a:r>
            <a:r>
              <a:rPr lang="en-US" sz="2400" b="1" kern="1200" dirty="0" err="1">
                <a:solidFill>
                  <a:schemeClr val="tx1"/>
                </a:solidFill>
                <a:effectLst/>
                <a:latin typeface="Arial" panose="020B0604020202020204" pitchFamily="34" charset="0"/>
                <a:ea typeface="+mn-ea"/>
                <a:cs typeface="+mn-cs"/>
              </a:rPr>
              <a:t>competive</a:t>
            </a:r>
            <a:r>
              <a:rPr lang="en-US" sz="2400" b="1" kern="1200" baseline="0" dirty="0">
                <a:solidFill>
                  <a:schemeClr val="tx1"/>
                </a:solidFill>
                <a:effectLst/>
                <a:latin typeface="Arial" panose="020B0604020202020204" pitchFamily="34" charset="0"/>
                <a:ea typeface="+mn-ea"/>
                <a:cs typeface="+mn-cs"/>
              </a:rPr>
              <a:t> </a:t>
            </a:r>
            <a:r>
              <a:rPr lang="en-US" sz="2400" b="1" kern="1200" baseline="0" dirty="0" err="1">
                <a:solidFill>
                  <a:schemeClr val="tx1"/>
                </a:solidFill>
                <a:effectLst/>
                <a:latin typeface="Arial" panose="020B0604020202020204" pitchFamily="34" charset="0"/>
                <a:ea typeface="+mn-ea"/>
                <a:cs typeface="+mn-cs"/>
              </a:rPr>
              <a:t>behaviour</a:t>
            </a:r>
            <a:endParaRPr lang="en-US" sz="2400" b="1" kern="1200" baseline="0" dirty="0">
              <a:solidFill>
                <a:schemeClr val="tx1"/>
              </a:solidFill>
              <a:effectLst/>
              <a:latin typeface="Arial" panose="020B0604020202020204" pitchFamily="34" charset="0"/>
              <a:ea typeface="+mn-ea"/>
              <a:cs typeface="+mn-cs"/>
            </a:endParaRPr>
          </a:p>
          <a:p>
            <a:pPr marL="0" marR="0" indent="0" algn="l" defTabSz="1611996" rtl="0" eaLnBrk="1" fontAlgn="base" latinLnBrk="0" hangingPunct="1">
              <a:lnSpc>
                <a:spcPct val="100000"/>
              </a:lnSpc>
              <a:spcBef>
                <a:spcPct val="30000"/>
              </a:spcBef>
              <a:spcAft>
                <a:spcPct val="0"/>
              </a:spcAft>
              <a:buClrTx/>
              <a:buSzTx/>
              <a:buFontTx/>
              <a:buNone/>
              <a:tabLst/>
              <a:defRPr/>
            </a:pPr>
            <a:r>
              <a:rPr lang="en-US" sz="4400" b="0" dirty="0"/>
              <a:t>Growing reliance on data </a:t>
            </a:r>
            <a:r>
              <a:rPr lang="en-US" sz="4400" dirty="0"/>
              <a:t>(the “currency” for the platform economy, more details provided later), combined with strong network effects, can give companies that control the data considerable market power, raising the risk for market dominance and anti-competitive behavior. </a:t>
            </a:r>
            <a:r>
              <a:rPr lang="en-US" sz="4400" kern="1200" dirty="0">
                <a:solidFill>
                  <a:schemeClr val="tx1"/>
                </a:solidFill>
                <a:effectLst/>
                <a:latin typeface="Arial" panose="020B0604020202020204" pitchFamily="34" charset="0"/>
                <a:ea typeface="+mn-ea"/>
                <a:cs typeface="+mn-cs"/>
              </a:rPr>
              <a:t>The tendency of major digital firms to acquire newcomers on the market and the considerable capital investment needed to develop a market leader position, preferably on an international scale, present considerable entry barriers for developing country companies to take full advantage of a data-driven economy.</a:t>
            </a:r>
            <a:endParaRPr lang="de-DE" sz="4400" kern="1200" dirty="0">
              <a:solidFill>
                <a:schemeClr val="tx1"/>
              </a:solidFill>
              <a:effectLst/>
              <a:latin typeface="Arial" panose="020B0604020202020204" pitchFamily="34" charset="0"/>
              <a:ea typeface="+mn-ea"/>
              <a:cs typeface="+mn-cs"/>
            </a:endParaRPr>
          </a:p>
          <a:p>
            <a:pPr defTabSz="1611996">
              <a:defRPr/>
            </a:pPr>
            <a:endParaRPr lang="en-US" sz="4400" b="1" dirty="0"/>
          </a:p>
          <a:p>
            <a:pPr defTabSz="1611996">
              <a:defRPr/>
            </a:pPr>
            <a:r>
              <a:rPr lang="en-US" sz="4400" b="1" dirty="0"/>
              <a:t>Data itself becomes a profitable</a:t>
            </a:r>
            <a:r>
              <a:rPr lang="en-US" sz="4400" b="1" baseline="0" dirty="0"/>
              <a:t> target</a:t>
            </a:r>
          </a:p>
          <a:p>
            <a:pPr marL="0" marR="0" indent="0" algn="l" defTabSz="1611996" rtl="0" eaLnBrk="1" fontAlgn="base" latinLnBrk="0" hangingPunct="1">
              <a:lnSpc>
                <a:spcPct val="100000"/>
              </a:lnSpc>
              <a:spcBef>
                <a:spcPct val="30000"/>
              </a:spcBef>
              <a:spcAft>
                <a:spcPct val="0"/>
              </a:spcAft>
              <a:buClrTx/>
              <a:buSzTx/>
              <a:buFontTx/>
              <a:buNone/>
              <a:tabLst/>
              <a:defRPr/>
            </a:pPr>
            <a:r>
              <a:rPr lang="en-US" sz="2400" kern="1200" dirty="0">
                <a:solidFill>
                  <a:schemeClr val="tx1"/>
                </a:solidFill>
                <a:effectLst/>
                <a:latin typeface="Arial" panose="020B0604020202020204" pitchFamily="34" charset="0"/>
                <a:ea typeface="+mn-ea"/>
                <a:cs typeface="+mn-cs"/>
              </a:rPr>
              <a:t>Corporations looking to mine data—for instance, transaction and customer information, results of product launches, and market information—create valuable intellectual property that is in itself an attractive target.</a:t>
            </a:r>
            <a:endParaRPr lang="de-DE" sz="2400" kern="1200" dirty="0">
              <a:solidFill>
                <a:schemeClr val="tx1"/>
              </a:solidFill>
              <a:effectLst/>
              <a:latin typeface="Arial" panose="020B0604020202020204" pitchFamily="34" charset="0"/>
              <a:ea typeface="+mn-ea"/>
              <a:cs typeface="+mn-cs"/>
            </a:endParaRPr>
          </a:p>
          <a:p>
            <a:pPr marL="0" marR="0" indent="0" algn="l" defTabSz="1611996" rtl="0" eaLnBrk="1" fontAlgn="base" latinLnBrk="0" hangingPunct="1">
              <a:lnSpc>
                <a:spcPct val="100000"/>
              </a:lnSpc>
              <a:spcBef>
                <a:spcPct val="30000"/>
              </a:spcBef>
              <a:spcAft>
                <a:spcPct val="0"/>
              </a:spcAft>
              <a:buClrTx/>
              <a:buSzTx/>
              <a:buFontTx/>
              <a:buNone/>
              <a:tabLst/>
              <a:defRPr/>
            </a:pPr>
            <a:endParaRPr lang="en-US" sz="2400" kern="1200" dirty="0">
              <a:solidFill>
                <a:schemeClr val="tx1"/>
              </a:solidFill>
              <a:effectLst/>
              <a:latin typeface="Arial" panose="020B0604020202020204" pitchFamily="34" charset="0"/>
              <a:ea typeface="+mn-ea"/>
              <a:cs typeface="+mn-cs"/>
            </a:endParaRPr>
          </a:p>
          <a:p>
            <a:pPr defTabSz="1611996">
              <a:defRPr/>
            </a:pPr>
            <a:endParaRPr lang="en-US" sz="2100" b="1" dirty="0"/>
          </a:p>
          <a:p>
            <a:pPr defTabSz="1611996">
              <a:defRPr/>
            </a:pPr>
            <a:endParaRPr lang="en-US" sz="2100" dirty="0"/>
          </a:p>
          <a:p>
            <a:pPr defTabSz="1611996">
              <a:defRPr/>
            </a:pPr>
            <a:endParaRPr lang="de-DE" sz="2100" dirty="0"/>
          </a:p>
          <a:p>
            <a:endParaRPr lang="de-DE" b="0" dirty="0"/>
          </a:p>
        </p:txBody>
      </p:sp>
      <p:sp>
        <p:nvSpPr>
          <p:cNvPr id="4" name="Slide Number Placeholder 3"/>
          <p:cNvSpPr>
            <a:spLocks noGrp="1"/>
          </p:cNvSpPr>
          <p:nvPr>
            <p:ph type="sldNum" sz="quarter" idx="5"/>
          </p:nvPr>
        </p:nvSpPr>
        <p:spPr/>
        <p:txBody>
          <a:bodyPr/>
          <a:lstStyle/>
          <a:p>
            <a:fld id="{C73E5142-0628-4B72-B7AA-0B514D5F823B}" type="slidenum">
              <a:rPr lang="en-GB" altLang="de-DE" smtClean="0"/>
              <a:pPr/>
              <a:t>8</a:t>
            </a:fld>
            <a:endParaRPr lang="en-GB" altLang="de-DE"/>
          </a:p>
        </p:txBody>
      </p:sp>
    </p:spTree>
    <p:extLst>
      <p:ext uri="{BB962C8B-B14F-4D97-AF65-F5344CB8AC3E}">
        <p14:creationId xmlns:p14="http://schemas.microsoft.com/office/powerpoint/2010/main" val="11291996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de-DE" b="1" dirty="0"/>
              <a:t>Key </a:t>
            </a:r>
            <a:r>
              <a:rPr lang="de-DE" b="1" dirty="0" err="1"/>
              <a:t>message</a:t>
            </a:r>
            <a:r>
              <a:rPr lang="de-DE" b="1" baseline="0" dirty="0"/>
              <a:t>: </a:t>
            </a:r>
            <a:r>
              <a:rPr lang="en-US" sz="1200" b="1" kern="1200" baseline="0" dirty="0">
                <a:solidFill>
                  <a:schemeClr val="tx1"/>
                </a:solidFill>
                <a:effectLst/>
                <a:latin typeface="Arial" panose="020B0604020202020204" pitchFamily="34" charset="0"/>
                <a:ea typeface="+mn-ea"/>
                <a:cs typeface="+mn-cs"/>
              </a:rPr>
              <a:t>The p</a:t>
            </a:r>
            <a:r>
              <a:rPr lang="en-US" sz="1200" b="1" kern="1200" dirty="0">
                <a:solidFill>
                  <a:schemeClr val="tx1"/>
                </a:solidFill>
                <a:effectLst/>
                <a:latin typeface="Arial" panose="020B0604020202020204" pitchFamily="34" charset="0"/>
                <a:ea typeface="+mn-ea"/>
                <a:cs typeface="+mn-cs"/>
              </a:rPr>
              <a:t>ublic sector harnesses data for service provision</a:t>
            </a:r>
            <a:r>
              <a:rPr lang="de-DE" b="1" dirty="0">
                <a:effectLst/>
              </a:rPr>
              <a:t> </a:t>
            </a:r>
            <a:endParaRPr lang="de-DE" b="1" dirty="0"/>
          </a:p>
          <a:p>
            <a:endParaRPr lang="de-DE" b="1" dirty="0"/>
          </a:p>
          <a:p>
            <a:r>
              <a:rPr lang="de-DE" b="1" dirty="0"/>
              <a:t>Background: </a:t>
            </a:r>
          </a:p>
          <a:p>
            <a:r>
              <a:rPr lang="en-GB" sz="1200" kern="1200" noProof="0" dirty="0">
                <a:solidFill>
                  <a:schemeClr val="tx1"/>
                </a:solidFill>
                <a:effectLst/>
                <a:latin typeface="Arial" panose="020B0604020202020204" pitchFamily="34" charset="0"/>
                <a:ea typeface="+mn-ea"/>
                <a:cs typeface="+mn-cs"/>
              </a:rPr>
              <a:t>In the first generations of “e-government,” much of the emphasis was on channels—using web browsers, and more recently, mobile devices, to access government information and services and to perform transactions. In this period, data was often seen as just the payload of the transaction— information supplied by the citizen or the business to support the request for service and the information supplied by the government in return.</a:t>
            </a:r>
          </a:p>
          <a:p>
            <a:pPr marL="0" marR="0" indent="0" algn="l" defTabSz="914400" rtl="0" eaLnBrk="1" fontAlgn="base" latinLnBrk="0" hangingPunct="1">
              <a:lnSpc>
                <a:spcPct val="100000"/>
              </a:lnSpc>
              <a:spcBef>
                <a:spcPct val="30000"/>
              </a:spcBef>
              <a:spcAft>
                <a:spcPct val="0"/>
              </a:spcAft>
              <a:buClrTx/>
              <a:buSzTx/>
              <a:buFontTx/>
              <a:buNone/>
              <a:tabLst/>
              <a:defRPr/>
            </a:pPr>
            <a:r>
              <a:rPr lang="en-GB" sz="1200" kern="1200" noProof="0" dirty="0">
                <a:solidFill>
                  <a:schemeClr val="tx1"/>
                </a:solidFill>
                <a:effectLst/>
                <a:latin typeface="Arial" panose="020B0604020202020204" pitchFamily="34" charset="0"/>
                <a:ea typeface="+mn-ea"/>
                <a:cs typeface="+mn-cs"/>
              </a:rPr>
              <a:t>However as “e-government” has evolved into “digital government,” data is seen increasingly as a strategic asset with value lasting beyond a particular transaction and able to strategically transform the efficiency and effectiveness of government. </a:t>
            </a:r>
            <a:r>
              <a:rPr lang="en-GB" sz="1200" kern="1200" dirty="0">
                <a:solidFill>
                  <a:schemeClr val="tx1"/>
                </a:solidFill>
                <a:effectLst/>
                <a:latin typeface="Arial" panose="020B0604020202020204" pitchFamily="34" charset="0"/>
                <a:ea typeface="+mn-ea"/>
                <a:cs typeface="+mn-cs"/>
              </a:rPr>
              <a:t>Governments have the opportunity to become more “data driven” at all levels, from policy making through operational management and risk management to individual decision making</a:t>
            </a:r>
          </a:p>
          <a:p>
            <a:endParaRPr lang="en-GB" sz="1200" kern="1200" noProof="0" dirty="0">
              <a:solidFill>
                <a:schemeClr val="tx1"/>
              </a:solidFill>
              <a:effectLst/>
              <a:latin typeface="Arial" panose="020B0604020202020204" pitchFamily="34" charset="0"/>
              <a:ea typeface="+mn-ea"/>
              <a:cs typeface="+mn-cs"/>
            </a:endParaRPr>
          </a:p>
          <a:p>
            <a:r>
              <a:rPr lang="en-GB" sz="1200" kern="1200" dirty="0">
                <a:solidFill>
                  <a:schemeClr val="tx1"/>
                </a:solidFill>
                <a:effectLst/>
                <a:latin typeface="Arial" panose="020B0604020202020204" pitchFamily="34" charset="0"/>
                <a:ea typeface="+mn-ea"/>
                <a:cs typeface="+mn-cs"/>
              </a:rPr>
              <a:t>Providing, through “open data” and other programs, authoritative reference, geospatial, and other data to the national economy and society as a whole to improve transparency, to enable economic growth and business innovation, and to increase the engagement of citizens in the co-creation of public services. An example of this would be a National Spatial Data Infrastructure, or Digital Maps.</a:t>
            </a:r>
          </a:p>
          <a:p>
            <a:endParaRPr lang="de-DE" dirty="0"/>
          </a:p>
          <a:p>
            <a:r>
              <a:rPr lang="de-DE" b="1" dirty="0" err="1"/>
              <a:t>Differentatiation</a:t>
            </a:r>
            <a:r>
              <a:rPr lang="de-DE" b="1" baseline="0" dirty="0"/>
              <a:t> </a:t>
            </a:r>
            <a:r>
              <a:rPr lang="de-DE" b="1" baseline="0" dirty="0" err="1"/>
              <a:t>eGovernment</a:t>
            </a:r>
            <a:r>
              <a:rPr lang="de-DE" b="1" baseline="0" dirty="0"/>
              <a:t>/Open Data (Backup):</a:t>
            </a:r>
            <a:endParaRPr lang="de-DE" b="1" dirty="0"/>
          </a:p>
          <a:p>
            <a:r>
              <a:rPr lang="en-GB" sz="2100" b="1" dirty="0">
                <a:latin typeface="Arial"/>
                <a:cs typeface="Arial"/>
              </a:rPr>
              <a:t>E-Government</a:t>
            </a:r>
            <a:r>
              <a:rPr lang="en-GB" b="1" dirty="0">
                <a:latin typeface="Arial"/>
                <a:cs typeface="Arial"/>
              </a:rPr>
              <a:t> </a:t>
            </a:r>
            <a:endParaRPr lang="en-GB" sz="2100" b="1" dirty="0">
              <a:cs typeface="Arial"/>
            </a:endParaRPr>
          </a:p>
          <a:p>
            <a:r>
              <a:rPr lang="en-GB" dirty="0">
                <a:latin typeface="Arial"/>
                <a:cs typeface="Arial"/>
              </a:rPr>
              <a:t>E-Governance promotes dialogue between governments and civil society and private sector actors and</a:t>
            </a:r>
          </a:p>
          <a:p>
            <a:r>
              <a:rPr lang="en-GB" dirty="0">
                <a:latin typeface="Arial"/>
                <a:cs typeface="Arial"/>
              </a:rPr>
              <a:t>can improve political participation and accountability mechanisms. The efficiency of governments is increased, their creation more transparent and thus the development goal of "good governance" promoted. In contrast to Open Government, E-Government entails practical services and thereby the relation between government bodies and civil society for example: digitally supported submission of official documents (identity card, car registration, tax return) and network-based citizen consultations and feedback mechanisms.</a:t>
            </a:r>
          </a:p>
          <a:p>
            <a:endParaRPr lang="en-GB" dirty="0">
              <a:latin typeface="Arial"/>
              <a:cs typeface="Arial"/>
            </a:endParaRPr>
          </a:p>
          <a:p>
            <a:r>
              <a:rPr lang="de-DE" b="1" dirty="0"/>
              <a:t>Source:</a:t>
            </a:r>
          </a:p>
          <a:p>
            <a:r>
              <a:rPr lang="de-DE" b="0" dirty="0"/>
              <a:t>World Development</a:t>
            </a:r>
            <a:r>
              <a:rPr lang="de-DE" b="0" baseline="0" dirty="0"/>
              <a:t> Report </a:t>
            </a:r>
          </a:p>
          <a:p>
            <a:pPr marL="0" marR="0" indent="0" algn="l" defTabSz="914400" rtl="0" eaLnBrk="1" fontAlgn="base" latinLnBrk="0" hangingPunct="1">
              <a:lnSpc>
                <a:spcPct val="100000"/>
              </a:lnSpc>
              <a:spcBef>
                <a:spcPct val="30000"/>
              </a:spcBef>
              <a:spcAft>
                <a:spcPct val="0"/>
              </a:spcAft>
              <a:buClrTx/>
              <a:buSzTx/>
              <a:buFontTx/>
              <a:buNone/>
              <a:tabLst/>
              <a:defRPr/>
            </a:pPr>
            <a:r>
              <a:rPr lang="de-DE" b="0" dirty="0"/>
              <a:t>Information </a:t>
            </a:r>
            <a:r>
              <a:rPr lang="de-DE" b="0" dirty="0" err="1"/>
              <a:t>and</a:t>
            </a:r>
            <a:r>
              <a:rPr lang="de-DE" b="0" dirty="0"/>
              <a:t> Communications </a:t>
            </a:r>
            <a:r>
              <a:rPr lang="de-DE" b="0" dirty="0" err="1"/>
              <a:t>for</a:t>
            </a:r>
            <a:r>
              <a:rPr lang="de-DE" b="0" dirty="0"/>
              <a:t> Development 2018 : Data-</a:t>
            </a:r>
            <a:r>
              <a:rPr lang="de-DE" b="0" dirty="0" err="1"/>
              <a:t>Driven</a:t>
            </a:r>
            <a:r>
              <a:rPr lang="de-DE" b="0" dirty="0"/>
              <a:t> Development</a:t>
            </a:r>
          </a:p>
          <a:p>
            <a:r>
              <a:rPr lang="de-DE" b="0" dirty="0"/>
              <a:t>https://</a:t>
            </a:r>
            <a:r>
              <a:rPr lang="de-DE" b="0" dirty="0" err="1"/>
              <a:t>openknowledge.worldbank.org</a:t>
            </a:r>
            <a:r>
              <a:rPr lang="de-DE" b="0" dirty="0"/>
              <a:t>/handle/10986/30437</a:t>
            </a:r>
          </a:p>
          <a:p>
            <a:endParaRPr lang="en-GB" dirty="0">
              <a:latin typeface="Arial"/>
              <a:cs typeface="Arial"/>
            </a:endParaRPr>
          </a:p>
          <a:p>
            <a:endParaRPr lang="en" dirty="0"/>
          </a:p>
          <a:p>
            <a:endParaRPr lang="de-DE" dirty="0"/>
          </a:p>
        </p:txBody>
      </p:sp>
      <p:sp>
        <p:nvSpPr>
          <p:cNvPr id="4" name="Slide Number Placeholder 3"/>
          <p:cNvSpPr>
            <a:spLocks noGrp="1"/>
          </p:cNvSpPr>
          <p:nvPr>
            <p:ph type="sldNum" sz="quarter" idx="5"/>
          </p:nvPr>
        </p:nvSpPr>
        <p:spPr/>
        <p:txBody>
          <a:bodyPr/>
          <a:lstStyle/>
          <a:p>
            <a:fld id="{C73E5142-0628-4B72-B7AA-0B514D5F823B}" type="slidenum">
              <a:rPr lang="en-GB" altLang="de-DE" smtClean="0"/>
              <a:pPr/>
              <a:t>9</a:t>
            </a:fld>
            <a:endParaRPr lang="en-GB" altLang="de-DE"/>
          </a:p>
        </p:txBody>
      </p:sp>
    </p:spTree>
    <p:extLst>
      <p:ext uri="{BB962C8B-B14F-4D97-AF65-F5344CB8AC3E}">
        <p14:creationId xmlns:p14="http://schemas.microsoft.com/office/powerpoint/2010/main" val="15747731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CC55514-A2A5-4F94-AC54-4B9B77E3BCFD}"/>
              </a:ext>
            </a:extLst>
          </p:cNvPr>
          <p:cNvSpPr>
            <a:spLocks noChangeArrowheads="1"/>
          </p:cNvSpPr>
          <p:nvPr/>
        </p:nvSpPr>
        <p:spPr bwMode="auto">
          <a:xfrm>
            <a:off x="0" y="981075"/>
            <a:ext cx="9180513" cy="5876925"/>
          </a:xfrm>
          <a:prstGeom prst="rect">
            <a:avLst/>
          </a:prstGeom>
          <a:solidFill>
            <a:srgbClr val="0F5494"/>
          </a:solidFill>
          <a:ln w="25400" algn="ctr">
            <a:solidFill>
              <a:srgbClr val="0F5494"/>
            </a:solidFill>
            <a:miter lim="800000"/>
            <a:headEnd/>
            <a:tailEnd/>
          </a:ln>
          <a:effectLst>
            <a:outerShdw dist="23000" dir="5400000" rotWithShape="0">
              <a:srgbClr val="000000">
                <a:alpha val="34999"/>
              </a:srgbClr>
            </a:outerShdw>
          </a:effectLst>
        </p:spPr>
        <p:txBody>
          <a:bodyPr anchor="ctr"/>
          <a:lstStyle/>
          <a:p>
            <a:pPr algn="ctr" defTabSz="457200" fontAlgn="auto">
              <a:spcBef>
                <a:spcPts val="0"/>
              </a:spcBef>
              <a:spcAft>
                <a:spcPts val="0"/>
              </a:spcAft>
              <a:defRPr/>
            </a:pPr>
            <a:endParaRPr lang="en-US" sz="1800">
              <a:solidFill>
                <a:schemeClr val="lt1"/>
              </a:solidFill>
              <a:latin typeface="+mn-lt"/>
            </a:endParaRPr>
          </a:p>
        </p:txBody>
      </p:sp>
      <p:pic>
        <p:nvPicPr>
          <p:cNvPr id="3086" name="Picture 6" descr="LOGO CE-EN-quadri.eps">
            <a:extLst>
              <a:ext uri="{FF2B5EF4-FFF2-40B4-BE49-F238E27FC236}">
                <a16:creationId xmlns:a16="http://schemas.microsoft.com/office/drawing/2014/main" id="{1583E31F-8E5B-4064-9CF5-C9914FA45A7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7638" y="258763"/>
            <a:ext cx="1436687" cy="99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Rectangle 4">
            <a:extLst>
              <a:ext uri="{FF2B5EF4-FFF2-40B4-BE49-F238E27FC236}">
                <a16:creationId xmlns:a16="http://schemas.microsoft.com/office/drawing/2014/main" id="{DEE163B0-4EBF-4888-9BB8-A6EB44A50A48}"/>
              </a:ext>
            </a:extLst>
          </p:cNvPr>
          <p:cNvSpPr>
            <a:spLocks noGrp="1" noChangeArrowheads="1"/>
          </p:cNvSpPr>
          <p:nvPr>
            <p:ph type="ctrTitle"/>
          </p:nvPr>
        </p:nvSpPr>
        <p:spPr>
          <a:xfrm>
            <a:off x="3995738" y="2565400"/>
            <a:ext cx="5040312" cy="790575"/>
          </a:xfrm>
        </p:spPr>
        <p:txBody>
          <a:bodyPr/>
          <a:lstStyle>
            <a:lvl1pPr marL="3175">
              <a:defRPr sz="7600">
                <a:solidFill>
                  <a:srgbClr val="FFD624"/>
                </a:solidFill>
              </a:defRPr>
            </a:lvl1pPr>
          </a:lstStyle>
          <a:p>
            <a:pPr lvl="0"/>
            <a:r>
              <a:rPr lang="fr-BE" altLang="de-DE" noProof="0"/>
              <a:t>Title</a:t>
            </a:r>
            <a:endParaRPr lang="en-GB" altLang="de-DE" noProof="0"/>
          </a:p>
        </p:txBody>
      </p:sp>
      <p:sp>
        <p:nvSpPr>
          <p:cNvPr id="3077" name="Rectangle 5">
            <a:extLst>
              <a:ext uri="{FF2B5EF4-FFF2-40B4-BE49-F238E27FC236}">
                <a16:creationId xmlns:a16="http://schemas.microsoft.com/office/drawing/2014/main" id="{3C0923F8-875A-4132-8749-238C7B52640C}"/>
              </a:ext>
            </a:extLst>
          </p:cNvPr>
          <p:cNvSpPr>
            <a:spLocks noGrp="1" noChangeArrowheads="1"/>
          </p:cNvSpPr>
          <p:nvPr>
            <p:ph type="subTitle" idx="1"/>
          </p:nvPr>
        </p:nvSpPr>
        <p:spPr>
          <a:xfrm>
            <a:off x="611188" y="3716338"/>
            <a:ext cx="8532812" cy="1728787"/>
          </a:xfrm>
        </p:spPr>
        <p:txBody>
          <a:bodyPr/>
          <a:lstStyle>
            <a:lvl1pPr marL="0" indent="0">
              <a:buFontTx/>
              <a:buNone/>
              <a:defRPr sz="3000" b="1" i="0">
                <a:solidFill>
                  <a:schemeClr val="bg1"/>
                </a:solidFill>
              </a:defRPr>
            </a:lvl1pPr>
          </a:lstStyle>
          <a:p>
            <a:pPr lvl="0"/>
            <a:r>
              <a:rPr lang="fr-BE" altLang="de-DE" noProof="0"/>
              <a:t>Subtitle</a:t>
            </a:r>
            <a:endParaRPr lang="en-GB" altLang="de-DE" noProof="0"/>
          </a:p>
        </p:txBody>
      </p:sp>
      <p:sp>
        <p:nvSpPr>
          <p:cNvPr id="3078" name="Rectangle 6">
            <a:extLst>
              <a:ext uri="{FF2B5EF4-FFF2-40B4-BE49-F238E27FC236}">
                <a16:creationId xmlns:a16="http://schemas.microsoft.com/office/drawing/2014/main" id="{ED918BF4-6F9D-4150-AEBF-D5B53E4C7DA2}"/>
              </a:ext>
            </a:extLst>
          </p:cNvPr>
          <p:cNvSpPr>
            <a:spLocks noGrp="1" noChangeArrowheads="1"/>
          </p:cNvSpPr>
          <p:nvPr>
            <p:ph type="dt" sz="half" idx="2"/>
          </p:nvPr>
        </p:nvSpPr>
        <p:spPr/>
        <p:txBody>
          <a:bodyPr/>
          <a:lstStyle>
            <a:lvl1pPr>
              <a:defRPr sz="1200" b="1">
                <a:solidFill>
                  <a:schemeClr val="bg1"/>
                </a:solidFill>
                <a:latin typeface="+mn-lt"/>
              </a:defRPr>
            </a:lvl1pPr>
          </a:lstStyle>
          <a:p>
            <a:endParaRPr lang="en-GB" altLang="de-DE"/>
          </a:p>
        </p:txBody>
      </p:sp>
      <p:sp>
        <p:nvSpPr>
          <p:cNvPr id="3079" name="Rectangle 7">
            <a:extLst>
              <a:ext uri="{FF2B5EF4-FFF2-40B4-BE49-F238E27FC236}">
                <a16:creationId xmlns:a16="http://schemas.microsoft.com/office/drawing/2014/main" id="{1E81A32E-44B5-421F-9B21-E2ACAB281152}"/>
              </a:ext>
            </a:extLst>
          </p:cNvPr>
          <p:cNvSpPr>
            <a:spLocks noGrp="1" noChangeArrowheads="1"/>
          </p:cNvSpPr>
          <p:nvPr>
            <p:ph type="ftr" sz="quarter" idx="3"/>
          </p:nvPr>
        </p:nvSpPr>
        <p:spPr/>
        <p:txBody>
          <a:bodyPr/>
          <a:lstStyle>
            <a:lvl1pPr>
              <a:defRPr>
                <a:solidFill>
                  <a:schemeClr val="bg1"/>
                </a:solidFill>
                <a:latin typeface="+mn-lt"/>
              </a:defRPr>
            </a:lvl1pPr>
          </a:lstStyle>
          <a:p>
            <a:endParaRPr lang="en-GB" altLang="de-DE"/>
          </a:p>
        </p:txBody>
      </p:sp>
      <p:sp>
        <p:nvSpPr>
          <p:cNvPr id="3080" name="Rectangle 8">
            <a:extLst>
              <a:ext uri="{FF2B5EF4-FFF2-40B4-BE49-F238E27FC236}">
                <a16:creationId xmlns:a16="http://schemas.microsoft.com/office/drawing/2014/main" id="{D50B47DA-CD35-4F9A-A9E2-B17296ABC62A}"/>
              </a:ext>
            </a:extLst>
          </p:cNvPr>
          <p:cNvSpPr>
            <a:spLocks noGrp="1" noChangeArrowheads="1"/>
          </p:cNvSpPr>
          <p:nvPr>
            <p:ph type="sldNum" sz="quarter" idx="4"/>
          </p:nvPr>
        </p:nvSpPr>
        <p:spPr/>
        <p:txBody>
          <a:bodyPr/>
          <a:lstStyle>
            <a:lvl1pPr>
              <a:defRPr>
                <a:solidFill>
                  <a:schemeClr val="bg1"/>
                </a:solidFill>
                <a:latin typeface="+mn-lt"/>
              </a:defRPr>
            </a:lvl1pPr>
          </a:lstStyle>
          <a:p>
            <a:fld id="{C084B897-2EE1-4FE7-BA2B-3853FA0F8153}" type="slidenum">
              <a:rPr lang="en-GB" altLang="de-DE"/>
              <a:pPr/>
              <a:t>‹Nr.›</a:t>
            </a:fld>
            <a:endParaRPr lang="en-GB" altLang="de-DE"/>
          </a:p>
        </p:txBody>
      </p:sp>
      <p:sp>
        <p:nvSpPr>
          <p:cNvPr id="7" name="Rectangle 6">
            <a:extLst>
              <a:ext uri="{FF2B5EF4-FFF2-40B4-BE49-F238E27FC236}">
                <a16:creationId xmlns:a16="http://schemas.microsoft.com/office/drawing/2014/main" id="{B5E9E3ED-6418-46EB-B1B0-07BE776E88AC}"/>
              </a:ext>
            </a:extLst>
          </p:cNvPr>
          <p:cNvSpPr/>
          <p:nvPr userDrawn="1"/>
        </p:nvSpPr>
        <p:spPr>
          <a:xfrm>
            <a:off x="4267200" y="6659563"/>
            <a:ext cx="611188" cy="215900"/>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4C5CE-9359-42FC-B68E-37DA08D5EB74}"/>
              </a:ext>
            </a:extLst>
          </p:cNvPr>
          <p:cNvSpPr>
            <a:spLocks noGrp="1"/>
          </p:cNvSpPr>
          <p:nvPr>
            <p:ph type="title"/>
          </p:nvPr>
        </p:nvSpPr>
        <p:spPr/>
        <p:txBody>
          <a:bodyPr/>
          <a:lstStyle/>
          <a:p>
            <a:r>
              <a:rPr lang="en-US"/>
              <a:t>Click to edit Master title style</a:t>
            </a:r>
            <a:endParaRPr lang="de-DE"/>
          </a:p>
        </p:txBody>
      </p:sp>
      <p:sp>
        <p:nvSpPr>
          <p:cNvPr id="3" name="Vertical Text Placeholder 2">
            <a:extLst>
              <a:ext uri="{FF2B5EF4-FFF2-40B4-BE49-F238E27FC236}">
                <a16:creationId xmlns:a16="http://schemas.microsoft.com/office/drawing/2014/main" id="{3CFAE95C-AEB2-48E2-B643-1757ECFAB7B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a:extLst>
              <a:ext uri="{FF2B5EF4-FFF2-40B4-BE49-F238E27FC236}">
                <a16:creationId xmlns:a16="http://schemas.microsoft.com/office/drawing/2014/main" id="{65868AB8-0593-43D3-BE2A-A5E6EFCAB9D7}"/>
              </a:ext>
            </a:extLst>
          </p:cNvPr>
          <p:cNvSpPr>
            <a:spLocks noGrp="1"/>
          </p:cNvSpPr>
          <p:nvPr>
            <p:ph type="dt" sz="half" idx="10"/>
          </p:nvPr>
        </p:nvSpPr>
        <p:spPr/>
        <p:txBody>
          <a:bodyPr/>
          <a:lstStyle>
            <a:lvl1pPr>
              <a:defRPr/>
            </a:lvl1pPr>
          </a:lstStyle>
          <a:p>
            <a:endParaRPr lang="en-GB" altLang="de-DE"/>
          </a:p>
        </p:txBody>
      </p:sp>
      <p:sp>
        <p:nvSpPr>
          <p:cNvPr id="5" name="Footer Placeholder 4">
            <a:extLst>
              <a:ext uri="{FF2B5EF4-FFF2-40B4-BE49-F238E27FC236}">
                <a16:creationId xmlns:a16="http://schemas.microsoft.com/office/drawing/2014/main" id="{1986D55B-2A08-41F9-8D1F-2DDB7E129682}"/>
              </a:ext>
            </a:extLst>
          </p:cNvPr>
          <p:cNvSpPr>
            <a:spLocks noGrp="1"/>
          </p:cNvSpPr>
          <p:nvPr>
            <p:ph type="ftr" sz="quarter" idx="11"/>
          </p:nvPr>
        </p:nvSpPr>
        <p:spPr/>
        <p:txBody>
          <a:bodyPr/>
          <a:lstStyle>
            <a:lvl1pPr>
              <a:defRPr/>
            </a:lvl1pPr>
          </a:lstStyle>
          <a:p>
            <a:endParaRPr lang="en-GB" altLang="de-DE"/>
          </a:p>
        </p:txBody>
      </p:sp>
      <p:sp>
        <p:nvSpPr>
          <p:cNvPr id="6" name="Slide Number Placeholder 5">
            <a:extLst>
              <a:ext uri="{FF2B5EF4-FFF2-40B4-BE49-F238E27FC236}">
                <a16:creationId xmlns:a16="http://schemas.microsoft.com/office/drawing/2014/main" id="{EC7D18F7-E1B0-400A-9854-A95D3FE2F866}"/>
              </a:ext>
            </a:extLst>
          </p:cNvPr>
          <p:cNvSpPr>
            <a:spLocks noGrp="1"/>
          </p:cNvSpPr>
          <p:nvPr>
            <p:ph type="sldNum" sz="quarter" idx="12"/>
          </p:nvPr>
        </p:nvSpPr>
        <p:spPr/>
        <p:txBody>
          <a:bodyPr/>
          <a:lstStyle>
            <a:lvl1pPr>
              <a:defRPr/>
            </a:lvl1pPr>
          </a:lstStyle>
          <a:p>
            <a:fld id="{8393734C-E00B-4836-AF7B-AC2A5DC2F8B6}" type="slidenum">
              <a:rPr lang="en-GB" altLang="de-DE"/>
              <a:pPr/>
              <a:t>‹Nr.›</a:t>
            </a:fld>
            <a:endParaRPr lang="en-GB" altLang="de-DE"/>
          </a:p>
        </p:txBody>
      </p:sp>
    </p:spTree>
    <p:extLst>
      <p:ext uri="{BB962C8B-B14F-4D97-AF65-F5344CB8AC3E}">
        <p14:creationId xmlns:p14="http://schemas.microsoft.com/office/powerpoint/2010/main" val="25143117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22E8E-DA4D-48A3-BB8E-CE78D7A7F2CF}"/>
              </a:ext>
            </a:extLst>
          </p:cNvPr>
          <p:cNvSpPr>
            <a:spLocks noGrp="1"/>
          </p:cNvSpPr>
          <p:nvPr>
            <p:ph type="title" orient="vert"/>
          </p:nvPr>
        </p:nvSpPr>
        <p:spPr>
          <a:xfrm>
            <a:off x="6615113" y="1339850"/>
            <a:ext cx="2071687" cy="4681538"/>
          </a:xfrm>
        </p:spPr>
        <p:txBody>
          <a:bodyPr vert="eaVert"/>
          <a:lstStyle/>
          <a:p>
            <a:r>
              <a:rPr lang="en-US"/>
              <a:t>Click to edit Master title style</a:t>
            </a:r>
            <a:endParaRPr lang="de-DE"/>
          </a:p>
        </p:txBody>
      </p:sp>
      <p:sp>
        <p:nvSpPr>
          <p:cNvPr id="3" name="Vertical Text Placeholder 2">
            <a:extLst>
              <a:ext uri="{FF2B5EF4-FFF2-40B4-BE49-F238E27FC236}">
                <a16:creationId xmlns:a16="http://schemas.microsoft.com/office/drawing/2014/main" id="{9EAA99EA-A32A-4327-B024-BDEEFF2677B6}"/>
              </a:ext>
            </a:extLst>
          </p:cNvPr>
          <p:cNvSpPr>
            <a:spLocks noGrp="1"/>
          </p:cNvSpPr>
          <p:nvPr>
            <p:ph type="body" orient="vert" idx="1"/>
          </p:nvPr>
        </p:nvSpPr>
        <p:spPr>
          <a:xfrm>
            <a:off x="395288" y="1339850"/>
            <a:ext cx="6067425" cy="46815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a:extLst>
              <a:ext uri="{FF2B5EF4-FFF2-40B4-BE49-F238E27FC236}">
                <a16:creationId xmlns:a16="http://schemas.microsoft.com/office/drawing/2014/main" id="{69A539CB-3995-4963-8FCB-EDDD84B1EAD2}"/>
              </a:ext>
            </a:extLst>
          </p:cNvPr>
          <p:cNvSpPr>
            <a:spLocks noGrp="1"/>
          </p:cNvSpPr>
          <p:nvPr>
            <p:ph type="dt" sz="half" idx="10"/>
          </p:nvPr>
        </p:nvSpPr>
        <p:spPr/>
        <p:txBody>
          <a:bodyPr/>
          <a:lstStyle>
            <a:lvl1pPr>
              <a:defRPr/>
            </a:lvl1pPr>
          </a:lstStyle>
          <a:p>
            <a:endParaRPr lang="en-GB" altLang="de-DE"/>
          </a:p>
        </p:txBody>
      </p:sp>
      <p:sp>
        <p:nvSpPr>
          <p:cNvPr id="5" name="Footer Placeholder 4">
            <a:extLst>
              <a:ext uri="{FF2B5EF4-FFF2-40B4-BE49-F238E27FC236}">
                <a16:creationId xmlns:a16="http://schemas.microsoft.com/office/drawing/2014/main" id="{71FAD5ED-AC53-44B4-AEC2-53ED4E0BBBE3}"/>
              </a:ext>
            </a:extLst>
          </p:cNvPr>
          <p:cNvSpPr>
            <a:spLocks noGrp="1"/>
          </p:cNvSpPr>
          <p:nvPr>
            <p:ph type="ftr" sz="quarter" idx="11"/>
          </p:nvPr>
        </p:nvSpPr>
        <p:spPr/>
        <p:txBody>
          <a:bodyPr/>
          <a:lstStyle>
            <a:lvl1pPr>
              <a:defRPr/>
            </a:lvl1pPr>
          </a:lstStyle>
          <a:p>
            <a:endParaRPr lang="en-GB" altLang="de-DE"/>
          </a:p>
        </p:txBody>
      </p:sp>
      <p:sp>
        <p:nvSpPr>
          <p:cNvPr id="6" name="Slide Number Placeholder 5">
            <a:extLst>
              <a:ext uri="{FF2B5EF4-FFF2-40B4-BE49-F238E27FC236}">
                <a16:creationId xmlns:a16="http://schemas.microsoft.com/office/drawing/2014/main" id="{89308C26-EFEC-403F-AA26-6A80F0ABBAD2}"/>
              </a:ext>
            </a:extLst>
          </p:cNvPr>
          <p:cNvSpPr>
            <a:spLocks noGrp="1"/>
          </p:cNvSpPr>
          <p:nvPr>
            <p:ph type="sldNum" sz="quarter" idx="12"/>
          </p:nvPr>
        </p:nvSpPr>
        <p:spPr/>
        <p:txBody>
          <a:bodyPr/>
          <a:lstStyle>
            <a:lvl1pPr>
              <a:defRPr/>
            </a:lvl1pPr>
          </a:lstStyle>
          <a:p>
            <a:fld id="{0D42A5E9-BE54-43DE-AAD9-FB9F21D1930E}" type="slidenum">
              <a:rPr lang="en-GB" altLang="de-DE"/>
              <a:pPr/>
              <a:t>‹Nr.›</a:t>
            </a:fld>
            <a:endParaRPr lang="en-GB" altLang="de-DE"/>
          </a:p>
        </p:txBody>
      </p:sp>
    </p:spTree>
    <p:extLst>
      <p:ext uri="{BB962C8B-B14F-4D97-AF65-F5344CB8AC3E}">
        <p14:creationId xmlns:p14="http://schemas.microsoft.com/office/powerpoint/2010/main" val="1703219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1DDD7-E8AE-42EE-A7F4-F6F814AC0AA7}"/>
              </a:ext>
            </a:extLst>
          </p:cNvPr>
          <p:cNvSpPr>
            <a:spLocks noGrp="1"/>
          </p:cNvSpPr>
          <p:nvPr>
            <p:ph type="title"/>
          </p:nvPr>
        </p:nvSpPr>
        <p:spPr/>
        <p:txBody>
          <a:bodyPr/>
          <a:lstStyle/>
          <a:p>
            <a:r>
              <a:rPr lang="en-US"/>
              <a:t>Click to edit Master title style</a:t>
            </a:r>
            <a:endParaRPr lang="de-DE"/>
          </a:p>
        </p:txBody>
      </p:sp>
      <p:sp>
        <p:nvSpPr>
          <p:cNvPr id="3" name="Content Placeholder 2">
            <a:extLst>
              <a:ext uri="{FF2B5EF4-FFF2-40B4-BE49-F238E27FC236}">
                <a16:creationId xmlns:a16="http://schemas.microsoft.com/office/drawing/2014/main" id="{583FBD55-738A-4D0B-AC76-9B47ABC9963B}"/>
              </a:ext>
            </a:extLst>
          </p:cNvPr>
          <p:cNvSpPr>
            <a:spLocks noGrp="1"/>
          </p:cNvSpPr>
          <p:nvPr>
            <p:ph idx="1"/>
          </p:nvPr>
        </p:nvSpPr>
        <p:spPr/>
        <p:txBody>
          <a:bodyPr/>
          <a:lstStyle>
            <a:lvl1pPr>
              <a:buClrTx/>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a:extLst>
              <a:ext uri="{FF2B5EF4-FFF2-40B4-BE49-F238E27FC236}">
                <a16:creationId xmlns:a16="http://schemas.microsoft.com/office/drawing/2014/main" id="{4A535F1A-C23B-40BF-8090-2036D89E2EF0}"/>
              </a:ext>
            </a:extLst>
          </p:cNvPr>
          <p:cNvSpPr>
            <a:spLocks noGrp="1"/>
          </p:cNvSpPr>
          <p:nvPr>
            <p:ph type="dt" sz="half" idx="10"/>
          </p:nvPr>
        </p:nvSpPr>
        <p:spPr/>
        <p:txBody>
          <a:bodyPr/>
          <a:lstStyle>
            <a:lvl1pPr>
              <a:defRPr/>
            </a:lvl1pPr>
          </a:lstStyle>
          <a:p>
            <a:endParaRPr lang="en-GB" altLang="de-DE"/>
          </a:p>
        </p:txBody>
      </p:sp>
      <p:sp>
        <p:nvSpPr>
          <p:cNvPr id="5" name="Footer Placeholder 4">
            <a:extLst>
              <a:ext uri="{FF2B5EF4-FFF2-40B4-BE49-F238E27FC236}">
                <a16:creationId xmlns:a16="http://schemas.microsoft.com/office/drawing/2014/main" id="{844A968C-53F4-4C58-B303-3548923C85C3}"/>
              </a:ext>
            </a:extLst>
          </p:cNvPr>
          <p:cNvSpPr>
            <a:spLocks noGrp="1"/>
          </p:cNvSpPr>
          <p:nvPr>
            <p:ph type="ftr" sz="quarter" idx="11"/>
          </p:nvPr>
        </p:nvSpPr>
        <p:spPr/>
        <p:txBody>
          <a:bodyPr/>
          <a:lstStyle>
            <a:lvl1pPr>
              <a:defRPr/>
            </a:lvl1pPr>
          </a:lstStyle>
          <a:p>
            <a:endParaRPr lang="en-GB" altLang="de-DE"/>
          </a:p>
        </p:txBody>
      </p:sp>
      <p:sp>
        <p:nvSpPr>
          <p:cNvPr id="6" name="Slide Number Placeholder 5">
            <a:extLst>
              <a:ext uri="{FF2B5EF4-FFF2-40B4-BE49-F238E27FC236}">
                <a16:creationId xmlns:a16="http://schemas.microsoft.com/office/drawing/2014/main" id="{A5DD86C4-1101-4167-A473-C789496D911D}"/>
              </a:ext>
            </a:extLst>
          </p:cNvPr>
          <p:cNvSpPr>
            <a:spLocks noGrp="1"/>
          </p:cNvSpPr>
          <p:nvPr>
            <p:ph type="sldNum" sz="quarter" idx="12"/>
          </p:nvPr>
        </p:nvSpPr>
        <p:spPr/>
        <p:txBody>
          <a:bodyPr/>
          <a:lstStyle>
            <a:lvl1pPr>
              <a:defRPr/>
            </a:lvl1pPr>
          </a:lstStyle>
          <a:p>
            <a:fld id="{95538D66-4D80-449D-9AE2-B2F2899C329A}" type="slidenum">
              <a:rPr lang="en-GB" altLang="de-DE"/>
              <a:pPr/>
              <a:t>‹Nr.›</a:t>
            </a:fld>
            <a:endParaRPr lang="en-GB" altLang="de-DE"/>
          </a:p>
        </p:txBody>
      </p:sp>
    </p:spTree>
    <p:extLst>
      <p:ext uri="{BB962C8B-B14F-4D97-AF65-F5344CB8AC3E}">
        <p14:creationId xmlns:p14="http://schemas.microsoft.com/office/powerpoint/2010/main" val="25745857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C5E7A-B491-4062-9B31-2A8BE9B79D67}"/>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de-DE"/>
          </a:p>
        </p:txBody>
      </p:sp>
      <p:sp>
        <p:nvSpPr>
          <p:cNvPr id="3" name="Text Placeholder 2">
            <a:extLst>
              <a:ext uri="{FF2B5EF4-FFF2-40B4-BE49-F238E27FC236}">
                <a16:creationId xmlns:a16="http://schemas.microsoft.com/office/drawing/2014/main" id="{DD03A340-1002-48A0-B1EA-1E68D5DC5C7D}"/>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37408253-CEC9-4F72-9759-E29EFAF5D9E0}"/>
              </a:ext>
            </a:extLst>
          </p:cNvPr>
          <p:cNvSpPr>
            <a:spLocks noGrp="1"/>
          </p:cNvSpPr>
          <p:nvPr>
            <p:ph type="dt" sz="half" idx="10"/>
          </p:nvPr>
        </p:nvSpPr>
        <p:spPr/>
        <p:txBody>
          <a:bodyPr/>
          <a:lstStyle>
            <a:lvl1pPr>
              <a:defRPr/>
            </a:lvl1pPr>
          </a:lstStyle>
          <a:p>
            <a:endParaRPr lang="en-GB" altLang="de-DE"/>
          </a:p>
        </p:txBody>
      </p:sp>
      <p:sp>
        <p:nvSpPr>
          <p:cNvPr id="5" name="Footer Placeholder 4">
            <a:extLst>
              <a:ext uri="{FF2B5EF4-FFF2-40B4-BE49-F238E27FC236}">
                <a16:creationId xmlns:a16="http://schemas.microsoft.com/office/drawing/2014/main" id="{D830FD58-78DD-4BA1-8F4A-E91A18D32BE5}"/>
              </a:ext>
            </a:extLst>
          </p:cNvPr>
          <p:cNvSpPr>
            <a:spLocks noGrp="1"/>
          </p:cNvSpPr>
          <p:nvPr>
            <p:ph type="ftr" sz="quarter" idx="11"/>
          </p:nvPr>
        </p:nvSpPr>
        <p:spPr/>
        <p:txBody>
          <a:bodyPr/>
          <a:lstStyle>
            <a:lvl1pPr>
              <a:defRPr/>
            </a:lvl1pPr>
          </a:lstStyle>
          <a:p>
            <a:endParaRPr lang="en-GB" altLang="de-DE"/>
          </a:p>
        </p:txBody>
      </p:sp>
      <p:sp>
        <p:nvSpPr>
          <p:cNvPr id="6" name="Slide Number Placeholder 5">
            <a:extLst>
              <a:ext uri="{FF2B5EF4-FFF2-40B4-BE49-F238E27FC236}">
                <a16:creationId xmlns:a16="http://schemas.microsoft.com/office/drawing/2014/main" id="{9B21919C-48CD-4A0B-A83B-C4DBE82DA255}"/>
              </a:ext>
            </a:extLst>
          </p:cNvPr>
          <p:cNvSpPr>
            <a:spLocks noGrp="1"/>
          </p:cNvSpPr>
          <p:nvPr>
            <p:ph type="sldNum" sz="quarter" idx="12"/>
          </p:nvPr>
        </p:nvSpPr>
        <p:spPr/>
        <p:txBody>
          <a:bodyPr/>
          <a:lstStyle>
            <a:lvl1pPr>
              <a:defRPr/>
            </a:lvl1pPr>
          </a:lstStyle>
          <a:p>
            <a:fld id="{F0C58CE3-5AFC-432B-83D3-937242B3313E}" type="slidenum">
              <a:rPr lang="en-GB" altLang="de-DE"/>
              <a:pPr/>
              <a:t>‹Nr.›</a:t>
            </a:fld>
            <a:endParaRPr lang="en-GB" altLang="de-DE"/>
          </a:p>
        </p:txBody>
      </p:sp>
    </p:spTree>
    <p:extLst>
      <p:ext uri="{BB962C8B-B14F-4D97-AF65-F5344CB8AC3E}">
        <p14:creationId xmlns:p14="http://schemas.microsoft.com/office/powerpoint/2010/main" val="22452690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D6F69-D2D7-4C73-890C-65D11EE9777E}"/>
              </a:ext>
            </a:extLst>
          </p:cNvPr>
          <p:cNvSpPr>
            <a:spLocks noGrp="1"/>
          </p:cNvSpPr>
          <p:nvPr>
            <p:ph type="title"/>
          </p:nvPr>
        </p:nvSpPr>
        <p:spPr/>
        <p:txBody>
          <a:bodyPr/>
          <a:lstStyle/>
          <a:p>
            <a:r>
              <a:rPr lang="en-US"/>
              <a:t>Click to edit Master title style</a:t>
            </a:r>
            <a:endParaRPr lang="de-DE"/>
          </a:p>
        </p:txBody>
      </p:sp>
      <p:sp>
        <p:nvSpPr>
          <p:cNvPr id="3" name="Content Placeholder 2">
            <a:extLst>
              <a:ext uri="{FF2B5EF4-FFF2-40B4-BE49-F238E27FC236}">
                <a16:creationId xmlns:a16="http://schemas.microsoft.com/office/drawing/2014/main" id="{0EF1A47F-BCCE-4C13-9465-32188E9A06B5}"/>
              </a:ext>
            </a:extLst>
          </p:cNvPr>
          <p:cNvSpPr>
            <a:spLocks noGrp="1"/>
          </p:cNvSpPr>
          <p:nvPr>
            <p:ph sz="half" idx="1"/>
          </p:nvPr>
        </p:nvSpPr>
        <p:spPr>
          <a:xfrm>
            <a:off x="457200" y="2492375"/>
            <a:ext cx="4038600" cy="35290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Content Placeholder 3">
            <a:extLst>
              <a:ext uri="{FF2B5EF4-FFF2-40B4-BE49-F238E27FC236}">
                <a16:creationId xmlns:a16="http://schemas.microsoft.com/office/drawing/2014/main" id="{D08CBFED-1D18-4C0E-B96E-54696B9FBC95}"/>
              </a:ext>
            </a:extLst>
          </p:cNvPr>
          <p:cNvSpPr>
            <a:spLocks noGrp="1"/>
          </p:cNvSpPr>
          <p:nvPr>
            <p:ph sz="half" idx="2"/>
          </p:nvPr>
        </p:nvSpPr>
        <p:spPr>
          <a:xfrm>
            <a:off x="4648200" y="2492375"/>
            <a:ext cx="4038600" cy="35290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Date Placeholder 4">
            <a:extLst>
              <a:ext uri="{FF2B5EF4-FFF2-40B4-BE49-F238E27FC236}">
                <a16:creationId xmlns:a16="http://schemas.microsoft.com/office/drawing/2014/main" id="{D4B5AB01-AF5E-4CA9-97CE-E38CBFED43E9}"/>
              </a:ext>
            </a:extLst>
          </p:cNvPr>
          <p:cNvSpPr>
            <a:spLocks noGrp="1"/>
          </p:cNvSpPr>
          <p:nvPr>
            <p:ph type="dt" sz="half" idx="10"/>
          </p:nvPr>
        </p:nvSpPr>
        <p:spPr/>
        <p:txBody>
          <a:bodyPr/>
          <a:lstStyle>
            <a:lvl1pPr>
              <a:defRPr/>
            </a:lvl1pPr>
          </a:lstStyle>
          <a:p>
            <a:endParaRPr lang="en-GB" altLang="de-DE"/>
          </a:p>
        </p:txBody>
      </p:sp>
      <p:sp>
        <p:nvSpPr>
          <p:cNvPr id="6" name="Footer Placeholder 5">
            <a:extLst>
              <a:ext uri="{FF2B5EF4-FFF2-40B4-BE49-F238E27FC236}">
                <a16:creationId xmlns:a16="http://schemas.microsoft.com/office/drawing/2014/main" id="{F53F97F0-951D-4492-B039-9B98E25D3D7C}"/>
              </a:ext>
            </a:extLst>
          </p:cNvPr>
          <p:cNvSpPr>
            <a:spLocks noGrp="1"/>
          </p:cNvSpPr>
          <p:nvPr>
            <p:ph type="ftr" sz="quarter" idx="11"/>
          </p:nvPr>
        </p:nvSpPr>
        <p:spPr/>
        <p:txBody>
          <a:bodyPr/>
          <a:lstStyle>
            <a:lvl1pPr>
              <a:defRPr/>
            </a:lvl1pPr>
          </a:lstStyle>
          <a:p>
            <a:endParaRPr lang="en-GB" altLang="de-DE"/>
          </a:p>
        </p:txBody>
      </p:sp>
      <p:sp>
        <p:nvSpPr>
          <p:cNvPr id="7" name="Slide Number Placeholder 6">
            <a:extLst>
              <a:ext uri="{FF2B5EF4-FFF2-40B4-BE49-F238E27FC236}">
                <a16:creationId xmlns:a16="http://schemas.microsoft.com/office/drawing/2014/main" id="{99F7A6C1-7C91-4704-A1BF-4A93FF3022E7}"/>
              </a:ext>
            </a:extLst>
          </p:cNvPr>
          <p:cNvSpPr>
            <a:spLocks noGrp="1"/>
          </p:cNvSpPr>
          <p:nvPr>
            <p:ph type="sldNum" sz="quarter" idx="12"/>
          </p:nvPr>
        </p:nvSpPr>
        <p:spPr/>
        <p:txBody>
          <a:bodyPr/>
          <a:lstStyle>
            <a:lvl1pPr>
              <a:defRPr/>
            </a:lvl1pPr>
          </a:lstStyle>
          <a:p>
            <a:fld id="{C9DEFC9A-432F-4319-AA17-F041AFAE899A}" type="slidenum">
              <a:rPr lang="en-GB" altLang="de-DE"/>
              <a:pPr/>
              <a:t>‹Nr.›</a:t>
            </a:fld>
            <a:endParaRPr lang="en-GB" altLang="de-DE"/>
          </a:p>
        </p:txBody>
      </p:sp>
    </p:spTree>
    <p:extLst>
      <p:ext uri="{BB962C8B-B14F-4D97-AF65-F5344CB8AC3E}">
        <p14:creationId xmlns:p14="http://schemas.microsoft.com/office/powerpoint/2010/main" val="39166279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34898-0728-4455-8BD2-53F2775465F6}"/>
              </a:ext>
            </a:extLst>
          </p:cNvPr>
          <p:cNvSpPr>
            <a:spLocks noGrp="1"/>
          </p:cNvSpPr>
          <p:nvPr>
            <p:ph type="title"/>
          </p:nvPr>
        </p:nvSpPr>
        <p:spPr>
          <a:xfrm>
            <a:off x="630238" y="365125"/>
            <a:ext cx="7886700" cy="1325563"/>
          </a:xfrm>
        </p:spPr>
        <p:txBody>
          <a:bodyPr/>
          <a:lstStyle/>
          <a:p>
            <a:r>
              <a:rPr lang="en-US"/>
              <a:t>Click to edit Master title style</a:t>
            </a:r>
            <a:endParaRPr lang="de-DE"/>
          </a:p>
        </p:txBody>
      </p:sp>
      <p:sp>
        <p:nvSpPr>
          <p:cNvPr id="3" name="Text Placeholder 2">
            <a:extLst>
              <a:ext uri="{FF2B5EF4-FFF2-40B4-BE49-F238E27FC236}">
                <a16:creationId xmlns:a16="http://schemas.microsoft.com/office/drawing/2014/main" id="{6DA1F6DB-0773-47FE-B218-470EB51C3AD4}"/>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87A923A-A68D-4DE4-BC6E-AF08192283FD}"/>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Text Placeholder 4">
            <a:extLst>
              <a:ext uri="{FF2B5EF4-FFF2-40B4-BE49-F238E27FC236}">
                <a16:creationId xmlns:a16="http://schemas.microsoft.com/office/drawing/2014/main" id="{4F8A8259-23B0-4353-B89D-1E6565032039}"/>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77547A3-8A18-4C9C-8993-5869A5AEAAB9}"/>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7" name="Date Placeholder 6">
            <a:extLst>
              <a:ext uri="{FF2B5EF4-FFF2-40B4-BE49-F238E27FC236}">
                <a16:creationId xmlns:a16="http://schemas.microsoft.com/office/drawing/2014/main" id="{DD3F0B0F-8870-44FA-9488-F7788CA3B5A0}"/>
              </a:ext>
            </a:extLst>
          </p:cNvPr>
          <p:cNvSpPr>
            <a:spLocks noGrp="1"/>
          </p:cNvSpPr>
          <p:nvPr>
            <p:ph type="dt" sz="half" idx="10"/>
          </p:nvPr>
        </p:nvSpPr>
        <p:spPr/>
        <p:txBody>
          <a:bodyPr/>
          <a:lstStyle>
            <a:lvl1pPr>
              <a:defRPr/>
            </a:lvl1pPr>
          </a:lstStyle>
          <a:p>
            <a:endParaRPr lang="en-GB" altLang="de-DE"/>
          </a:p>
        </p:txBody>
      </p:sp>
      <p:sp>
        <p:nvSpPr>
          <p:cNvPr id="8" name="Footer Placeholder 7">
            <a:extLst>
              <a:ext uri="{FF2B5EF4-FFF2-40B4-BE49-F238E27FC236}">
                <a16:creationId xmlns:a16="http://schemas.microsoft.com/office/drawing/2014/main" id="{78FB92CD-F3DA-4F56-9690-7CEDCD63894C}"/>
              </a:ext>
            </a:extLst>
          </p:cNvPr>
          <p:cNvSpPr>
            <a:spLocks noGrp="1"/>
          </p:cNvSpPr>
          <p:nvPr>
            <p:ph type="ftr" sz="quarter" idx="11"/>
          </p:nvPr>
        </p:nvSpPr>
        <p:spPr/>
        <p:txBody>
          <a:bodyPr/>
          <a:lstStyle>
            <a:lvl1pPr>
              <a:defRPr/>
            </a:lvl1pPr>
          </a:lstStyle>
          <a:p>
            <a:endParaRPr lang="en-GB" altLang="de-DE"/>
          </a:p>
        </p:txBody>
      </p:sp>
      <p:sp>
        <p:nvSpPr>
          <p:cNvPr id="9" name="Slide Number Placeholder 8">
            <a:extLst>
              <a:ext uri="{FF2B5EF4-FFF2-40B4-BE49-F238E27FC236}">
                <a16:creationId xmlns:a16="http://schemas.microsoft.com/office/drawing/2014/main" id="{18F835E0-0118-466A-A722-07FAD4EABA77}"/>
              </a:ext>
            </a:extLst>
          </p:cNvPr>
          <p:cNvSpPr>
            <a:spLocks noGrp="1"/>
          </p:cNvSpPr>
          <p:nvPr>
            <p:ph type="sldNum" sz="quarter" idx="12"/>
          </p:nvPr>
        </p:nvSpPr>
        <p:spPr/>
        <p:txBody>
          <a:bodyPr/>
          <a:lstStyle>
            <a:lvl1pPr>
              <a:defRPr/>
            </a:lvl1pPr>
          </a:lstStyle>
          <a:p>
            <a:fld id="{3003BA0A-D366-4A4C-8FD4-580328E3E3E0}" type="slidenum">
              <a:rPr lang="en-GB" altLang="de-DE"/>
              <a:pPr/>
              <a:t>‹Nr.›</a:t>
            </a:fld>
            <a:endParaRPr lang="en-GB" altLang="de-DE"/>
          </a:p>
        </p:txBody>
      </p:sp>
    </p:spTree>
    <p:extLst>
      <p:ext uri="{BB962C8B-B14F-4D97-AF65-F5344CB8AC3E}">
        <p14:creationId xmlns:p14="http://schemas.microsoft.com/office/powerpoint/2010/main" val="3896315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41D71-C8DE-47D8-BC88-74201A0D9A96}"/>
              </a:ext>
            </a:extLst>
          </p:cNvPr>
          <p:cNvSpPr>
            <a:spLocks noGrp="1"/>
          </p:cNvSpPr>
          <p:nvPr>
            <p:ph type="title"/>
          </p:nvPr>
        </p:nvSpPr>
        <p:spPr/>
        <p:txBody>
          <a:bodyPr/>
          <a:lstStyle/>
          <a:p>
            <a:r>
              <a:rPr lang="en-US"/>
              <a:t>Click to edit Master title style</a:t>
            </a:r>
            <a:endParaRPr lang="de-DE"/>
          </a:p>
        </p:txBody>
      </p:sp>
      <p:sp>
        <p:nvSpPr>
          <p:cNvPr id="3" name="Date Placeholder 2">
            <a:extLst>
              <a:ext uri="{FF2B5EF4-FFF2-40B4-BE49-F238E27FC236}">
                <a16:creationId xmlns:a16="http://schemas.microsoft.com/office/drawing/2014/main" id="{7FB44C13-6A97-49CC-A2EA-46BADC1781D1}"/>
              </a:ext>
            </a:extLst>
          </p:cNvPr>
          <p:cNvSpPr>
            <a:spLocks noGrp="1"/>
          </p:cNvSpPr>
          <p:nvPr>
            <p:ph type="dt" sz="half" idx="10"/>
          </p:nvPr>
        </p:nvSpPr>
        <p:spPr/>
        <p:txBody>
          <a:bodyPr/>
          <a:lstStyle>
            <a:lvl1pPr>
              <a:defRPr/>
            </a:lvl1pPr>
          </a:lstStyle>
          <a:p>
            <a:endParaRPr lang="en-GB" altLang="de-DE"/>
          </a:p>
        </p:txBody>
      </p:sp>
      <p:sp>
        <p:nvSpPr>
          <p:cNvPr id="4" name="Footer Placeholder 3">
            <a:extLst>
              <a:ext uri="{FF2B5EF4-FFF2-40B4-BE49-F238E27FC236}">
                <a16:creationId xmlns:a16="http://schemas.microsoft.com/office/drawing/2014/main" id="{2D81282A-B718-4049-9A6C-AD445DB22E5F}"/>
              </a:ext>
            </a:extLst>
          </p:cNvPr>
          <p:cNvSpPr>
            <a:spLocks noGrp="1"/>
          </p:cNvSpPr>
          <p:nvPr>
            <p:ph type="ftr" sz="quarter" idx="11"/>
          </p:nvPr>
        </p:nvSpPr>
        <p:spPr/>
        <p:txBody>
          <a:bodyPr/>
          <a:lstStyle>
            <a:lvl1pPr>
              <a:defRPr/>
            </a:lvl1pPr>
          </a:lstStyle>
          <a:p>
            <a:endParaRPr lang="en-GB" altLang="de-DE"/>
          </a:p>
        </p:txBody>
      </p:sp>
      <p:sp>
        <p:nvSpPr>
          <p:cNvPr id="5" name="Slide Number Placeholder 4">
            <a:extLst>
              <a:ext uri="{FF2B5EF4-FFF2-40B4-BE49-F238E27FC236}">
                <a16:creationId xmlns:a16="http://schemas.microsoft.com/office/drawing/2014/main" id="{D844C249-E923-4CD2-9CB8-112DC8400C9A}"/>
              </a:ext>
            </a:extLst>
          </p:cNvPr>
          <p:cNvSpPr>
            <a:spLocks noGrp="1"/>
          </p:cNvSpPr>
          <p:nvPr>
            <p:ph type="sldNum" sz="quarter" idx="12"/>
          </p:nvPr>
        </p:nvSpPr>
        <p:spPr/>
        <p:txBody>
          <a:bodyPr/>
          <a:lstStyle>
            <a:lvl1pPr>
              <a:defRPr/>
            </a:lvl1pPr>
          </a:lstStyle>
          <a:p>
            <a:fld id="{DF74376C-1FFA-4B06-BC44-A140360117FE}" type="slidenum">
              <a:rPr lang="en-GB" altLang="de-DE"/>
              <a:pPr/>
              <a:t>‹Nr.›</a:t>
            </a:fld>
            <a:endParaRPr lang="en-GB" altLang="de-DE"/>
          </a:p>
        </p:txBody>
      </p:sp>
    </p:spTree>
    <p:extLst>
      <p:ext uri="{BB962C8B-B14F-4D97-AF65-F5344CB8AC3E}">
        <p14:creationId xmlns:p14="http://schemas.microsoft.com/office/powerpoint/2010/main" val="5373883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E1DD3A-040B-4E4D-BE43-6CD9E8FC148E}"/>
              </a:ext>
            </a:extLst>
          </p:cNvPr>
          <p:cNvSpPr>
            <a:spLocks noGrp="1"/>
          </p:cNvSpPr>
          <p:nvPr>
            <p:ph type="dt" sz="half" idx="10"/>
          </p:nvPr>
        </p:nvSpPr>
        <p:spPr/>
        <p:txBody>
          <a:bodyPr/>
          <a:lstStyle>
            <a:lvl1pPr>
              <a:defRPr/>
            </a:lvl1pPr>
          </a:lstStyle>
          <a:p>
            <a:endParaRPr lang="en-GB" altLang="de-DE"/>
          </a:p>
        </p:txBody>
      </p:sp>
      <p:sp>
        <p:nvSpPr>
          <p:cNvPr id="3" name="Footer Placeholder 2">
            <a:extLst>
              <a:ext uri="{FF2B5EF4-FFF2-40B4-BE49-F238E27FC236}">
                <a16:creationId xmlns:a16="http://schemas.microsoft.com/office/drawing/2014/main" id="{05A23D65-4716-4716-B639-91BCA2C6463E}"/>
              </a:ext>
            </a:extLst>
          </p:cNvPr>
          <p:cNvSpPr>
            <a:spLocks noGrp="1"/>
          </p:cNvSpPr>
          <p:nvPr>
            <p:ph type="ftr" sz="quarter" idx="11"/>
          </p:nvPr>
        </p:nvSpPr>
        <p:spPr/>
        <p:txBody>
          <a:bodyPr/>
          <a:lstStyle>
            <a:lvl1pPr>
              <a:defRPr/>
            </a:lvl1pPr>
          </a:lstStyle>
          <a:p>
            <a:endParaRPr lang="en-GB" altLang="de-DE"/>
          </a:p>
        </p:txBody>
      </p:sp>
      <p:sp>
        <p:nvSpPr>
          <p:cNvPr id="4" name="Slide Number Placeholder 3">
            <a:extLst>
              <a:ext uri="{FF2B5EF4-FFF2-40B4-BE49-F238E27FC236}">
                <a16:creationId xmlns:a16="http://schemas.microsoft.com/office/drawing/2014/main" id="{858B990F-819D-406E-B6DA-3663AFAD68E4}"/>
              </a:ext>
            </a:extLst>
          </p:cNvPr>
          <p:cNvSpPr>
            <a:spLocks noGrp="1"/>
          </p:cNvSpPr>
          <p:nvPr>
            <p:ph type="sldNum" sz="quarter" idx="12"/>
          </p:nvPr>
        </p:nvSpPr>
        <p:spPr/>
        <p:txBody>
          <a:bodyPr/>
          <a:lstStyle>
            <a:lvl1pPr>
              <a:defRPr/>
            </a:lvl1pPr>
          </a:lstStyle>
          <a:p>
            <a:fld id="{0800358B-284E-4E68-B6A7-4FA999A4A438}" type="slidenum">
              <a:rPr lang="en-GB" altLang="de-DE"/>
              <a:pPr/>
              <a:t>‹Nr.›</a:t>
            </a:fld>
            <a:endParaRPr lang="en-GB" altLang="de-DE"/>
          </a:p>
        </p:txBody>
      </p:sp>
    </p:spTree>
    <p:extLst>
      <p:ext uri="{BB962C8B-B14F-4D97-AF65-F5344CB8AC3E}">
        <p14:creationId xmlns:p14="http://schemas.microsoft.com/office/powerpoint/2010/main" val="152204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810E7-EB7F-45AB-9AB4-647728FDD063}"/>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de-DE"/>
          </a:p>
        </p:txBody>
      </p:sp>
      <p:sp>
        <p:nvSpPr>
          <p:cNvPr id="3" name="Content Placeholder 2">
            <a:extLst>
              <a:ext uri="{FF2B5EF4-FFF2-40B4-BE49-F238E27FC236}">
                <a16:creationId xmlns:a16="http://schemas.microsoft.com/office/drawing/2014/main" id="{1034CB3F-8B8B-4144-9AA3-7633D8DDB5BF}"/>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Text Placeholder 3">
            <a:extLst>
              <a:ext uri="{FF2B5EF4-FFF2-40B4-BE49-F238E27FC236}">
                <a16:creationId xmlns:a16="http://schemas.microsoft.com/office/drawing/2014/main" id="{9C981C8E-C8BB-4FBB-8F04-1FBEC9CF6A06}"/>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382B4B-9FAD-4BCB-8043-D1CE89C41815}"/>
              </a:ext>
            </a:extLst>
          </p:cNvPr>
          <p:cNvSpPr>
            <a:spLocks noGrp="1"/>
          </p:cNvSpPr>
          <p:nvPr>
            <p:ph type="dt" sz="half" idx="10"/>
          </p:nvPr>
        </p:nvSpPr>
        <p:spPr/>
        <p:txBody>
          <a:bodyPr/>
          <a:lstStyle>
            <a:lvl1pPr>
              <a:defRPr/>
            </a:lvl1pPr>
          </a:lstStyle>
          <a:p>
            <a:endParaRPr lang="en-GB" altLang="de-DE"/>
          </a:p>
        </p:txBody>
      </p:sp>
      <p:sp>
        <p:nvSpPr>
          <p:cNvPr id="6" name="Footer Placeholder 5">
            <a:extLst>
              <a:ext uri="{FF2B5EF4-FFF2-40B4-BE49-F238E27FC236}">
                <a16:creationId xmlns:a16="http://schemas.microsoft.com/office/drawing/2014/main" id="{EB8FB3B3-DC1E-4848-B9F1-65937B41824F}"/>
              </a:ext>
            </a:extLst>
          </p:cNvPr>
          <p:cNvSpPr>
            <a:spLocks noGrp="1"/>
          </p:cNvSpPr>
          <p:nvPr>
            <p:ph type="ftr" sz="quarter" idx="11"/>
          </p:nvPr>
        </p:nvSpPr>
        <p:spPr/>
        <p:txBody>
          <a:bodyPr/>
          <a:lstStyle>
            <a:lvl1pPr>
              <a:defRPr/>
            </a:lvl1pPr>
          </a:lstStyle>
          <a:p>
            <a:endParaRPr lang="en-GB" altLang="de-DE"/>
          </a:p>
        </p:txBody>
      </p:sp>
      <p:sp>
        <p:nvSpPr>
          <p:cNvPr id="7" name="Slide Number Placeholder 6">
            <a:extLst>
              <a:ext uri="{FF2B5EF4-FFF2-40B4-BE49-F238E27FC236}">
                <a16:creationId xmlns:a16="http://schemas.microsoft.com/office/drawing/2014/main" id="{530DB81A-D3D3-4429-A067-6C9E3A4E959D}"/>
              </a:ext>
            </a:extLst>
          </p:cNvPr>
          <p:cNvSpPr>
            <a:spLocks noGrp="1"/>
          </p:cNvSpPr>
          <p:nvPr>
            <p:ph type="sldNum" sz="quarter" idx="12"/>
          </p:nvPr>
        </p:nvSpPr>
        <p:spPr/>
        <p:txBody>
          <a:bodyPr/>
          <a:lstStyle>
            <a:lvl1pPr>
              <a:defRPr/>
            </a:lvl1pPr>
          </a:lstStyle>
          <a:p>
            <a:fld id="{54D476D9-66B2-4086-8B9E-BF54B16DAD45}" type="slidenum">
              <a:rPr lang="en-GB" altLang="de-DE"/>
              <a:pPr/>
              <a:t>‹Nr.›</a:t>
            </a:fld>
            <a:endParaRPr lang="en-GB" altLang="de-DE"/>
          </a:p>
        </p:txBody>
      </p:sp>
    </p:spTree>
    <p:extLst>
      <p:ext uri="{BB962C8B-B14F-4D97-AF65-F5344CB8AC3E}">
        <p14:creationId xmlns:p14="http://schemas.microsoft.com/office/powerpoint/2010/main" val="39645936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280C8-4698-4FAC-A8C4-AFD5CE5545A2}"/>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de-DE"/>
          </a:p>
        </p:txBody>
      </p:sp>
      <p:sp>
        <p:nvSpPr>
          <p:cNvPr id="3" name="Picture Placeholder 2">
            <a:extLst>
              <a:ext uri="{FF2B5EF4-FFF2-40B4-BE49-F238E27FC236}">
                <a16:creationId xmlns:a16="http://schemas.microsoft.com/office/drawing/2014/main" id="{85003105-2608-48AA-8C8B-848ABFFBCA3A}"/>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 Placeholder 3">
            <a:extLst>
              <a:ext uri="{FF2B5EF4-FFF2-40B4-BE49-F238E27FC236}">
                <a16:creationId xmlns:a16="http://schemas.microsoft.com/office/drawing/2014/main" id="{32CF1564-D05C-4A55-9288-58AECDFDC78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A54602-AD1C-4D2F-B596-344791948FCF}"/>
              </a:ext>
            </a:extLst>
          </p:cNvPr>
          <p:cNvSpPr>
            <a:spLocks noGrp="1"/>
          </p:cNvSpPr>
          <p:nvPr>
            <p:ph type="dt" sz="half" idx="10"/>
          </p:nvPr>
        </p:nvSpPr>
        <p:spPr/>
        <p:txBody>
          <a:bodyPr/>
          <a:lstStyle>
            <a:lvl1pPr>
              <a:defRPr/>
            </a:lvl1pPr>
          </a:lstStyle>
          <a:p>
            <a:endParaRPr lang="en-GB" altLang="de-DE"/>
          </a:p>
        </p:txBody>
      </p:sp>
      <p:sp>
        <p:nvSpPr>
          <p:cNvPr id="6" name="Footer Placeholder 5">
            <a:extLst>
              <a:ext uri="{FF2B5EF4-FFF2-40B4-BE49-F238E27FC236}">
                <a16:creationId xmlns:a16="http://schemas.microsoft.com/office/drawing/2014/main" id="{1F355762-50CE-4092-B51F-E1BB2D6AA033}"/>
              </a:ext>
            </a:extLst>
          </p:cNvPr>
          <p:cNvSpPr>
            <a:spLocks noGrp="1"/>
          </p:cNvSpPr>
          <p:nvPr>
            <p:ph type="ftr" sz="quarter" idx="11"/>
          </p:nvPr>
        </p:nvSpPr>
        <p:spPr/>
        <p:txBody>
          <a:bodyPr/>
          <a:lstStyle>
            <a:lvl1pPr>
              <a:defRPr/>
            </a:lvl1pPr>
          </a:lstStyle>
          <a:p>
            <a:endParaRPr lang="en-GB" altLang="de-DE"/>
          </a:p>
        </p:txBody>
      </p:sp>
      <p:sp>
        <p:nvSpPr>
          <p:cNvPr id="7" name="Slide Number Placeholder 6">
            <a:extLst>
              <a:ext uri="{FF2B5EF4-FFF2-40B4-BE49-F238E27FC236}">
                <a16:creationId xmlns:a16="http://schemas.microsoft.com/office/drawing/2014/main" id="{18740C51-8680-41D1-BE47-A99579793D40}"/>
              </a:ext>
            </a:extLst>
          </p:cNvPr>
          <p:cNvSpPr>
            <a:spLocks noGrp="1"/>
          </p:cNvSpPr>
          <p:nvPr>
            <p:ph type="sldNum" sz="quarter" idx="12"/>
          </p:nvPr>
        </p:nvSpPr>
        <p:spPr/>
        <p:txBody>
          <a:bodyPr/>
          <a:lstStyle>
            <a:lvl1pPr>
              <a:defRPr/>
            </a:lvl1pPr>
          </a:lstStyle>
          <a:p>
            <a:fld id="{AB8AD4E6-8259-4E09-AB56-D8A59E2EE81B}" type="slidenum">
              <a:rPr lang="en-GB" altLang="de-DE"/>
              <a:pPr/>
              <a:t>‹Nr.›</a:t>
            </a:fld>
            <a:endParaRPr lang="en-GB" altLang="de-DE"/>
          </a:p>
        </p:txBody>
      </p:sp>
    </p:spTree>
    <p:extLst>
      <p:ext uri="{BB962C8B-B14F-4D97-AF65-F5344CB8AC3E}">
        <p14:creationId xmlns:p14="http://schemas.microsoft.com/office/powerpoint/2010/main" val="14182187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216F8B5-BD9D-4A50-B2AE-855EAAD11B25}"/>
              </a:ext>
            </a:extLst>
          </p:cNvPr>
          <p:cNvSpPr>
            <a:spLocks noGrp="1" noChangeArrowheads="1"/>
          </p:cNvSpPr>
          <p:nvPr>
            <p:ph type="title"/>
          </p:nvPr>
        </p:nvSpPr>
        <p:spPr bwMode="auto">
          <a:xfrm>
            <a:off x="395288" y="1339850"/>
            <a:ext cx="8229600"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de-DE"/>
              <a:t>Title</a:t>
            </a:r>
          </a:p>
        </p:txBody>
      </p:sp>
      <p:sp>
        <p:nvSpPr>
          <p:cNvPr id="1027" name="Rectangle 3">
            <a:extLst>
              <a:ext uri="{FF2B5EF4-FFF2-40B4-BE49-F238E27FC236}">
                <a16:creationId xmlns:a16="http://schemas.microsoft.com/office/drawing/2014/main" id="{C6640EC8-01C1-4460-93B1-6F8FC01FEAC9}"/>
              </a:ext>
            </a:extLst>
          </p:cNvPr>
          <p:cNvSpPr>
            <a:spLocks noGrp="1" noChangeArrowheads="1"/>
          </p:cNvSpPr>
          <p:nvPr>
            <p:ph type="body" idx="1"/>
          </p:nvPr>
        </p:nvSpPr>
        <p:spPr bwMode="auto">
          <a:xfrm>
            <a:off x="457200" y="2492375"/>
            <a:ext cx="8229600" cy="3529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BE" altLang="de-DE"/>
              <a:t>Second level</a:t>
            </a:r>
            <a:endParaRPr lang="en-GB" altLang="de-DE"/>
          </a:p>
          <a:p>
            <a:pPr lvl="1"/>
            <a:r>
              <a:rPr lang="en-GB" altLang="de-DE"/>
              <a:t>Third level</a:t>
            </a:r>
          </a:p>
          <a:p>
            <a:pPr lvl="2"/>
            <a:r>
              <a:rPr lang="en-GB" altLang="de-DE"/>
              <a:t>- Fourth level</a:t>
            </a:r>
          </a:p>
        </p:txBody>
      </p:sp>
      <p:sp>
        <p:nvSpPr>
          <p:cNvPr id="1028" name="Rectangle 4">
            <a:extLst>
              <a:ext uri="{FF2B5EF4-FFF2-40B4-BE49-F238E27FC236}">
                <a16:creationId xmlns:a16="http://schemas.microsoft.com/office/drawing/2014/main" id="{9EE89C9F-5E9F-46CC-BEBF-F8677DBB3006}"/>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chemeClr val="tx1"/>
                </a:solidFill>
                <a:latin typeface="Arial" panose="020B0604020202020204" pitchFamily="34" charset="0"/>
              </a:defRPr>
            </a:lvl1pPr>
          </a:lstStyle>
          <a:p>
            <a:endParaRPr lang="en-GB" altLang="de-DE"/>
          </a:p>
        </p:txBody>
      </p:sp>
      <p:sp>
        <p:nvSpPr>
          <p:cNvPr id="1029" name="Rectangle 5">
            <a:extLst>
              <a:ext uri="{FF2B5EF4-FFF2-40B4-BE49-F238E27FC236}">
                <a16:creationId xmlns:a16="http://schemas.microsoft.com/office/drawing/2014/main" id="{745F7EA1-0388-476B-B41F-A1CF6E60B9B6}"/>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chemeClr val="tx1"/>
                </a:solidFill>
                <a:latin typeface="Arial" panose="020B0604020202020204" pitchFamily="34" charset="0"/>
              </a:defRPr>
            </a:lvl1pPr>
          </a:lstStyle>
          <a:p>
            <a:endParaRPr lang="en-GB" altLang="de-DE"/>
          </a:p>
        </p:txBody>
      </p:sp>
      <p:sp>
        <p:nvSpPr>
          <p:cNvPr id="1030" name="Rectangle 6">
            <a:extLst>
              <a:ext uri="{FF2B5EF4-FFF2-40B4-BE49-F238E27FC236}">
                <a16:creationId xmlns:a16="http://schemas.microsoft.com/office/drawing/2014/main" id="{D7DA3606-6A06-4DC1-839D-DE61D4412138}"/>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chemeClr val="tx1"/>
                </a:solidFill>
                <a:latin typeface="Arial" panose="020B0604020202020204" pitchFamily="34" charset="0"/>
              </a:defRPr>
            </a:lvl1pPr>
          </a:lstStyle>
          <a:p>
            <a:fld id="{11F0D3F5-DE49-480C-A089-E662FB295645}" type="slidenum">
              <a:rPr lang="en-GB" altLang="de-DE"/>
              <a:pPr/>
              <a:t>‹Nr.›</a:t>
            </a:fld>
            <a:endParaRPr lang="en-GB" altLang="de-DE"/>
          </a:p>
        </p:txBody>
      </p:sp>
      <p:sp>
        <p:nvSpPr>
          <p:cNvPr id="15" name="Rectangle 14">
            <a:extLst>
              <a:ext uri="{FF2B5EF4-FFF2-40B4-BE49-F238E27FC236}">
                <a16:creationId xmlns:a16="http://schemas.microsoft.com/office/drawing/2014/main" id="{4E6D3F77-9054-495F-992C-AB2F2FB88687}"/>
              </a:ext>
            </a:extLst>
          </p:cNvPr>
          <p:cNvSpPr/>
          <p:nvPr/>
        </p:nvSpPr>
        <p:spPr>
          <a:xfrm>
            <a:off x="0" y="0"/>
            <a:ext cx="9144000" cy="957263"/>
          </a:xfrm>
          <a:prstGeom prst="rect">
            <a:avLst/>
          </a:prstGeom>
          <a:solidFill>
            <a:srgbClr val="0F5494"/>
          </a:solidFill>
          <a:ln>
            <a:solidFill>
              <a:srgbClr val="0F5494"/>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a:p>
        </p:txBody>
      </p:sp>
      <p:sp>
        <p:nvSpPr>
          <p:cNvPr id="7" name="Rectangle 6">
            <a:extLst>
              <a:ext uri="{FF2B5EF4-FFF2-40B4-BE49-F238E27FC236}">
                <a16:creationId xmlns:a16="http://schemas.microsoft.com/office/drawing/2014/main" id="{A59D3968-5B4C-4BCC-B5FF-7651A98E0F6C}"/>
              </a:ext>
            </a:extLst>
          </p:cNvPr>
          <p:cNvSpPr/>
          <p:nvPr/>
        </p:nvSpPr>
        <p:spPr>
          <a:xfrm>
            <a:off x="4262438" y="6659563"/>
            <a:ext cx="611187" cy="198437"/>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a:p>
        </p:txBody>
      </p:sp>
      <p:pic>
        <p:nvPicPr>
          <p:cNvPr id="1041" name="Picture 17" descr="LOGO CE_Vertical_EN_NEG_quadri_HR">
            <a:extLst>
              <a:ext uri="{FF2B5EF4-FFF2-40B4-BE49-F238E27FC236}">
                <a16:creationId xmlns:a16="http://schemas.microsoft.com/office/drawing/2014/main" id="{BF265B60-B89D-474B-BB21-8FD92CF1AD51}"/>
              </a:ext>
            </a:extLst>
          </p:cNvPr>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3957638" y="258763"/>
            <a:ext cx="1436687" cy="1004887"/>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marL="358775" algn="l" rtl="0" fontAlgn="base">
        <a:spcBef>
          <a:spcPct val="0"/>
        </a:spcBef>
        <a:spcAft>
          <a:spcPct val="0"/>
        </a:spcAft>
        <a:defRPr sz="3000" b="1" kern="1200">
          <a:solidFill>
            <a:srgbClr val="0F5494"/>
          </a:solidFill>
          <a:latin typeface="+mj-lt"/>
          <a:ea typeface="+mj-ea"/>
          <a:cs typeface="+mj-cs"/>
        </a:defRPr>
      </a:lvl1pPr>
      <a:lvl2pPr marL="358775" algn="l" rtl="0" fontAlgn="base">
        <a:spcBef>
          <a:spcPct val="0"/>
        </a:spcBef>
        <a:spcAft>
          <a:spcPct val="0"/>
        </a:spcAft>
        <a:defRPr sz="3000" b="1">
          <a:solidFill>
            <a:srgbClr val="0F5494"/>
          </a:solidFill>
          <a:latin typeface="Verdana" panose="020B0604030504040204" pitchFamily="34" charset="0"/>
        </a:defRPr>
      </a:lvl2pPr>
      <a:lvl3pPr marL="358775" algn="l" rtl="0" fontAlgn="base">
        <a:spcBef>
          <a:spcPct val="0"/>
        </a:spcBef>
        <a:spcAft>
          <a:spcPct val="0"/>
        </a:spcAft>
        <a:defRPr sz="3000" b="1">
          <a:solidFill>
            <a:srgbClr val="0F5494"/>
          </a:solidFill>
          <a:latin typeface="Verdana" panose="020B0604030504040204" pitchFamily="34" charset="0"/>
        </a:defRPr>
      </a:lvl3pPr>
      <a:lvl4pPr marL="358775" algn="l" rtl="0" fontAlgn="base">
        <a:spcBef>
          <a:spcPct val="0"/>
        </a:spcBef>
        <a:spcAft>
          <a:spcPct val="0"/>
        </a:spcAft>
        <a:defRPr sz="3000" b="1">
          <a:solidFill>
            <a:srgbClr val="0F5494"/>
          </a:solidFill>
          <a:latin typeface="Verdana" panose="020B0604030504040204" pitchFamily="34" charset="0"/>
        </a:defRPr>
      </a:lvl4pPr>
      <a:lvl5pPr marL="358775" algn="l" rtl="0" fontAlgn="base">
        <a:spcBef>
          <a:spcPct val="0"/>
        </a:spcBef>
        <a:spcAft>
          <a:spcPct val="0"/>
        </a:spcAft>
        <a:defRPr sz="3000" b="1">
          <a:solidFill>
            <a:srgbClr val="0F5494"/>
          </a:solidFill>
          <a:latin typeface="Verdana" panose="020B0604030504040204" pitchFamily="34" charset="0"/>
        </a:defRPr>
      </a:lvl5pPr>
      <a:lvl6pPr marL="815975" algn="l" rtl="0" fontAlgn="base">
        <a:spcBef>
          <a:spcPct val="0"/>
        </a:spcBef>
        <a:spcAft>
          <a:spcPct val="0"/>
        </a:spcAft>
        <a:defRPr sz="3000" b="1">
          <a:solidFill>
            <a:srgbClr val="0F5494"/>
          </a:solidFill>
          <a:latin typeface="Verdana" panose="020B0604030504040204" pitchFamily="34" charset="0"/>
        </a:defRPr>
      </a:lvl6pPr>
      <a:lvl7pPr marL="1273175" algn="l" rtl="0" fontAlgn="base">
        <a:spcBef>
          <a:spcPct val="0"/>
        </a:spcBef>
        <a:spcAft>
          <a:spcPct val="0"/>
        </a:spcAft>
        <a:defRPr sz="3000" b="1">
          <a:solidFill>
            <a:srgbClr val="0F5494"/>
          </a:solidFill>
          <a:latin typeface="Verdana" panose="020B0604030504040204" pitchFamily="34" charset="0"/>
        </a:defRPr>
      </a:lvl7pPr>
      <a:lvl8pPr marL="1730375" algn="l" rtl="0" fontAlgn="base">
        <a:spcBef>
          <a:spcPct val="0"/>
        </a:spcBef>
        <a:spcAft>
          <a:spcPct val="0"/>
        </a:spcAft>
        <a:defRPr sz="3000" b="1">
          <a:solidFill>
            <a:srgbClr val="0F5494"/>
          </a:solidFill>
          <a:latin typeface="Verdana" panose="020B0604030504040204" pitchFamily="34" charset="0"/>
        </a:defRPr>
      </a:lvl8pPr>
      <a:lvl9pPr marL="2187575" algn="l" rtl="0" fontAlgn="base">
        <a:spcBef>
          <a:spcPct val="0"/>
        </a:spcBef>
        <a:spcAft>
          <a:spcPct val="0"/>
        </a:spcAft>
        <a:defRPr sz="3000" b="1">
          <a:solidFill>
            <a:srgbClr val="0F5494"/>
          </a:solidFill>
          <a:latin typeface="Verdana" panose="020B0604030504040204" pitchFamily="34" charset="0"/>
        </a:defRPr>
      </a:lvl9pPr>
    </p:titleStyle>
    <p:bodyStyle>
      <a:lvl1pPr marL="342900" indent="-342900" algn="l" rtl="0" fontAlgn="base">
        <a:spcBef>
          <a:spcPct val="20000"/>
        </a:spcBef>
        <a:spcAft>
          <a:spcPct val="0"/>
        </a:spcAft>
        <a:buClr>
          <a:schemeClr val="bg1"/>
        </a:buClr>
        <a:buChar char="•"/>
        <a:defRPr sz="2400" i="1" kern="1200">
          <a:solidFill>
            <a:srgbClr val="0F5494"/>
          </a:solidFill>
          <a:latin typeface="+mn-lt"/>
          <a:ea typeface="+mn-ea"/>
          <a:cs typeface="+mn-cs"/>
        </a:defRPr>
      </a:lvl1pPr>
      <a:lvl2pPr marL="742950" indent="-285750" algn="l" rtl="0" fontAlgn="base">
        <a:spcBef>
          <a:spcPct val="20000"/>
        </a:spcBef>
        <a:spcAft>
          <a:spcPct val="0"/>
        </a:spcAft>
        <a:buClr>
          <a:srgbClr val="009FBA"/>
        </a:buClr>
        <a:buChar char="•"/>
        <a:defRPr sz="2000" b="1" kern="1200">
          <a:solidFill>
            <a:srgbClr val="0F5494"/>
          </a:solidFill>
          <a:latin typeface="+mn-lt"/>
          <a:ea typeface="+mn-ea"/>
          <a:cs typeface="+mn-cs"/>
        </a:defRPr>
      </a:lvl2pPr>
      <a:lvl3pPr marL="1143000" indent="-228600" algn="l" rtl="0" fontAlgn="base">
        <a:spcBef>
          <a:spcPct val="20000"/>
        </a:spcBef>
        <a:spcAft>
          <a:spcPct val="0"/>
        </a:spcAft>
        <a:defRPr sz="1400" kern="1200">
          <a:solidFill>
            <a:srgbClr val="0F5494"/>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Arial" panose="020B0604020202020204" pitchFamily="34" charset="0"/>
          <a:ea typeface="+mn-ea"/>
          <a:cs typeface="+mn-cs"/>
        </a:defRPr>
      </a:lvl4pPr>
      <a:lvl5pPr marL="2057400" indent="-228600" algn="l" rtl="0" fontAlgn="base">
        <a:spcBef>
          <a:spcPct val="20000"/>
        </a:spcBef>
        <a:spcAft>
          <a:spcPct val="0"/>
        </a:spcAft>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sv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11.jpeg"/><Relationship Id="rId5" Type="http://schemas.openxmlformats.org/officeDocument/2006/relationships/image" Target="../media/image17.svg"/><Relationship Id="rId10" Type="http://schemas.openxmlformats.org/officeDocument/2006/relationships/image" Target="../media/image4.png"/><Relationship Id="rId4" Type="http://schemas.openxmlformats.org/officeDocument/2006/relationships/image" Target="../media/image16.png"/><Relationship Id="rId9" Type="http://schemas.openxmlformats.org/officeDocument/2006/relationships/image" Target="../media/image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4.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4.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5" name="Rectangle 5">
            <a:extLst>
              <a:ext uri="{FF2B5EF4-FFF2-40B4-BE49-F238E27FC236}">
                <a16:creationId xmlns:a16="http://schemas.microsoft.com/office/drawing/2014/main" id="{DD955809-79DD-410B-84A1-549CB1B4C975}"/>
              </a:ext>
            </a:extLst>
          </p:cNvPr>
          <p:cNvSpPr>
            <a:spLocks noGrp="1" noChangeArrowheads="1"/>
          </p:cNvSpPr>
          <p:nvPr>
            <p:ph type="ctrTitle"/>
          </p:nvPr>
        </p:nvSpPr>
        <p:spPr>
          <a:xfrm>
            <a:off x="665163" y="2564904"/>
            <a:ext cx="8424862" cy="790575"/>
          </a:xfrm>
        </p:spPr>
        <p:txBody>
          <a:bodyPr>
            <a:noAutofit/>
          </a:bodyPr>
          <a:lstStyle/>
          <a:p>
            <a:r>
              <a:rPr lang="en-GB" sz="2800" dirty="0"/>
              <a:t>Introduction to the dimensions of digitalisation </a:t>
            </a:r>
            <a:endParaRPr lang="en-GB" sz="2800">
              <a:ea typeface="Verdana"/>
            </a:endParaRPr>
          </a:p>
        </p:txBody>
      </p:sp>
      <p:sp>
        <p:nvSpPr>
          <p:cNvPr id="3" name="Rectangle 6">
            <a:extLst>
              <a:ext uri="{FF2B5EF4-FFF2-40B4-BE49-F238E27FC236}">
                <a16:creationId xmlns:a16="http://schemas.microsoft.com/office/drawing/2014/main" id="{E2773485-6672-4247-BD80-1FFAD8AD6D18}"/>
              </a:ext>
            </a:extLst>
          </p:cNvPr>
          <p:cNvSpPr>
            <a:spLocks noGrp="1" noChangeArrowheads="1"/>
          </p:cNvSpPr>
          <p:nvPr>
            <p:ph type="subTitle" idx="1"/>
          </p:nvPr>
        </p:nvSpPr>
        <p:spPr>
          <a:xfrm>
            <a:off x="665163" y="3722869"/>
            <a:ext cx="8532812" cy="1728787"/>
          </a:xfrm>
        </p:spPr>
        <p:txBody>
          <a:bodyPr/>
          <a:lstStyle/>
          <a:p>
            <a:r>
              <a:rPr lang="fr-BE" altLang="de-DE" sz="2000" dirty="0"/>
              <a:t>Module 3.2: </a:t>
            </a:r>
            <a:br>
              <a:rPr lang="fr-BE" altLang="de-DE" sz="2000" dirty="0"/>
            </a:br>
            <a:r>
              <a:rPr lang="fr-BE" altLang="de-DE" sz="2000" dirty="0">
                <a:ea typeface="Verdana"/>
              </a:rPr>
              <a:t>Data Perspectives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F4D98C-A8BF-4410-99AF-670950F094BE}"/>
              </a:ext>
            </a:extLst>
          </p:cNvPr>
          <p:cNvSpPr>
            <a:spLocks noGrp="1"/>
          </p:cNvSpPr>
          <p:nvPr>
            <p:ph idx="1"/>
          </p:nvPr>
        </p:nvSpPr>
        <p:spPr>
          <a:xfrm>
            <a:off x="457200" y="2437033"/>
            <a:ext cx="8229600" cy="3529013"/>
          </a:xfrm>
        </p:spPr>
        <p:txBody>
          <a:bodyPr/>
          <a:lstStyle/>
          <a:p>
            <a:r>
              <a:rPr lang="en-GB" sz="2000" i="0" dirty="0"/>
              <a:t>Lack of technical capacity and incentive to</a:t>
            </a:r>
          </a:p>
          <a:p>
            <a:pPr marL="400050" lvl="1" indent="0">
              <a:buNone/>
            </a:pPr>
            <a:r>
              <a:rPr lang="en-GB" b="0" i="0" dirty="0"/>
              <a:t>interpret, analyse and disseminate open data</a:t>
            </a:r>
          </a:p>
          <a:p>
            <a:r>
              <a:rPr lang="en-GB" sz="2000" i="0" dirty="0"/>
              <a:t>Cash-strapped agencies might support themselves by selling data </a:t>
            </a:r>
          </a:p>
          <a:p>
            <a:r>
              <a:rPr lang="en-GB" sz="2000" i="0" dirty="0"/>
              <a:t>Outdated or poor- quality data might discourage demand</a:t>
            </a:r>
          </a:p>
          <a:p>
            <a:r>
              <a:rPr lang="en-GB" sz="2000" i="0" dirty="0"/>
              <a:t>Manipulative data use</a:t>
            </a:r>
          </a:p>
          <a:p>
            <a:r>
              <a:rPr lang="en-GB" sz="2000" i="0" dirty="0"/>
              <a:t>Implications for trust and confidence </a:t>
            </a:r>
          </a:p>
        </p:txBody>
      </p:sp>
      <p:grpSp>
        <p:nvGrpSpPr>
          <p:cNvPr id="4" name="Gruppierung 3"/>
          <p:cNvGrpSpPr/>
          <p:nvPr/>
        </p:nvGrpSpPr>
        <p:grpSpPr>
          <a:xfrm>
            <a:off x="7027128" y="1785955"/>
            <a:ext cx="1917240" cy="1351401"/>
            <a:chOff x="7164288" y="1094208"/>
            <a:chExt cx="1917240" cy="1351401"/>
          </a:xfrm>
        </p:grpSpPr>
        <p:grpSp>
          <p:nvGrpSpPr>
            <p:cNvPr id="5" name="Gruppierung 4"/>
            <p:cNvGrpSpPr/>
            <p:nvPr/>
          </p:nvGrpSpPr>
          <p:grpSpPr>
            <a:xfrm>
              <a:off x="7164288" y="1094208"/>
              <a:ext cx="1618704" cy="1290217"/>
              <a:chOff x="794727" y="3092333"/>
              <a:chExt cx="1618704" cy="1290217"/>
            </a:xfrm>
          </p:grpSpPr>
          <p:pic>
            <p:nvPicPr>
              <p:cNvPr id="7" name="Bild 6"/>
              <p:cNvPicPr>
                <a:picLocks noChangeAspect="1"/>
              </p:cNvPicPr>
              <p:nvPr/>
            </p:nvPicPr>
            <p:blipFill>
              <a:blip r:embed="rId3"/>
              <a:stretch>
                <a:fillRect/>
              </a:stretch>
            </p:blipFill>
            <p:spPr>
              <a:xfrm>
                <a:off x="1221451" y="3092333"/>
                <a:ext cx="1191980" cy="1123867"/>
              </a:xfrm>
              <a:prstGeom prst="rect">
                <a:avLst/>
              </a:prstGeom>
            </p:spPr>
          </p:pic>
          <p:pic>
            <p:nvPicPr>
              <p:cNvPr id="8" name="Picture 4">
                <a:extLst>
                  <a:ext uri="{FF2B5EF4-FFF2-40B4-BE49-F238E27FC236}">
                    <a16:creationId xmlns:a16="http://schemas.microsoft.com/office/drawing/2014/main" id="{1FA3B72D-E45C-499F-8D58-BBA633D00A1C}"/>
                  </a:ext>
                </a:extLst>
              </p:cNvPr>
              <p:cNvPicPr>
                <a:picLocks noChangeAspect="1"/>
              </p:cNvPicPr>
              <p:nvPr/>
            </p:nvPicPr>
            <p:blipFill>
              <a:blip r:embed="rId4">
                <a:alphaModFix amt="50000"/>
              </a:blip>
              <a:stretch>
                <a:fillRect/>
              </a:stretch>
            </p:blipFill>
            <p:spPr>
              <a:xfrm>
                <a:off x="794727" y="3713932"/>
                <a:ext cx="668618" cy="668618"/>
              </a:xfrm>
              <a:prstGeom prst="rect">
                <a:avLst/>
              </a:prstGeom>
            </p:spPr>
          </p:pic>
        </p:grpSp>
        <p:pic>
          <p:nvPicPr>
            <p:cNvPr id="6" name="Picture 2" descr="ildergebnis für lupe icon"/>
            <p:cNvPicPr>
              <a:picLocks noChangeAspect="1" noChangeArrowheads="1"/>
            </p:cNvPicPr>
            <p:nvPr/>
          </p:nvPicPr>
          <p:blipFill>
            <a:blip r:embed="rId5">
              <a:alphaModFix amt="20000"/>
              <a:extLst>
                <a:ext uri="{28A0092B-C50C-407E-A947-70E740481C1C}">
                  <a14:useLocalDpi xmlns:a14="http://schemas.microsoft.com/office/drawing/2010/main" val="0"/>
                </a:ext>
              </a:extLst>
            </a:blip>
            <a:srcRect/>
            <a:stretch>
              <a:fillRect/>
            </a:stretch>
          </p:blipFill>
          <p:spPr bwMode="auto">
            <a:xfrm>
              <a:off x="7825475" y="1170715"/>
              <a:ext cx="1256053" cy="1274894"/>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itle 1">
            <a:extLst>
              <a:ext uri="{FF2B5EF4-FFF2-40B4-BE49-F238E27FC236}">
                <a16:creationId xmlns:a16="http://schemas.microsoft.com/office/drawing/2014/main" id="{22826654-B20F-402E-A3F5-B5BABF2D5BB9}"/>
              </a:ext>
            </a:extLst>
          </p:cNvPr>
          <p:cNvSpPr>
            <a:spLocks noGrp="1"/>
          </p:cNvSpPr>
          <p:nvPr>
            <p:ph type="title"/>
          </p:nvPr>
        </p:nvSpPr>
        <p:spPr>
          <a:xfrm>
            <a:off x="457200" y="1525031"/>
            <a:ext cx="8229600" cy="936625"/>
          </a:xfrm>
        </p:spPr>
        <p:txBody>
          <a:bodyPr/>
          <a:lstStyle/>
          <a:p>
            <a:r>
              <a:rPr lang="de-DE" dirty="0"/>
              <a:t>Data </a:t>
            </a:r>
            <a:r>
              <a:rPr lang="de-DE" dirty="0" err="1"/>
              <a:t>from</a:t>
            </a:r>
            <a:r>
              <a:rPr lang="de-DE" dirty="0"/>
              <a:t> different </a:t>
            </a:r>
            <a:r>
              <a:rPr lang="de-DE" dirty="0" err="1"/>
              <a:t>perspectives</a:t>
            </a:r>
            <a:br>
              <a:rPr lang="en-GB" dirty="0"/>
            </a:br>
            <a:r>
              <a:rPr lang="en-GB" sz="2400" b="0" dirty="0"/>
              <a:t>Governments and data</a:t>
            </a:r>
            <a:br>
              <a:rPr lang="en-GB" sz="2400" b="0" dirty="0"/>
            </a:br>
            <a:r>
              <a:rPr lang="en-GB" sz="2400" b="0" dirty="0"/>
              <a:t> </a:t>
            </a:r>
            <a:br>
              <a:rPr lang="en-GB" sz="2400" b="0" dirty="0"/>
            </a:br>
            <a:r>
              <a:rPr lang="en-GB" sz="2400" b="0" dirty="0"/>
              <a:t> </a:t>
            </a:r>
            <a:endParaRPr lang="en-GB" sz="2400" b="0" dirty="0">
              <a:ea typeface="Verdana"/>
              <a:cs typeface="Verdana"/>
            </a:endParaRPr>
          </a:p>
        </p:txBody>
      </p:sp>
      <p:sp>
        <p:nvSpPr>
          <p:cNvPr id="9" name="Rechteck 8"/>
          <p:cNvSpPr/>
          <p:nvPr/>
        </p:nvSpPr>
        <p:spPr>
          <a:xfrm>
            <a:off x="1383921" y="5319715"/>
            <a:ext cx="6376158" cy="646331"/>
          </a:xfrm>
          <a:prstGeom prst="rect">
            <a:avLst/>
          </a:prstGeom>
        </p:spPr>
        <p:txBody>
          <a:bodyPr wrap="square">
            <a:spAutoFit/>
          </a:bodyPr>
          <a:lstStyle/>
          <a:p>
            <a:pPr algn="ctr"/>
            <a:r>
              <a:rPr lang="en-GB" sz="1800" b="1" dirty="0">
                <a:latin typeface="+mj-lt"/>
                <a:ea typeface="+mj-ea"/>
                <a:cs typeface="+mj-cs"/>
              </a:rPr>
              <a:t>=&gt; </a:t>
            </a:r>
            <a:r>
              <a:rPr lang="en-GB" sz="1800" b="1" dirty="0"/>
              <a:t>But: There a still limitations to harnessing the value of data </a:t>
            </a:r>
            <a:endParaRPr lang="en-GB" sz="1800" b="1" dirty="0">
              <a:latin typeface="+mj-lt"/>
              <a:ea typeface="+mj-ea"/>
              <a:cs typeface="+mj-cs"/>
            </a:endParaRPr>
          </a:p>
        </p:txBody>
      </p:sp>
    </p:spTree>
    <p:extLst>
      <p:ext uri="{BB962C8B-B14F-4D97-AF65-F5344CB8AC3E}">
        <p14:creationId xmlns:p14="http://schemas.microsoft.com/office/powerpoint/2010/main" val="63692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35E86E9-79CD-43E3-A111-E73E48215D70}"/>
              </a:ext>
            </a:extLst>
          </p:cNvPr>
          <p:cNvSpPr txBox="1"/>
          <p:nvPr/>
        </p:nvSpPr>
        <p:spPr>
          <a:xfrm>
            <a:off x="6728120" y="2424011"/>
            <a:ext cx="2108200"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Arial"/>
              <a:buChar char="•"/>
            </a:pPr>
            <a:r>
              <a:rPr lang="en-GB" sz="1600" dirty="0" err="1">
                <a:latin typeface="Verdana"/>
                <a:ea typeface="Verdana"/>
                <a:cs typeface="Verdana"/>
              </a:rPr>
              <a:t>Multistakeholder</a:t>
            </a:r>
            <a:r>
              <a:rPr lang="en-GB" sz="1600" dirty="0">
                <a:latin typeface="Verdana"/>
                <a:ea typeface="Verdana"/>
                <a:cs typeface="Verdana"/>
              </a:rPr>
              <a:t> initiative </a:t>
            </a:r>
          </a:p>
          <a:p>
            <a:pPr marL="171450" indent="-171450">
              <a:buFont typeface="Arial"/>
              <a:buChar char="•"/>
            </a:pPr>
            <a:endParaRPr lang="en-GB" sz="1600" dirty="0">
              <a:latin typeface="Verdana"/>
              <a:ea typeface="Verdana"/>
              <a:cs typeface="Verdana"/>
            </a:endParaRPr>
          </a:p>
          <a:p>
            <a:pPr marL="171450" indent="-171450">
              <a:buFont typeface="Arial"/>
              <a:buChar char="•"/>
            </a:pPr>
            <a:r>
              <a:rPr lang="en-GB" sz="1600" dirty="0">
                <a:latin typeface="Verdana"/>
                <a:ea typeface="Verdana"/>
                <a:cs typeface="Verdana"/>
              </a:rPr>
              <a:t>Not only data collection but also application (20+ initiatives since 2011) and (political) actions</a:t>
            </a:r>
            <a:endParaRPr lang="de-DE" sz="1600" dirty="0">
              <a:ea typeface="Verdana"/>
              <a:cs typeface="Verdana"/>
            </a:endParaRPr>
          </a:p>
          <a:p>
            <a:pPr marL="171450" indent="-171450">
              <a:buFont typeface="Arial"/>
              <a:buChar char="•"/>
            </a:pPr>
            <a:endParaRPr lang="de-DE" sz="1600" dirty="0">
              <a:ea typeface="Verdana"/>
              <a:cs typeface="Verdana"/>
            </a:endParaRPr>
          </a:p>
          <a:p>
            <a:pPr marL="171450" indent="-171450">
              <a:buFont typeface="Arial"/>
              <a:buChar char="•"/>
            </a:pPr>
            <a:endParaRPr lang="de-DE" sz="1600" dirty="0">
              <a:ea typeface="Verdana"/>
              <a:cs typeface="Verdana"/>
            </a:endParaRPr>
          </a:p>
        </p:txBody>
      </p:sp>
      <p:sp>
        <p:nvSpPr>
          <p:cNvPr id="7" name="Title 1">
            <a:extLst>
              <a:ext uri="{FF2B5EF4-FFF2-40B4-BE49-F238E27FC236}">
                <a16:creationId xmlns:a16="http://schemas.microsoft.com/office/drawing/2014/main" id="{AFCEEB46-A744-46D5-948F-0BC9B85BF9E1}"/>
              </a:ext>
            </a:extLst>
          </p:cNvPr>
          <p:cNvSpPr>
            <a:spLocks noGrp="1"/>
          </p:cNvSpPr>
          <p:nvPr>
            <p:ph type="title"/>
          </p:nvPr>
        </p:nvSpPr>
        <p:spPr>
          <a:xfrm>
            <a:off x="7099" y="1320974"/>
            <a:ext cx="8740086" cy="936625"/>
          </a:xfrm>
        </p:spPr>
        <p:txBody>
          <a:bodyPr/>
          <a:lstStyle/>
          <a:p>
            <a:r>
              <a:rPr lang="de-DE" dirty="0"/>
              <a:t>Data </a:t>
            </a:r>
            <a:r>
              <a:rPr lang="de-DE" dirty="0" err="1"/>
              <a:t>from</a:t>
            </a:r>
            <a:r>
              <a:rPr lang="de-DE" dirty="0"/>
              <a:t> different </a:t>
            </a:r>
            <a:r>
              <a:rPr lang="de-DE" dirty="0" err="1"/>
              <a:t>perspectives</a:t>
            </a:r>
            <a:br>
              <a:rPr lang="de-DE" dirty="0">
                <a:ea typeface="Verdana"/>
                <a:cs typeface="Verdana"/>
              </a:rPr>
            </a:br>
            <a:r>
              <a:rPr lang="de-DE" sz="2400" b="0" dirty="0" err="1">
                <a:ea typeface="Verdana"/>
                <a:cs typeface="Verdana"/>
              </a:rPr>
              <a:t>Example</a:t>
            </a:r>
            <a:r>
              <a:rPr lang="de-DE" sz="2400" b="0" dirty="0">
                <a:ea typeface="Verdana"/>
                <a:cs typeface="Verdana"/>
              </a:rPr>
              <a:t>:</a:t>
            </a:r>
            <a:r>
              <a:rPr lang="de-DE" dirty="0">
                <a:ea typeface="Verdana"/>
                <a:cs typeface="Verdana"/>
              </a:rPr>
              <a:t> </a:t>
            </a:r>
            <a:r>
              <a:rPr lang="de-DE" sz="2400" b="0" dirty="0" err="1">
                <a:ea typeface="Verdana"/>
                <a:cs typeface="Verdana"/>
              </a:rPr>
              <a:t>Kenyan</a:t>
            </a:r>
            <a:r>
              <a:rPr lang="de-DE" sz="2400" b="0" dirty="0">
                <a:ea typeface="Verdana"/>
                <a:cs typeface="Verdana"/>
              </a:rPr>
              <a:t> Open Data Initiative</a:t>
            </a:r>
            <a:endParaRPr lang="de-DE" sz="2400" dirty="0">
              <a:ea typeface="Verdana"/>
              <a:cs typeface="Verdana"/>
            </a:endParaRPr>
          </a:p>
          <a:p>
            <a:endParaRPr lang="de-DE" sz="2400" b="0" dirty="0">
              <a:ea typeface="Verdana"/>
              <a:cs typeface="Verdana"/>
            </a:endParaRPr>
          </a:p>
        </p:txBody>
      </p:sp>
      <p:pic>
        <p:nvPicPr>
          <p:cNvPr id="8" name="Grafik 8" descr="Ein Bild, das Screenshot enthält.&#10;&#10;Mit sehr hoher Zuverlässigkeit generierte Beschreibung">
            <a:extLst>
              <a:ext uri="{FF2B5EF4-FFF2-40B4-BE49-F238E27FC236}">
                <a16:creationId xmlns:a16="http://schemas.microsoft.com/office/drawing/2014/main" id="{4894A307-FE6D-49D0-A390-14C84BAA6328}"/>
              </a:ext>
            </a:extLst>
          </p:cNvPr>
          <p:cNvPicPr>
            <a:picLocks noChangeAspect="1"/>
          </p:cNvPicPr>
          <p:nvPr/>
        </p:nvPicPr>
        <p:blipFill>
          <a:blip r:embed="rId3"/>
          <a:stretch>
            <a:fillRect/>
          </a:stretch>
        </p:blipFill>
        <p:spPr>
          <a:xfrm>
            <a:off x="214599" y="2108651"/>
            <a:ext cx="5768803" cy="3054311"/>
          </a:xfrm>
          <a:prstGeom prst="rect">
            <a:avLst/>
          </a:prstGeom>
        </p:spPr>
      </p:pic>
      <p:pic>
        <p:nvPicPr>
          <p:cNvPr id="3" name="Graphic 3" descr="Daumen hoch">
            <a:extLst>
              <a:ext uri="{FF2B5EF4-FFF2-40B4-BE49-F238E27FC236}">
                <a16:creationId xmlns:a16="http://schemas.microsoft.com/office/drawing/2014/main" id="{C6575199-E144-4967-A0BA-04B693EDF69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182074" y="2441330"/>
            <a:ext cx="533400" cy="546100"/>
          </a:xfrm>
          <a:prstGeom prst="rect">
            <a:avLst/>
          </a:prstGeom>
        </p:spPr>
      </p:pic>
      <p:pic>
        <p:nvPicPr>
          <p:cNvPr id="5" name="Graphic 5" descr="Blitz">
            <a:extLst>
              <a:ext uri="{FF2B5EF4-FFF2-40B4-BE49-F238E27FC236}">
                <a16:creationId xmlns:a16="http://schemas.microsoft.com/office/drawing/2014/main" id="{1EBCE6A7-0A74-4657-ADA2-FE5E2A7F1A7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63497" y="5598788"/>
            <a:ext cx="520700" cy="520700"/>
          </a:xfrm>
          <a:prstGeom prst="rect">
            <a:avLst/>
          </a:prstGeom>
        </p:spPr>
      </p:pic>
      <p:sp>
        <p:nvSpPr>
          <p:cNvPr id="12" name="TextBox 11">
            <a:extLst>
              <a:ext uri="{FF2B5EF4-FFF2-40B4-BE49-F238E27FC236}">
                <a16:creationId xmlns:a16="http://schemas.microsoft.com/office/drawing/2014/main" id="{5FA80E7E-5DE9-4F1B-A832-7484BC6819B3}"/>
              </a:ext>
            </a:extLst>
          </p:cNvPr>
          <p:cNvSpPr txBox="1"/>
          <p:nvPr/>
        </p:nvSpPr>
        <p:spPr>
          <a:xfrm>
            <a:off x="6791086" y="5263906"/>
            <a:ext cx="2108200"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Arial"/>
              <a:buChar char="•"/>
            </a:pPr>
            <a:r>
              <a:rPr lang="en-GB" sz="1600" dirty="0">
                <a:latin typeface="Verdana"/>
                <a:ea typeface="Verdana"/>
                <a:cs typeface="Verdana"/>
              </a:rPr>
              <a:t>No data updates</a:t>
            </a:r>
            <a:endParaRPr lang="de-DE" sz="1600" dirty="0">
              <a:ea typeface="Verdana" panose="020B0604030504040204" pitchFamily="34" charset="0"/>
              <a:cs typeface="Verdana" panose="020B0604030504040204" pitchFamily="34" charset="0"/>
            </a:endParaRPr>
          </a:p>
          <a:p>
            <a:pPr marL="171450" indent="-171450">
              <a:buFont typeface="Arial"/>
              <a:buChar char="•"/>
            </a:pPr>
            <a:endParaRPr lang="en-GB" sz="1600" dirty="0">
              <a:ea typeface="Verdana"/>
              <a:cs typeface="Verdana"/>
            </a:endParaRPr>
          </a:p>
          <a:p>
            <a:pPr marL="171450" indent="-171450">
              <a:buFont typeface="Arial"/>
              <a:buChar char="•"/>
            </a:pPr>
            <a:r>
              <a:rPr lang="en-GB" sz="1600" dirty="0">
                <a:latin typeface="Verdana"/>
                <a:ea typeface="Verdana"/>
                <a:cs typeface="Verdana"/>
              </a:rPr>
              <a:t>Lack of legal and policy structures </a:t>
            </a:r>
            <a:endParaRPr lang="en-GB" sz="1600" dirty="0">
              <a:ea typeface="Verdana"/>
              <a:cs typeface="Verdana"/>
            </a:endParaRPr>
          </a:p>
          <a:p>
            <a:pPr marL="171450" indent="-171450">
              <a:buFont typeface="Arial"/>
              <a:buChar char="•"/>
            </a:pPr>
            <a:endParaRPr lang="de-DE" sz="1600" dirty="0">
              <a:ea typeface="Verdana"/>
              <a:cs typeface="Verdana"/>
            </a:endParaRPr>
          </a:p>
          <a:p>
            <a:pPr marL="171450" indent="-171450">
              <a:buFont typeface="Arial"/>
              <a:buChar char="•"/>
            </a:pPr>
            <a:endParaRPr lang="de-DE" sz="1600" dirty="0">
              <a:ea typeface="Verdana"/>
              <a:cs typeface="Verdana"/>
            </a:endParaRPr>
          </a:p>
        </p:txBody>
      </p:sp>
      <p:pic>
        <p:nvPicPr>
          <p:cNvPr id="2" name="Grafik 3" descr="Ein Bild, das Screenshot enthält.&#10;&#10;Mit sehr hoher Zuverlässigkeit generierte Beschreibung">
            <a:extLst>
              <a:ext uri="{FF2B5EF4-FFF2-40B4-BE49-F238E27FC236}">
                <a16:creationId xmlns:a16="http://schemas.microsoft.com/office/drawing/2014/main" id="{5C740010-A28B-4F50-A773-9CAA336667B9}"/>
              </a:ext>
            </a:extLst>
          </p:cNvPr>
          <p:cNvPicPr>
            <a:picLocks noChangeAspect="1"/>
          </p:cNvPicPr>
          <p:nvPr/>
        </p:nvPicPr>
        <p:blipFill rotWithShape="1">
          <a:blip r:embed="rId8"/>
          <a:srcRect t="18310" b="-470"/>
          <a:stretch/>
        </p:blipFill>
        <p:spPr>
          <a:xfrm>
            <a:off x="197260" y="4587339"/>
            <a:ext cx="4933749" cy="2196964"/>
          </a:xfrm>
          <a:prstGeom prst="rect">
            <a:avLst/>
          </a:prstGeom>
        </p:spPr>
      </p:pic>
      <p:grpSp>
        <p:nvGrpSpPr>
          <p:cNvPr id="14" name="Gruppierung 13"/>
          <p:cNvGrpSpPr/>
          <p:nvPr/>
        </p:nvGrpSpPr>
        <p:grpSpPr>
          <a:xfrm>
            <a:off x="6982046" y="984784"/>
            <a:ext cx="1618704" cy="1290217"/>
            <a:chOff x="794727" y="3092333"/>
            <a:chExt cx="1618704" cy="1290217"/>
          </a:xfrm>
          <a:solidFill>
            <a:schemeClr val="accent1"/>
          </a:solidFill>
        </p:grpSpPr>
        <p:pic>
          <p:nvPicPr>
            <p:cNvPr id="16" name="Bild 15"/>
            <p:cNvPicPr>
              <a:picLocks noChangeAspect="1"/>
            </p:cNvPicPr>
            <p:nvPr/>
          </p:nvPicPr>
          <p:blipFill>
            <a:blip r:embed="rId9"/>
            <a:stretch>
              <a:fillRect/>
            </a:stretch>
          </p:blipFill>
          <p:spPr>
            <a:xfrm>
              <a:off x="1221451" y="3092333"/>
              <a:ext cx="1191980" cy="1123867"/>
            </a:xfrm>
            <a:prstGeom prst="rect">
              <a:avLst/>
            </a:prstGeom>
            <a:grpFill/>
          </p:spPr>
        </p:pic>
        <p:pic>
          <p:nvPicPr>
            <p:cNvPr id="17" name="Picture 4">
              <a:extLst>
                <a:ext uri="{FF2B5EF4-FFF2-40B4-BE49-F238E27FC236}">
                  <a16:creationId xmlns:a16="http://schemas.microsoft.com/office/drawing/2014/main" id="{1FA3B72D-E45C-499F-8D58-BBA633D00A1C}"/>
                </a:ext>
              </a:extLst>
            </p:cNvPr>
            <p:cNvPicPr>
              <a:picLocks noChangeAspect="1"/>
            </p:cNvPicPr>
            <p:nvPr/>
          </p:nvPicPr>
          <p:blipFill>
            <a:blip r:embed="rId10">
              <a:alphaModFix amt="50000"/>
            </a:blip>
            <a:stretch>
              <a:fillRect/>
            </a:stretch>
          </p:blipFill>
          <p:spPr>
            <a:xfrm>
              <a:off x="794727" y="3713932"/>
              <a:ext cx="668618" cy="668618"/>
            </a:xfrm>
            <a:prstGeom prst="rect">
              <a:avLst/>
            </a:prstGeom>
            <a:grpFill/>
          </p:spPr>
        </p:pic>
      </p:grpSp>
      <p:pic>
        <p:nvPicPr>
          <p:cNvPr id="18" name="Picture 2" descr="ildergebnis für lupe icon">
            <a:extLst>
              <a:ext uri="{FF2B5EF4-FFF2-40B4-BE49-F238E27FC236}">
                <a16:creationId xmlns:a16="http://schemas.microsoft.com/office/drawing/2014/main" id="{7037C3B6-917A-6442-87F4-141B46B2C9C1}"/>
              </a:ext>
            </a:extLst>
          </p:cNvPr>
          <p:cNvPicPr>
            <a:picLocks noChangeAspect="1" noChangeArrowheads="1"/>
          </p:cNvPicPr>
          <p:nvPr/>
        </p:nvPicPr>
        <p:blipFill>
          <a:blip r:embed="rId11">
            <a:alphaModFix amt="20000"/>
            <a:extLst>
              <a:ext uri="{28A0092B-C50C-407E-A947-70E740481C1C}">
                <a14:useLocalDpi xmlns:a14="http://schemas.microsoft.com/office/drawing/2010/main" val="0"/>
              </a:ext>
            </a:extLst>
          </a:blip>
          <a:srcRect/>
          <a:stretch>
            <a:fillRect/>
          </a:stretch>
        </p:blipFill>
        <p:spPr bwMode="auto">
          <a:xfrm>
            <a:off x="7497455" y="1166436"/>
            <a:ext cx="1256053" cy="1274894"/>
          </a:xfrm>
          <a:prstGeom prst="rect">
            <a:avLst/>
          </a:prstGeom>
          <a:solidFill>
            <a:schemeClr val="accent1">
              <a:alpha val="0"/>
            </a:schemeClr>
          </a:solidFill>
        </p:spPr>
      </p:pic>
    </p:spTree>
    <p:extLst>
      <p:ext uri="{BB962C8B-B14F-4D97-AF65-F5344CB8AC3E}">
        <p14:creationId xmlns:p14="http://schemas.microsoft.com/office/powerpoint/2010/main" val="13342161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8B85C-0590-431F-8D19-0DB845A5CCD9}"/>
              </a:ext>
            </a:extLst>
          </p:cNvPr>
          <p:cNvSpPr>
            <a:spLocks noGrp="1"/>
          </p:cNvSpPr>
          <p:nvPr>
            <p:ph type="title"/>
          </p:nvPr>
        </p:nvSpPr>
        <p:spPr/>
        <p:txBody>
          <a:bodyPr/>
          <a:lstStyle/>
          <a:p>
            <a:r>
              <a:rPr lang="de-DE" dirty="0"/>
              <a:t>Data </a:t>
            </a:r>
            <a:r>
              <a:rPr lang="de-DE" dirty="0" err="1"/>
              <a:t>for</a:t>
            </a:r>
            <a:r>
              <a:rPr lang="de-DE" dirty="0"/>
              <a:t> Development</a:t>
            </a:r>
            <a:br>
              <a:rPr lang="de-DE" dirty="0"/>
            </a:br>
            <a:r>
              <a:rPr lang="de-DE" sz="2400" b="0" dirty="0" err="1"/>
              <a:t>Unleashing</a:t>
            </a:r>
            <a:r>
              <a:rPr lang="de-DE" sz="2400" b="0" dirty="0"/>
              <a:t> </a:t>
            </a:r>
            <a:r>
              <a:rPr lang="de-DE" sz="2400" b="0" dirty="0" err="1"/>
              <a:t>the</a:t>
            </a:r>
            <a:r>
              <a:rPr lang="de-DE" sz="2400" b="0" dirty="0"/>
              <a:t> power </a:t>
            </a:r>
            <a:r>
              <a:rPr lang="de-DE" sz="2400" b="0" dirty="0" err="1"/>
              <a:t>of</a:t>
            </a:r>
            <a:r>
              <a:rPr lang="de-DE" sz="2400" b="0" dirty="0"/>
              <a:t> </a:t>
            </a:r>
            <a:r>
              <a:rPr lang="de-DE" sz="2400" b="0" dirty="0" err="1"/>
              <a:t>data</a:t>
            </a:r>
            <a:r>
              <a:rPr lang="de-DE" sz="2400" b="0" dirty="0"/>
              <a:t>- </a:t>
            </a:r>
            <a:r>
              <a:rPr lang="de-DE" sz="2400" b="0" dirty="0" err="1"/>
              <a:t>driven</a:t>
            </a:r>
            <a:r>
              <a:rPr lang="de-DE" sz="2400" b="0" dirty="0"/>
              <a:t> </a:t>
            </a:r>
            <a:r>
              <a:rPr lang="de-DE" sz="2400" b="0" dirty="0" err="1"/>
              <a:t>development</a:t>
            </a:r>
            <a:r>
              <a:rPr lang="de-DE" sz="2400" b="0" dirty="0"/>
              <a:t> </a:t>
            </a:r>
            <a:r>
              <a:rPr lang="de-DE" sz="2400" b="0" dirty="0" err="1"/>
              <a:t>for</a:t>
            </a:r>
            <a:r>
              <a:rPr lang="de-DE" sz="2400" b="0" dirty="0"/>
              <a:t> </a:t>
            </a:r>
            <a:r>
              <a:rPr lang="de-DE" sz="2400" b="0" dirty="0" err="1"/>
              <a:t>developing</a:t>
            </a:r>
            <a:r>
              <a:rPr lang="de-DE" sz="2400" b="0" dirty="0"/>
              <a:t> countries </a:t>
            </a:r>
            <a:endParaRPr lang="de-DE" dirty="0"/>
          </a:p>
        </p:txBody>
      </p:sp>
      <p:sp>
        <p:nvSpPr>
          <p:cNvPr id="3" name="Content Placeholder 2">
            <a:extLst>
              <a:ext uri="{FF2B5EF4-FFF2-40B4-BE49-F238E27FC236}">
                <a16:creationId xmlns:a16="http://schemas.microsoft.com/office/drawing/2014/main" id="{556645D8-75C2-4443-B9DF-F75CC832D40A}"/>
              </a:ext>
            </a:extLst>
          </p:cNvPr>
          <p:cNvSpPr>
            <a:spLocks noGrp="1"/>
          </p:cNvSpPr>
          <p:nvPr>
            <p:ph idx="1"/>
          </p:nvPr>
        </p:nvSpPr>
        <p:spPr>
          <a:xfrm>
            <a:off x="487984" y="2260017"/>
            <a:ext cx="8136904" cy="1439342"/>
          </a:xfrm>
        </p:spPr>
        <p:txBody>
          <a:bodyPr/>
          <a:lstStyle/>
          <a:p>
            <a:pPr marL="0" indent="0" algn="ctr">
              <a:buNone/>
            </a:pPr>
            <a:endParaRPr lang="en-GB" i="0" dirty="0"/>
          </a:p>
          <a:p>
            <a:pPr>
              <a:buFont typeface="Wingdings" panose="05000000000000000000" pitchFamily="2" charset="2"/>
              <a:buChar char="Ø"/>
            </a:pPr>
            <a:r>
              <a:rPr lang="en-GB" sz="2000" b="1" i="0" dirty="0"/>
              <a:t>People’s lives can benefit greatly </a:t>
            </a:r>
            <a:r>
              <a:rPr lang="en-GB" sz="2000" i="0" dirty="0"/>
              <a:t>when decisions are informed by relevant data that uncover hidden patterns, unexpected relationships, and market trends or reveal preferences.</a:t>
            </a:r>
          </a:p>
          <a:p>
            <a:pPr>
              <a:buFont typeface="Wingdings" panose="05000000000000000000" pitchFamily="2" charset="2"/>
              <a:buChar char="Ø"/>
            </a:pPr>
            <a:r>
              <a:rPr lang="en-GB" sz="2000" b="1" i="0" dirty="0"/>
              <a:t>Development cooperation can be a driver for increasing the availability</a:t>
            </a:r>
            <a:r>
              <a:rPr lang="en-GB" sz="2000" i="0" dirty="0"/>
              <a:t> </a:t>
            </a:r>
            <a:r>
              <a:rPr lang="en-GB" sz="2000" b="1" i="0" dirty="0"/>
              <a:t>of relevant data</a:t>
            </a:r>
          </a:p>
          <a:p>
            <a:pPr>
              <a:buFont typeface="Wingdings" panose="05000000000000000000" pitchFamily="2" charset="2"/>
              <a:buChar char="Ø"/>
            </a:pPr>
            <a:endParaRPr lang="en-GB" sz="2000" i="0" dirty="0"/>
          </a:p>
          <a:p>
            <a:pPr marL="0" indent="0" algn="ctr">
              <a:buNone/>
            </a:pPr>
            <a:r>
              <a:rPr lang="en-GB" i="0" dirty="0"/>
              <a:t>Quality data is </a:t>
            </a:r>
            <a:r>
              <a:rPr lang="en-GB" b="1" i="0" dirty="0"/>
              <a:t>still scarce, </a:t>
            </a:r>
            <a:r>
              <a:rPr lang="en-GB" i="0" dirty="0"/>
              <a:t>especially </a:t>
            </a:r>
            <a:r>
              <a:rPr lang="en-GB" b="1" i="0" dirty="0"/>
              <a:t>in developing regions</a:t>
            </a:r>
          </a:p>
          <a:p>
            <a:pPr>
              <a:buFont typeface="Wingdings" panose="05000000000000000000" pitchFamily="2" charset="2"/>
              <a:buChar char="Ø"/>
            </a:pPr>
            <a:endParaRPr lang="en-GB" sz="2000" i="0" dirty="0"/>
          </a:p>
        </p:txBody>
      </p:sp>
      <p:sp>
        <p:nvSpPr>
          <p:cNvPr id="4" name="TextBox 3">
            <a:extLst>
              <a:ext uri="{FF2B5EF4-FFF2-40B4-BE49-F238E27FC236}">
                <a16:creationId xmlns:a16="http://schemas.microsoft.com/office/drawing/2014/main" id="{405E4AD8-C180-49DF-9ACC-8988A839F2B6}"/>
              </a:ext>
            </a:extLst>
          </p:cNvPr>
          <p:cNvSpPr txBox="1"/>
          <p:nvPr/>
        </p:nvSpPr>
        <p:spPr>
          <a:xfrm>
            <a:off x="487984" y="5153355"/>
            <a:ext cx="1081857" cy="1323439"/>
          </a:xfrm>
          <a:prstGeom prst="rect">
            <a:avLst/>
          </a:prstGeom>
          <a:noFill/>
        </p:spPr>
        <p:txBody>
          <a:bodyPr wrap="square" rtlCol="0">
            <a:spAutoFit/>
          </a:bodyPr>
          <a:lstStyle/>
          <a:p>
            <a:r>
              <a:rPr lang="de-DE" sz="8000" b="1" dirty="0">
                <a:solidFill>
                  <a:srgbClr val="FFD624"/>
                </a:solidFill>
              </a:rPr>
              <a:t>!</a:t>
            </a:r>
            <a:endParaRPr lang="de-DE" sz="1600" b="1" dirty="0">
              <a:solidFill>
                <a:srgbClr val="FFD624"/>
              </a:solidFill>
            </a:endParaRPr>
          </a:p>
        </p:txBody>
      </p:sp>
      <p:sp>
        <p:nvSpPr>
          <p:cNvPr id="5" name="TextBox 4">
            <a:extLst>
              <a:ext uri="{FF2B5EF4-FFF2-40B4-BE49-F238E27FC236}">
                <a16:creationId xmlns:a16="http://schemas.microsoft.com/office/drawing/2014/main" id="{EBE85FCB-F642-4B21-A52F-BD2F24714EA0}"/>
              </a:ext>
            </a:extLst>
          </p:cNvPr>
          <p:cNvSpPr txBox="1"/>
          <p:nvPr/>
        </p:nvSpPr>
        <p:spPr>
          <a:xfrm>
            <a:off x="8028540" y="5137799"/>
            <a:ext cx="1115460" cy="1323439"/>
          </a:xfrm>
          <a:prstGeom prst="rect">
            <a:avLst/>
          </a:prstGeom>
          <a:noFill/>
        </p:spPr>
        <p:txBody>
          <a:bodyPr wrap="square" rtlCol="0">
            <a:spAutoFit/>
          </a:bodyPr>
          <a:lstStyle/>
          <a:p>
            <a:r>
              <a:rPr lang="de-DE" sz="8000" b="1" dirty="0">
                <a:solidFill>
                  <a:srgbClr val="FFD624"/>
                </a:solidFill>
              </a:rPr>
              <a:t>!</a:t>
            </a:r>
            <a:endParaRPr lang="de-DE" sz="1600" b="1" dirty="0">
              <a:solidFill>
                <a:srgbClr val="FFD624"/>
              </a:solidFill>
            </a:endParaRPr>
          </a:p>
        </p:txBody>
      </p:sp>
    </p:spTree>
    <p:extLst>
      <p:ext uri="{BB962C8B-B14F-4D97-AF65-F5344CB8AC3E}">
        <p14:creationId xmlns:p14="http://schemas.microsoft.com/office/powerpoint/2010/main" val="9186610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8B85C-0590-431F-8D19-0DB845A5CCD9}"/>
              </a:ext>
            </a:extLst>
          </p:cNvPr>
          <p:cNvSpPr>
            <a:spLocks noGrp="1"/>
          </p:cNvSpPr>
          <p:nvPr>
            <p:ph type="title"/>
          </p:nvPr>
        </p:nvSpPr>
        <p:spPr/>
        <p:txBody>
          <a:bodyPr/>
          <a:lstStyle/>
          <a:p>
            <a:r>
              <a:rPr lang="de-DE" dirty="0"/>
              <a:t>Data </a:t>
            </a:r>
            <a:r>
              <a:rPr lang="de-DE" dirty="0" err="1"/>
              <a:t>for</a:t>
            </a:r>
            <a:r>
              <a:rPr lang="de-DE" dirty="0"/>
              <a:t> Development</a:t>
            </a:r>
            <a:br>
              <a:rPr lang="de-DE" dirty="0"/>
            </a:br>
            <a:r>
              <a:rPr lang="de-DE" sz="2400" b="0" dirty="0" err="1"/>
              <a:t>Examples</a:t>
            </a:r>
            <a:r>
              <a:rPr lang="de-DE" sz="2400" b="0" dirty="0"/>
              <a:t> </a:t>
            </a:r>
            <a:r>
              <a:rPr lang="de-DE" sz="2400" b="0" dirty="0" err="1"/>
              <a:t>of</a:t>
            </a:r>
            <a:r>
              <a:rPr lang="de-DE" sz="2400" b="0" dirty="0"/>
              <a:t> </a:t>
            </a:r>
            <a:r>
              <a:rPr lang="de-DE" sz="2400" b="0" dirty="0" err="1"/>
              <a:t>innotive</a:t>
            </a:r>
            <a:r>
              <a:rPr lang="de-DE" sz="2400" b="0" dirty="0"/>
              <a:t> </a:t>
            </a:r>
            <a:r>
              <a:rPr lang="de-DE" sz="2400" b="0" dirty="0" err="1"/>
              <a:t>data</a:t>
            </a:r>
            <a:r>
              <a:rPr lang="de-DE" sz="2400" b="0" dirty="0"/>
              <a:t> </a:t>
            </a:r>
            <a:r>
              <a:rPr lang="de-DE" sz="2400" b="0" dirty="0" err="1"/>
              <a:t>use</a:t>
            </a:r>
            <a:r>
              <a:rPr lang="de-DE" sz="2400" b="0" dirty="0"/>
              <a:t> (UN Global Pulse)</a:t>
            </a:r>
          </a:p>
        </p:txBody>
      </p:sp>
      <p:pic>
        <p:nvPicPr>
          <p:cNvPr id="7" name="2.2_S7_Big Data for Sustainable Development - UN Global Pulse projects.mp4">
            <a:hlinkClick r:id="" action="ppaction://media"/>
            <a:extLst>
              <a:ext uri="{FF2B5EF4-FFF2-40B4-BE49-F238E27FC236}">
                <a16:creationId xmlns:a16="http://schemas.microsoft.com/office/drawing/2014/main" id="{0DF61007-0680-A746-ABFA-651DE980532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bwMode="auto">
          <a:xfrm>
            <a:off x="909688" y="2486039"/>
            <a:ext cx="7200800" cy="4046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5257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668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59091">
                <p:cTn id="12" fill="hold" display="0">
                  <p:stCondLst>
                    <p:cond delay="indefinite"/>
                  </p:stCondLst>
                </p:cTn>
                <p:tgtEl>
                  <p:spTgt spid="7"/>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DDC0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053B2-16AE-466F-AE2A-F22C6655847E}"/>
              </a:ext>
            </a:extLst>
          </p:cNvPr>
          <p:cNvSpPr>
            <a:spLocks noGrp="1"/>
          </p:cNvSpPr>
          <p:nvPr>
            <p:ph type="title"/>
          </p:nvPr>
        </p:nvSpPr>
        <p:spPr>
          <a:xfrm>
            <a:off x="395288" y="1339850"/>
            <a:ext cx="9073256" cy="936625"/>
          </a:xfrm>
        </p:spPr>
        <p:txBody>
          <a:bodyPr/>
          <a:lstStyle/>
          <a:p>
            <a:r>
              <a:rPr lang="de-DE" dirty="0"/>
              <a:t>Data </a:t>
            </a:r>
            <a:r>
              <a:rPr lang="de-DE" dirty="0" err="1"/>
              <a:t>for</a:t>
            </a:r>
            <a:r>
              <a:rPr lang="de-DE" dirty="0"/>
              <a:t> Development</a:t>
            </a:r>
            <a:br>
              <a:rPr lang="de-DE" dirty="0"/>
            </a:br>
            <a:r>
              <a:rPr lang="de-DE" sz="2400" b="0" dirty="0" err="1"/>
              <a:t>Discussion</a:t>
            </a:r>
            <a:r>
              <a:rPr lang="de-DE" sz="2400" b="0" dirty="0"/>
              <a:t>:</a:t>
            </a:r>
            <a:r>
              <a:rPr lang="de-DE" dirty="0"/>
              <a:t> </a:t>
            </a:r>
            <a:r>
              <a:rPr lang="de-DE" sz="2400" b="0" dirty="0" err="1"/>
              <a:t>Misuse</a:t>
            </a:r>
            <a:r>
              <a:rPr lang="de-DE" sz="2400" b="0" dirty="0"/>
              <a:t> </a:t>
            </a:r>
            <a:r>
              <a:rPr lang="de-DE" sz="2400" b="0" dirty="0" err="1"/>
              <a:t>or</a:t>
            </a:r>
            <a:r>
              <a:rPr lang="de-DE" sz="2400" b="0" dirty="0"/>
              <a:t> </a:t>
            </a:r>
            <a:r>
              <a:rPr lang="de-DE" sz="2400" b="0" dirty="0" err="1"/>
              <a:t>missed</a:t>
            </a:r>
            <a:r>
              <a:rPr lang="de-DE" sz="2400" b="0" dirty="0"/>
              <a:t> </a:t>
            </a:r>
            <a:r>
              <a:rPr lang="de-DE" sz="2400" b="0" dirty="0" err="1"/>
              <a:t>use</a:t>
            </a:r>
            <a:r>
              <a:rPr lang="de-DE" sz="2400" b="0" dirty="0"/>
              <a:t>? </a:t>
            </a:r>
          </a:p>
        </p:txBody>
      </p:sp>
      <p:pic>
        <p:nvPicPr>
          <p:cNvPr id="3" name="Grafik 3">
            <a:extLst>
              <a:ext uri="{FF2B5EF4-FFF2-40B4-BE49-F238E27FC236}">
                <a16:creationId xmlns:a16="http://schemas.microsoft.com/office/drawing/2014/main" id="{FE989858-5109-4A58-960C-99D281F6DA6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98253" y="3432716"/>
            <a:ext cx="8307237" cy="1705155"/>
          </a:xfrm>
          <a:prstGeom prst="rect">
            <a:avLst/>
          </a:prstGeom>
        </p:spPr>
      </p:pic>
      <p:pic>
        <p:nvPicPr>
          <p:cNvPr id="7" name="Grafik 7" descr="Ein Bild, das LEGO enthält.&#10;&#10;Mit hoher Zuverlässigkeit generierte Beschreibung">
            <a:extLst>
              <a:ext uri="{FF2B5EF4-FFF2-40B4-BE49-F238E27FC236}">
                <a16:creationId xmlns:a16="http://schemas.microsoft.com/office/drawing/2014/main" id="{D9D9ACBF-716D-4C71-9947-74E776085C2E}"/>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551872" y="2043023"/>
            <a:ext cx="1794295" cy="1794295"/>
          </a:xfrm>
          <a:prstGeom prst="rect">
            <a:avLst/>
          </a:prstGeom>
        </p:spPr>
      </p:pic>
      <p:pic>
        <p:nvPicPr>
          <p:cNvPr id="11" name="Grafik 11" descr="Datenbank">
            <a:extLst>
              <a:ext uri="{FF2B5EF4-FFF2-40B4-BE49-F238E27FC236}">
                <a16:creationId xmlns:a16="http://schemas.microsoft.com/office/drawing/2014/main" id="{0B7B4BF4-9087-4FC7-9343-C96FD696A34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720196" y="2482970"/>
            <a:ext cx="914400" cy="914400"/>
          </a:xfrm>
          <a:prstGeom prst="rect">
            <a:avLst/>
          </a:prstGeom>
        </p:spPr>
      </p:pic>
      <p:pic>
        <p:nvPicPr>
          <p:cNvPr id="13" name="Grafik 13" descr="Forschung">
            <a:extLst>
              <a:ext uri="{FF2B5EF4-FFF2-40B4-BE49-F238E27FC236}">
                <a16:creationId xmlns:a16="http://schemas.microsoft.com/office/drawing/2014/main" id="{BD63D763-71AC-4EC2-A47C-01ED5521FD8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050875" y="2267309"/>
            <a:ext cx="914400" cy="914400"/>
          </a:xfrm>
          <a:prstGeom prst="rect">
            <a:avLst/>
          </a:prstGeom>
        </p:spPr>
      </p:pic>
      <p:sp>
        <p:nvSpPr>
          <p:cNvPr id="15" name="Textfeld 14">
            <a:extLst>
              <a:ext uri="{FF2B5EF4-FFF2-40B4-BE49-F238E27FC236}">
                <a16:creationId xmlns:a16="http://schemas.microsoft.com/office/drawing/2014/main" id="{E719B1F3-6C87-4E8C-B667-7E7817759BCF}"/>
              </a:ext>
            </a:extLst>
          </p:cNvPr>
          <p:cNvSpPr txBox="1"/>
          <p:nvPr/>
        </p:nvSpPr>
        <p:spPr>
          <a:xfrm>
            <a:off x="3975879" y="2451878"/>
            <a:ext cx="213935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de-DE" sz="5400" b="1">
                <a:solidFill>
                  <a:srgbClr val="0070C0"/>
                </a:solidFill>
                <a:latin typeface="Verdana"/>
                <a:ea typeface="Verdana"/>
                <a:cs typeface="Verdana"/>
              </a:rPr>
              <a:t>+</a:t>
            </a:r>
            <a:endParaRPr lang="de-DE" sz="5400">
              <a:solidFill>
                <a:srgbClr val="0070C0"/>
              </a:solidFill>
              <a:ea typeface="Verdana" panose="020B0604030504040204" pitchFamily="34" charset="0"/>
              <a:cs typeface="Verdana" panose="020B0604030504040204" pitchFamily="34" charset="0"/>
            </a:endParaRPr>
          </a:p>
        </p:txBody>
      </p:sp>
      <p:sp>
        <p:nvSpPr>
          <p:cNvPr id="18" name="Textfeld 17">
            <a:extLst>
              <a:ext uri="{FF2B5EF4-FFF2-40B4-BE49-F238E27FC236}">
                <a16:creationId xmlns:a16="http://schemas.microsoft.com/office/drawing/2014/main" id="{A2955A59-35E0-40E8-A37D-A22EE672C31C}"/>
              </a:ext>
            </a:extLst>
          </p:cNvPr>
          <p:cNvSpPr txBox="1"/>
          <p:nvPr/>
        </p:nvSpPr>
        <p:spPr>
          <a:xfrm>
            <a:off x="6333765" y="2480632"/>
            <a:ext cx="213935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de-DE" sz="5400" b="1">
                <a:solidFill>
                  <a:srgbClr val="0070C0"/>
                </a:solidFill>
                <a:latin typeface="Verdana"/>
                <a:ea typeface="Verdana"/>
                <a:cs typeface="Verdana"/>
              </a:rPr>
              <a:t>=</a:t>
            </a:r>
            <a:endParaRPr lang="de-DE" sz="5400">
              <a:solidFill>
                <a:srgbClr val="0070C0"/>
              </a:solidFill>
              <a:ea typeface="Verdana" panose="020B0604030504040204" pitchFamily="34" charset="0"/>
              <a:cs typeface="Verdana" panose="020B0604030504040204" pitchFamily="34" charset="0"/>
            </a:endParaRPr>
          </a:p>
        </p:txBody>
      </p:sp>
      <p:sp>
        <p:nvSpPr>
          <p:cNvPr id="19" name="Textfeld 18">
            <a:extLst>
              <a:ext uri="{FF2B5EF4-FFF2-40B4-BE49-F238E27FC236}">
                <a16:creationId xmlns:a16="http://schemas.microsoft.com/office/drawing/2014/main" id="{AA7F08AC-AEBA-4F4F-8D51-6F3B9F04FFEE}"/>
              </a:ext>
            </a:extLst>
          </p:cNvPr>
          <p:cNvSpPr txBox="1"/>
          <p:nvPr/>
        </p:nvSpPr>
        <p:spPr>
          <a:xfrm>
            <a:off x="7469577" y="2451878"/>
            <a:ext cx="213935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de-DE" sz="5400" b="1">
                <a:solidFill>
                  <a:srgbClr val="FF0000"/>
                </a:solidFill>
                <a:latin typeface="Verdana"/>
                <a:ea typeface="Verdana"/>
                <a:cs typeface="Verdana"/>
              </a:rPr>
              <a:t>?</a:t>
            </a:r>
            <a:endParaRPr lang="de-DE" sz="5400">
              <a:solidFill>
                <a:srgbClr val="FF0000"/>
              </a:solidFill>
              <a:ea typeface="Verdana" panose="020B0604030504040204" pitchFamily="34" charset="0"/>
              <a:cs typeface="Verdana" panose="020B0604030504040204" pitchFamily="34" charset="0"/>
            </a:endParaRPr>
          </a:p>
        </p:txBody>
      </p:sp>
      <p:sp>
        <p:nvSpPr>
          <p:cNvPr id="10" name="Rechteck 9"/>
          <p:cNvSpPr/>
          <p:nvPr/>
        </p:nvSpPr>
        <p:spPr>
          <a:xfrm>
            <a:off x="395288" y="5026498"/>
            <a:ext cx="8542971" cy="1631216"/>
          </a:xfrm>
          <a:prstGeom prst="rect">
            <a:avLst/>
          </a:prstGeom>
          <a:ln w="38100">
            <a:solidFill>
              <a:srgbClr val="0F5494"/>
            </a:solidFill>
          </a:ln>
        </p:spPr>
        <p:txBody>
          <a:bodyPr wrap="square">
            <a:spAutoFit/>
          </a:bodyPr>
          <a:lstStyle/>
          <a:p>
            <a:r>
              <a:rPr lang="en-GB" sz="2000" b="1" dirty="0">
                <a:latin typeface="+mj-lt"/>
                <a:ea typeface="+mj-ea"/>
                <a:cs typeface="+mj-cs"/>
              </a:rPr>
              <a:t>What are your experiences with data for development?</a:t>
            </a:r>
          </a:p>
          <a:p>
            <a:pPr marL="342900" indent="-342900">
              <a:buFont typeface="Arial" charset="0"/>
              <a:buChar char="•"/>
            </a:pPr>
            <a:r>
              <a:rPr lang="en-GB" sz="2000" dirty="0">
                <a:latin typeface="+mj-lt"/>
                <a:ea typeface="+mj-ea"/>
                <a:cs typeface="+mj-cs"/>
              </a:rPr>
              <a:t>How relevant are data approaches in your work context?</a:t>
            </a:r>
          </a:p>
          <a:p>
            <a:pPr marL="342900" indent="-342900">
              <a:buFont typeface="Arial" charset="0"/>
              <a:buChar char="•"/>
            </a:pPr>
            <a:r>
              <a:rPr lang="en-GB" sz="2000" dirty="0">
                <a:latin typeface="+mj-lt"/>
                <a:ea typeface="+mj-ea"/>
                <a:cs typeface="+mj-cs"/>
              </a:rPr>
              <a:t>Where do you potentials and risks?</a:t>
            </a:r>
          </a:p>
          <a:p>
            <a:pPr marL="342900" indent="-342900">
              <a:buFont typeface="Arial" charset="0"/>
              <a:buChar char="•"/>
            </a:pPr>
            <a:r>
              <a:rPr lang="en-GB" sz="2000" dirty="0">
                <a:latin typeface="+mj-lt"/>
                <a:ea typeface="+mj-ea"/>
                <a:cs typeface="+mj-cs"/>
              </a:rPr>
              <a:t>What can be done to prevent potential harms of sensitive data misuse? </a:t>
            </a:r>
          </a:p>
        </p:txBody>
      </p:sp>
      <p:pic>
        <p:nvPicPr>
          <p:cNvPr id="12" name="Bild 2">
            <a:extLst>
              <a:ext uri="{FF2B5EF4-FFF2-40B4-BE49-F238E27FC236}">
                <a16:creationId xmlns:a16="http://schemas.microsoft.com/office/drawing/2014/main" id="{DE46853B-9785-F245-AD99-FDB596CEFCBB}"/>
              </a:ext>
            </a:extLst>
          </p:cNvPr>
          <p:cNvPicPr>
            <a:picLocks noChangeAspect="1"/>
          </p:cNvPicPr>
          <p:nvPr/>
        </p:nvPicPr>
        <p:blipFill>
          <a:blip r:embed="rId9"/>
          <a:stretch>
            <a:fillRect/>
          </a:stretch>
        </p:blipFill>
        <p:spPr>
          <a:xfrm>
            <a:off x="6346167" y="636177"/>
            <a:ext cx="1152000" cy="1152000"/>
          </a:xfrm>
          <a:prstGeom prst="rect">
            <a:avLst/>
          </a:prstGeom>
        </p:spPr>
      </p:pic>
      <p:sp>
        <p:nvSpPr>
          <p:cNvPr id="14" name="Textfeld 13">
            <a:extLst>
              <a:ext uri="{FF2B5EF4-FFF2-40B4-BE49-F238E27FC236}">
                <a16:creationId xmlns:a16="http://schemas.microsoft.com/office/drawing/2014/main" id="{B1EE150C-10E4-9342-BADC-A7686862C001}"/>
              </a:ext>
            </a:extLst>
          </p:cNvPr>
          <p:cNvSpPr txBox="1"/>
          <p:nvPr/>
        </p:nvSpPr>
        <p:spPr>
          <a:xfrm>
            <a:off x="7491381" y="935884"/>
            <a:ext cx="1380506" cy="461665"/>
          </a:xfrm>
          <a:prstGeom prst="rect">
            <a:avLst/>
          </a:prstGeom>
          <a:noFill/>
        </p:spPr>
        <p:txBody>
          <a:bodyPr wrap="none" rtlCol="0">
            <a:spAutoFit/>
          </a:bodyPr>
          <a:lstStyle/>
          <a:p>
            <a:r>
              <a:rPr lang="en-GB" sz="2400" b="1" dirty="0"/>
              <a:t>15 min</a:t>
            </a:r>
          </a:p>
        </p:txBody>
      </p:sp>
    </p:spTree>
    <p:extLst>
      <p:ext uri="{BB962C8B-B14F-4D97-AF65-F5344CB8AC3E}">
        <p14:creationId xmlns:p14="http://schemas.microsoft.com/office/powerpoint/2010/main" val="10421617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 8"/>
          <p:cNvPicPr>
            <a:picLocks noChangeAspect="1"/>
          </p:cNvPicPr>
          <p:nvPr/>
        </p:nvPicPr>
        <p:blipFill>
          <a:blip r:embed="rId3"/>
          <a:stretch>
            <a:fillRect/>
          </a:stretch>
        </p:blipFill>
        <p:spPr>
          <a:xfrm>
            <a:off x="6114482" y="3134555"/>
            <a:ext cx="3235258" cy="1991506"/>
          </a:xfrm>
          <a:prstGeom prst="rect">
            <a:avLst/>
          </a:prstGeom>
        </p:spPr>
      </p:pic>
      <p:pic>
        <p:nvPicPr>
          <p:cNvPr id="4" name="Bild 3"/>
          <p:cNvPicPr>
            <a:picLocks noChangeAspect="1"/>
          </p:cNvPicPr>
          <p:nvPr/>
        </p:nvPicPr>
        <p:blipFill rotWithShape="1">
          <a:blip r:embed="rId4"/>
          <a:srcRect l="6000" t="18950"/>
          <a:stretch/>
        </p:blipFill>
        <p:spPr>
          <a:xfrm>
            <a:off x="806768" y="2276475"/>
            <a:ext cx="4702492" cy="2154617"/>
          </a:xfrm>
          <a:prstGeom prst="rect">
            <a:avLst/>
          </a:prstGeom>
        </p:spPr>
      </p:pic>
      <p:pic>
        <p:nvPicPr>
          <p:cNvPr id="5" name="Bild 4"/>
          <p:cNvPicPr>
            <a:picLocks noChangeAspect="1"/>
          </p:cNvPicPr>
          <p:nvPr/>
        </p:nvPicPr>
        <p:blipFill>
          <a:blip r:embed="rId5"/>
          <a:stretch>
            <a:fillRect/>
          </a:stretch>
        </p:blipFill>
        <p:spPr>
          <a:xfrm>
            <a:off x="4411980" y="4517687"/>
            <a:ext cx="4526280" cy="2144876"/>
          </a:xfrm>
          <a:prstGeom prst="rect">
            <a:avLst/>
          </a:prstGeom>
        </p:spPr>
      </p:pic>
      <p:sp>
        <p:nvSpPr>
          <p:cNvPr id="6" name="Titel 1"/>
          <p:cNvSpPr>
            <a:spLocks noGrp="1"/>
          </p:cNvSpPr>
          <p:nvPr>
            <p:ph type="title"/>
          </p:nvPr>
        </p:nvSpPr>
        <p:spPr>
          <a:xfrm>
            <a:off x="395288" y="1339850"/>
            <a:ext cx="8621712" cy="936625"/>
          </a:xfrm>
        </p:spPr>
        <p:txBody>
          <a:bodyPr/>
          <a:lstStyle/>
          <a:p>
            <a:r>
              <a:rPr lang="en-GB" dirty="0"/>
              <a:t>Dealing with Data</a:t>
            </a:r>
            <a:br>
              <a:rPr lang="en-GB" dirty="0"/>
            </a:br>
            <a:r>
              <a:rPr lang="en-GB" sz="2400" b="0" dirty="0"/>
              <a:t>Helpful Guidance for Policymakers </a:t>
            </a:r>
          </a:p>
        </p:txBody>
      </p:sp>
      <p:sp>
        <p:nvSpPr>
          <p:cNvPr id="7" name="Rechteck 6"/>
          <p:cNvSpPr/>
          <p:nvPr/>
        </p:nvSpPr>
        <p:spPr>
          <a:xfrm rot="9983130" flipV="1">
            <a:off x="395288" y="4705997"/>
            <a:ext cx="4016692" cy="1323439"/>
          </a:xfrm>
          <a:prstGeom prst="rect">
            <a:avLst/>
          </a:prstGeom>
        </p:spPr>
        <p:txBody>
          <a:bodyPr wrap="square">
            <a:spAutoFit/>
          </a:bodyPr>
          <a:lstStyle/>
          <a:p>
            <a:r>
              <a:rPr lang="de-DE" sz="2000" b="1" dirty="0"/>
              <a:t>The Hand-Book </a:t>
            </a:r>
            <a:r>
              <a:rPr lang="de-DE" sz="2000" b="1" dirty="0" err="1"/>
              <a:t>of</a:t>
            </a:r>
            <a:r>
              <a:rPr lang="de-DE" sz="2000" b="1" dirty="0"/>
              <a:t> </a:t>
            </a:r>
            <a:r>
              <a:rPr lang="de-DE" sz="2000" b="1" dirty="0" err="1"/>
              <a:t>the</a:t>
            </a:r>
            <a:r>
              <a:rPr lang="de-DE" sz="2000" b="1" dirty="0"/>
              <a:t> Modern Development </a:t>
            </a:r>
            <a:r>
              <a:rPr lang="de-DE" sz="2000" b="1" dirty="0" err="1"/>
              <a:t>Specialist</a:t>
            </a:r>
            <a:r>
              <a:rPr lang="de-DE" sz="2000" b="1" dirty="0"/>
              <a:t> (The Engine </a:t>
            </a:r>
            <a:r>
              <a:rPr lang="de-DE" sz="2000" b="1" dirty="0" err="1"/>
              <a:t>Room</a:t>
            </a:r>
            <a:r>
              <a:rPr lang="de-DE" sz="2000" b="1" dirty="0"/>
              <a:t>)</a:t>
            </a:r>
          </a:p>
        </p:txBody>
      </p:sp>
      <p:pic>
        <p:nvPicPr>
          <p:cNvPr id="8" name="Bild 7"/>
          <p:cNvPicPr>
            <a:picLocks noChangeAspect="1"/>
          </p:cNvPicPr>
          <p:nvPr/>
        </p:nvPicPr>
        <p:blipFill>
          <a:blip r:embed="rId6"/>
          <a:stretch>
            <a:fillRect/>
          </a:stretch>
        </p:blipFill>
        <p:spPr>
          <a:xfrm>
            <a:off x="5920740" y="1005729"/>
            <a:ext cx="3297447" cy="2128826"/>
          </a:xfrm>
          <a:prstGeom prst="rect">
            <a:avLst/>
          </a:prstGeom>
        </p:spPr>
      </p:pic>
    </p:spTree>
    <p:extLst>
      <p:ext uri="{BB962C8B-B14F-4D97-AF65-F5344CB8AC3E}">
        <p14:creationId xmlns:p14="http://schemas.microsoft.com/office/powerpoint/2010/main" val="2102765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bg>
      <p:bgPr>
        <a:solidFill>
          <a:srgbClr val="FFFF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053B2-16AE-466F-AE2A-F22C6655847E}"/>
              </a:ext>
            </a:extLst>
          </p:cNvPr>
          <p:cNvSpPr>
            <a:spLocks noGrp="1"/>
          </p:cNvSpPr>
          <p:nvPr>
            <p:ph type="title"/>
          </p:nvPr>
        </p:nvSpPr>
        <p:spPr>
          <a:xfrm>
            <a:off x="258128" y="1386079"/>
            <a:ext cx="8229600" cy="936625"/>
          </a:xfrm>
        </p:spPr>
        <p:txBody>
          <a:bodyPr/>
          <a:lstStyle/>
          <a:p>
            <a:r>
              <a:rPr lang="en-US" dirty="0"/>
              <a:t>Example: </a:t>
            </a:r>
            <a:r>
              <a:rPr lang="en-US" sz="2400" b="0" dirty="0"/>
              <a:t>Data Innovation </a:t>
            </a:r>
            <a:r>
              <a:rPr lang="en-US" sz="2400" b="0"/>
              <a:t>for Sustainable Development</a:t>
            </a:r>
            <a:br>
              <a:rPr lang="en-US" sz="2400" b="0" dirty="0"/>
            </a:br>
            <a:endParaRPr lang="de-DE" sz="2400" b="0" dirty="0">
              <a:ea typeface="Verdana"/>
              <a:cs typeface="Verdana"/>
            </a:endParaRPr>
          </a:p>
        </p:txBody>
      </p:sp>
      <p:pic>
        <p:nvPicPr>
          <p:cNvPr id="3" name="Picture 2">
            <a:extLst>
              <a:ext uri="{FF2B5EF4-FFF2-40B4-BE49-F238E27FC236}">
                <a16:creationId xmlns:a16="http://schemas.microsoft.com/office/drawing/2014/main" id="{C54F14B1-8EA4-4B26-8A16-032DBA659EE5}"/>
              </a:ext>
            </a:extLst>
          </p:cNvPr>
          <p:cNvPicPr>
            <a:picLocks noChangeAspect="1"/>
          </p:cNvPicPr>
          <p:nvPr/>
        </p:nvPicPr>
        <p:blipFill rotWithShape="1">
          <a:blip r:embed="rId3"/>
          <a:srcRect b="13619"/>
          <a:stretch/>
        </p:blipFill>
        <p:spPr>
          <a:xfrm>
            <a:off x="529102" y="2063057"/>
            <a:ext cx="8291370" cy="4459987"/>
          </a:xfrm>
          <a:prstGeom prst="rect">
            <a:avLst/>
          </a:prstGeom>
        </p:spPr>
      </p:pic>
      <p:pic>
        <p:nvPicPr>
          <p:cNvPr id="6" name="Picture 5" descr="A close up of a logo&#10;&#10;Description automatically generated">
            <a:extLst>
              <a:ext uri="{FF2B5EF4-FFF2-40B4-BE49-F238E27FC236}">
                <a16:creationId xmlns:a16="http://schemas.microsoft.com/office/drawing/2014/main" id="{34149679-5C48-4B63-B34F-9885301A51A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792202" y="1386079"/>
            <a:ext cx="953852" cy="476926"/>
          </a:xfrm>
          <a:prstGeom prst="rect">
            <a:avLst/>
          </a:prstGeom>
        </p:spPr>
      </p:pic>
      <p:sp>
        <p:nvSpPr>
          <p:cNvPr id="4" name="TextBox 3">
            <a:extLst>
              <a:ext uri="{FF2B5EF4-FFF2-40B4-BE49-F238E27FC236}">
                <a16:creationId xmlns:a16="http://schemas.microsoft.com/office/drawing/2014/main" id="{3DB6A7F2-6934-4AE9-B8BA-2495CC80D124}"/>
              </a:ext>
            </a:extLst>
          </p:cNvPr>
          <p:cNvSpPr txBox="1"/>
          <p:nvPr/>
        </p:nvSpPr>
        <p:spPr>
          <a:xfrm>
            <a:off x="7164288" y="6523044"/>
            <a:ext cx="1656184" cy="369332"/>
          </a:xfrm>
          <a:prstGeom prst="rect">
            <a:avLst/>
          </a:prstGeom>
          <a:noFill/>
        </p:spPr>
        <p:txBody>
          <a:bodyPr wrap="square" rtlCol="0">
            <a:spAutoFit/>
          </a:bodyPr>
          <a:lstStyle/>
          <a:p>
            <a:r>
              <a:rPr lang="de-DE" sz="900" dirty="0"/>
              <a:t>Source: </a:t>
            </a:r>
            <a:r>
              <a:rPr lang="en-US" sz="900" dirty="0">
                <a:cs typeface="Arial"/>
              </a:rPr>
              <a:t>UNDP (2016)</a:t>
            </a:r>
          </a:p>
          <a:p>
            <a:endParaRPr lang="de-DE" sz="900" dirty="0"/>
          </a:p>
        </p:txBody>
      </p:sp>
    </p:spTree>
    <p:extLst>
      <p:ext uri="{BB962C8B-B14F-4D97-AF65-F5344CB8AC3E}">
        <p14:creationId xmlns:p14="http://schemas.microsoft.com/office/powerpoint/2010/main" val="11968154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59B56-95D1-4A78-AB44-3BFE8BC4855C}"/>
              </a:ext>
            </a:extLst>
          </p:cNvPr>
          <p:cNvSpPr>
            <a:spLocks noGrp="1"/>
          </p:cNvSpPr>
          <p:nvPr>
            <p:ph type="title"/>
          </p:nvPr>
        </p:nvSpPr>
        <p:spPr/>
        <p:txBody>
          <a:bodyPr/>
          <a:lstStyle/>
          <a:p>
            <a:r>
              <a:rPr lang="de-DE"/>
              <a:t>Agenda</a:t>
            </a:r>
          </a:p>
        </p:txBody>
      </p:sp>
      <p:sp>
        <p:nvSpPr>
          <p:cNvPr id="3" name="Content Placeholder 2">
            <a:extLst>
              <a:ext uri="{FF2B5EF4-FFF2-40B4-BE49-F238E27FC236}">
                <a16:creationId xmlns:a16="http://schemas.microsoft.com/office/drawing/2014/main" id="{5B49FA9B-69D1-47DD-BD05-FAE83E6DA478}"/>
              </a:ext>
            </a:extLst>
          </p:cNvPr>
          <p:cNvSpPr>
            <a:spLocks noGrp="1"/>
          </p:cNvSpPr>
          <p:nvPr>
            <p:ph idx="1"/>
          </p:nvPr>
        </p:nvSpPr>
        <p:spPr/>
        <p:txBody>
          <a:bodyPr/>
          <a:lstStyle/>
          <a:p>
            <a:pPr marL="0" indent="0">
              <a:buNone/>
            </a:pPr>
            <a:r>
              <a:rPr lang="de-DE" b="1" i="0" dirty="0">
                <a:ea typeface="Verdana"/>
                <a:cs typeface="Verdana"/>
              </a:rPr>
              <a:t>Module 3.2: Data </a:t>
            </a:r>
            <a:r>
              <a:rPr lang="de-DE" b="1" i="0" dirty="0" err="1">
                <a:ea typeface="Verdana"/>
                <a:cs typeface="Verdana"/>
              </a:rPr>
              <a:t>perspectives</a:t>
            </a:r>
            <a:endParaRPr lang="de-DE" dirty="0"/>
          </a:p>
          <a:p>
            <a:pPr lvl="1"/>
            <a:r>
              <a:rPr lang="de-DE" b="0" dirty="0" err="1">
                <a:ea typeface="+mn-lt"/>
                <a:cs typeface="+mn-lt"/>
              </a:rPr>
              <a:t>Individuals</a:t>
            </a:r>
            <a:r>
              <a:rPr lang="de-DE" b="0" dirty="0">
                <a:ea typeface="+mn-lt"/>
                <a:cs typeface="+mn-lt"/>
              </a:rPr>
              <a:t> </a:t>
            </a:r>
            <a:r>
              <a:rPr lang="de-DE" b="0" dirty="0" err="1">
                <a:ea typeface="+mn-lt"/>
                <a:cs typeface="+mn-lt"/>
              </a:rPr>
              <a:t>and</a:t>
            </a:r>
            <a:r>
              <a:rPr lang="de-DE" b="0" dirty="0">
                <a:ea typeface="+mn-lt"/>
                <a:cs typeface="+mn-lt"/>
              </a:rPr>
              <a:t> </a:t>
            </a:r>
            <a:r>
              <a:rPr lang="de-DE" b="0" dirty="0" err="1">
                <a:ea typeface="+mn-lt"/>
                <a:cs typeface="+mn-lt"/>
              </a:rPr>
              <a:t>data</a:t>
            </a:r>
            <a:endParaRPr lang="de-DE" b="0" dirty="0">
              <a:ea typeface="+mn-lt"/>
              <a:cs typeface="+mn-lt"/>
            </a:endParaRPr>
          </a:p>
          <a:p>
            <a:pPr lvl="1"/>
            <a:r>
              <a:rPr lang="de-DE" b="0" dirty="0" err="1">
                <a:ea typeface="+mn-lt"/>
                <a:cs typeface="+mn-lt"/>
              </a:rPr>
              <a:t>Businesses</a:t>
            </a:r>
            <a:r>
              <a:rPr lang="de-DE" b="0" dirty="0">
                <a:ea typeface="+mn-lt"/>
                <a:cs typeface="+mn-lt"/>
              </a:rPr>
              <a:t> </a:t>
            </a:r>
            <a:r>
              <a:rPr lang="de-DE" b="0" dirty="0" err="1">
                <a:ea typeface="+mn-lt"/>
                <a:cs typeface="+mn-lt"/>
              </a:rPr>
              <a:t>and</a:t>
            </a:r>
            <a:r>
              <a:rPr lang="de-DE" b="0" dirty="0">
                <a:ea typeface="+mn-lt"/>
                <a:cs typeface="+mn-lt"/>
              </a:rPr>
              <a:t> </a:t>
            </a:r>
            <a:r>
              <a:rPr lang="de-DE" b="0" dirty="0" err="1">
                <a:ea typeface="+mn-lt"/>
                <a:cs typeface="+mn-lt"/>
              </a:rPr>
              <a:t>data</a:t>
            </a:r>
            <a:endParaRPr lang="de-DE" b="0" dirty="0">
              <a:ea typeface="+mn-lt"/>
              <a:cs typeface="+mn-lt"/>
            </a:endParaRPr>
          </a:p>
          <a:p>
            <a:pPr lvl="1"/>
            <a:r>
              <a:rPr lang="de-DE" b="0" dirty="0" err="1">
                <a:ea typeface="+mn-lt"/>
                <a:cs typeface="+mn-lt"/>
              </a:rPr>
              <a:t>Governments</a:t>
            </a:r>
            <a:r>
              <a:rPr lang="de-DE" b="0" dirty="0">
                <a:ea typeface="+mn-lt"/>
                <a:cs typeface="+mn-lt"/>
              </a:rPr>
              <a:t> </a:t>
            </a:r>
            <a:r>
              <a:rPr lang="de-DE" b="0" dirty="0" err="1">
                <a:ea typeface="+mn-lt"/>
                <a:cs typeface="+mn-lt"/>
              </a:rPr>
              <a:t>and</a:t>
            </a:r>
            <a:r>
              <a:rPr lang="de-DE" b="0" dirty="0">
                <a:ea typeface="+mn-lt"/>
                <a:cs typeface="+mn-lt"/>
              </a:rPr>
              <a:t> </a:t>
            </a:r>
            <a:r>
              <a:rPr lang="de-DE" b="0" dirty="0" err="1">
                <a:ea typeface="+mn-lt"/>
                <a:cs typeface="+mn-lt"/>
              </a:rPr>
              <a:t>data</a:t>
            </a:r>
            <a:endParaRPr lang="en-US" b="0" dirty="0">
              <a:ea typeface="+mn-lt"/>
              <a:cs typeface="+mn-lt"/>
            </a:endParaRPr>
          </a:p>
          <a:p>
            <a:pPr lvl="1"/>
            <a:r>
              <a:rPr lang="en-US" b="0" dirty="0">
                <a:ea typeface="+mn-lt"/>
                <a:cs typeface="+mn-lt"/>
              </a:rPr>
              <a:t>Data for Development </a:t>
            </a:r>
            <a:br>
              <a:rPr lang="de-DE" dirty="0">
                <a:ea typeface="+mn-lt"/>
                <a:cs typeface="+mn-lt"/>
              </a:rPr>
            </a:br>
            <a:endParaRPr lang="de-DE" b="0" dirty="0">
              <a:ea typeface="Verdana"/>
            </a:endParaRPr>
          </a:p>
        </p:txBody>
      </p:sp>
      <p:sp>
        <p:nvSpPr>
          <p:cNvPr id="4" name="Rechteck 3"/>
          <p:cNvSpPr/>
          <p:nvPr/>
        </p:nvSpPr>
        <p:spPr>
          <a:xfrm>
            <a:off x="4452416" y="3290501"/>
            <a:ext cx="348172" cy="276999"/>
          </a:xfrm>
          <a:prstGeom prst="rect">
            <a:avLst/>
          </a:prstGeom>
        </p:spPr>
        <p:txBody>
          <a:bodyPr wrap="none">
            <a:spAutoFit/>
          </a:bodyPr>
          <a:lstStyle/>
          <a:p>
            <a:r>
              <a:rPr lang="sk-SK" dirty="0"/>
              <a:t> </a:t>
            </a:r>
            <a:r>
              <a:rPr lang="is-IS" dirty="0"/>
              <a:t>  </a:t>
            </a:r>
            <a:endParaRPr lang="en-GB" dirty="0"/>
          </a:p>
        </p:txBody>
      </p:sp>
    </p:spTree>
    <p:extLst>
      <p:ext uri="{BB962C8B-B14F-4D97-AF65-F5344CB8AC3E}">
        <p14:creationId xmlns:p14="http://schemas.microsoft.com/office/powerpoint/2010/main" val="39244100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p:nvPr/>
        </p:nvSpPr>
        <p:spPr>
          <a:xfrm>
            <a:off x="796816" y="2707415"/>
            <a:ext cx="1800200" cy="400110"/>
          </a:xfrm>
          <a:prstGeom prst="rect">
            <a:avLst/>
          </a:prstGeom>
          <a:noFill/>
        </p:spPr>
        <p:txBody>
          <a:bodyPr wrap="square" rtlCol="0">
            <a:spAutoFit/>
          </a:bodyPr>
          <a:lstStyle/>
          <a:p>
            <a:r>
              <a:rPr lang="en-GB" sz="2000" b="1" dirty="0">
                <a:latin typeface="+mj-lt"/>
              </a:rPr>
              <a:t>Individuals </a:t>
            </a:r>
          </a:p>
        </p:txBody>
      </p:sp>
      <p:sp>
        <p:nvSpPr>
          <p:cNvPr id="11" name="Textfeld 10"/>
          <p:cNvSpPr txBox="1"/>
          <p:nvPr/>
        </p:nvSpPr>
        <p:spPr>
          <a:xfrm>
            <a:off x="6588224" y="2707415"/>
            <a:ext cx="2346936" cy="400110"/>
          </a:xfrm>
          <a:prstGeom prst="rect">
            <a:avLst/>
          </a:prstGeom>
          <a:noFill/>
        </p:spPr>
        <p:txBody>
          <a:bodyPr wrap="square" rtlCol="0">
            <a:spAutoFit/>
          </a:bodyPr>
          <a:lstStyle/>
          <a:p>
            <a:r>
              <a:rPr lang="en-GB" sz="2000" b="1" dirty="0">
                <a:latin typeface="+mj-lt"/>
              </a:rPr>
              <a:t>Governments</a:t>
            </a:r>
          </a:p>
        </p:txBody>
      </p:sp>
      <p:sp>
        <p:nvSpPr>
          <p:cNvPr id="13" name="Textfeld 12"/>
          <p:cNvSpPr txBox="1"/>
          <p:nvPr/>
        </p:nvSpPr>
        <p:spPr>
          <a:xfrm>
            <a:off x="3632514" y="2707415"/>
            <a:ext cx="2346936" cy="400110"/>
          </a:xfrm>
          <a:prstGeom prst="rect">
            <a:avLst/>
          </a:prstGeom>
          <a:noFill/>
        </p:spPr>
        <p:txBody>
          <a:bodyPr wrap="square" rtlCol="0">
            <a:spAutoFit/>
          </a:bodyPr>
          <a:lstStyle/>
          <a:p>
            <a:r>
              <a:rPr lang="en-GB" sz="2000" b="1">
                <a:latin typeface="+mj-lt"/>
              </a:rPr>
              <a:t>Business</a:t>
            </a:r>
          </a:p>
        </p:txBody>
      </p:sp>
      <p:sp>
        <p:nvSpPr>
          <p:cNvPr id="14" name="Textfeld 13"/>
          <p:cNvSpPr txBox="1"/>
          <p:nvPr/>
        </p:nvSpPr>
        <p:spPr>
          <a:xfrm>
            <a:off x="6489603" y="4796615"/>
            <a:ext cx="2634933" cy="2031325"/>
          </a:xfrm>
          <a:prstGeom prst="rect">
            <a:avLst/>
          </a:prstGeom>
          <a:noFill/>
        </p:spPr>
        <p:txBody>
          <a:bodyPr wrap="square" rtlCol="0">
            <a:spAutoFit/>
          </a:bodyPr>
          <a:lstStyle>
            <a:defPPr>
              <a:defRPr lang="en-GB"/>
            </a:defPPr>
            <a:lvl1pPr>
              <a:defRPr sz="2000" b="1">
                <a:latin typeface="+mj-lt"/>
              </a:defRPr>
            </a:lvl1pPr>
          </a:lstStyle>
          <a:p>
            <a:r>
              <a:rPr lang="en-GB" sz="1400" b="0" u="sng" dirty="0"/>
              <a:t>Data profile:</a:t>
            </a:r>
            <a:r>
              <a:rPr lang="en-GB" sz="1400" b="0" dirty="0"/>
              <a:t> </a:t>
            </a:r>
          </a:p>
          <a:p>
            <a:pPr marL="342900" indent="-342900">
              <a:buFont typeface="Arial" charset="0"/>
              <a:buChar char="•"/>
            </a:pPr>
            <a:r>
              <a:rPr lang="en-GB" sz="1400" b="0" dirty="0"/>
              <a:t>Accumulate vast amounts of information about citizens and businesses </a:t>
            </a:r>
          </a:p>
          <a:p>
            <a:pPr marL="342900" indent="-342900">
              <a:buFont typeface="Arial" charset="0"/>
              <a:buChar char="•"/>
            </a:pPr>
            <a:r>
              <a:rPr lang="en-GB" sz="1400" b="0" dirty="0"/>
              <a:t>Data insights can help improve citizen experience and accountability </a:t>
            </a:r>
          </a:p>
        </p:txBody>
      </p:sp>
      <p:sp>
        <p:nvSpPr>
          <p:cNvPr id="15" name="Textfeld 14"/>
          <p:cNvSpPr txBox="1"/>
          <p:nvPr/>
        </p:nvSpPr>
        <p:spPr>
          <a:xfrm>
            <a:off x="775425" y="4751932"/>
            <a:ext cx="2634933" cy="1815882"/>
          </a:xfrm>
          <a:prstGeom prst="rect">
            <a:avLst/>
          </a:prstGeom>
          <a:noFill/>
        </p:spPr>
        <p:txBody>
          <a:bodyPr wrap="square" rtlCol="0">
            <a:spAutoFit/>
          </a:bodyPr>
          <a:lstStyle>
            <a:defPPr>
              <a:defRPr lang="en-GB"/>
            </a:defPPr>
            <a:lvl1pPr>
              <a:defRPr sz="2000" b="1">
                <a:latin typeface="+mj-lt"/>
              </a:defRPr>
            </a:lvl1pPr>
          </a:lstStyle>
          <a:p>
            <a:r>
              <a:rPr lang="en-GB" sz="1400" b="0" u="sng" dirty="0"/>
              <a:t>Data profile: </a:t>
            </a:r>
          </a:p>
          <a:p>
            <a:pPr marL="342900" indent="-342900">
              <a:buFont typeface="Arial" charset="0"/>
              <a:buChar char="•"/>
            </a:pPr>
            <a:r>
              <a:rPr lang="en-GB" sz="1400" b="0" dirty="0"/>
              <a:t>Generate bulk of the data</a:t>
            </a:r>
          </a:p>
          <a:p>
            <a:pPr marL="342900" indent="-342900">
              <a:buFont typeface="Arial" charset="0"/>
              <a:buChar char="•"/>
            </a:pPr>
            <a:r>
              <a:rPr lang="en-GB" sz="1400" b="0" dirty="0"/>
              <a:t>Rightful owners of data</a:t>
            </a:r>
          </a:p>
          <a:p>
            <a:pPr marL="342900" indent="-342900">
              <a:buFont typeface="Arial" charset="0"/>
              <a:buChar char="•"/>
            </a:pPr>
            <a:r>
              <a:rPr lang="en-GB" sz="1400" b="0" dirty="0"/>
              <a:t>Trade private data for goods &amp; services in general without monetary benefits</a:t>
            </a:r>
          </a:p>
        </p:txBody>
      </p:sp>
      <p:sp>
        <p:nvSpPr>
          <p:cNvPr id="23" name="Title 1">
            <a:extLst>
              <a:ext uri="{FF2B5EF4-FFF2-40B4-BE49-F238E27FC236}">
                <a16:creationId xmlns:a16="http://schemas.microsoft.com/office/drawing/2014/main" id="{14E516E5-2633-4149-BCFD-C9EE0ECDA9D6}"/>
              </a:ext>
            </a:extLst>
          </p:cNvPr>
          <p:cNvSpPr txBox="1">
            <a:spLocks/>
          </p:cNvSpPr>
          <p:nvPr/>
        </p:nvSpPr>
        <p:spPr bwMode="auto">
          <a:xfrm>
            <a:off x="336434" y="1382472"/>
            <a:ext cx="8229600"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marL="358775" algn="l" rtl="0" fontAlgn="base">
              <a:spcBef>
                <a:spcPct val="0"/>
              </a:spcBef>
              <a:spcAft>
                <a:spcPct val="0"/>
              </a:spcAft>
              <a:defRPr sz="3000" b="1" kern="1200">
                <a:solidFill>
                  <a:srgbClr val="0F5494"/>
                </a:solidFill>
                <a:latin typeface="+mj-lt"/>
                <a:ea typeface="+mj-ea"/>
                <a:cs typeface="+mj-cs"/>
              </a:defRPr>
            </a:lvl1pPr>
            <a:lvl2pPr marL="358775" algn="l" rtl="0" fontAlgn="base">
              <a:spcBef>
                <a:spcPct val="0"/>
              </a:spcBef>
              <a:spcAft>
                <a:spcPct val="0"/>
              </a:spcAft>
              <a:defRPr sz="3000" b="1">
                <a:solidFill>
                  <a:srgbClr val="0F5494"/>
                </a:solidFill>
                <a:latin typeface="Verdana" panose="020B0604030504040204" pitchFamily="34" charset="0"/>
              </a:defRPr>
            </a:lvl2pPr>
            <a:lvl3pPr marL="358775" algn="l" rtl="0" fontAlgn="base">
              <a:spcBef>
                <a:spcPct val="0"/>
              </a:spcBef>
              <a:spcAft>
                <a:spcPct val="0"/>
              </a:spcAft>
              <a:defRPr sz="3000" b="1">
                <a:solidFill>
                  <a:srgbClr val="0F5494"/>
                </a:solidFill>
                <a:latin typeface="Verdana" panose="020B0604030504040204" pitchFamily="34" charset="0"/>
              </a:defRPr>
            </a:lvl3pPr>
            <a:lvl4pPr marL="358775" algn="l" rtl="0" fontAlgn="base">
              <a:spcBef>
                <a:spcPct val="0"/>
              </a:spcBef>
              <a:spcAft>
                <a:spcPct val="0"/>
              </a:spcAft>
              <a:defRPr sz="3000" b="1">
                <a:solidFill>
                  <a:srgbClr val="0F5494"/>
                </a:solidFill>
                <a:latin typeface="Verdana" panose="020B0604030504040204" pitchFamily="34" charset="0"/>
              </a:defRPr>
            </a:lvl4pPr>
            <a:lvl5pPr marL="358775" algn="l" rtl="0" fontAlgn="base">
              <a:spcBef>
                <a:spcPct val="0"/>
              </a:spcBef>
              <a:spcAft>
                <a:spcPct val="0"/>
              </a:spcAft>
              <a:defRPr sz="3000" b="1">
                <a:solidFill>
                  <a:srgbClr val="0F5494"/>
                </a:solidFill>
                <a:latin typeface="Verdana" panose="020B0604030504040204" pitchFamily="34" charset="0"/>
              </a:defRPr>
            </a:lvl5pPr>
            <a:lvl6pPr marL="815975" algn="l" rtl="0" fontAlgn="base">
              <a:spcBef>
                <a:spcPct val="0"/>
              </a:spcBef>
              <a:spcAft>
                <a:spcPct val="0"/>
              </a:spcAft>
              <a:defRPr sz="3000" b="1">
                <a:solidFill>
                  <a:srgbClr val="0F5494"/>
                </a:solidFill>
                <a:latin typeface="Verdana" panose="020B0604030504040204" pitchFamily="34" charset="0"/>
              </a:defRPr>
            </a:lvl6pPr>
            <a:lvl7pPr marL="1273175" algn="l" rtl="0" fontAlgn="base">
              <a:spcBef>
                <a:spcPct val="0"/>
              </a:spcBef>
              <a:spcAft>
                <a:spcPct val="0"/>
              </a:spcAft>
              <a:defRPr sz="3000" b="1">
                <a:solidFill>
                  <a:srgbClr val="0F5494"/>
                </a:solidFill>
                <a:latin typeface="Verdana" panose="020B0604030504040204" pitchFamily="34" charset="0"/>
              </a:defRPr>
            </a:lvl7pPr>
            <a:lvl8pPr marL="1730375" algn="l" rtl="0" fontAlgn="base">
              <a:spcBef>
                <a:spcPct val="0"/>
              </a:spcBef>
              <a:spcAft>
                <a:spcPct val="0"/>
              </a:spcAft>
              <a:defRPr sz="3000" b="1">
                <a:solidFill>
                  <a:srgbClr val="0F5494"/>
                </a:solidFill>
                <a:latin typeface="Verdana" panose="020B0604030504040204" pitchFamily="34" charset="0"/>
              </a:defRPr>
            </a:lvl8pPr>
            <a:lvl9pPr marL="2187575" algn="l" rtl="0" fontAlgn="base">
              <a:spcBef>
                <a:spcPct val="0"/>
              </a:spcBef>
              <a:spcAft>
                <a:spcPct val="0"/>
              </a:spcAft>
              <a:defRPr sz="3000" b="1">
                <a:solidFill>
                  <a:srgbClr val="0F5494"/>
                </a:solidFill>
                <a:latin typeface="Verdana" panose="020B0604030504040204" pitchFamily="34" charset="0"/>
              </a:defRPr>
            </a:lvl9pPr>
          </a:lstStyle>
          <a:p>
            <a:r>
              <a:rPr lang="en-US" dirty="0"/>
              <a:t>Data from different perspectives </a:t>
            </a:r>
            <a:r>
              <a:rPr lang="de-DE" sz="2400" b="0" dirty="0"/>
              <a:t>Data </a:t>
            </a:r>
            <a:r>
              <a:rPr lang="de-DE" sz="2400" b="0" dirty="0" err="1"/>
              <a:t>use</a:t>
            </a:r>
            <a:r>
              <a:rPr lang="de-DE" sz="2400" b="0" dirty="0"/>
              <a:t> </a:t>
            </a:r>
            <a:r>
              <a:rPr lang="de-DE" sz="2400" b="0" dirty="0" err="1"/>
              <a:t>is</a:t>
            </a:r>
            <a:r>
              <a:rPr lang="de-DE" sz="2400" b="0" dirty="0"/>
              <a:t> </a:t>
            </a:r>
            <a:r>
              <a:rPr lang="de-DE" sz="2400" b="0" dirty="0" err="1"/>
              <a:t>valuable</a:t>
            </a:r>
            <a:r>
              <a:rPr lang="de-DE" sz="2400" b="0" dirty="0"/>
              <a:t> </a:t>
            </a:r>
            <a:r>
              <a:rPr lang="de-DE" sz="2400" b="0" dirty="0" err="1"/>
              <a:t>for</a:t>
            </a:r>
            <a:r>
              <a:rPr lang="de-DE" sz="2400" b="0" dirty="0"/>
              <a:t> </a:t>
            </a:r>
            <a:r>
              <a:rPr lang="de-DE" sz="2400" b="0" dirty="0" err="1"/>
              <a:t>individuals</a:t>
            </a:r>
            <a:r>
              <a:rPr lang="de-DE" sz="2400" b="0" dirty="0"/>
              <a:t>, </a:t>
            </a:r>
            <a:r>
              <a:rPr lang="de-DE" sz="2400" b="0" dirty="0" err="1"/>
              <a:t>businesses</a:t>
            </a:r>
            <a:r>
              <a:rPr lang="de-DE" sz="2400" b="0" dirty="0"/>
              <a:t> </a:t>
            </a:r>
            <a:r>
              <a:rPr lang="de-DE" sz="2400" b="0" dirty="0" err="1"/>
              <a:t>and</a:t>
            </a:r>
            <a:r>
              <a:rPr lang="de-DE" sz="2400" b="0" dirty="0"/>
              <a:t> </a:t>
            </a:r>
            <a:r>
              <a:rPr lang="de-DE" sz="2400" b="0" dirty="0" err="1"/>
              <a:t>governments</a:t>
            </a:r>
            <a:r>
              <a:rPr lang="de-DE" sz="2400" b="0" dirty="0"/>
              <a:t> </a:t>
            </a:r>
          </a:p>
        </p:txBody>
      </p:sp>
      <p:grpSp>
        <p:nvGrpSpPr>
          <p:cNvPr id="3" name="Gruppierung 2"/>
          <p:cNvGrpSpPr/>
          <p:nvPr/>
        </p:nvGrpSpPr>
        <p:grpSpPr>
          <a:xfrm>
            <a:off x="1190016" y="3186932"/>
            <a:ext cx="911219" cy="1192177"/>
            <a:chOff x="4083654" y="3193212"/>
            <a:chExt cx="911219" cy="1192177"/>
          </a:xfrm>
        </p:grpSpPr>
        <p:pic>
          <p:nvPicPr>
            <p:cNvPr id="8" name="Bild 7"/>
            <p:cNvPicPr>
              <a:picLocks noChangeAspect="1"/>
            </p:cNvPicPr>
            <p:nvPr/>
          </p:nvPicPr>
          <p:blipFill>
            <a:blip r:embed="rId3"/>
            <a:stretch>
              <a:fillRect/>
            </a:stretch>
          </p:blipFill>
          <p:spPr>
            <a:xfrm>
              <a:off x="4593662" y="3193212"/>
              <a:ext cx="401211" cy="1041441"/>
            </a:xfrm>
            <a:prstGeom prst="rect">
              <a:avLst/>
            </a:prstGeom>
          </p:spPr>
        </p:pic>
        <p:pic>
          <p:nvPicPr>
            <p:cNvPr id="4" name="Picture 4">
              <a:extLst>
                <a:ext uri="{FF2B5EF4-FFF2-40B4-BE49-F238E27FC236}">
                  <a16:creationId xmlns:a16="http://schemas.microsoft.com/office/drawing/2014/main" id="{1FA3B72D-E45C-499F-8D58-BBA633D00A1C}"/>
                </a:ext>
              </a:extLst>
            </p:cNvPr>
            <p:cNvPicPr>
              <a:picLocks noChangeAspect="1"/>
            </p:cNvPicPr>
            <p:nvPr/>
          </p:nvPicPr>
          <p:blipFill>
            <a:blip r:embed="rId4">
              <a:alphaModFix amt="50000"/>
            </a:blip>
            <a:stretch>
              <a:fillRect/>
            </a:stretch>
          </p:blipFill>
          <p:spPr>
            <a:xfrm>
              <a:off x="4083654" y="3716771"/>
              <a:ext cx="668618" cy="668618"/>
            </a:xfrm>
            <a:prstGeom prst="rect">
              <a:avLst/>
            </a:prstGeom>
          </p:spPr>
        </p:pic>
      </p:grpSp>
      <p:grpSp>
        <p:nvGrpSpPr>
          <p:cNvPr id="2" name="Gruppierung 1"/>
          <p:cNvGrpSpPr/>
          <p:nvPr/>
        </p:nvGrpSpPr>
        <p:grpSpPr>
          <a:xfrm>
            <a:off x="6588224" y="3088892"/>
            <a:ext cx="1618704" cy="1290217"/>
            <a:chOff x="794727" y="3092333"/>
            <a:chExt cx="1618704" cy="1290217"/>
          </a:xfrm>
        </p:grpSpPr>
        <p:pic>
          <p:nvPicPr>
            <p:cNvPr id="10" name="Bild 9"/>
            <p:cNvPicPr>
              <a:picLocks noChangeAspect="1"/>
            </p:cNvPicPr>
            <p:nvPr/>
          </p:nvPicPr>
          <p:blipFill>
            <a:blip r:embed="rId5"/>
            <a:stretch>
              <a:fillRect/>
            </a:stretch>
          </p:blipFill>
          <p:spPr>
            <a:xfrm>
              <a:off x="1221451" y="3092333"/>
              <a:ext cx="1191980" cy="1123867"/>
            </a:xfrm>
            <a:prstGeom prst="rect">
              <a:avLst/>
            </a:prstGeom>
          </p:spPr>
        </p:pic>
        <p:pic>
          <p:nvPicPr>
            <p:cNvPr id="17" name="Picture 4">
              <a:extLst>
                <a:ext uri="{FF2B5EF4-FFF2-40B4-BE49-F238E27FC236}">
                  <a16:creationId xmlns:a16="http://schemas.microsoft.com/office/drawing/2014/main" id="{1FA3B72D-E45C-499F-8D58-BBA633D00A1C}"/>
                </a:ext>
              </a:extLst>
            </p:cNvPr>
            <p:cNvPicPr>
              <a:picLocks noChangeAspect="1"/>
            </p:cNvPicPr>
            <p:nvPr/>
          </p:nvPicPr>
          <p:blipFill>
            <a:blip r:embed="rId4">
              <a:alphaModFix amt="50000"/>
            </a:blip>
            <a:stretch>
              <a:fillRect/>
            </a:stretch>
          </p:blipFill>
          <p:spPr>
            <a:xfrm>
              <a:off x="794727" y="3713932"/>
              <a:ext cx="668618" cy="668618"/>
            </a:xfrm>
            <a:prstGeom prst="rect">
              <a:avLst/>
            </a:prstGeom>
          </p:spPr>
        </p:pic>
      </p:grpSp>
      <p:grpSp>
        <p:nvGrpSpPr>
          <p:cNvPr id="6" name="Gruppierung 5"/>
          <p:cNvGrpSpPr/>
          <p:nvPr/>
        </p:nvGrpSpPr>
        <p:grpSpPr>
          <a:xfrm>
            <a:off x="3782616" y="3317708"/>
            <a:ext cx="1454944" cy="1061401"/>
            <a:chOff x="6598194" y="3321149"/>
            <a:chExt cx="1454944" cy="1061401"/>
          </a:xfrm>
        </p:grpSpPr>
        <p:pic>
          <p:nvPicPr>
            <p:cNvPr id="12" name="Bild 11"/>
            <p:cNvPicPr>
              <a:picLocks noChangeAspect="1"/>
            </p:cNvPicPr>
            <p:nvPr/>
          </p:nvPicPr>
          <p:blipFill>
            <a:blip r:embed="rId6"/>
            <a:stretch>
              <a:fillRect/>
            </a:stretch>
          </p:blipFill>
          <p:spPr>
            <a:xfrm>
              <a:off x="6999405" y="3321149"/>
              <a:ext cx="1053733" cy="908724"/>
            </a:xfrm>
            <a:prstGeom prst="rect">
              <a:avLst/>
            </a:prstGeom>
          </p:spPr>
        </p:pic>
        <p:pic>
          <p:nvPicPr>
            <p:cNvPr id="18" name="Picture 4">
              <a:extLst>
                <a:ext uri="{FF2B5EF4-FFF2-40B4-BE49-F238E27FC236}">
                  <a16:creationId xmlns:a16="http://schemas.microsoft.com/office/drawing/2014/main" id="{1FA3B72D-E45C-499F-8D58-BBA633D00A1C}"/>
                </a:ext>
              </a:extLst>
            </p:cNvPr>
            <p:cNvPicPr>
              <a:picLocks noChangeAspect="1"/>
            </p:cNvPicPr>
            <p:nvPr/>
          </p:nvPicPr>
          <p:blipFill>
            <a:blip r:embed="rId4">
              <a:alphaModFix amt="50000"/>
            </a:blip>
            <a:stretch>
              <a:fillRect/>
            </a:stretch>
          </p:blipFill>
          <p:spPr>
            <a:xfrm>
              <a:off x="6598194" y="3713932"/>
              <a:ext cx="668618" cy="668618"/>
            </a:xfrm>
            <a:prstGeom prst="rect">
              <a:avLst/>
            </a:prstGeom>
          </p:spPr>
        </p:pic>
      </p:grpSp>
      <p:sp>
        <p:nvSpPr>
          <p:cNvPr id="19" name="Textfeld 18"/>
          <p:cNvSpPr txBox="1"/>
          <p:nvPr/>
        </p:nvSpPr>
        <p:spPr>
          <a:xfrm>
            <a:off x="3632514" y="4796615"/>
            <a:ext cx="2634933" cy="1600438"/>
          </a:xfrm>
          <a:prstGeom prst="rect">
            <a:avLst/>
          </a:prstGeom>
          <a:noFill/>
        </p:spPr>
        <p:txBody>
          <a:bodyPr wrap="square" rtlCol="0">
            <a:spAutoFit/>
          </a:bodyPr>
          <a:lstStyle>
            <a:defPPr>
              <a:defRPr lang="en-GB"/>
            </a:defPPr>
            <a:lvl1pPr>
              <a:defRPr sz="2000" b="1">
                <a:latin typeface="+mj-lt"/>
              </a:defRPr>
            </a:lvl1pPr>
          </a:lstStyle>
          <a:p>
            <a:r>
              <a:rPr lang="en-GB" sz="1400" b="0" u="sng" dirty="0"/>
              <a:t>Data profile: </a:t>
            </a:r>
          </a:p>
          <a:p>
            <a:pPr marL="342900" indent="-342900">
              <a:buFont typeface="Arial" charset="0"/>
              <a:buChar char="•"/>
            </a:pPr>
            <a:r>
              <a:rPr lang="en-GB" sz="1400" b="0" dirty="0"/>
              <a:t>Beneficiaries of the data revolution</a:t>
            </a:r>
          </a:p>
          <a:p>
            <a:pPr marL="342900" indent="-342900">
              <a:buFont typeface="Arial" charset="0"/>
              <a:buChar char="•"/>
            </a:pPr>
            <a:r>
              <a:rPr lang="en-GB" sz="1400" b="0" dirty="0"/>
              <a:t>Capitalize on data by processing and analysing it for business purposes </a:t>
            </a:r>
          </a:p>
        </p:txBody>
      </p:sp>
    </p:spTree>
    <p:extLst>
      <p:ext uri="{BB962C8B-B14F-4D97-AF65-F5344CB8AC3E}">
        <p14:creationId xmlns:p14="http://schemas.microsoft.com/office/powerpoint/2010/main" val="3861809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A4615565-052E-470D-BA29-AE319B69D0A9}"/>
              </a:ext>
            </a:extLst>
          </p:cNvPr>
          <p:cNvSpPr>
            <a:spLocks noGrp="1"/>
          </p:cNvSpPr>
          <p:nvPr>
            <p:ph type="title"/>
          </p:nvPr>
        </p:nvSpPr>
        <p:spPr>
          <a:xfrm>
            <a:off x="395288" y="1339850"/>
            <a:ext cx="8569200" cy="936625"/>
          </a:xfrm>
        </p:spPr>
        <p:txBody>
          <a:bodyPr/>
          <a:lstStyle/>
          <a:p>
            <a:r>
              <a:rPr lang="de-DE" dirty="0"/>
              <a:t>Data </a:t>
            </a:r>
            <a:r>
              <a:rPr lang="de-DE" dirty="0" err="1"/>
              <a:t>from</a:t>
            </a:r>
            <a:r>
              <a:rPr lang="de-DE" dirty="0"/>
              <a:t> different </a:t>
            </a:r>
            <a:r>
              <a:rPr lang="de-DE" dirty="0" err="1"/>
              <a:t>perspectives</a:t>
            </a:r>
            <a:br>
              <a:rPr lang="de-DE" dirty="0"/>
            </a:br>
            <a:r>
              <a:rPr lang="de-DE" sz="2400" b="0" dirty="0" err="1"/>
              <a:t>Individuals</a:t>
            </a:r>
            <a:r>
              <a:rPr lang="de-DE" sz="2400" b="0" dirty="0"/>
              <a:t> </a:t>
            </a:r>
            <a:r>
              <a:rPr lang="de-DE" sz="2400" b="0" dirty="0" err="1"/>
              <a:t>and</a:t>
            </a:r>
            <a:r>
              <a:rPr lang="de-DE" sz="2400" b="0" dirty="0"/>
              <a:t> </a:t>
            </a:r>
            <a:r>
              <a:rPr lang="de-DE" sz="2400" b="0" dirty="0" err="1"/>
              <a:t>data</a:t>
            </a:r>
            <a:endParaRPr lang="de-DE" sz="2400" b="0" dirty="0"/>
          </a:p>
        </p:txBody>
      </p:sp>
      <p:grpSp>
        <p:nvGrpSpPr>
          <p:cNvPr id="14" name="Gruppierung 13"/>
          <p:cNvGrpSpPr/>
          <p:nvPr/>
        </p:nvGrpSpPr>
        <p:grpSpPr>
          <a:xfrm>
            <a:off x="7682256" y="1808162"/>
            <a:ext cx="911219" cy="1192177"/>
            <a:chOff x="4083654" y="3193212"/>
            <a:chExt cx="911219" cy="1192177"/>
          </a:xfrm>
        </p:grpSpPr>
        <p:pic>
          <p:nvPicPr>
            <p:cNvPr id="15" name="Bild 14"/>
            <p:cNvPicPr>
              <a:picLocks noChangeAspect="1"/>
            </p:cNvPicPr>
            <p:nvPr/>
          </p:nvPicPr>
          <p:blipFill>
            <a:blip r:embed="rId3"/>
            <a:stretch>
              <a:fillRect/>
            </a:stretch>
          </p:blipFill>
          <p:spPr>
            <a:xfrm>
              <a:off x="4593662" y="3193212"/>
              <a:ext cx="401211" cy="1041441"/>
            </a:xfrm>
            <a:prstGeom prst="rect">
              <a:avLst/>
            </a:prstGeom>
          </p:spPr>
        </p:pic>
        <p:pic>
          <p:nvPicPr>
            <p:cNvPr id="16" name="Picture 4">
              <a:extLst>
                <a:ext uri="{FF2B5EF4-FFF2-40B4-BE49-F238E27FC236}">
                  <a16:creationId xmlns:a16="http://schemas.microsoft.com/office/drawing/2014/main" id="{1FA3B72D-E45C-499F-8D58-BBA633D00A1C}"/>
                </a:ext>
              </a:extLst>
            </p:cNvPr>
            <p:cNvPicPr>
              <a:picLocks noChangeAspect="1"/>
            </p:cNvPicPr>
            <p:nvPr/>
          </p:nvPicPr>
          <p:blipFill>
            <a:blip r:embed="rId4">
              <a:alphaModFix amt="50000"/>
            </a:blip>
            <a:stretch>
              <a:fillRect/>
            </a:stretch>
          </p:blipFill>
          <p:spPr>
            <a:xfrm>
              <a:off x="4083654" y="3716771"/>
              <a:ext cx="668618" cy="668618"/>
            </a:xfrm>
            <a:prstGeom prst="rect">
              <a:avLst/>
            </a:prstGeom>
          </p:spPr>
        </p:pic>
      </p:grpSp>
      <p:pic>
        <p:nvPicPr>
          <p:cNvPr id="4" name="Bild 3"/>
          <p:cNvPicPr>
            <a:picLocks noChangeAspect="1"/>
          </p:cNvPicPr>
          <p:nvPr/>
        </p:nvPicPr>
        <p:blipFill>
          <a:blip r:embed="rId5"/>
          <a:stretch>
            <a:fillRect/>
          </a:stretch>
        </p:blipFill>
        <p:spPr>
          <a:xfrm>
            <a:off x="0" y="3317915"/>
            <a:ext cx="9144000" cy="3188785"/>
          </a:xfrm>
          <a:prstGeom prst="rect">
            <a:avLst/>
          </a:prstGeom>
        </p:spPr>
      </p:pic>
      <p:sp>
        <p:nvSpPr>
          <p:cNvPr id="9" name="Rechteck 8"/>
          <p:cNvSpPr/>
          <p:nvPr/>
        </p:nvSpPr>
        <p:spPr>
          <a:xfrm>
            <a:off x="1491809" y="2594051"/>
            <a:ext cx="6376158" cy="646331"/>
          </a:xfrm>
          <a:prstGeom prst="rect">
            <a:avLst/>
          </a:prstGeom>
        </p:spPr>
        <p:txBody>
          <a:bodyPr wrap="square">
            <a:spAutoFit/>
          </a:bodyPr>
          <a:lstStyle/>
          <a:p>
            <a:pPr algn="ctr"/>
            <a:r>
              <a:rPr lang="en-GB" sz="1800" b="1" dirty="0">
                <a:latin typeface="+mj-lt"/>
                <a:ea typeface="+mj-ea"/>
                <a:cs typeface="+mj-cs"/>
              </a:rPr>
              <a:t>=&gt; Data has a price tag but there is no monetary compensation for the data producers </a:t>
            </a:r>
          </a:p>
        </p:txBody>
      </p:sp>
    </p:spTree>
    <p:extLst>
      <p:ext uri="{BB962C8B-B14F-4D97-AF65-F5344CB8AC3E}">
        <p14:creationId xmlns:p14="http://schemas.microsoft.com/office/powerpoint/2010/main" val="12382383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ild 13"/>
          <p:cNvPicPr>
            <a:picLocks noChangeAspect="1"/>
          </p:cNvPicPr>
          <p:nvPr/>
        </p:nvPicPr>
        <p:blipFill>
          <a:blip r:embed="rId3"/>
          <a:stretch>
            <a:fillRect/>
          </a:stretch>
        </p:blipFill>
        <p:spPr>
          <a:xfrm>
            <a:off x="355538" y="1999228"/>
            <a:ext cx="8648700" cy="3543300"/>
          </a:xfrm>
          <a:prstGeom prst="rect">
            <a:avLst/>
          </a:prstGeom>
        </p:spPr>
      </p:pic>
      <p:sp>
        <p:nvSpPr>
          <p:cNvPr id="5" name="Title 1">
            <a:extLst>
              <a:ext uri="{FF2B5EF4-FFF2-40B4-BE49-F238E27FC236}">
                <a16:creationId xmlns:a16="http://schemas.microsoft.com/office/drawing/2014/main" id="{A4615565-052E-470D-BA29-AE319B69D0A9}"/>
              </a:ext>
            </a:extLst>
          </p:cNvPr>
          <p:cNvSpPr>
            <a:spLocks noGrp="1"/>
          </p:cNvSpPr>
          <p:nvPr>
            <p:ph type="title"/>
          </p:nvPr>
        </p:nvSpPr>
        <p:spPr>
          <a:xfrm>
            <a:off x="395288" y="1339850"/>
            <a:ext cx="8569200" cy="936625"/>
          </a:xfrm>
        </p:spPr>
        <p:txBody>
          <a:bodyPr/>
          <a:lstStyle/>
          <a:p>
            <a:r>
              <a:rPr lang="de-DE" dirty="0"/>
              <a:t>Data </a:t>
            </a:r>
            <a:r>
              <a:rPr lang="de-DE" dirty="0" err="1"/>
              <a:t>from</a:t>
            </a:r>
            <a:r>
              <a:rPr lang="de-DE" dirty="0"/>
              <a:t> different </a:t>
            </a:r>
            <a:r>
              <a:rPr lang="de-DE" dirty="0" err="1"/>
              <a:t>perspectives</a:t>
            </a:r>
            <a:br>
              <a:rPr lang="de-DE" dirty="0"/>
            </a:br>
            <a:r>
              <a:rPr lang="de-DE" sz="2400" b="0" dirty="0" err="1"/>
              <a:t>Individuals</a:t>
            </a:r>
            <a:r>
              <a:rPr lang="de-DE" sz="2400" b="0" dirty="0"/>
              <a:t> </a:t>
            </a:r>
            <a:r>
              <a:rPr lang="de-DE" sz="2400" b="0" dirty="0" err="1"/>
              <a:t>and</a:t>
            </a:r>
            <a:r>
              <a:rPr lang="de-DE" sz="2400" b="0" dirty="0"/>
              <a:t> </a:t>
            </a:r>
            <a:r>
              <a:rPr lang="de-DE" sz="2400" b="0" dirty="0" err="1"/>
              <a:t>data</a:t>
            </a:r>
            <a:endParaRPr lang="de-DE" sz="2400" b="0" dirty="0"/>
          </a:p>
        </p:txBody>
      </p:sp>
      <p:grpSp>
        <p:nvGrpSpPr>
          <p:cNvPr id="10" name="Gruppierung 9"/>
          <p:cNvGrpSpPr/>
          <p:nvPr/>
        </p:nvGrpSpPr>
        <p:grpSpPr>
          <a:xfrm>
            <a:off x="7819416" y="1212073"/>
            <a:ext cx="911219" cy="1192177"/>
            <a:chOff x="4083654" y="3193212"/>
            <a:chExt cx="911219" cy="1192177"/>
          </a:xfrm>
        </p:grpSpPr>
        <p:pic>
          <p:nvPicPr>
            <p:cNvPr id="11" name="Bild 10"/>
            <p:cNvPicPr>
              <a:picLocks noChangeAspect="1"/>
            </p:cNvPicPr>
            <p:nvPr/>
          </p:nvPicPr>
          <p:blipFill>
            <a:blip r:embed="rId4"/>
            <a:stretch>
              <a:fillRect/>
            </a:stretch>
          </p:blipFill>
          <p:spPr>
            <a:xfrm>
              <a:off x="4593662" y="3193212"/>
              <a:ext cx="401211" cy="1041441"/>
            </a:xfrm>
            <a:prstGeom prst="rect">
              <a:avLst/>
            </a:prstGeom>
          </p:spPr>
        </p:pic>
        <p:pic>
          <p:nvPicPr>
            <p:cNvPr id="12" name="Picture 4">
              <a:extLst>
                <a:ext uri="{FF2B5EF4-FFF2-40B4-BE49-F238E27FC236}">
                  <a16:creationId xmlns:a16="http://schemas.microsoft.com/office/drawing/2014/main" id="{1FA3B72D-E45C-499F-8D58-BBA633D00A1C}"/>
                </a:ext>
              </a:extLst>
            </p:cNvPr>
            <p:cNvPicPr>
              <a:picLocks noChangeAspect="1"/>
            </p:cNvPicPr>
            <p:nvPr/>
          </p:nvPicPr>
          <p:blipFill>
            <a:blip r:embed="rId5">
              <a:alphaModFix amt="50000"/>
            </a:blip>
            <a:stretch>
              <a:fillRect/>
            </a:stretch>
          </p:blipFill>
          <p:spPr>
            <a:xfrm>
              <a:off x="4083654" y="3716771"/>
              <a:ext cx="668618" cy="668618"/>
            </a:xfrm>
            <a:prstGeom prst="rect">
              <a:avLst/>
            </a:prstGeom>
          </p:spPr>
        </p:pic>
      </p:grpSp>
      <p:sp>
        <p:nvSpPr>
          <p:cNvPr id="13" name="Textfeld 12"/>
          <p:cNvSpPr txBox="1"/>
          <p:nvPr/>
        </p:nvSpPr>
        <p:spPr>
          <a:xfrm>
            <a:off x="756698" y="5393055"/>
            <a:ext cx="7630603" cy="1754326"/>
          </a:xfrm>
          <a:prstGeom prst="rect">
            <a:avLst/>
          </a:prstGeom>
          <a:noFill/>
        </p:spPr>
        <p:txBody>
          <a:bodyPr wrap="square" rtlCol="0">
            <a:spAutoFit/>
          </a:bodyPr>
          <a:lstStyle/>
          <a:p>
            <a:pPr marL="285750" indent="-285750">
              <a:buFont typeface="Symbol" charset="2"/>
              <a:buChar char="Þ"/>
            </a:pPr>
            <a:r>
              <a:rPr lang="en-GB" sz="1800" b="1" dirty="0"/>
              <a:t>Data enables improved individual decision-making and more convenience when interacting with organizations</a:t>
            </a:r>
          </a:p>
          <a:p>
            <a:pPr marL="285750" indent="-285750">
              <a:buFont typeface="Symbol" charset="2"/>
              <a:buChar char="Þ"/>
            </a:pPr>
            <a:r>
              <a:rPr lang="en-GB" sz="1800" b="1" dirty="0">
                <a:solidFill>
                  <a:srgbClr val="FF0000"/>
                </a:solidFill>
              </a:rPr>
              <a:t>But there is also a price to pay: Potential loss of privacy, agency and control</a:t>
            </a:r>
          </a:p>
          <a:p>
            <a:pPr marL="285750" indent="-285750">
              <a:buFont typeface="Symbol" charset="2"/>
              <a:buChar char="Þ"/>
            </a:pPr>
            <a:endParaRPr lang="en-GB" sz="1800" b="1" dirty="0"/>
          </a:p>
          <a:p>
            <a:endParaRPr lang="en-GB" sz="1800" b="1" dirty="0"/>
          </a:p>
        </p:txBody>
      </p:sp>
    </p:spTree>
    <p:extLst>
      <p:ext uri="{BB962C8B-B14F-4D97-AF65-F5344CB8AC3E}">
        <p14:creationId xmlns:p14="http://schemas.microsoft.com/office/powerpoint/2010/main" val="17279891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lipart&#10;&#10;Description automatically generated">
            <a:extLst>
              <a:ext uri="{FF2B5EF4-FFF2-40B4-BE49-F238E27FC236}">
                <a16:creationId xmlns:a16="http://schemas.microsoft.com/office/drawing/2014/main" id="{9098EAEA-7DF5-473F-BD2F-E0DD91F7C3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7664" y="2636912"/>
            <a:ext cx="6152158" cy="3620984"/>
          </a:xfrm>
          <a:prstGeom prst="rect">
            <a:avLst/>
          </a:prstGeom>
        </p:spPr>
      </p:pic>
      <p:sp>
        <p:nvSpPr>
          <p:cNvPr id="4" name="Title 1">
            <a:extLst>
              <a:ext uri="{FF2B5EF4-FFF2-40B4-BE49-F238E27FC236}">
                <a16:creationId xmlns:a16="http://schemas.microsoft.com/office/drawing/2014/main" id="{A4615565-052E-470D-BA29-AE319B69D0A9}"/>
              </a:ext>
            </a:extLst>
          </p:cNvPr>
          <p:cNvSpPr txBox="1">
            <a:spLocks/>
          </p:cNvSpPr>
          <p:nvPr/>
        </p:nvSpPr>
        <p:spPr bwMode="auto">
          <a:xfrm>
            <a:off x="143611" y="1321486"/>
            <a:ext cx="8569200"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marL="358775" algn="l" rtl="0" fontAlgn="base">
              <a:spcBef>
                <a:spcPct val="0"/>
              </a:spcBef>
              <a:spcAft>
                <a:spcPct val="0"/>
              </a:spcAft>
              <a:defRPr sz="3000" b="1" kern="1200">
                <a:solidFill>
                  <a:srgbClr val="0F5494"/>
                </a:solidFill>
                <a:latin typeface="+mj-lt"/>
                <a:ea typeface="+mj-ea"/>
                <a:cs typeface="+mj-cs"/>
              </a:defRPr>
            </a:lvl1pPr>
            <a:lvl2pPr marL="358775" algn="l" rtl="0" fontAlgn="base">
              <a:spcBef>
                <a:spcPct val="0"/>
              </a:spcBef>
              <a:spcAft>
                <a:spcPct val="0"/>
              </a:spcAft>
              <a:defRPr sz="3000" b="1">
                <a:solidFill>
                  <a:srgbClr val="0F5494"/>
                </a:solidFill>
                <a:latin typeface="Verdana" panose="020B0604030504040204" pitchFamily="34" charset="0"/>
              </a:defRPr>
            </a:lvl2pPr>
            <a:lvl3pPr marL="358775" algn="l" rtl="0" fontAlgn="base">
              <a:spcBef>
                <a:spcPct val="0"/>
              </a:spcBef>
              <a:spcAft>
                <a:spcPct val="0"/>
              </a:spcAft>
              <a:defRPr sz="3000" b="1">
                <a:solidFill>
                  <a:srgbClr val="0F5494"/>
                </a:solidFill>
                <a:latin typeface="Verdana" panose="020B0604030504040204" pitchFamily="34" charset="0"/>
              </a:defRPr>
            </a:lvl3pPr>
            <a:lvl4pPr marL="358775" algn="l" rtl="0" fontAlgn="base">
              <a:spcBef>
                <a:spcPct val="0"/>
              </a:spcBef>
              <a:spcAft>
                <a:spcPct val="0"/>
              </a:spcAft>
              <a:defRPr sz="3000" b="1">
                <a:solidFill>
                  <a:srgbClr val="0F5494"/>
                </a:solidFill>
                <a:latin typeface="Verdana" panose="020B0604030504040204" pitchFamily="34" charset="0"/>
              </a:defRPr>
            </a:lvl4pPr>
            <a:lvl5pPr marL="358775" algn="l" rtl="0" fontAlgn="base">
              <a:spcBef>
                <a:spcPct val="0"/>
              </a:spcBef>
              <a:spcAft>
                <a:spcPct val="0"/>
              </a:spcAft>
              <a:defRPr sz="3000" b="1">
                <a:solidFill>
                  <a:srgbClr val="0F5494"/>
                </a:solidFill>
                <a:latin typeface="Verdana" panose="020B0604030504040204" pitchFamily="34" charset="0"/>
              </a:defRPr>
            </a:lvl5pPr>
            <a:lvl6pPr marL="815975" algn="l" rtl="0" fontAlgn="base">
              <a:spcBef>
                <a:spcPct val="0"/>
              </a:spcBef>
              <a:spcAft>
                <a:spcPct val="0"/>
              </a:spcAft>
              <a:defRPr sz="3000" b="1">
                <a:solidFill>
                  <a:srgbClr val="0F5494"/>
                </a:solidFill>
                <a:latin typeface="Verdana" panose="020B0604030504040204" pitchFamily="34" charset="0"/>
              </a:defRPr>
            </a:lvl6pPr>
            <a:lvl7pPr marL="1273175" algn="l" rtl="0" fontAlgn="base">
              <a:spcBef>
                <a:spcPct val="0"/>
              </a:spcBef>
              <a:spcAft>
                <a:spcPct val="0"/>
              </a:spcAft>
              <a:defRPr sz="3000" b="1">
                <a:solidFill>
                  <a:srgbClr val="0F5494"/>
                </a:solidFill>
                <a:latin typeface="Verdana" panose="020B0604030504040204" pitchFamily="34" charset="0"/>
              </a:defRPr>
            </a:lvl7pPr>
            <a:lvl8pPr marL="1730375" algn="l" rtl="0" fontAlgn="base">
              <a:spcBef>
                <a:spcPct val="0"/>
              </a:spcBef>
              <a:spcAft>
                <a:spcPct val="0"/>
              </a:spcAft>
              <a:defRPr sz="3000" b="1">
                <a:solidFill>
                  <a:srgbClr val="0F5494"/>
                </a:solidFill>
                <a:latin typeface="Verdana" panose="020B0604030504040204" pitchFamily="34" charset="0"/>
              </a:defRPr>
            </a:lvl8pPr>
            <a:lvl9pPr marL="2187575" algn="l" rtl="0" fontAlgn="base">
              <a:spcBef>
                <a:spcPct val="0"/>
              </a:spcBef>
              <a:spcAft>
                <a:spcPct val="0"/>
              </a:spcAft>
              <a:defRPr sz="3000" b="1">
                <a:solidFill>
                  <a:srgbClr val="0F5494"/>
                </a:solidFill>
                <a:latin typeface="Verdana" panose="020B0604030504040204" pitchFamily="34" charset="0"/>
              </a:defRPr>
            </a:lvl9pPr>
          </a:lstStyle>
          <a:p>
            <a:r>
              <a:rPr lang="de-DE"/>
              <a:t>Data </a:t>
            </a:r>
            <a:r>
              <a:rPr lang="de-DE" dirty="0" err="1"/>
              <a:t>from</a:t>
            </a:r>
            <a:r>
              <a:rPr lang="de-DE" dirty="0"/>
              <a:t> different </a:t>
            </a:r>
            <a:r>
              <a:rPr lang="de-DE" dirty="0" err="1"/>
              <a:t>perspectives</a:t>
            </a:r>
            <a:br>
              <a:rPr lang="de-DE" dirty="0"/>
            </a:br>
            <a:r>
              <a:rPr lang="de-DE" sz="2400" b="0" dirty="0" err="1"/>
              <a:t>Individuals</a:t>
            </a:r>
            <a:r>
              <a:rPr lang="de-DE" sz="2400" b="0" dirty="0"/>
              <a:t> </a:t>
            </a:r>
            <a:r>
              <a:rPr lang="de-DE" sz="2400" b="0" dirty="0" err="1"/>
              <a:t>and</a:t>
            </a:r>
            <a:r>
              <a:rPr lang="de-DE" sz="2400" b="0" dirty="0"/>
              <a:t> </a:t>
            </a:r>
            <a:r>
              <a:rPr lang="de-DE" sz="2400" b="0" dirty="0" err="1"/>
              <a:t>data</a:t>
            </a:r>
            <a:endParaRPr lang="de-DE" sz="2400" b="0" dirty="0"/>
          </a:p>
        </p:txBody>
      </p:sp>
      <p:sp>
        <p:nvSpPr>
          <p:cNvPr id="6" name="Textfeld 5"/>
          <p:cNvSpPr txBox="1"/>
          <p:nvPr/>
        </p:nvSpPr>
        <p:spPr>
          <a:xfrm>
            <a:off x="474785" y="2267580"/>
            <a:ext cx="4451860" cy="369332"/>
          </a:xfrm>
          <a:prstGeom prst="rect">
            <a:avLst/>
          </a:prstGeom>
          <a:noFill/>
        </p:spPr>
        <p:txBody>
          <a:bodyPr wrap="none" rtlCol="0">
            <a:spAutoFit/>
          </a:bodyPr>
          <a:lstStyle/>
          <a:p>
            <a:r>
              <a:rPr lang="en-GB" sz="1800" b="1" dirty="0">
                <a:solidFill>
                  <a:srgbClr val="00B0F0"/>
                </a:solidFill>
              </a:rPr>
              <a:t>Example: User paying the price? </a:t>
            </a:r>
          </a:p>
        </p:txBody>
      </p:sp>
    </p:spTree>
    <p:extLst>
      <p:ext uri="{BB962C8B-B14F-4D97-AF65-F5344CB8AC3E}">
        <p14:creationId xmlns:p14="http://schemas.microsoft.com/office/powerpoint/2010/main" val="198744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189728" y="2649733"/>
            <a:ext cx="3302152" cy="5355312"/>
          </a:xfrm>
          <a:prstGeom prst="rect">
            <a:avLst/>
          </a:prstGeom>
          <a:noFill/>
        </p:spPr>
        <p:txBody>
          <a:bodyPr wrap="square" rtlCol="0">
            <a:spAutoFit/>
          </a:bodyPr>
          <a:lstStyle/>
          <a:p>
            <a:pPr marL="171450" indent="-171450">
              <a:buFont typeface="Arial" charset="0"/>
              <a:buChar char="•"/>
            </a:pPr>
            <a:r>
              <a:rPr lang="en-GB" sz="1800" b="1" dirty="0"/>
              <a:t>Economies</a:t>
            </a:r>
            <a:r>
              <a:rPr lang="en-GB" sz="1800" dirty="0"/>
              <a:t> are increasingly </a:t>
            </a:r>
            <a:br>
              <a:rPr lang="en-GB" sz="1800" dirty="0"/>
            </a:br>
            <a:r>
              <a:rPr lang="en-GB" sz="1800" b="1" dirty="0"/>
              <a:t>data-powered (“data-driven value-chains”)</a:t>
            </a:r>
          </a:p>
          <a:p>
            <a:pPr marL="171450" indent="-171450">
              <a:buFont typeface="Arial" charset="0"/>
              <a:buChar char="•"/>
            </a:pPr>
            <a:endParaRPr lang="en-GB" sz="1800" dirty="0"/>
          </a:p>
          <a:p>
            <a:pPr marL="171450" indent="-171450">
              <a:buFont typeface="Arial" charset="0"/>
              <a:buChar char="•"/>
            </a:pPr>
            <a:r>
              <a:rPr lang="en-GB" sz="1800" dirty="0"/>
              <a:t>Data is now a critical </a:t>
            </a:r>
            <a:r>
              <a:rPr lang="en-GB" sz="1800" b="1" dirty="0"/>
              <a:t>corporate asset</a:t>
            </a:r>
          </a:p>
          <a:p>
            <a:pPr marL="171450" indent="-171450">
              <a:buFont typeface="Arial" charset="0"/>
              <a:buChar char="•"/>
            </a:pPr>
            <a:endParaRPr lang="en-GB" sz="1800" b="1" dirty="0"/>
          </a:p>
          <a:p>
            <a:pPr marL="171450" indent="-171450">
              <a:buFont typeface="Arial" charset="0"/>
              <a:buChar char="•"/>
            </a:pPr>
            <a:r>
              <a:rPr lang="en-GB" sz="1800" dirty="0"/>
              <a:t>Innovative data use can have </a:t>
            </a:r>
            <a:r>
              <a:rPr lang="en-GB" sz="1800" b="1" dirty="0"/>
              <a:t>disruptive effects </a:t>
            </a:r>
            <a:r>
              <a:rPr lang="en-GB" sz="1800" dirty="0"/>
              <a:t>for whole industries (“winner takes it all dynamics”) and enables </a:t>
            </a:r>
            <a:r>
              <a:rPr lang="en-GB" sz="1800" b="1" dirty="0"/>
              <a:t>new business models </a:t>
            </a:r>
          </a:p>
          <a:p>
            <a:pPr marL="171450" indent="-171450">
              <a:buFont typeface="Arial" charset="0"/>
              <a:buChar char="•"/>
            </a:pPr>
            <a:endParaRPr lang="en-GB" sz="1800" b="1" dirty="0"/>
          </a:p>
          <a:p>
            <a:pPr marL="171450" indent="-171450">
              <a:buFont typeface="Arial" charset="0"/>
              <a:buChar char="•"/>
            </a:pPr>
            <a:endParaRPr lang="en-GB" sz="1800" b="1" dirty="0"/>
          </a:p>
          <a:p>
            <a:pPr marL="171450" indent="-171450">
              <a:buFont typeface="Arial" charset="0"/>
              <a:buChar char="•"/>
            </a:pPr>
            <a:endParaRPr lang="en-GB" sz="1800" b="1" dirty="0"/>
          </a:p>
          <a:p>
            <a:pPr marL="171450" indent="-171450">
              <a:buFont typeface="Arial" charset="0"/>
              <a:buChar char="•"/>
            </a:pPr>
            <a:endParaRPr lang="en-GB" sz="1800" dirty="0"/>
          </a:p>
          <a:p>
            <a:pPr marL="171450" indent="-171450">
              <a:buFont typeface="Arial" charset="0"/>
              <a:buChar char="•"/>
            </a:pPr>
            <a:endParaRPr lang="en-GB" sz="1800" dirty="0"/>
          </a:p>
        </p:txBody>
      </p:sp>
      <p:pic>
        <p:nvPicPr>
          <p:cNvPr id="8" name="Bild 3">
            <a:extLst>
              <a:ext uri="{FF2B5EF4-FFF2-40B4-BE49-F238E27FC236}">
                <a16:creationId xmlns:a16="http://schemas.microsoft.com/office/drawing/2014/main" id="{5F637784-0AA9-4338-9BAD-A3C62E6612C7}"/>
              </a:ext>
            </a:extLst>
          </p:cNvPr>
          <p:cNvPicPr>
            <a:picLocks noChangeAspect="1"/>
          </p:cNvPicPr>
          <p:nvPr/>
        </p:nvPicPr>
        <p:blipFill rotWithShape="1">
          <a:blip r:embed="rId3"/>
          <a:srcRect t="17103"/>
          <a:stretch/>
        </p:blipFill>
        <p:spPr>
          <a:xfrm>
            <a:off x="3436900" y="2332580"/>
            <a:ext cx="5493553" cy="3087321"/>
          </a:xfrm>
          <a:prstGeom prst="rect">
            <a:avLst/>
          </a:prstGeom>
        </p:spPr>
      </p:pic>
      <p:grpSp>
        <p:nvGrpSpPr>
          <p:cNvPr id="6" name="Gruppierung 5"/>
          <p:cNvGrpSpPr/>
          <p:nvPr/>
        </p:nvGrpSpPr>
        <p:grpSpPr>
          <a:xfrm>
            <a:off x="7437536" y="1479793"/>
            <a:ext cx="1454944" cy="1061401"/>
            <a:chOff x="6598194" y="3321149"/>
            <a:chExt cx="1454944" cy="1061401"/>
          </a:xfrm>
        </p:grpSpPr>
        <p:pic>
          <p:nvPicPr>
            <p:cNvPr id="10" name="Bild 9"/>
            <p:cNvPicPr>
              <a:picLocks noChangeAspect="1"/>
            </p:cNvPicPr>
            <p:nvPr/>
          </p:nvPicPr>
          <p:blipFill>
            <a:blip r:embed="rId4"/>
            <a:stretch>
              <a:fillRect/>
            </a:stretch>
          </p:blipFill>
          <p:spPr>
            <a:xfrm>
              <a:off x="6999405" y="3321149"/>
              <a:ext cx="1053733" cy="908724"/>
            </a:xfrm>
            <a:prstGeom prst="rect">
              <a:avLst/>
            </a:prstGeom>
          </p:spPr>
        </p:pic>
        <p:pic>
          <p:nvPicPr>
            <p:cNvPr id="11" name="Picture 4">
              <a:extLst>
                <a:ext uri="{FF2B5EF4-FFF2-40B4-BE49-F238E27FC236}">
                  <a16:creationId xmlns:a16="http://schemas.microsoft.com/office/drawing/2014/main" id="{1FA3B72D-E45C-499F-8D58-BBA633D00A1C}"/>
                </a:ext>
              </a:extLst>
            </p:cNvPr>
            <p:cNvPicPr>
              <a:picLocks noChangeAspect="1"/>
            </p:cNvPicPr>
            <p:nvPr/>
          </p:nvPicPr>
          <p:blipFill>
            <a:blip r:embed="rId5">
              <a:alphaModFix amt="50000"/>
            </a:blip>
            <a:stretch>
              <a:fillRect/>
            </a:stretch>
          </p:blipFill>
          <p:spPr>
            <a:xfrm>
              <a:off x="6598194" y="3713932"/>
              <a:ext cx="668618" cy="668618"/>
            </a:xfrm>
            <a:prstGeom prst="rect">
              <a:avLst/>
            </a:prstGeom>
          </p:spPr>
        </p:pic>
      </p:grpSp>
      <p:pic>
        <p:nvPicPr>
          <p:cNvPr id="12" name="Picture 2" descr="ildergebnis für lupe icon"/>
          <p:cNvPicPr>
            <a:picLocks noChangeAspect="1" noChangeArrowheads="1"/>
          </p:cNvPicPr>
          <p:nvPr/>
        </p:nvPicPr>
        <p:blipFill>
          <a:blip r:embed="rId6">
            <a:alphaModFix amt="20000"/>
            <a:extLst>
              <a:ext uri="{28A0092B-C50C-407E-A947-70E740481C1C}">
                <a14:useLocalDpi xmlns:a14="http://schemas.microsoft.com/office/drawing/2010/main" val="0"/>
              </a:ext>
            </a:extLst>
          </a:blip>
          <a:srcRect/>
          <a:stretch>
            <a:fillRect/>
          </a:stretch>
        </p:blipFill>
        <p:spPr bwMode="auto">
          <a:xfrm>
            <a:off x="7825475" y="1156043"/>
            <a:ext cx="1256053" cy="1274894"/>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
            <a:extLst>
              <a:ext uri="{FF2B5EF4-FFF2-40B4-BE49-F238E27FC236}">
                <a16:creationId xmlns:a16="http://schemas.microsoft.com/office/drawing/2014/main" id="{A4615565-052E-470D-BA29-AE319B69D0A9}"/>
              </a:ext>
            </a:extLst>
          </p:cNvPr>
          <p:cNvSpPr>
            <a:spLocks noGrp="1"/>
          </p:cNvSpPr>
          <p:nvPr>
            <p:ph type="title"/>
          </p:nvPr>
        </p:nvSpPr>
        <p:spPr>
          <a:xfrm>
            <a:off x="395288" y="1339850"/>
            <a:ext cx="8569200" cy="936625"/>
          </a:xfrm>
        </p:spPr>
        <p:txBody>
          <a:bodyPr/>
          <a:lstStyle/>
          <a:p>
            <a:r>
              <a:rPr lang="de-DE" dirty="0"/>
              <a:t>Data </a:t>
            </a:r>
            <a:r>
              <a:rPr lang="de-DE" dirty="0" err="1"/>
              <a:t>from</a:t>
            </a:r>
            <a:r>
              <a:rPr lang="de-DE" dirty="0"/>
              <a:t> different </a:t>
            </a:r>
            <a:r>
              <a:rPr lang="de-DE" dirty="0" err="1"/>
              <a:t>perspectives</a:t>
            </a:r>
            <a:br>
              <a:rPr lang="de-DE" dirty="0"/>
            </a:br>
            <a:r>
              <a:rPr lang="de-DE" sz="2400" b="0" dirty="0" err="1"/>
              <a:t>Businesses</a:t>
            </a:r>
            <a:r>
              <a:rPr lang="de-DE" sz="2400" b="0" dirty="0"/>
              <a:t> </a:t>
            </a:r>
            <a:r>
              <a:rPr lang="de-DE" sz="2400" b="0" dirty="0" err="1"/>
              <a:t>and</a:t>
            </a:r>
            <a:r>
              <a:rPr lang="de-DE" sz="2400" b="0" dirty="0"/>
              <a:t> </a:t>
            </a:r>
            <a:r>
              <a:rPr lang="de-DE" sz="2400" b="0" dirty="0" err="1"/>
              <a:t>data</a:t>
            </a:r>
            <a:endParaRPr lang="de-DE" sz="2400" b="0" dirty="0"/>
          </a:p>
        </p:txBody>
      </p:sp>
      <p:sp>
        <p:nvSpPr>
          <p:cNvPr id="4" name="Pfeil nach rechts 3"/>
          <p:cNvSpPr/>
          <p:nvPr/>
        </p:nvSpPr>
        <p:spPr bwMode="auto">
          <a:xfrm>
            <a:off x="3491880" y="5737860"/>
            <a:ext cx="1903080" cy="411480"/>
          </a:xfrm>
          <a:prstGeom prst="rightArrow">
            <a:avLst/>
          </a:prstGeom>
          <a:solidFill>
            <a:srgbClr val="92D050"/>
          </a:solidFill>
          <a:ln>
            <a:noFill/>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a:ln>
                <a:noFill/>
              </a:ln>
              <a:solidFill>
                <a:srgbClr val="0F5494"/>
              </a:solidFill>
              <a:effectLst/>
              <a:latin typeface="Verdana" panose="020B0604030504040204" pitchFamily="34" charset="0"/>
            </a:endParaRPr>
          </a:p>
        </p:txBody>
      </p:sp>
      <p:sp>
        <p:nvSpPr>
          <p:cNvPr id="5" name="Textfeld 4"/>
          <p:cNvSpPr txBox="1"/>
          <p:nvPr/>
        </p:nvSpPr>
        <p:spPr>
          <a:xfrm>
            <a:off x="5760720" y="5737860"/>
            <a:ext cx="3131760" cy="646331"/>
          </a:xfrm>
          <a:prstGeom prst="rect">
            <a:avLst/>
          </a:prstGeom>
          <a:noFill/>
        </p:spPr>
        <p:txBody>
          <a:bodyPr wrap="square" rtlCol="0">
            <a:spAutoFit/>
          </a:bodyPr>
          <a:lstStyle/>
          <a:p>
            <a:r>
              <a:rPr lang="en-GB" sz="1800" dirty="0"/>
              <a:t>An opportunity for developing markets</a:t>
            </a:r>
          </a:p>
        </p:txBody>
      </p:sp>
    </p:spTree>
    <p:extLst>
      <p:ext uri="{BB962C8B-B14F-4D97-AF65-F5344CB8AC3E}">
        <p14:creationId xmlns:p14="http://schemas.microsoft.com/office/powerpoint/2010/main" val="543048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15565-052E-470D-BA29-AE319B69D0A9}"/>
              </a:ext>
            </a:extLst>
          </p:cNvPr>
          <p:cNvSpPr>
            <a:spLocks noGrp="1"/>
          </p:cNvSpPr>
          <p:nvPr>
            <p:ph type="title"/>
          </p:nvPr>
        </p:nvSpPr>
        <p:spPr>
          <a:xfrm>
            <a:off x="395288" y="1339850"/>
            <a:ext cx="8569200" cy="936625"/>
          </a:xfrm>
        </p:spPr>
        <p:txBody>
          <a:bodyPr/>
          <a:lstStyle/>
          <a:p>
            <a:r>
              <a:rPr lang="de-DE" dirty="0"/>
              <a:t>Data </a:t>
            </a:r>
            <a:r>
              <a:rPr lang="de-DE" dirty="0" err="1"/>
              <a:t>from</a:t>
            </a:r>
            <a:r>
              <a:rPr lang="de-DE" dirty="0"/>
              <a:t> different </a:t>
            </a:r>
            <a:r>
              <a:rPr lang="de-DE" dirty="0" err="1"/>
              <a:t>perspectives</a:t>
            </a:r>
            <a:br>
              <a:rPr lang="de-DE" dirty="0"/>
            </a:br>
            <a:r>
              <a:rPr lang="de-DE" sz="2400" b="0" dirty="0"/>
              <a:t>Business </a:t>
            </a:r>
            <a:r>
              <a:rPr lang="de-DE" sz="2400" b="0" dirty="0" err="1"/>
              <a:t>and</a:t>
            </a:r>
            <a:r>
              <a:rPr lang="de-DE" sz="2400" b="0" dirty="0"/>
              <a:t> </a:t>
            </a:r>
            <a:r>
              <a:rPr lang="de-DE" sz="2400" b="0" dirty="0" err="1"/>
              <a:t>data</a:t>
            </a:r>
            <a:endParaRPr lang="de-DE" sz="2400" b="0" dirty="0"/>
          </a:p>
        </p:txBody>
      </p:sp>
      <p:grpSp>
        <p:nvGrpSpPr>
          <p:cNvPr id="17" name="Gruppierung 16"/>
          <p:cNvGrpSpPr/>
          <p:nvPr/>
        </p:nvGrpSpPr>
        <p:grpSpPr>
          <a:xfrm>
            <a:off x="7509544" y="1745774"/>
            <a:ext cx="1454944" cy="1061401"/>
            <a:chOff x="6598194" y="3321149"/>
            <a:chExt cx="1454944" cy="1061401"/>
          </a:xfrm>
        </p:grpSpPr>
        <p:pic>
          <p:nvPicPr>
            <p:cNvPr id="18" name="Bild 17"/>
            <p:cNvPicPr>
              <a:picLocks noChangeAspect="1"/>
            </p:cNvPicPr>
            <p:nvPr/>
          </p:nvPicPr>
          <p:blipFill>
            <a:blip r:embed="rId3"/>
            <a:stretch>
              <a:fillRect/>
            </a:stretch>
          </p:blipFill>
          <p:spPr>
            <a:xfrm>
              <a:off x="6999405" y="3321149"/>
              <a:ext cx="1053733" cy="908724"/>
            </a:xfrm>
            <a:prstGeom prst="rect">
              <a:avLst/>
            </a:prstGeom>
          </p:spPr>
        </p:pic>
        <p:pic>
          <p:nvPicPr>
            <p:cNvPr id="19" name="Picture 4">
              <a:extLst>
                <a:ext uri="{FF2B5EF4-FFF2-40B4-BE49-F238E27FC236}">
                  <a16:creationId xmlns:a16="http://schemas.microsoft.com/office/drawing/2014/main" id="{1FA3B72D-E45C-499F-8D58-BBA633D00A1C}"/>
                </a:ext>
              </a:extLst>
            </p:cNvPr>
            <p:cNvPicPr>
              <a:picLocks noChangeAspect="1"/>
            </p:cNvPicPr>
            <p:nvPr/>
          </p:nvPicPr>
          <p:blipFill>
            <a:blip r:embed="rId4">
              <a:alphaModFix amt="50000"/>
            </a:blip>
            <a:stretch>
              <a:fillRect/>
            </a:stretch>
          </p:blipFill>
          <p:spPr>
            <a:xfrm>
              <a:off x="6598194" y="3713932"/>
              <a:ext cx="668618" cy="668618"/>
            </a:xfrm>
            <a:prstGeom prst="rect">
              <a:avLst/>
            </a:prstGeom>
          </p:spPr>
        </p:pic>
      </p:grpSp>
      <p:sp>
        <p:nvSpPr>
          <p:cNvPr id="20" name="Textfeld 19"/>
          <p:cNvSpPr txBox="1"/>
          <p:nvPr/>
        </p:nvSpPr>
        <p:spPr>
          <a:xfrm>
            <a:off x="2916352" y="2822185"/>
            <a:ext cx="4994403" cy="4801314"/>
          </a:xfrm>
          <a:prstGeom prst="rect">
            <a:avLst/>
          </a:prstGeom>
          <a:noFill/>
        </p:spPr>
        <p:txBody>
          <a:bodyPr wrap="square" rtlCol="0">
            <a:spAutoFit/>
          </a:bodyPr>
          <a:lstStyle/>
          <a:p>
            <a:pPr marL="171450" indent="-171450">
              <a:buFont typeface="Arial" charset="0"/>
              <a:buChar char="•"/>
            </a:pPr>
            <a:r>
              <a:rPr lang="en-GB" sz="1800" b="1" dirty="0"/>
              <a:t>Exclusive ownership </a:t>
            </a:r>
            <a:r>
              <a:rPr lang="en-GB" sz="1800" dirty="0"/>
              <a:t>of data brings risks for open access and privacy</a:t>
            </a:r>
          </a:p>
          <a:p>
            <a:pPr marL="171450" indent="-171450">
              <a:buFont typeface="Arial" charset="0"/>
              <a:buChar char="•"/>
            </a:pPr>
            <a:endParaRPr lang="en-GB" sz="1800" dirty="0"/>
          </a:p>
          <a:p>
            <a:pPr marL="171450" indent="-171450">
              <a:buFont typeface="Arial" charset="0"/>
              <a:buChar char="•"/>
            </a:pPr>
            <a:r>
              <a:rPr lang="en-GB" sz="1800" b="1" dirty="0"/>
              <a:t>Market concentration </a:t>
            </a:r>
            <a:r>
              <a:rPr lang="en-GB" sz="1800" dirty="0"/>
              <a:t>of major digital firms and anti-competitive behaviour can accentuate polarization and can prevent competitors from reaping benefits</a:t>
            </a:r>
          </a:p>
          <a:p>
            <a:pPr marL="171450" indent="-171450">
              <a:buFont typeface="Arial" charset="0"/>
              <a:buChar char="•"/>
            </a:pPr>
            <a:endParaRPr lang="en-GB" sz="1800" dirty="0"/>
          </a:p>
          <a:p>
            <a:pPr marL="171450" indent="-171450">
              <a:buFont typeface="Arial" charset="0"/>
              <a:buChar char="•"/>
            </a:pPr>
            <a:r>
              <a:rPr lang="en-GB" sz="1800" dirty="0"/>
              <a:t>Data itself becomes a </a:t>
            </a:r>
            <a:r>
              <a:rPr lang="en-GB" sz="1800" b="1" dirty="0"/>
              <a:t>profitable target </a:t>
            </a:r>
          </a:p>
          <a:p>
            <a:pPr marL="171450" indent="-171450">
              <a:buFont typeface="Arial" charset="0"/>
              <a:buChar char="•"/>
            </a:pPr>
            <a:endParaRPr lang="en-GB" sz="1800" b="1" dirty="0"/>
          </a:p>
          <a:p>
            <a:pPr marL="171450" indent="-171450">
              <a:buFont typeface="Arial" charset="0"/>
              <a:buChar char="•"/>
            </a:pPr>
            <a:endParaRPr lang="en-GB" sz="1800" b="1" dirty="0"/>
          </a:p>
          <a:p>
            <a:pPr marL="171450" indent="-171450">
              <a:buFont typeface="Arial" charset="0"/>
              <a:buChar char="•"/>
            </a:pPr>
            <a:endParaRPr lang="en-GB" sz="1800" b="1" dirty="0"/>
          </a:p>
          <a:p>
            <a:pPr marL="171450" indent="-171450">
              <a:buFont typeface="Arial" charset="0"/>
              <a:buChar char="•"/>
            </a:pPr>
            <a:endParaRPr lang="en-GB" sz="1800" b="1" dirty="0"/>
          </a:p>
          <a:p>
            <a:pPr marL="171450" indent="-171450">
              <a:buFont typeface="Arial" charset="0"/>
              <a:buChar char="•"/>
            </a:pPr>
            <a:endParaRPr lang="en-GB" sz="1800" dirty="0"/>
          </a:p>
          <a:p>
            <a:pPr marL="171450" indent="-171450">
              <a:buFont typeface="Arial" charset="0"/>
              <a:buChar char="•"/>
            </a:pPr>
            <a:endParaRPr lang="en-GB" sz="1800" dirty="0"/>
          </a:p>
        </p:txBody>
      </p:sp>
      <p:pic>
        <p:nvPicPr>
          <p:cNvPr id="21" name="Picture 4">
            <a:extLst>
              <a:ext uri="{FF2B5EF4-FFF2-40B4-BE49-F238E27FC236}">
                <a16:creationId xmlns:a16="http://schemas.microsoft.com/office/drawing/2014/main" id="{1FA3B72D-E45C-499F-8D58-BBA633D00A1C}"/>
              </a:ext>
            </a:extLst>
          </p:cNvPr>
          <p:cNvPicPr>
            <a:picLocks noChangeAspect="1"/>
          </p:cNvPicPr>
          <p:nvPr/>
        </p:nvPicPr>
        <p:blipFill>
          <a:blip r:embed="rId4">
            <a:alphaModFix amt="50000"/>
          </a:blip>
          <a:stretch>
            <a:fillRect/>
          </a:stretch>
        </p:blipFill>
        <p:spPr>
          <a:xfrm>
            <a:off x="366710" y="3985216"/>
            <a:ext cx="668618" cy="668618"/>
          </a:xfrm>
          <a:prstGeom prst="rect">
            <a:avLst/>
          </a:prstGeom>
        </p:spPr>
      </p:pic>
      <p:pic>
        <p:nvPicPr>
          <p:cNvPr id="22" name="Picture 4">
            <a:extLst>
              <a:ext uri="{FF2B5EF4-FFF2-40B4-BE49-F238E27FC236}">
                <a16:creationId xmlns:a16="http://schemas.microsoft.com/office/drawing/2014/main" id="{1FA3B72D-E45C-499F-8D58-BBA633D00A1C}"/>
              </a:ext>
            </a:extLst>
          </p:cNvPr>
          <p:cNvPicPr>
            <a:picLocks noChangeAspect="1"/>
          </p:cNvPicPr>
          <p:nvPr/>
        </p:nvPicPr>
        <p:blipFill>
          <a:blip r:embed="rId4">
            <a:alphaModFix amt="50000"/>
          </a:blip>
          <a:stretch>
            <a:fillRect/>
          </a:stretch>
        </p:blipFill>
        <p:spPr>
          <a:xfrm>
            <a:off x="865998" y="3987954"/>
            <a:ext cx="668618" cy="668618"/>
          </a:xfrm>
          <a:prstGeom prst="rect">
            <a:avLst/>
          </a:prstGeom>
        </p:spPr>
      </p:pic>
      <p:pic>
        <p:nvPicPr>
          <p:cNvPr id="23" name="Picture 4">
            <a:extLst>
              <a:ext uri="{FF2B5EF4-FFF2-40B4-BE49-F238E27FC236}">
                <a16:creationId xmlns:a16="http://schemas.microsoft.com/office/drawing/2014/main" id="{1FA3B72D-E45C-499F-8D58-BBA633D00A1C}"/>
              </a:ext>
            </a:extLst>
          </p:cNvPr>
          <p:cNvPicPr>
            <a:picLocks noChangeAspect="1"/>
          </p:cNvPicPr>
          <p:nvPr/>
        </p:nvPicPr>
        <p:blipFill>
          <a:blip r:embed="rId4">
            <a:alphaModFix amt="50000"/>
          </a:blip>
          <a:stretch>
            <a:fillRect/>
          </a:stretch>
        </p:blipFill>
        <p:spPr>
          <a:xfrm>
            <a:off x="197380" y="3315229"/>
            <a:ext cx="668618" cy="668618"/>
          </a:xfrm>
          <a:prstGeom prst="rect">
            <a:avLst/>
          </a:prstGeom>
        </p:spPr>
      </p:pic>
      <p:pic>
        <p:nvPicPr>
          <p:cNvPr id="24" name="Picture 4">
            <a:extLst>
              <a:ext uri="{FF2B5EF4-FFF2-40B4-BE49-F238E27FC236}">
                <a16:creationId xmlns:a16="http://schemas.microsoft.com/office/drawing/2014/main" id="{1FA3B72D-E45C-499F-8D58-BBA633D00A1C}"/>
              </a:ext>
            </a:extLst>
          </p:cNvPr>
          <p:cNvPicPr>
            <a:picLocks noChangeAspect="1"/>
          </p:cNvPicPr>
          <p:nvPr/>
        </p:nvPicPr>
        <p:blipFill>
          <a:blip r:embed="rId4">
            <a:alphaModFix amt="50000"/>
          </a:blip>
          <a:stretch>
            <a:fillRect/>
          </a:stretch>
        </p:blipFill>
        <p:spPr>
          <a:xfrm>
            <a:off x="710790" y="3462771"/>
            <a:ext cx="668618" cy="668618"/>
          </a:xfrm>
          <a:prstGeom prst="rect">
            <a:avLst/>
          </a:prstGeom>
        </p:spPr>
      </p:pic>
      <p:pic>
        <p:nvPicPr>
          <p:cNvPr id="25" name="Picture 4">
            <a:extLst>
              <a:ext uri="{FF2B5EF4-FFF2-40B4-BE49-F238E27FC236}">
                <a16:creationId xmlns:a16="http://schemas.microsoft.com/office/drawing/2014/main" id="{1FA3B72D-E45C-499F-8D58-BBA633D00A1C}"/>
              </a:ext>
            </a:extLst>
          </p:cNvPr>
          <p:cNvPicPr>
            <a:picLocks noChangeAspect="1"/>
          </p:cNvPicPr>
          <p:nvPr/>
        </p:nvPicPr>
        <p:blipFill>
          <a:blip r:embed="rId4">
            <a:alphaModFix amt="50000"/>
          </a:blip>
          <a:stretch>
            <a:fillRect/>
          </a:stretch>
        </p:blipFill>
        <p:spPr>
          <a:xfrm>
            <a:off x="555582" y="2907149"/>
            <a:ext cx="668618" cy="668618"/>
          </a:xfrm>
          <a:prstGeom prst="rect">
            <a:avLst/>
          </a:prstGeom>
        </p:spPr>
      </p:pic>
      <p:pic>
        <p:nvPicPr>
          <p:cNvPr id="26" name="Picture 4">
            <a:extLst>
              <a:ext uri="{FF2B5EF4-FFF2-40B4-BE49-F238E27FC236}">
                <a16:creationId xmlns:a16="http://schemas.microsoft.com/office/drawing/2014/main" id="{1FA3B72D-E45C-499F-8D58-BBA633D00A1C}"/>
              </a:ext>
            </a:extLst>
          </p:cNvPr>
          <p:cNvPicPr>
            <a:picLocks noChangeAspect="1"/>
          </p:cNvPicPr>
          <p:nvPr/>
        </p:nvPicPr>
        <p:blipFill>
          <a:blip r:embed="rId4">
            <a:alphaModFix amt="50000"/>
          </a:blip>
          <a:stretch>
            <a:fillRect/>
          </a:stretch>
        </p:blipFill>
        <p:spPr>
          <a:xfrm>
            <a:off x="1280621" y="4078671"/>
            <a:ext cx="668618" cy="668618"/>
          </a:xfrm>
          <a:prstGeom prst="rect">
            <a:avLst/>
          </a:prstGeom>
        </p:spPr>
      </p:pic>
      <p:pic>
        <p:nvPicPr>
          <p:cNvPr id="27" name="Picture 4">
            <a:extLst>
              <a:ext uri="{FF2B5EF4-FFF2-40B4-BE49-F238E27FC236}">
                <a16:creationId xmlns:a16="http://schemas.microsoft.com/office/drawing/2014/main" id="{1FA3B72D-E45C-499F-8D58-BBA633D00A1C}"/>
              </a:ext>
            </a:extLst>
          </p:cNvPr>
          <p:cNvPicPr>
            <a:picLocks noChangeAspect="1"/>
          </p:cNvPicPr>
          <p:nvPr/>
        </p:nvPicPr>
        <p:blipFill>
          <a:blip r:embed="rId4">
            <a:alphaModFix amt="50000"/>
          </a:blip>
          <a:stretch>
            <a:fillRect/>
          </a:stretch>
        </p:blipFill>
        <p:spPr>
          <a:xfrm>
            <a:off x="1544387" y="3648162"/>
            <a:ext cx="668618" cy="668618"/>
          </a:xfrm>
          <a:prstGeom prst="rect">
            <a:avLst/>
          </a:prstGeom>
        </p:spPr>
      </p:pic>
      <p:pic>
        <p:nvPicPr>
          <p:cNvPr id="28" name="Picture 4">
            <a:extLst>
              <a:ext uri="{FF2B5EF4-FFF2-40B4-BE49-F238E27FC236}">
                <a16:creationId xmlns:a16="http://schemas.microsoft.com/office/drawing/2014/main" id="{1FA3B72D-E45C-499F-8D58-BBA633D00A1C}"/>
              </a:ext>
            </a:extLst>
          </p:cNvPr>
          <p:cNvPicPr>
            <a:picLocks noChangeAspect="1"/>
          </p:cNvPicPr>
          <p:nvPr/>
        </p:nvPicPr>
        <p:blipFill>
          <a:blip r:embed="rId4">
            <a:alphaModFix amt="50000"/>
          </a:blip>
          <a:stretch>
            <a:fillRect/>
          </a:stretch>
        </p:blipFill>
        <p:spPr>
          <a:xfrm>
            <a:off x="1723488" y="3201197"/>
            <a:ext cx="668618" cy="668618"/>
          </a:xfrm>
          <a:prstGeom prst="rect">
            <a:avLst/>
          </a:prstGeom>
        </p:spPr>
      </p:pic>
      <p:pic>
        <p:nvPicPr>
          <p:cNvPr id="29" name="Picture 4">
            <a:extLst>
              <a:ext uri="{FF2B5EF4-FFF2-40B4-BE49-F238E27FC236}">
                <a16:creationId xmlns:a16="http://schemas.microsoft.com/office/drawing/2014/main" id="{1FA3B72D-E45C-499F-8D58-BBA633D00A1C}"/>
              </a:ext>
            </a:extLst>
          </p:cNvPr>
          <p:cNvPicPr>
            <a:picLocks noChangeAspect="1"/>
          </p:cNvPicPr>
          <p:nvPr/>
        </p:nvPicPr>
        <p:blipFill>
          <a:blip r:embed="rId4">
            <a:alphaModFix amt="50000"/>
          </a:blip>
          <a:stretch>
            <a:fillRect/>
          </a:stretch>
        </p:blipFill>
        <p:spPr>
          <a:xfrm>
            <a:off x="1111291" y="3501305"/>
            <a:ext cx="668618" cy="668618"/>
          </a:xfrm>
          <a:prstGeom prst="rect">
            <a:avLst/>
          </a:prstGeom>
        </p:spPr>
      </p:pic>
      <p:pic>
        <p:nvPicPr>
          <p:cNvPr id="5" name="Bild 4"/>
          <p:cNvPicPr>
            <a:picLocks noChangeAspect="1"/>
          </p:cNvPicPr>
          <p:nvPr/>
        </p:nvPicPr>
        <p:blipFill>
          <a:blip r:embed="rId5"/>
          <a:stretch>
            <a:fillRect/>
          </a:stretch>
        </p:blipFill>
        <p:spPr>
          <a:xfrm>
            <a:off x="1117555" y="2334126"/>
            <a:ext cx="596900" cy="1549400"/>
          </a:xfrm>
          <a:prstGeom prst="rect">
            <a:avLst/>
          </a:prstGeom>
        </p:spPr>
      </p:pic>
      <p:pic>
        <p:nvPicPr>
          <p:cNvPr id="30" name="Bild 29"/>
          <p:cNvPicPr>
            <a:picLocks noChangeAspect="1"/>
          </p:cNvPicPr>
          <p:nvPr/>
        </p:nvPicPr>
        <p:blipFill>
          <a:blip r:embed="rId6"/>
          <a:stretch>
            <a:fillRect/>
          </a:stretch>
        </p:blipFill>
        <p:spPr>
          <a:xfrm rot="2020273">
            <a:off x="17838" y="2920265"/>
            <a:ext cx="1182469" cy="490292"/>
          </a:xfrm>
          <a:prstGeom prst="rect">
            <a:avLst/>
          </a:prstGeom>
        </p:spPr>
      </p:pic>
      <p:pic>
        <p:nvPicPr>
          <p:cNvPr id="31" name="Bild 30"/>
          <p:cNvPicPr>
            <a:picLocks noChangeAspect="1"/>
          </p:cNvPicPr>
          <p:nvPr/>
        </p:nvPicPr>
        <p:blipFill>
          <a:blip r:embed="rId6"/>
          <a:stretch>
            <a:fillRect/>
          </a:stretch>
        </p:blipFill>
        <p:spPr>
          <a:xfrm rot="19794247">
            <a:off x="1669486" y="3585654"/>
            <a:ext cx="1213886" cy="503319"/>
          </a:xfrm>
          <a:prstGeom prst="rect">
            <a:avLst/>
          </a:prstGeom>
        </p:spPr>
      </p:pic>
      <p:pic>
        <p:nvPicPr>
          <p:cNvPr id="32" name="Bild 31"/>
          <p:cNvPicPr>
            <a:picLocks noChangeAspect="1"/>
          </p:cNvPicPr>
          <p:nvPr/>
        </p:nvPicPr>
        <p:blipFill>
          <a:blip r:embed="rId5"/>
          <a:stretch>
            <a:fillRect/>
          </a:stretch>
        </p:blipFill>
        <p:spPr>
          <a:xfrm>
            <a:off x="8139171" y="5084343"/>
            <a:ext cx="596900" cy="1549400"/>
          </a:xfrm>
          <a:prstGeom prst="rect">
            <a:avLst/>
          </a:prstGeom>
        </p:spPr>
      </p:pic>
    </p:spTree>
    <p:extLst>
      <p:ext uri="{BB962C8B-B14F-4D97-AF65-F5344CB8AC3E}">
        <p14:creationId xmlns:p14="http://schemas.microsoft.com/office/powerpoint/2010/main" val="5382477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26654-B20F-402E-A3F5-B5BABF2D5BB9}"/>
              </a:ext>
            </a:extLst>
          </p:cNvPr>
          <p:cNvSpPr>
            <a:spLocks noGrp="1"/>
          </p:cNvSpPr>
          <p:nvPr>
            <p:ph type="title"/>
          </p:nvPr>
        </p:nvSpPr>
        <p:spPr>
          <a:xfrm>
            <a:off x="457200" y="1525031"/>
            <a:ext cx="8023860" cy="936625"/>
          </a:xfrm>
        </p:spPr>
        <p:txBody>
          <a:bodyPr/>
          <a:lstStyle/>
          <a:p>
            <a:r>
              <a:rPr lang="de-DE" dirty="0"/>
              <a:t>Data </a:t>
            </a:r>
            <a:r>
              <a:rPr lang="de-DE" dirty="0" err="1"/>
              <a:t>from</a:t>
            </a:r>
            <a:r>
              <a:rPr lang="de-DE" dirty="0"/>
              <a:t> different </a:t>
            </a:r>
            <a:r>
              <a:rPr lang="de-DE" dirty="0" err="1"/>
              <a:t>perspectives</a:t>
            </a:r>
            <a:br>
              <a:rPr lang="en-GB" dirty="0"/>
            </a:br>
            <a:r>
              <a:rPr lang="en-GB" sz="2400" b="0" dirty="0"/>
              <a:t>Governments and data</a:t>
            </a:r>
            <a:br>
              <a:rPr lang="en-GB" sz="2400" b="0" dirty="0"/>
            </a:br>
            <a:r>
              <a:rPr lang="en-GB" sz="2400" b="0" dirty="0"/>
              <a:t> </a:t>
            </a:r>
            <a:endParaRPr lang="en-GB" sz="2400" b="0" dirty="0">
              <a:ea typeface="Verdana"/>
              <a:cs typeface="Verdana"/>
            </a:endParaRPr>
          </a:p>
        </p:txBody>
      </p:sp>
      <p:pic>
        <p:nvPicPr>
          <p:cNvPr id="4" name="Bild 3"/>
          <p:cNvPicPr>
            <a:picLocks noChangeAspect="1"/>
          </p:cNvPicPr>
          <p:nvPr/>
        </p:nvPicPr>
        <p:blipFill>
          <a:blip r:embed="rId3"/>
          <a:stretch>
            <a:fillRect/>
          </a:stretch>
        </p:blipFill>
        <p:spPr>
          <a:xfrm>
            <a:off x="1053342" y="2648898"/>
            <a:ext cx="7037316" cy="3153564"/>
          </a:xfrm>
          <a:prstGeom prst="rect">
            <a:avLst/>
          </a:prstGeom>
        </p:spPr>
      </p:pic>
      <p:sp>
        <p:nvSpPr>
          <p:cNvPr id="13" name="Textfeld 12"/>
          <p:cNvSpPr txBox="1"/>
          <p:nvPr/>
        </p:nvSpPr>
        <p:spPr>
          <a:xfrm>
            <a:off x="7825475" y="6459412"/>
            <a:ext cx="1440160" cy="415498"/>
          </a:xfrm>
          <a:prstGeom prst="rect">
            <a:avLst/>
          </a:prstGeom>
          <a:noFill/>
        </p:spPr>
        <p:txBody>
          <a:bodyPr wrap="square" rtlCol="0">
            <a:spAutoFit/>
          </a:bodyPr>
          <a:lstStyle/>
          <a:p>
            <a:r>
              <a:rPr lang="en-GB" sz="1050" dirty="0"/>
              <a:t>Source: European Data Portal </a:t>
            </a:r>
          </a:p>
        </p:txBody>
      </p:sp>
      <p:sp>
        <p:nvSpPr>
          <p:cNvPr id="3" name="Rechteck 2"/>
          <p:cNvSpPr/>
          <p:nvPr/>
        </p:nvSpPr>
        <p:spPr>
          <a:xfrm>
            <a:off x="1714500" y="5813081"/>
            <a:ext cx="6376158" cy="646331"/>
          </a:xfrm>
          <a:prstGeom prst="rect">
            <a:avLst/>
          </a:prstGeom>
        </p:spPr>
        <p:txBody>
          <a:bodyPr wrap="square">
            <a:spAutoFit/>
          </a:bodyPr>
          <a:lstStyle/>
          <a:p>
            <a:pPr algn="ctr"/>
            <a:r>
              <a:rPr lang="en-GB" sz="1800" b="1" dirty="0">
                <a:latin typeface="+mj-lt"/>
                <a:ea typeface="+mj-ea"/>
                <a:cs typeface="+mj-cs"/>
              </a:rPr>
              <a:t>=&gt; Governments have the opportunity to become more “data driven” at all levels</a:t>
            </a:r>
          </a:p>
        </p:txBody>
      </p:sp>
      <p:grpSp>
        <p:nvGrpSpPr>
          <p:cNvPr id="6" name="Gruppierung 5"/>
          <p:cNvGrpSpPr/>
          <p:nvPr/>
        </p:nvGrpSpPr>
        <p:grpSpPr>
          <a:xfrm>
            <a:off x="7132038" y="1973197"/>
            <a:ext cx="1917240" cy="1351401"/>
            <a:chOff x="7164288" y="1094208"/>
            <a:chExt cx="1917240" cy="1351401"/>
          </a:xfrm>
        </p:grpSpPr>
        <p:grpSp>
          <p:nvGrpSpPr>
            <p:cNvPr id="7" name="Gruppierung 6"/>
            <p:cNvGrpSpPr/>
            <p:nvPr/>
          </p:nvGrpSpPr>
          <p:grpSpPr>
            <a:xfrm>
              <a:off x="7164288" y="1094208"/>
              <a:ext cx="1618704" cy="1290217"/>
              <a:chOff x="794727" y="3092333"/>
              <a:chExt cx="1618704" cy="1290217"/>
            </a:xfrm>
          </p:grpSpPr>
          <p:pic>
            <p:nvPicPr>
              <p:cNvPr id="10" name="Bild 9"/>
              <p:cNvPicPr>
                <a:picLocks noChangeAspect="1"/>
              </p:cNvPicPr>
              <p:nvPr/>
            </p:nvPicPr>
            <p:blipFill>
              <a:blip r:embed="rId4"/>
              <a:stretch>
                <a:fillRect/>
              </a:stretch>
            </p:blipFill>
            <p:spPr>
              <a:xfrm>
                <a:off x="1221451" y="3092333"/>
                <a:ext cx="1191980" cy="1123867"/>
              </a:xfrm>
              <a:prstGeom prst="rect">
                <a:avLst/>
              </a:prstGeom>
            </p:spPr>
          </p:pic>
          <p:pic>
            <p:nvPicPr>
              <p:cNvPr id="11" name="Picture 4">
                <a:extLst>
                  <a:ext uri="{FF2B5EF4-FFF2-40B4-BE49-F238E27FC236}">
                    <a16:creationId xmlns:a16="http://schemas.microsoft.com/office/drawing/2014/main" id="{1FA3B72D-E45C-499F-8D58-BBA633D00A1C}"/>
                  </a:ext>
                </a:extLst>
              </p:cNvPr>
              <p:cNvPicPr>
                <a:picLocks noChangeAspect="1"/>
              </p:cNvPicPr>
              <p:nvPr/>
            </p:nvPicPr>
            <p:blipFill>
              <a:blip r:embed="rId5">
                <a:alphaModFix amt="50000"/>
              </a:blip>
              <a:stretch>
                <a:fillRect/>
              </a:stretch>
            </p:blipFill>
            <p:spPr>
              <a:xfrm>
                <a:off x="794727" y="3713932"/>
                <a:ext cx="668618" cy="668618"/>
              </a:xfrm>
              <a:prstGeom prst="rect">
                <a:avLst/>
              </a:prstGeom>
            </p:spPr>
          </p:pic>
        </p:grpSp>
        <p:pic>
          <p:nvPicPr>
            <p:cNvPr id="8" name="Picture 2" descr="ildergebnis für lupe icon"/>
            <p:cNvPicPr>
              <a:picLocks noChangeAspect="1" noChangeArrowheads="1"/>
            </p:cNvPicPr>
            <p:nvPr/>
          </p:nvPicPr>
          <p:blipFill>
            <a:blip r:embed="rId6">
              <a:alphaModFix amt="20000"/>
              <a:extLst>
                <a:ext uri="{28A0092B-C50C-407E-A947-70E740481C1C}">
                  <a14:useLocalDpi xmlns:a14="http://schemas.microsoft.com/office/drawing/2010/main" val="0"/>
                </a:ext>
              </a:extLst>
            </a:blip>
            <a:srcRect/>
            <a:stretch>
              <a:fillRect/>
            </a:stretch>
          </p:blipFill>
          <p:spPr bwMode="auto">
            <a:xfrm>
              <a:off x="7825475" y="1170715"/>
              <a:ext cx="1256053" cy="127489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02265051"/>
      </p:ext>
    </p:extLst>
  </p:cSld>
  <p:clrMapOvr>
    <a:masterClrMapping/>
  </p:clrMapOvr>
</p:sld>
</file>

<file path=ppt/theme/theme1.xml><?xml version="1.0" encoding="utf-8"?>
<a:theme xmlns:a="http://schemas.openxmlformats.org/drawingml/2006/main" name="Slide_Master">
  <a:themeElements>
    <a:clrScheme name="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lide_Master">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altLang="de-DE" sz="1200" b="0" i="0" u="none" strike="noStrike" cap="none" normalizeH="0" baseline="0" smtClean="0">
            <a:ln>
              <a:noFill/>
            </a:ln>
            <a:solidFill>
              <a:srgbClr val="0F5494"/>
            </a:solidFill>
            <a:effectLst/>
            <a:latin typeface="Verdana" panose="020B060403050404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altLang="de-DE" sz="1200" b="0" i="0" u="none" strike="noStrike" cap="none" normalizeH="0" baseline="0" smtClean="0">
            <a:ln>
              <a:noFill/>
            </a:ln>
            <a:solidFill>
              <a:srgbClr val="0F5494"/>
            </a:solidFill>
            <a:effectLst/>
            <a:latin typeface="Verdana" panose="020B0604030504040204" pitchFamily="34" charset="0"/>
          </a:defRPr>
        </a:defPPr>
      </a:lstStyle>
    </a:lnDef>
  </a:objectDefaults>
  <a:extraClrSchemeLst>
    <a:extraClrScheme>
      <a:clrScheme name="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ide_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ide_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ide_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ide_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ide_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ide_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ide_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ide_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ide_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ide_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ide_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3473</Words>
  <Application>Microsoft Macintosh PowerPoint</Application>
  <PresentationFormat>Bildschirmpräsentation (4:3)</PresentationFormat>
  <Paragraphs>303</Paragraphs>
  <Slides>16</Slides>
  <Notes>16</Notes>
  <HiddenSlides>1</HiddenSlides>
  <MMClips>1</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16</vt:i4>
      </vt:variant>
    </vt:vector>
  </HeadingPairs>
  <TitlesOfParts>
    <vt:vector size="22" baseType="lpstr">
      <vt:lpstr>Arial</vt:lpstr>
      <vt:lpstr>Calibri</vt:lpstr>
      <vt:lpstr>Symbol</vt:lpstr>
      <vt:lpstr>Verdana</vt:lpstr>
      <vt:lpstr>Wingdings</vt:lpstr>
      <vt:lpstr>Slide_Master</vt:lpstr>
      <vt:lpstr>Introduction to the dimensions of digitalisation </vt:lpstr>
      <vt:lpstr>Agenda</vt:lpstr>
      <vt:lpstr>PowerPoint-Präsentation</vt:lpstr>
      <vt:lpstr>Data from different perspectives Individuals and data</vt:lpstr>
      <vt:lpstr>Data from different perspectives Individuals and data</vt:lpstr>
      <vt:lpstr>PowerPoint-Präsentation</vt:lpstr>
      <vt:lpstr>Data from different perspectives Businesses and data</vt:lpstr>
      <vt:lpstr>Data from different perspectives Business and data</vt:lpstr>
      <vt:lpstr>Data from different perspectives Governments and data  </vt:lpstr>
      <vt:lpstr>Data from different perspectives Governments and data    </vt:lpstr>
      <vt:lpstr>Data from different perspectives Example: Kenyan Open Data Initiative </vt:lpstr>
      <vt:lpstr>Data for Development Unleashing the power of data- driven development for developing countries </vt:lpstr>
      <vt:lpstr>Data for Development Examples of innotive data use (UN Global Pulse)</vt:lpstr>
      <vt:lpstr>Data for Development Discussion: Misuse or missed use? </vt:lpstr>
      <vt:lpstr>Dealing with Data Helpful Guidance for Policymakers </vt:lpstr>
      <vt:lpstr>Example: Data Innovation for Sustainable Development </vt:lpstr>
    </vt:vector>
  </TitlesOfParts>
  <Company>European Commission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turneem</dc:creator>
  <cp:lastModifiedBy>Michael Lehmann</cp:lastModifiedBy>
  <cp:revision>881</cp:revision>
  <dcterms:created xsi:type="dcterms:W3CDTF">2011-10-28T10:25:18Z</dcterms:created>
  <dcterms:modified xsi:type="dcterms:W3CDTF">2019-07-12T11:25:36Z</dcterms:modified>
</cp:coreProperties>
</file>