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31" r:id="rId3"/>
    <p:sldId id="322" r:id="rId4"/>
    <p:sldId id="343" r:id="rId5"/>
    <p:sldId id="285" r:id="rId6"/>
    <p:sldId id="345" r:id="rId7"/>
    <p:sldId id="346" r:id="rId8"/>
    <p:sldId id="289" r:id="rId9"/>
    <p:sldId id="332" r:id="rId10"/>
    <p:sldId id="344" r:id="rId11"/>
    <p:sldId id="370" r:id="rId12"/>
    <p:sldId id="371" r:id="rId13"/>
    <p:sldId id="372" r:id="rId14"/>
    <p:sldId id="373" r:id="rId15"/>
    <p:sldId id="352" r:id="rId16"/>
  </p:sldIdLst>
  <p:sldSz cx="9144000" cy="6858000" type="screen4x3"/>
  <p:notesSz cx="6858000" cy="2162175"/>
  <p:defaultTextStyle>
    <a:defPPr>
      <a:defRPr lang="en-GB"/>
    </a:defPPr>
    <a:lvl1pPr algn="l" rtl="0" fontAlgn="base">
      <a:spcBef>
        <a:spcPct val="0"/>
      </a:spcBef>
      <a:spcAft>
        <a:spcPct val="0"/>
      </a:spcAft>
      <a:defRPr sz="1200" kern="1200">
        <a:solidFill>
          <a:srgbClr val="0F5494"/>
        </a:solidFill>
        <a:latin typeface="Verdana" panose="020B0604030504040204" pitchFamily="34" charset="0"/>
        <a:ea typeface="+mn-ea"/>
        <a:cs typeface="+mn-cs"/>
      </a:defRPr>
    </a:lvl1pPr>
    <a:lvl2pPr marL="457200" algn="l" rtl="0" fontAlgn="base">
      <a:spcBef>
        <a:spcPct val="0"/>
      </a:spcBef>
      <a:spcAft>
        <a:spcPct val="0"/>
      </a:spcAft>
      <a:defRPr sz="1200" kern="1200">
        <a:solidFill>
          <a:srgbClr val="0F5494"/>
        </a:solidFill>
        <a:latin typeface="Verdana" panose="020B0604030504040204" pitchFamily="34" charset="0"/>
        <a:ea typeface="+mn-ea"/>
        <a:cs typeface="+mn-cs"/>
      </a:defRPr>
    </a:lvl2pPr>
    <a:lvl3pPr marL="914400" algn="l" rtl="0" fontAlgn="base">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fontAlgn="base">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fontAlgn="base">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521415D9-36F7-43E2-AB2F-B90AF26B5E84}">
      <p14:sectionLst xmlns:p14="http://schemas.microsoft.com/office/powerpoint/2010/main">
        <p14:section name="Default Section" id="{70C47E03-E68A-41FC-92DC-59DB013A3FE3}">
          <p14:sldIdLst>
            <p14:sldId id="256"/>
            <p14:sldId id="331"/>
          </p14:sldIdLst>
        </p14:section>
        <p14:section name="Deep Dive: Regulation of Data" id="{9FBDD3BF-01DB-4EFE-98B8-55919A134A69}">
          <p14:sldIdLst>
            <p14:sldId id="322"/>
            <p14:sldId id="343"/>
            <p14:sldId id="285"/>
            <p14:sldId id="345"/>
            <p14:sldId id="346"/>
            <p14:sldId id="289"/>
            <p14:sldId id="332"/>
            <p14:sldId id="344"/>
            <p14:sldId id="370"/>
            <p14:sldId id="371"/>
            <p14:sldId id="372"/>
            <p14:sldId id="373"/>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Schuetz" initials="ES" lastIdx="3" clrIdx="0"/>
  <p:cmAuthor id="2" name="Michael Lehmann" initials="M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EC1"/>
    <a:srgbClr val="9BFF37"/>
    <a:srgbClr val="FFD624"/>
    <a:srgbClr val="CEEBF9"/>
    <a:srgbClr val="A3C662"/>
    <a:srgbClr val="E872E2"/>
    <a:srgbClr val="3E6FD2"/>
    <a:srgbClr val="ADFF5B"/>
    <a:srgbClr val="D5FFAB"/>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94"/>
    <p:restoredTop sz="69340"/>
  </p:normalViewPr>
  <p:slideViewPr>
    <p:cSldViewPr snapToGrid="0">
      <p:cViewPr varScale="1">
        <p:scale>
          <a:sx n="64" d="100"/>
          <a:sy n="64" d="100"/>
        </p:scale>
        <p:origin x="65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benutzer" providerId="Windows Live" clId="Web-{9A7CFC31-F664-4ED3-9274-73579A0CE869}"/>
    <pc:docChg chg="modSld">
      <pc:chgData name="Gastbenutzer" userId="" providerId="Windows Live" clId="Web-{9A7CFC31-F664-4ED3-9274-73579A0CE869}" dt="2019-05-29T10:53:01.553" v="1" actId="20577"/>
      <pc:docMkLst>
        <pc:docMk/>
      </pc:docMkLst>
      <pc:sldChg chg="modSp">
        <pc:chgData name="Gastbenutzer" userId="" providerId="Windows Live" clId="Web-{9A7CFC31-F664-4ED3-9274-73579A0CE869}" dt="2019-05-29T10:53:01.553" v="1" actId="20577"/>
        <pc:sldMkLst>
          <pc:docMk/>
          <pc:sldMk cId="554770848" sldId="331"/>
        </pc:sldMkLst>
        <pc:spChg chg="mod">
          <ac:chgData name="Gastbenutzer" userId="" providerId="Windows Live" clId="Web-{9A7CFC31-F664-4ED3-9274-73579A0CE869}" dt="2019-05-29T10:53:01.553" v="1" actId="20577"/>
          <ac:spMkLst>
            <pc:docMk/>
            <pc:sldMk cId="554770848" sldId="331"/>
            <ac:spMk id="3" creationId="{5B49FA9B-69D1-47DD-BD05-FAE83E6DA478}"/>
          </ac:spMkLst>
        </pc:spChg>
      </pc:sldChg>
    </pc:docChg>
  </pc:docChgLst>
  <pc:docChgLst>
    <pc:chgData name="Marina Janssen" userId="ad8658ea6c3b3551" providerId="Windows Live" clId="Web-{67361C5F-A648-41E2-A154-9FD5F7A8FC4A}"/>
    <pc:docChg chg="modSld">
      <pc:chgData name="Marina Janssen" userId="ad8658ea6c3b3551" providerId="Windows Live" clId="Web-{67361C5F-A648-41E2-A154-9FD5F7A8FC4A}" dt="2019-07-11T15:26:02.284" v="15"/>
      <pc:docMkLst>
        <pc:docMk/>
      </pc:docMkLst>
      <pc:sldChg chg="modNotes">
        <pc:chgData name="Marina Janssen" userId="ad8658ea6c3b3551" providerId="Windows Live" clId="Web-{67361C5F-A648-41E2-A154-9FD5F7A8FC4A}" dt="2019-07-11T15:26:02.284" v="15"/>
        <pc:sldMkLst>
          <pc:docMk/>
          <pc:sldMk cId="3976094206" sldId="289"/>
        </pc:sldMkLst>
      </pc:sldChg>
      <pc:sldChg chg="addSp delSp modSp">
        <pc:chgData name="Marina Janssen" userId="ad8658ea6c3b3551" providerId="Windows Live" clId="Web-{67361C5F-A648-41E2-A154-9FD5F7A8FC4A}" dt="2019-07-11T15:25:45.675" v="3"/>
        <pc:sldMkLst>
          <pc:docMk/>
          <pc:sldMk cId="1436765305" sldId="346"/>
        </pc:sldMkLst>
        <pc:spChg chg="add del mod">
          <ac:chgData name="Marina Janssen" userId="ad8658ea6c3b3551" providerId="Windows Live" clId="Web-{67361C5F-A648-41E2-A154-9FD5F7A8FC4A}" dt="2019-07-11T15:25:45.675" v="3"/>
          <ac:spMkLst>
            <pc:docMk/>
            <pc:sldMk cId="1436765305" sldId="346"/>
            <ac:spMk id="2" creationId="{E3F69D0E-A408-4457-882F-928343D1581E}"/>
          </ac:spMkLst>
        </pc:spChg>
      </pc:sldChg>
    </pc:docChg>
  </pc:docChgLst>
  <pc:docChgLst>
    <pc:chgData name="Marina Janssen" userId="ad8658ea6c3b3551" providerId="Windows Live" clId="Web-{4165FDA8-95F5-4961-89FB-94D565924ECA}"/>
    <pc:docChg chg="modSld">
      <pc:chgData name="Marina Janssen" userId="ad8658ea6c3b3551" providerId="Windows Live" clId="Web-{4165FDA8-95F5-4961-89FB-94D565924ECA}" dt="2019-05-05T13:51:22.003" v="2"/>
      <pc:docMkLst>
        <pc:docMk/>
      </pc:docMkLst>
      <pc:sldChg chg="modNotes">
        <pc:chgData name="Marina Janssen" userId="ad8658ea6c3b3551" providerId="Windows Live" clId="Web-{4165FDA8-95F5-4961-89FB-94D565924ECA}" dt="2019-05-05T13:51:22.003" v="2"/>
        <pc:sldMkLst>
          <pc:docMk/>
          <pc:sldMk cId="1553231542" sldId="302"/>
        </pc:sldMkLst>
      </pc:sldChg>
      <pc:sldChg chg="modSp">
        <pc:chgData name="Marina Janssen" userId="ad8658ea6c3b3551" providerId="Windows Live" clId="Web-{4165FDA8-95F5-4961-89FB-94D565924ECA}" dt="2019-05-05T13:43:45.306" v="0" actId="20577"/>
        <pc:sldMkLst>
          <pc:docMk/>
          <pc:sldMk cId="554770848" sldId="331"/>
        </pc:sldMkLst>
        <pc:spChg chg="mod">
          <ac:chgData name="Marina Janssen" userId="ad8658ea6c3b3551" providerId="Windows Live" clId="Web-{4165FDA8-95F5-4961-89FB-94D565924ECA}" dt="2019-05-05T13:43:45.306" v="0" actId="20577"/>
          <ac:spMkLst>
            <pc:docMk/>
            <pc:sldMk cId="554770848" sldId="331"/>
            <ac:spMk id="3" creationId="{5B49FA9B-69D1-47DD-BD05-FAE83E6DA478}"/>
          </ac:spMkLst>
        </pc:spChg>
      </pc:sldChg>
    </pc:docChg>
  </pc:docChgLst>
  <pc:docChgLst>
    <pc:chgData name="Marina Janssen" userId="ad8658ea6c3b3551" providerId="Windows Live" clId="Web-{4E31E12A-84FE-4317-B984-6D1ED8500674}"/>
    <pc:docChg chg="modSld">
      <pc:chgData name="Marina Janssen" userId="ad8658ea6c3b3551" providerId="Windows Live" clId="Web-{4E31E12A-84FE-4317-B984-6D1ED8500674}" dt="2019-04-29T09:33:29.842" v="6" actId="1076"/>
      <pc:docMkLst>
        <pc:docMk/>
      </pc:docMkLst>
      <pc:sldChg chg="addSp delSp modSp">
        <pc:chgData name="Marina Janssen" userId="ad8658ea6c3b3551" providerId="Windows Live" clId="Web-{4E31E12A-84FE-4317-B984-6D1ED8500674}" dt="2019-04-29T09:33:29.842" v="6" actId="1076"/>
        <pc:sldMkLst>
          <pc:docMk/>
          <pc:sldMk cId="3558171178" sldId="304"/>
        </pc:sldMkLst>
        <pc:picChg chg="add mod modCrop">
          <ac:chgData name="Marina Janssen" userId="ad8658ea6c3b3551" providerId="Windows Live" clId="Web-{4E31E12A-84FE-4317-B984-6D1ED8500674}" dt="2019-04-29T09:33:29.842" v="6" actId="1076"/>
          <ac:picMkLst>
            <pc:docMk/>
            <pc:sldMk cId="3558171178" sldId="304"/>
            <ac:picMk id="2" creationId="{5C740010-A28B-4F50-A773-9CAA336667B9}"/>
          </ac:picMkLst>
        </pc:picChg>
        <pc:picChg chg="del">
          <ac:chgData name="Marina Janssen" userId="ad8658ea6c3b3551" providerId="Windows Live" clId="Web-{4E31E12A-84FE-4317-B984-6D1ED8500674}" dt="2019-04-29T09:33:05.372" v="0"/>
          <ac:picMkLst>
            <pc:docMk/>
            <pc:sldMk cId="3558171178" sldId="304"/>
            <ac:picMk id="10" creationId="{D0A713C7-75C7-4515-AE24-CD016AC6DC83}"/>
          </ac:picMkLst>
        </pc:picChg>
      </pc:sldChg>
    </pc:docChg>
  </pc:docChgLst>
  <pc:docChgLst>
    <pc:chgData name="Michael Lehmann" userId="6cac4e2779018ab4" providerId="LiveId" clId="{6031F598-5B61-6C4F-898B-B76D09717E13}"/>
    <pc:docChg chg="modSld">
      <pc:chgData name="Michael Lehmann" userId="6cac4e2779018ab4" providerId="LiveId" clId="{6031F598-5B61-6C4F-898B-B76D09717E13}" dt="2019-05-05T11:19:31.530" v="35" actId="113"/>
      <pc:docMkLst>
        <pc:docMk/>
      </pc:docMkLst>
      <pc:sldChg chg="modNotesTx">
        <pc:chgData name="Michael Lehmann" userId="6cac4e2779018ab4" providerId="LiveId" clId="{6031F598-5B61-6C4F-898B-B76D09717E13}" dt="2019-05-05T11:19:31.530" v="35" actId="113"/>
        <pc:sldMkLst>
          <pc:docMk/>
          <pc:sldMk cId="3976094206" sldId="289"/>
        </pc:sldMkLst>
      </pc:sldChg>
      <pc:sldChg chg="modNotesTx">
        <pc:chgData name="Michael Lehmann" userId="6cac4e2779018ab4" providerId="LiveId" clId="{6031F598-5B61-6C4F-898B-B76D09717E13}" dt="2019-05-05T11:17:42.334" v="0" actId="20577"/>
        <pc:sldMkLst>
          <pc:docMk/>
          <pc:sldMk cId="2386948164" sldId="330"/>
        </pc:sldMkLst>
      </pc:sldChg>
    </pc:docChg>
  </pc:docChgLst>
  <pc:docChgLst>
    <pc:chgData name="Eric Schuetz" userId="7700f509e499dea3" providerId="LiveId" clId="{D63A8C6A-3AFE-4439-88EB-ABFBAE05A6D7}"/>
    <pc:docChg chg="undo redo custSel mod addSld delSld modSld sldOrd">
      <pc:chgData name="Eric Schuetz" userId="7700f509e499dea3" providerId="LiveId" clId="{D63A8C6A-3AFE-4439-88EB-ABFBAE05A6D7}" dt="2019-04-29T09:51:36.069" v="2332" actId="20577"/>
      <pc:docMkLst>
        <pc:docMk/>
      </pc:docMkLst>
      <pc:sldChg chg="addSp modSp">
        <pc:chgData name="Eric Schuetz" userId="7700f509e499dea3" providerId="LiveId" clId="{D63A8C6A-3AFE-4439-88EB-ABFBAE05A6D7}" dt="2019-04-29T00:28:04.872" v="2089" actId="20577"/>
        <pc:sldMkLst>
          <pc:docMk/>
          <pc:sldMk cId="0" sldId="256"/>
        </pc:sldMkLst>
        <pc:spChg chg="add mod">
          <ac:chgData name="Eric Schuetz" userId="7700f509e499dea3" providerId="LiveId" clId="{D63A8C6A-3AFE-4439-88EB-ABFBAE05A6D7}" dt="2019-04-29T00:28:04.872" v="2089" actId="20577"/>
          <ac:spMkLst>
            <pc:docMk/>
            <pc:sldMk cId="0" sldId="256"/>
            <ac:spMk id="3" creationId="{C6203A2B-43D7-4114-9540-6244EEF10981}"/>
          </ac:spMkLst>
        </pc:spChg>
        <pc:spChg chg="mod">
          <ac:chgData name="Eric Schuetz" userId="7700f509e499dea3" providerId="LiveId" clId="{D63A8C6A-3AFE-4439-88EB-ABFBAE05A6D7}" dt="2019-04-28T23:08:49.980" v="300"/>
          <ac:spMkLst>
            <pc:docMk/>
            <pc:sldMk cId="0" sldId="256"/>
            <ac:spMk id="81925" creationId="{DD955809-79DD-410B-84A1-549CB1B4C975}"/>
          </ac:spMkLst>
        </pc:spChg>
      </pc:sldChg>
      <pc:sldChg chg="modSp ord modTransition">
        <pc:chgData name="Eric Schuetz" userId="7700f509e499dea3" providerId="LiveId" clId="{D63A8C6A-3AFE-4439-88EB-ABFBAE05A6D7}" dt="2019-04-29T09:51:09.430" v="2322" actId="255"/>
        <pc:sldMkLst>
          <pc:docMk/>
          <pc:sldMk cId="2774095945" sldId="284"/>
        </pc:sldMkLst>
        <pc:spChg chg="mod">
          <ac:chgData name="Eric Schuetz" userId="7700f509e499dea3" providerId="LiveId" clId="{D63A8C6A-3AFE-4439-88EB-ABFBAE05A6D7}" dt="2019-04-29T09:51:09.430" v="2322" actId="255"/>
          <ac:spMkLst>
            <pc:docMk/>
            <pc:sldMk cId="2774095945" sldId="284"/>
            <ac:spMk id="2" creationId="{A4615565-052E-470D-BA29-AE319B69D0A9}"/>
          </ac:spMkLst>
        </pc:spChg>
      </pc:sldChg>
      <pc:sldChg chg="modSp add del ord">
        <pc:chgData name="Eric Schuetz" userId="7700f509e499dea3" providerId="LiveId" clId="{D63A8C6A-3AFE-4439-88EB-ABFBAE05A6D7}" dt="2019-04-29T00:03:08.477" v="2034" actId="2696"/>
        <pc:sldMkLst>
          <pc:docMk/>
          <pc:sldMk cId="2692154045" sldId="286"/>
        </pc:sldMkLst>
        <pc:spChg chg="mod">
          <ac:chgData name="Eric Schuetz" userId="7700f509e499dea3" providerId="LiveId" clId="{D63A8C6A-3AFE-4439-88EB-ABFBAE05A6D7}" dt="2019-04-28T23:25:51.494" v="721" actId="255"/>
          <ac:spMkLst>
            <pc:docMk/>
            <pc:sldMk cId="2692154045" sldId="286"/>
            <ac:spMk id="2" creationId="{22826654-B20F-402E-A3F5-B5BABF2D5BB9}"/>
          </ac:spMkLst>
        </pc:spChg>
        <pc:spChg chg="mod">
          <ac:chgData name="Eric Schuetz" userId="7700f509e499dea3" providerId="LiveId" clId="{D63A8C6A-3AFE-4439-88EB-ABFBAE05A6D7}" dt="2019-04-28T23:26:34.916" v="728" actId="113"/>
          <ac:spMkLst>
            <pc:docMk/>
            <pc:sldMk cId="2692154045" sldId="286"/>
            <ac:spMk id="3" creationId="{4D20AF57-3C9D-452A-B657-80BD47AD8F6F}"/>
          </ac:spMkLst>
        </pc:spChg>
        <pc:picChg chg="mod">
          <ac:chgData name="Eric Schuetz" userId="7700f509e499dea3" providerId="LiveId" clId="{D63A8C6A-3AFE-4439-88EB-ABFBAE05A6D7}" dt="2019-04-28T23:26:19.189" v="724" actId="1076"/>
          <ac:picMkLst>
            <pc:docMk/>
            <pc:sldMk cId="2692154045" sldId="286"/>
            <ac:picMk id="4" creationId="{3417BF89-F46A-449B-950D-2D35CC869310}"/>
          </ac:picMkLst>
        </pc:picChg>
        <pc:picChg chg="mod">
          <ac:chgData name="Eric Schuetz" userId="7700f509e499dea3" providerId="LiveId" clId="{D63A8C6A-3AFE-4439-88EB-ABFBAE05A6D7}" dt="2019-04-28T23:26:22.186" v="726" actId="1076"/>
          <ac:picMkLst>
            <pc:docMk/>
            <pc:sldMk cId="2692154045" sldId="286"/>
            <ac:picMk id="6" creationId="{516A16E9-F331-4CEB-B32C-C8B46D19AC05}"/>
          </ac:picMkLst>
        </pc:picChg>
      </pc:sldChg>
      <pc:sldChg chg="addSp delSp modSp mod setBg setClrOvrMap">
        <pc:chgData name="Eric Schuetz" userId="7700f509e499dea3" providerId="LiveId" clId="{D63A8C6A-3AFE-4439-88EB-ABFBAE05A6D7}" dt="2019-04-28T23:45:30.116" v="1595" actId="255"/>
        <pc:sldMkLst>
          <pc:docMk/>
          <pc:sldMk cId="1138956247" sldId="290"/>
        </pc:sldMkLst>
        <pc:spChg chg="mod">
          <ac:chgData name="Eric Schuetz" userId="7700f509e499dea3" providerId="LiveId" clId="{D63A8C6A-3AFE-4439-88EB-ABFBAE05A6D7}" dt="2019-04-28T23:45:30.116" v="1595" actId="255"/>
          <ac:spMkLst>
            <pc:docMk/>
            <pc:sldMk cId="1138956247" sldId="290"/>
            <ac:spMk id="2" creationId="{0DA5FFCA-0326-4FEE-9DF4-41E18E53281D}"/>
          </ac:spMkLst>
        </pc:spChg>
        <pc:spChg chg="mod">
          <ac:chgData name="Eric Schuetz" userId="7700f509e499dea3" providerId="LiveId" clId="{D63A8C6A-3AFE-4439-88EB-ABFBAE05A6D7}" dt="2019-04-28T23:39:31.645" v="1393" actId="26606"/>
          <ac:spMkLst>
            <pc:docMk/>
            <pc:sldMk cId="1138956247" sldId="290"/>
            <ac:spMk id="3" creationId="{B29C4073-D011-4B7B-BA5B-BAEE38B84041}"/>
          </ac:spMkLst>
        </pc:spChg>
        <pc:spChg chg="ord">
          <ac:chgData name="Eric Schuetz" userId="7700f509e499dea3" providerId="LiveId" clId="{D63A8C6A-3AFE-4439-88EB-ABFBAE05A6D7}" dt="2019-04-28T23:39:31.645" v="1393" actId="26606"/>
          <ac:spMkLst>
            <pc:docMk/>
            <pc:sldMk cId="1138956247" sldId="290"/>
            <ac:spMk id="6" creationId="{00000000-0000-0000-0000-000000000000}"/>
          </ac:spMkLst>
        </pc:spChg>
        <pc:spChg chg="add del">
          <ac:chgData name="Eric Schuetz" userId="7700f509e499dea3" providerId="LiveId" clId="{D63A8C6A-3AFE-4439-88EB-ABFBAE05A6D7}" dt="2019-04-28T23:39:12.190" v="1388" actId="478"/>
          <ac:spMkLst>
            <pc:docMk/>
            <pc:sldMk cId="1138956247" sldId="290"/>
            <ac:spMk id="10" creationId="{C6B9DFD8-FB01-4C28-B20A-B6D2C6BB42E2}"/>
          </ac:spMkLst>
        </pc:spChg>
        <pc:spChg chg="add del ord">
          <ac:chgData name="Eric Schuetz" userId="7700f509e499dea3" providerId="LiveId" clId="{D63A8C6A-3AFE-4439-88EB-ABFBAE05A6D7}" dt="2019-04-28T23:39:15.176" v="1389" actId="478"/>
          <ac:spMkLst>
            <pc:docMk/>
            <pc:sldMk cId="1138956247" sldId="290"/>
            <ac:spMk id="11" creationId="{82523F50-0DE0-4978-99E6-EDD447B97F40}"/>
          </ac:spMkLst>
        </pc:spChg>
        <pc:spChg chg="add del">
          <ac:chgData name="Eric Schuetz" userId="7700f509e499dea3" providerId="LiveId" clId="{D63A8C6A-3AFE-4439-88EB-ABFBAE05A6D7}" dt="2019-04-28T23:39:31.645" v="1393" actId="26606"/>
          <ac:spMkLst>
            <pc:docMk/>
            <pc:sldMk cId="1138956247" sldId="290"/>
            <ac:spMk id="81" creationId="{3A45B268-BBDB-4EC6-A664-CED7BF60D20D}"/>
          </ac:spMkLst>
        </pc:spChg>
        <pc:spChg chg="add del">
          <ac:chgData name="Eric Schuetz" userId="7700f509e499dea3" providerId="LiveId" clId="{D63A8C6A-3AFE-4439-88EB-ABFBAE05A6D7}" dt="2019-04-28T23:39:31.645" v="1393" actId="26606"/>
          <ac:spMkLst>
            <pc:docMk/>
            <pc:sldMk cId="1138956247" sldId="290"/>
            <ac:spMk id="83" creationId="{07977D39-626F-40D7-B00F-16E02602DD5A}"/>
          </ac:spMkLst>
        </pc:spChg>
        <pc:spChg chg="add del">
          <ac:chgData name="Eric Schuetz" userId="7700f509e499dea3" providerId="LiveId" clId="{D63A8C6A-3AFE-4439-88EB-ABFBAE05A6D7}" dt="2019-04-28T23:39:31.645" v="1393" actId="26606"/>
          <ac:spMkLst>
            <pc:docMk/>
            <pc:sldMk cId="1138956247" sldId="290"/>
            <ac:spMk id="85" creationId="{B78B55DD-3C55-4B94-9031-4F3723BD43EA}"/>
          </ac:spMkLst>
        </pc:spChg>
        <pc:spChg chg="add del">
          <ac:chgData name="Eric Schuetz" userId="7700f509e499dea3" providerId="LiveId" clId="{D63A8C6A-3AFE-4439-88EB-ABFBAE05A6D7}" dt="2019-04-28T23:39:31.645" v="1393" actId="26606"/>
          <ac:spMkLst>
            <pc:docMk/>
            <pc:sldMk cId="1138956247" sldId="290"/>
            <ac:spMk id="87" creationId="{B905CDE4-B751-4B3E-B625-6E59F8903414}"/>
          </ac:spMkLst>
        </pc:spChg>
        <pc:spChg chg="add del">
          <ac:chgData name="Eric Schuetz" userId="7700f509e499dea3" providerId="LiveId" clId="{D63A8C6A-3AFE-4439-88EB-ABFBAE05A6D7}" dt="2019-04-28T23:39:31.645" v="1393" actId="26606"/>
          <ac:spMkLst>
            <pc:docMk/>
            <pc:sldMk cId="1138956247" sldId="290"/>
            <ac:spMk id="89" creationId="{42D9BB05-ED63-4148-87AB-82720ACC335C}"/>
          </ac:spMkLst>
        </pc:spChg>
        <pc:spChg chg="add del">
          <ac:chgData name="Eric Schuetz" userId="7700f509e499dea3" providerId="LiveId" clId="{D63A8C6A-3AFE-4439-88EB-ABFBAE05A6D7}" dt="2019-04-28T23:39:31.645" v="1393" actId="26606"/>
          <ac:spMkLst>
            <pc:docMk/>
            <pc:sldMk cId="1138956247" sldId="290"/>
            <ac:spMk id="91" creationId="{CDC29AC1-2821-4FCC-B597-88DAF39C36FE}"/>
          </ac:spMkLst>
        </pc:spChg>
        <pc:spChg chg="add del">
          <ac:chgData name="Eric Schuetz" userId="7700f509e499dea3" providerId="LiveId" clId="{D63A8C6A-3AFE-4439-88EB-ABFBAE05A6D7}" dt="2019-04-28T23:39:31.645" v="1393" actId="26606"/>
          <ac:spMkLst>
            <pc:docMk/>
            <pc:sldMk cId="1138956247" sldId="290"/>
            <ac:spMk id="93" creationId="{5B00B48C-8AA7-4128-AD60-76349F0CEC58}"/>
          </ac:spMkLst>
        </pc:spChg>
        <pc:spChg chg="add del">
          <ac:chgData name="Eric Schuetz" userId="7700f509e499dea3" providerId="LiveId" clId="{D63A8C6A-3AFE-4439-88EB-ABFBAE05A6D7}" dt="2019-04-28T23:39:31.645" v="1393" actId="26606"/>
          <ac:spMkLst>
            <pc:docMk/>
            <pc:sldMk cId="1138956247" sldId="290"/>
            <ac:spMk id="95" creationId="{08108C16-F4C0-44AA-999D-17BD39219B24}"/>
          </ac:spMkLst>
        </pc:spChg>
        <pc:spChg chg="add del">
          <ac:chgData name="Eric Schuetz" userId="7700f509e499dea3" providerId="LiveId" clId="{D63A8C6A-3AFE-4439-88EB-ABFBAE05A6D7}" dt="2019-04-28T23:39:31.645" v="1393" actId="26606"/>
          <ac:spMkLst>
            <pc:docMk/>
            <pc:sldMk cId="1138956247" sldId="290"/>
            <ac:spMk id="97" creationId="{0760511E-86BF-4340-9949-CECB774FAC36}"/>
          </ac:spMkLst>
        </pc:spChg>
        <pc:spChg chg="add del">
          <ac:chgData name="Eric Schuetz" userId="7700f509e499dea3" providerId="LiveId" clId="{D63A8C6A-3AFE-4439-88EB-ABFBAE05A6D7}" dt="2019-04-28T23:39:31.645" v="1393" actId="26606"/>
          <ac:spMkLst>
            <pc:docMk/>
            <pc:sldMk cId="1138956247" sldId="290"/>
            <ac:spMk id="99" creationId="{C8F10CB3-3B5E-4C7A-98CF-B87454DDFA39}"/>
          </ac:spMkLst>
        </pc:spChg>
        <pc:picChg chg="mod ord">
          <ac:chgData name="Eric Schuetz" userId="7700f509e499dea3" providerId="LiveId" clId="{D63A8C6A-3AFE-4439-88EB-ABFBAE05A6D7}" dt="2019-04-28T23:39:31.645" v="1393" actId="26606"/>
          <ac:picMkLst>
            <pc:docMk/>
            <pc:sldMk cId="1138956247" sldId="290"/>
            <ac:picMk id="4" creationId="{00000000-0000-0000-0000-000000000000}"/>
          </ac:picMkLst>
        </pc:picChg>
        <pc:picChg chg="mod">
          <ac:chgData name="Eric Schuetz" userId="7700f509e499dea3" providerId="LiveId" clId="{D63A8C6A-3AFE-4439-88EB-ABFBAE05A6D7}" dt="2019-04-28T23:39:31.645" v="1393" actId="26606"/>
          <ac:picMkLst>
            <pc:docMk/>
            <pc:sldMk cId="1138956247" sldId="290"/>
            <ac:picMk id="7" creationId="{00000000-0000-0000-0000-000000000000}"/>
          </ac:picMkLst>
        </pc:picChg>
        <pc:picChg chg="add">
          <ac:chgData name="Eric Schuetz" userId="7700f509e499dea3" providerId="LiveId" clId="{D63A8C6A-3AFE-4439-88EB-ABFBAE05A6D7}" dt="2019-04-28T23:38:30.262" v="1382"/>
          <ac:picMkLst>
            <pc:docMk/>
            <pc:sldMk cId="1138956247" sldId="290"/>
            <ac:picMk id="12" creationId="{0761DF8D-BBC4-4232-94EF-C642C89B504F}"/>
          </ac:picMkLst>
        </pc:picChg>
        <pc:picChg chg="add mod">
          <ac:chgData name="Eric Schuetz" userId="7700f509e499dea3" providerId="LiveId" clId="{D63A8C6A-3AFE-4439-88EB-ABFBAE05A6D7}" dt="2019-04-28T23:39:27.067" v="1391" actId="1076"/>
          <ac:picMkLst>
            <pc:docMk/>
            <pc:sldMk cId="1138956247" sldId="290"/>
            <ac:picMk id="13" creationId="{C478628D-F9F7-43D9-8384-CC770BA56FE1}"/>
          </ac:picMkLst>
        </pc:picChg>
        <pc:picChg chg="mod ord">
          <ac:chgData name="Eric Schuetz" userId="7700f509e499dea3" providerId="LiveId" clId="{D63A8C6A-3AFE-4439-88EB-ABFBAE05A6D7}" dt="2019-04-28T23:39:31.645" v="1393" actId="26606"/>
          <ac:picMkLst>
            <pc:docMk/>
            <pc:sldMk cId="1138956247" sldId="290"/>
            <ac:picMk id="1028" creationId="{00000000-0000-0000-0000-000000000000}"/>
          </ac:picMkLst>
        </pc:picChg>
        <pc:picChg chg="mod ord">
          <ac:chgData name="Eric Schuetz" userId="7700f509e499dea3" providerId="LiveId" clId="{D63A8C6A-3AFE-4439-88EB-ABFBAE05A6D7}" dt="2019-04-28T23:39:31.645" v="1393" actId="26606"/>
          <ac:picMkLst>
            <pc:docMk/>
            <pc:sldMk cId="1138956247" sldId="290"/>
            <ac:picMk id="1034" creationId="{00000000-0000-0000-0000-000000000000}"/>
          </ac:picMkLst>
        </pc:picChg>
        <pc:picChg chg="mod ord">
          <ac:chgData name="Eric Schuetz" userId="7700f509e499dea3" providerId="LiveId" clId="{D63A8C6A-3AFE-4439-88EB-ABFBAE05A6D7}" dt="2019-04-28T23:39:31.645" v="1393" actId="26606"/>
          <ac:picMkLst>
            <pc:docMk/>
            <pc:sldMk cId="1138956247" sldId="290"/>
            <ac:picMk id="1036" creationId="{00000000-0000-0000-0000-000000000000}"/>
          </ac:picMkLst>
        </pc:picChg>
      </pc:sldChg>
      <pc:sldChg chg="addSp delSp modSp">
        <pc:chgData name="Eric Schuetz" userId="7700f509e499dea3" providerId="LiveId" clId="{D63A8C6A-3AFE-4439-88EB-ABFBAE05A6D7}" dt="2019-04-28T23:32:10.610" v="1141" actId="20577"/>
        <pc:sldMkLst>
          <pc:docMk/>
          <pc:sldMk cId="2035579648" sldId="291"/>
        </pc:sldMkLst>
        <pc:spChg chg="add del mod">
          <ac:chgData name="Eric Schuetz" userId="7700f509e499dea3" providerId="LiveId" clId="{D63A8C6A-3AFE-4439-88EB-ABFBAE05A6D7}" dt="2019-04-28T23:32:02.154" v="1121" actId="478"/>
          <ac:spMkLst>
            <pc:docMk/>
            <pc:sldMk cId="2035579648" sldId="291"/>
            <ac:spMk id="2" creationId="{EA946800-0219-4663-B47B-FACAC02C7EFD}"/>
          </ac:spMkLst>
        </pc:spChg>
        <pc:spChg chg="del">
          <ac:chgData name="Eric Schuetz" userId="7700f509e499dea3" providerId="LiveId" clId="{D63A8C6A-3AFE-4439-88EB-ABFBAE05A6D7}" dt="2019-04-28T23:32:00.345" v="1120" actId="478"/>
          <ac:spMkLst>
            <pc:docMk/>
            <pc:sldMk cId="2035579648" sldId="291"/>
            <ac:spMk id="7" creationId="{8BE08484-00AC-4628-98BC-C5F7043B5730}"/>
          </ac:spMkLst>
        </pc:spChg>
        <pc:spChg chg="add mod">
          <ac:chgData name="Eric Schuetz" userId="7700f509e499dea3" providerId="LiveId" clId="{D63A8C6A-3AFE-4439-88EB-ABFBAE05A6D7}" dt="2019-04-28T23:32:10.610" v="1141" actId="20577"/>
          <ac:spMkLst>
            <pc:docMk/>
            <pc:sldMk cId="2035579648" sldId="291"/>
            <ac:spMk id="8" creationId="{DD0A5B7F-F91B-4389-98E5-0D3716F5F4F8}"/>
          </ac:spMkLst>
        </pc:spChg>
      </pc:sldChg>
      <pc:sldChg chg="addSp delSp modSp ord">
        <pc:chgData name="Eric Schuetz" userId="7700f509e499dea3" providerId="LiveId" clId="{D63A8C6A-3AFE-4439-88EB-ABFBAE05A6D7}" dt="2019-04-28T23:43:28.948" v="1481" actId="1076"/>
        <pc:sldMkLst>
          <pc:docMk/>
          <pc:sldMk cId="2023298912" sldId="293"/>
        </pc:sldMkLst>
        <pc:spChg chg="add del">
          <ac:chgData name="Eric Schuetz" userId="7700f509e499dea3" providerId="LiveId" clId="{D63A8C6A-3AFE-4439-88EB-ABFBAE05A6D7}" dt="2019-04-28T23:24:42.979" v="643"/>
          <ac:spMkLst>
            <pc:docMk/>
            <pc:sldMk cId="2023298912" sldId="293"/>
            <ac:spMk id="2" creationId="{064AE483-482D-4969-A361-F489E92EA096}"/>
          </ac:spMkLst>
        </pc:spChg>
        <pc:spChg chg="add mod">
          <ac:chgData name="Eric Schuetz" userId="7700f509e499dea3" providerId="LiveId" clId="{D63A8C6A-3AFE-4439-88EB-ABFBAE05A6D7}" dt="2019-04-28T23:31:40.994" v="1119" actId="255"/>
          <ac:spMkLst>
            <pc:docMk/>
            <pc:sldMk cId="2023298912" sldId="293"/>
            <ac:spMk id="4" creationId="{D5E9030B-1D9F-49E2-941E-7540CB935231}"/>
          </ac:spMkLst>
        </pc:spChg>
        <pc:picChg chg="mod">
          <ac:chgData name="Eric Schuetz" userId="7700f509e499dea3" providerId="LiveId" clId="{D63A8C6A-3AFE-4439-88EB-ABFBAE05A6D7}" dt="2019-04-28T23:43:28.948" v="1481" actId="1076"/>
          <ac:picMkLst>
            <pc:docMk/>
            <pc:sldMk cId="2023298912" sldId="293"/>
            <ac:picMk id="7" creationId="{04A25072-DB66-4600-91CD-CAACCA8B076E}"/>
          </ac:picMkLst>
        </pc:picChg>
      </pc:sldChg>
      <pc:sldChg chg="addSp delSp modSp">
        <pc:chgData name="Eric Schuetz" userId="7700f509e499dea3" providerId="LiveId" clId="{D63A8C6A-3AFE-4439-88EB-ABFBAE05A6D7}" dt="2019-04-28T23:54:09.159" v="1993" actId="14100"/>
        <pc:sldMkLst>
          <pc:docMk/>
          <pc:sldMk cId="3062906377" sldId="298"/>
        </pc:sldMkLst>
        <pc:spChg chg="mod">
          <ac:chgData name="Eric Schuetz" userId="7700f509e499dea3" providerId="LiveId" clId="{D63A8C6A-3AFE-4439-88EB-ABFBAE05A6D7}" dt="2019-04-28T23:53:18.886" v="1981" actId="255"/>
          <ac:spMkLst>
            <pc:docMk/>
            <pc:sldMk cId="3062906377" sldId="298"/>
            <ac:spMk id="2" creationId="{8E80512A-3C96-423D-A7B1-F0559494170A}"/>
          </ac:spMkLst>
        </pc:spChg>
        <pc:spChg chg="mod">
          <ac:chgData name="Eric Schuetz" userId="7700f509e499dea3" providerId="LiveId" clId="{D63A8C6A-3AFE-4439-88EB-ABFBAE05A6D7}" dt="2019-04-28T23:53:47.013" v="1986" actId="14100"/>
          <ac:spMkLst>
            <pc:docMk/>
            <pc:sldMk cId="3062906377" sldId="298"/>
            <ac:spMk id="3" creationId="{3DD6A5A0-F1C2-4E6A-9D3F-2B63B5D0BEB5}"/>
          </ac:spMkLst>
        </pc:spChg>
        <pc:spChg chg="mod">
          <ac:chgData name="Eric Schuetz" userId="7700f509e499dea3" providerId="LiveId" clId="{D63A8C6A-3AFE-4439-88EB-ABFBAE05A6D7}" dt="2019-04-28T23:53:55.105" v="1988" actId="1076"/>
          <ac:spMkLst>
            <pc:docMk/>
            <pc:sldMk cId="3062906377" sldId="298"/>
            <ac:spMk id="4" creationId="{B8B79361-3F68-844C-9901-92989A0720B4}"/>
          </ac:spMkLst>
        </pc:spChg>
        <pc:spChg chg="mod">
          <ac:chgData name="Eric Schuetz" userId="7700f509e499dea3" providerId="LiveId" clId="{D63A8C6A-3AFE-4439-88EB-ABFBAE05A6D7}" dt="2019-04-28T23:54:09.159" v="1993" actId="14100"/>
          <ac:spMkLst>
            <pc:docMk/>
            <pc:sldMk cId="3062906377" sldId="298"/>
            <ac:spMk id="6" creationId="{1C3D9441-D025-434A-9C71-47933373ABBB}"/>
          </ac:spMkLst>
        </pc:spChg>
        <pc:spChg chg="add del">
          <ac:chgData name="Eric Schuetz" userId="7700f509e499dea3" providerId="LiveId" clId="{D63A8C6A-3AFE-4439-88EB-ABFBAE05A6D7}" dt="2019-04-28T23:39:01.202" v="1385" actId="478"/>
          <ac:spMkLst>
            <pc:docMk/>
            <pc:sldMk cId="3062906377" sldId="298"/>
            <ac:spMk id="9" creationId="{D239B8AC-4C44-465F-A3CD-22CE27898559}"/>
          </ac:spMkLst>
        </pc:spChg>
      </pc:sldChg>
      <pc:sldChg chg="addSp delSp modSp">
        <pc:chgData name="Eric Schuetz" userId="7700f509e499dea3" providerId="LiveId" clId="{D63A8C6A-3AFE-4439-88EB-ABFBAE05A6D7}" dt="2019-04-28T23:47:12.957" v="1622" actId="20577"/>
        <pc:sldMkLst>
          <pc:docMk/>
          <pc:sldMk cId="1928135214" sldId="299"/>
        </pc:sldMkLst>
        <pc:spChg chg="del mod">
          <ac:chgData name="Eric Schuetz" userId="7700f509e499dea3" providerId="LiveId" clId="{D63A8C6A-3AFE-4439-88EB-ABFBAE05A6D7}" dt="2019-04-28T23:44:25.321" v="1511" actId="478"/>
          <ac:spMkLst>
            <pc:docMk/>
            <pc:sldMk cId="1928135214" sldId="299"/>
            <ac:spMk id="2" creationId="{8E80512A-3C96-423D-A7B1-F0559494170A}"/>
          </ac:spMkLst>
        </pc:spChg>
        <pc:spChg chg="add del mod">
          <ac:chgData name="Eric Schuetz" userId="7700f509e499dea3" providerId="LiveId" clId="{D63A8C6A-3AFE-4439-88EB-ABFBAE05A6D7}" dt="2019-04-28T23:44:49.246" v="1569" actId="478"/>
          <ac:spMkLst>
            <pc:docMk/>
            <pc:sldMk cId="1928135214" sldId="299"/>
            <ac:spMk id="3" creationId="{C5ADE759-8502-488A-861C-1F671C0BBC53}"/>
          </ac:spMkLst>
        </pc:spChg>
        <pc:spChg chg="add del mod">
          <ac:chgData name="Eric Schuetz" userId="7700f509e499dea3" providerId="LiveId" clId="{D63A8C6A-3AFE-4439-88EB-ABFBAE05A6D7}" dt="2019-04-28T23:44:47.513" v="1567" actId="478"/>
          <ac:spMkLst>
            <pc:docMk/>
            <pc:sldMk cId="1928135214" sldId="299"/>
            <ac:spMk id="4" creationId="{505A98B2-56A8-4973-A997-935B8A4B076F}"/>
          </ac:spMkLst>
        </pc:spChg>
        <pc:spChg chg="add del mod">
          <ac:chgData name="Eric Schuetz" userId="7700f509e499dea3" providerId="LiveId" clId="{D63A8C6A-3AFE-4439-88EB-ABFBAE05A6D7}" dt="2019-04-28T23:45:00.917" v="1582" actId="478"/>
          <ac:spMkLst>
            <pc:docMk/>
            <pc:sldMk cId="1928135214" sldId="299"/>
            <ac:spMk id="5" creationId="{C97F0E71-BDE2-4435-BDD9-DD1F0F9839F6}"/>
          </ac:spMkLst>
        </pc:spChg>
        <pc:spChg chg="add del">
          <ac:chgData name="Eric Schuetz" userId="7700f509e499dea3" providerId="LiveId" clId="{D63A8C6A-3AFE-4439-88EB-ABFBAE05A6D7}" dt="2019-04-28T23:39:08.781" v="1387" actId="478"/>
          <ac:spMkLst>
            <pc:docMk/>
            <pc:sldMk cId="1928135214" sldId="299"/>
            <ac:spMk id="7" creationId="{1D85CBDB-6066-4C86-9224-2D9FDEB66743}"/>
          </ac:spMkLst>
        </pc:spChg>
        <pc:spChg chg="add del mod">
          <ac:chgData name="Eric Schuetz" userId="7700f509e499dea3" providerId="LiveId" clId="{D63A8C6A-3AFE-4439-88EB-ABFBAE05A6D7}" dt="2019-04-28T23:47:12.957" v="1622" actId="20577"/>
          <ac:spMkLst>
            <pc:docMk/>
            <pc:sldMk cId="1928135214" sldId="299"/>
            <ac:spMk id="10" creationId="{73DB1D8F-D706-4743-8037-4304731CBE62}"/>
          </ac:spMkLst>
        </pc:spChg>
        <pc:picChg chg="add">
          <ac:chgData name="Eric Schuetz" userId="7700f509e499dea3" providerId="LiveId" clId="{D63A8C6A-3AFE-4439-88EB-ABFBAE05A6D7}" dt="2019-04-28T23:38:27.716" v="1381"/>
          <ac:picMkLst>
            <pc:docMk/>
            <pc:sldMk cId="1928135214" sldId="299"/>
            <ac:picMk id="8" creationId="{F3027197-13DF-4DE3-826E-63F230A39363}"/>
          </ac:picMkLst>
        </pc:picChg>
      </pc:sldChg>
      <pc:sldChg chg="modSp modNotesTx">
        <pc:chgData name="Eric Schuetz" userId="7700f509e499dea3" providerId="LiveId" clId="{D63A8C6A-3AFE-4439-88EB-ABFBAE05A6D7}" dt="2019-04-28T23:33:45.804" v="1345" actId="20577"/>
        <pc:sldMkLst>
          <pc:docMk/>
          <pc:sldMk cId="1553231542" sldId="302"/>
        </pc:sldMkLst>
        <pc:spChg chg="mod">
          <ac:chgData name="Eric Schuetz" userId="7700f509e499dea3" providerId="LiveId" clId="{D63A8C6A-3AFE-4439-88EB-ABFBAE05A6D7}" dt="2019-04-28T23:32:42.891" v="1179" actId="255"/>
          <ac:spMkLst>
            <pc:docMk/>
            <pc:sldMk cId="1553231542" sldId="302"/>
            <ac:spMk id="2" creationId="{295053B2-16AE-466F-AE2A-F22C6655847E}"/>
          </ac:spMkLst>
        </pc:spChg>
      </pc:sldChg>
      <pc:sldChg chg="addSp delSp modSp modNotesTx">
        <pc:chgData name="Eric Schuetz" userId="7700f509e499dea3" providerId="LiveId" clId="{D63A8C6A-3AFE-4439-88EB-ABFBAE05A6D7}" dt="2019-04-29T09:51:36.069" v="2332" actId="20577"/>
        <pc:sldMkLst>
          <pc:docMk/>
          <pc:sldMk cId="3433908747" sldId="303"/>
        </pc:sldMkLst>
        <pc:spChg chg="add mod">
          <ac:chgData name="Eric Schuetz" userId="7700f509e499dea3" providerId="LiveId" clId="{D63A8C6A-3AFE-4439-88EB-ABFBAE05A6D7}" dt="2019-04-29T09:51:36.069" v="2332" actId="20577"/>
          <ac:spMkLst>
            <pc:docMk/>
            <pc:sldMk cId="3433908747" sldId="303"/>
            <ac:spMk id="2" creationId="{606504E6-6A37-4BC3-A6DA-C7978524DFD7}"/>
          </ac:spMkLst>
        </pc:spChg>
        <pc:spChg chg="add del">
          <ac:chgData name="Eric Schuetz" userId="7700f509e499dea3" providerId="LiveId" clId="{D63A8C6A-3AFE-4439-88EB-ABFBAE05A6D7}" dt="2019-04-29T09:49:02.294" v="2238" actId="478"/>
          <ac:spMkLst>
            <pc:docMk/>
            <pc:sldMk cId="3433908747" sldId="303"/>
            <ac:spMk id="5" creationId="{8C46B7DB-480E-4BB8-902C-4801FD534CB5}"/>
          </ac:spMkLst>
        </pc:spChg>
        <pc:spChg chg="del mod">
          <ac:chgData name="Eric Schuetz" userId="7700f509e499dea3" providerId="LiveId" clId="{D63A8C6A-3AFE-4439-88EB-ABFBAE05A6D7}" dt="2019-04-29T09:48:24.092" v="2174" actId="478"/>
          <ac:spMkLst>
            <pc:docMk/>
            <pc:sldMk cId="3433908747" sldId="303"/>
            <ac:spMk id="7" creationId="{55A1E007-C190-4339-B592-7BD8D3C4181B}"/>
          </ac:spMkLst>
        </pc:spChg>
        <pc:picChg chg="mod">
          <ac:chgData name="Eric Schuetz" userId="7700f509e499dea3" providerId="LiveId" clId="{D63A8C6A-3AFE-4439-88EB-ABFBAE05A6D7}" dt="2019-04-29T09:48:50.925" v="2236" actId="1076"/>
          <ac:picMkLst>
            <pc:docMk/>
            <pc:sldMk cId="3433908747" sldId="303"/>
            <ac:picMk id="4" creationId="{52453795-90B4-4B74-ADD2-AD0645605E9E}"/>
          </ac:picMkLst>
        </pc:picChg>
      </pc:sldChg>
      <pc:sldChg chg="addSp delSp modSp modNotesTx">
        <pc:chgData name="Eric Schuetz" userId="7700f509e499dea3" providerId="LiveId" clId="{D63A8C6A-3AFE-4439-88EB-ABFBAE05A6D7}" dt="2019-04-28T23:47:25.883" v="1623" actId="113"/>
        <pc:sldMkLst>
          <pc:docMk/>
          <pc:sldMk cId="3558171178" sldId="304"/>
        </pc:sldMkLst>
        <pc:spChg chg="add mod">
          <ac:chgData name="Eric Schuetz" userId="7700f509e499dea3" providerId="LiveId" clId="{D63A8C6A-3AFE-4439-88EB-ABFBAE05A6D7}" dt="2019-04-28T12:19:04.139" v="151" actId="20577"/>
          <ac:spMkLst>
            <pc:docMk/>
            <pc:sldMk cId="3558171178" sldId="304"/>
            <ac:spMk id="2" creationId="{59D490CA-0395-429A-8284-0C127DC2BFB1}"/>
          </ac:spMkLst>
        </pc:spChg>
        <pc:spChg chg="add del">
          <ac:chgData name="Eric Schuetz" userId="7700f509e499dea3" providerId="LiveId" clId="{D63A8C6A-3AFE-4439-88EB-ABFBAE05A6D7}" dt="2019-04-28T23:39:05.182" v="1386" actId="478"/>
          <ac:spMkLst>
            <pc:docMk/>
            <pc:sldMk cId="3558171178" sldId="304"/>
            <ac:spMk id="6" creationId="{5F58462E-EE64-4DC5-9663-112486D7CA7E}"/>
          </ac:spMkLst>
        </pc:spChg>
        <pc:spChg chg="mod">
          <ac:chgData name="Eric Schuetz" userId="7700f509e499dea3" providerId="LiveId" clId="{D63A8C6A-3AFE-4439-88EB-ABFBAE05A6D7}" dt="2019-04-28T23:47:04.945" v="1607" actId="20577"/>
          <ac:spMkLst>
            <pc:docMk/>
            <pc:sldMk cId="3558171178" sldId="304"/>
            <ac:spMk id="7" creationId="{AFCEEB46-A744-46D5-948F-0BC9B85BF9E1}"/>
          </ac:spMkLst>
        </pc:spChg>
        <pc:picChg chg="add">
          <ac:chgData name="Eric Schuetz" userId="7700f509e499dea3" providerId="LiveId" clId="{D63A8C6A-3AFE-4439-88EB-ABFBAE05A6D7}" dt="2019-04-28T23:38:25.153" v="1380"/>
          <ac:picMkLst>
            <pc:docMk/>
            <pc:sldMk cId="3558171178" sldId="304"/>
            <ac:picMk id="9" creationId="{8FFE9125-F212-40AE-802A-BD9AE4928DB7}"/>
          </ac:picMkLst>
        </pc:picChg>
        <pc:picChg chg="mod">
          <ac:chgData name="Eric Schuetz" userId="7700f509e499dea3" providerId="LiveId" clId="{D63A8C6A-3AFE-4439-88EB-ABFBAE05A6D7}" dt="2019-04-28T12:17:49.889" v="138" actId="1076"/>
          <ac:picMkLst>
            <pc:docMk/>
            <pc:sldMk cId="3558171178" sldId="304"/>
            <ac:picMk id="10" creationId="{D0A713C7-75C7-4515-AE24-CD016AC6DC83}"/>
          </ac:picMkLst>
        </pc:picChg>
      </pc:sldChg>
      <pc:sldChg chg="addSp delSp modSp add">
        <pc:chgData name="Eric Schuetz" userId="7700f509e499dea3" providerId="LiveId" clId="{D63A8C6A-3AFE-4439-88EB-ABFBAE05A6D7}" dt="2019-04-28T23:41:12.320" v="1409" actId="1076"/>
        <pc:sldMkLst>
          <pc:docMk/>
          <pc:sldMk cId="849700086" sldId="306"/>
        </pc:sldMkLst>
        <pc:spChg chg="mod">
          <ac:chgData name="Eric Schuetz" userId="7700f509e499dea3" providerId="LiveId" clId="{D63A8C6A-3AFE-4439-88EB-ABFBAE05A6D7}" dt="2019-04-28T23:41:12.320" v="1409" actId="1076"/>
          <ac:spMkLst>
            <pc:docMk/>
            <pc:sldMk cId="849700086" sldId="306"/>
            <ac:spMk id="2" creationId="{88B114CA-FC95-4F54-A0A8-068A24B4204D}"/>
          </ac:spMkLst>
        </pc:spChg>
        <pc:spChg chg="del">
          <ac:chgData name="Eric Schuetz" userId="7700f509e499dea3" providerId="LiveId" clId="{D63A8C6A-3AFE-4439-88EB-ABFBAE05A6D7}" dt="2019-04-28T23:37:43.400" v="1375" actId="931"/>
          <ac:spMkLst>
            <pc:docMk/>
            <pc:sldMk cId="849700086" sldId="306"/>
            <ac:spMk id="3" creationId="{263E45A4-2351-45B7-BABB-EE88E26C57F7}"/>
          </ac:spMkLst>
        </pc:spChg>
        <pc:spChg chg="add del mod">
          <ac:chgData name="Eric Schuetz" userId="7700f509e499dea3" providerId="LiveId" clId="{D63A8C6A-3AFE-4439-88EB-ABFBAE05A6D7}" dt="2019-04-28T23:38:56.704" v="1384" actId="478"/>
          <ac:spMkLst>
            <pc:docMk/>
            <pc:sldMk cId="849700086" sldId="306"/>
            <ac:spMk id="4" creationId="{F382BDB9-52EF-4D69-B3EC-29F354BCCA07}"/>
          </ac:spMkLst>
        </pc:spChg>
        <pc:picChg chg="add mod">
          <ac:chgData name="Eric Schuetz" userId="7700f509e499dea3" providerId="LiveId" clId="{D63A8C6A-3AFE-4439-88EB-ABFBAE05A6D7}" dt="2019-04-28T23:38:07.310" v="1379" actId="1582"/>
          <ac:picMkLst>
            <pc:docMk/>
            <pc:sldMk cId="849700086" sldId="306"/>
            <ac:picMk id="6" creationId="{24BE65F8-833C-4BB9-8632-10BBFDCFBC32}"/>
          </ac:picMkLst>
        </pc:picChg>
        <pc:picChg chg="add del mod">
          <ac:chgData name="Eric Schuetz" userId="7700f509e499dea3" providerId="LiveId" clId="{D63A8C6A-3AFE-4439-88EB-ABFBAE05A6D7}" dt="2019-04-28T23:37:57.242" v="1378" actId="478"/>
          <ac:picMkLst>
            <pc:docMk/>
            <pc:sldMk cId="849700086" sldId="306"/>
            <ac:picMk id="8" creationId="{217FB500-58FD-4105-B3B2-E2988708980A}"/>
          </ac:picMkLst>
        </pc:picChg>
        <pc:picChg chg="add del mod">
          <ac:chgData name="Eric Schuetz" userId="7700f509e499dea3" providerId="LiveId" clId="{D63A8C6A-3AFE-4439-88EB-ABFBAE05A6D7}" dt="2019-04-28T23:40:32.368" v="1395" actId="478"/>
          <ac:picMkLst>
            <pc:docMk/>
            <pc:sldMk cId="849700086" sldId="306"/>
            <ac:picMk id="10" creationId="{F827210A-5F31-454B-9804-DF6836FC6FCF}"/>
          </ac:picMkLst>
        </pc:picChg>
        <pc:picChg chg="add mod">
          <ac:chgData name="Eric Schuetz" userId="7700f509e499dea3" providerId="LiveId" clId="{D63A8C6A-3AFE-4439-88EB-ABFBAE05A6D7}" dt="2019-04-28T23:41:01.304" v="1405" actId="1076"/>
          <ac:picMkLst>
            <pc:docMk/>
            <pc:sldMk cId="849700086" sldId="306"/>
            <ac:picMk id="12" creationId="{BE092B06-0295-4BCA-B222-51A953C7C7B5}"/>
          </ac:picMkLst>
        </pc:picChg>
      </pc:sldChg>
      <pc:sldChg chg="addSp delSp modSp add">
        <pc:chgData name="Eric Schuetz" userId="7700f509e499dea3" providerId="LiveId" clId="{D63A8C6A-3AFE-4439-88EB-ABFBAE05A6D7}" dt="2019-04-29T09:50:45.774" v="2303" actId="1076"/>
        <pc:sldMkLst>
          <pc:docMk/>
          <pc:sldMk cId="3245080322" sldId="308"/>
        </pc:sldMkLst>
        <pc:spChg chg="add del">
          <ac:chgData name="Eric Schuetz" userId="7700f509e499dea3" providerId="LiveId" clId="{D63A8C6A-3AFE-4439-88EB-ABFBAE05A6D7}" dt="2019-04-29T09:49:10.672" v="2240"/>
          <ac:spMkLst>
            <pc:docMk/>
            <pc:sldMk cId="3245080322" sldId="308"/>
            <ac:spMk id="5" creationId="{7EDFE1B5-2893-4FD1-9D70-511E8AD51F19}"/>
          </ac:spMkLst>
        </pc:spChg>
        <pc:spChg chg="add mod">
          <ac:chgData name="Eric Schuetz" userId="7700f509e499dea3" providerId="LiveId" clId="{D63A8C6A-3AFE-4439-88EB-ABFBAE05A6D7}" dt="2019-04-29T09:49:44.362" v="2287" actId="20577"/>
          <ac:spMkLst>
            <pc:docMk/>
            <pc:sldMk cId="3245080322" sldId="308"/>
            <ac:spMk id="8" creationId="{2E8C3BB0-8E78-4D76-A70E-BD6AB9A37B09}"/>
          </ac:spMkLst>
        </pc:spChg>
        <pc:spChg chg="mod">
          <ac:chgData name="Eric Schuetz" userId="7700f509e499dea3" providerId="LiveId" clId="{D63A8C6A-3AFE-4439-88EB-ABFBAE05A6D7}" dt="2019-04-29T09:50:45.774" v="2303" actId="1076"/>
          <ac:spMkLst>
            <pc:docMk/>
            <pc:sldMk cId="3245080322" sldId="308"/>
            <ac:spMk id="10" creationId="{48B0A23C-9B30-463A-863C-D9F3B667164E}"/>
          </ac:spMkLst>
        </pc:spChg>
        <pc:picChg chg="mod modCrop">
          <ac:chgData name="Eric Schuetz" userId="7700f509e499dea3" providerId="LiveId" clId="{D63A8C6A-3AFE-4439-88EB-ABFBAE05A6D7}" dt="2019-04-29T09:50:41.230" v="2302" actId="1076"/>
          <ac:picMkLst>
            <pc:docMk/>
            <pc:sldMk cId="3245080322" sldId="308"/>
            <ac:picMk id="7" creationId="{606E7C8A-ABDC-4C74-8C6F-9D2DBB02406F}"/>
          </ac:picMkLst>
        </pc:picChg>
      </pc:sldChg>
      <pc:sldChg chg="modSp add del">
        <pc:chgData name="Eric Schuetz" userId="7700f509e499dea3" providerId="LiveId" clId="{D63A8C6A-3AFE-4439-88EB-ABFBAE05A6D7}" dt="2019-04-29T00:03:15.017" v="2036" actId="2696"/>
        <pc:sldMkLst>
          <pc:docMk/>
          <pc:sldMk cId="3401110964" sldId="309"/>
        </pc:sldMkLst>
        <pc:spChg chg="mod">
          <ac:chgData name="Eric Schuetz" userId="7700f509e499dea3" providerId="LiveId" clId="{D63A8C6A-3AFE-4439-88EB-ABFBAE05A6D7}" dt="2019-04-28T23:31:07.610" v="1096" actId="20577"/>
          <ac:spMkLst>
            <pc:docMk/>
            <pc:sldMk cId="3401110964" sldId="309"/>
            <ac:spMk id="3" creationId="{3DD6A5A0-F1C2-4E6A-9D3F-2B63B5D0BEB5}"/>
          </ac:spMkLst>
        </pc:spChg>
      </pc:sldChg>
      <pc:sldChg chg="modSp add">
        <pc:chgData name="Eric Schuetz" userId="7700f509e499dea3" providerId="LiveId" clId="{D63A8C6A-3AFE-4439-88EB-ABFBAE05A6D7}" dt="2019-04-28T23:54:47.196" v="2027" actId="20577"/>
        <pc:sldMkLst>
          <pc:docMk/>
          <pc:sldMk cId="4131135214" sldId="310"/>
        </pc:sldMkLst>
        <pc:spChg chg="mod">
          <ac:chgData name="Eric Schuetz" userId="7700f509e499dea3" providerId="LiveId" clId="{D63A8C6A-3AFE-4439-88EB-ABFBAE05A6D7}" dt="2019-04-28T23:52:59.028" v="1969" actId="255"/>
          <ac:spMkLst>
            <pc:docMk/>
            <pc:sldMk cId="4131135214" sldId="310"/>
            <ac:spMk id="2" creationId="{75EC33DD-2B4A-494E-9D61-D9F864545816}"/>
          </ac:spMkLst>
        </pc:spChg>
        <pc:spChg chg="mod">
          <ac:chgData name="Eric Schuetz" userId="7700f509e499dea3" providerId="LiveId" clId="{D63A8C6A-3AFE-4439-88EB-ABFBAE05A6D7}" dt="2019-04-28T23:54:47.196" v="2027" actId="20577"/>
          <ac:spMkLst>
            <pc:docMk/>
            <pc:sldMk cId="4131135214" sldId="310"/>
            <ac:spMk id="3" creationId="{2E529711-863B-4494-BBA2-102DECC107A2}"/>
          </ac:spMkLst>
        </pc:spChg>
      </pc:sldChg>
    </pc:docChg>
  </pc:docChgLst>
  <pc:docChgLst>
    <pc:chgData name="Marina Janssen" userId="ad8658ea6c3b3551" providerId="Windows Live" clId="Web-{90166E49-7444-4201-BC0E-D53FA70F13F8}"/>
    <pc:docChg chg="modSld">
      <pc:chgData name="Marina Janssen" userId="ad8658ea6c3b3551" providerId="Windows Live" clId="Web-{90166E49-7444-4201-BC0E-D53FA70F13F8}" dt="2019-04-29T09:30:20.914" v="325"/>
      <pc:docMkLst>
        <pc:docMk/>
      </pc:docMkLst>
      <pc:sldChg chg="modNotes">
        <pc:chgData name="Marina Janssen" userId="ad8658ea6c3b3551" providerId="Windows Live" clId="Web-{90166E49-7444-4201-BC0E-D53FA70F13F8}" dt="2019-04-29T07:48:23.293" v="0"/>
        <pc:sldMkLst>
          <pc:docMk/>
          <pc:sldMk cId="0" sldId="256"/>
        </pc:sldMkLst>
      </pc:sldChg>
      <pc:sldChg chg="modNotes">
        <pc:chgData name="Marina Janssen" userId="ad8658ea6c3b3551" providerId="Windows Live" clId="Web-{90166E49-7444-4201-BC0E-D53FA70F13F8}" dt="2019-04-29T09:06:59.673" v="152"/>
        <pc:sldMkLst>
          <pc:docMk/>
          <pc:sldMk cId="1138956247" sldId="290"/>
        </pc:sldMkLst>
      </pc:sldChg>
      <pc:sldChg chg="addSp delSp modSp modNotes">
        <pc:chgData name="Marina Janssen" userId="ad8658ea6c3b3551" providerId="Windows Live" clId="Web-{90166E49-7444-4201-BC0E-D53FA70F13F8}" dt="2019-04-29T09:30:20.914" v="325"/>
        <pc:sldMkLst>
          <pc:docMk/>
          <pc:sldMk cId="3558171178" sldId="304"/>
        </pc:sldMkLst>
        <pc:spChg chg="del">
          <ac:chgData name="Marina Janssen" userId="ad8658ea6c3b3551" providerId="Windows Live" clId="Web-{90166E49-7444-4201-BC0E-D53FA70F13F8}" dt="2019-04-29T07:51:33.873" v="1"/>
          <ac:spMkLst>
            <pc:docMk/>
            <pc:sldMk cId="3558171178" sldId="304"/>
            <ac:spMk id="2" creationId="{59D490CA-0395-429A-8284-0C127DC2BFB1}"/>
          </ac:spMkLst>
        </pc:spChg>
        <pc:spChg chg="add mod">
          <ac:chgData name="Marina Janssen" userId="ad8658ea6c3b3551" providerId="Windows Live" clId="Web-{90166E49-7444-4201-BC0E-D53FA70F13F8}" dt="2019-04-29T09:21:13.912" v="292" actId="20577"/>
          <ac:spMkLst>
            <pc:docMk/>
            <pc:sldMk cId="3558171178" sldId="304"/>
            <ac:spMk id="11" creationId="{E35E86E9-79CD-43E3-A111-E73E48215D70}"/>
          </ac:spMkLst>
        </pc:spChg>
        <pc:spChg chg="add mod">
          <ac:chgData name="Marina Janssen" userId="ad8658ea6c3b3551" providerId="Windows Live" clId="Web-{90166E49-7444-4201-BC0E-D53FA70F13F8}" dt="2019-04-29T09:21:18.318" v="295" actId="1076"/>
          <ac:spMkLst>
            <pc:docMk/>
            <pc:sldMk cId="3558171178" sldId="304"/>
            <ac:spMk id="12" creationId="{5FA80E7E-5DE9-4F1B-A832-7484BC6819B3}"/>
          </ac:spMkLst>
        </pc:spChg>
        <pc:picChg chg="add mod">
          <ac:chgData name="Marina Janssen" userId="ad8658ea6c3b3551" providerId="Windows Live" clId="Web-{90166E49-7444-4201-BC0E-D53FA70F13F8}" dt="2019-04-29T07:53:26.014" v="11"/>
          <ac:picMkLst>
            <pc:docMk/>
            <pc:sldMk cId="3558171178" sldId="304"/>
            <ac:picMk id="3" creationId="{C6575199-E144-4967-A0BA-04B693EDF69D}"/>
          </ac:picMkLst>
        </pc:picChg>
        <pc:picChg chg="add mod">
          <ac:chgData name="Marina Janssen" userId="ad8658ea6c3b3551" providerId="Windows Live" clId="Web-{90166E49-7444-4201-BC0E-D53FA70F13F8}" dt="2019-04-29T07:53:32.592" v="13"/>
          <ac:picMkLst>
            <pc:docMk/>
            <pc:sldMk cId="3558171178" sldId="304"/>
            <ac:picMk id="5" creationId="{1EBCE6A7-0A74-4657-ADA2-FE5E2A7F1A7D}"/>
          </ac:picMkLst>
        </pc:picChg>
      </pc:sldChg>
    </pc:docChg>
  </pc:docChgLst>
  <pc:docChgLst>
    <pc:chgData name="Marina Janssen" userId="ad8658ea6c3b3551" providerId="Windows Live" clId="Web-{BF412523-6509-482B-A5A2-7E8FF79C6423}"/>
    <pc:docChg chg="modSld">
      <pc:chgData name="Marina Janssen" userId="ad8658ea6c3b3551" providerId="Windows Live" clId="Web-{BF412523-6509-482B-A5A2-7E8FF79C6423}" dt="2019-05-05T13:40:11.665" v="425"/>
      <pc:docMkLst>
        <pc:docMk/>
      </pc:docMkLst>
      <pc:sldChg chg="modSp modNotes">
        <pc:chgData name="Marina Janssen" userId="ad8658ea6c3b3551" providerId="Windows Live" clId="Web-{BF412523-6509-482B-A5A2-7E8FF79C6423}" dt="2019-05-05T12:53:44.769" v="188"/>
        <pc:sldMkLst>
          <pc:docMk/>
          <pc:sldMk cId="4082391600" sldId="283"/>
        </pc:sldMkLst>
        <pc:spChg chg="mod">
          <ac:chgData name="Marina Janssen" userId="ad8658ea6c3b3551" providerId="Windows Live" clId="Web-{BF412523-6509-482B-A5A2-7E8FF79C6423}" dt="2019-05-05T12:53:08.441" v="185" actId="20577"/>
          <ac:spMkLst>
            <pc:docMk/>
            <pc:sldMk cId="4082391600" sldId="283"/>
            <ac:spMk id="8" creationId="{CF884522-809A-AA44-B8F9-86466E3198E8}"/>
          </ac:spMkLst>
        </pc:spChg>
      </pc:sldChg>
      <pc:sldChg chg="modNotes">
        <pc:chgData name="Marina Janssen" userId="ad8658ea6c3b3551" providerId="Windows Live" clId="Web-{BF412523-6509-482B-A5A2-7E8FF79C6423}" dt="2019-05-05T12:59:12.524" v="343"/>
        <pc:sldMkLst>
          <pc:docMk/>
          <pc:sldMk cId="2335886571" sldId="285"/>
        </pc:sldMkLst>
      </pc:sldChg>
      <pc:sldChg chg="modNotes">
        <pc:chgData name="Marina Janssen" userId="ad8658ea6c3b3551" providerId="Windows Live" clId="Web-{BF412523-6509-482B-A5A2-7E8FF79C6423}" dt="2019-05-05T12:43:42.855" v="91"/>
        <pc:sldMkLst>
          <pc:docMk/>
          <pc:sldMk cId="2692154045" sldId="286"/>
        </pc:sldMkLst>
      </pc:sldChg>
      <pc:sldChg chg="modSp modNotes">
        <pc:chgData name="Marina Janssen" userId="ad8658ea6c3b3551" providerId="Windows Live" clId="Web-{BF412523-6509-482B-A5A2-7E8FF79C6423}" dt="2019-05-05T13:00:14.853" v="368"/>
        <pc:sldMkLst>
          <pc:docMk/>
          <pc:sldMk cId="3976094206" sldId="289"/>
        </pc:sldMkLst>
        <pc:spChg chg="mod">
          <ac:chgData name="Marina Janssen" userId="ad8658ea6c3b3551" providerId="Windows Live" clId="Web-{BF412523-6509-482B-A5A2-7E8FF79C6423}" dt="2019-05-05T12:59:30.367" v="348" actId="20577"/>
          <ac:spMkLst>
            <pc:docMk/>
            <pc:sldMk cId="3976094206" sldId="289"/>
            <ac:spMk id="12" creationId="{A523786B-40DE-4C56-A291-AE2FD1E656A5}"/>
          </ac:spMkLst>
        </pc:spChg>
      </pc:sldChg>
      <pc:sldChg chg="modNotes">
        <pc:chgData name="Marina Janssen" userId="ad8658ea6c3b3551" providerId="Windows Live" clId="Web-{BF412523-6509-482B-A5A2-7E8FF79C6423}" dt="2019-05-05T13:40:11.665" v="425"/>
        <pc:sldMkLst>
          <pc:docMk/>
          <pc:sldMk cId="1138956247" sldId="290"/>
        </pc:sldMkLst>
      </pc:sldChg>
      <pc:sldChg chg="modNotes">
        <pc:chgData name="Marina Janssen" userId="ad8658ea6c3b3551" providerId="Windows Live" clId="Web-{BF412523-6509-482B-A5A2-7E8FF79C6423}" dt="2019-05-05T12:46:16.482" v="94"/>
        <pc:sldMkLst>
          <pc:docMk/>
          <pc:sldMk cId="2035579648" sldId="291"/>
        </pc:sldMkLst>
      </pc:sldChg>
      <pc:sldChg chg="modNotes">
        <pc:chgData name="Marina Janssen" userId="ad8658ea6c3b3551" providerId="Windows Live" clId="Web-{BF412523-6509-482B-A5A2-7E8FF79C6423}" dt="2019-05-05T12:45:47.966" v="92"/>
        <pc:sldMkLst>
          <pc:docMk/>
          <pc:sldMk cId="2023298912" sldId="293"/>
        </pc:sldMkLst>
      </pc:sldChg>
      <pc:sldChg chg="modSp modNotes">
        <pc:chgData name="Marina Janssen" userId="ad8658ea6c3b3551" providerId="Windows Live" clId="Web-{BF412523-6509-482B-A5A2-7E8FF79C6423}" dt="2019-05-05T13:26:36.111" v="390" actId="20577"/>
        <pc:sldMkLst>
          <pc:docMk/>
          <pc:sldMk cId="3062906377" sldId="298"/>
        </pc:sldMkLst>
        <pc:spChg chg="mod">
          <ac:chgData name="Marina Janssen" userId="ad8658ea6c3b3551" providerId="Windows Live" clId="Web-{BF412523-6509-482B-A5A2-7E8FF79C6423}" dt="2019-05-05T13:26:36.111" v="390" actId="20577"/>
          <ac:spMkLst>
            <pc:docMk/>
            <pc:sldMk cId="3062906377" sldId="298"/>
            <ac:spMk id="4" creationId="{B8B79361-3F68-844C-9901-92989A0720B4}"/>
          </ac:spMkLst>
        </pc:spChg>
      </pc:sldChg>
      <pc:sldChg chg="modSp modNotes">
        <pc:chgData name="Marina Janssen" userId="ad8658ea6c3b3551" providerId="Windows Live" clId="Web-{BF412523-6509-482B-A5A2-7E8FF79C6423}" dt="2019-05-05T13:39:54.555" v="422"/>
        <pc:sldMkLst>
          <pc:docMk/>
          <pc:sldMk cId="1928135214" sldId="299"/>
        </pc:sldMkLst>
        <pc:spChg chg="mod">
          <ac:chgData name="Marina Janssen" userId="ad8658ea6c3b3551" providerId="Windows Live" clId="Web-{BF412523-6509-482B-A5A2-7E8FF79C6423}" dt="2019-05-05T13:39:32.649" v="415" actId="20577"/>
          <ac:spMkLst>
            <pc:docMk/>
            <pc:sldMk cId="1928135214" sldId="299"/>
            <ac:spMk id="10" creationId="{73DB1D8F-D706-4743-8037-4304731CBE62}"/>
          </ac:spMkLst>
        </pc:spChg>
      </pc:sldChg>
      <pc:sldChg chg="modNotes">
        <pc:chgData name="Marina Janssen" userId="ad8658ea6c3b3551" providerId="Windows Live" clId="Web-{BF412523-6509-482B-A5A2-7E8FF79C6423}" dt="2019-05-05T12:52:29.612" v="181"/>
        <pc:sldMkLst>
          <pc:docMk/>
          <pc:sldMk cId="1841558152" sldId="301"/>
        </pc:sldMkLst>
      </pc:sldChg>
      <pc:sldChg chg="modSp modNotes">
        <pc:chgData name="Marina Janssen" userId="ad8658ea6c3b3551" providerId="Windows Live" clId="Web-{BF412523-6509-482B-A5A2-7E8FF79C6423}" dt="2019-05-05T12:40:57.463" v="33"/>
        <pc:sldMkLst>
          <pc:docMk/>
          <pc:sldMk cId="3433908747" sldId="303"/>
        </pc:sldMkLst>
        <pc:spChg chg="mod">
          <ac:chgData name="Marina Janssen" userId="ad8658ea6c3b3551" providerId="Windows Live" clId="Web-{BF412523-6509-482B-A5A2-7E8FF79C6423}" dt="2019-05-05T12:33:40.254" v="0" actId="1076"/>
          <ac:spMkLst>
            <pc:docMk/>
            <pc:sldMk cId="3433908747" sldId="303"/>
            <ac:spMk id="5" creationId="{D10B9647-B64F-4142-A1A3-5B80E6F9E1E9}"/>
          </ac:spMkLst>
        </pc:spChg>
      </pc:sldChg>
      <pc:sldChg chg="modSp">
        <pc:chgData name="Marina Janssen" userId="ad8658ea6c3b3551" providerId="Windows Live" clId="Web-{BF412523-6509-482B-A5A2-7E8FF79C6423}" dt="2019-05-05T13:38:55.914" v="408" actId="1076"/>
        <pc:sldMkLst>
          <pc:docMk/>
          <pc:sldMk cId="3558171178" sldId="304"/>
        </pc:sldMkLst>
        <pc:spChg chg="mod">
          <ac:chgData name="Marina Janssen" userId="ad8658ea6c3b3551" providerId="Windows Live" clId="Web-{BF412523-6509-482B-A5A2-7E8FF79C6423}" dt="2019-05-05T13:27:26.705" v="396" actId="20577"/>
          <ac:spMkLst>
            <pc:docMk/>
            <pc:sldMk cId="3558171178" sldId="304"/>
            <ac:spMk id="7" creationId="{AFCEEB46-A744-46D5-948F-0BC9B85BF9E1}"/>
          </ac:spMkLst>
        </pc:spChg>
        <pc:spChg chg="mod">
          <ac:chgData name="Marina Janssen" userId="ad8658ea6c3b3551" providerId="Windows Live" clId="Web-{BF412523-6509-482B-A5A2-7E8FF79C6423}" dt="2019-05-05T13:38:47.930" v="406" actId="1076"/>
          <ac:spMkLst>
            <pc:docMk/>
            <pc:sldMk cId="3558171178" sldId="304"/>
            <ac:spMk id="11" creationId="{E35E86E9-79CD-43E3-A111-E73E48215D70}"/>
          </ac:spMkLst>
        </pc:spChg>
        <pc:spChg chg="mod">
          <ac:chgData name="Marina Janssen" userId="ad8658ea6c3b3551" providerId="Windows Live" clId="Web-{BF412523-6509-482B-A5A2-7E8FF79C6423}" dt="2019-05-05T13:38:35.992" v="401" actId="20577"/>
          <ac:spMkLst>
            <pc:docMk/>
            <pc:sldMk cId="3558171178" sldId="304"/>
            <ac:spMk id="12" creationId="{5FA80E7E-5DE9-4F1B-A832-7484BC6819B3}"/>
          </ac:spMkLst>
        </pc:spChg>
        <pc:picChg chg="mod">
          <ac:chgData name="Marina Janssen" userId="ad8658ea6c3b3551" providerId="Windows Live" clId="Web-{BF412523-6509-482B-A5A2-7E8FF79C6423}" dt="2019-05-05T13:38:52.446" v="407" actId="1076"/>
          <ac:picMkLst>
            <pc:docMk/>
            <pc:sldMk cId="3558171178" sldId="304"/>
            <ac:picMk id="3" creationId="{C6575199-E144-4967-A0BA-04B693EDF69D}"/>
          </ac:picMkLst>
        </pc:picChg>
        <pc:picChg chg="mod">
          <ac:chgData name="Marina Janssen" userId="ad8658ea6c3b3551" providerId="Windows Live" clId="Web-{BF412523-6509-482B-A5A2-7E8FF79C6423}" dt="2019-05-05T13:38:55.914" v="408" actId="1076"/>
          <ac:picMkLst>
            <pc:docMk/>
            <pc:sldMk cId="3558171178" sldId="304"/>
            <ac:picMk id="5" creationId="{1EBCE6A7-0A74-4657-ADA2-FE5E2A7F1A7D}"/>
          </ac:picMkLst>
        </pc:picChg>
      </pc:sldChg>
      <pc:sldChg chg="modSp modNotes">
        <pc:chgData name="Marina Janssen" userId="ad8658ea6c3b3551" providerId="Windows Live" clId="Web-{BF412523-6509-482B-A5A2-7E8FF79C6423}" dt="2019-05-05T12:42:09.932" v="38" actId="20577"/>
        <pc:sldMkLst>
          <pc:docMk/>
          <pc:sldMk cId="3245080322" sldId="308"/>
        </pc:sldMkLst>
        <pc:spChg chg="mod">
          <ac:chgData name="Marina Janssen" userId="ad8658ea6c3b3551" providerId="Windows Live" clId="Web-{BF412523-6509-482B-A5A2-7E8FF79C6423}" dt="2019-05-05T12:42:09.932" v="38" actId="20577"/>
          <ac:spMkLst>
            <pc:docMk/>
            <pc:sldMk cId="3245080322" sldId="308"/>
            <ac:spMk id="10" creationId="{48B0A23C-9B30-463A-863C-D9F3B667164E}"/>
          </ac:spMkLst>
        </pc:spChg>
      </pc:sldChg>
      <pc:sldChg chg="modSp modNotes">
        <pc:chgData name="Marina Janssen" userId="ad8658ea6c3b3551" providerId="Windows Live" clId="Web-{BF412523-6509-482B-A5A2-7E8FF79C6423}" dt="2019-05-05T12:52:17.878" v="179"/>
        <pc:sldMkLst>
          <pc:docMk/>
          <pc:sldMk cId="3401110964" sldId="309"/>
        </pc:sldMkLst>
        <pc:spChg chg="mod">
          <ac:chgData name="Marina Janssen" userId="ad8658ea6c3b3551" providerId="Windows Live" clId="Web-{BF412523-6509-482B-A5A2-7E8FF79C6423}" dt="2019-05-05T12:52:01.674" v="177" actId="20577"/>
          <ac:spMkLst>
            <pc:docMk/>
            <pc:sldMk cId="3401110964" sldId="309"/>
            <ac:spMk id="3" creationId="{3DD6A5A0-F1C2-4E6A-9D3F-2B63B5D0BEB5}"/>
          </ac:spMkLst>
        </pc:spChg>
      </pc:sldChg>
      <pc:sldChg chg="modSp">
        <pc:chgData name="Marina Janssen" userId="ad8658ea6c3b3551" providerId="Windows Live" clId="Web-{BF412523-6509-482B-A5A2-7E8FF79C6423}" dt="2019-05-05T13:27:13.564" v="393" actId="20577"/>
        <pc:sldMkLst>
          <pc:docMk/>
          <pc:sldMk cId="4131135214" sldId="310"/>
        </pc:sldMkLst>
        <pc:spChg chg="mod">
          <ac:chgData name="Marina Janssen" userId="ad8658ea6c3b3551" providerId="Windows Live" clId="Web-{BF412523-6509-482B-A5A2-7E8FF79C6423}" dt="2019-05-05T13:27:04.627" v="392" actId="20577"/>
          <ac:spMkLst>
            <pc:docMk/>
            <pc:sldMk cId="4131135214" sldId="310"/>
            <ac:spMk id="2" creationId="{75EC33DD-2B4A-494E-9D61-D9F864545816}"/>
          </ac:spMkLst>
        </pc:spChg>
        <pc:spChg chg="mod">
          <ac:chgData name="Marina Janssen" userId="ad8658ea6c3b3551" providerId="Windows Live" clId="Web-{BF412523-6509-482B-A5A2-7E8FF79C6423}" dt="2019-05-05T13:27:13.564" v="393" actId="20577"/>
          <ac:spMkLst>
            <pc:docMk/>
            <pc:sldMk cId="4131135214" sldId="310"/>
            <ac:spMk id="6" creationId="{DE463273-C260-4768-A061-8E8E8200D737}"/>
          </ac:spMkLst>
        </pc:spChg>
      </pc:sldChg>
      <pc:sldChg chg="modSp modNotes">
        <pc:chgData name="Marina Janssen" userId="ad8658ea6c3b3551" providerId="Windows Live" clId="Web-{BF412523-6509-482B-A5A2-7E8FF79C6423}" dt="2019-05-05T12:50:14.079" v="143" actId="20577"/>
        <pc:sldMkLst>
          <pc:docMk/>
          <pc:sldMk cId="4153826849" sldId="321"/>
        </pc:sldMkLst>
        <pc:spChg chg="mod">
          <ac:chgData name="Marina Janssen" userId="ad8658ea6c3b3551" providerId="Windows Live" clId="Web-{BF412523-6509-482B-A5A2-7E8FF79C6423}" dt="2019-05-05T12:50:04.298" v="141" actId="20577"/>
          <ac:spMkLst>
            <pc:docMk/>
            <pc:sldMk cId="4153826849" sldId="321"/>
            <ac:spMk id="2" creationId="{8E80512A-3C96-423D-A7B1-F0559494170A}"/>
          </ac:spMkLst>
        </pc:spChg>
        <pc:spChg chg="mod">
          <ac:chgData name="Marina Janssen" userId="ad8658ea6c3b3551" providerId="Windows Live" clId="Web-{BF412523-6509-482B-A5A2-7E8FF79C6423}" dt="2019-05-05T12:50:14.079" v="143" actId="20577"/>
          <ac:spMkLst>
            <pc:docMk/>
            <pc:sldMk cId="4153826849" sldId="321"/>
            <ac:spMk id="3" creationId="{3DD6A5A0-F1C2-4E6A-9D3F-2B63B5D0BEB5}"/>
          </ac:spMkLst>
        </pc:spChg>
      </pc:sldChg>
      <pc:sldChg chg="modSp">
        <pc:chgData name="Marina Janssen" userId="ad8658ea6c3b3551" providerId="Windows Live" clId="Web-{BF412523-6509-482B-A5A2-7E8FF79C6423}" dt="2019-05-05T12:48:24.140" v="116" actId="1076"/>
        <pc:sldMkLst>
          <pc:docMk/>
          <pc:sldMk cId="171878292" sldId="325"/>
        </pc:sldMkLst>
        <pc:spChg chg="mod">
          <ac:chgData name="Marina Janssen" userId="ad8658ea6c3b3551" providerId="Windows Live" clId="Web-{BF412523-6509-482B-A5A2-7E8FF79C6423}" dt="2019-05-05T12:48:24.140" v="116" actId="1076"/>
          <ac:spMkLst>
            <pc:docMk/>
            <pc:sldMk cId="171878292" sldId="325"/>
            <ac:spMk id="9" creationId="{8CB71197-C3F7-4B44-B0AF-42917EF8DD4C}"/>
          </ac:spMkLst>
        </pc:spChg>
      </pc:sldChg>
      <pc:sldChg chg="modNotes">
        <pc:chgData name="Marina Janssen" userId="ad8658ea6c3b3551" providerId="Windows Live" clId="Web-{BF412523-6509-482B-A5A2-7E8FF79C6423}" dt="2019-05-05T12:49:02.344" v="122"/>
        <pc:sldMkLst>
          <pc:docMk/>
          <pc:sldMk cId="1704901905" sldId="326"/>
        </pc:sldMkLst>
      </pc:sldChg>
      <pc:sldChg chg="modSp modNotes">
        <pc:chgData name="Marina Janssen" userId="ad8658ea6c3b3551" providerId="Windows Live" clId="Web-{BF412523-6509-482B-A5A2-7E8FF79C6423}" dt="2019-05-05T12:55:50.396" v="215"/>
        <pc:sldMkLst>
          <pc:docMk/>
          <pc:sldMk cId="1337111236" sldId="327"/>
        </pc:sldMkLst>
        <pc:spChg chg="mod">
          <ac:chgData name="Marina Janssen" userId="ad8658ea6c3b3551" providerId="Windows Live" clId="Web-{BF412523-6509-482B-A5A2-7E8FF79C6423}" dt="2019-05-05T12:55:50.396" v="215"/>
          <ac:spMkLst>
            <pc:docMk/>
            <pc:sldMk cId="1337111236" sldId="327"/>
            <ac:spMk id="6" creationId="{00000000-0000-0000-0000-000000000000}"/>
          </ac:spMkLst>
        </pc:spChg>
      </pc:sldChg>
      <pc:sldChg chg="modSp modNotes">
        <pc:chgData name="Marina Janssen" userId="ad8658ea6c3b3551" providerId="Windows Live" clId="Web-{BF412523-6509-482B-A5A2-7E8FF79C6423}" dt="2019-05-05T13:00:56.697" v="382"/>
        <pc:sldMkLst>
          <pc:docMk/>
          <pc:sldMk cId="2386948164" sldId="330"/>
        </pc:sldMkLst>
        <pc:spChg chg="mod">
          <ac:chgData name="Marina Janssen" userId="ad8658ea6c3b3551" providerId="Windows Live" clId="Web-{BF412523-6509-482B-A5A2-7E8FF79C6423}" dt="2019-05-05T13:00:26.415" v="369" actId="20577"/>
          <ac:spMkLst>
            <pc:docMk/>
            <pc:sldMk cId="2386948164" sldId="330"/>
            <ac:spMk id="9" creationId="{1A182283-3C79-4E77-AF3B-76F76F898BD6}"/>
          </ac:spMkLst>
        </pc:spChg>
      </pc:sldChg>
      <pc:sldChg chg="addSp modSp modNotes">
        <pc:chgData name="Marina Janssen" userId="ad8658ea6c3b3551" providerId="Windows Live" clId="Web-{BF412523-6509-482B-A5A2-7E8FF79C6423}" dt="2019-05-05T12:58:28.039" v="336" actId="1076"/>
        <pc:sldMkLst>
          <pc:docMk/>
          <pc:sldMk cId="2415777809" sldId="332"/>
        </pc:sldMkLst>
        <pc:spChg chg="add mod">
          <ac:chgData name="Marina Janssen" userId="ad8658ea6c3b3551" providerId="Windows Live" clId="Web-{BF412523-6509-482B-A5A2-7E8FF79C6423}" dt="2019-05-05T12:57:12.600" v="327" actId="20577"/>
          <ac:spMkLst>
            <pc:docMk/>
            <pc:sldMk cId="2415777809" sldId="332"/>
            <ac:spMk id="2" creationId="{9EA0CED7-FA8C-4CDC-8C26-1391A70AAC6D}"/>
          </ac:spMkLst>
        </pc:spChg>
        <pc:spChg chg="mod">
          <ac:chgData name="Marina Janssen" userId="ad8658ea6c3b3551" providerId="Windows Live" clId="Web-{BF412523-6509-482B-A5A2-7E8FF79C6423}" dt="2019-05-05T12:58:28.039" v="336" actId="1076"/>
          <ac:spMkLst>
            <pc:docMk/>
            <pc:sldMk cId="2415777809" sldId="332"/>
            <ac:spMk id="5" creationId="{72AB5D95-82CE-48BC-AA1F-F0FF0108102F}"/>
          </ac:spMkLst>
        </pc:spChg>
        <pc:spChg chg="mod">
          <ac:chgData name="Marina Janssen" userId="ad8658ea6c3b3551" providerId="Windows Live" clId="Web-{BF412523-6509-482B-A5A2-7E8FF79C6423}" dt="2019-05-05T12:58:24.429" v="335" actId="1076"/>
          <ac:spMkLst>
            <pc:docMk/>
            <pc:sldMk cId="2415777809" sldId="332"/>
            <ac:spMk id="6" creationId="{9CE04A0C-4CC7-40E4-895A-B5E145C5FCC9}"/>
          </ac:spMkLst>
        </pc:spChg>
        <pc:picChg chg="mod">
          <ac:chgData name="Marina Janssen" userId="ad8658ea6c3b3551" providerId="Windows Live" clId="Web-{BF412523-6509-482B-A5A2-7E8FF79C6423}" dt="2019-05-05T12:57:55.944" v="332" actId="1076"/>
          <ac:picMkLst>
            <pc:docMk/>
            <pc:sldMk cId="2415777809" sldId="332"/>
            <ac:picMk id="4" creationId="{90ED8AEF-94B1-4578-B638-A20FA687E451}"/>
          </ac:picMkLst>
        </pc:picChg>
      </pc:sldChg>
      <pc:sldChg chg="modSp">
        <pc:chgData name="Marina Janssen" userId="ad8658ea6c3b3551" providerId="Windows Live" clId="Web-{BF412523-6509-482B-A5A2-7E8FF79C6423}" dt="2019-05-05T12:54:04.816" v="191" actId="20577"/>
        <pc:sldMkLst>
          <pc:docMk/>
          <pc:sldMk cId="1603814453" sldId="333"/>
        </pc:sldMkLst>
        <pc:spChg chg="mod">
          <ac:chgData name="Marina Janssen" userId="ad8658ea6c3b3551" providerId="Windows Live" clId="Web-{BF412523-6509-482B-A5A2-7E8FF79C6423}" dt="2019-05-05T12:54:04.816" v="191" actId="20577"/>
          <ac:spMkLst>
            <pc:docMk/>
            <pc:sldMk cId="1603814453" sldId="333"/>
            <ac:spMk id="2" creationId="{F33E8797-924D-4BE8-A4CB-B658C5709A6F}"/>
          </ac:spMkLst>
        </pc:spChg>
        <pc:spChg chg="mod">
          <ac:chgData name="Marina Janssen" userId="ad8658ea6c3b3551" providerId="Windows Live" clId="Web-{BF412523-6509-482B-A5A2-7E8FF79C6423}" dt="2019-05-05T12:53:54.410" v="189" actId="20577"/>
          <ac:spMkLst>
            <pc:docMk/>
            <pc:sldMk cId="1603814453" sldId="333"/>
            <ac:spMk id="3" creationId="{37BB896C-CD55-4FAE-AF9A-DD940E48847D}"/>
          </ac:spMkLst>
        </pc:spChg>
      </pc:sldChg>
    </pc:docChg>
  </pc:docChgLst>
  <pc:docChgLst>
    <pc:chgData name="Marina Janssen" userId="ad8658ea6c3b3551" providerId="Windows Live" clId="Web-{56CC0379-6313-4F9F-9A85-55912734D078}"/>
    <pc:docChg chg="modSld">
      <pc:chgData name="Marina Janssen" userId="ad8658ea6c3b3551" providerId="Windows Live" clId="Web-{56CC0379-6313-4F9F-9A85-55912734D078}" dt="2019-07-11T15:28:19.400" v="113"/>
      <pc:docMkLst>
        <pc:docMk/>
      </pc:docMkLst>
      <pc:sldChg chg="modNotes">
        <pc:chgData name="Marina Janssen" userId="ad8658ea6c3b3551" providerId="Windows Live" clId="Web-{56CC0379-6313-4F9F-9A85-55912734D078}" dt="2019-07-11T15:16:06.256" v="17"/>
        <pc:sldMkLst>
          <pc:docMk/>
          <pc:sldMk cId="2335886571" sldId="285"/>
        </pc:sldMkLst>
      </pc:sldChg>
      <pc:sldChg chg="modSp">
        <pc:chgData name="Marina Janssen" userId="ad8658ea6c3b3551" providerId="Windows Live" clId="Web-{56CC0379-6313-4F9F-9A85-55912734D078}" dt="2019-07-11T15:14:01.833" v="6" actId="20577"/>
        <pc:sldMkLst>
          <pc:docMk/>
          <pc:sldMk cId="554770848" sldId="331"/>
        </pc:sldMkLst>
        <pc:spChg chg="mod">
          <ac:chgData name="Marina Janssen" userId="ad8658ea6c3b3551" providerId="Windows Live" clId="Web-{56CC0379-6313-4F9F-9A85-55912734D078}" dt="2019-07-11T15:14:01.833" v="6" actId="20577"/>
          <ac:spMkLst>
            <pc:docMk/>
            <pc:sldMk cId="554770848" sldId="331"/>
            <ac:spMk id="3" creationId="{5B49FA9B-69D1-47DD-BD05-FAE83E6DA478}"/>
          </ac:spMkLst>
        </pc:spChg>
      </pc:sldChg>
      <pc:sldChg chg="modNotes">
        <pc:chgData name="Marina Janssen" userId="ad8658ea6c3b3551" providerId="Windows Live" clId="Web-{56CC0379-6313-4F9F-9A85-55912734D078}" dt="2019-07-11T15:16:05.350" v="16"/>
        <pc:sldMkLst>
          <pc:docMk/>
          <pc:sldMk cId="1331453325" sldId="343"/>
        </pc:sldMkLst>
      </pc:sldChg>
      <pc:sldChg chg="addSp delSp modSp modNotes">
        <pc:chgData name="Marina Janssen" userId="ad8658ea6c3b3551" providerId="Windows Live" clId="Web-{56CC0379-6313-4F9F-9A85-55912734D078}" dt="2019-07-11T15:21:15.492" v="107"/>
        <pc:sldMkLst>
          <pc:docMk/>
          <pc:sldMk cId="366518264" sldId="345"/>
        </pc:sldMkLst>
        <pc:spChg chg="add del mod">
          <ac:chgData name="Marina Janssen" userId="ad8658ea6c3b3551" providerId="Windows Live" clId="Web-{56CC0379-6313-4F9F-9A85-55912734D078}" dt="2019-07-11T15:17:43.694" v="46"/>
          <ac:spMkLst>
            <pc:docMk/>
            <pc:sldMk cId="366518264" sldId="345"/>
            <ac:spMk id="2" creationId="{CDD4D8CC-23F0-47EE-8CF1-359613E3FEFF}"/>
          </ac:spMkLst>
        </pc:spChg>
        <pc:spChg chg="add mod">
          <ac:chgData name="Marina Janssen" userId="ad8658ea6c3b3551" providerId="Windows Live" clId="Web-{56CC0379-6313-4F9F-9A85-55912734D078}" dt="2019-07-11T15:18:47.835" v="104" actId="20577"/>
          <ac:spMkLst>
            <pc:docMk/>
            <pc:sldMk cId="366518264" sldId="345"/>
            <ac:spMk id="3" creationId="{18DA7CCC-52CB-47A4-9CC1-D44D5963DA79}"/>
          </ac:spMkLst>
        </pc:spChg>
        <pc:spChg chg="mod">
          <ac:chgData name="Marina Janssen" userId="ad8658ea6c3b3551" providerId="Windows Live" clId="Web-{56CC0379-6313-4F9F-9A85-55912734D078}" dt="2019-07-11T15:16:44.100" v="36" actId="20577"/>
          <ac:spMkLst>
            <pc:docMk/>
            <pc:sldMk cId="366518264" sldId="345"/>
            <ac:spMk id="21" creationId="{0BC94F0A-DD36-490D-BCB6-C1AB350197FE}"/>
          </ac:spMkLst>
        </pc:spChg>
      </pc:sldChg>
      <pc:sldChg chg="modNotes">
        <pc:chgData name="Marina Janssen" userId="ad8658ea6c3b3551" providerId="Windows Live" clId="Web-{56CC0379-6313-4F9F-9A85-55912734D078}" dt="2019-07-11T15:28:19.400" v="113"/>
        <pc:sldMkLst>
          <pc:docMk/>
          <pc:sldMk cId="1746780938" sldId="370"/>
        </pc:sldMkLst>
      </pc:sldChg>
      <pc:sldChg chg="modNotes">
        <pc:chgData name="Marina Janssen" userId="ad8658ea6c3b3551" providerId="Windows Live" clId="Web-{56CC0379-6313-4F9F-9A85-55912734D078}" dt="2019-07-11T15:28:06.135" v="111"/>
        <pc:sldMkLst>
          <pc:docMk/>
          <pc:sldMk cId="2922495130" sldId="373"/>
        </pc:sldMkLst>
      </pc:sldChg>
    </pc:docChg>
  </pc:docChgLst>
  <pc:docChgLst>
    <pc:chgData name="Marina Janssen" userId="ad8658ea6c3b3551" providerId="Windows Live" clId="Web-{E827F807-CAA7-4073-A766-15C8383F2DB6}"/>
    <pc:docChg chg="modSld">
      <pc:chgData name="Marina Janssen" userId="ad8658ea6c3b3551" providerId="Windows Live" clId="Web-{E827F807-CAA7-4073-A766-15C8383F2DB6}" dt="2019-05-15T10:45:51.627" v="13" actId="20577"/>
      <pc:docMkLst>
        <pc:docMk/>
      </pc:docMkLst>
      <pc:sldChg chg="modSp">
        <pc:chgData name="Marina Janssen" userId="ad8658ea6c3b3551" providerId="Windows Live" clId="Web-{E827F807-CAA7-4073-A766-15C8383F2DB6}" dt="2019-05-15T10:45:51.627" v="13" actId="20577"/>
        <pc:sldMkLst>
          <pc:docMk/>
          <pc:sldMk cId="0" sldId="256"/>
        </pc:sldMkLst>
        <pc:spChg chg="mod">
          <ac:chgData name="Marina Janssen" userId="ad8658ea6c3b3551" providerId="Windows Live" clId="Web-{E827F807-CAA7-4073-A766-15C8383F2DB6}" dt="2019-05-15T10:45:51.627" v="13" actId="20577"/>
          <ac:spMkLst>
            <pc:docMk/>
            <pc:sldMk cId="0" sldId="256"/>
            <ac:spMk id="3" creationId="{C6203A2B-43D7-4114-9540-6244EEF10981}"/>
          </ac:spMkLst>
        </pc:spChg>
      </pc:sldChg>
    </pc:docChg>
  </pc:docChgLst>
  <pc:docChgLst>
    <pc:chgData name="Guest User" providerId="Windows Live" clId="Web-{4E5E1AC6-C87D-4F45-810F-DB6121721C53}"/>
    <pc:docChg chg="modSld">
      <pc:chgData name="Guest User" userId="" providerId="Windows Live" clId="Web-{4E5E1AC6-C87D-4F45-810F-DB6121721C53}" dt="2019-05-02T07:27:19.790" v="5" actId="20577"/>
      <pc:docMkLst>
        <pc:docMk/>
      </pc:docMkLst>
      <pc:sldChg chg="modSp">
        <pc:chgData name="Guest User" userId="" providerId="Windows Live" clId="Web-{4E5E1AC6-C87D-4F45-810F-DB6121721C53}" dt="2019-05-02T07:27:19.790" v="5" actId="20577"/>
        <pc:sldMkLst>
          <pc:docMk/>
          <pc:sldMk cId="849700086" sldId="306"/>
        </pc:sldMkLst>
        <pc:spChg chg="mod">
          <ac:chgData name="Guest User" userId="" providerId="Windows Live" clId="Web-{4E5E1AC6-C87D-4F45-810F-DB6121721C53}" dt="2019-05-02T07:27:19.790" v="5" actId="20577"/>
          <ac:spMkLst>
            <pc:docMk/>
            <pc:sldMk cId="849700086" sldId="306"/>
            <ac:spMk id="2" creationId="{88B114CA-FC95-4F54-A0A8-068A24B4204D}"/>
          </ac:spMkLst>
        </pc:spChg>
      </pc:sldChg>
    </pc:docChg>
  </pc:docChgLst>
  <pc:docChgLst>
    <pc:chgData name="Michael Lehmann" userId="6cac4e2779018ab4" providerId="Windows Live" clId="Web-{8A382488-E878-44EE-B5E8-D752C02BB4A6}"/>
    <pc:docChg chg="addSld delSld modSld modSection">
      <pc:chgData name="Michael Lehmann" userId="6cac4e2779018ab4" providerId="Windows Live" clId="Web-{8A382488-E878-44EE-B5E8-D752C02BB4A6}" dt="2019-07-09T13:20:59.841" v="132" actId="20577"/>
      <pc:docMkLst>
        <pc:docMk/>
      </pc:docMkLst>
      <pc:sldChg chg="addSp delSp modSp modNotes">
        <pc:chgData name="Michael Lehmann" userId="6cac4e2779018ab4" providerId="Windows Live" clId="Web-{8A382488-E878-44EE-B5E8-D752C02BB4A6}" dt="2019-07-09T13:20:58.513" v="130" actId="20577"/>
        <pc:sldMkLst>
          <pc:docMk/>
          <pc:sldMk cId="2335886571" sldId="285"/>
        </pc:sldMkLst>
        <pc:spChg chg="add del mod">
          <ac:chgData name="Michael Lehmann" userId="6cac4e2779018ab4" providerId="Windows Live" clId="Web-{8A382488-E878-44EE-B5E8-D752C02BB4A6}" dt="2019-07-09T13:20:06.530" v="111"/>
          <ac:spMkLst>
            <pc:docMk/>
            <pc:sldMk cId="2335886571" sldId="285"/>
            <ac:spMk id="2" creationId="{F25D6559-0FE9-4ED3-A187-612BEE562B4E}"/>
          </ac:spMkLst>
        </pc:spChg>
        <pc:spChg chg="add mod">
          <ac:chgData name="Michael Lehmann" userId="6cac4e2779018ab4" providerId="Windows Live" clId="Web-{8A382488-E878-44EE-B5E8-D752C02BB4A6}" dt="2019-07-09T13:20:47.311" v="125" actId="1076"/>
          <ac:spMkLst>
            <pc:docMk/>
            <pc:sldMk cId="2335886571" sldId="285"/>
            <ac:spMk id="3" creationId="{F1F98DF5-6E81-47EC-AA14-25E8D5668D51}"/>
          </ac:spMkLst>
        </pc:spChg>
        <pc:spChg chg="del">
          <ac:chgData name="Michael Lehmann" userId="6cac4e2779018ab4" providerId="Windows Live" clId="Web-{8A382488-E878-44EE-B5E8-D752C02BB4A6}" dt="2019-07-09T13:17:05.129" v="44"/>
          <ac:spMkLst>
            <pc:docMk/>
            <pc:sldMk cId="2335886571" sldId="285"/>
            <ac:spMk id="4" creationId="{4BCE2A3A-44FE-4277-92CB-6C6EA9EF144C}"/>
          </ac:spMkLst>
        </pc:spChg>
        <pc:spChg chg="add del mod">
          <ac:chgData name="Michael Lehmann" userId="6cac4e2779018ab4" providerId="Windows Live" clId="Web-{8A382488-E878-44EE-B5E8-D752C02BB4A6}" dt="2019-07-09T13:20:58.513" v="130" actId="20577"/>
          <ac:spMkLst>
            <pc:docMk/>
            <pc:sldMk cId="2335886571" sldId="285"/>
            <ac:spMk id="5" creationId="{AA2EA0E2-1E79-48A3-B6D4-7B321DE65F53}"/>
          </ac:spMkLst>
        </pc:spChg>
        <pc:spChg chg="add mod">
          <ac:chgData name="Michael Lehmann" userId="6cac4e2779018ab4" providerId="Windows Live" clId="Web-{8A382488-E878-44EE-B5E8-D752C02BB4A6}" dt="2019-07-09T13:19:20.578" v="87" actId="1076"/>
          <ac:spMkLst>
            <pc:docMk/>
            <pc:sldMk cId="2335886571" sldId="285"/>
            <ac:spMk id="8" creationId="{1B946DC2-98C0-49FD-9460-F77678C2B57C}"/>
          </ac:spMkLst>
        </pc:spChg>
        <pc:spChg chg="add mod">
          <ac:chgData name="Michael Lehmann" userId="6cac4e2779018ab4" providerId="Windows Live" clId="Web-{8A382488-E878-44EE-B5E8-D752C02BB4A6}" dt="2019-07-09T13:19:36.765" v="99" actId="1076"/>
          <ac:spMkLst>
            <pc:docMk/>
            <pc:sldMk cId="2335886571" sldId="285"/>
            <ac:spMk id="10" creationId="{0DCC510D-9255-4BC9-A6CA-E0B4A8E3EEF6}"/>
          </ac:spMkLst>
        </pc:spChg>
        <pc:spChg chg="add mod">
          <ac:chgData name="Michael Lehmann" userId="6cac4e2779018ab4" providerId="Windows Live" clId="Web-{8A382488-E878-44EE-B5E8-D752C02BB4A6}" dt="2019-07-09T13:19:52.812" v="105" actId="1076"/>
          <ac:spMkLst>
            <pc:docMk/>
            <pc:sldMk cId="2335886571" sldId="285"/>
            <ac:spMk id="11" creationId="{5F8C1A00-9D5C-44E2-9C5C-817B98B04527}"/>
          </ac:spMkLst>
        </pc:spChg>
        <pc:grpChg chg="del">
          <ac:chgData name="Michael Lehmann" userId="6cac4e2779018ab4" providerId="Windows Live" clId="Web-{8A382488-E878-44EE-B5E8-D752C02BB4A6}" dt="2019-07-09T13:17:06.847" v="45"/>
          <ac:grpSpMkLst>
            <pc:docMk/>
            <pc:sldMk cId="2335886571" sldId="285"/>
            <ac:grpSpMk id="6" creationId="{9AD4378F-2C5A-4545-A39C-5243334D4537}"/>
          </ac:grpSpMkLst>
        </pc:grpChg>
        <pc:picChg chg="del">
          <ac:chgData name="Michael Lehmann" userId="6cac4e2779018ab4" providerId="Windows Live" clId="Web-{8A382488-E878-44EE-B5E8-D752C02BB4A6}" dt="2019-07-09T13:17:07.613" v="46"/>
          <ac:picMkLst>
            <pc:docMk/>
            <pc:sldMk cId="2335886571" sldId="285"/>
            <ac:picMk id="7" creationId="{C97701F5-0823-45A7-BB68-1EC63A69D4B9}"/>
          </ac:picMkLst>
        </pc:picChg>
      </pc:sldChg>
      <pc:sldChg chg="del">
        <pc:chgData name="Michael Lehmann" userId="6cac4e2779018ab4" providerId="Windows Live" clId="Web-{8A382488-E878-44EE-B5E8-D752C02BB4A6}" dt="2019-07-09T13:15:14.038" v="20"/>
        <pc:sldMkLst>
          <pc:docMk/>
          <pc:sldMk cId="2692154045" sldId="286"/>
        </pc:sldMkLst>
      </pc:sldChg>
      <pc:sldChg chg="add del">
        <pc:chgData name="Michael Lehmann" userId="6cac4e2779018ab4" providerId="Windows Live" clId="Web-{8A382488-E878-44EE-B5E8-D752C02BB4A6}" dt="2019-07-09T13:15:40.475" v="35"/>
        <pc:sldMkLst>
          <pc:docMk/>
          <pc:sldMk cId="1138956247" sldId="290"/>
        </pc:sldMkLst>
      </pc:sldChg>
      <pc:sldChg chg="del">
        <pc:chgData name="Michael Lehmann" userId="6cac4e2779018ab4" providerId="Windows Live" clId="Web-{8A382488-E878-44EE-B5E8-D752C02BB4A6}" dt="2019-07-09T13:15:14.022" v="18"/>
        <pc:sldMkLst>
          <pc:docMk/>
          <pc:sldMk cId="2035579648" sldId="291"/>
        </pc:sldMkLst>
      </pc:sldChg>
      <pc:sldChg chg="del">
        <pc:chgData name="Michael Lehmann" userId="6cac4e2779018ab4" providerId="Windows Live" clId="Web-{8A382488-E878-44EE-B5E8-D752C02BB4A6}" dt="2019-07-09T13:15:14.022" v="19"/>
        <pc:sldMkLst>
          <pc:docMk/>
          <pc:sldMk cId="2023298912" sldId="293"/>
        </pc:sldMkLst>
      </pc:sldChg>
      <pc:sldChg chg="add del">
        <pc:chgData name="Michael Lehmann" userId="6cac4e2779018ab4" providerId="Windows Live" clId="Web-{8A382488-E878-44EE-B5E8-D752C02BB4A6}" dt="2019-07-09T13:15:40.490" v="39"/>
        <pc:sldMkLst>
          <pc:docMk/>
          <pc:sldMk cId="3062906377" sldId="298"/>
        </pc:sldMkLst>
      </pc:sldChg>
      <pc:sldChg chg="add del">
        <pc:chgData name="Michael Lehmann" userId="6cac4e2779018ab4" providerId="Windows Live" clId="Web-{8A382488-E878-44EE-B5E8-D752C02BB4A6}" dt="2019-07-09T13:15:40.475" v="36"/>
        <pc:sldMkLst>
          <pc:docMk/>
          <pc:sldMk cId="1928135214" sldId="299"/>
        </pc:sldMkLst>
      </pc:sldChg>
      <pc:sldChg chg="del mod modShow">
        <pc:chgData name="Michael Lehmann" userId="6cac4e2779018ab4" providerId="Windows Live" clId="Web-{8A382488-E878-44EE-B5E8-D752C02BB4A6}" dt="2019-07-09T13:15:14.007" v="10"/>
        <pc:sldMkLst>
          <pc:docMk/>
          <pc:sldMk cId="1841558152" sldId="301"/>
        </pc:sldMkLst>
      </pc:sldChg>
      <pc:sldChg chg="del mod modShow">
        <pc:chgData name="Michael Lehmann" userId="6cac4e2779018ab4" providerId="Windows Live" clId="Web-{8A382488-E878-44EE-B5E8-D752C02BB4A6}" dt="2019-07-09T13:15:14.022" v="16"/>
        <pc:sldMkLst>
          <pc:docMk/>
          <pc:sldMk cId="1553231542" sldId="302"/>
        </pc:sldMkLst>
      </pc:sldChg>
      <pc:sldChg chg="del mod modShow">
        <pc:chgData name="Michael Lehmann" userId="6cac4e2779018ab4" providerId="Windows Live" clId="Web-{8A382488-E878-44EE-B5E8-D752C02BB4A6}" dt="2019-07-09T13:15:14.038" v="22"/>
        <pc:sldMkLst>
          <pc:docMk/>
          <pc:sldMk cId="3433908747" sldId="303"/>
        </pc:sldMkLst>
      </pc:sldChg>
      <pc:sldChg chg="add del">
        <pc:chgData name="Michael Lehmann" userId="6cac4e2779018ab4" providerId="Windows Live" clId="Web-{8A382488-E878-44EE-B5E8-D752C02BB4A6}" dt="2019-07-09T13:15:40.490" v="37"/>
        <pc:sldMkLst>
          <pc:docMk/>
          <pc:sldMk cId="3558171178" sldId="304"/>
        </pc:sldMkLst>
      </pc:sldChg>
      <pc:sldChg chg="add del">
        <pc:chgData name="Michael Lehmann" userId="6cac4e2779018ab4" providerId="Windows Live" clId="Web-{8A382488-E878-44EE-B5E8-D752C02BB4A6}" dt="2019-07-09T13:15:40.490" v="40"/>
        <pc:sldMkLst>
          <pc:docMk/>
          <pc:sldMk cId="849700086" sldId="306"/>
        </pc:sldMkLst>
      </pc:sldChg>
      <pc:sldChg chg="del mod modShow">
        <pc:chgData name="Michael Lehmann" userId="6cac4e2779018ab4" providerId="Windows Live" clId="Web-{8A382488-E878-44EE-B5E8-D752C02BB4A6}" dt="2019-07-09T13:15:14.007" v="11"/>
        <pc:sldMkLst>
          <pc:docMk/>
          <pc:sldMk cId="3401110964" sldId="309"/>
        </pc:sldMkLst>
      </pc:sldChg>
      <pc:sldChg chg="add del">
        <pc:chgData name="Michael Lehmann" userId="6cac4e2779018ab4" providerId="Windows Live" clId="Web-{8A382488-E878-44EE-B5E8-D752C02BB4A6}" dt="2019-07-09T13:15:40.490" v="38"/>
        <pc:sldMkLst>
          <pc:docMk/>
          <pc:sldMk cId="4131135214" sldId="310"/>
        </pc:sldMkLst>
      </pc:sldChg>
      <pc:sldChg chg="del mod modShow">
        <pc:chgData name="Michael Lehmann" userId="6cac4e2779018ab4" providerId="Windows Live" clId="Web-{8A382488-E878-44EE-B5E8-D752C02BB4A6}" dt="2019-07-09T13:15:14.022" v="14"/>
        <pc:sldMkLst>
          <pc:docMk/>
          <pc:sldMk cId="2653207196" sldId="320"/>
        </pc:sldMkLst>
      </pc:sldChg>
      <pc:sldChg chg="del mod modShow">
        <pc:chgData name="Michael Lehmann" userId="6cac4e2779018ab4" providerId="Windows Live" clId="Web-{8A382488-E878-44EE-B5E8-D752C02BB4A6}" dt="2019-07-09T13:15:14.022" v="15"/>
        <pc:sldMkLst>
          <pc:docMk/>
          <pc:sldMk cId="3510376819" sldId="323"/>
        </pc:sldMkLst>
      </pc:sldChg>
      <pc:sldChg chg="del mod modShow">
        <pc:chgData name="Michael Lehmann" userId="6cac4e2779018ab4" providerId="Windows Live" clId="Web-{8A382488-E878-44EE-B5E8-D752C02BB4A6}" dt="2019-07-09T13:15:14.022" v="13"/>
        <pc:sldMkLst>
          <pc:docMk/>
          <pc:sldMk cId="171878292" sldId="325"/>
        </pc:sldMkLst>
      </pc:sldChg>
      <pc:sldChg chg="del mod modShow">
        <pc:chgData name="Michael Lehmann" userId="6cac4e2779018ab4" providerId="Windows Live" clId="Web-{8A382488-E878-44EE-B5E8-D752C02BB4A6}" dt="2019-07-09T13:15:14.038" v="21"/>
        <pc:sldMkLst>
          <pc:docMk/>
          <pc:sldMk cId="2243890812" sldId="334"/>
        </pc:sldMkLst>
      </pc:sldChg>
      <pc:sldChg chg="del mod modShow">
        <pc:chgData name="Michael Lehmann" userId="6cac4e2779018ab4" providerId="Windows Live" clId="Web-{8A382488-E878-44EE-B5E8-D752C02BB4A6}" dt="2019-07-09T13:15:14.022" v="17"/>
        <pc:sldMkLst>
          <pc:docMk/>
          <pc:sldMk cId="1531518510" sldId="335"/>
        </pc:sldMkLst>
      </pc:sldChg>
      <pc:sldChg chg="del mod modShow">
        <pc:chgData name="Michael Lehmann" userId="6cac4e2779018ab4" providerId="Windows Live" clId="Web-{8A382488-E878-44EE-B5E8-D752C02BB4A6}" dt="2019-07-09T13:15:14.022" v="12"/>
        <pc:sldMkLst>
          <pc:docMk/>
          <pc:sldMk cId="2708328058" sldId="336"/>
        </pc:sldMkLst>
      </pc:sldChg>
      <pc:sldChg chg="add replId">
        <pc:chgData name="Michael Lehmann" userId="6cac4e2779018ab4" providerId="Windows Live" clId="Web-{8A382488-E878-44EE-B5E8-D752C02BB4A6}" dt="2019-07-09T13:16:52.410" v="43"/>
        <pc:sldMkLst>
          <pc:docMk/>
          <pc:sldMk cId="1067147111" sldId="338"/>
        </pc:sldMkLst>
      </pc:sldChg>
    </pc:docChg>
  </pc:docChgLst>
  <pc:docChgLst>
    <pc:chgData name="Marina Janssen" userId="ad8658ea6c3b3551" providerId="Windows Live" clId="Web-{C2366583-4A25-4D70-9E63-88F67CC868E5}"/>
    <pc:docChg chg="delSld modSld">
      <pc:chgData name="Marina Janssen" userId="ad8658ea6c3b3551" providerId="Windows Live" clId="Web-{C2366583-4A25-4D70-9E63-88F67CC868E5}" dt="2019-04-27T13:59:56.078" v="643"/>
      <pc:docMkLst>
        <pc:docMk/>
      </pc:docMkLst>
      <pc:sldChg chg="modNotes">
        <pc:chgData name="Marina Janssen" userId="ad8658ea6c3b3551" providerId="Windows Live" clId="Web-{C2366583-4A25-4D70-9E63-88F67CC868E5}" dt="2019-04-27T12:48:36.622" v="1"/>
        <pc:sldMkLst>
          <pc:docMk/>
          <pc:sldMk cId="2774095945" sldId="284"/>
        </pc:sldMkLst>
      </pc:sldChg>
      <pc:sldChg chg="modNotes">
        <pc:chgData name="Marina Janssen" userId="ad8658ea6c3b3551" providerId="Windows Live" clId="Web-{C2366583-4A25-4D70-9E63-88F67CC868E5}" dt="2019-04-27T13:53:29.340" v="516"/>
        <pc:sldMkLst>
          <pc:docMk/>
          <pc:sldMk cId="2692154045" sldId="286"/>
        </pc:sldMkLst>
      </pc:sldChg>
      <pc:sldChg chg="addSp modSp modNotes">
        <pc:chgData name="Marina Janssen" userId="ad8658ea6c3b3551" providerId="Windows Live" clId="Web-{C2366583-4A25-4D70-9E63-88F67CC868E5}" dt="2019-04-27T13:57:47.436" v="628" actId="1076"/>
        <pc:sldMkLst>
          <pc:docMk/>
          <pc:sldMk cId="3062906377" sldId="298"/>
        </pc:sldMkLst>
        <pc:picChg chg="add mod">
          <ac:chgData name="Marina Janssen" userId="ad8658ea6c3b3551" providerId="Windows Live" clId="Web-{C2366583-4A25-4D70-9E63-88F67CC868E5}" dt="2019-04-27T13:57:47.436" v="628" actId="1076"/>
          <ac:picMkLst>
            <pc:docMk/>
            <pc:sldMk cId="3062906377" sldId="298"/>
            <ac:picMk id="5" creationId="{1AA41928-C989-4A95-9836-18EB7285D516}"/>
          </ac:picMkLst>
        </pc:picChg>
        <pc:picChg chg="add mod">
          <ac:chgData name="Marina Janssen" userId="ad8658ea6c3b3551" providerId="Windows Live" clId="Web-{C2366583-4A25-4D70-9E63-88F67CC868E5}" dt="2019-04-27T13:57:40.233" v="627" actId="1076"/>
          <ac:picMkLst>
            <pc:docMk/>
            <pc:sldMk cId="3062906377" sldId="298"/>
            <ac:picMk id="8" creationId="{55B69ECE-AD29-47BF-A305-BBCA8D135EE5}"/>
          </ac:picMkLst>
        </pc:picChg>
      </pc:sldChg>
      <pc:sldChg chg="modSp modNotes">
        <pc:chgData name="Marina Janssen" userId="ad8658ea6c3b3551" providerId="Windows Live" clId="Web-{C2366583-4A25-4D70-9E63-88F67CC868E5}" dt="2019-04-27T13:59:56.078" v="643"/>
        <pc:sldMkLst>
          <pc:docMk/>
          <pc:sldMk cId="1553231542" sldId="302"/>
        </pc:sldMkLst>
        <pc:spChg chg="mod">
          <ac:chgData name="Marina Janssen" userId="ad8658ea6c3b3551" providerId="Windows Live" clId="Web-{C2366583-4A25-4D70-9E63-88F67CC868E5}" dt="2019-04-27T13:59:44.249" v="642" actId="20577"/>
          <ac:spMkLst>
            <pc:docMk/>
            <pc:sldMk cId="1553231542" sldId="302"/>
            <ac:spMk id="2" creationId="{295053B2-16AE-466F-AE2A-F22C6655847E}"/>
          </ac:spMkLst>
        </pc:spChg>
      </pc:sldChg>
      <pc:sldChg chg="modSp">
        <pc:chgData name="Marina Janssen" userId="ad8658ea6c3b3551" providerId="Windows Live" clId="Web-{C2366583-4A25-4D70-9E63-88F67CC868E5}" dt="2019-04-27T13:58:18.171" v="630" actId="1076"/>
        <pc:sldMkLst>
          <pc:docMk/>
          <pc:sldMk cId="3558171178" sldId="304"/>
        </pc:sldMkLst>
        <pc:spChg chg="mod">
          <ac:chgData name="Marina Janssen" userId="ad8658ea6c3b3551" providerId="Windows Live" clId="Web-{C2366583-4A25-4D70-9E63-88F67CC868E5}" dt="2019-04-27T13:58:18.171" v="630" actId="1076"/>
          <ac:spMkLst>
            <pc:docMk/>
            <pc:sldMk cId="3558171178" sldId="304"/>
            <ac:spMk id="7" creationId="{AFCEEB46-A744-46D5-948F-0BC9B85BF9E1}"/>
          </ac:spMkLst>
        </pc:spChg>
      </pc:sldChg>
    </pc:docChg>
  </pc:docChgLst>
  <pc:docChgLst>
    <pc:chgData name="Gastbenutzer" providerId="Windows Live" clId="Web-{7C253B7C-7E26-4369-9A38-3EED47B21EEF}"/>
    <pc:docChg chg="modSld">
      <pc:chgData name="Gastbenutzer" userId="" providerId="Windows Live" clId="Web-{7C253B7C-7E26-4369-9A38-3EED47B21EEF}" dt="2019-05-04T10:23:12.933" v="373" actId="20577"/>
      <pc:docMkLst>
        <pc:docMk/>
      </pc:docMkLst>
      <pc:sldChg chg="addSp modSp delCm modNotes">
        <pc:chgData name="Gastbenutzer" userId="" providerId="Windows Live" clId="Web-{7C253B7C-7E26-4369-9A38-3EED47B21EEF}" dt="2019-05-04T10:23:11.721" v="371" actId="20577"/>
        <pc:sldMkLst>
          <pc:docMk/>
          <pc:sldMk cId="3433908747" sldId="303"/>
        </pc:sldMkLst>
        <pc:spChg chg="add mod">
          <ac:chgData name="Gastbenutzer" userId="" providerId="Windows Live" clId="Web-{7C253B7C-7E26-4369-9A38-3EED47B21EEF}" dt="2019-05-04T10:23:11.721" v="371" actId="20577"/>
          <ac:spMkLst>
            <pc:docMk/>
            <pc:sldMk cId="3433908747" sldId="303"/>
            <ac:spMk id="3" creationId="{924857B7-49E0-48C0-BD7D-CAFAA88EE384}"/>
          </ac:spMkLst>
        </pc:spChg>
        <pc:picChg chg="mod">
          <ac:chgData name="Gastbenutzer" userId="" providerId="Windows Live" clId="Web-{7C253B7C-7E26-4369-9A38-3EED47B21EEF}" dt="2019-05-04T10:15:58.510" v="277" actId="1076"/>
          <ac:picMkLst>
            <pc:docMk/>
            <pc:sldMk cId="3433908747" sldId="303"/>
            <ac:picMk id="4" creationId="{52453795-90B4-4B74-ADD2-AD0645605E9E}"/>
          </ac:picMkLst>
        </pc:picChg>
      </pc:sldChg>
    </pc:docChg>
  </pc:docChgLst>
  <pc:docChgLst>
    <pc:chgData name="Eric Schuetz" userId="7700f509e499dea3" providerId="LiveId" clId="{1FFA7DB6-E09B-414B-BF2C-FACA2D906666}"/>
    <pc:docChg chg="undo custSel addSld delSld modSld sldOrd delSection modSection">
      <pc:chgData name="Eric Schuetz" userId="7700f509e499dea3" providerId="LiveId" clId="{1FFA7DB6-E09B-414B-BF2C-FACA2D906666}" dt="2019-05-05T15:35:47.317" v="2662"/>
      <pc:docMkLst>
        <pc:docMk/>
      </pc:docMkLst>
      <pc:sldChg chg="modTransition">
        <pc:chgData name="Eric Schuetz" userId="7700f509e499dea3" providerId="LiveId" clId="{1FFA7DB6-E09B-414B-BF2C-FACA2D906666}" dt="2019-05-03T12:25:36.450" v="1708"/>
        <pc:sldMkLst>
          <pc:docMk/>
          <pc:sldMk cId="4082391600" sldId="283"/>
        </pc:sldMkLst>
      </pc:sldChg>
      <pc:sldChg chg="modTransition">
        <pc:chgData name="Eric Schuetz" userId="7700f509e499dea3" providerId="LiveId" clId="{1FFA7DB6-E09B-414B-BF2C-FACA2D906666}" dt="2019-04-30T08:57:08.523" v="3"/>
        <pc:sldMkLst>
          <pc:docMk/>
          <pc:sldMk cId="2774095945" sldId="284"/>
        </pc:sldMkLst>
      </pc:sldChg>
      <pc:sldChg chg="addSp delSp modSp ord">
        <pc:chgData name="Eric Schuetz" userId="7700f509e499dea3" providerId="LiveId" clId="{1FFA7DB6-E09B-414B-BF2C-FACA2D906666}" dt="2019-05-03T13:03:32.150" v="2401" actId="1076"/>
        <pc:sldMkLst>
          <pc:docMk/>
          <pc:sldMk cId="2335886571" sldId="285"/>
        </pc:sldMkLst>
        <pc:spChg chg="del">
          <ac:chgData name="Eric Schuetz" userId="7700f509e499dea3" providerId="LiveId" clId="{1FFA7DB6-E09B-414B-BF2C-FACA2D906666}" dt="2019-05-03T12:27:46.311" v="1761" actId="478"/>
          <ac:spMkLst>
            <pc:docMk/>
            <pc:sldMk cId="2335886571" sldId="285"/>
            <ac:spMk id="2" creationId="{47028511-2ADC-0E4B-B1E1-0E70D0F50D9F}"/>
          </ac:spMkLst>
        </pc:spChg>
        <pc:spChg chg="del">
          <ac:chgData name="Eric Schuetz" userId="7700f509e499dea3" providerId="LiveId" clId="{1FFA7DB6-E09B-414B-BF2C-FACA2D906666}" dt="2019-05-03T12:27:50.182" v="1764" actId="478"/>
          <ac:spMkLst>
            <pc:docMk/>
            <pc:sldMk cId="2335886571" sldId="285"/>
            <ac:spMk id="3" creationId="{2F0D5038-E388-6042-B20D-8B4C1A61ADFE}"/>
          </ac:spMkLst>
        </pc:spChg>
        <pc:spChg chg="add mod">
          <ac:chgData name="Eric Schuetz" userId="7700f509e499dea3" providerId="LiveId" clId="{1FFA7DB6-E09B-414B-BF2C-FACA2D906666}" dt="2019-05-03T13:03:32.150" v="2401" actId="1076"/>
          <ac:spMkLst>
            <pc:docMk/>
            <pc:sldMk cId="2335886571" sldId="285"/>
            <ac:spMk id="4" creationId="{4BCE2A3A-44FE-4277-92CB-6C6EA9EF144C}"/>
          </ac:spMkLst>
        </pc:spChg>
        <pc:spChg chg="del">
          <ac:chgData name="Eric Schuetz" userId="7700f509e499dea3" providerId="LiveId" clId="{1FFA7DB6-E09B-414B-BF2C-FACA2D906666}" dt="2019-05-03T12:27:48.271" v="1763" actId="478"/>
          <ac:spMkLst>
            <pc:docMk/>
            <pc:sldMk cId="2335886571" sldId="285"/>
            <ac:spMk id="5" creationId="{FD3E58F2-AF04-344A-9FD3-34F0076FF9B9}"/>
          </ac:spMkLst>
        </pc:spChg>
        <pc:spChg chg="del mod">
          <ac:chgData name="Eric Schuetz" userId="7700f509e499dea3" providerId="LiveId" clId="{1FFA7DB6-E09B-414B-BF2C-FACA2D906666}" dt="2019-05-03T12:41:47.738" v="1974" actId="478"/>
          <ac:spMkLst>
            <pc:docMk/>
            <pc:sldMk cId="2335886571" sldId="285"/>
            <ac:spMk id="10" creationId="{EFA3D7A8-8E0D-964D-B50F-AAD1B0B891DD}"/>
          </ac:spMkLst>
        </pc:spChg>
        <pc:spChg chg="mod">
          <ac:chgData name="Eric Schuetz" userId="7700f509e499dea3" providerId="LiveId" clId="{1FFA7DB6-E09B-414B-BF2C-FACA2D906666}" dt="2019-05-03T13:03:26.315" v="2400" actId="1076"/>
          <ac:spMkLst>
            <pc:docMk/>
            <pc:sldMk cId="2335886571" sldId="285"/>
            <ac:spMk id="12" creationId="{9406D0F3-3EB5-0048-A277-2FD3BA35C33F}"/>
          </ac:spMkLst>
        </pc:spChg>
        <pc:grpChg chg="add mod">
          <ac:chgData name="Eric Schuetz" userId="7700f509e499dea3" providerId="LiveId" clId="{1FFA7DB6-E09B-414B-BF2C-FACA2D906666}" dt="2019-05-03T13:03:20.527" v="2397" actId="1076"/>
          <ac:grpSpMkLst>
            <pc:docMk/>
            <pc:sldMk cId="2335886571" sldId="285"/>
            <ac:grpSpMk id="6" creationId="{9AD4378F-2C5A-4545-A39C-5243334D4537}"/>
          </ac:grpSpMkLst>
        </pc:grpChg>
        <pc:picChg chg="del">
          <ac:chgData name="Eric Schuetz" userId="7700f509e499dea3" providerId="LiveId" clId="{1FFA7DB6-E09B-414B-BF2C-FACA2D906666}" dt="2019-05-03T12:27:46.803" v="1762" actId="478"/>
          <ac:picMkLst>
            <pc:docMk/>
            <pc:sldMk cId="2335886571" sldId="285"/>
            <ac:picMk id="7" creationId="{2D59CE7A-9B59-2449-9736-638784BCAC39}"/>
          </ac:picMkLst>
        </pc:picChg>
        <pc:picChg chg="mod">
          <ac:chgData name="Eric Schuetz" userId="7700f509e499dea3" providerId="LiveId" clId="{1FFA7DB6-E09B-414B-BF2C-FACA2D906666}" dt="2019-05-03T12:29:43.692" v="1844" actId="164"/>
          <ac:picMkLst>
            <pc:docMk/>
            <pc:sldMk cId="2335886571" sldId="285"/>
            <ac:picMk id="9" creationId="{224E888D-B9F7-F44F-BE13-A2F3910DEE37}"/>
          </ac:picMkLst>
        </pc:picChg>
        <pc:picChg chg="mod">
          <ac:chgData name="Eric Schuetz" userId="7700f509e499dea3" providerId="LiveId" clId="{1FFA7DB6-E09B-414B-BF2C-FACA2D906666}" dt="2019-05-03T12:29:43.692" v="1844" actId="164"/>
          <ac:picMkLst>
            <pc:docMk/>
            <pc:sldMk cId="2335886571" sldId="285"/>
            <ac:picMk id="14" creationId="{E044A9A6-1AB9-094B-B74B-D2FF9DDA4C33}"/>
          </ac:picMkLst>
        </pc:picChg>
        <pc:picChg chg="mod">
          <ac:chgData name="Eric Schuetz" userId="7700f509e499dea3" providerId="LiveId" clId="{1FFA7DB6-E09B-414B-BF2C-FACA2D906666}" dt="2019-05-03T12:29:43.692" v="1844" actId="164"/>
          <ac:picMkLst>
            <pc:docMk/>
            <pc:sldMk cId="2335886571" sldId="285"/>
            <ac:picMk id="16" creationId="{D422A39C-DFA1-3449-B365-F6E59F3DBD7C}"/>
          </ac:picMkLst>
        </pc:picChg>
        <pc:picChg chg="mod">
          <ac:chgData name="Eric Schuetz" userId="7700f509e499dea3" providerId="LiveId" clId="{1FFA7DB6-E09B-414B-BF2C-FACA2D906666}" dt="2019-05-03T12:29:43.692" v="1844" actId="164"/>
          <ac:picMkLst>
            <pc:docMk/>
            <pc:sldMk cId="2335886571" sldId="285"/>
            <ac:picMk id="18" creationId="{24833272-B56C-2346-94C7-9F2CCE2EC6D3}"/>
          </ac:picMkLst>
        </pc:picChg>
        <pc:picChg chg="mod">
          <ac:chgData name="Eric Schuetz" userId="7700f509e499dea3" providerId="LiveId" clId="{1FFA7DB6-E09B-414B-BF2C-FACA2D906666}" dt="2019-05-03T12:29:43.692" v="1844" actId="164"/>
          <ac:picMkLst>
            <pc:docMk/>
            <pc:sldMk cId="2335886571" sldId="285"/>
            <ac:picMk id="20" creationId="{41BE15F7-A8D4-EE40-83F1-74F139048EAB}"/>
          </ac:picMkLst>
        </pc:picChg>
        <pc:picChg chg="mod">
          <ac:chgData name="Eric Schuetz" userId="7700f509e499dea3" providerId="LiveId" clId="{1FFA7DB6-E09B-414B-BF2C-FACA2D906666}" dt="2019-05-03T12:29:43.692" v="1844" actId="164"/>
          <ac:picMkLst>
            <pc:docMk/>
            <pc:sldMk cId="2335886571" sldId="285"/>
            <ac:picMk id="22" creationId="{38452007-8638-0242-BB52-76DFFFB1E18D}"/>
          </ac:picMkLst>
        </pc:picChg>
        <pc:cxnChg chg="mod">
          <ac:chgData name="Eric Schuetz" userId="7700f509e499dea3" providerId="LiveId" clId="{1FFA7DB6-E09B-414B-BF2C-FACA2D906666}" dt="2019-05-03T12:29:43.692" v="1844" actId="164"/>
          <ac:cxnSpMkLst>
            <pc:docMk/>
            <pc:sldMk cId="2335886571" sldId="285"/>
            <ac:cxnSpMk id="32" creationId="{6E8E8236-1EC0-4948-B77C-CDE3E25F4805}"/>
          </ac:cxnSpMkLst>
        </pc:cxnChg>
        <pc:cxnChg chg="mod">
          <ac:chgData name="Eric Schuetz" userId="7700f509e499dea3" providerId="LiveId" clId="{1FFA7DB6-E09B-414B-BF2C-FACA2D906666}" dt="2019-05-03T12:29:43.692" v="1844" actId="164"/>
          <ac:cxnSpMkLst>
            <pc:docMk/>
            <pc:sldMk cId="2335886571" sldId="285"/>
            <ac:cxnSpMk id="36" creationId="{F1F0CDFC-EB2F-944E-A2C6-D98374210FD5}"/>
          </ac:cxnSpMkLst>
        </pc:cxnChg>
        <pc:cxnChg chg="mod">
          <ac:chgData name="Eric Schuetz" userId="7700f509e499dea3" providerId="LiveId" clId="{1FFA7DB6-E09B-414B-BF2C-FACA2D906666}" dt="2019-05-03T12:29:43.692" v="1844" actId="164"/>
          <ac:cxnSpMkLst>
            <pc:docMk/>
            <pc:sldMk cId="2335886571" sldId="285"/>
            <ac:cxnSpMk id="42" creationId="{9E5DC5F1-1C6B-8142-8FCC-681FE3B83120}"/>
          </ac:cxnSpMkLst>
        </pc:cxnChg>
        <pc:cxnChg chg="mod">
          <ac:chgData name="Eric Schuetz" userId="7700f509e499dea3" providerId="LiveId" clId="{1FFA7DB6-E09B-414B-BF2C-FACA2D906666}" dt="2019-05-03T12:29:43.692" v="1844" actId="164"/>
          <ac:cxnSpMkLst>
            <pc:docMk/>
            <pc:sldMk cId="2335886571" sldId="285"/>
            <ac:cxnSpMk id="44" creationId="{630345EE-1082-874B-9F45-4922797A4923}"/>
          </ac:cxnSpMkLst>
        </pc:cxnChg>
        <pc:cxnChg chg="mod">
          <ac:chgData name="Eric Schuetz" userId="7700f509e499dea3" providerId="LiveId" clId="{1FFA7DB6-E09B-414B-BF2C-FACA2D906666}" dt="2019-05-03T12:29:43.692" v="1844" actId="164"/>
          <ac:cxnSpMkLst>
            <pc:docMk/>
            <pc:sldMk cId="2335886571" sldId="285"/>
            <ac:cxnSpMk id="47" creationId="{89FB5EBB-3A78-3A42-AF94-BD9F75070FE2}"/>
          </ac:cxnSpMkLst>
        </pc:cxnChg>
      </pc:sldChg>
      <pc:sldChg chg="modSp addCm delCm modCm">
        <pc:chgData name="Eric Schuetz" userId="7700f509e499dea3" providerId="LiveId" clId="{1FFA7DB6-E09B-414B-BF2C-FACA2D906666}" dt="2019-05-03T11:31:09.120" v="256" actId="20577"/>
        <pc:sldMkLst>
          <pc:docMk/>
          <pc:sldMk cId="2692154045" sldId="286"/>
        </pc:sldMkLst>
        <pc:spChg chg="mod">
          <ac:chgData name="Eric Schuetz" userId="7700f509e499dea3" providerId="LiveId" clId="{1FFA7DB6-E09B-414B-BF2C-FACA2D906666}" dt="2019-05-03T11:31:09.120" v="256" actId="20577"/>
          <ac:spMkLst>
            <pc:docMk/>
            <pc:sldMk cId="2692154045" sldId="286"/>
            <ac:spMk id="3" creationId="{4D20AF57-3C9D-452A-B657-80BD47AD8F6F}"/>
          </ac:spMkLst>
        </pc:spChg>
      </pc:sldChg>
      <pc:sldChg chg="ord">
        <pc:chgData name="Eric Schuetz" userId="7700f509e499dea3" providerId="LiveId" clId="{1FFA7DB6-E09B-414B-BF2C-FACA2D906666}" dt="2019-05-03T12:05:30.274" v="954"/>
        <pc:sldMkLst>
          <pc:docMk/>
          <pc:sldMk cId="1138956247" sldId="290"/>
        </pc:sldMkLst>
      </pc:sldChg>
      <pc:sldChg chg="addSp ord">
        <pc:chgData name="Eric Schuetz" userId="7700f509e499dea3" providerId="LiveId" clId="{1FFA7DB6-E09B-414B-BF2C-FACA2D906666}" dt="2019-05-03T12:05:30.274" v="954"/>
        <pc:sldMkLst>
          <pc:docMk/>
          <pc:sldMk cId="3062906377" sldId="298"/>
        </pc:sldMkLst>
        <pc:picChg chg="add">
          <ac:chgData name="Eric Schuetz" userId="7700f509e499dea3" providerId="LiveId" clId="{1FFA7DB6-E09B-414B-BF2C-FACA2D906666}" dt="2019-04-30T09:13:39.837" v="149"/>
          <ac:picMkLst>
            <pc:docMk/>
            <pc:sldMk cId="3062906377" sldId="298"/>
            <ac:picMk id="9" creationId="{AFDCA6E2-A467-4021-90B2-8DC154B02FCC}"/>
          </ac:picMkLst>
        </pc:picChg>
      </pc:sldChg>
      <pc:sldChg chg="ord">
        <pc:chgData name="Eric Schuetz" userId="7700f509e499dea3" providerId="LiveId" clId="{1FFA7DB6-E09B-414B-BF2C-FACA2D906666}" dt="2019-05-03T12:05:30.274" v="954"/>
        <pc:sldMkLst>
          <pc:docMk/>
          <pc:sldMk cId="1928135214" sldId="299"/>
        </pc:sldMkLst>
      </pc:sldChg>
      <pc:sldChg chg="modSp">
        <pc:chgData name="Eric Schuetz" userId="7700f509e499dea3" providerId="LiveId" clId="{1FFA7DB6-E09B-414B-BF2C-FACA2D906666}" dt="2019-05-03T12:16:58.547" v="1547"/>
        <pc:sldMkLst>
          <pc:docMk/>
          <pc:sldMk cId="1841558152" sldId="301"/>
        </pc:sldMkLst>
        <pc:spChg chg="mod">
          <ac:chgData name="Eric Schuetz" userId="7700f509e499dea3" providerId="LiveId" clId="{1FFA7DB6-E09B-414B-BF2C-FACA2D906666}" dt="2019-05-03T12:16:58.547" v="1547"/>
          <ac:spMkLst>
            <pc:docMk/>
            <pc:sldMk cId="1841558152" sldId="301"/>
            <ac:spMk id="2" creationId="{A4615565-052E-470D-BA29-AE319B69D0A9}"/>
          </ac:spMkLst>
        </pc:spChg>
      </pc:sldChg>
      <pc:sldChg chg="addSp delSp modSp addCm delCm modCm modNotesTx">
        <pc:chgData name="Eric Schuetz" userId="7700f509e499dea3" providerId="LiveId" clId="{1FFA7DB6-E09B-414B-BF2C-FACA2D906666}" dt="2019-05-05T13:51:36.264" v="2417" actId="6549"/>
        <pc:sldMkLst>
          <pc:docMk/>
          <pc:sldMk cId="1553231542" sldId="302"/>
        </pc:sldMkLst>
        <pc:spChg chg="mod">
          <ac:chgData name="Eric Schuetz" userId="7700f509e499dea3" providerId="LiveId" clId="{1FFA7DB6-E09B-414B-BF2C-FACA2D906666}" dt="2019-05-03T11:40:38.354" v="287" actId="20577"/>
          <ac:spMkLst>
            <pc:docMk/>
            <pc:sldMk cId="1553231542" sldId="302"/>
            <ac:spMk id="2" creationId="{295053B2-16AE-466F-AE2A-F22C6655847E}"/>
          </ac:spMkLst>
        </pc:spChg>
        <pc:picChg chg="add mod">
          <ac:chgData name="Eric Schuetz" userId="7700f509e499dea3" providerId="LiveId" clId="{1FFA7DB6-E09B-414B-BF2C-FACA2D906666}" dt="2019-05-03T11:41:57.277" v="303" actId="1036"/>
          <ac:picMkLst>
            <pc:docMk/>
            <pc:sldMk cId="1553231542" sldId="302"/>
            <ac:picMk id="3" creationId="{C54F14B1-8EA4-4B26-8A16-032DBA659EE5}"/>
          </ac:picMkLst>
        </pc:picChg>
        <pc:picChg chg="del">
          <ac:chgData name="Eric Schuetz" userId="7700f509e499dea3" providerId="LiveId" clId="{1FFA7DB6-E09B-414B-BF2C-FACA2D906666}" dt="2019-05-03T11:37:48.218" v="257" actId="478"/>
          <ac:picMkLst>
            <pc:docMk/>
            <pc:sldMk cId="1553231542" sldId="302"/>
            <ac:picMk id="5" creationId="{EA23AF41-ED09-4025-9FF7-53CA75F9406B}"/>
          </ac:picMkLst>
        </pc:picChg>
        <pc:picChg chg="add mod">
          <ac:chgData name="Eric Schuetz" userId="7700f509e499dea3" providerId="LiveId" clId="{1FFA7DB6-E09B-414B-BF2C-FACA2D906666}" dt="2019-05-03T11:41:37.515" v="296" actId="1076"/>
          <ac:picMkLst>
            <pc:docMk/>
            <pc:sldMk cId="1553231542" sldId="302"/>
            <ac:picMk id="6" creationId="{34149679-5C48-4B63-B34F-9885301A51A8}"/>
          </ac:picMkLst>
        </pc:picChg>
      </pc:sldChg>
      <pc:sldChg chg="addSp modSp addCm modCm">
        <pc:chgData name="Eric Schuetz" userId="7700f509e499dea3" providerId="LiveId" clId="{1FFA7DB6-E09B-414B-BF2C-FACA2D906666}" dt="2019-05-05T15:32:04.881" v="2449" actId="1076"/>
        <pc:sldMkLst>
          <pc:docMk/>
          <pc:sldMk cId="3433908747" sldId="303"/>
        </pc:sldMkLst>
        <pc:spChg chg="add mod">
          <ac:chgData name="Eric Schuetz" userId="7700f509e499dea3" providerId="LiveId" clId="{1FFA7DB6-E09B-414B-BF2C-FACA2D906666}" dt="2019-05-05T15:32:04.881" v="2449" actId="1076"/>
          <ac:spMkLst>
            <pc:docMk/>
            <pc:sldMk cId="3433908747" sldId="303"/>
            <ac:spMk id="3" creationId="{E82F700D-E70C-49C8-8D91-1C1A2510C9E4}"/>
          </ac:spMkLst>
        </pc:spChg>
        <pc:picChg chg="mod modCrop">
          <ac:chgData name="Eric Schuetz" userId="7700f509e499dea3" providerId="LiveId" clId="{1FFA7DB6-E09B-414B-BF2C-FACA2D906666}" dt="2019-05-05T15:31:27.739" v="2419" actId="732"/>
          <ac:picMkLst>
            <pc:docMk/>
            <pc:sldMk cId="3433908747" sldId="303"/>
            <ac:picMk id="4" creationId="{52453795-90B4-4B74-ADD2-AD0645605E9E}"/>
          </ac:picMkLst>
        </pc:picChg>
      </pc:sldChg>
      <pc:sldChg chg="modSp ord">
        <pc:chgData name="Eric Schuetz" userId="7700f509e499dea3" providerId="LiveId" clId="{1FFA7DB6-E09B-414B-BF2C-FACA2D906666}" dt="2019-05-03T12:05:30.274" v="954"/>
        <pc:sldMkLst>
          <pc:docMk/>
          <pc:sldMk cId="3558171178" sldId="304"/>
        </pc:sldMkLst>
        <pc:picChg chg="mod">
          <ac:chgData name="Eric Schuetz" userId="7700f509e499dea3" providerId="LiveId" clId="{1FFA7DB6-E09B-414B-BF2C-FACA2D906666}" dt="2019-05-03T12:04:17.060" v="950" actId="1076"/>
          <ac:picMkLst>
            <pc:docMk/>
            <pc:sldMk cId="3558171178" sldId="304"/>
            <ac:picMk id="2" creationId="{5C740010-A28B-4F50-A773-9CAA336667B9}"/>
          </ac:picMkLst>
        </pc:picChg>
        <pc:picChg chg="mod">
          <ac:chgData name="Eric Schuetz" userId="7700f509e499dea3" providerId="LiveId" clId="{1FFA7DB6-E09B-414B-BF2C-FACA2D906666}" dt="2019-05-03T12:04:31.174" v="952" actId="1076"/>
          <ac:picMkLst>
            <pc:docMk/>
            <pc:sldMk cId="3558171178" sldId="304"/>
            <ac:picMk id="3" creationId="{C6575199-E144-4967-A0BA-04B693EDF69D}"/>
          </ac:picMkLst>
        </pc:picChg>
        <pc:picChg chg="mod">
          <ac:chgData name="Eric Schuetz" userId="7700f509e499dea3" providerId="LiveId" clId="{1FFA7DB6-E09B-414B-BF2C-FACA2D906666}" dt="2019-05-03T12:04:28.473" v="951" actId="1076"/>
          <ac:picMkLst>
            <pc:docMk/>
            <pc:sldMk cId="3558171178" sldId="304"/>
            <ac:picMk id="5" creationId="{1EBCE6A7-0A74-4657-ADA2-FE5E2A7F1A7D}"/>
          </ac:picMkLst>
        </pc:picChg>
        <pc:picChg chg="mod">
          <ac:chgData name="Eric Schuetz" userId="7700f509e499dea3" providerId="LiveId" clId="{1FFA7DB6-E09B-414B-BF2C-FACA2D906666}" dt="2019-05-03T12:04:11.179" v="948" actId="1076"/>
          <ac:picMkLst>
            <pc:docMk/>
            <pc:sldMk cId="3558171178" sldId="304"/>
            <ac:picMk id="8" creationId="{4894A307-FE6D-49D0-A390-14C84BAA6328}"/>
          </ac:picMkLst>
        </pc:picChg>
      </pc:sldChg>
      <pc:sldChg chg="modSp ord">
        <pc:chgData name="Eric Schuetz" userId="7700f509e499dea3" providerId="LiveId" clId="{1FFA7DB6-E09B-414B-BF2C-FACA2D906666}" dt="2019-05-03T12:05:30.274" v="954"/>
        <pc:sldMkLst>
          <pc:docMk/>
          <pc:sldMk cId="849700086" sldId="306"/>
        </pc:sldMkLst>
        <pc:spChg chg="mod">
          <ac:chgData name="Eric Schuetz" userId="7700f509e499dea3" providerId="LiveId" clId="{1FFA7DB6-E09B-414B-BF2C-FACA2D906666}" dt="2019-04-30T09:13:04.287" v="148" actId="20577"/>
          <ac:spMkLst>
            <pc:docMk/>
            <pc:sldMk cId="849700086" sldId="306"/>
            <ac:spMk id="2" creationId="{88B114CA-FC95-4F54-A0A8-068A24B4204D}"/>
          </ac:spMkLst>
        </pc:spChg>
      </pc:sldChg>
      <pc:sldChg chg="modTransition">
        <pc:chgData name="Eric Schuetz" userId="7700f509e499dea3" providerId="LiveId" clId="{1FFA7DB6-E09B-414B-BF2C-FACA2D906666}" dt="2019-04-30T08:57:03.498" v="2"/>
        <pc:sldMkLst>
          <pc:docMk/>
          <pc:sldMk cId="3245080322" sldId="308"/>
        </pc:sldMkLst>
      </pc:sldChg>
      <pc:sldChg chg="modSp modNotesTx">
        <pc:chgData name="Eric Schuetz" userId="7700f509e499dea3" providerId="LiveId" clId="{1FFA7DB6-E09B-414B-BF2C-FACA2D906666}" dt="2019-05-05T15:35:14.640" v="2661" actId="20577"/>
        <pc:sldMkLst>
          <pc:docMk/>
          <pc:sldMk cId="3401110964" sldId="309"/>
        </pc:sldMkLst>
        <pc:spChg chg="mod">
          <ac:chgData name="Eric Schuetz" userId="7700f509e499dea3" providerId="LiveId" clId="{1FFA7DB6-E09B-414B-BF2C-FACA2D906666}" dt="2019-05-03T12:15:59.852" v="1501" actId="20577"/>
          <ac:spMkLst>
            <pc:docMk/>
            <pc:sldMk cId="3401110964" sldId="309"/>
            <ac:spMk id="2" creationId="{8E80512A-3C96-423D-A7B1-F0559494170A}"/>
          </ac:spMkLst>
        </pc:spChg>
      </pc:sldChg>
      <pc:sldChg chg="addSp delSp modSp ord">
        <pc:chgData name="Eric Schuetz" userId="7700f509e499dea3" providerId="LiveId" clId="{1FFA7DB6-E09B-414B-BF2C-FACA2D906666}" dt="2019-05-03T12:05:30.274" v="954"/>
        <pc:sldMkLst>
          <pc:docMk/>
          <pc:sldMk cId="4131135214" sldId="310"/>
        </pc:sldMkLst>
        <pc:spChg chg="mod">
          <ac:chgData name="Eric Schuetz" userId="7700f509e499dea3" providerId="LiveId" clId="{1FFA7DB6-E09B-414B-BF2C-FACA2D906666}" dt="2019-05-03T11:51:04.278" v="798"/>
          <ac:spMkLst>
            <pc:docMk/>
            <pc:sldMk cId="4131135214" sldId="310"/>
            <ac:spMk id="3" creationId="{2E529711-863B-4494-BBA2-102DECC107A2}"/>
          </ac:spMkLst>
        </pc:spChg>
        <pc:spChg chg="add mod">
          <ac:chgData name="Eric Schuetz" userId="7700f509e499dea3" providerId="LiveId" clId="{1FFA7DB6-E09B-414B-BF2C-FACA2D906666}" dt="2019-05-03T11:50:28.404" v="791" actId="1036"/>
          <ac:spMkLst>
            <pc:docMk/>
            <pc:sldMk cId="4131135214" sldId="310"/>
            <ac:spMk id="5" creationId="{332B79CD-97E3-47CC-AB8A-5E6456C4E899}"/>
          </ac:spMkLst>
        </pc:spChg>
        <pc:spChg chg="add mod">
          <ac:chgData name="Eric Schuetz" userId="7700f509e499dea3" providerId="LiveId" clId="{1FFA7DB6-E09B-414B-BF2C-FACA2D906666}" dt="2019-05-03T11:53:29.407" v="899"/>
          <ac:spMkLst>
            <pc:docMk/>
            <pc:sldMk cId="4131135214" sldId="310"/>
            <ac:spMk id="6" creationId="{DE463273-C260-4768-A061-8E8E8200D737}"/>
          </ac:spMkLst>
        </pc:spChg>
        <pc:spChg chg="add mod">
          <ac:chgData name="Eric Schuetz" userId="7700f509e499dea3" providerId="LiveId" clId="{1FFA7DB6-E09B-414B-BF2C-FACA2D906666}" dt="2019-05-03T11:53:49.696" v="903" actId="1076"/>
          <ac:spMkLst>
            <pc:docMk/>
            <pc:sldMk cId="4131135214" sldId="310"/>
            <ac:spMk id="7" creationId="{2B9FC682-1737-458C-8FA6-0DA9E23A2EB9}"/>
          </ac:spMkLst>
        </pc:spChg>
        <pc:graphicFrameChg chg="add del mod">
          <ac:chgData name="Eric Schuetz" userId="7700f509e499dea3" providerId="LiveId" clId="{1FFA7DB6-E09B-414B-BF2C-FACA2D906666}" dt="2019-05-03T12:02:08.582" v="917"/>
          <ac:graphicFrameMkLst>
            <pc:docMk/>
            <pc:sldMk cId="4131135214" sldId="310"/>
            <ac:graphicFrameMk id="11" creationId="{AB4DBF72-3A78-4BDC-B4C8-F60423A9F4D1}"/>
          </ac:graphicFrameMkLst>
        </pc:graphicFrameChg>
        <pc:picChg chg="add">
          <ac:chgData name="Eric Schuetz" userId="7700f509e499dea3" providerId="LiveId" clId="{1FFA7DB6-E09B-414B-BF2C-FACA2D906666}" dt="2019-04-30T09:13:40.968" v="150"/>
          <ac:picMkLst>
            <pc:docMk/>
            <pc:sldMk cId="4131135214" sldId="310"/>
            <ac:picMk id="4" creationId="{F23103DE-0F55-471C-9FF4-2ADCAA1E3B12}"/>
          </ac:picMkLst>
        </pc:picChg>
        <pc:picChg chg="add del mod">
          <ac:chgData name="Eric Schuetz" userId="7700f509e499dea3" providerId="LiveId" clId="{1FFA7DB6-E09B-414B-BF2C-FACA2D906666}" dt="2019-05-03T12:03:09.375" v="934" actId="478"/>
          <ac:picMkLst>
            <pc:docMk/>
            <pc:sldMk cId="4131135214" sldId="310"/>
            <ac:picMk id="8" creationId="{297FD52E-8BDD-45A1-A858-53A4604F95B1}"/>
          </ac:picMkLst>
        </pc:picChg>
        <pc:picChg chg="add del mod modCrop">
          <ac:chgData name="Eric Schuetz" userId="7700f509e499dea3" providerId="LiveId" clId="{1FFA7DB6-E09B-414B-BF2C-FACA2D906666}" dt="2019-05-03T12:03:10.590" v="936" actId="478"/>
          <ac:picMkLst>
            <pc:docMk/>
            <pc:sldMk cId="4131135214" sldId="310"/>
            <ac:picMk id="10" creationId="{9B3E272D-EED9-452D-AE2A-A74C4A40B36D}"/>
          </ac:picMkLst>
        </pc:picChg>
        <pc:picChg chg="add del mod">
          <ac:chgData name="Eric Schuetz" userId="7700f509e499dea3" providerId="LiveId" clId="{1FFA7DB6-E09B-414B-BF2C-FACA2D906666}" dt="2019-05-03T12:03:09.960" v="935" actId="478"/>
          <ac:picMkLst>
            <pc:docMk/>
            <pc:sldMk cId="4131135214" sldId="310"/>
            <ac:picMk id="13" creationId="{E5FBEFB0-A79A-4D40-BE5F-1A7324E8A92C}"/>
          </ac:picMkLst>
        </pc:picChg>
        <pc:picChg chg="add del mod">
          <ac:chgData name="Eric Schuetz" userId="7700f509e499dea3" providerId="LiveId" clId="{1FFA7DB6-E09B-414B-BF2C-FACA2D906666}" dt="2019-05-03T12:02:35.667" v="923"/>
          <ac:picMkLst>
            <pc:docMk/>
            <pc:sldMk cId="4131135214" sldId="310"/>
            <ac:picMk id="15" creationId="{96E770CC-78A8-4FFA-A3FB-75C83296710B}"/>
          </ac:picMkLst>
        </pc:picChg>
        <pc:picChg chg="add del mod">
          <ac:chgData name="Eric Schuetz" userId="7700f509e499dea3" providerId="LiveId" clId="{1FFA7DB6-E09B-414B-BF2C-FACA2D906666}" dt="2019-05-03T12:03:08.702" v="933" actId="478"/>
          <ac:picMkLst>
            <pc:docMk/>
            <pc:sldMk cId="4131135214" sldId="310"/>
            <ac:picMk id="17" creationId="{EF728683-F30A-4C84-8365-A1C8F47EE440}"/>
          </ac:picMkLst>
        </pc:picChg>
        <pc:picChg chg="add mod modCrop">
          <ac:chgData name="Eric Schuetz" userId="7700f509e499dea3" providerId="LiveId" clId="{1FFA7DB6-E09B-414B-BF2C-FACA2D906666}" dt="2019-05-03T12:03:52.723" v="946" actId="1076"/>
          <ac:picMkLst>
            <pc:docMk/>
            <pc:sldMk cId="4131135214" sldId="310"/>
            <ac:picMk id="19" creationId="{DEFA4923-2205-43F1-B03D-3894D5BE4332}"/>
          </ac:picMkLst>
        </pc:picChg>
      </pc:sldChg>
      <pc:sldChg chg="modSp">
        <pc:chgData name="Eric Schuetz" userId="7700f509e499dea3" providerId="LiveId" clId="{1FFA7DB6-E09B-414B-BF2C-FACA2D906666}" dt="2019-05-03T12:06:59.194" v="995" actId="20577"/>
        <pc:sldMkLst>
          <pc:docMk/>
          <pc:sldMk cId="2653207196" sldId="320"/>
        </pc:sldMkLst>
        <pc:spChg chg="mod">
          <ac:chgData name="Eric Schuetz" userId="7700f509e499dea3" providerId="LiveId" clId="{1FFA7DB6-E09B-414B-BF2C-FACA2D906666}" dt="2019-05-03T12:06:59.194" v="995" actId="20577"/>
          <ac:spMkLst>
            <pc:docMk/>
            <pc:sldMk cId="2653207196" sldId="320"/>
            <ac:spMk id="2" creationId="{295053B2-16AE-466F-AE2A-F22C6655847E}"/>
          </ac:spMkLst>
        </pc:spChg>
      </pc:sldChg>
      <pc:sldChg chg="modSp modTransition modNotesTx">
        <pc:chgData name="Eric Schuetz" userId="7700f509e499dea3" providerId="LiveId" clId="{1FFA7DB6-E09B-414B-BF2C-FACA2D906666}" dt="2019-05-05T15:34:16.652" v="2492" actId="113"/>
        <pc:sldMkLst>
          <pc:docMk/>
          <pc:sldMk cId="4153826849" sldId="321"/>
        </pc:sldMkLst>
        <pc:spChg chg="mod">
          <ac:chgData name="Eric Schuetz" userId="7700f509e499dea3" providerId="LiveId" clId="{1FFA7DB6-E09B-414B-BF2C-FACA2D906666}" dt="2019-05-03T12:16:33.713" v="1545" actId="20577"/>
          <ac:spMkLst>
            <pc:docMk/>
            <pc:sldMk cId="4153826849" sldId="321"/>
            <ac:spMk id="2" creationId="{8E80512A-3C96-423D-A7B1-F0559494170A}"/>
          </ac:spMkLst>
        </pc:spChg>
      </pc:sldChg>
      <pc:sldChg chg="modSp">
        <pc:chgData name="Eric Schuetz" userId="7700f509e499dea3" providerId="LiveId" clId="{1FFA7DB6-E09B-414B-BF2C-FACA2D906666}" dt="2019-05-03T12:17:24.644" v="1554" actId="20577"/>
        <pc:sldMkLst>
          <pc:docMk/>
          <pc:sldMk cId="3171516449" sldId="322"/>
        </pc:sldMkLst>
        <pc:spChg chg="mod">
          <ac:chgData name="Eric Schuetz" userId="7700f509e499dea3" providerId="LiveId" clId="{1FFA7DB6-E09B-414B-BF2C-FACA2D906666}" dt="2019-05-03T12:17:24.644" v="1554" actId="20577"/>
          <ac:spMkLst>
            <pc:docMk/>
            <pc:sldMk cId="3171516449" sldId="322"/>
            <ac:spMk id="2" creationId="{AE73640A-0CB2-4461-8665-23CA43EB0C7D}"/>
          </ac:spMkLst>
        </pc:spChg>
      </pc:sldChg>
      <pc:sldChg chg="modSp delCm">
        <pc:chgData name="Eric Schuetz" userId="7700f509e499dea3" providerId="LiveId" clId="{1FFA7DB6-E09B-414B-BF2C-FACA2D906666}" dt="2019-05-05T13:51:54.341" v="2418" actId="1592"/>
        <pc:sldMkLst>
          <pc:docMk/>
          <pc:sldMk cId="3510376819" sldId="323"/>
        </pc:sldMkLst>
        <pc:spChg chg="mod">
          <ac:chgData name="Eric Schuetz" userId="7700f509e499dea3" providerId="LiveId" clId="{1FFA7DB6-E09B-414B-BF2C-FACA2D906666}" dt="2019-05-03T12:06:43.525" v="972" actId="14100"/>
          <ac:spMkLst>
            <pc:docMk/>
            <pc:sldMk cId="3510376819" sldId="323"/>
            <ac:spMk id="2" creationId="{35B403CA-D3AF-4CA4-A9CA-DA70CFCE3E1C}"/>
          </ac:spMkLst>
        </pc:spChg>
      </pc:sldChg>
      <pc:sldChg chg="addSp delSp modSp">
        <pc:chgData name="Eric Schuetz" userId="7700f509e499dea3" providerId="LiveId" clId="{1FFA7DB6-E09B-414B-BF2C-FACA2D906666}" dt="2019-05-05T15:33:34.136" v="2451" actId="12"/>
        <pc:sldMkLst>
          <pc:docMk/>
          <pc:sldMk cId="171878292" sldId="325"/>
        </pc:sldMkLst>
        <pc:spChg chg="mod">
          <ac:chgData name="Eric Schuetz" userId="7700f509e499dea3" providerId="LiveId" clId="{1FFA7DB6-E09B-414B-BF2C-FACA2D906666}" dt="2019-05-03T12:14:07.730" v="1378" actId="20577"/>
          <ac:spMkLst>
            <pc:docMk/>
            <pc:sldMk cId="171878292" sldId="325"/>
            <ac:spMk id="2" creationId="{A4615565-052E-470D-BA29-AE319B69D0A9}"/>
          </ac:spMkLst>
        </pc:spChg>
        <pc:spChg chg="add del">
          <ac:chgData name="Eric Schuetz" userId="7700f509e499dea3" providerId="LiveId" clId="{1FFA7DB6-E09B-414B-BF2C-FACA2D906666}" dt="2019-05-03T12:12:27.963" v="1322"/>
          <ac:spMkLst>
            <pc:docMk/>
            <pc:sldMk cId="171878292" sldId="325"/>
            <ac:spMk id="3" creationId="{ED181862-64F0-4105-8C92-0B0B224444F0}"/>
          </ac:spMkLst>
        </pc:spChg>
        <pc:spChg chg="add del">
          <ac:chgData name="Eric Schuetz" userId="7700f509e499dea3" providerId="LiveId" clId="{1FFA7DB6-E09B-414B-BF2C-FACA2D906666}" dt="2019-05-03T12:12:30.076" v="1324"/>
          <ac:spMkLst>
            <pc:docMk/>
            <pc:sldMk cId="171878292" sldId="325"/>
            <ac:spMk id="5" creationId="{67BB601D-AD27-409A-82B0-570088CD1DF5}"/>
          </ac:spMkLst>
        </pc:spChg>
        <pc:spChg chg="del">
          <ac:chgData name="Eric Schuetz" userId="7700f509e499dea3" providerId="LiveId" clId="{1FFA7DB6-E09B-414B-BF2C-FACA2D906666}" dt="2019-05-03T12:12:12.341" v="1317" actId="478"/>
          <ac:spMkLst>
            <pc:docMk/>
            <pc:sldMk cId="171878292" sldId="325"/>
            <ac:spMk id="6" creationId="{00000000-0000-0000-0000-000000000000}"/>
          </ac:spMkLst>
        </pc:spChg>
        <pc:spChg chg="mod">
          <ac:chgData name="Eric Schuetz" userId="7700f509e499dea3" providerId="LiveId" clId="{1FFA7DB6-E09B-414B-BF2C-FACA2D906666}" dt="2019-05-03T12:12:59.686" v="1340" actId="20577"/>
          <ac:spMkLst>
            <pc:docMk/>
            <pc:sldMk cId="171878292" sldId="325"/>
            <ac:spMk id="7" creationId="{00000000-0000-0000-0000-000000000000}"/>
          </ac:spMkLst>
        </pc:spChg>
        <pc:spChg chg="add mod">
          <ac:chgData name="Eric Schuetz" userId="7700f509e499dea3" providerId="LiveId" clId="{1FFA7DB6-E09B-414B-BF2C-FACA2D906666}" dt="2019-05-05T15:33:34.136" v="2451" actId="12"/>
          <ac:spMkLst>
            <pc:docMk/>
            <pc:sldMk cId="171878292" sldId="325"/>
            <ac:spMk id="9" creationId="{8CB71197-C3F7-4B44-B0AF-42917EF8DD4C}"/>
          </ac:spMkLst>
        </pc:spChg>
        <pc:picChg chg="del">
          <ac:chgData name="Eric Schuetz" userId="7700f509e499dea3" providerId="LiveId" clId="{1FFA7DB6-E09B-414B-BF2C-FACA2D906666}" dt="2019-05-03T12:08:27.662" v="996" actId="478"/>
          <ac:picMkLst>
            <pc:docMk/>
            <pc:sldMk cId="171878292" sldId="325"/>
            <ac:picMk id="4" creationId="{00000000-0000-0000-0000-000000000000}"/>
          </ac:picMkLst>
        </pc:picChg>
        <pc:picChg chg="add mod">
          <ac:chgData name="Eric Schuetz" userId="7700f509e499dea3" providerId="LiveId" clId="{1FFA7DB6-E09B-414B-BF2C-FACA2D906666}" dt="2019-05-03T12:12:22.341" v="1319" actId="1076"/>
          <ac:picMkLst>
            <pc:docMk/>
            <pc:sldMk cId="171878292" sldId="325"/>
            <ac:picMk id="8" creationId="{5F637784-0AA9-4338-9BAD-A3C62E6612C7}"/>
          </ac:picMkLst>
        </pc:picChg>
      </pc:sldChg>
      <pc:sldChg chg="modSp">
        <pc:chgData name="Eric Schuetz" userId="7700f509e499dea3" providerId="LiveId" clId="{1FFA7DB6-E09B-414B-BF2C-FACA2D906666}" dt="2019-05-03T12:16:40.678" v="1546" actId="20577"/>
        <pc:sldMkLst>
          <pc:docMk/>
          <pc:sldMk cId="1704901905" sldId="326"/>
        </pc:sldMkLst>
        <pc:spChg chg="mod">
          <ac:chgData name="Eric Schuetz" userId="7700f509e499dea3" providerId="LiveId" clId="{1FFA7DB6-E09B-414B-BF2C-FACA2D906666}" dt="2019-05-03T12:16:40.678" v="1546" actId="20577"/>
          <ac:spMkLst>
            <pc:docMk/>
            <pc:sldMk cId="1704901905" sldId="326"/>
            <ac:spMk id="17" creationId="{A966F4E1-184B-40C5-8647-3A8114301BBE}"/>
          </ac:spMkLst>
        </pc:spChg>
      </pc:sldChg>
      <pc:sldChg chg="add del">
        <pc:chgData name="Eric Schuetz" userId="7700f509e499dea3" providerId="LiveId" clId="{1FFA7DB6-E09B-414B-BF2C-FACA2D906666}" dt="2019-05-03T12:17:13.138" v="1549" actId="2696"/>
        <pc:sldMkLst>
          <pc:docMk/>
          <pc:sldMk cId="1337111236" sldId="327"/>
        </pc:sldMkLst>
      </pc:sldChg>
      <pc:sldChg chg="modTransition">
        <pc:chgData name="Eric Schuetz" userId="7700f509e499dea3" providerId="LiveId" clId="{1FFA7DB6-E09B-414B-BF2C-FACA2D906666}" dt="2019-05-05T15:35:47.317" v="2662"/>
        <pc:sldMkLst>
          <pc:docMk/>
          <pc:sldMk cId="2386948164" sldId="330"/>
        </pc:sldMkLst>
      </pc:sldChg>
      <pc:sldChg chg="modSp add">
        <pc:chgData name="Eric Schuetz" userId="7700f509e499dea3" providerId="LiveId" clId="{1FFA7DB6-E09B-414B-BF2C-FACA2D906666}" dt="2019-05-03T11:27:50.689" v="155" actId="108"/>
        <pc:sldMkLst>
          <pc:docMk/>
          <pc:sldMk cId="554770848" sldId="331"/>
        </pc:sldMkLst>
        <pc:spChg chg="mod">
          <ac:chgData name="Eric Schuetz" userId="7700f509e499dea3" providerId="LiveId" clId="{1FFA7DB6-E09B-414B-BF2C-FACA2D906666}" dt="2019-05-03T11:27:50.689" v="155" actId="108"/>
          <ac:spMkLst>
            <pc:docMk/>
            <pc:sldMk cId="554770848" sldId="331"/>
            <ac:spMk id="3" creationId="{5B49FA9B-69D1-47DD-BD05-FAE83E6DA478}"/>
          </ac:spMkLst>
        </pc:spChg>
      </pc:sldChg>
      <pc:sldChg chg="addSp delSp modSp add modNotesTx">
        <pc:chgData name="Eric Schuetz" userId="7700f509e499dea3" providerId="LiveId" clId="{1FFA7DB6-E09B-414B-BF2C-FACA2D906666}" dt="2019-05-03T12:24:03.111" v="1704" actId="20577"/>
        <pc:sldMkLst>
          <pc:docMk/>
          <pc:sldMk cId="2415777809" sldId="332"/>
        </pc:sldMkLst>
        <pc:spChg chg="del">
          <ac:chgData name="Eric Schuetz" userId="7700f509e499dea3" providerId="LiveId" clId="{1FFA7DB6-E09B-414B-BF2C-FACA2D906666}" dt="2019-05-03T12:21:49.101" v="1562" actId="478"/>
          <ac:spMkLst>
            <pc:docMk/>
            <pc:sldMk cId="2415777809" sldId="332"/>
            <ac:spMk id="2" creationId="{5F09BB4A-4603-4525-8316-E7679DD7BC24}"/>
          </ac:spMkLst>
        </pc:spChg>
        <pc:spChg chg="del">
          <ac:chgData name="Eric Schuetz" userId="7700f509e499dea3" providerId="LiveId" clId="{1FFA7DB6-E09B-414B-BF2C-FACA2D906666}" dt="2019-05-03T12:21:33.735" v="1556" actId="478"/>
          <ac:spMkLst>
            <pc:docMk/>
            <pc:sldMk cId="2415777809" sldId="332"/>
            <ac:spMk id="3" creationId="{61CC4A02-B556-42FB-810C-B3047A4141B5}"/>
          </ac:spMkLst>
        </pc:spChg>
        <pc:spChg chg="add mod">
          <ac:chgData name="Eric Schuetz" userId="7700f509e499dea3" providerId="LiveId" clId="{1FFA7DB6-E09B-414B-BF2C-FACA2D906666}" dt="2019-05-03T12:22:37.793" v="1603" actId="20577"/>
          <ac:spMkLst>
            <pc:docMk/>
            <pc:sldMk cId="2415777809" sldId="332"/>
            <ac:spMk id="5" creationId="{72AB5D95-82CE-48BC-AA1F-F0FF0108102F}"/>
          </ac:spMkLst>
        </pc:spChg>
        <pc:spChg chg="add mod">
          <ac:chgData name="Eric Schuetz" userId="7700f509e499dea3" providerId="LiveId" clId="{1FFA7DB6-E09B-414B-BF2C-FACA2D906666}" dt="2019-05-03T12:24:03.111" v="1704" actId="20577"/>
          <ac:spMkLst>
            <pc:docMk/>
            <pc:sldMk cId="2415777809" sldId="332"/>
            <ac:spMk id="6" creationId="{9CE04A0C-4CC7-40E4-895A-B5E145C5FCC9}"/>
          </ac:spMkLst>
        </pc:spChg>
        <pc:picChg chg="add mod">
          <ac:chgData name="Eric Schuetz" userId="7700f509e499dea3" providerId="LiveId" clId="{1FFA7DB6-E09B-414B-BF2C-FACA2D906666}" dt="2019-05-03T12:21:53.761" v="1564" actId="1076"/>
          <ac:picMkLst>
            <pc:docMk/>
            <pc:sldMk cId="2415777809" sldId="332"/>
            <ac:picMk id="4" creationId="{90ED8AEF-94B1-4578-B638-A20FA687E451}"/>
          </ac:picMkLst>
        </pc:picChg>
      </pc:sldChg>
      <pc:sldChg chg="modSp add">
        <pc:chgData name="Eric Schuetz" userId="7700f509e499dea3" providerId="LiveId" clId="{1FFA7DB6-E09B-414B-BF2C-FACA2D906666}" dt="2019-05-03T13:04:14.422" v="2410" actId="20577"/>
        <pc:sldMkLst>
          <pc:docMk/>
          <pc:sldMk cId="1603814453" sldId="333"/>
        </pc:sldMkLst>
        <pc:spChg chg="mod">
          <ac:chgData name="Eric Schuetz" userId="7700f509e499dea3" providerId="LiveId" clId="{1FFA7DB6-E09B-414B-BF2C-FACA2D906666}" dt="2019-05-03T13:04:14.422" v="2410" actId="20577"/>
          <ac:spMkLst>
            <pc:docMk/>
            <pc:sldMk cId="1603814453" sldId="333"/>
            <ac:spMk id="2" creationId="{F33E8797-924D-4BE8-A4CB-B658C5709A6F}"/>
          </ac:spMkLst>
        </pc:spChg>
        <pc:spChg chg="mod">
          <ac:chgData name="Eric Schuetz" userId="7700f509e499dea3" providerId="LiveId" clId="{1FFA7DB6-E09B-414B-BF2C-FACA2D906666}" dt="2019-05-03T13:02:39.993" v="2387" actId="6549"/>
          <ac:spMkLst>
            <pc:docMk/>
            <pc:sldMk cId="1603814453" sldId="333"/>
            <ac:spMk id="3" creationId="{37BB896C-CD55-4FAE-AF9A-DD940E48847D}"/>
          </ac:spMkLst>
        </pc:spChg>
      </pc:sldChg>
    </pc:docChg>
  </pc:docChgLst>
  <pc:docChgLst>
    <pc:chgData name="Eric Schuetz" userId="7700f509e499dea3" providerId="LiveId" clId="{AB3C2B84-6B6E-4682-B13D-57A9C2AA69F8}"/>
    <pc:docChg chg="custSel delSld modSld modSection">
      <pc:chgData name="Eric Schuetz" userId="7700f509e499dea3" providerId="LiveId" clId="{AB3C2B84-6B6E-4682-B13D-57A9C2AA69F8}" dt="2019-05-21T09:47:19.784" v="79" actId="14100"/>
      <pc:docMkLst>
        <pc:docMk/>
      </pc:docMkLst>
      <pc:sldChg chg="addSp modSp">
        <pc:chgData name="Eric Schuetz" userId="7700f509e499dea3" providerId="LiveId" clId="{AB3C2B84-6B6E-4682-B13D-57A9C2AA69F8}" dt="2019-05-21T09:45:11.974" v="12" actId="20577"/>
        <pc:sldMkLst>
          <pc:docMk/>
          <pc:sldMk cId="0" sldId="256"/>
        </pc:sldMkLst>
        <pc:spChg chg="add mod">
          <ac:chgData name="Eric Schuetz" userId="7700f509e499dea3" providerId="LiveId" clId="{AB3C2B84-6B6E-4682-B13D-57A9C2AA69F8}" dt="2019-05-21T09:45:11.974" v="12" actId="20577"/>
          <ac:spMkLst>
            <pc:docMk/>
            <pc:sldMk cId="0" sldId="256"/>
            <ac:spMk id="4" creationId="{A7713E3A-0804-4609-938F-295E5A251C8C}"/>
          </ac:spMkLst>
        </pc:spChg>
      </pc:sldChg>
      <pc:sldChg chg="del">
        <pc:chgData name="Eric Schuetz" userId="7700f509e499dea3" providerId="LiveId" clId="{AB3C2B84-6B6E-4682-B13D-57A9C2AA69F8}" dt="2019-05-21T09:46:20.105" v="75" actId="2696"/>
        <pc:sldMkLst>
          <pc:docMk/>
          <pc:sldMk cId="2774095945" sldId="284"/>
        </pc:sldMkLst>
      </pc:sldChg>
      <pc:sldChg chg="addSp modSp">
        <pc:chgData name="Eric Schuetz" userId="7700f509e499dea3" providerId="LiveId" clId="{AB3C2B84-6B6E-4682-B13D-57A9C2AA69F8}" dt="2019-05-21T09:46:02.029" v="73" actId="20577"/>
        <pc:sldMkLst>
          <pc:docMk/>
          <pc:sldMk cId="3401110964" sldId="309"/>
        </pc:sldMkLst>
        <pc:spChg chg="add mod">
          <ac:chgData name="Eric Schuetz" userId="7700f509e499dea3" providerId="LiveId" clId="{AB3C2B84-6B6E-4682-B13D-57A9C2AA69F8}" dt="2019-05-21T09:46:02.029" v="73" actId="20577"/>
          <ac:spMkLst>
            <pc:docMk/>
            <pc:sldMk cId="3401110964" sldId="309"/>
            <ac:spMk id="5" creationId="{ADE04F87-79E4-40AC-AB79-A028420DAB2D}"/>
          </ac:spMkLst>
        </pc:spChg>
      </pc:sldChg>
      <pc:sldChg chg="del">
        <pc:chgData name="Eric Schuetz" userId="7700f509e499dea3" providerId="LiveId" clId="{AB3C2B84-6B6E-4682-B13D-57A9C2AA69F8}" dt="2019-05-21T09:45:41.994" v="13" actId="2696"/>
        <pc:sldMkLst>
          <pc:docMk/>
          <pc:sldMk cId="4153826849" sldId="321"/>
        </pc:sldMkLst>
      </pc:sldChg>
      <pc:sldChg chg="modSp">
        <pc:chgData name="Eric Schuetz" userId="7700f509e499dea3" providerId="LiveId" clId="{AB3C2B84-6B6E-4682-B13D-57A9C2AA69F8}" dt="2019-05-21T09:47:19.784" v="79" actId="14100"/>
        <pc:sldMkLst>
          <pc:docMk/>
          <pc:sldMk cId="171878292" sldId="325"/>
        </pc:sldMkLst>
        <pc:spChg chg="mod">
          <ac:chgData name="Eric Schuetz" userId="7700f509e499dea3" providerId="LiveId" clId="{AB3C2B84-6B6E-4682-B13D-57A9C2AA69F8}" dt="2019-05-21T09:47:10.735" v="76" actId="14100"/>
          <ac:spMkLst>
            <pc:docMk/>
            <pc:sldMk cId="171878292" sldId="325"/>
            <ac:spMk id="7" creationId="{00000000-0000-0000-0000-000000000000}"/>
          </ac:spMkLst>
        </pc:spChg>
        <pc:spChg chg="mod">
          <ac:chgData name="Eric Schuetz" userId="7700f509e499dea3" providerId="LiveId" clId="{AB3C2B84-6B6E-4682-B13D-57A9C2AA69F8}" dt="2019-05-21T09:47:19.784" v="79" actId="14100"/>
          <ac:spMkLst>
            <pc:docMk/>
            <pc:sldMk cId="171878292" sldId="325"/>
            <ac:spMk id="9" creationId="{8CB71197-C3F7-4B44-B0AF-42917EF8DD4C}"/>
          </ac:spMkLst>
        </pc:spChg>
        <pc:picChg chg="mod">
          <ac:chgData name="Eric Schuetz" userId="7700f509e499dea3" providerId="LiveId" clId="{AB3C2B84-6B6E-4682-B13D-57A9C2AA69F8}" dt="2019-05-21T09:47:13.461" v="77" actId="1076"/>
          <ac:picMkLst>
            <pc:docMk/>
            <pc:sldMk cId="171878292" sldId="325"/>
            <ac:picMk id="8" creationId="{5F637784-0AA9-4338-9BAD-A3C62E6612C7}"/>
          </ac:picMkLst>
        </pc:picChg>
      </pc:sldChg>
      <pc:sldChg chg="del">
        <pc:chgData name="Eric Schuetz" userId="7700f509e499dea3" providerId="LiveId" clId="{AB3C2B84-6B6E-4682-B13D-57A9C2AA69F8}" dt="2019-05-21T09:45:43.514" v="14" actId="2696"/>
        <pc:sldMkLst>
          <pc:docMk/>
          <pc:sldMk cId="1704901905" sldId="326"/>
        </pc:sldMkLst>
      </pc:sldChg>
      <pc:sldChg chg="del">
        <pc:chgData name="Eric Schuetz" userId="7700f509e499dea3" providerId="LiveId" clId="{AB3C2B84-6B6E-4682-B13D-57A9C2AA69F8}" dt="2019-05-21T09:46:07.264" v="74" actId="2696"/>
        <pc:sldMkLst>
          <pc:docMk/>
          <pc:sldMk cId="1337111236" sldId="327"/>
        </pc:sldMkLst>
      </pc:sldChg>
    </pc:docChg>
  </pc:docChgLst>
  <pc:docChgLst>
    <pc:chgData name="Michael Lehmann" userId="6cac4e2779018ab4" providerId="LiveId" clId="{DAE34245-1DC0-9948-A68C-0C61CC74613A}"/>
    <pc:docChg chg="custSel modSld">
      <pc:chgData name="Michael Lehmann" userId="6cac4e2779018ab4" providerId="LiveId" clId="{DAE34245-1DC0-9948-A68C-0C61CC74613A}" dt="2019-05-14T20:51:54.794" v="14" actId="1076"/>
      <pc:docMkLst>
        <pc:docMk/>
      </pc:docMkLst>
      <pc:sldChg chg="addSp delSp modSp modAnim modNotesTx">
        <pc:chgData name="Michael Lehmann" userId="6cac4e2779018ab4" providerId="LiveId" clId="{DAE34245-1DC0-9948-A68C-0C61CC74613A}" dt="2019-05-14T20:51:54.794" v="14" actId="1076"/>
        <pc:sldMkLst>
          <pc:docMk/>
          <pc:sldMk cId="2023298912" sldId="293"/>
        </pc:sldMkLst>
        <pc:spChg chg="add del mod">
          <ac:chgData name="Michael Lehmann" userId="6cac4e2779018ab4" providerId="LiveId" clId="{DAE34245-1DC0-9948-A68C-0C61CC74613A}" dt="2019-05-14T20:51:46.249" v="11"/>
          <ac:spMkLst>
            <pc:docMk/>
            <pc:sldMk cId="2023298912" sldId="293"/>
            <ac:spMk id="3" creationId="{66A58C60-A97A-3944-92FF-6C891C1D2C7C}"/>
          </ac:spMkLst>
        </pc:spChg>
        <pc:picChg chg="add mod">
          <ac:chgData name="Michael Lehmann" userId="6cac4e2779018ab4" providerId="LiveId" clId="{DAE34245-1DC0-9948-A68C-0C61CC74613A}" dt="2019-05-14T20:51:54.794" v="14" actId="1076"/>
          <ac:picMkLst>
            <pc:docMk/>
            <pc:sldMk cId="2023298912" sldId="293"/>
            <ac:picMk id="5" creationId="{0DF61007-0680-A746-ABFA-651DE9805326}"/>
          </ac:picMkLst>
        </pc:picChg>
        <pc:picChg chg="del">
          <ac:chgData name="Michael Lehmann" userId="6cac4e2779018ab4" providerId="LiveId" clId="{DAE34245-1DC0-9948-A68C-0C61CC74613A}" dt="2019-05-14T20:51:32.157" v="10" actId="478"/>
          <ac:picMkLst>
            <pc:docMk/>
            <pc:sldMk cId="2023298912" sldId="293"/>
            <ac:picMk id="7" creationId="{04A25072-DB66-4600-91CD-CAACCA8B076E}"/>
          </ac:picMkLst>
        </pc:picChg>
      </pc:sldChg>
    </pc:docChg>
  </pc:docChgLst>
  <pc:docChgLst>
    <pc:chgData name="Gastbenutzer" providerId="Windows Live" clId="Web-{E167AA98-9B0D-40CD-9C6A-1524F83C15C6}"/>
    <pc:docChg chg="addSld modSld modSection">
      <pc:chgData name="Gastbenutzer" userId="" providerId="Windows Live" clId="Web-{E167AA98-9B0D-40CD-9C6A-1524F83C15C6}" dt="2019-05-02T08:38:23.320" v="417"/>
      <pc:docMkLst>
        <pc:docMk/>
      </pc:docMkLst>
    </pc:docChg>
  </pc:docChgLst>
  <pc:docChgLst>
    <pc:chgData name="Marina Janssen" userId="ad8658ea6c3b3551" providerId="Windows Live" clId="Web-{5FEFF611-9750-4AAF-A550-320BD1D0CD2B}"/>
    <pc:docChg chg="modSld">
      <pc:chgData name="Marina Janssen" userId="ad8658ea6c3b3551" providerId="Windows Live" clId="Web-{5FEFF611-9750-4AAF-A550-320BD1D0CD2B}" dt="2019-04-29T09:35:10.507" v="4"/>
      <pc:docMkLst>
        <pc:docMk/>
      </pc:docMkLst>
      <pc:sldChg chg="modNotes">
        <pc:chgData name="Marina Janssen" userId="ad8658ea6c3b3551" providerId="Windows Live" clId="Web-{5FEFF611-9750-4AAF-A550-320BD1D0CD2B}" dt="2019-04-29T09:35:10.507" v="4"/>
        <pc:sldMkLst>
          <pc:docMk/>
          <pc:sldMk cId="1138956247" sldId="29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19-06-25T16:34:06.342" idx="1">
    <p:pos x="10" y="10"/>
    <p:text>Arlub Convention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D83CA-3CFF-48BE-A5C1-65028A67FC50}"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C826A630-D397-4F52-8B69-BBA9737066E4}">
      <dgm:prSet phldrT="[Text]"/>
      <dgm:spPr/>
      <dgm:t>
        <a:bodyPr/>
        <a:lstStyle/>
        <a:p>
          <a:r>
            <a:rPr lang="de-DE" err="1"/>
            <a:t>Protection</a:t>
          </a:r>
          <a:endParaRPr lang="de-DE"/>
        </a:p>
      </dgm:t>
    </dgm:pt>
    <dgm:pt modelId="{C9CC33CD-37FC-430B-A06E-15FF62007E0E}" type="parTrans" cxnId="{4B58533B-FD64-4578-AF43-109F69297DCD}">
      <dgm:prSet/>
      <dgm:spPr/>
      <dgm:t>
        <a:bodyPr/>
        <a:lstStyle/>
        <a:p>
          <a:endParaRPr lang="de-DE"/>
        </a:p>
      </dgm:t>
    </dgm:pt>
    <dgm:pt modelId="{9660600A-0004-492F-A3B7-BF198C8FE429}" type="sibTrans" cxnId="{4B58533B-FD64-4578-AF43-109F69297DCD}">
      <dgm:prSet/>
      <dgm:spPr/>
      <dgm:t>
        <a:bodyPr/>
        <a:lstStyle/>
        <a:p>
          <a:endParaRPr lang="de-DE"/>
        </a:p>
      </dgm:t>
    </dgm:pt>
    <dgm:pt modelId="{1C4CA8C0-01C3-440F-8249-51CFB507CAD5}">
      <dgm:prSet phldrT="[Text]"/>
      <dgm:spPr>
        <a:solidFill>
          <a:srgbClr val="85C8CD">
            <a:alpha val="49804"/>
          </a:srgbClr>
        </a:solidFill>
      </dgm:spPr>
      <dgm:t>
        <a:bodyPr/>
        <a:lstStyle/>
        <a:p>
          <a:r>
            <a:rPr lang="de-DE" err="1"/>
            <a:t>Flexibility</a:t>
          </a:r>
          <a:endParaRPr lang="de-DE"/>
        </a:p>
      </dgm:t>
    </dgm:pt>
    <dgm:pt modelId="{E591F110-87D8-47C0-ACAC-4C2F30E3D6CC}" type="parTrans" cxnId="{3BD10E16-663C-4A49-A733-129B03BF9ED8}">
      <dgm:prSet/>
      <dgm:spPr/>
      <dgm:t>
        <a:bodyPr/>
        <a:lstStyle/>
        <a:p>
          <a:endParaRPr lang="de-DE"/>
        </a:p>
      </dgm:t>
    </dgm:pt>
    <dgm:pt modelId="{BE07504E-3814-4F15-BB8D-A6C87F3A739F}" type="sibTrans" cxnId="{3BD10E16-663C-4A49-A733-129B03BF9ED8}">
      <dgm:prSet/>
      <dgm:spPr/>
      <dgm:t>
        <a:bodyPr/>
        <a:lstStyle/>
        <a:p>
          <a:endParaRPr lang="de-DE"/>
        </a:p>
      </dgm:t>
    </dgm:pt>
    <dgm:pt modelId="{72C59F0E-0EC3-4E0B-B95D-E40474D46ADB}">
      <dgm:prSet phldrT="[Text]"/>
      <dgm:spPr/>
      <dgm:t>
        <a:bodyPr/>
        <a:lstStyle/>
        <a:p>
          <a:r>
            <a:rPr lang="de-DE"/>
            <a:t>Development</a:t>
          </a:r>
        </a:p>
      </dgm:t>
    </dgm:pt>
    <dgm:pt modelId="{98A8EFD5-C568-4112-9CCE-B065F9244D20}" type="parTrans" cxnId="{A03E01DE-F1BE-49C2-B30E-A769893387D5}">
      <dgm:prSet/>
      <dgm:spPr/>
      <dgm:t>
        <a:bodyPr/>
        <a:lstStyle/>
        <a:p>
          <a:endParaRPr lang="de-DE"/>
        </a:p>
      </dgm:t>
    </dgm:pt>
    <dgm:pt modelId="{91B84E5C-A84C-464A-8AFC-4A4B8F4E8D70}" type="sibTrans" cxnId="{A03E01DE-F1BE-49C2-B30E-A769893387D5}">
      <dgm:prSet/>
      <dgm:spPr/>
      <dgm:t>
        <a:bodyPr/>
        <a:lstStyle/>
        <a:p>
          <a:endParaRPr lang="de-DE"/>
        </a:p>
      </dgm:t>
    </dgm:pt>
    <dgm:pt modelId="{75759644-C355-4299-8B1A-3C55D9EF6253}" type="pres">
      <dgm:prSet presAssocID="{0A9D83CA-3CFF-48BE-A5C1-65028A67FC50}" presName="Name0" presStyleCnt="0">
        <dgm:presLayoutVars>
          <dgm:chMax val="7"/>
          <dgm:dir/>
          <dgm:resizeHandles val="exact"/>
        </dgm:presLayoutVars>
      </dgm:prSet>
      <dgm:spPr/>
    </dgm:pt>
    <dgm:pt modelId="{5B1A098D-62B5-4709-B8C4-1045C2D108DA}" type="pres">
      <dgm:prSet presAssocID="{0A9D83CA-3CFF-48BE-A5C1-65028A67FC50}" presName="ellipse1" presStyleLbl="vennNode1" presStyleIdx="0" presStyleCnt="3" custLinFactNeighborX="8840" custLinFactNeighborY="4414">
        <dgm:presLayoutVars>
          <dgm:bulletEnabled val="1"/>
        </dgm:presLayoutVars>
      </dgm:prSet>
      <dgm:spPr/>
    </dgm:pt>
    <dgm:pt modelId="{3249B7C6-50E5-466C-8AA7-FF0136BA6637}" type="pres">
      <dgm:prSet presAssocID="{0A9D83CA-3CFF-48BE-A5C1-65028A67FC50}" presName="ellipse2" presStyleLbl="vennNode1" presStyleIdx="1" presStyleCnt="3">
        <dgm:presLayoutVars>
          <dgm:bulletEnabled val="1"/>
        </dgm:presLayoutVars>
      </dgm:prSet>
      <dgm:spPr/>
    </dgm:pt>
    <dgm:pt modelId="{748D8154-A5FC-4A59-838E-3A2C6F2CDEF5}" type="pres">
      <dgm:prSet presAssocID="{0A9D83CA-3CFF-48BE-A5C1-65028A67FC50}" presName="ellipse3" presStyleLbl="vennNode1" presStyleIdx="2" presStyleCnt="3" custLinFactNeighborX="-8841" custLinFactNeighborY="2411">
        <dgm:presLayoutVars>
          <dgm:bulletEnabled val="1"/>
        </dgm:presLayoutVars>
      </dgm:prSet>
      <dgm:spPr/>
    </dgm:pt>
  </dgm:ptLst>
  <dgm:cxnLst>
    <dgm:cxn modelId="{3BD10E16-663C-4A49-A733-129B03BF9ED8}" srcId="{0A9D83CA-3CFF-48BE-A5C1-65028A67FC50}" destId="{1C4CA8C0-01C3-440F-8249-51CFB507CAD5}" srcOrd="1" destOrd="0" parTransId="{E591F110-87D8-47C0-ACAC-4C2F30E3D6CC}" sibTransId="{BE07504E-3814-4F15-BB8D-A6C87F3A739F}"/>
    <dgm:cxn modelId="{4B58533B-FD64-4578-AF43-109F69297DCD}" srcId="{0A9D83CA-3CFF-48BE-A5C1-65028A67FC50}" destId="{C826A630-D397-4F52-8B69-BBA9737066E4}" srcOrd="0" destOrd="0" parTransId="{C9CC33CD-37FC-430B-A06E-15FF62007E0E}" sibTransId="{9660600A-0004-492F-A3B7-BF198C8FE429}"/>
    <dgm:cxn modelId="{D0EE7B40-B904-463B-B25B-101262B7EBBD}" type="presOf" srcId="{C826A630-D397-4F52-8B69-BBA9737066E4}" destId="{5B1A098D-62B5-4709-B8C4-1045C2D108DA}" srcOrd="0" destOrd="0" presId="urn:microsoft.com/office/officeart/2005/8/layout/rings+Icon"/>
    <dgm:cxn modelId="{D3BBC250-AF54-4581-9F79-0CE57ADD3AEC}" type="presOf" srcId="{1C4CA8C0-01C3-440F-8249-51CFB507CAD5}" destId="{3249B7C6-50E5-466C-8AA7-FF0136BA6637}" srcOrd="0" destOrd="0" presId="urn:microsoft.com/office/officeart/2005/8/layout/rings+Icon"/>
    <dgm:cxn modelId="{4B3A9360-0617-4161-A20B-287671BB0FFE}" type="presOf" srcId="{72C59F0E-0EC3-4E0B-B95D-E40474D46ADB}" destId="{748D8154-A5FC-4A59-838E-3A2C6F2CDEF5}" srcOrd="0" destOrd="0" presId="urn:microsoft.com/office/officeart/2005/8/layout/rings+Icon"/>
    <dgm:cxn modelId="{A03E01DE-F1BE-49C2-B30E-A769893387D5}" srcId="{0A9D83CA-3CFF-48BE-A5C1-65028A67FC50}" destId="{72C59F0E-0EC3-4E0B-B95D-E40474D46ADB}" srcOrd="2" destOrd="0" parTransId="{98A8EFD5-C568-4112-9CCE-B065F9244D20}" sibTransId="{91B84E5C-A84C-464A-8AFC-4A4B8F4E8D70}"/>
    <dgm:cxn modelId="{1402E7EA-83F5-464C-8425-F8FFCA474DB9}" type="presOf" srcId="{0A9D83CA-3CFF-48BE-A5C1-65028A67FC50}" destId="{75759644-C355-4299-8B1A-3C55D9EF6253}" srcOrd="0" destOrd="0" presId="urn:microsoft.com/office/officeart/2005/8/layout/rings+Icon"/>
    <dgm:cxn modelId="{FE178A62-2A80-4AE5-A4D5-CC21606CEA35}" type="presParOf" srcId="{75759644-C355-4299-8B1A-3C55D9EF6253}" destId="{5B1A098D-62B5-4709-B8C4-1045C2D108DA}" srcOrd="0" destOrd="0" presId="urn:microsoft.com/office/officeart/2005/8/layout/rings+Icon"/>
    <dgm:cxn modelId="{10E809E9-7B37-42A3-A81E-40A98BD80CF0}" type="presParOf" srcId="{75759644-C355-4299-8B1A-3C55D9EF6253}" destId="{3249B7C6-50E5-466C-8AA7-FF0136BA6637}" srcOrd="1" destOrd="0" presId="urn:microsoft.com/office/officeart/2005/8/layout/rings+Icon"/>
    <dgm:cxn modelId="{4F9A7A35-4A1A-4AE2-8AEC-042A288E29A5}" type="presParOf" srcId="{75759644-C355-4299-8B1A-3C55D9EF6253}" destId="{748D8154-A5FC-4A59-838E-3A2C6F2CDEF5}"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A098D-62B5-4709-B8C4-1045C2D108DA}">
      <dsp:nvSpPr>
        <dsp:cNvPr id="0" name=""/>
        <dsp:cNvSpPr/>
      </dsp:nvSpPr>
      <dsp:spPr>
        <a:xfrm>
          <a:off x="790374" y="107613"/>
          <a:ext cx="2438028" cy="243799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err="1"/>
            <a:t>Protection</a:t>
          </a:r>
          <a:endParaRPr lang="de-DE" sz="1800" kern="1200"/>
        </a:p>
      </dsp:txBody>
      <dsp:txXfrm>
        <a:off x="1147415" y="464649"/>
        <a:ext cx="1723946" cy="1723921"/>
      </dsp:txXfrm>
    </dsp:sp>
    <dsp:sp modelId="{3249B7C6-50E5-466C-8AA7-FF0136BA6637}">
      <dsp:nvSpPr>
        <dsp:cNvPr id="0" name=""/>
        <dsp:cNvSpPr/>
      </dsp:nvSpPr>
      <dsp:spPr>
        <a:xfrm>
          <a:off x="1829727" y="1626006"/>
          <a:ext cx="2438028" cy="2437993"/>
        </a:xfrm>
        <a:prstGeom prst="ellipse">
          <a:avLst/>
        </a:prstGeom>
        <a:solidFill>
          <a:srgbClr val="85C8CD">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err="1"/>
            <a:t>Flexibility</a:t>
          </a:r>
          <a:endParaRPr lang="de-DE" sz="1800" kern="1200"/>
        </a:p>
      </dsp:txBody>
      <dsp:txXfrm>
        <a:off x="2186768" y="1983042"/>
        <a:ext cx="1723946" cy="1723921"/>
      </dsp:txXfrm>
    </dsp:sp>
    <dsp:sp modelId="{748D8154-A5FC-4A59-838E-3A2C6F2CDEF5}">
      <dsp:nvSpPr>
        <dsp:cNvPr id="0" name=""/>
        <dsp:cNvSpPr/>
      </dsp:nvSpPr>
      <dsp:spPr>
        <a:xfrm>
          <a:off x="2867572" y="58780"/>
          <a:ext cx="2438028" cy="243799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Development</a:t>
          </a:r>
        </a:p>
      </dsp:txBody>
      <dsp:txXfrm>
        <a:off x="3224613" y="415816"/>
        <a:ext cx="1723946" cy="172392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C757B64-DB33-411F-BA9A-7FA29C06E9E2}"/>
              </a:ext>
            </a:extLst>
          </p:cNvPr>
          <p:cNvSpPr>
            <a:spLocks noGrp="1" noChangeArrowheads="1"/>
          </p:cNvSpPr>
          <p:nvPr>
            <p:ph type="hdr" sz="quarter"/>
          </p:nvPr>
        </p:nvSpPr>
        <p:spPr bwMode="auto">
          <a:xfrm>
            <a:off x="1" y="0"/>
            <a:ext cx="2865237" cy="197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t" anchorCtr="0" compatLnSpc="1">
            <a:prstTxWarp prst="textNoShape">
              <a:avLst/>
            </a:prstTxWarp>
          </a:bodyPr>
          <a:lstStyle>
            <a:lvl1pPr>
              <a:defRPr>
                <a:solidFill>
                  <a:schemeClr val="tx1"/>
                </a:solidFill>
                <a:latin typeface="Arial" panose="020B0604020202020204" pitchFamily="34" charset="0"/>
              </a:defRPr>
            </a:lvl1pPr>
          </a:lstStyle>
          <a:p>
            <a:endParaRPr lang="en-GB" altLang="de-DE"/>
          </a:p>
        </p:txBody>
      </p:sp>
      <p:sp>
        <p:nvSpPr>
          <p:cNvPr id="37891" name="Rectangle 3">
            <a:extLst>
              <a:ext uri="{FF2B5EF4-FFF2-40B4-BE49-F238E27FC236}">
                <a16:creationId xmlns:a16="http://schemas.microsoft.com/office/drawing/2014/main" id="{A0369B67-10CB-42E1-85FB-2590ECE377B2}"/>
              </a:ext>
            </a:extLst>
          </p:cNvPr>
          <p:cNvSpPr>
            <a:spLocks noGrp="1" noChangeArrowheads="1"/>
          </p:cNvSpPr>
          <p:nvPr>
            <p:ph type="dt" sz="quarter" idx="1"/>
          </p:nvPr>
        </p:nvSpPr>
        <p:spPr bwMode="auto">
          <a:xfrm>
            <a:off x="3743646" y="0"/>
            <a:ext cx="2865237" cy="197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t" anchorCtr="0" compatLnSpc="1">
            <a:prstTxWarp prst="textNoShape">
              <a:avLst/>
            </a:prstTxWarp>
          </a:bodyPr>
          <a:lstStyle>
            <a:lvl1pPr algn="r">
              <a:defRPr>
                <a:solidFill>
                  <a:schemeClr val="tx1"/>
                </a:solidFill>
                <a:latin typeface="Arial" panose="020B0604020202020204" pitchFamily="34" charset="0"/>
              </a:defRPr>
            </a:lvl1pPr>
          </a:lstStyle>
          <a:p>
            <a:endParaRPr lang="en-GB" altLang="de-DE"/>
          </a:p>
        </p:txBody>
      </p:sp>
      <p:sp>
        <p:nvSpPr>
          <p:cNvPr id="37892" name="Rectangle 4">
            <a:extLst>
              <a:ext uri="{FF2B5EF4-FFF2-40B4-BE49-F238E27FC236}">
                <a16:creationId xmlns:a16="http://schemas.microsoft.com/office/drawing/2014/main" id="{188F3617-5406-448A-A8CA-A63C5F9F44F5}"/>
              </a:ext>
            </a:extLst>
          </p:cNvPr>
          <p:cNvSpPr>
            <a:spLocks noGrp="1" noChangeArrowheads="1"/>
          </p:cNvSpPr>
          <p:nvPr>
            <p:ph type="ftr" sz="quarter" idx="2"/>
          </p:nvPr>
        </p:nvSpPr>
        <p:spPr bwMode="auto">
          <a:xfrm>
            <a:off x="1" y="37420309"/>
            <a:ext cx="2865237" cy="197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b" anchorCtr="0" compatLnSpc="1">
            <a:prstTxWarp prst="textNoShape">
              <a:avLst/>
            </a:prstTxWarp>
          </a:bodyPr>
          <a:lstStyle>
            <a:lvl1pPr>
              <a:defRPr>
                <a:solidFill>
                  <a:schemeClr val="tx1"/>
                </a:solidFill>
                <a:latin typeface="Arial" panose="020B0604020202020204" pitchFamily="34" charset="0"/>
              </a:defRPr>
            </a:lvl1pPr>
          </a:lstStyle>
          <a:p>
            <a:endParaRPr lang="en-GB" altLang="de-DE"/>
          </a:p>
        </p:txBody>
      </p:sp>
      <p:sp>
        <p:nvSpPr>
          <p:cNvPr id="37893" name="Rectangle 5">
            <a:extLst>
              <a:ext uri="{FF2B5EF4-FFF2-40B4-BE49-F238E27FC236}">
                <a16:creationId xmlns:a16="http://schemas.microsoft.com/office/drawing/2014/main" id="{0968D1F4-43A9-4555-AC6A-2A141516DEAB}"/>
              </a:ext>
            </a:extLst>
          </p:cNvPr>
          <p:cNvSpPr>
            <a:spLocks noGrp="1" noChangeArrowheads="1"/>
          </p:cNvSpPr>
          <p:nvPr>
            <p:ph type="sldNum" sz="quarter" idx="3"/>
          </p:nvPr>
        </p:nvSpPr>
        <p:spPr bwMode="auto">
          <a:xfrm>
            <a:off x="3743646" y="37420309"/>
            <a:ext cx="2865237" cy="197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b" anchorCtr="0" compatLnSpc="1">
            <a:prstTxWarp prst="textNoShape">
              <a:avLst/>
            </a:prstTxWarp>
          </a:bodyPr>
          <a:lstStyle>
            <a:lvl1pPr algn="r">
              <a:defRPr>
                <a:solidFill>
                  <a:schemeClr val="tx1"/>
                </a:solidFill>
                <a:latin typeface="Arial" panose="020B0604020202020204" pitchFamily="34" charset="0"/>
              </a:defRPr>
            </a:lvl1pPr>
          </a:lstStyle>
          <a:p>
            <a:fld id="{76468B5D-E9B7-4893-9AD0-A9C00F2CAF89}" type="slidenum">
              <a:rPr lang="en-GB" altLang="de-DE"/>
              <a:pPr/>
              <a:t>‹Nr.›</a:t>
            </a:fld>
            <a:endParaRPr lang="en-GB" altLang="de-DE"/>
          </a:p>
        </p:txBody>
      </p:sp>
    </p:spTree>
    <p:extLst>
      <p:ext uri="{BB962C8B-B14F-4D97-AF65-F5344CB8AC3E}">
        <p14:creationId xmlns:p14="http://schemas.microsoft.com/office/powerpoint/2010/main" val="3447131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E7BC8DF-1116-4C10-AA23-5FA230C078BD}"/>
              </a:ext>
            </a:extLst>
          </p:cNvPr>
          <p:cNvSpPr>
            <a:spLocks noGrp="1" noChangeArrowheads="1"/>
          </p:cNvSpPr>
          <p:nvPr>
            <p:ph type="hdr" sz="quarter"/>
          </p:nvPr>
        </p:nvSpPr>
        <p:spPr bwMode="auto">
          <a:xfrm>
            <a:off x="1" y="0"/>
            <a:ext cx="2865237" cy="197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t" anchorCtr="0" compatLnSpc="1">
            <a:prstTxWarp prst="textNoShape">
              <a:avLst/>
            </a:prstTxWarp>
          </a:bodyPr>
          <a:lstStyle>
            <a:lvl1pPr>
              <a:defRPr>
                <a:solidFill>
                  <a:schemeClr val="tx1"/>
                </a:solidFill>
                <a:latin typeface="Arial" panose="020B0604020202020204" pitchFamily="34" charset="0"/>
              </a:defRPr>
            </a:lvl1pPr>
          </a:lstStyle>
          <a:p>
            <a:endParaRPr lang="en-GB" altLang="de-DE"/>
          </a:p>
        </p:txBody>
      </p:sp>
      <p:sp>
        <p:nvSpPr>
          <p:cNvPr id="36867" name="Rectangle 3">
            <a:extLst>
              <a:ext uri="{FF2B5EF4-FFF2-40B4-BE49-F238E27FC236}">
                <a16:creationId xmlns:a16="http://schemas.microsoft.com/office/drawing/2014/main" id="{4CE364E3-5148-4625-93BD-80A980CC5A92}"/>
              </a:ext>
            </a:extLst>
          </p:cNvPr>
          <p:cNvSpPr>
            <a:spLocks noGrp="1" noChangeArrowheads="1"/>
          </p:cNvSpPr>
          <p:nvPr>
            <p:ph type="dt" idx="1"/>
          </p:nvPr>
        </p:nvSpPr>
        <p:spPr bwMode="auto">
          <a:xfrm>
            <a:off x="3743646" y="0"/>
            <a:ext cx="2865237" cy="197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t" anchorCtr="0" compatLnSpc="1">
            <a:prstTxWarp prst="textNoShape">
              <a:avLst/>
            </a:prstTxWarp>
          </a:bodyPr>
          <a:lstStyle>
            <a:lvl1pPr algn="r">
              <a:defRPr>
                <a:solidFill>
                  <a:schemeClr val="tx1"/>
                </a:solidFill>
                <a:latin typeface="Arial" panose="020B0604020202020204" pitchFamily="34" charset="0"/>
              </a:defRPr>
            </a:lvl1pPr>
          </a:lstStyle>
          <a:p>
            <a:endParaRPr lang="en-GB" altLang="de-DE"/>
          </a:p>
        </p:txBody>
      </p:sp>
      <p:sp>
        <p:nvSpPr>
          <p:cNvPr id="36868" name="Rectangle 4">
            <a:extLst>
              <a:ext uri="{FF2B5EF4-FFF2-40B4-BE49-F238E27FC236}">
                <a16:creationId xmlns:a16="http://schemas.microsoft.com/office/drawing/2014/main" id="{718DB6FA-82BC-4F50-80AC-DE2C2FAC3A36}"/>
              </a:ext>
            </a:extLst>
          </p:cNvPr>
          <p:cNvSpPr>
            <a:spLocks noGrp="1" noRot="1" noChangeAspect="1" noChangeArrowheads="1" noTextEdit="1"/>
          </p:cNvSpPr>
          <p:nvPr>
            <p:ph type="sldImg" idx="2"/>
          </p:nvPr>
        </p:nvSpPr>
        <p:spPr bwMode="auto">
          <a:xfrm>
            <a:off x="-6543675" y="2955925"/>
            <a:ext cx="19700875" cy="14774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74AEF173-A413-40DC-97F3-38A4AD3FE563}"/>
              </a:ext>
            </a:extLst>
          </p:cNvPr>
          <p:cNvSpPr>
            <a:spLocks noGrp="1" noChangeArrowheads="1"/>
          </p:cNvSpPr>
          <p:nvPr>
            <p:ph type="body" sz="quarter" idx="3"/>
          </p:nvPr>
        </p:nvSpPr>
        <p:spPr bwMode="auto">
          <a:xfrm>
            <a:off x="660735" y="18713304"/>
            <a:ext cx="5288956" cy="1773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t" anchorCtr="0" compatLnSpc="1">
            <a:prstTxWarp prst="textNoShape">
              <a:avLst/>
            </a:prstTxWarp>
          </a:bodyPr>
          <a:lstStyle/>
          <a:p>
            <a:pPr lvl="0"/>
            <a:r>
              <a:rPr lang="en-GB" altLang="de-DE"/>
              <a:t>Click to edit Master text styles</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6870" name="Rectangle 6">
            <a:extLst>
              <a:ext uri="{FF2B5EF4-FFF2-40B4-BE49-F238E27FC236}">
                <a16:creationId xmlns:a16="http://schemas.microsoft.com/office/drawing/2014/main" id="{72C7140F-7411-44A0-BDFD-AE394FED80D7}"/>
              </a:ext>
            </a:extLst>
          </p:cNvPr>
          <p:cNvSpPr>
            <a:spLocks noGrp="1" noChangeArrowheads="1"/>
          </p:cNvSpPr>
          <p:nvPr>
            <p:ph type="ftr" sz="quarter" idx="4"/>
          </p:nvPr>
        </p:nvSpPr>
        <p:spPr bwMode="auto">
          <a:xfrm>
            <a:off x="1" y="37420309"/>
            <a:ext cx="2865237" cy="197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b" anchorCtr="0" compatLnSpc="1">
            <a:prstTxWarp prst="textNoShape">
              <a:avLst/>
            </a:prstTxWarp>
          </a:bodyPr>
          <a:lstStyle>
            <a:lvl1pPr>
              <a:defRPr>
                <a:solidFill>
                  <a:schemeClr val="tx1"/>
                </a:solidFill>
                <a:latin typeface="Arial" panose="020B0604020202020204" pitchFamily="34" charset="0"/>
              </a:defRPr>
            </a:lvl1pPr>
          </a:lstStyle>
          <a:p>
            <a:endParaRPr lang="en-GB" altLang="de-DE"/>
          </a:p>
        </p:txBody>
      </p:sp>
      <p:sp>
        <p:nvSpPr>
          <p:cNvPr id="36871" name="Rectangle 7">
            <a:extLst>
              <a:ext uri="{FF2B5EF4-FFF2-40B4-BE49-F238E27FC236}">
                <a16:creationId xmlns:a16="http://schemas.microsoft.com/office/drawing/2014/main" id="{0EE953CC-F697-4DF4-8E81-26274ED8F823}"/>
              </a:ext>
            </a:extLst>
          </p:cNvPr>
          <p:cNvSpPr>
            <a:spLocks noGrp="1" noChangeArrowheads="1"/>
          </p:cNvSpPr>
          <p:nvPr>
            <p:ph type="sldNum" sz="quarter" idx="5"/>
          </p:nvPr>
        </p:nvSpPr>
        <p:spPr bwMode="auto">
          <a:xfrm>
            <a:off x="3743646" y="37420309"/>
            <a:ext cx="2865237" cy="197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200" tIns="80600" rIns="161200" bIns="80600" numCol="1" anchor="b" anchorCtr="0" compatLnSpc="1">
            <a:prstTxWarp prst="textNoShape">
              <a:avLst/>
            </a:prstTxWarp>
          </a:bodyPr>
          <a:lstStyle>
            <a:lvl1pPr algn="r">
              <a:defRPr>
                <a:solidFill>
                  <a:schemeClr val="tx1"/>
                </a:solidFill>
                <a:latin typeface="Arial" panose="020B0604020202020204" pitchFamily="34" charset="0"/>
              </a:defRPr>
            </a:lvl1pPr>
          </a:lstStyle>
          <a:p>
            <a:fld id="{C73E5142-0628-4B72-B7AA-0B514D5F823B}" type="slidenum">
              <a:rPr lang="en-GB" altLang="de-DE"/>
              <a:pPr/>
              <a:t>‹Nr.›</a:t>
            </a:fld>
            <a:endParaRPr lang="en-GB" altLang="de-DE"/>
          </a:p>
        </p:txBody>
      </p:sp>
    </p:spTree>
    <p:extLst>
      <p:ext uri="{BB962C8B-B14F-4D97-AF65-F5344CB8AC3E}">
        <p14:creationId xmlns:p14="http://schemas.microsoft.com/office/powerpoint/2010/main" val="18166814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2.deloitte.com/content/dam/Deloitte/za/Documents/risk/za_Privacy_is_Paramount-Personal_Data_Protection_in_Africa.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a:cs typeface="Calibri"/>
              </a:rPr>
              <a:t>Overall</a:t>
            </a:r>
            <a:r>
              <a:rPr lang="en-US" baseline="0" dirty="0">
                <a:latin typeface="Calibri"/>
                <a:cs typeface="Calibri"/>
              </a:rPr>
              <a:t> learning objective module 3: </a:t>
            </a:r>
            <a:r>
              <a:rPr lang="en-US" sz="1200" kern="1200" dirty="0">
                <a:solidFill>
                  <a:schemeClr val="tx1"/>
                </a:solidFill>
                <a:effectLst/>
                <a:latin typeface="Arial" panose="020B0604020202020204" pitchFamily="34" charset="0"/>
                <a:ea typeface="+mn-ea"/>
                <a:cs typeface="+mn-cs"/>
              </a:rPr>
              <a:t>Data is the currency of the digital transformation and needs to be contextualized within layers of </a:t>
            </a:r>
            <a:r>
              <a:rPr lang="en-US" sz="1200" kern="1200" dirty="0" err="1">
                <a:solidFill>
                  <a:schemeClr val="tx1"/>
                </a:solidFill>
                <a:effectLst/>
                <a:latin typeface="Arial" panose="020B0604020202020204" pitchFamily="34" charset="0"/>
                <a:ea typeface="+mn-ea"/>
                <a:cs typeface="+mn-cs"/>
              </a:rPr>
              <a:t>DevCo</a:t>
            </a:r>
            <a:endParaRPr lang="de-DE" sz="1200" kern="1200" dirty="0">
              <a:solidFill>
                <a:schemeClr val="tx1"/>
              </a:solidFill>
              <a:effectLst/>
              <a:latin typeface="Arial" panose="020B0604020202020204" pitchFamily="34" charset="0"/>
              <a:ea typeface="+mn-ea"/>
              <a:cs typeface="+mn-cs"/>
            </a:endParaRPr>
          </a:p>
          <a:p>
            <a:endParaRPr lang="en-US" dirty="0">
              <a:latin typeface="Calibri"/>
              <a:cs typeface="Calibri"/>
            </a:endParaRPr>
          </a:p>
        </p:txBody>
      </p:sp>
      <p:sp>
        <p:nvSpPr>
          <p:cNvPr id="4" name="Foliennummernplatzhalter 3"/>
          <p:cNvSpPr>
            <a:spLocks noGrp="1"/>
          </p:cNvSpPr>
          <p:nvPr>
            <p:ph type="sldNum" sz="quarter" idx="5"/>
          </p:nvPr>
        </p:nvSpPr>
        <p:spPr/>
        <p:txBody>
          <a:bodyPr/>
          <a:lstStyle/>
          <a:p>
            <a:fld id="{C73E5142-0628-4B72-B7AA-0B514D5F823B}" type="slidenum">
              <a:rPr lang="en-GB" altLang="de-DE"/>
              <a:pPr/>
              <a:t>1</a:t>
            </a:fld>
            <a:endParaRPr lang="en-GB" altLang="de-DE"/>
          </a:p>
        </p:txBody>
      </p:sp>
    </p:spTree>
    <p:extLst>
      <p:ext uri="{BB962C8B-B14F-4D97-AF65-F5344CB8AC3E}">
        <p14:creationId xmlns:p14="http://schemas.microsoft.com/office/powerpoint/2010/main" val="140395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2100" b="1">
                <a:latin typeface="Arial"/>
                <a:cs typeface="Arial"/>
              </a:rPr>
              <a:t>Background:</a:t>
            </a:r>
          </a:p>
          <a:p>
            <a:pPr marL="0" marR="0" indent="0" algn="l" defTabSz="914400" rtl="0" eaLnBrk="1" fontAlgn="base" latinLnBrk="0" hangingPunct="1">
              <a:lnSpc>
                <a:spcPct val="100000"/>
              </a:lnSpc>
              <a:spcBef>
                <a:spcPct val="30000"/>
              </a:spcBef>
              <a:spcAft>
                <a:spcPct val="0"/>
              </a:spcAft>
              <a:buClrTx/>
              <a:buSzTx/>
              <a:buFontTx/>
              <a:buNone/>
              <a:tabLst/>
              <a:defRPr/>
            </a:pPr>
            <a:r>
              <a:rPr lang="de-DE" sz="2400" b="0">
                <a:latin typeface="Arial"/>
                <a:cs typeface="Arial"/>
              </a:rPr>
              <a:t> </a:t>
            </a:r>
          </a:p>
          <a:p>
            <a:r>
              <a:rPr lang="de-DE" b="1" err="1">
                <a:latin typeface="Arial"/>
                <a:cs typeface="Arial"/>
              </a:rPr>
              <a:t>Individuals</a:t>
            </a:r>
            <a:endParaRPr lang="de-DE" b="1">
              <a:latin typeface="Arial"/>
              <a:cs typeface="Arial"/>
            </a:endParaRPr>
          </a:p>
          <a:p>
            <a:endParaRPr lang="de-DE" b="1">
              <a:latin typeface="Arial"/>
              <a:cs typeface="Arial"/>
            </a:endParaRPr>
          </a:p>
          <a:p>
            <a:r>
              <a:rPr lang="de-DE" b="1">
                <a:latin typeface="Arial"/>
                <a:cs typeface="Arial"/>
              </a:rPr>
              <a:t>Business</a:t>
            </a:r>
          </a:p>
          <a:p>
            <a:endParaRPr lang="de-DE">
              <a:latin typeface="Arial"/>
              <a:cs typeface="Arial"/>
            </a:endParaRPr>
          </a:p>
          <a:p>
            <a:r>
              <a:rPr lang="de-DE" b="1">
                <a:latin typeface="Arial"/>
                <a:cs typeface="Arial"/>
              </a:rPr>
              <a:t>Governments</a:t>
            </a:r>
            <a:endParaRPr lang="de-DE" sz="1200" b="1">
              <a:latin typeface="Arial"/>
              <a:cs typeface="Arial"/>
            </a:endParaRPr>
          </a:p>
          <a:p>
            <a:endParaRPr lang="en-GB" sz="1200" b="0"/>
          </a:p>
          <a:p>
            <a:endParaRPr lang="de-DE" b="1">
              <a:latin typeface="Arial"/>
              <a:cs typeface="Arial"/>
            </a:endParaRPr>
          </a:p>
          <a:p>
            <a:endParaRPr lang="de-DE">
              <a:latin typeface="Arial"/>
              <a:cs typeface="Arial"/>
            </a:endParaRPr>
          </a:p>
          <a:p>
            <a:endParaRPr lang="en-US">
              <a:latin typeface="Arial"/>
              <a:cs typeface="Arial"/>
            </a:endParaRPr>
          </a:p>
          <a:p>
            <a:r>
              <a:rPr lang="en-US" sz="2100">
                <a:latin typeface="Arial"/>
                <a:cs typeface="Arial"/>
              </a:rPr>
              <a:t> </a:t>
            </a:r>
            <a:endParaRPr lang="de-DE" sz="2100">
              <a:latin typeface="Arial"/>
              <a:cs typeface="Arial"/>
            </a:endParaRPr>
          </a:p>
          <a:p>
            <a:endParaRPr lang="de-DE" sz="2100"/>
          </a:p>
          <a:p>
            <a:endParaRPr lang="de-DE" b="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11</a:t>
            </a:fld>
            <a:endParaRPr lang="en-GB" altLang="de-DE"/>
          </a:p>
        </p:txBody>
      </p:sp>
    </p:spTree>
    <p:extLst>
      <p:ext uri="{BB962C8B-B14F-4D97-AF65-F5344CB8AC3E}">
        <p14:creationId xmlns:p14="http://schemas.microsoft.com/office/powerpoint/2010/main" val="80301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2100" b="1">
                <a:latin typeface="Arial"/>
                <a:cs typeface="Arial"/>
              </a:rPr>
              <a:t>Background:</a:t>
            </a:r>
          </a:p>
          <a:p>
            <a:pPr marL="0" marR="0" indent="0" algn="l" defTabSz="914400" rtl="0" eaLnBrk="1" fontAlgn="base" latinLnBrk="0" hangingPunct="1">
              <a:lnSpc>
                <a:spcPct val="100000"/>
              </a:lnSpc>
              <a:spcBef>
                <a:spcPct val="30000"/>
              </a:spcBef>
              <a:spcAft>
                <a:spcPct val="0"/>
              </a:spcAft>
              <a:buClrTx/>
              <a:buSzTx/>
              <a:buFontTx/>
              <a:buNone/>
              <a:tabLst/>
              <a:defRPr/>
            </a:pPr>
            <a:r>
              <a:rPr lang="de-DE" sz="2400" b="0">
                <a:latin typeface="Arial"/>
                <a:cs typeface="Arial"/>
              </a:rPr>
              <a:t> </a:t>
            </a:r>
          </a:p>
          <a:p>
            <a:r>
              <a:rPr lang="de-DE" b="1">
                <a:latin typeface="Arial"/>
                <a:cs typeface="Arial"/>
              </a:rPr>
              <a:t>Data </a:t>
            </a:r>
            <a:r>
              <a:rPr lang="de-DE" b="1" err="1">
                <a:latin typeface="Arial"/>
                <a:cs typeface="Arial"/>
              </a:rPr>
              <a:t>and</a:t>
            </a:r>
            <a:r>
              <a:rPr lang="de-DE" b="1">
                <a:latin typeface="Arial"/>
                <a:cs typeface="Arial"/>
              </a:rPr>
              <a:t> </a:t>
            </a:r>
            <a:r>
              <a:rPr lang="de-DE" b="1" err="1">
                <a:latin typeface="Arial"/>
                <a:cs typeface="Arial"/>
              </a:rPr>
              <a:t>privacy</a:t>
            </a:r>
            <a:r>
              <a:rPr lang="de-DE" b="1">
                <a:latin typeface="Arial"/>
                <a:cs typeface="Arial"/>
              </a:rPr>
              <a:t> </a:t>
            </a:r>
            <a:r>
              <a:rPr lang="de-DE" b="1" err="1">
                <a:latin typeface="Arial"/>
                <a:cs typeface="Arial"/>
              </a:rPr>
              <a:t>protection</a:t>
            </a:r>
            <a:endParaRPr lang="de-DE" b="1">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t>As we have seen (data) privacy protection has become a prominent concern in the digital economy; indeed, given the ubiquity of both state and corporate surveillance, the issues have even been regarded as touching on basic human rights. Policies must be designed so as to reconcile these values with economic efficiency.</a:t>
            </a:r>
          </a:p>
          <a:p>
            <a:endParaRPr lang="de-DE" b="1">
              <a:latin typeface="Arial"/>
              <a:cs typeface="Arial"/>
            </a:endParaRPr>
          </a:p>
          <a:p>
            <a:endParaRPr lang="de-DE">
              <a:latin typeface="Arial"/>
              <a:cs typeface="Arial"/>
            </a:endParaRPr>
          </a:p>
          <a:p>
            <a:r>
              <a:rPr lang="en-US" b="1">
                <a:latin typeface="Arial"/>
                <a:cs typeface="Arial"/>
              </a:rPr>
              <a:t>Consumer Protection:</a:t>
            </a:r>
          </a:p>
          <a:p>
            <a:r>
              <a:rPr lang="de-DE" sz="1200" b="0" i="0" u="none" strike="noStrike" kern="1200">
                <a:solidFill>
                  <a:schemeClr val="tx1"/>
                </a:solidFill>
                <a:effectLst/>
                <a:latin typeface="Arial" panose="020B0604020202020204" pitchFamily="34" charset="0"/>
                <a:ea typeface="+mn-ea"/>
                <a:cs typeface="+mn-cs"/>
              </a:rPr>
              <a:t>Transactions </a:t>
            </a:r>
            <a:r>
              <a:rPr lang="de-DE" sz="1200" b="0" i="0" u="none" strike="noStrike" kern="1200" err="1">
                <a:solidFill>
                  <a:schemeClr val="tx1"/>
                </a:solidFill>
                <a:effectLst/>
                <a:latin typeface="Arial" panose="020B0604020202020204" pitchFamily="34" charset="0"/>
                <a:ea typeface="+mn-ea"/>
                <a:cs typeface="+mn-cs"/>
              </a:rPr>
              <a:t>between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businesses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consumers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tend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characterized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asymmetric</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information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sellers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typically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much</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more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knowledgable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regarding</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goods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services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sell</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than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buyers</a:t>
            </a:r>
            <a:r>
              <a:rPr lang="de-DE" sz="1200" b="0" i="0" u="none" strike="noStrike" kern="1200">
                <a:solidFill>
                  <a:schemeClr val="tx1"/>
                </a:solidFill>
                <a:effectLst/>
                <a:latin typeface="Arial" panose="020B0604020202020204" pitchFamily="34" charset="0"/>
                <a:ea typeface="+mn-ea"/>
                <a:cs typeface="+mn-cs"/>
              </a:rPr>
              <a:t>. In </a:t>
            </a:r>
            <a:r>
              <a:rPr lang="de-DE" sz="1200" b="0" i="0" u="none" strike="noStrike" kern="1200" err="1">
                <a:solidFill>
                  <a:schemeClr val="tx1"/>
                </a:solidFill>
                <a:effectLst/>
                <a:latin typeface="Arial" panose="020B0604020202020204" pitchFamily="34" charset="0"/>
                <a:ea typeface="+mn-ea"/>
                <a:cs typeface="+mn-cs"/>
              </a:rPr>
              <a:t>addition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once</a:t>
            </a:r>
            <a:r>
              <a:rPr lang="de-DE" sz="1200" b="0" i="0" u="none" strike="noStrike" kern="1200">
                <a:solidFill>
                  <a:schemeClr val="tx1"/>
                </a:solidFill>
                <a:effectLst/>
                <a:latin typeface="Arial" panose="020B0604020202020204" pitchFamily="34" charset="0"/>
                <a:ea typeface="+mn-ea"/>
                <a:cs typeface="+mn-cs"/>
              </a:rPr>
              <a:t> a </a:t>
            </a:r>
            <a:r>
              <a:rPr lang="de-DE" sz="1200" b="0" i="0" u="none" strike="noStrike" kern="1200" err="1">
                <a:solidFill>
                  <a:schemeClr val="tx1"/>
                </a:solidFill>
                <a:effectLst/>
                <a:latin typeface="Arial" panose="020B0604020202020204" pitchFamily="34" charset="0"/>
                <a:ea typeface="+mn-ea"/>
                <a:cs typeface="+mn-cs"/>
              </a:rPr>
              <a:t>problem</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occurs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businesses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are</a:t>
            </a:r>
            <a:r>
              <a:rPr lang="de-DE" sz="1200" b="0" i="0" u="none" strike="noStrike" kern="1200">
                <a:solidFill>
                  <a:schemeClr val="tx1"/>
                </a:solidFill>
                <a:effectLst/>
                <a:latin typeface="Arial" panose="020B0604020202020204" pitchFamily="34" charset="0"/>
                <a:ea typeface="+mn-ea"/>
                <a:cs typeface="+mn-cs"/>
              </a:rPr>
              <a:t> in an </a:t>
            </a:r>
            <a:r>
              <a:rPr lang="de-DE" sz="1200" b="0" i="0" u="none" strike="noStrike" kern="1200" err="1">
                <a:solidFill>
                  <a:schemeClr val="tx1"/>
                </a:solidFill>
                <a:effectLst/>
                <a:latin typeface="Arial" panose="020B0604020202020204" pitchFamily="34" charset="0"/>
                <a:ea typeface="+mn-ea"/>
                <a:cs typeface="+mn-cs"/>
              </a:rPr>
              <a:t>advantageous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position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compared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individual </a:t>
            </a:r>
            <a:r>
              <a:rPr lang="de-DE" sz="1200" b="0" i="0" u="none" strike="noStrike" kern="1200" err="1">
                <a:solidFill>
                  <a:schemeClr val="tx1"/>
                </a:solidFill>
                <a:effectLst/>
                <a:latin typeface="Arial" panose="020B0604020202020204" pitchFamily="34" charset="0"/>
                <a:ea typeface="+mn-ea"/>
                <a:cs typeface="+mn-cs"/>
              </a:rPr>
              <a:t>consumers</a:t>
            </a:r>
            <a:r>
              <a:rPr lang="de-DE" sz="1200" b="0" i="0" u="none" strike="noStrike" kern="1200">
                <a:solidFill>
                  <a:schemeClr val="tx1"/>
                </a:solidFill>
                <a:effectLst/>
                <a:latin typeface="Arial" panose="020B0604020202020204" pitchFamily="34" charset="0"/>
                <a:ea typeface="+mn-ea"/>
                <a:cs typeface="+mn-cs"/>
              </a:rPr>
              <a:t> in </a:t>
            </a:r>
            <a:r>
              <a:rPr lang="de-DE" sz="1200" b="0" i="0" u="none" strike="noStrike" kern="1200" err="1">
                <a:solidFill>
                  <a:schemeClr val="tx1"/>
                </a:solidFill>
                <a:effectLst/>
                <a:latin typeface="Arial" panose="020B0604020202020204" pitchFamily="34" charset="0"/>
                <a:ea typeface="+mn-ea"/>
                <a:cs typeface="+mn-cs"/>
              </a:rPr>
              <a:t>dealing</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with</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consequences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make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consumers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feel</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safe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optimize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welfare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gains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encourage</a:t>
            </a:r>
            <a:r>
              <a:rPr lang="de-DE" sz="1200" b="0" i="0" u="none" strike="noStrike" kern="1200">
                <a:solidFill>
                  <a:schemeClr val="tx1"/>
                </a:solidFill>
                <a:effectLst/>
                <a:latin typeface="Arial" panose="020B0604020202020204" pitchFamily="34" charset="0"/>
                <a:ea typeface="+mn-ea"/>
                <a:cs typeface="+mn-cs"/>
              </a:rPr>
              <a:t> online </a:t>
            </a:r>
            <a:r>
              <a:rPr lang="de-DE" sz="1200" b="0" i="0" u="none" strike="noStrike" kern="1200" err="1">
                <a:solidFill>
                  <a:schemeClr val="tx1"/>
                </a:solidFill>
                <a:effectLst/>
                <a:latin typeface="Arial" panose="020B0604020202020204" pitchFamily="34" charset="0"/>
                <a:ea typeface="+mn-ea"/>
                <a:cs typeface="+mn-cs"/>
              </a:rPr>
              <a:t>markets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expand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may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be</a:t>
            </a:r>
            <a:r>
              <a:rPr lang="de-DE" sz="1200" b="0" i="0" u="none" strike="noStrike" kern="1200">
                <a:solidFill>
                  <a:schemeClr val="tx1"/>
                </a:solidFill>
                <a:effectLst/>
                <a:latin typeface="Arial" panose="020B0604020202020204" pitchFamily="34" charset="0"/>
                <a:ea typeface="+mn-ea"/>
                <a:cs typeface="+mn-cs"/>
              </a:rPr>
              <a:t> a </a:t>
            </a:r>
            <a:r>
              <a:rPr lang="de-DE" sz="1200" b="0" i="0" u="none" strike="noStrike" kern="1200" err="1">
                <a:solidFill>
                  <a:schemeClr val="tx1"/>
                </a:solidFill>
                <a:effectLst/>
                <a:latin typeface="Arial" panose="020B0604020202020204" pitchFamily="34" charset="0"/>
                <a:ea typeface="+mn-ea"/>
                <a:cs typeface="+mn-cs"/>
              </a:rPr>
              <a:t>role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government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intervene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protect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consumers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including</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monitoring</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performance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market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mechanisms</a:t>
            </a:r>
            <a:r>
              <a:rPr lang="de-DE" sz="1200" b="0" i="0" u="none" strike="noStrike" kern="1200">
                <a:solidFill>
                  <a:schemeClr val="tx1"/>
                </a:solidFill>
                <a:effectLst/>
                <a:latin typeface="Arial" panose="020B0604020202020204" pitchFamily="34" charset="0"/>
                <a:ea typeface="+mn-ea"/>
                <a:cs typeface="+mn-cs"/>
              </a:rPr>
              <a:t>.</a:t>
            </a:r>
          </a:p>
          <a:p>
            <a:endParaRPr lang="de-DE" sz="1200" b="0" i="0" u="none" strike="noStrike" kern="1200">
              <a:solidFill>
                <a:schemeClr val="tx1"/>
              </a:solidFill>
              <a:effectLst/>
              <a:latin typeface="Arial" panose="020B0604020202020204" pitchFamily="34" charset="0"/>
              <a:ea typeface="+mn-ea"/>
              <a:cs typeface="+mn-cs"/>
            </a:endParaRPr>
          </a:p>
          <a:p>
            <a:r>
              <a:rPr lang="de-DE" sz="1200" b="0" i="0" u="none" strike="noStrike" kern="1200">
                <a:solidFill>
                  <a:schemeClr val="tx1"/>
                </a:solidFill>
                <a:effectLst/>
                <a:latin typeface="Arial" panose="020B0604020202020204" pitchFamily="34" charset="0"/>
                <a:ea typeface="+mn-ea"/>
                <a:cs typeface="+mn-cs"/>
              </a:rPr>
              <a:t>The </a:t>
            </a:r>
            <a:r>
              <a:rPr lang="de-DE" sz="1200" b="0" i="0" u="none" strike="noStrike" kern="1200" err="1">
                <a:solidFill>
                  <a:schemeClr val="tx1"/>
                </a:solidFill>
                <a:effectLst/>
                <a:latin typeface="Arial" panose="020B0604020202020204" pitchFamily="34" charset="0"/>
                <a:ea typeface="+mn-ea"/>
                <a:cs typeface="+mn-cs"/>
              </a:rPr>
              <a:t>quality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legal </a:t>
            </a:r>
            <a:r>
              <a:rPr lang="de-DE" sz="1200" b="0" i="0" u="none" strike="noStrike" kern="1200" err="1">
                <a:solidFill>
                  <a:schemeClr val="tx1"/>
                </a:solidFill>
                <a:effectLst/>
                <a:latin typeface="Arial" panose="020B0604020202020204" pitchFamily="34" charset="0"/>
                <a:ea typeface="+mn-ea"/>
                <a:cs typeface="+mn-cs"/>
              </a:rPr>
              <a:t>arrangements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well</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their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implementation</a:t>
            </a:r>
            <a:r>
              <a:rPr lang="de-DE" sz="1200" b="0" i="0" u="none" strike="noStrike" kern="1200">
                <a:solidFill>
                  <a:schemeClr val="tx1"/>
                </a:solidFill>
                <a:effectLst/>
                <a:latin typeface="Arial" panose="020B0604020202020204" pitchFamily="34" charset="0"/>
                <a:ea typeface="+mn-ea"/>
                <a:cs typeface="+mn-cs"/>
              </a:rPr>
              <a:t> also </a:t>
            </a:r>
            <a:r>
              <a:rPr lang="de-DE" sz="1200" b="0" i="0" u="none" strike="noStrike" kern="1200" err="1">
                <a:solidFill>
                  <a:schemeClr val="tx1"/>
                </a:solidFill>
                <a:effectLst/>
                <a:latin typeface="Arial" panose="020B0604020202020204" pitchFamily="34" charset="0"/>
                <a:ea typeface="+mn-ea"/>
                <a:cs typeface="+mn-cs"/>
              </a:rPr>
              <a:t>differ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widely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Accordingly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appears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room</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broader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adoption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best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practices</a:t>
            </a:r>
            <a:r>
              <a:rPr lang="de-DE" sz="1200" b="0" i="0" u="none" strike="noStrike" kern="1200">
                <a:solidFill>
                  <a:schemeClr val="tx1"/>
                </a:solidFill>
                <a:effectLst/>
                <a:latin typeface="Arial" panose="020B0604020202020204" pitchFamily="34" charset="0"/>
                <a:ea typeface="+mn-ea"/>
                <a:cs typeface="+mn-cs"/>
              </a:rPr>
              <a:t> in </a:t>
            </a:r>
            <a:r>
              <a:rPr lang="de-DE" sz="1200" b="0" i="0" u="none" strike="noStrike" kern="1200" err="1">
                <a:solidFill>
                  <a:schemeClr val="tx1"/>
                </a:solidFill>
                <a:effectLst/>
                <a:latin typeface="Arial" panose="020B0604020202020204" pitchFamily="34" charset="0"/>
                <a:ea typeface="+mn-ea"/>
                <a:cs typeface="+mn-cs"/>
              </a:rPr>
              <a:t>this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area</a:t>
            </a:r>
            <a:r>
              <a:rPr lang="de-DE" sz="1200" b="0" i="0" u="none" strike="noStrike" kern="1200">
                <a:solidFill>
                  <a:schemeClr val="tx1"/>
                </a:solidFill>
                <a:effectLst/>
                <a:latin typeface="Arial" panose="020B0604020202020204" pitchFamily="34" charset="0"/>
                <a:ea typeface="+mn-ea"/>
                <a:cs typeface="+mn-cs"/>
              </a:rPr>
              <a:t>.</a:t>
            </a:r>
          </a:p>
          <a:p>
            <a:endParaRPr lang="de-DE" sz="1200" b="0" i="0" u="none" strike="noStrike" kern="1200">
              <a:solidFill>
                <a:schemeClr val="tx1"/>
              </a:solidFill>
              <a:effectLst/>
              <a:latin typeface="Arial" panose="020B0604020202020204" pitchFamily="34" charset="0"/>
              <a:ea typeface="+mn-ea"/>
              <a:cs typeface="+mn-cs"/>
            </a:endParaRPr>
          </a:p>
          <a:p>
            <a:r>
              <a:rPr lang="de-DE" sz="1200" b="0" i="0" u="none" strike="noStrike" kern="1200">
                <a:solidFill>
                  <a:schemeClr val="tx1"/>
                </a:solidFill>
                <a:effectLst/>
                <a:latin typeface="Arial" panose="020B0604020202020204" pitchFamily="34" charset="0"/>
                <a:ea typeface="+mn-ea"/>
                <a:cs typeface="+mn-cs"/>
              </a:rPr>
              <a:t>The EU </a:t>
            </a:r>
            <a:r>
              <a:rPr lang="de-DE" sz="1200" b="0" i="0" u="none" strike="noStrike" kern="1200" err="1">
                <a:solidFill>
                  <a:schemeClr val="tx1"/>
                </a:solidFill>
                <a:effectLst/>
                <a:latin typeface="Arial" panose="020B0604020202020204" pitchFamily="34" charset="0"/>
                <a:ea typeface="+mn-ea"/>
                <a:cs typeface="+mn-cs"/>
              </a:rPr>
              <a:t>has</a:t>
            </a:r>
            <a:r>
              <a:rPr lang="de-DE" sz="1200" b="0" i="0" u="none" strike="noStrike" kern="1200">
                <a:solidFill>
                  <a:schemeClr val="tx1"/>
                </a:solidFill>
                <a:effectLst/>
                <a:latin typeface="Arial" panose="020B0604020202020204" pitchFamily="34" charset="0"/>
                <a:ea typeface="+mn-ea"/>
                <a:cs typeface="+mn-cs"/>
              </a:rPr>
              <a:t> a </a:t>
            </a:r>
            <a:r>
              <a:rPr lang="de-DE" sz="1200" b="0" i="0" u="none" strike="noStrike" kern="1200" err="1">
                <a:solidFill>
                  <a:schemeClr val="tx1"/>
                </a:solidFill>
                <a:effectLst/>
                <a:latin typeface="Arial" panose="020B0604020202020204" pitchFamily="34" charset="0"/>
                <a:ea typeface="+mn-ea"/>
                <a:cs typeface="+mn-cs"/>
              </a:rPr>
              <a:t>series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policies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cross-border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e-commerce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under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umbrella</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Regulation on Consumer </a:t>
            </a:r>
            <a:r>
              <a:rPr lang="de-DE" sz="1200" b="0" i="0" u="none" strike="noStrike" kern="1200" err="1">
                <a:solidFill>
                  <a:schemeClr val="tx1"/>
                </a:solidFill>
                <a:effectLst/>
                <a:latin typeface="Arial" panose="020B0604020202020204" pitchFamily="34" charset="0"/>
                <a:ea typeface="+mn-ea"/>
                <a:cs typeface="+mn-cs"/>
              </a:rPr>
              <a:t>Protection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Cooperation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including</a:t>
            </a:r>
            <a:r>
              <a:rPr lang="de-DE" sz="1200" b="0" i="0" u="none" strike="noStrike" kern="1200">
                <a:solidFill>
                  <a:schemeClr val="tx1"/>
                </a:solidFill>
                <a:effectLst/>
                <a:latin typeface="Arial" panose="020B0604020202020204" pitchFamily="34" charset="0"/>
                <a:ea typeface="+mn-ea"/>
                <a:cs typeface="+mn-cs"/>
              </a:rPr>
              <a:t> online </a:t>
            </a:r>
            <a:r>
              <a:rPr lang="de-DE" sz="1200" b="0" i="0" u="none" strike="noStrike" kern="1200" err="1">
                <a:solidFill>
                  <a:schemeClr val="tx1"/>
                </a:solidFill>
                <a:effectLst/>
                <a:latin typeface="Arial" panose="020B0604020202020204" pitchFamily="34" charset="0"/>
                <a:ea typeface="+mn-ea"/>
                <a:cs typeface="+mn-cs"/>
              </a:rPr>
              <a:t>dispute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resolution</a:t>
            </a:r>
            <a:r>
              <a:rPr lang="de-DE" sz="1200" b="0" i="0" u="none" strike="noStrike" kern="1200">
                <a:solidFill>
                  <a:schemeClr val="tx1"/>
                </a:solidFill>
                <a:effectLst/>
                <a:latin typeface="Arial" panose="020B0604020202020204" pitchFamily="34" charset="0"/>
                <a:ea typeface="+mn-ea"/>
                <a:cs typeface="+mn-cs"/>
              </a:rPr>
              <a:t>, alternative </a:t>
            </a:r>
            <a:r>
              <a:rPr lang="de-DE" sz="1200" b="0" i="0" u="none" strike="noStrike" kern="1200" err="1">
                <a:solidFill>
                  <a:schemeClr val="tx1"/>
                </a:solidFill>
                <a:effectLst/>
                <a:latin typeface="Arial" panose="020B0604020202020204" pitchFamily="34" charset="0"/>
                <a:ea typeface="+mn-ea"/>
                <a:cs typeface="+mn-cs"/>
              </a:rPr>
              <a:t>dispute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resolution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consumers</a:t>
            </a:r>
            <a:r>
              <a:rPr lang="de-DE" sz="1200" b="0" i="0" u="none" strike="noStrike" kern="1200">
                <a:solidFill>
                  <a:schemeClr val="tx1"/>
                </a:solidFill>
                <a:effectLst/>
                <a:latin typeface="Arial" panose="020B0604020202020204" pitchFamily="34" charset="0"/>
                <a:ea typeface="+mn-ea"/>
                <a:cs typeface="+mn-cs"/>
              </a:rPr>
              <a:t>, European Consumer </a:t>
            </a:r>
            <a:r>
              <a:rPr lang="de-DE" sz="1200" b="0" i="0" u="none" strike="noStrike" kern="1200" err="1">
                <a:solidFill>
                  <a:schemeClr val="tx1"/>
                </a:solidFill>
                <a:effectLst/>
                <a:latin typeface="Arial" panose="020B0604020202020204" pitchFamily="34" charset="0"/>
                <a:ea typeface="+mn-ea"/>
                <a:cs typeface="+mn-cs"/>
              </a:rPr>
              <a:t>Centres</a:t>
            </a:r>
            <a:r>
              <a:rPr lang="de-DE" sz="1200" b="0" i="0" u="none" strike="noStrike" kern="1200">
                <a:solidFill>
                  <a:schemeClr val="tx1"/>
                </a:solidFill>
                <a:effectLst/>
                <a:latin typeface="Arial" panose="020B0604020202020204" pitchFamily="34" charset="0"/>
                <a:ea typeface="+mn-ea"/>
                <a:cs typeface="+mn-cs"/>
              </a:rPr>
              <a:t> Network,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European </a:t>
            </a:r>
            <a:r>
              <a:rPr lang="de-DE" sz="1200" b="0" i="0" u="none" strike="noStrike" kern="1200" err="1">
                <a:solidFill>
                  <a:schemeClr val="tx1"/>
                </a:solidFill>
                <a:effectLst/>
                <a:latin typeface="Arial" panose="020B0604020202020204" pitchFamily="34" charset="0"/>
                <a:ea typeface="+mn-ea"/>
                <a:cs typeface="+mn-cs"/>
              </a:rPr>
              <a:t>small</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claims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procedure</a:t>
            </a:r>
            <a:r>
              <a:rPr lang="de-DE" sz="1200" b="0" i="0" u="none" strike="noStrike" kern="1200">
                <a:solidFill>
                  <a:schemeClr val="tx1"/>
                </a:solidFill>
                <a:effectLst/>
                <a:latin typeface="Arial" panose="020B0604020202020204" pitchFamily="34" charset="0"/>
                <a:ea typeface="+mn-ea"/>
                <a:cs typeface="+mn-cs"/>
              </a:rPr>
              <a:t>.</a:t>
            </a:r>
            <a:endParaRPr lang="en-US">
              <a:latin typeface="Arial"/>
              <a:cs typeface="Arial"/>
            </a:endParaRPr>
          </a:p>
          <a:p>
            <a:r>
              <a:rPr lang="en-US" sz="2100">
                <a:latin typeface="Arial"/>
                <a:cs typeface="Arial"/>
              </a:rPr>
              <a:t> </a:t>
            </a:r>
            <a:endParaRPr lang="de-DE" sz="2100">
              <a:latin typeface="Arial"/>
              <a:cs typeface="Arial"/>
            </a:endParaRPr>
          </a:p>
          <a:p>
            <a:endParaRPr lang="de-DE" sz="2100"/>
          </a:p>
          <a:p>
            <a:endParaRPr lang="de-DE" b="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12</a:t>
            </a:fld>
            <a:endParaRPr lang="en-GB" altLang="de-DE"/>
          </a:p>
        </p:txBody>
      </p:sp>
    </p:spTree>
    <p:extLst>
      <p:ext uri="{BB962C8B-B14F-4D97-AF65-F5344CB8AC3E}">
        <p14:creationId xmlns:p14="http://schemas.microsoft.com/office/powerpoint/2010/main" val="133269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2400" b="1" i="0" u="none" strike="noStrike" kern="1200">
                <a:solidFill>
                  <a:schemeClr val="tx1"/>
                </a:solidFill>
                <a:effectLst/>
                <a:latin typeface="Arial" panose="020B0604020202020204" pitchFamily="34" charset="0"/>
                <a:ea typeface="+mn-ea"/>
                <a:cs typeface="+mn-cs"/>
              </a:rPr>
              <a:t>Background: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2400" b="0" i="0" u="none" strike="noStrike" kern="1200">
              <a:solidFill>
                <a:schemeClr val="tx1"/>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2400" b="0" i="0" u="none" strike="noStrike" kern="1200">
                <a:solidFill>
                  <a:schemeClr val="tx1"/>
                </a:solidFill>
                <a:effectLst/>
                <a:latin typeface="Arial" panose="020B0604020202020204" pitchFamily="34" charset="0"/>
                <a:ea typeface="+mn-ea"/>
                <a:cs typeface="+mn-cs"/>
              </a:rPr>
              <a:t>Market </a:t>
            </a:r>
            <a:r>
              <a:rPr lang="de-DE" sz="2400" b="0" i="0" u="none" strike="noStrike" kern="1200" err="1">
                <a:solidFill>
                  <a:schemeClr val="tx1"/>
                </a:solidFill>
                <a:effectLst/>
                <a:latin typeface="Arial" panose="020B0604020202020204" pitchFamily="34" charset="0"/>
                <a:ea typeface="+mn-ea"/>
                <a:cs typeface="+mn-cs"/>
              </a:rPr>
              <a:t>failure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comes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from</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existence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externalities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existence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public</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goods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economies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scale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imperfect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competition</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and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incomplete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information</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We</a:t>
            </a:r>
            <a:r>
              <a:rPr lang="de-DE" sz="2400" b="0" i="0" u="none" strike="noStrike" kern="1200">
                <a:solidFill>
                  <a:schemeClr val="tx1"/>
                </a:solidFill>
                <a:effectLst/>
                <a:latin typeface="Arial" panose="020B0604020202020204" pitchFamily="34" charset="0"/>
                <a:ea typeface="+mn-ea"/>
                <a:cs typeface="+mn-cs"/>
              </a:rPr>
              <a:t> must </a:t>
            </a:r>
            <a:r>
              <a:rPr lang="de-DE" sz="2400" b="0" i="0" u="none" strike="noStrike" kern="1200" err="1">
                <a:solidFill>
                  <a:schemeClr val="tx1"/>
                </a:solidFill>
                <a:effectLst/>
                <a:latin typeface="Arial" panose="020B0604020202020204" pitchFamily="34" charset="0"/>
                <a:ea typeface="+mn-ea"/>
                <a:cs typeface="+mn-cs"/>
              </a:rPr>
              <a:t>identify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where</a:t>
            </a:r>
            <a:r>
              <a:rPr lang="de-DE" sz="2400" b="0" i="0" u="none" strike="noStrike" kern="1200">
                <a:solidFill>
                  <a:schemeClr val="tx1"/>
                </a:solidFill>
                <a:effectLst/>
                <a:latin typeface="Arial" panose="020B0604020202020204" pitchFamily="34" charset="0"/>
                <a:ea typeface="+mn-ea"/>
                <a:cs typeface="+mn-cs"/>
              </a:rPr>
              <a:t> a </a:t>
            </a:r>
            <a:r>
              <a:rPr lang="de-DE" sz="2400" b="0" i="0" u="none" strike="noStrike" kern="1200" err="1">
                <a:solidFill>
                  <a:schemeClr val="tx1"/>
                </a:solidFill>
                <a:effectLst/>
                <a:latin typeface="Arial" panose="020B0604020202020204" pitchFamily="34" charset="0"/>
                <a:ea typeface="+mn-ea"/>
                <a:cs typeface="+mn-cs"/>
              </a:rPr>
              <a:t>market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failure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exists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and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apply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appropriate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policy</a:t>
            </a:r>
            <a:r>
              <a:rPr lang="de-DE" sz="2400" b="0" i="0" u="none" strike="noStrike" kern="1200">
                <a:solidFill>
                  <a:schemeClr val="tx1"/>
                </a:solidFill>
                <a:effectLst/>
                <a:latin typeface="Arial" panose="020B0604020202020204" pitchFamily="34" charset="0"/>
                <a:ea typeface="+mn-ea"/>
                <a:cs typeface="+mn-cs"/>
              </a:rPr>
              <a:t>..</a:t>
            </a:r>
            <a:endParaRPr lang="de-DE" sz="240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2400" i="0"/>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2400" b="0" i="0" u="none" strike="noStrike" kern="1200">
                <a:solidFill>
                  <a:schemeClr val="tx1"/>
                </a:solidFill>
                <a:effectLst/>
                <a:latin typeface="Arial" panose="020B0604020202020204" pitchFamily="34" charset="0"/>
                <a:ea typeface="+mn-ea"/>
                <a:cs typeface="+mn-cs"/>
              </a:rPr>
              <a:t>The digital </a:t>
            </a:r>
            <a:r>
              <a:rPr lang="de-DE" sz="2400" b="0" i="0" u="none" strike="noStrike" kern="1200" err="1">
                <a:solidFill>
                  <a:schemeClr val="tx1"/>
                </a:solidFill>
                <a:effectLst/>
                <a:latin typeface="Arial" panose="020B0604020202020204" pitchFamily="34" charset="0"/>
                <a:ea typeface="+mn-ea"/>
                <a:cs typeface="+mn-cs"/>
              </a:rPr>
              <a:t>economy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has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built</a:t>
            </a:r>
            <a:r>
              <a:rPr lang="de-DE" sz="2400" b="0" i="0" u="none" strike="noStrike" kern="1200">
                <a:solidFill>
                  <a:schemeClr val="tx1"/>
                </a:solidFill>
                <a:effectLst/>
                <a:latin typeface="Arial" panose="020B0604020202020204" pitchFamily="34" charset="0"/>
                <a:ea typeface="+mn-ea"/>
                <a:cs typeface="+mn-cs"/>
              </a:rPr>
              <a:t>-in potential </a:t>
            </a:r>
            <a:r>
              <a:rPr lang="de-DE" sz="2400" b="0" i="0" u="none" strike="noStrike" kern="1200" err="1">
                <a:solidFill>
                  <a:schemeClr val="tx1"/>
                </a:solidFill>
                <a:effectLst/>
                <a:latin typeface="Arial" panose="020B0604020202020204" pitchFamily="34" charset="0"/>
                <a:ea typeface="+mn-ea"/>
                <a:cs typeface="+mn-cs"/>
              </a:rPr>
              <a:t>for</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market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failure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given</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that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big</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data</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gives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rise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to</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network</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externalities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economies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scale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and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scope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and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pervasive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information</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asymmetry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Each</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these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conditions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individually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can</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result</a:t>
            </a:r>
            <a:r>
              <a:rPr lang="de-DE" sz="2400" b="0" i="0" u="none" strike="noStrike" kern="1200">
                <a:solidFill>
                  <a:schemeClr val="tx1"/>
                </a:solidFill>
                <a:effectLst/>
                <a:latin typeface="Arial" panose="020B0604020202020204" pitchFamily="34" charset="0"/>
                <a:ea typeface="+mn-ea"/>
                <a:cs typeface="+mn-cs"/>
              </a:rPr>
              <a:t> in </a:t>
            </a:r>
            <a:r>
              <a:rPr lang="de-DE" sz="2400" b="0" i="0" u="none" strike="noStrike" kern="1200" err="1">
                <a:solidFill>
                  <a:schemeClr val="tx1"/>
                </a:solidFill>
                <a:effectLst/>
                <a:latin typeface="Arial" panose="020B0604020202020204" pitchFamily="34" charset="0"/>
                <a:ea typeface="+mn-ea"/>
                <a:cs typeface="+mn-cs"/>
              </a:rPr>
              <a:t>market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failure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combined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they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create</a:t>
            </a:r>
            <a:r>
              <a:rPr lang="de-DE" sz="2400" b="0" i="0" u="none" strike="noStrike" kern="1200">
                <a:solidFill>
                  <a:schemeClr val="tx1"/>
                </a:solidFill>
                <a:effectLst/>
                <a:latin typeface="Arial" panose="020B0604020202020204" pitchFamily="34" charset="0"/>
                <a:ea typeface="+mn-ea"/>
                <a:cs typeface="+mn-cs"/>
              </a:rPr>
              <a:t> a strong </a:t>
            </a:r>
            <a:r>
              <a:rPr lang="de-DE" sz="2400" b="0" i="0" u="none" strike="noStrike" kern="1200" err="1">
                <a:solidFill>
                  <a:schemeClr val="tx1"/>
                </a:solidFill>
                <a:effectLst/>
                <a:latin typeface="Arial" panose="020B0604020202020204" pitchFamily="34" charset="0"/>
                <a:ea typeface="+mn-ea"/>
                <a:cs typeface="+mn-cs"/>
              </a:rPr>
              <a:t>likelihood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that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problems</a:t>
            </a:r>
            <a:r>
              <a:rPr lang="de-DE" sz="2400" b="0" i="0" u="none" strike="noStrike" kern="1200">
                <a:solidFill>
                  <a:schemeClr val="tx1"/>
                </a:solidFill>
                <a:effectLst/>
                <a:latin typeface="Arial" panose="020B0604020202020204" pitchFamily="34" charset="0"/>
                <a:ea typeface="+mn-ea"/>
                <a:cs typeface="+mn-cs"/>
              </a:rPr>
              <a:t> will </a:t>
            </a:r>
            <a:r>
              <a:rPr lang="de-DE" sz="2400" b="0" i="0" u="none" strike="noStrike" kern="1200" err="1">
                <a:solidFill>
                  <a:schemeClr val="tx1"/>
                </a:solidFill>
                <a:effectLst/>
                <a:latin typeface="Arial" panose="020B0604020202020204" pitchFamily="34" charset="0"/>
                <a:ea typeface="+mn-ea"/>
                <a:cs typeface="+mn-cs"/>
              </a:rPr>
              <a:t>emerge</a:t>
            </a:r>
            <a:r>
              <a:rPr lang="de-DE" sz="2400" b="0" i="0" u="none" strike="noStrike" kern="1200">
                <a:solidFill>
                  <a:schemeClr val="tx1"/>
                </a:solidFill>
                <a:effectLst/>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2400" b="0" i="0" u="none" strike="noStrike" kern="1200">
              <a:solidFill>
                <a:schemeClr val="tx1"/>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2400" b="0" i="0" u="none" strike="noStrike" kern="1200" err="1">
                <a:solidFill>
                  <a:schemeClr val="tx1"/>
                </a:solidFill>
                <a:effectLst/>
                <a:latin typeface="Arial" panose="020B0604020202020204" pitchFamily="34" charset="0"/>
                <a:ea typeface="+mn-ea"/>
                <a:cs typeface="+mn-cs"/>
              </a:rPr>
              <a:t>Indeed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even</a:t>
            </a:r>
            <a:r>
              <a:rPr lang="de-DE" sz="2400" b="0" i="0" u="none" strike="noStrike" kern="1200">
                <a:solidFill>
                  <a:schemeClr val="tx1"/>
                </a:solidFill>
                <a:effectLst/>
                <a:latin typeface="Arial" panose="020B0604020202020204" pitchFamily="34" charset="0"/>
                <a:ea typeface="+mn-ea"/>
                <a:cs typeface="+mn-cs"/>
              </a:rPr>
              <a:t> in </a:t>
            </a:r>
            <a:r>
              <a:rPr lang="de-DE" sz="2400" b="0" i="0" u="none" strike="noStrike" kern="1200" err="1">
                <a:solidFill>
                  <a:schemeClr val="tx1"/>
                </a:solidFill>
                <a:effectLst/>
                <a:latin typeface="Arial" panose="020B0604020202020204" pitchFamily="34" charset="0"/>
                <a:ea typeface="+mn-ea"/>
                <a:cs typeface="+mn-cs"/>
              </a:rPr>
              <a:t>the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early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years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this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emerging</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economy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examples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have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surfaced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technology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giants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have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been</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censured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for</a:t>
            </a:r>
            <a:r>
              <a:rPr lang="de-DE" sz="2400" b="0" i="0" u="none" strike="noStrike" kern="1200">
                <a:solidFill>
                  <a:schemeClr val="tx1"/>
                </a:solidFill>
                <a:effectLst/>
                <a:latin typeface="Arial" panose="020B0604020202020204" pitchFamily="34" charset="0"/>
                <a:ea typeface="+mn-ea"/>
                <a:cs typeface="+mn-cs"/>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sz="2400" b="0" i="0" u="none" strike="noStrike" kern="1200" err="1">
                <a:solidFill>
                  <a:schemeClr val="tx1"/>
                </a:solidFill>
                <a:effectLst/>
                <a:latin typeface="Arial" panose="020B0604020202020204" pitchFamily="34" charset="0"/>
                <a:ea typeface="+mn-ea"/>
                <a:cs typeface="+mn-cs"/>
              </a:rPr>
              <a:t>abuse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dominance</a:t>
            </a:r>
            <a:r>
              <a:rPr lang="de-DE" sz="2400" b="0" i="0" u="none" strike="noStrike" kern="1200">
                <a:solidFill>
                  <a:schemeClr val="tx1"/>
                </a:solidFill>
                <a:effectLst/>
                <a:latin typeface="Arial" panose="020B0604020202020204" pitchFamily="34" charset="0"/>
                <a:ea typeface="+mn-ea"/>
                <a:cs typeface="+mn-cs"/>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sz="2400" b="0" i="0" u="none" strike="noStrike" kern="1200" err="1">
                <a:solidFill>
                  <a:schemeClr val="tx1"/>
                </a:solidFill>
                <a:effectLst/>
                <a:latin typeface="Arial" panose="020B0604020202020204" pitchFamily="34" charset="0"/>
                <a:ea typeface="+mn-ea"/>
                <a:cs typeface="+mn-cs"/>
              </a:rPr>
              <a:t>ethical</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failures</a:t>
            </a:r>
            <a:r>
              <a:rPr lang="de-DE" sz="2400" b="0" i="0" u="none" strike="noStrike" kern="1200">
                <a:solidFill>
                  <a:schemeClr val="tx1"/>
                </a:solidFill>
                <a:effectLst/>
                <a:latin typeface="Arial" panose="020B0604020202020204" pitchFamily="34" charset="0"/>
                <a:ea typeface="+mn-ea"/>
                <a:cs typeface="+mn-cs"/>
              </a:rPr>
              <a:t> in </a:t>
            </a:r>
            <a:r>
              <a:rPr lang="de-DE" sz="2400" b="0" i="0" u="none" strike="noStrike" kern="1200" err="1">
                <a:solidFill>
                  <a:schemeClr val="tx1"/>
                </a:solidFill>
                <a:effectLst/>
                <a:latin typeface="Arial" panose="020B0604020202020204" pitchFamily="34" charset="0"/>
                <a:ea typeface="+mn-ea"/>
                <a:cs typeface="+mn-cs"/>
              </a:rPr>
              <a:t>exploiting</a:t>
            </a:r>
            <a:r>
              <a:rPr lang="de-DE" sz="2400" b="0" i="0" u="none" strike="noStrike" kern="1200">
                <a:solidFill>
                  <a:schemeClr val="tx1"/>
                </a:solidFill>
                <a:effectLst/>
                <a:latin typeface="Arial" panose="020B0604020202020204" pitchFamily="34" charset="0"/>
                <a:ea typeface="+mn-ea"/>
                <a:cs typeface="+mn-cs"/>
              </a:rPr>
              <a:t> private </a:t>
            </a:r>
            <a:r>
              <a:rPr lang="de-DE" sz="2400" b="0" i="0" u="none" strike="noStrike" kern="1200" err="1">
                <a:solidFill>
                  <a:schemeClr val="tx1"/>
                </a:solidFill>
                <a:effectLst/>
                <a:latin typeface="Arial" panose="020B0604020202020204" pitchFamily="34" charset="0"/>
                <a:ea typeface="+mn-ea"/>
                <a:cs typeface="+mn-cs"/>
              </a:rPr>
              <a:t>information</a:t>
            </a:r>
            <a:r>
              <a:rPr lang="de-DE" sz="2400" b="0" i="0" u="none" strike="noStrike" kern="1200">
                <a:solidFill>
                  <a:schemeClr val="tx1"/>
                </a:solidFill>
                <a:effectLst/>
                <a:latin typeface="Arial" panose="020B0604020202020204" pitchFamily="34" charset="0"/>
                <a:ea typeface="+mn-ea"/>
                <a:cs typeface="+mn-cs"/>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sz="2400" b="0" i="0" u="none" strike="noStrike" kern="1200" err="1">
                <a:solidFill>
                  <a:schemeClr val="tx1"/>
                </a:solidFill>
                <a:effectLst/>
                <a:latin typeface="Arial" panose="020B0604020202020204" pitchFamily="34" charset="0"/>
                <a:ea typeface="+mn-ea"/>
                <a:cs typeface="+mn-cs"/>
              </a:rPr>
              <a:t>tax</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avoidance</a:t>
            </a:r>
            <a:r>
              <a:rPr lang="de-DE" sz="2400" b="0" i="0" u="none" strike="noStrike" kern="1200">
                <a:solidFill>
                  <a:schemeClr val="tx1"/>
                </a:solidFill>
                <a:effectLst/>
                <a:latin typeface="Arial" panose="020B0604020202020204" pitchFamily="34" charset="0"/>
                <a:ea typeface="+mn-ea"/>
                <a:cs typeface="+mn-cs"/>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sz="2400" b="0" i="0" u="none" strike="noStrike" kern="1200" err="1">
                <a:solidFill>
                  <a:schemeClr val="tx1"/>
                </a:solidFill>
                <a:effectLst/>
                <a:latin typeface="Arial" panose="020B0604020202020204" pitchFamily="34" charset="0"/>
                <a:ea typeface="+mn-ea"/>
                <a:cs typeface="+mn-cs"/>
              </a:rPr>
              <a:t>everaging</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their</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size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to</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extract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public</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subsidies</a:t>
            </a:r>
            <a:r>
              <a:rPr lang="de-DE" sz="2400" b="0" i="0" u="none" strike="noStrike" kern="1200">
                <a:solidFill>
                  <a:schemeClr val="tx1"/>
                </a:solidFill>
                <a:effectLst/>
                <a:latin typeface="Arial" panose="020B0604020202020204" pitchFamily="34" charset="0"/>
                <a:ea typeface="+mn-ea"/>
                <a:cs typeface="+mn-cs"/>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sz="2400" b="0" i="0" u="none" strike="noStrike" kern="1200" err="1">
                <a:solidFill>
                  <a:schemeClr val="tx1"/>
                </a:solidFill>
                <a:effectLst/>
                <a:latin typeface="Arial" panose="020B0604020202020204" pitchFamily="34" charset="0"/>
                <a:ea typeface="+mn-ea"/>
                <a:cs typeface="+mn-cs"/>
              </a:rPr>
              <a:t>and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pre-emptive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takeovers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potential </a:t>
            </a:r>
            <a:r>
              <a:rPr lang="de-DE" sz="2400" b="0" i="0" u="none" strike="noStrike" kern="1200" err="1">
                <a:solidFill>
                  <a:schemeClr val="tx1"/>
                </a:solidFill>
                <a:effectLst/>
                <a:latin typeface="Arial" panose="020B0604020202020204" pitchFamily="34" charset="0"/>
                <a:ea typeface="+mn-ea"/>
                <a:cs typeface="+mn-cs"/>
              </a:rPr>
              <a:t>future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competitors</a:t>
            </a:r>
            <a:r>
              <a:rPr lang="de-DE" sz="2400" b="0" i="0" u="none" strike="noStrike" kern="1200">
                <a:solidFill>
                  <a:schemeClr val="tx1"/>
                </a:solidFill>
                <a:effectLst/>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2400" b="0" i="0" u="none" strike="noStrike" kern="1200">
              <a:solidFill>
                <a:schemeClr val="tx1"/>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2400" b="0" i="0" u="none" strike="noStrike" kern="1200">
                <a:solidFill>
                  <a:schemeClr val="tx1"/>
                </a:solidFill>
                <a:effectLst/>
                <a:latin typeface="Arial" panose="020B0604020202020204" pitchFamily="34" charset="0"/>
                <a:ea typeface="+mn-ea"/>
                <a:cs typeface="+mn-cs"/>
              </a:rPr>
              <a:t>As individual </a:t>
            </a:r>
            <a:r>
              <a:rPr lang="de-DE" sz="2400" b="0" i="0" u="none" strike="noStrike" kern="1200" err="1">
                <a:solidFill>
                  <a:schemeClr val="tx1"/>
                </a:solidFill>
                <a:effectLst/>
                <a:latin typeface="Arial" panose="020B0604020202020204" pitchFamily="34" charset="0"/>
                <a:ea typeface="+mn-ea"/>
                <a:cs typeface="+mn-cs"/>
              </a:rPr>
              <a:t>governments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react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to</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specific</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instances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with</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policy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remedies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the</a:t>
            </a:r>
            <a:r>
              <a:rPr lang="de-DE" sz="2400" b="0" i="0" u="none" strike="noStrike" kern="1200">
                <a:solidFill>
                  <a:schemeClr val="tx1"/>
                </a:solidFill>
                <a:effectLst/>
                <a:latin typeface="Arial" panose="020B0604020202020204" pitchFamily="34" charset="0"/>
                <a:ea typeface="+mn-ea"/>
                <a:cs typeface="+mn-cs"/>
              </a:rPr>
              <a:t> design </a:t>
            </a:r>
            <a:r>
              <a:rPr lang="de-DE" sz="2400" b="0" i="0" u="none" strike="noStrike" kern="1200" err="1">
                <a:solidFill>
                  <a:schemeClr val="tx1"/>
                </a:solidFill>
                <a:effectLst/>
                <a:latin typeface="Arial" panose="020B0604020202020204" pitchFamily="34" charset="0"/>
                <a:ea typeface="+mn-ea"/>
                <a:cs typeface="+mn-cs"/>
              </a:rPr>
              <a:t>of</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effective</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and</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globally</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coherent</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distortion-canceling</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policies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thus</a:t>
            </a:r>
            <a:r>
              <a:rPr lang="de-DE" sz="2400" b="0" i="0" u="none" strike="noStrike" kern="1200">
                <a:solidFill>
                  <a:schemeClr val="tx1"/>
                </a:solidFill>
                <a:effectLst/>
                <a:latin typeface="Arial" panose="020B0604020202020204" pitchFamily="34" charset="0"/>
                <a:ea typeface="+mn-ea"/>
                <a:cs typeface="+mn-cs"/>
              </a:rPr>
              <a:t> </a:t>
            </a:r>
            <a:r>
              <a:rPr lang="de-DE" sz="2400" b="0" i="0" u="none" strike="noStrike" kern="1200" err="1">
                <a:solidFill>
                  <a:schemeClr val="tx1"/>
                </a:solidFill>
                <a:effectLst/>
                <a:latin typeface="Arial" panose="020B0604020202020204" pitchFamily="34" charset="0"/>
                <a:ea typeface="+mn-ea"/>
                <a:cs typeface="+mn-cs"/>
              </a:rPr>
              <a:t>become</a:t>
            </a:r>
            <a:r>
              <a:rPr lang="de-DE" sz="2400" b="0" i="0" u="none" strike="noStrike" kern="1200">
                <a:solidFill>
                  <a:schemeClr val="tx1"/>
                </a:solidFill>
                <a:effectLst/>
                <a:latin typeface="Arial" panose="020B0604020202020204" pitchFamily="34" charset="0"/>
                <a:ea typeface="+mn-ea"/>
                <a:cs typeface="+mn-cs"/>
              </a:rPr>
              <a:t> imperative.</a:t>
            </a:r>
            <a:endParaRPr lang="en-GB" sz="240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13</a:t>
            </a:fld>
            <a:endParaRPr lang="en-GB" altLang="de-DE"/>
          </a:p>
        </p:txBody>
      </p:sp>
    </p:spTree>
    <p:extLst>
      <p:ext uri="{BB962C8B-B14F-4D97-AF65-F5344CB8AC3E}">
        <p14:creationId xmlns:p14="http://schemas.microsoft.com/office/powerpoint/2010/main" val="383349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b="1">
                <a:latin typeface="Arial"/>
                <a:cs typeface="Arial"/>
              </a:rPr>
              <a:t>Background:</a:t>
            </a:r>
          </a:p>
          <a:p>
            <a:pPr>
              <a:defRPr/>
            </a:pPr>
            <a:endParaRPr lang="en-GB" sz="2400" b="1">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b="1"/>
              <a:t>Liberalization and facilitation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0" i="0" u="none" strike="noStrike" kern="1200" err="1">
                <a:solidFill>
                  <a:schemeClr val="tx1"/>
                </a:solidFill>
                <a:effectLst/>
                <a:latin typeface="Arial"/>
                <a:cs typeface="Arial"/>
              </a:rPr>
              <a:t>Although</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flow</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of</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data</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by</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nature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almost</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frictionless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regardless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of</a:t>
            </a:r>
            <a:r>
              <a:rPr lang="de-DE" sz="1200" b="0" i="0" u="none" strike="noStrike" kern="1200">
                <a:solidFill>
                  <a:schemeClr val="tx1"/>
                </a:solidFill>
                <a:effectLst/>
                <a:latin typeface="Arial"/>
                <a:cs typeface="Arial"/>
              </a:rPr>
              <a:t> national </a:t>
            </a:r>
            <a:r>
              <a:rPr lang="de-DE" sz="1200" b="0" i="0" u="none" strike="noStrike" kern="1200" err="1">
                <a:solidFill>
                  <a:schemeClr val="tx1"/>
                </a:solidFill>
                <a:effectLst/>
                <a:latin typeface="Arial"/>
                <a:cs typeface="Arial"/>
              </a:rPr>
              <a:t>borders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there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is</a:t>
            </a:r>
            <a:r>
              <a:rPr lang="de-DE" sz="1200" b="0" i="0" u="none" strike="noStrike" kern="1200">
                <a:solidFill>
                  <a:schemeClr val="tx1"/>
                </a:solidFill>
                <a:effectLst/>
                <a:latin typeface="Arial"/>
                <a:cs typeface="Arial"/>
              </a:rPr>
              <a:t> still </a:t>
            </a:r>
            <a:r>
              <a:rPr lang="de-DE" sz="1200" b="0" i="0" u="none" strike="noStrike" kern="1200" err="1">
                <a:solidFill>
                  <a:schemeClr val="tx1"/>
                </a:solidFill>
                <a:effectLst/>
                <a:latin typeface="Arial"/>
                <a:cs typeface="Arial"/>
              </a:rPr>
              <a:t>room</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for</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further</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liberalizing</a:t>
            </a:r>
            <a:r>
              <a:rPr lang="de-DE" sz="1200" b="0" i="0" u="none" strike="noStrike" kern="1200">
                <a:solidFill>
                  <a:schemeClr val="tx1"/>
                </a:solidFill>
                <a:effectLst/>
                <a:latin typeface="Arial"/>
                <a:cs typeface="Arial"/>
              </a:rPr>
              <a:t> and </a:t>
            </a:r>
            <a:r>
              <a:rPr lang="de-DE" sz="1200" b="0" i="0" u="none" strike="noStrike" kern="1200" err="1">
                <a:solidFill>
                  <a:schemeClr val="tx1"/>
                </a:solidFill>
                <a:effectLst/>
                <a:latin typeface="Arial"/>
                <a:cs typeface="Arial"/>
              </a:rPr>
              <a:t>facilitating</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the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flow</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of</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data</a:t>
            </a:r>
            <a:r>
              <a:rPr lang="de-DE" sz="1200" b="0" i="0" u="none" strike="noStrike" kern="1200">
                <a:solidFill>
                  <a:schemeClr val="tx1"/>
                </a:solidFill>
                <a:effectLst/>
                <a:latin typeface="Arial"/>
                <a:cs typeface="Arial"/>
              </a:rPr>
              <a:t> and </a:t>
            </a:r>
            <a:r>
              <a:rPr lang="de-DE" sz="1200" b="0" i="0" u="none" strike="noStrike" kern="1200" err="1">
                <a:solidFill>
                  <a:schemeClr val="tx1"/>
                </a:solidFill>
                <a:effectLst/>
                <a:latin typeface="Arial"/>
                <a:cs typeface="Arial"/>
              </a:rPr>
              <a:t>data-related</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transactions</a:t>
            </a:r>
            <a:r>
              <a:rPr lang="de-DE" sz="1200" b="0" i="0" u="none" strike="noStrike" kern="1200">
                <a:solidFill>
                  <a:schemeClr val="tx1"/>
                </a:solidFill>
                <a:effectLst/>
                <a:latin typeface="Arial"/>
                <a:cs typeface="Arial"/>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b="0" i="0" u="none" strike="noStrike" kern="1200">
              <a:solidFill>
                <a:schemeClr val="tx1"/>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b="1"/>
              <a:t>Important values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b="0">
                <a:latin typeface="Arial"/>
                <a:cs typeface="Arial"/>
              </a:rPr>
              <a:t>Important values or social concerns other than economic efficiency such as privacy protection, public morals, human health, or national security exist. Data Protection, cybersecurity and p</a:t>
            </a:r>
            <a:r>
              <a:rPr lang="de-DE" sz="1200" b="0" i="0" u="none" strike="noStrike" kern="1200" err="1">
                <a:solidFill>
                  <a:schemeClr val="tx1"/>
                </a:solidFill>
                <a:effectLst/>
                <a:latin typeface="Arial"/>
                <a:cs typeface="Arial"/>
              </a:rPr>
              <a:t>ublic</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morals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well</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as</a:t>
            </a:r>
            <a:r>
              <a:rPr lang="de-DE" sz="1200" b="0" i="0" u="none" strike="noStrike" kern="1200">
                <a:solidFill>
                  <a:schemeClr val="tx1"/>
                </a:solidFill>
                <a:effectLst/>
                <a:latin typeface="Arial"/>
                <a:cs typeface="Arial"/>
              </a:rPr>
              <a:t> human, </a:t>
            </a:r>
            <a:r>
              <a:rPr lang="de-DE" sz="1200" b="0" i="0" u="none" strike="noStrike" kern="1200" err="1">
                <a:solidFill>
                  <a:schemeClr val="tx1"/>
                </a:solidFill>
                <a:effectLst/>
                <a:latin typeface="Arial"/>
                <a:cs typeface="Arial"/>
              </a:rPr>
              <a:t>animal</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or</a:t>
            </a:r>
            <a:r>
              <a:rPr lang="de-DE" sz="1200" b="0" i="0" u="none" strike="noStrike" kern="1200">
                <a:solidFill>
                  <a:schemeClr val="tx1"/>
                </a:solidFill>
                <a:effectLst/>
                <a:latin typeface="Arial"/>
                <a:cs typeface="Arial"/>
              </a:rPr>
              <a:t> plant </a:t>
            </a:r>
            <a:r>
              <a:rPr lang="de-DE" sz="1200" b="0" i="0" u="none" strike="noStrike" kern="1200" err="1">
                <a:solidFill>
                  <a:schemeClr val="tx1"/>
                </a:solidFill>
                <a:effectLst/>
                <a:latin typeface="Arial"/>
                <a:cs typeface="Arial"/>
              </a:rPr>
              <a:t>life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or</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health</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are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natural</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concerns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Furthermore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culture</a:t>
            </a:r>
            <a:r>
              <a:rPr lang="de-DE" sz="1200" b="0" i="0" u="none" strike="noStrike" kern="1200">
                <a:solidFill>
                  <a:schemeClr val="tx1"/>
                </a:solidFill>
                <a:effectLst/>
                <a:latin typeface="Arial"/>
                <a:cs typeface="Arial"/>
              </a:rPr>
              <a:t> and non-</a:t>
            </a:r>
            <a:r>
              <a:rPr lang="de-DE" sz="1200" b="0" i="0" u="none" strike="noStrike" kern="1200" err="1">
                <a:solidFill>
                  <a:schemeClr val="tx1"/>
                </a:solidFill>
                <a:effectLst/>
                <a:latin typeface="Arial"/>
                <a:cs typeface="Arial"/>
              </a:rPr>
              <a:t>discrimination</a:t>
            </a:r>
            <a:r>
              <a:rPr lang="de-DE" sz="1200" b="0" i="0" u="none" strike="noStrike" kern="1200">
                <a:solidFill>
                  <a:schemeClr val="tx1"/>
                </a:solidFill>
                <a:effectLst/>
                <a:latin typeface="Arial"/>
                <a:cs typeface="Arial"/>
              </a:rPr>
              <a:t> in </a:t>
            </a:r>
            <a:r>
              <a:rPr lang="de-DE" sz="1200" b="0" i="0" u="none" strike="noStrike" kern="1200" err="1">
                <a:solidFill>
                  <a:schemeClr val="tx1"/>
                </a:solidFill>
                <a:effectLst/>
                <a:latin typeface="Arial"/>
                <a:cs typeface="Arial"/>
              </a:rPr>
              <a:t>race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or</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gender</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may</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be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the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issues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to</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take</a:t>
            </a:r>
            <a:r>
              <a:rPr lang="de-DE" sz="1200" b="0" i="0" u="none" strike="noStrike" kern="1200">
                <a:solidFill>
                  <a:schemeClr val="tx1"/>
                </a:solidFill>
                <a:effectLst/>
                <a:latin typeface="Arial"/>
                <a:cs typeface="Arial"/>
              </a:rPr>
              <a:t> care </a:t>
            </a:r>
            <a:r>
              <a:rPr lang="de-DE" sz="1200" b="0" i="0" u="none" strike="noStrike" kern="1200" err="1">
                <a:solidFill>
                  <a:schemeClr val="tx1"/>
                </a:solidFill>
                <a:effectLst/>
                <a:latin typeface="Arial"/>
                <a:cs typeface="Arial"/>
              </a:rPr>
              <a:t>of</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Achieving</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these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goals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while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minimizing</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barriers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to</a:t>
            </a:r>
            <a:r>
              <a:rPr lang="de-DE" sz="1200" b="0" i="0" u="none" strike="noStrike" kern="1200">
                <a:solidFill>
                  <a:schemeClr val="tx1"/>
                </a:solidFill>
                <a:effectLst/>
                <a:latin typeface="Arial"/>
                <a:cs typeface="Arial"/>
              </a:rPr>
              <a:t> trade </a:t>
            </a:r>
            <a:r>
              <a:rPr lang="de-DE" sz="1200" b="0" i="0" u="none" strike="noStrike" kern="1200" err="1">
                <a:solidFill>
                  <a:schemeClr val="tx1"/>
                </a:solidFill>
                <a:effectLst/>
                <a:latin typeface="Arial"/>
                <a:cs typeface="Arial"/>
              </a:rPr>
              <a:t>is</a:t>
            </a:r>
            <a:r>
              <a:rPr lang="de-DE" sz="1200" b="0" i="0" u="none" strike="noStrike" kern="1200">
                <a:solidFill>
                  <a:schemeClr val="tx1"/>
                </a:solidFill>
                <a:effectLst/>
                <a:latin typeface="Arial"/>
                <a:cs typeface="Arial"/>
              </a:rPr>
              <a:t> a </a:t>
            </a:r>
            <a:r>
              <a:rPr lang="de-DE" sz="1200" b="0" i="0" u="none" strike="noStrike" kern="1200" err="1">
                <a:solidFill>
                  <a:schemeClr val="tx1"/>
                </a:solidFill>
                <a:effectLst/>
                <a:latin typeface="Arial"/>
                <a:cs typeface="Arial"/>
              </a:rPr>
              <a:t>challenge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always</a:t>
            </a:r>
            <a:r>
              <a:rPr lang="de-DE" sz="1200" b="0" i="0" u="none" strike="noStrike" kern="1200">
                <a:solidFill>
                  <a:schemeClr val="tx1"/>
                </a:solidFill>
                <a:effectLst/>
                <a:latin typeface="Arial"/>
                <a:cs typeface="Arial"/>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b="0" i="0" u="none" strike="noStrike" kern="1200">
              <a:solidFill>
                <a:schemeClr val="tx1"/>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2400" i="0"/>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2400" b="1" i="0">
                <a:latin typeface="Arial"/>
                <a:cs typeface="Arial"/>
              </a:rPr>
              <a:t>Information </a:t>
            </a:r>
            <a:r>
              <a:rPr lang="de-DE" sz="2400" b="1" i="0" err="1">
                <a:latin typeface="Arial"/>
                <a:cs typeface="Arial"/>
              </a:rPr>
              <a:t>disclosure</a:t>
            </a:r>
            <a:r>
              <a:rPr lang="de-DE" sz="2400" b="1" i="0">
                <a:latin typeface="Arial"/>
                <a:cs typeface="Arial"/>
              </a:rPr>
              <a:t> </a:t>
            </a:r>
            <a:r>
              <a:rPr lang="de-DE" sz="2400" b="1" i="0" err="1">
                <a:latin typeface="Arial"/>
                <a:cs typeface="Arial"/>
              </a:rPr>
              <a:t>of</a:t>
            </a:r>
            <a:r>
              <a:rPr lang="de-DE" sz="2400" b="1" i="0">
                <a:latin typeface="Arial"/>
                <a:cs typeface="Arial"/>
              </a:rPr>
              <a:t> </a:t>
            </a:r>
            <a:r>
              <a:rPr lang="de-DE" sz="2400" b="1" i="0" err="1">
                <a:latin typeface="Arial"/>
                <a:cs typeface="Arial"/>
              </a:rPr>
              <a:t>firms</a:t>
            </a:r>
            <a:r>
              <a:rPr lang="de-DE" sz="2400" b="1" i="0">
                <a:latin typeface="Arial"/>
                <a:cs typeface="Arial"/>
              </a:rPr>
              <a:t> and </a:t>
            </a:r>
            <a:r>
              <a:rPr lang="de-DE" sz="2400" b="1" i="0" err="1">
                <a:latin typeface="Arial"/>
                <a:cs typeface="Arial"/>
              </a:rPr>
              <a:t>statistics</a:t>
            </a:r>
            <a:endParaRPr lang="de-DE" sz="2400" b="0" i="0" u="none" strike="noStrike" kern="1200">
              <a:solidFill>
                <a:schemeClr val="tx1"/>
              </a:solidFill>
              <a:effectLst/>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2400" b="0" i="0" u="none" strike="noStrike" kern="1200">
                <a:solidFill>
                  <a:schemeClr val="tx1"/>
                </a:solidFill>
                <a:effectLst/>
                <a:latin typeface="Arial"/>
                <a:cs typeface="Arial"/>
              </a:rPr>
              <a:t>A fundamental </a:t>
            </a:r>
            <a:r>
              <a:rPr lang="de-DE" sz="2400" b="0" i="0" u="none" strike="noStrike" kern="1200" err="1">
                <a:solidFill>
                  <a:schemeClr val="tx1"/>
                </a:solidFill>
                <a:effectLst/>
                <a:latin typeface="Arial"/>
                <a:cs typeface="Arial"/>
              </a:rPr>
              <a:t>issue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is</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that</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the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information</a:t>
            </a:r>
            <a:r>
              <a:rPr lang="de-DE" sz="2400" b="0" i="0" u="none" strike="noStrike" kern="1200">
                <a:solidFill>
                  <a:schemeClr val="tx1"/>
                </a:solidFill>
                <a:effectLst/>
                <a:latin typeface="Arial"/>
                <a:cs typeface="Arial"/>
              </a:rPr>
              <a:t> on </a:t>
            </a:r>
            <a:r>
              <a:rPr lang="de-DE" sz="2400" b="0" i="0" u="none" strike="noStrike" kern="1200" err="1">
                <a:solidFill>
                  <a:schemeClr val="tx1"/>
                </a:solidFill>
                <a:effectLst/>
                <a:latin typeface="Arial"/>
                <a:cs typeface="Arial"/>
              </a:rPr>
              <a:t>the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activities</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of</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giant</a:t>
            </a:r>
            <a:r>
              <a:rPr lang="de-DE" sz="2400" b="0" i="0" u="none" strike="noStrike" kern="1200">
                <a:solidFill>
                  <a:schemeClr val="tx1"/>
                </a:solidFill>
                <a:effectLst/>
                <a:latin typeface="Arial"/>
                <a:cs typeface="Arial"/>
              </a:rPr>
              <a:t> international </a:t>
            </a:r>
            <a:r>
              <a:rPr lang="de-DE" sz="2400" b="0" i="0" u="none" strike="noStrike" kern="1200" err="1">
                <a:solidFill>
                  <a:schemeClr val="tx1"/>
                </a:solidFill>
                <a:effectLst/>
                <a:latin typeface="Arial"/>
                <a:cs typeface="Arial"/>
              </a:rPr>
              <a:t>platformers</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is</a:t>
            </a:r>
            <a:r>
              <a:rPr lang="de-DE" sz="2400" b="0" i="0" u="none" strike="noStrike" kern="1200">
                <a:solidFill>
                  <a:schemeClr val="tx1"/>
                </a:solidFill>
                <a:effectLst/>
                <a:latin typeface="Arial"/>
                <a:cs typeface="Arial"/>
              </a:rPr>
              <a:t> not </a:t>
            </a:r>
            <a:r>
              <a:rPr lang="de-DE" sz="2400" b="0" i="0" u="none" strike="noStrike" kern="1200" err="1">
                <a:solidFill>
                  <a:schemeClr val="tx1"/>
                </a:solidFill>
                <a:effectLst/>
                <a:latin typeface="Arial"/>
                <a:cs typeface="Arial"/>
              </a:rPr>
              <a:t>well</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disclosed</a:t>
            </a:r>
            <a:r>
              <a:rPr lang="de-DE" sz="2400" b="0" i="0" u="none" strike="noStrike" kern="1200">
                <a:solidFill>
                  <a:schemeClr val="tx1"/>
                </a:solidFill>
                <a:effectLst/>
                <a:latin typeface="Arial"/>
                <a:cs typeface="Arial"/>
              </a:rPr>
              <a:t>. Outsiders </a:t>
            </a:r>
            <a:r>
              <a:rPr lang="de-DE" sz="2400" b="0" i="0" u="none" strike="noStrike" kern="1200" err="1">
                <a:solidFill>
                  <a:schemeClr val="tx1"/>
                </a:solidFill>
                <a:effectLst/>
                <a:latin typeface="Arial"/>
                <a:cs typeface="Arial"/>
              </a:rPr>
              <a:t>have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little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capacity</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to</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understand</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how</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they</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organize</a:t>
            </a:r>
            <a:r>
              <a:rPr lang="de-DE" sz="2400" b="0" i="0" u="none" strike="noStrike" kern="1200">
                <a:solidFill>
                  <a:schemeClr val="tx1"/>
                </a:solidFill>
                <a:effectLst/>
                <a:latin typeface="Arial"/>
                <a:cs typeface="Arial"/>
              </a:rPr>
              <a:t> and </a:t>
            </a:r>
            <a:r>
              <a:rPr lang="de-DE" sz="2400" b="0" i="0" u="none" strike="noStrike" kern="1200" err="1">
                <a:solidFill>
                  <a:schemeClr val="tx1"/>
                </a:solidFill>
                <a:effectLst/>
                <a:latin typeface="Arial"/>
                <a:cs typeface="Arial"/>
              </a:rPr>
              <a:t>operate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their</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activities</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domestically</a:t>
            </a:r>
            <a:r>
              <a:rPr lang="de-DE" sz="2400" b="0" i="0" u="none" strike="noStrike" kern="1200">
                <a:solidFill>
                  <a:schemeClr val="tx1"/>
                </a:solidFill>
                <a:effectLst/>
                <a:latin typeface="Arial"/>
                <a:cs typeface="Arial"/>
              </a:rPr>
              <a:t> and </a:t>
            </a:r>
            <a:r>
              <a:rPr lang="de-DE" sz="2400" b="0" i="0" u="none" strike="noStrike" kern="1200" err="1">
                <a:solidFill>
                  <a:schemeClr val="tx1"/>
                </a:solidFill>
                <a:effectLst/>
                <a:latin typeface="Arial"/>
                <a:cs typeface="Arial"/>
              </a:rPr>
              <a:t>internationally</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where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they</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have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servers</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to</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store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the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data</a:t>
            </a:r>
            <a:r>
              <a:rPr lang="de-DE" sz="2400" b="0" i="0" u="none" strike="noStrike" kern="1200">
                <a:solidFill>
                  <a:schemeClr val="tx1"/>
                </a:solidFill>
                <a:effectLst/>
                <a:latin typeface="Arial"/>
                <a:cs typeface="Arial"/>
              </a:rPr>
              <a:t>, and </a:t>
            </a:r>
            <a:r>
              <a:rPr lang="de-DE" sz="2400" b="0" i="0" u="none" strike="noStrike" kern="1200" err="1">
                <a:solidFill>
                  <a:schemeClr val="tx1"/>
                </a:solidFill>
                <a:effectLst/>
                <a:latin typeface="Arial"/>
                <a:cs typeface="Arial"/>
              </a:rPr>
              <a:t>how</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they</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make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profits</a:t>
            </a:r>
            <a:r>
              <a:rPr lang="de-DE" sz="2400" b="0" i="0" u="none" strike="noStrike" kern="1200">
                <a:solidFill>
                  <a:schemeClr val="tx1"/>
                </a:solidFill>
                <a:effectLst/>
                <a:latin typeface="Arial"/>
                <a:cs typeface="Arial"/>
              </a:rPr>
              <a:t>. These </a:t>
            </a:r>
            <a:r>
              <a:rPr lang="de-DE" sz="2400" b="0" i="0" u="none" strike="noStrike" kern="1200" err="1">
                <a:solidFill>
                  <a:schemeClr val="tx1"/>
                </a:solidFill>
                <a:effectLst/>
                <a:latin typeface="Arial"/>
                <a:cs typeface="Arial"/>
              </a:rPr>
              <a:t>problems</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have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created</a:t>
            </a:r>
            <a:r>
              <a:rPr lang="de-DE" sz="2400" b="0" i="0" u="none" strike="noStrike" kern="1200">
                <a:solidFill>
                  <a:schemeClr val="tx1"/>
                </a:solidFill>
                <a:effectLst/>
                <a:latin typeface="Arial"/>
                <a:cs typeface="Arial"/>
              </a:rPr>
              <a:t> a </a:t>
            </a:r>
            <a:r>
              <a:rPr lang="de-DE" sz="2400" b="0" i="0" u="none" strike="noStrike" kern="1200" err="1">
                <a:solidFill>
                  <a:schemeClr val="tx1"/>
                </a:solidFill>
                <a:effectLst/>
                <a:latin typeface="Arial"/>
                <a:cs typeface="Arial"/>
              </a:rPr>
              <a:t>series</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of</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concerns</a:t>
            </a:r>
            <a:r>
              <a:rPr lang="de-DE" sz="2400" b="0" i="0" u="none" strike="noStrike" kern="1200">
                <a:solidFill>
                  <a:schemeClr val="tx1"/>
                </a:solidFill>
                <a:effectLst/>
                <a:latin typeface="Arial"/>
                <a:cs typeface="Arial"/>
              </a:rPr>
              <a:t> on international digital </a:t>
            </a:r>
            <a:r>
              <a:rPr lang="de-DE" sz="2400" b="0" i="0" u="none" strike="noStrike" kern="1200" err="1">
                <a:solidFill>
                  <a:schemeClr val="tx1"/>
                </a:solidFill>
                <a:effectLst/>
                <a:latin typeface="Arial"/>
                <a:cs typeface="Arial"/>
              </a:rPr>
              <a:t>businesses</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particularly</a:t>
            </a:r>
            <a:r>
              <a:rPr lang="de-DE" sz="2400" b="0" i="0" u="none" strike="noStrike" kern="1200">
                <a:solidFill>
                  <a:schemeClr val="tx1"/>
                </a:solidFill>
                <a:effectLst/>
                <a:latin typeface="Arial"/>
                <a:cs typeface="Arial"/>
              </a:rPr>
              <a:t> in </a:t>
            </a:r>
            <a:r>
              <a:rPr lang="de-DE" sz="2400" b="0" i="0" u="none" strike="noStrike" kern="1200" err="1">
                <a:solidFill>
                  <a:schemeClr val="tx1"/>
                </a:solidFill>
                <a:effectLst/>
                <a:latin typeface="Arial"/>
                <a:cs typeface="Arial"/>
              </a:rPr>
              <a:t>the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context</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of</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competition</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policy</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taxation</a:t>
            </a:r>
            <a:r>
              <a:rPr lang="de-DE" sz="2400" b="0" i="0" u="none" strike="noStrike" kern="1200">
                <a:solidFill>
                  <a:schemeClr val="tx1"/>
                </a:solidFill>
                <a:effectLst/>
                <a:latin typeface="Arial"/>
                <a:cs typeface="Arial"/>
              </a:rPr>
              <a:t>, and </a:t>
            </a:r>
            <a:r>
              <a:rPr lang="de-DE" sz="2400" b="0" i="0" u="none" strike="noStrike" kern="1200" err="1">
                <a:solidFill>
                  <a:schemeClr val="tx1"/>
                </a:solidFill>
                <a:effectLst/>
                <a:latin typeface="Arial"/>
                <a:cs typeface="Arial"/>
              </a:rPr>
              <a:t>statistics</a:t>
            </a:r>
            <a:r>
              <a:rPr lang="de-DE" sz="2400" b="0" i="0" u="none" strike="noStrike" kern="1200">
                <a:solidFill>
                  <a:schemeClr val="tx1"/>
                </a:solidFill>
                <a:effectLst/>
                <a:latin typeface="Arial"/>
                <a:cs typeface="Arial"/>
              </a:rPr>
              <a:t>. A possible </a:t>
            </a:r>
            <a:r>
              <a:rPr lang="de-DE" sz="2400" b="0" i="0" u="none" strike="noStrike" kern="1200" err="1">
                <a:solidFill>
                  <a:schemeClr val="tx1"/>
                </a:solidFill>
                <a:effectLst/>
                <a:latin typeface="Arial"/>
                <a:cs typeface="Arial"/>
              </a:rPr>
              <a:t>remedy</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would</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be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to</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introduce</a:t>
            </a:r>
            <a:r>
              <a:rPr lang="de-DE" sz="2400" b="0" i="0" u="none" strike="noStrike" kern="1200">
                <a:solidFill>
                  <a:schemeClr val="tx1"/>
                </a:solidFill>
                <a:effectLst/>
                <a:latin typeface="Arial"/>
                <a:cs typeface="Arial"/>
              </a:rPr>
              <a:t> a </a:t>
            </a:r>
            <a:r>
              <a:rPr lang="de-DE" sz="2400" b="0" i="0" u="none" strike="noStrike" kern="1200" err="1">
                <a:solidFill>
                  <a:schemeClr val="tx1"/>
                </a:solidFill>
                <a:effectLst/>
                <a:latin typeface="Arial"/>
                <a:cs typeface="Arial"/>
              </a:rPr>
              <a:t>system</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of</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information</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disclosure</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for</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their</a:t>
            </a:r>
            <a:r>
              <a:rPr lang="de-DE" sz="2400" b="0" i="0" u="none" strike="noStrike" kern="1200">
                <a:solidFill>
                  <a:schemeClr val="tx1"/>
                </a:solidFill>
                <a:effectLst/>
                <a:latin typeface="Arial"/>
                <a:cs typeface="Arial"/>
              </a:rPr>
              <a:t> </a:t>
            </a:r>
            <a:r>
              <a:rPr lang="de-DE" sz="2400" b="0" i="0" u="none" strike="noStrike" kern="1200" err="1">
                <a:solidFill>
                  <a:schemeClr val="tx1"/>
                </a:solidFill>
                <a:effectLst/>
                <a:latin typeface="Arial"/>
                <a:cs typeface="Arial"/>
              </a:rPr>
              <a:t>activities</a:t>
            </a:r>
            <a:endParaRPr lang="en-GB" sz="2400" b="0">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240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14</a:t>
            </a:fld>
            <a:endParaRPr lang="en-GB" altLang="de-DE"/>
          </a:p>
        </p:txBody>
      </p:sp>
    </p:spTree>
    <p:extLst>
      <p:ext uri="{BB962C8B-B14F-4D97-AF65-F5344CB8AC3E}">
        <p14:creationId xmlns:p14="http://schemas.microsoft.com/office/powerpoint/2010/main" val="246610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a:latin typeface="Arial"/>
                <a:cs typeface="Arial"/>
              </a:rPr>
              <a:t>Wrap up Modul 3</a:t>
            </a:r>
          </a:p>
          <a:p>
            <a:pPr marL="0" indent="0">
              <a:buFontTx/>
              <a:buNone/>
            </a:pPr>
            <a:endParaRPr lang="en-GB">
              <a:latin typeface="Arial"/>
              <a:cs typeface="Arial"/>
            </a:endParaRPr>
          </a:p>
          <a:p>
            <a:pPr marL="0" indent="0">
              <a:buFontTx/>
              <a:buNone/>
            </a:pPr>
            <a:r>
              <a:rPr lang="en-GB">
                <a:latin typeface="Arial"/>
                <a:cs typeface="Arial"/>
              </a:rPr>
              <a:t>Data Regulation in particular and the Regulation of ICT in general is still at a nascent stage and needs a multi-stakeholder approach that calls for a smaller number of </a:t>
            </a:r>
            <a:r>
              <a:rPr lang="en-GB" err="1">
                <a:latin typeface="Arial"/>
                <a:cs typeface="Arial"/>
              </a:rPr>
              <a:t>initatives</a:t>
            </a:r>
            <a:r>
              <a:rPr lang="en-GB">
                <a:latin typeface="Arial"/>
                <a:cs typeface="Arial"/>
              </a:rPr>
              <a:t> that are compatible across countries. This also calls for more flexible approaches to keep track and ensure protection as well as development.</a:t>
            </a:r>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15</a:t>
            </a:fld>
            <a:endParaRPr lang="en-GB" altLang="de-DE"/>
          </a:p>
        </p:txBody>
      </p:sp>
    </p:spTree>
    <p:extLst>
      <p:ext uri="{BB962C8B-B14F-4D97-AF65-F5344CB8AC3E}">
        <p14:creationId xmlns:p14="http://schemas.microsoft.com/office/powerpoint/2010/main" val="106300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dirty="0"/>
              <a:t>Key </a:t>
            </a:r>
            <a:r>
              <a:rPr lang="de-DE" dirty="0" err="1"/>
              <a:t>message</a:t>
            </a:r>
            <a:r>
              <a:rPr lang="de-DE" dirty="0"/>
              <a:t> </a:t>
            </a:r>
            <a:r>
              <a:rPr lang="de-DE" dirty="0" err="1"/>
              <a:t>module</a:t>
            </a:r>
            <a:r>
              <a:rPr lang="de-DE" dirty="0"/>
              <a:t> 3.2.2.: </a:t>
            </a:r>
            <a:r>
              <a:rPr lang="en-US" sz="1200" kern="1200" dirty="0">
                <a:solidFill>
                  <a:schemeClr val="tx1"/>
                </a:solidFill>
                <a:effectLst/>
                <a:latin typeface="Arial" panose="020B0604020202020204" pitchFamily="34" charset="0"/>
                <a:ea typeface="+mn-ea"/>
                <a:cs typeface="+mn-cs"/>
              </a:rPr>
              <a:t>There are many challenges that need to be considered when it comes to policy and regulatory implications</a:t>
            </a:r>
            <a:endParaRPr lang="de-DE" sz="1200" kern="1200" dirty="0">
              <a:solidFill>
                <a:schemeClr val="tx1"/>
              </a:solidFill>
              <a:effectLst/>
              <a:latin typeface="Arial" panose="020B0604020202020204" pitchFamily="34" charset="0"/>
              <a:ea typeface="+mn-ea"/>
              <a:cs typeface="+mn-cs"/>
            </a:endParaRPr>
          </a:p>
          <a:p>
            <a:endParaRPr lang="de-DE" dirty="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2</a:t>
            </a:fld>
            <a:endParaRPr lang="en-GB" altLang="de-DE"/>
          </a:p>
        </p:txBody>
      </p:sp>
    </p:spTree>
    <p:extLst>
      <p:ext uri="{BB962C8B-B14F-4D97-AF65-F5344CB8AC3E}">
        <p14:creationId xmlns:p14="http://schemas.microsoft.com/office/powerpoint/2010/main" val="386930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defRPr/>
            </a:pPr>
            <a:r>
              <a:rPr lang="en-US" b="1">
                <a:latin typeface="Verdana"/>
                <a:ea typeface="Verdana"/>
                <a:cs typeface="Verdana"/>
              </a:rPr>
              <a:t>Background: </a:t>
            </a:r>
            <a:endParaRPr lang="en-US">
              <a:latin typeface="Verdana"/>
              <a:ea typeface="Verdana"/>
              <a:cs typeface="Verdana"/>
            </a:endParaRPr>
          </a:p>
          <a:p>
            <a:pPr marL="0" marR="0" lvl="0" indent="0" algn="l" defTabSz="914400">
              <a:lnSpc>
                <a:spcPct val="100000"/>
              </a:lnSpc>
              <a:spcBef>
                <a:spcPct val="30000"/>
              </a:spcBef>
              <a:spcAft>
                <a:spcPct val="0"/>
              </a:spcAft>
              <a:buClrTx/>
              <a:buSzTx/>
              <a:buFont typeface="Arial" panose="020B0604020202020204" pitchFamily="34" charset="0"/>
              <a:buNone/>
              <a:tabLst/>
              <a:defRPr/>
            </a:pPr>
            <a:r>
              <a:rPr lang="en-US" sz="1200" b="0">
                <a:latin typeface="Verdana"/>
                <a:ea typeface="Verdana"/>
                <a:cs typeface="Verdana"/>
              </a:rPr>
              <a:t>The flow of data is by nature almost frictionless, regardless of national borders. Once the internet connects us, data moves freely unless governments impose restrictions.</a:t>
            </a:r>
            <a:endParaRPr lang="en-US">
              <a:latin typeface="Verdana"/>
              <a:ea typeface="Verdana"/>
              <a:cs typeface="Verdana"/>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a:latin typeface="Verdana"/>
              <a:ea typeface="Verdana"/>
              <a:cs typeface="Arial"/>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a:t>But we need to be aware; Data exchange needs to be possible in a globalized economy. Todays fragmentation of protection laws make such integrations complex and costly.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de-DE" sz="1200" b="0">
              <a:latin typeface="Verdana"/>
              <a:ea typeface="Verdana"/>
            </a:endParaRPr>
          </a:p>
          <a:p>
            <a:pPr marL="0" indent="0">
              <a:buFont typeface="Arial" panose="020B0604020202020204" pitchFamily="34" charset="0"/>
              <a:buNone/>
            </a:pPr>
            <a:r>
              <a:rPr lang="en-US" sz="1200" b="0"/>
              <a:t>Data Protection is not a national task</a:t>
            </a:r>
          </a:p>
          <a:p>
            <a:pPr marL="0" indent="0">
              <a:buFont typeface="Arial" panose="020B0604020202020204" pitchFamily="34" charset="0"/>
              <a:buNone/>
            </a:pPr>
            <a:endParaRPr lang="en-US" sz="1200" b="0"/>
          </a:p>
          <a:p>
            <a:pPr marL="0" indent="0">
              <a:buFont typeface="Arial" panose="020B0604020202020204" pitchFamily="34" charset="0"/>
              <a:buNone/>
            </a:pPr>
            <a:r>
              <a:rPr lang="en-US" sz="1200" b="0">
                <a:ea typeface="Times New Roman" panose="02020603050405020304" pitchFamily="18" charset="0"/>
                <a:cs typeface="Times New Roman" panose="02020603050405020304" pitchFamily="18" charset="0"/>
              </a:rPr>
              <a:t>Rather than pursuing multiple initiatives, it would be preferable for global and regional organizations to concentrate on one unifying initiative or a smaller number of initiatives that are compatible across countries</a:t>
            </a:r>
            <a:endParaRPr lang="en-US" sz="1200" b="0"/>
          </a:p>
          <a:p>
            <a:endParaRPr lang="de-DE" sz="1200" b="0" i="0" u="none" strike="noStrike" kern="1200">
              <a:effectLst/>
              <a:latin typeface="Arial" panose="020B0604020202020204" pitchFamily="34" charset="0"/>
              <a:cs typeface="Arial"/>
            </a:endParaRPr>
          </a:p>
          <a:p>
            <a:pPr>
              <a:spcAft>
                <a:spcPts val="0"/>
              </a:spcAft>
            </a:pPr>
            <a:r>
              <a:rPr lang="en-GB" sz="2100">
                <a:latin typeface="Helvetica"/>
                <a:ea typeface="Times New Roman" panose="02020603050405020304" pitchFamily="18" charset="0"/>
                <a:cs typeface="Helvetica"/>
              </a:rPr>
              <a:t>Importantly for developing economies, the </a:t>
            </a:r>
            <a:r>
              <a:rPr lang="en-GB" sz="2100" b="1">
                <a:latin typeface="Helvetica"/>
                <a:ea typeface="Times New Roman" panose="02020603050405020304" pitchFamily="18" charset="0"/>
                <a:cs typeface="Helvetica"/>
              </a:rPr>
              <a:t>General Data Protection Regulation </a:t>
            </a:r>
            <a:r>
              <a:rPr lang="en-GB" sz="2100">
                <a:latin typeface="Helvetica"/>
                <a:ea typeface="Times New Roman" panose="02020603050405020304" pitchFamily="18" charset="0"/>
                <a:cs typeface="Helvetica"/>
              </a:rPr>
              <a:t>(which took effect in May 2018) applies to data on European Union citizens </a:t>
            </a:r>
            <a:r>
              <a:rPr lang="en-GB" sz="2100" b="1">
                <a:latin typeface="Helvetica"/>
                <a:ea typeface="Times New Roman" panose="02020603050405020304" pitchFamily="18" charset="0"/>
                <a:cs typeface="Helvetica"/>
              </a:rPr>
              <a:t>regardless of where data are stored or processed </a:t>
            </a:r>
            <a:r>
              <a:rPr lang="en-GB" sz="2100">
                <a:latin typeface="Helvetica"/>
                <a:ea typeface="Times New Roman" panose="02020603050405020304" pitchFamily="18" charset="0"/>
                <a:cs typeface="Helvetica"/>
              </a:rPr>
              <a:t>so that its </a:t>
            </a:r>
            <a:r>
              <a:rPr lang="en-GB" sz="2100" b="1">
                <a:latin typeface="Helvetica"/>
                <a:ea typeface="Times New Roman" panose="02020603050405020304" pitchFamily="18" charset="0"/>
                <a:cs typeface="Helvetica"/>
              </a:rPr>
              <a:t>law has in effect a global reach.</a:t>
            </a:r>
            <a:r>
              <a:rPr lang="en-GB">
                <a:latin typeface="Helvetica"/>
                <a:ea typeface="Times New Roman" panose="02020603050405020304" pitchFamily="18" charset="0"/>
                <a:cs typeface="Helvetica"/>
              </a:rPr>
              <a:t> </a:t>
            </a:r>
          </a:p>
          <a:p>
            <a:endParaRPr lang="en-GB">
              <a:cs typeface="Arial"/>
            </a:endParaRPr>
          </a:p>
          <a:p>
            <a:pPr>
              <a:spcAft>
                <a:spcPts val="0"/>
              </a:spcAft>
            </a:pPr>
            <a:r>
              <a:rPr lang="en-GB" sz="2100">
                <a:latin typeface="Helvetica"/>
                <a:ea typeface="Times New Roman" panose="02020603050405020304" pitchFamily="18" charset="0"/>
                <a:cs typeface="Helvetica"/>
              </a:rPr>
              <a:t>A number of countries have adopted similar approaches to the General Data Protection Regulation including Brazil, India, Japan and the Republic of Korea (🇧🇷 🇮🇳 🇯🇵 🇰🇷 ).</a:t>
            </a:r>
            <a:r>
              <a:rPr lang="en-GB">
                <a:latin typeface="Helvetica"/>
                <a:ea typeface="Times New Roman" panose="02020603050405020304" pitchFamily="18" charset="0"/>
                <a:cs typeface="Helvetica"/>
              </a:rPr>
              <a:t> </a:t>
            </a:r>
            <a:endParaRPr lang="en-GB" sz="2100">
              <a:latin typeface="Helvetica" pitchFamily="2" charset="0"/>
              <a:ea typeface="Times New Roman" panose="02020603050405020304" pitchFamily="18" charset="0"/>
              <a:cs typeface="Helvetica"/>
            </a:endParaRPr>
          </a:p>
          <a:p>
            <a:endParaRPr lang="en-GB" sz="2100">
              <a:cs typeface="Arial"/>
            </a:endParaRPr>
          </a:p>
          <a:p>
            <a:pPr defTabSz="1611996">
              <a:defRPr/>
            </a:pPr>
            <a:r>
              <a:rPr lang="en-GB" sz="2100">
                <a:latin typeface="Arial"/>
                <a:cs typeface="Arial"/>
              </a:rPr>
              <a:t>Coherent </a:t>
            </a:r>
            <a:r>
              <a:rPr lang="en-GB" sz="2100" b="1">
                <a:latin typeface="Arial"/>
                <a:cs typeface="Arial"/>
              </a:rPr>
              <a:t>and internationally compatible national</a:t>
            </a:r>
            <a:r>
              <a:rPr lang="en-GB" sz="2100">
                <a:latin typeface="Arial"/>
                <a:cs typeface="Arial"/>
              </a:rPr>
              <a:t> data protection regimes to facilitate cross-border trade will be ever-more important in the face of new technologies. More dialogue between all stakeholders is needed to achieve adequate protection.</a:t>
            </a:r>
            <a:endParaRPr lang="en-GB" sz="2100">
              <a:latin typeface="Arial"/>
              <a:ea typeface="Calibri" panose="020F0502020204030204" pitchFamily="34" charset="0"/>
              <a:cs typeface="Arial"/>
            </a:endParaRPr>
          </a:p>
          <a:p>
            <a:endParaRPr lang="de-DE" sz="210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4</a:t>
            </a:fld>
            <a:endParaRPr lang="en-GB" altLang="de-DE"/>
          </a:p>
        </p:txBody>
      </p:sp>
    </p:spTree>
    <p:extLst>
      <p:ext uri="{BB962C8B-B14F-4D97-AF65-F5344CB8AC3E}">
        <p14:creationId xmlns:p14="http://schemas.microsoft.com/office/powerpoint/2010/main" val="150607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a:latin typeface="Arial"/>
                <a:cs typeface="Arial"/>
              </a:rPr>
              <a:t>Background</a:t>
            </a:r>
            <a:r>
              <a:rPr lang="de-DE" sz="1200" b="1" i="0" u="none" strike="noStrike" kern="1200">
                <a:solidFill>
                  <a:schemeClr val="tx1"/>
                </a:solidFill>
                <a:effectLst/>
                <a:latin typeface="Arial"/>
                <a:cs typeface="Arial"/>
              </a:rPr>
              <a:t>:</a:t>
            </a:r>
            <a:r>
              <a:rPr lang="de-DE" b="1">
                <a:latin typeface="Arial"/>
                <a:cs typeface="Arial"/>
              </a:rPr>
              <a:t> </a:t>
            </a:r>
            <a:endParaRPr lang="de-DE" sz="1200" b="0" i="0" u="none" strike="noStrike" kern="1200">
              <a:solidFill>
                <a:schemeClr val="tx1"/>
              </a:solidFill>
              <a:effectLst/>
              <a:cs typeface="Arial"/>
            </a:endParaRPr>
          </a:p>
          <a:p>
            <a:r>
              <a:rPr lang="de-DE" sz="1200" b="0" i="0" u="none" strike="noStrike" kern="1200">
                <a:solidFill>
                  <a:schemeClr val="tx1"/>
                </a:solidFill>
                <a:effectLst/>
                <a:latin typeface="Arial" panose="020B0604020202020204" pitchFamily="34" charset="0"/>
                <a:ea typeface="+mn-ea"/>
                <a:cs typeface="+mn-cs"/>
              </a:rPr>
              <a:t>The </a:t>
            </a:r>
            <a:r>
              <a:rPr lang="de-DE" sz="1200" b="0" i="0" u="none" strike="noStrike" kern="1200" err="1">
                <a:solidFill>
                  <a:schemeClr val="tx1"/>
                </a:solidFill>
                <a:effectLst/>
                <a:latin typeface="Arial" panose="020B0604020202020204" pitchFamily="34" charset="0"/>
                <a:ea typeface="+mn-ea"/>
                <a:cs typeface="+mn-cs"/>
              </a:rPr>
              <a:t>policy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regime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governance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data</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only</a:t>
            </a:r>
            <a:r>
              <a:rPr lang="de-DE" sz="1200" b="0" i="0" u="none" strike="noStrike" kern="1200">
                <a:solidFill>
                  <a:schemeClr val="tx1"/>
                </a:solidFill>
                <a:effectLst/>
                <a:latin typeface="Arial" panose="020B0604020202020204" pitchFamily="34" charset="0"/>
                <a:ea typeface="+mn-ea"/>
                <a:cs typeface="+mn-cs"/>
              </a:rPr>
              <a:t> at a </a:t>
            </a:r>
            <a:r>
              <a:rPr lang="de-DE" sz="1200" b="0" i="0" u="none" strike="noStrike" kern="1200" err="1">
                <a:solidFill>
                  <a:schemeClr val="tx1"/>
                </a:solidFill>
                <a:effectLst/>
                <a:latin typeface="Arial" panose="020B0604020202020204" pitchFamily="34" charset="0"/>
                <a:ea typeface="+mn-ea"/>
                <a:cs typeface="+mn-cs"/>
              </a:rPr>
              <a:t>nascent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stage</a:t>
            </a:r>
            <a:r>
              <a:rPr lang="de-DE" sz="1200" b="0" i="0" u="none" strike="noStrike" kern="120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r>
              <a:rPr lang="de-DE" sz="1200" b="0" i="0" u="none" strike="noStrike" kern="1200" err="1">
                <a:solidFill>
                  <a:schemeClr val="tx1"/>
                </a:solidFill>
                <a:effectLst/>
                <a:latin typeface="Arial"/>
                <a:cs typeface="Arial"/>
              </a:rPr>
              <a:t>it</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underdeveloped</a:t>
            </a:r>
            <a:r>
              <a:rPr lang="de-DE" sz="1200" b="0" i="0" u="none" strike="noStrike" kern="1200">
                <a:solidFill>
                  <a:schemeClr val="tx1"/>
                </a:solidFill>
                <a:effectLst/>
                <a:latin typeface="Arial"/>
                <a:cs typeface="Arial"/>
              </a:rPr>
              <a:t> and </a:t>
            </a:r>
            <a:r>
              <a:rPr lang="de-DE" sz="1200" b="0" i="0" u="none" strike="noStrike" kern="1200" err="1">
                <a:solidFill>
                  <a:schemeClr val="tx1"/>
                </a:solidFill>
                <a:effectLst/>
                <a:latin typeface="Arial"/>
                <a:cs typeface="Arial"/>
              </a:rPr>
              <a:t>fragmented</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across</a:t>
            </a:r>
            <a:r>
              <a:rPr lang="de-DE" sz="1200" b="0" i="0" u="none" strike="noStrike" kern="1200">
                <a:solidFill>
                  <a:schemeClr val="tx1"/>
                </a:solidFill>
                <a:effectLst/>
                <a:latin typeface="Arial"/>
                <a:cs typeface="Arial"/>
              </a:rPr>
              <a:t> countries</a:t>
            </a:r>
          </a:p>
          <a:p>
            <a:pPr marL="171450" indent="-171450">
              <a:buFont typeface="Arial" panose="020B0604020202020204" pitchFamily="34" charset="0"/>
              <a:buChar char="•"/>
            </a:pPr>
            <a:r>
              <a:rPr lang="de-DE" sz="1200" b="0" i="0" u="none" strike="noStrike" kern="1200">
                <a:solidFill>
                  <a:schemeClr val="tx1"/>
                </a:solidFill>
                <a:effectLst/>
                <a:latin typeface="Arial" panose="020B0604020202020204" pitchFamily="34" charset="0"/>
                <a:ea typeface="+mn-ea"/>
                <a:cs typeface="+mn-cs"/>
              </a:rPr>
              <a:t>a fundamental </a:t>
            </a:r>
            <a:r>
              <a:rPr lang="de-DE" sz="1200" b="0" i="0" u="none" strike="noStrike" kern="1200" err="1">
                <a:solidFill>
                  <a:schemeClr val="tx1"/>
                </a:solidFill>
                <a:effectLst/>
                <a:latin typeface="Arial" panose="020B0604020202020204" pitchFamily="34" charset="0"/>
                <a:ea typeface="+mn-ea"/>
                <a:cs typeface="+mn-cs"/>
              </a:rPr>
              <a:t>problem</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that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logic</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economic</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justification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policies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is</a:t>
            </a:r>
            <a:r>
              <a:rPr lang="de-DE" sz="1200" b="0" i="0" u="none" strike="noStrike" kern="1200">
                <a:solidFill>
                  <a:schemeClr val="tx1"/>
                </a:solidFill>
                <a:effectLst/>
                <a:latin typeface="Arial" panose="020B0604020202020204" pitchFamily="34" charset="0"/>
                <a:ea typeface="+mn-ea"/>
                <a:cs typeface="+mn-cs"/>
              </a:rPr>
              <a:t> not </a:t>
            </a:r>
            <a:r>
              <a:rPr lang="de-DE" sz="1200" b="0" i="0" u="none" strike="noStrike" kern="1200" err="1">
                <a:solidFill>
                  <a:schemeClr val="tx1"/>
                </a:solidFill>
                <a:effectLst/>
                <a:latin typeface="Arial" panose="020B0604020202020204" pitchFamily="34" charset="0"/>
                <a:ea typeface="+mn-ea"/>
                <a:cs typeface="+mn-cs"/>
              </a:rPr>
              <a:t>well</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established</a:t>
            </a:r>
            <a:r>
              <a:rPr lang="de-DE" sz="1200" b="0" i="0" u="none" strike="noStrike" kern="120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r>
              <a:rPr lang="de-DE" sz="1200" b="0" i="0" u="none" strike="noStrike" kern="1200" err="1">
                <a:solidFill>
                  <a:schemeClr val="tx1"/>
                </a:solidFill>
                <a:effectLst/>
                <a:latin typeface="Arial"/>
                <a:cs typeface="Arial"/>
              </a:rPr>
              <a:t>Policies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related</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to</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data</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flows</a:t>
            </a:r>
            <a:r>
              <a:rPr lang="de-DE" sz="1200" b="0" i="0" u="none" strike="noStrike" kern="1200">
                <a:solidFill>
                  <a:schemeClr val="tx1"/>
                </a:solidFill>
                <a:effectLst/>
                <a:latin typeface="Arial"/>
                <a:cs typeface="Arial"/>
              </a:rPr>
              <a:t> and </a:t>
            </a:r>
            <a:r>
              <a:rPr lang="de-DE" sz="1200" b="0" i="0" u="none" strike="noStrike" kern="1200" err="1">
                <a:solidFill>
                  <a:schemeClr val="tx1"/>
                </a:solidFill>
                <a:effectLst/>
                <a:latin typeface="Arial"/>
                <a:cs typeface="Arial"/>
              </a:rPr>
              <a:t>data-related</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businesses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are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overseen</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by</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various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ministries</a:t>
            </a:r>
            <a:r>
              <a:rPr lang="de-DE" sz="1200" b="0" i="0" u="none" strike="noStrike" kern="1200">
                <a:solidFill>
                  <a:schemeClr val="tx1"/>
                </a:solidFill>
                <a:effectLst/>
                <a:latin typeface="Arial"/>
                <a:cs typeface="Arial"/>
              </a:rPr>
              <a:t> and </a:t>
            </a:r>
            <a:r>
              <a:rPr lang="de-DE" sz="1200" b="0" i="0" u="none" strike="noStrike" kern="1200" err="1">
                <a:solidFill>
                  <a:schemeClr val="tx1"/>
                </a:solidFill>
                <a:effectLst/>
                <a:latin typeface="Arial"/>
                <a:cs typeface="Arial"/>
              </a:rPr>
              <a:t>agencies</a:t>
            </a:r>
            <a:r>
              <a:rPr lang="de-DE">
                <a:latin typeface="Arial"/>
                <a:cs typeface="Arial"/>
              </a:rPr>
              <a:t> </a:t>
            </a:r>
            <a:endParaRPr lang="de-DE" sz="1200" b="0" i="0" u="none" strike="noStrike" kern="1200">
              <a:solidFill>
                <a:schemeClr val="tx1"/>
              </a:solidFill>
              <a:effectLst/>
              <a:latin typeface="Arial" panose="020B0604020202020204" pitchFamily="34" charset="0"/>
              <a:cs typeface="Arial"/>
            </a:endParaRPr>
          </a:p>
          <a:p>
            <a:pPr marL="171450" indent="-171450">
              <a:buFont typeface="Arial" panose="020B0604020202020204" pitchFamily="34" charset="0"/>
              <a:buChar char="•"/>
            </a:pPr>
            <a:r>
              <a:rPr lang="de-DE" sz="1200" b="0" i="0" u="none" strike="noStrike" kern="1200" err="1">
                <a:solidFill>
                  <a:schemeClr val="tx1"/>
                </a:solidFill>
                <a:effectLst/>
                <a:latin typeface="Arial" panose="020B0604020202020204" pitchFamily="34" charset="0"/>
                <a:ea typeface="+mn-ea"/>
                <a:cs typeface="+mn-cs"/>
              </a:rPr>
              <a:t>coordination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often</a:t>
            </a:r>
            <a:r>
              <a:rPr lang="de-DE" sz="1200" b="0" i="0" u="none" strike="noStrike" kern="1200">
                <a:solidFill>
                  <a:schemeClr val="tx1"/>
                </a:solidFill>
                <a:effectLst/>
                <a:latin typeface="Arial" panose="020B0604020202020204" pitchFamily="34" charset="0"/>
                <a:ea typeface="+mn-ea"/>
                <a:cs typeface="+mn-cs"/>
              </a:rPr>
              <a:t> minimal </a:t>
            </a:r>
            <a:br>
              <a:rPr lang="de-DE" sz="1200" b="0" i="0" u="none" strike="noStrike" kern="1200">
                <a:solidFill>
                  <a:schemeClr val="tx1"/>
                </a:solidFill>
                <a:effectLst/>
                <a:latin typeface="Arial" panose="020B0604020202020204" pitchFamily="34" charset="0"/>
                <a:ea typeface="+mn-ea"/>
                <a:cs typeface="+mn-cs"/>
              </a:rPr>
            </a:br>
            <a:endParaRPr lang="de-DE" sz="1200" b="0" i="0" u="none" strike="noStrike" kern="1200">
              <a:solidFill>
                <a:schemeClr val="tx1"/>
              </a:solidFill>
              <a:effectLst/>
              <a:latin typeface="Arial" panose="020B0604020202020204" pitchFamily="34" charset="0"/>
              <a:ea typeface="+mn-ea"/>
              <a:cs typeface="+mn-cs"/>
            </a:endParaRPr>
          </a:p>
          <a:p>
            <a:br>
              <a:rPr lang="de-DE"/>
            </a:br>
            <a:endParaRPr lang="en-GB" b="1">
              <a:latin typeface="Arial"/>
              <a:cs typeface="Arial"/>
            </a:endParaRPr>
          </a:p>
          <a:p>
            <a:pPr defTabSz="1611996">
              <a:defRPr/>
            </a:pPr>
            <a:endParaRPr lang="en-GB" sz="2100">
              <a:cs typeface="Arial"/>
            </a:endParaRPr>
          </a:p>
          <a:p>
            <a:pPr defTabSz="1611996">
              <a:defRPr/>
            </a:pPr>
            <a:endParaRPr lang="en-GB" sz="2100" b="1">
              <a:latin typeface="Arial"/>
              <a:cs typeface="Arial"/>
            </a:endParaRPr>
          </a:p>
          <a:p>
            <a:pPr defTabSz="1611996">
              <a:defRPr/>
            </a:pPr>
            <a:r>
              <a:rPr lang="en-GB" sz="2100" b="1">
                <a:latin typeface="Arial"/>
                <a:cs typeface="Arial"/>
              </a:rPr>
              <a:t>Background:</a:t>
            </a:r>
          </a:p>
          <a:p>
            <a:pPr>
              <a:spcAft>
                <a:spcPts val="0"/>
              </a:spcAft>
            </a:pPr>
            <a:r>
              <a:rPr lang="en-GB" sz="2100">
                <a:latin typeface="Helvetica"/>
                <a:ea typeface="Times New Roman" panose="02020603050405020304" pitchFamily="18" charset="0"/>
                <a:cs typeface="Helvetica"/>
              </a:rPr>
              <a:t>Importantly for developing economies, the </a:t>
            </a:r>
            <a:r>
              <a:rPr lang="en-GB" sz="2100" b="1">
                <a:latin typeface="Helvetica"/>
                <a:ea typeface="Times New Roman" panose="02020603050405020304" pitchFamily="18" charset="0"/>
                <a:cs typeface="Helvetica"/>
              </a:rPr>
              <a:t>General Data Protection Regulation </a:t>
            </a:r>
            <a:r>
              <a:rPr lang="en-GB" sz="2100">
                <a:latin typeface="Helvetica"/>
                <a:ea typeface="Times New Roman" panose="02020603050405020304" pitchFamily="18" charset="0"/>
                <a:cs typeface="Helvetica"/>
              </a:rPr>
              <a:t>(which took effect in May 2018) applies to data on European Union citizens </a:t>
            </a:r>
            <a:r>
              <a:rPr lang="en-GB" sz="2100" b="1">
                <a:latin typeface="Helvetica"/>
                <a:ea typeface="Times New Roman" panose="02020603050405020304" pitchFamily="18" charset="0"/>
                <a:cs typeface="Helvetica"/>
              </a:rPr>
              <a:t>regardless of where data are stored or processed </a:t>
            </a:r>
            <a:r>
              <a:rPr lang="en-GB" sz="2100">
                <a:latin typeface="Helvetica"/>
                <a:ea typeface="Times New Roman" panose="02020603050405020304" pitchFamily="18" charset="0"/>
                <a:cs typeface="Helvetica"/>
              </a:rPr>
              <a:t>so that its </a:t>
            </a:r>
            <a:r>
              <a:rPr lang="en-GB" sz="2100" b="1">
                <a:latin typeface="Helvetica"/>
                <a:ea typeface="Times New Roman" panose="02020603050405020304" pitchFamily="18" charset="0"/>
                <a:cs typeface="Helvetica"/>
              </a:rPr>
              <a:t>law has in effect a global reach.</a:t>
            </a:r>
            <a:r>
              <a:rPr lang="en-GB">
                <a:latin typeface="Helvetica"/>
                <a:ea typeface="Times New Roman" panose="02020603050405020304" pitchFamily="18" charset="0"/>
                <a:cs typeface="Helvetica"/>
              </a:rPr>
              <a:t> </a:t>
            </a:r>
          </a:p>
          <a:p>
            <a:endParaRPr lang="en-GB">
              <a:cs typeface="Arial"/>
            </a:endParaRPr>
          </a:p>
          <a:p>
            <a:pPr>
              <a:spcAft>
                <a:spcPts val="0"/>
              </a:spcAft>
            </a:pPr>
            <a:r>
              <a:rPr lang="en-GB" sz="2100">
                <a:latin typeface="Helvetica"/>
                <a:ea typeface="Times New Roman" panose="02020603050405020304" pitchFamily="18" charset="0"/>
                <a:cs typeface="Helvetica"/>
              </a:rPr>
              <a:t>A number of countries have adopted similar approaches to the General Data Protection Regulation including Brazil, India, Japan and the Republic of Korea (🇧🇷 🇮🇳 🇯🇵 🇰🇷 ).</a:t>
            </a:r>
            <a:r>
              <a:rPr lang="en-GB">
                <a:latin typeface="Helvetica"/>
                <a:ea typeface="Times New Roman" panose="02020603050405020304" pitchFamily="18" charset="0"/>
                <a:cs typeface="Helvetica"/>
              </a:rPr>
              <a:t> </a:t>
            </a:r>
            <a:endParaRPr lang="en-GB" sz="2100">
              <a:latin typeface="Helvetica" pitchFamily="2" charset="0"/>
              <a:ea typeface="Times New Roman" panose="02020603050405020304" pitchFamily="18" charset="0"/>
              <a:cs typeface="Helvetica"/>
            </a:endParaRPr>
          </a:p>
          <a:p>
            <a:endParaRPr lang="en-GB" sz="2100">
              <a:cs typeface="Arial"/>
            </a:endParaRPr>
          </a:p>
          <a:p>
            <a:pPr defTabSz="1611996">
              <a:defRPr/>
            </a:pPr>
            <a:r>
              <a:rPr lang="en-GB" sz="2100">
                <a:latin typeface="Arial"/>
                <a:cs typeface="Arial"/>
              </a:rPr>
              <a:t>Coherent </a:t>
            </a:r>
            <a:r>
              <a:rPr lang="en-GB" sz="2100" b="1">
                <a:latin typeface="Arial"/>
                <a:cs typeface="Arial"/>
              </a:rPr>
              <a:t>and internationally compatible national</a:t>
            </a:r>
            <a:r>
              <a:rPr lang="en-GB" sz="2100">
                <a:latin typeface="Arial"/>
                <a:cs typeface="Arial"/>
              </a:rPr>
              <a:t> data protection regimes to facilitate cross-border trade will be ever-more important in the face of new technologies. More dialogue between all stakeholders is needed to achieve adequate protection.</a:t>
            </a:r>
            <a:endParaRPr lang="en-GB" sz="2100">
              <a:latin typeface="Arial"/>
              <a:ea typeface="Calibri" panose="020F0502020204030204" pitchFamily="34" charset="0"/>
              <a:cs typeface="Arial"/>
            </a:endParaRPr>
          </a:p>
          <a:p>
            <a:endParaRPr lang="de-DE" sz="210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5</a:t>
            </a:fld>
            <a:endParaRPr lang="en-GB" altLang="de-DE"/>
          </a:p>
        </p:txBody>
      </p:sp>
    </p:spTree>
    <p:extLst>
      <p:ext uri="{BB962C8B-B14F-4D97-AF65-F5344CB8AC3E}">
        <p14:creationId xmlns:p14="http://schemas.microsoft.com/office/powerpoint/2010/main" val="310945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a:latin typeface="Arial"/>
                <a:cs typeface="Arial"/>
              </a:rPr>
              <a:t>Background: </a:t>
            </a:r>
            <a:endParaRPr lang="de-DE" sz="1200" b="0" i="0" u="none" strike="noStrike" kern="1200">
              <a:solidFill>
                <a:schemeClr val="tx1"/>
              </a:solidFill>
              <a:effectLst/>
              <a:latin typeface="Arial" panose="020B0604020202020204" pitchFamily="34" charset="0"/>
              <a:cs typeface="Arial"/>
            </a:endParaRPr>
          </a:p>
          <a:p>
            <a:r>
              <a:rPr lang="de-DE" sz="1200" b="0" i="0" u="none" strike="noStrike" kern="1200">
                <a:solidFill>
                  <a:schemeClr val="tx1"/>
                </a:solidFill>
                <a:effectLst/>
                <a:latin typeface="Arial"/>
                <a:cs typeface="Arial"/>
              </a:rPr>
              <a:t>This </a:t>
            </a:r>
            <a:r>
              <a:rPr lang="de-DE" sz="1200" b="0" i="0" u="none" strike="noStrike" kern="1200" err="1">
                <a:solidFill>
                  <a:schemeClr val="tx1"/>
                </a:solidFill>
                <a:effectLst/>
                <a:latin typeface="Arial"/>
                <a:cs typeface="Arial"/>
              </a:rPr>
              <a:t>map</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taken</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from</a:t>
            </a:r>
            <a:r>
              <a:rPr lang="de-DE" sz="1200" b="0" i="0" u="none" strike="noStrike" kern="1200">
                <a:solidFill>
                  <a:schemeClr val="tx1"/>
                </a:solidFill>
                <a:effectLst/>
                <a:latin typeface="Arial"/>
                <a:cs typeface="Arial"/>
              </a:rPr>
              <a:t> an online and </a:t>
            </a:r>
            <a:r>
              <a:rPr lang="de-DE" sz="1200" b="0" i="0" u="none" strike="noStrike" kern="1200" err="1">
                <a:solidFill>
                  <a:schemeClr val="tx1"/>
                </a:solidFill>
                <a:effectLst/>
                <a:latin typeface="Arial"/>
                <a:cs typeface="Arial"/>
              </a:rPr>
              <a:t>interactive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guidebook</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of</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the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world’s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data</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protection</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laws</a:t>
            </a:r>
            <a:r>
              <a:rPr lang="de-DE" sz="1200" b="0" i="0" u="none" strike="noStrike" kern="1200">
                <a:solidFill>
                  <a:schemeClr val="tx1"/>
                </a:solidFill>
                <a:effectLst/>
                <a:latin typeface="Arial"/>
                <a:cs typeface="Arial"/>
              </a:rPr>
              <a:t> and </a:t>
            </a:r>
            <a:r>
              <a:rPr lang="de-DE" sz="1200" b="0" i="0" u="none" strike="noStrike" kern="1200" err="1">
                <a:solidFill>
                  <a:schemeClr val="tx1"/>
                </a:solidFill>
                <a:effectLst/>
                <a:latin typeface="Arial"/>
                <a:cs typeface="Arial"/>
              </a:rPr>
              <a:t>regulations</a:t>
            </a:r>
            <a:r>
              <a:rPr lang="de-DE" sz="1200" b="0" i="0" u="none" strike="noStrike" kern="1200">
                <a:solidFill>
                  <a:schemeClr val="tx1"/>
                </a:solidFill>
                <a:effectLst/>
                <a:latin typeface="Arial"/>
                <a:cs typeface="Arial"/>
              </a:rPr>
              <a:t>. The </a:t>
            </a:r>
            <a:r>
              <a:rPr lang="de-DE" sz="1200" b="0" i="0" u="none" strike="noStrike" kern="1200" err="1">
                <a:solidFill>
                  <a:schemeClr val="tx1"/>
                </a:solidFill>
                <a:effectLst/>
                <a:latin typeface="Arial"/>
                <a:cs typeface="Arial"/>
              </a:rPr>
              <a:t>tool</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offers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each</a:t>
            </a:r>
            <a:r>
              <a:rPr lang="de-DE" sz="1200" b="0" i="0" u="none" strike="noStrike" kern="1200">
                <a:solidFill>
                  <a:schemeClr val="tx1"/>
                </a:solidFill>
                <a:effectLst/>
                <a:latin typeface="Arial"/>
                <a:cs typeface="Arial"/>
              </a:rPr>
              <a:t> countries’ </a:t>
            </a:r>
            <a:r>
              <a:rPr lang="de-DE" sz="1200" b="0" i="0" u="none" strike="noStrike" kern="1200" err="1">
                <a:solidFill>
                  <a:schemeClr val="tx1"/>
                </a:solidFill>
                <a:effectLst/>
                <a:latin typeface="Arial"/>
                <a:cs typeface="Arial"/>
              </a:rPr>
              <a:t>law</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regulator</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contact</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information</a:t>
            </a:r>
            <a:r>
              <a:rPr lang="de-DE" sz="1200" b="0" i="0" u="none" strike="noStrike" kern="1200">
                <a:solidFill>
                  <a:schemeClr val="tx1"/>
                </a:solidFill>
                <a:effectLst/>
                <a:latin typeface="Arial"/>
                <a:cs typeface="Arial"/>
              </a:rPr>
              <a:t> and </a:t>
            </a:r>
            <a:r>
              <a:rPr lang="de-DE" sz="1200" b="0" i="0" u="none" strike="noStrike" kern="1200" err="1">
                <a:solidFill>
                  <a:schemeClr val="tx1"/>
                </a:solidFill>
                <a:effectLst/>
                <a:latin typeface="Arial"/>
                <a:cs typeface="Arial"/>
              </a:rPr>
              <a:t>specifics</a:t>
            </a:r>
            <a:r>
              <a:rPr lang="de-DE" sz="1200" b="0" i="0" u="none" strike="noStrike" kern="1200">
                <a:solidFill>
                  <a:schemeClr val="tx1"/>
                </a:solidFill>
                <a:effectLst/>
                <a:latin typeface="Arial"/>
                <a:cs typeface="Arial"/>
              </a:rPr>
              <a:t> on </a:t>
            </a:r>
            <a:r>
              <a:rPr lang="de-DE" sz="1200" b="0" i="0" u="none" strike="noStrike" kern="1200" err="1">
                <a:solidFill>
                  <a:schemeClr val="tx1"/>
                </a:solidFill>
                <a:effectLst/>
                <a:latin typeface="Arial"/>
                <a:cs typeface="Arial"/>
              </a:rPr>
              <a:t>how</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it</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regulates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anything</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from</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infosecurity</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to</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breaches</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to</a:t>
            </a:r>
            <a:r>
              <a:rPr lang="de-DE" sz="1200" b="0" i="0" u="none" strike="noStrike" kern="1200">
                <a:solidFill>
                  <a:schemeClr val="tx1"/>
                </a:solidFill>
                <a:effectLst/>
                <a:latin typeface="Arial"/>
                <a:cs typeface="Arial"/>
              </a:rPr>
              <a:t> electronic </a:t>
            </a:r>
            <a:r>
              <a:rPr lang="de-DE" sz="1200" b="0" i="0" u="none" strike="noStrike" kern="1200" err="1">
                <a:solidFill>
                  <a:schemeClr val="tx1"/>
                </a:solidFill>
                <a:effectLst/>
                <a:latin typeface="Arial"/>
                <a:cs typeface="Arial"/>
              </a:rPr>
              <a:t>marketing</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It’s</a:t>
            </a:r>
            <a:r>
              <a:rPr lang="de-DE" sz="1200" b="0" i="0" u="none" strike="noStrike" kern="1200">
                <a:solidFill>
                  <a:schemeClr val="tx1"/>
                </a:solidFill>
                <a:effectLst/>
                <a:latin typeface="Arial"/>
                <a:cs typeface="Arial"/>
              </a:rPr>
              <a:t> also possible </a:t>
            </a:r>
            <a:r>
              <a:rPr lang="de-DE" sz="1200" b="0" i="0" u="none" strike="noStrike" kern="1200" err="1">
                <a:solidFill>
                  <a:schemeClr val="tx1"/>
                </a:solidFill>
                <a:effectLst/>
                <a:latin typeface="Arial"/>
                <a:cs typeface="Arial"/>
              </a:rPr>
              <a:t>to</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set</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two</a:t>
            </a:r>
            <a:r>
              <a:rPr lang="de-DE" sz="1200" b="0" i="0" u="none" strike="noStrike" kern="1200">
                <a:solidFill>
                  <a:schemeClr val="tx1"/>
                </a:solidFill>
                <a:effectLst/>
                <a:latin typeface="Arial"/>
                <a:cs typeface="Arial"/>
              </a:rPr>
              <a:t> countries </a:t>
            </a:r>
            <a:r>
              <a:rPr lang="de-DE" sz="1200" b="0" i="0" u="none" strike="noStrike" kern="1200" err="1">
                <a:solidFill>
                  <a:schemeClr val="tx1"/>
                </a:solidFill>
                <a:effectLst/>
                <a:latin typeface="Arial"/>
                <a:cs typeface="Arial"/>
              </a:rPr>
              <a:t>side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by</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side</a:t>
            </a:r>
            <a:r>
              <a:rPr lang="de-DE" sz="1200" b="0" i="0" u="none" strike="noStrike" kern="1200">
                <a:solidFill>
                  <a:schemeClr val="tx1"/>
                </a:solidFill>
                <a:effectLst/>
                <a:latin typeface="Arial"/>
                <a:cs typeface="Arial"/>
              </a:rPr>
              <a:t> and </a:t>
            </a:r>
            <a:r>
              <a:rPr lang="de-DE" sz="1200" b="0" i="0" u="none" strike="noStrike" kern="1200" err="1">
                <a:solidFill>
                  <a:schemeClr val="tx1"/>
                </a:solidFill>
                <a:effectLst/>
                <a:latin typeface="Arial"/>
                <a:cs typeface="Arial"/>
              </a:rPr>
              <a:t>compare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the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way</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they</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regulate</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data</a:t>
            </a:r>
            <a:r>
              <a:rPr lang="de-DE" sz="1200" b="0" i="0" u="none" strike="noStrike" kern="1200">
                <a:solidFill>
                  <a:schemeClr val="tx1"/>
                </a:solidFill>
                <a:effectLst/>
                <a:latin typeface="Arial"/>
                <a:cs typeface="Arial"/>
              </a:rPr>
              <a:t> </a:t>
            </a:r>
            <a:r>
              <a:rPr lang="de-DE" sz="1200" b="0" i="0" u="none" strike="noStrike" kern="1200" err="1">
                <a:solidFill>
                  <a:schemeClr val="tx1"/>
                </a:solidFill>
                <a:effectLst/>
                <a:latin typeface="Arial"/>
                <a:cs typeface="Arial"/>
              </a:rPr>
              <a:t>protection</a:t>
            </a:r>
            <a:r>
              <a:rPr lang="de-DE" sz="1200" b="0" i="0" u="none" strike="noStrike" kern="1200">
                <a:solidFill>
                  <a:schemeClr val="tx1"/>
                </a:solidFill>
                <a:effectLst/>
                <a:latin typeface="Arial"/>
                <a:cs typeface="Arial"/>
              </a:rPr>
              <a:t>.</a:t>
            </a:r>
          </a:p>
          <a:p>
            <a:endParaRPr lang="de-DE" sz="1200" b="0" i="0" u="none" strike="noStrike" kern="1200">
              <a:solidFill>
                <a:schemeClr val="tx1"/>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0" i="0" u="none" strike="noStrike" kern="1200" err="1">
                <a:solidFill>
                  <a:schemeClr val="tx1"/>
                </a:solidFill>
                <a:effectLst/>
                <a:latin typeface="Arial" panose="020B0604020202020204" pitchFamily="34" charset="0"/>
                <a:ea typeface="+mn-ea"/>
                <a:cs typeface="+mn-cs"/>
              </a:rPr>
              <a:t>What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becomes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clear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that</a:t>
            </a:r>
            <a:r>
              <a:rPr lang="de-DE" sz="1200" b="0" i="0" u="none" strike="noStrike" kern="1200">
                <a:solidFill>
                  <a:schemeClr val="tx1"/>
                </a:solidFill>
                <a:effectLst/>
                <a:latin typeface="Arial" panose="020B0604020202020204" pitchFamily="34" charset="0"/>
                <a:ea typeface="+mn-ea"/>
                <a:cs typeface="+mn-cs"/>
              </a:rPr>
              <a:t> </a:t>
            </a:r>
            <a:r>
              <a:rPr lang="en-US" sz="1200"/>
              <a:t>Economically strong countries / Unions lead the process (red).</a:t>
            </a:r>
          </a:p>
          <a:p>
            <a:endParaRPr lang="de-DE" sz="1200" b="0" i="0" u="none" strike="noStrike" kern="1200">
              <a:solidFill>
                <a:schemeClr val="tx1"/>
              </a:solidFill>
              <a:effectLst/>
              <a:latin typeface="Arial" panose="020B0604020202020204" pitchFamily="34" charset="0"/>
              <a:ea typeface="+mn-ea"/>
              <a:cs typeface="+mn-cs"/>
            </a:endParaRPr>
          </a:p>
          <a:p>
            <a:r>
              <a:rPr lang="de-DE" sz="1200" b="0" i="0" u="none" strike="noStrike" kern="1200">
                <a:solidFill>
                  <a:schemeClr val="tx1"/>
                </a:solidFill>
                <a:effectLst/>
                <a:latin typeface="Arial"/>
                <a:cs typeface="Arial"/>
              </a:rPr>
              <a:t>Source: https://www.dlapiperdataprotection.com</a:t>
            </a:r>
            <a:r>
              <a:rPr lang="de-DE">
                <a:latin typeface="Arial"/>
                <a:cs typeface="Arial"/>
              </a:rPr>
              <a:t> </a:t>
            </a:r>
            <a:endParaRPr lang="de-DE" sz="1200" b="0" i="0" u="none" strike="noStrike" kern="1200">
              <a:solidFill>
                <a:schemeClr val="tx1"/>
              </a:solidFill>
              <a:effectLst/>
              <a:latin typeface="Arial" panose="020B0604020202020204" pitchFamily="34" charset="0"/>
              <a:cs typeface="Arial"/>
            </a:endParaRPr>
          </a:p>
          <a:p>
            <a:endParaRPr lang="de-DE" sz="1200" b="0" i="0" u="none" strike="noStrike" kern="1200">
              <a:solidFill>
                <a:schemeClr val="tx1"/>
              </a:solidFill>
              <a:effectLst/>
              <a:latin typeface="Arial" panose="020B0604020202020204" pitchFamily="34" charset="0"/>
              <a:ea typeface="+mn-ea"/>
              <a:cs typeface="+mn-cs"/>
            </a:endParaRPr>
          </a:p>
          <a:p>
            <a:br>
              <a:rPr lang="de-DE" sz="1200" b="0" i="0" u="none" strike="noStrike" kern="1200">
                <a:solidFill>
                  <a:schemeClr val="tx1"/>
                </a:solidFill>
                <a:effectLst/>
                <a:latin typeface="Arial" panose="020B0604020202020204" pitchFamily="34" charset="0"/>
                <a:ea typeface="+mn-ea"/>
                <a:cs typeface="+mn-cs"/>
              </a:rPr>
            </a:br>
            <a:endParaRPr lang="de-DE" sz="1200" b="0" i="0" u="none" strike="noStrike" kern="1200">
              <a:solidFill>
                <a:schemeClr val="tx1"/>
              </a:solidFill>
              <a:effectLst/>
              <a:latin typeface="Arial" panose="020B0604020202020204" pitchFamily="34" charset="0"/>
              <a:ea typeface="+mn-ea"/>
              <a:cs typeface="+mn-cs"/>
            </a:endParaRPr>
          </a:p>
          <a:p>
            <a:br>
              <a:rPr lang="de-DE"/>
            </a:br>
            <a:endParaRPr lang="en-GB" b="1">
              <a:latin typeface="Arial"/>
              <a:cs typeface="Arial"/>
            </a:endParaRPr>
          </a:p>
          <a:p>
            <a:pPr defTabSz="1611996">
              <a:defRPr/>
            </a:pPr>
            <a:endParaRPr lang="en-GB" sz="2100">
              <a:cs typeface="Arial"/>
            </a:endParaRPr>
          </a:p>
          <a:p>
            <a:pPr defTabSz="1611996">
              <a:defRPr/>
            </a:pPr>
            <a:endParaRPr lang="en-GB" sz="2100" b="1">
              <a:latin typeface="Arial"/>
              <a:cs typeface="Arial"/>
            </a:endParaRPr>
          </a:p>
          <a:p>
            <a:pPr defTabSz="1611996">
              <a:defRPr/>
            </a:pPr>
            <a:r>
              <a:rPr lang="en-GB" sz="2100" b="1">
                <a:latin typeface="Arial"/>
                <a:cs typeface="Arial"/>
              </a:rPr>
              <a:t>Background:</a:t>
            </a:r>
          </a:p>
          <a:p>
            <a:pPr>
              <a:spcAft>
                <a:spcPts val="0"/>
              </a:spcAft>
            </a:pPr>
            <a:r>
              <a:rPr lang="en-GB" sz="2100">
                <a:latin typeface="Helvetica"/>
                <a:ea typeface="Times New Roman" panose="02020603050405020304" pitchFamily="18" charset="0"/>
                <a:cs typeface="Helvetica"/>
              </a:rPr>
              <a:t>Importantly for developing economies, the </a:t>
            </a:r>
            <a:r>
              <a:rPr lang="en-GB" sz="2100" b="1">
                <a:latin typeface="Helvetica"/>
                <a:ea typeface="Times New Roman" panose="02020603050405020304" pitchFamily="18" charset="0"/>
                <a:cs typeface="Helvetica"/>
              </a:rPr>
              <a:t>General Data Protection Regulation </a:t>
            </a:r>
            <a:r>
              <a:rPr lang="en-GB" sz="2100">
                <a:latin typeface="Helvetica"/>
                <a:ea typeface="Times New Roman" panose="02020603050405020304" pitchFamily="18" charset="0"/>
                <a:cs typeface="Helvetica"/>
              </a:rPr>
              <a:t>(which took effect in May 2018) applies to data on European Union citizens </a:t>
            </a:r>
            <a:r>
              <a:rPr lang="en-GB" sz="2100" b="1">
                <a:latin typeface="Helvetica"/>
                <a:ea typeface="Times New Roman" panose="02020603050405020304" pitchFamily="18" charset="0"/>
                <a:cs typeface="Helvetica"/>
              </a:rPr>
              <a:t>regardless of where data are stored or processed </a:t>
            </a:r>
            <a:r>
              <a:rPr lang="en-GB" sz="2100">
                <a:latin typeface="Helvetica"/>
                <a:ea typeface="Times New Roman" panose="02020603050405020304" pitchFamily="18" charset="0"/>
                <a:cs typeface="Helvetica"/>
              </a:rPr>
              <a:t>so that its </a:t>
            </a:r>
            <a:r>
              <a:rPr lang="en-GB" sz="2100" b="1">
                <a:latin typeface="Helvetica"/>
                <a:ea typeface="Times New Roman" panose="02020603050405020304" pitchFamily="18" charset="0"/>
                <a:cs typeface="Helvetica"/>
              </a:rPr>
              <a:t>law has in effect a global reach.</a:t>
            </a:r>
            <a:r>
              <a:rPr lang="en-GB">
                <a:latin typeface="Helvetica"/>
                <a:ea typeface="Times New Roman" panose="02020603050405020304" pitchFamily="18" charset="0"/>
                <a:cs typeface="Helvetica"/>
              </a:rPr>
              <a:t> </a:t>
            </a:r>
          </a:p>
          <a:p>
            <a:endParaRPr lang="en-GB">
              <a:cs typeface="Arial"/>
            </a:endParaRPr>
          </a:p>
          <a:p>
            <a:pPr>
              <a:spcAft>
                <a:spcPts val="0"/>
              </a:spcAft>
            </a:pPr>
            <a:r>
              <a:rPr lang="en-GB" sz="2100">
                <a:latin typeface="Helvetica"/>
                <a:ea typeface="Times New Roman" panose="02020603050405020304" pitchFamily="18" charset="0"/>
                <a:cs typeface="Helvetica"/>
              </a:rPr>
              <a:t>A number of countries have adopted similar approaches to the General Data Protection Regulation including Brazil, India, Japan and the Republic of Korea (🇧🇷 🇮🇳 🇯🇵 🇰🇷 ).</a:t>
            </a:r>
            <a:r>
              <a:rPr lang="en-GB">
                <a:latin typeface="Helvetica"/>
                <a:ea typeface="Times New Roman" panose="02020603050405020304" pitchFamily="18" charset="0"/>
                <a:cs typeface="Helvetica"/>
              </a:rPr>
              <a:t> </a:t>
            </a:r>
            <a:endParaRPr lang="en-GB" sz="2100">
              <a:latin typeface="Helvetica" pitchFamily="2" charset="0"/>
              <a:ea typeface="Times New Roman" panose="02020603050405020304" pitchFamily="18" charset="0"/>
              <a:cs typeface="Helvetica"/>
            </a:endParaRPr>
          </a:p>
          <a:p>
            <a:endParaRPr lang="en-GB" sz="2100">
              <a:cs typeface="Arial"/>
            </a:endParaRPr>
          </a:p>
          <a:p>
            <a:pPr defTabSz="1611996">
              <a:defRPr/>
            </a:pPr>
            <a:r>
              <a:rPr lang="en-GB" sz="2100">
                <a:latin typeface="Arial"/>
                <a:cs typeface="Arial"/>
              </a:rPr>
              <a:t>Coherent </a:t>
            </a:r>
            <a:r>
              <a:rPr lang="en-GB" sz="2100" b="1">
                <a:latin typeface="Arial"/>
                <a:cs typeface="Arial"/>
              </a:rPr>
              <a:t>and internationally compatible national</a:t>
            </a:r>
            <a:r>
              <a:rPr lang="en-GB" sz="2100">
                <a:latin typeface="Arial"/>
                <a:cs typeface="Arial"/>
              </a:rPr>
              <a:t> data protection regimes to facilitate cross-border trade will be ever-more important in the face of new technologies. More dialogue between all stakeholders is needed to achieve adequate protection.</a:t>
            </a:r>
            <a:endParaRPr lang="en-GB" sz="2100">
              <a:latin typeface="Arial"/>
              <a:ea typeface="Calibri" panose="020F0502020204030204" pitchFamily="34" charset="0"/>
              <a:cs typeface="Arial"/>
            </a:endParaRPr>
          </a:p>
          <a:p>
            <a:endParaRPr lang="de-DE" sz="210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6</a:t>
            </a:fld>
            <a:endParaRPr lang="en-GB" altLang="de-DE"/>
          </a:p>
        </p:txBody>
      </p:sp>
    </p:spTree>
    <p:extLst>
      <p:ext uri="{BB962C8B-B14F-4D97-AF65-F5344CB8AC3E}">
        <p14:creationId xmlns:p14="http://schemas.microsoft.com/office/powerpoint/2010/main" val="187210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0" u="none" strike="noStrike" kern="1200">
                <a:solidFill>
                  <a:schemeClr val="tx1"/>
                </a:solidFill>
                <a:effectLst/>
                <a:latin typeface="Arial" panose="020B0604020202020204" pitchFamily="34" charset="0"/>
                <a:ea typeface="+mn-ea"/>
                <a:cs typeface="+mn-cs"/>
              </a:rPr>
              <a:t>Trainer</a:t>
            </a:r>
            <a:r>
              <a:rPr lang="de-DE" sz="1200" b="0" i="0" u="none" strike="noStrike" kern="1200">
                <a:solidFill>
                  <a:schemeClr val="tx1"/>
                </a:solidFill>
                <a:effectLst/>
                <a:latin typeface="Arial" panose="020B0604020202020204" pitchFamily="34" charset="0"/>
                <a:ea typeface="+mn-ea"/>
                <a:cs typeface="+mn-cs"/>
              </a:rPr>
              <a:t>:</a:t>
            </a:r>
          </a:p>
          <a:p>
            <a:pPr marL="0" indent="0">
              <a:buFont typeface="Arial" panose="020B0604020202020204" pitchFamily="34" charset="0"/>
              <a:buNone/>
            </a:pPr>
            <a:r>
              <a:rPr lang="de-DE" sz="1200" b="0" i="0" u="none" strike="noStrike" kern="1200">
                <a:solidFill>
                  <a:schemeClr val="tx1"/>
                </a:solidFill>
                <a:effectLst/>
                <a:latin typeface="Arial" panose="020B0604020202020204" pitchFamily="34" charset="0"/>
                <a:ea typeface="+mn-ea"/>
                <a:cs typeface="+mn-cs"/>
              </a:rPr>
              <a:t>In May 2018,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EU’s</a:t>
            </a:r>
            <a:r>
              <a:rPr lang="de-DE" sz="1200" b="0" i="0" u="none" strike="noStrike" kern="1200">
                <a:solidFill>
                  <a:schemeClr val="tx1"/>
                </a:solidFill>
                <a:effectLst/>
                <a:latin typeface="Arial" panose="020B0604020202020204" pitchFamily="34" charset="0"/>
                <a:ea typeface="+mn-ea"/>
                <a:cs typeface="+mn-cs"/>
              </a:rPr>
              <a:t> General Data </a:t>
            </a:r>
            <a:r>
              <a:rPr lang="de-DE" sz="1200" b="0" i="0" u="none" strike="noStrike" kern="1200" err="1">
                <a:solidFill>
                  <a:schemeClr val="tx1"/>
                </a:solidFill>
                <a:effectLst/>
                <a:latin typeface="Arial" panose="020B0604020202020204" pitchFamily="34" charset="0"/>
                <a:ea typeface="+mn-ea"/>
                <a:cs typeface="+mn-cs"/>
              </a:rPr>
              <a:t>Protection</a:t>
            </a:r>
            <a:r>
              <a:rPr lang="de-DE" sz="1200" b="0" i="0" u="none" strike="noStrike" kern="1200">
                <a:solidFill>
                  <a:schemeClr val="tx1"/>
                </a:solidFill>
                <a:effectLst/>
                <a:latin typeface="Arial" panose="020B0604020202020204" pitchFamily="34" charset="0"/>
                <a:ea typeface="+mn-ea"/>
                <a:cs typeface="+mn-cs"/>
              </a:rPr>
              <a:t> Regulation (GDPR) </a:t>
            </a:r>
            <a:r>
              <a:rPr lang="de-DE" sz="1200" b="0" i="0" u="none" strike="noStrike" kern="1200" err="1">
                <a:solidFill>
                  <a:schemeClr val="tx1"/>
                </a:solidFill>
                <a:effectLst/>
                <a:latin typeface="Arial" panose="020B0604020202020204" pitchFamily="34" charset="0"/>
                <a:ea typeface="+mn-ea"/>
                <a:cs typeface="+mn-cs"/>
              </a:rPr>
              <a:t>came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effect</a:t>
            </a:r>
            <a:r>
              <a:rPr lang="de-DE" sz="1200" b="0" i="0" u="none" strike="noStrike" kern="1200">
                <a:solidFill>
                  <a:schemeClr val="tx1"/>
                </a:solidFill>
                <a:effectLst/>
                <a:latin typeface="Arial" panose="020B0604020202020204" pitchFamily="34" charset="0"/>
                <a:ea typeface="+mn-ea"/>
                <a:cs typeface="+mn-cs"/>
              </a:rPr>
              <a:t>. GDPR </a:t>
            </a:r>
            <a:r>
              <a:rPr lang="de-DE" sz="1200" b="0" i="0" u="none" strike="noStrike" kern="1200" err="1">
                <a:solidFill>
                  <a:schemeClr val="tx1"/>
                </a:solidFill>
                <a:effectLst/>
                <a:latin typeface="Arial" panose="020B0604020202020204" pitchFamily="34" charset="0"/>
                <a:ea typeface="+mn-ea"/>
                <a:cs typeface="+mn-cs"/>
              </a:rPr>
              <a:t>is</a:t>
            </a:r>
            <a:r>
              <a:rPr lang="de-DE" sz="1200" b="0" i="0" u="none" strike="noStrike" kern="1200">
                <a:solidFill>
                  <a:schemeClr val="tx1"/>
                </a:solidFill>
                <a:effectLst/>
                <a:latin typeface="Arial" panose="020B0604020202020204" pitchFamily="34" charset="0"/>
                <a:ea typeface="+mn-ea"/>
                <a:cs typeface="+mn-cs"/>
              </a:rPr>
              <a:t> a </a:t>
            </a:r>
            <a:r>
              <a:rPr lang="de-DE" sz="1200" b="0" i="0" u="none" strike="noStrike" kern="1200" err="1">
                <a:solidFill>
                  <a:schemeClr val="tx1"/>
                </a:solidFill>
                <a:effectLst/>
                <a:latin typeface="Arial" panose="020B0604020202020204" pitchFamily="34" charset="0"/>
                <a:ea typeface="+mn-ea"/>
                <a:cs typeface="+mn-cs"/>
              </a:rPr>
              <a:t>huge</a:t>
            </a:r>
            <a:r>
              <a:rPr lang="de-DE" sz="1200" b="0" i="0" u="none" strike="noStrike" kern="1200">
                <a:solidFill>
                  <a:schemeClr val="tx1"/>
                </a:solidFill>
                <a:effectLst/>
                <a:latin typeface="Arial" panose="020B0604020202020204" pitchFamily="34" charset="0"/>
                <a:ea typeface="+mn-ea"/>
                <a:cs typeface="+mn-cs"/>
              </a:rPr>
              <a:t> legislative </a:t>
            </a:r>
            <a:r>
              <a:rPr lang="de-DE" sz="1200" b="0" i="0" u="none" strike="noStrike" kern="1200" err="1">
                <a:solidFill>
                  <a:schemeClr val="tx1"/>
                </a:solidFill>
                <a:effectLst/>
                <a:latin typeface="Arial" panose="020B0604020202020204" pitchFamily="34" charset="0"/>
                <a:ea typeface="+mn-ea"/>
                <a:cs typeface="+mn-cs"/>
              </a:rPr>
              <a:t>change</a:t>
            </a:r>
            <a:r>
              <a:rPr lang="de-DE" sz="1200" b="0" i="0" u="none" strike="noStrike" kern="1200">
                <a:solidFill>
                  <a:schemeClr val="tx1"/>
                </a:solidFill>
                <a:effectLst/>
                <a:latin typeface="Arial" panose="020B0604020202020204" pitchFamily="34" charset="0"/>
                <a:ea typeface="+mn-ea"/>
                <a:cs typeface="+mn-cs"/>
              </a:rPr>
              <a:t> in Europe </a:t>
            </a:r>
            <a:r>
              <a:rPr lang="de-DE" sz="1200" b="0" i="0" u="none" strike="noStrike" kern="1200" err="1">
                <a:solidFill>
                  <a:schemeClr val="tx1"/>
                </a:solidFill>
                <a:effectLst/>
                <a:latin typeface="Arial" panose="020B0604020202020204" pitchFamily="34" charset="0"/>
                <a:ea typeface="+mn-ea"/>
                <a:cs typeface="+mn-cs"/>
              </a:rPr>
              <a:t>that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outlines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significant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financial</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penalties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for</a:t>
            </a:r>
            <a:r>
              <a:rPr lang="de-DE" sz="1200" b="0" i="0" u="none" strike="noStrike" kern="1200">
                <a:solidFill>
                  <a:schemeClr val="tx1"/>
                </a:solidFill>
                <a:effectLst/>
                <a:latin typeface="Arial" panose="020B0604020202020204" pitchFamily="34" charset="0"/>
                <a:ea typeface="+mn-ea"/>
                <a:cs typeface="+mn-cs"/>
              </a:rPr>
              <a:t> non-</a:t>
            </a:r>
            <a:r>
              <a:rPr lang="de-DE" sz="1200" b="0" i="0" u="none" strike="noStrike" kern="1200" err="1">
                <a:solidFill>
                  <a:schemeClr val="tx1"/>
                </a:solidFill>
                <a:effectLst/>
                <a:latin typeface="Arial" panose="020B0604020202020204" pitchFamily="34" charset="0"/>
                <a:ea typeface="+mn-ea"/>
                <a:cs typeface="+mn-cs"/>
              </a:rPr>
              <a:t>compliant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handling</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EU </a:t>
            </a:r>
            <a:r>
              <a:rPr lang="de-DE" sz="1200" b="0" i="0" u="none" strike="noStrike" kern="1200" err="1">
                <a:solidFill>
                  <a:schemeClr val="tx1"/>
                </a:solidFill>
                <a:effectLst/>
                <a:latin typeface="Arial" panose="020B0604020202020204" pitchFamily="34" charset="0"/>
                <a:ea typeface="+mn-ea"/>
                <a:cs typeface="+mn-cs"/>
              </a:rPr>
              <a:t>citizens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data</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does</a:t>
            </a:r>
            <a:r>
              <a:rPr lang="de-DE" sz="1200" b="0" i="0" u="none" strike="noStrike" kern="1200">
                <a:solidFill>
                  <a:schemeClr val="tx1"/>
                </a:solidFill>
                <a:effectLst/>
                <a:latin typeface="Arial" panose="020B0604020202020204" pitchFamily="34" charset="0"/>
                <a:ea typeface="+mn-ea"/>
                <a:cs typeface="+mn-cs"/>
              </a:rPr>
              <a:t> not matter </a:t>
            </a:r>
            <a:r>
              <a:rPr lang="de-DE" sz="1200" b="0" i="0" u="none" strike="noStrike" kern="1200" err="1">
                <a:solidFill>
                  <a:schemeClr val="tx1"/>
                </a:solidFill>
                <a:effectLst/>
                <a:latin typeface="Arial" panose="020B0604020202020204" pitchFamily="34" charset="0"/>
                <a:ea typeface="+mn-ea"/>
                <a:cs typeface="+mn-cs"/>
              </a:rPr>
              <a:t>where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you</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based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where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you</a:t>
            </a:r>
            <a:r>
              <a:rPr lang="de-DE" sz="1200" b="0" i="0" u="none" strike="noStrike" kern="1200">
                <a:solidFill>
                  <a:schemeClr val="tx1"/>
                </a:solidFill>
                <a:effectLst/>
                <a:latin typeface="Arial" panose="020B0604020202020204" pitchFamily="34" charset="0"/>
                <a:ea typeface="+mn-ea"/>
                <a:cs typeface="+mn-cs"/>
              </a:rPr>
              <a:t> do </a:t>
            </a:r>
            <a:r>
              <a:rPr lang="de-DE" sz="1200" b="0" i="0" u="none" strike="noStrike" kern="1200" err="1">
                <a:solidFill>
                  <a:schemeClr val="tx1"/>
                </a:solidFill>
                <a:effectLst/>
                <a:latin typeface="Arial" panose="020B0604020202020204" pitchFamily="34" charset="0"/>
                <a:ea typeface="+mn-ea"/>
                <a:cs typeface="+mn-cs"/>
              </a:rPr>
              <a:t>business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where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your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headquarters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located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your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company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handles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processes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stores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data</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EU </a:t>
            </a:r>
            <a:r>
              <a:rPr lang="de-DE" sz="1200" b="0" i="0" u="none" strike="noStrike" kern="1200" err="1">
                <a:solidFill>
                  <a:schemeClr val="tx1"/>
                </a:solidFill>
                <a:effectLst/>
                <a:latin typeface="Arial" panose="020B0604020202020204" pitchFamily="34" charset="0"/>
                <a:ea typeface="+mn-ea"/>
                <a:cs typeface="+mn-cs"/>
              </a:rPr>
              <a:t>citizens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you</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need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be</a:t>
            </a:r>
            <a:r>
              <a:rPr lang="de-DE" sz="1200" b="0" i="0" u="none" strike="noStrike" kern="1200">
                <a:solidFill>
                  <a:schemeClr val="tx1"/>
                </a:solidFill>
                <a:effectLst/>
                <a:latin typeface="Arial" panose="020B0604020202020204" pitchFamily="34" charset="0"/>
                <a:ea typeface="+mn-ea"/>
                <a:cs typeface="+mn-cs"/>
              </a:rPr>
              <a:t> GDPR </a:t>
            </a:r>
            <a:r>
              <a:rPr lang="de-DE" sz="1200" b="0" i="0" u="none" strike="noStrike" kern="1200" err="1">
                <a:solidFill>
                  <a:schemeClr val="tx1"/>
                </a:solidFill>
                <a:effectLst/>
                <a:latin typeface="Arial" panose="020B0604020202020204" pitchFamily="34" charset="0"/>
                <a:ea typeface="+mn-ea"/>
                <a:cs typeface="+mn-cs"/>
              </a:rPr>
              <a:t>compliant</a:t>
            </a:r>
            <a:r>
              <a:rPr lang="de-DE" sz="1200" b="0" i="0" u="none" strike="noStrike" kern="1200">
                <a:solidFill>
                  <a:schemeClr val="tx1"/>
                </a:solidFill>
                <a:effectLst/>
                <a:latin typeface="Arial" panose="020B0604020202020204" pitchFamily="34" charset="0"/>
                <a:ea typeface="+mn-ea"/>
                <a:cs typeface="+mn-cs"/>
              </a:rPr>
              <a:t>. The </a:t>
            </a:r>
            <a:r>
              <a:rPr lang="de-DE" sz="1200" b="0" i="0" u="none" strike="noStrike" kern="1200" err="1">
                <a:solidFill>
                  <a:schemeClr val="tx1"/>
                </a:solidFill>
                <a:effectLst/>
                <a:latin typeface="Arial" panose="020B0604020202020204" pitchFamily="34" charset="0"/>
                <a:ea typeface="+mn-ea"/>
                <a:cs typeface="+mn-cs"/>
              </a:rPr>
              <a:t>consequences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non-</a:t>
            </a:r>
            <a:r>
              <a:rPr lang="de-DE" sz="1200" b="0" i="0" u="none" strike="noStrike" kern="1200" err="1">
                <a:solidFill>
                  <a:schemeClr val="tx1"/>
                </a:solidFill>
                <a:effectLst/>
                <a:latin typeface="Arial" panose="020B0604020202020204" pitchFamily="34" charset="0"/>
                <a:ea typeface="+mn-ea"/>
                <a:cs typeface="+mn-cs"/>
              </a:rPr>
              <a:t>compliance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severe</a:t>
            </a:r>
            <a:r>
              <a:rPr lang="de-DE" sz="1200" b="0" i="0" u="none" strike="noStrike" kern="1200">
                <a:solidFill>
                  <a:schemeClr val="tx1"/>
                </a:solidFill>
                <a:effectLst/>
                <a:latin typeface="Arial" panose="020B0604020202020204" pitchFamily="34" charset="0"/>
                <a:ea typeface="+mn-ea"/>
                <a:cs typeface="+mn-cs"/>
              </a:rPr>
              <a:t>. Companies </a:t>
            </a:r>
            <a:r>
              <a:rPr lang="de-DE" sz="1200" b="0" i="0" u="none" strike="noStrike" kern="1200" err="1">
                <a:solidFill>
                  <a:schemeClr val="tx1"/>
                </a:solidFill>
                <a:effectLst/>
                <a:latin typeface="Arial" panose="020B0604020202020204" pitchFamily="34" charset="0"/>
                <a:ea typeface="+mn-ea"/>
                <a:cs typeface="+mn-cs"/>
              </a:rPr>
              <a:t>can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face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fines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up</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€20,000,000 </a:t>
            </a:r>
            <a:r>
              <a:rPr lang="de-DE" sz="1200" b="0" i="0" u="none" strike="noStrike" kern="1200" err="1">
                <a:solidFill>
                  <a:schemeClr val="tx1"/>
                </a:solidFill>
                <a:effectLst/>
                <a:latin typeface="Arial" panose="020B0604020202020204" pitchFamily="34" charset="0"/>
                <a:ea typeface="+mn-ea"/>
                <a:cs typeface="+mn-cs"/>
              </a:rPr>
              <a:t>or</a:t>
            </a:r>
            <a:r>
              <a:rPr lang="de-DE" sz="1200" b="0" i="0" u="none" strike="noStrike" kern="1200">
                <a:solidFill>
                  <a:schemeClr val="tx1"/>
                </a:solidFill>
                <a:effectLst/>
                <a:latin typeface="Arial" panose="020B0604020202020204" pitchFamily="34" charset="0"/>
                <a:ea typeface="+mn-ea"/>
                <a:cs typeface="+mn-cs"/>
              </a:rPr>
              <a:t> 4 </a:t>
            </a:r>
            <a:r>
              <a:rPr lang="de-DE" sz="1200" b="0" i="0" u="none" strike="noStrike" kern="1200" err="1">
                <a:solidFill>
                  <a:schemeClr val="tx1"/>
                </a:solidFill>
                <a:effectLst/>
                <a:latin typeface="Arial" panose="020B0604020202020204" pitchFamily="34" charset="0"/>
                <a:ea typeface="+mn-ea"/>
                <a:cs typeface="+mn-cs"/>
              </a:rPr>
              <a:t>percent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global </a:t>
            </a:r>
            <a:r>
              <a:rPr lang="de-DE" sz="1200" b="0" i="0" u="none" strike="noStrike" kern="1200" err="1">
                <a:solidFill>
                  <a:schemeClr val="tx1"/>
                </a:solidFill>
                <a:effectLst/>
                <a:latin typeface="Arial" panose="020B0604020202020204" pitchFamily="34" charset="0"/>
                <a:ea typeface="+mn-ea"/>
                <a:cs typeface="+mn-cs"/>
              </a:rPr>
              <a:t>revenue</a:t>
            </a:r>
            <a:r>
              <a:rPr lang="de-DE" sz="1200" b="0" i="0" u="none" strike="noStrike" kern="1200">
                <a:solidFill>
                  <a:schemeClr val="tx1"/>
                </a:solidFill>
                <a:effectLst/>
                <a:latin typeface="Arial" panose="020B0604020202020204" pitchFamily="34" charset="0"/>
                <a:ea typeface="+mn-ea"/>
                <a:cs typeface="+mn-cs"/>
              </a:rPr>
              <a:t>.</a:t>
            </a:r>
          </a:p>
          <a:p>
            <a:pPr marL="0" indent="0">
              <a:buFont typeface="Arial" panose="020B0604020202020204" pitchFamily="34" charset="0"/>
              <a:buNone/>
            </a:pPr>
            <a:endParaRPr lang="de-DE" sz="1200" b="0" i="0" u="none" strike="noStrike" kern="1200">
              <a:solidFill>
                <a:schemeClr val="tx1"/>
              </a:solidFill>
              <a:effectLst/>
              <a:latin typeface="Arial" panose="020B0604020202020204" pitchFamily="34" charset="0"/>
              <a:ea typeface="+mn-ea"/>
              <a:cs typeface="+mn-cs"/>
            </a:endParaRPr>
          </a:p>
          <a:p>
            <a:pPr marL="0" indent="0">
              <a:buFont typeface="Arial" panose="020B0604020202020204" pitchFamily="34" charset="0"/>
              <a:buNone/>
            </a:pPr>
            <a:r>
              <a:rPr lang="de-DE" sz="1200" b="0" i="0" u="none" strike="noStrike" kern="1200" err="1">
                <a:solidFill>
                  <a:schemeClr val="tx1"/>
                </a:solidFill>
                <a:effectLst/>
                <a:latin typeface="Arial" panose="020B0604020202020204" pitchFamily="34" charset="0"/>
                <a:ea typeface="+mn-ea"/>
                <a:cs typeface="+mn-cs"/>
              </a:rPr>
              <a:t>Besides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union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approach</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EU </a:t>
            </a:r>
            <a:r>
              <a:rPr lang="de-DE" sz="1200" b="0" i="0" u="none" strike="noStrike" kern="1200" err="1">
                <a:solidFill>
                  <a:schemeClr val="tx1"/>
                </a:solidFill>
                <a:effectLst/>
                <a:latin typeface="Arial" panose="020B0604020202020204" pitchFamily="34" charset="0"/>
                <a:ea typeface="+mn-ea"/>
                <a:cs typeface="+mn-cs"/>
              </a:rPr>
              <a:t>you</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have</a:t>
            </a:r>
            <a:r>
              <a:rPr lang="de-DE" sz="1200" b="0" i="0" u="none" strike="noStrike" kern="1200">
                <a:solidFill>
                  <a:schemeClr val="tx1"/>
                </a:solidFill>
                <a:effectLst/>
                <a:latin typeface="Arial" panose="020B0604020202020204" pitchFamily="34" charset="0"/>
                <a:ea typeface="+mn-ea"/>
                <a:cs typeface="+mn-cs"/>
              </a:rPr>
              <a:t> also Data </a:t>
            </a:r>
            <a:r>
              <a:rPr lang="de-DE" sz="1200" b="0" i="0" u="none" strike="noStrike" kern="1200" err="1">
                <a:solidFill>
                  <a:schemeClr val="tx1"/>
                </a:solidFill>
                <a:effectLst/>
                <a:latin typeface="Arial" panose="020B0604020202020204" pitchFamily="34" charset="0"/>
                <a:ea typeface="+mn-ea"/>
                <a:cs typeface="+mn-cs"/>
              </a:rPr>
              <a:t>protection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privacy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laws</a:t>
            </a:r>
            <a:r>
              <a:rPr lang="de-DE" sz="1200" b="0" i="0" u="none" strike="noStrike" kern="1200">
                <a:solidFill>
                  <a:schemeClr val="tx1"/>
                </a:solidFill>
                <a:effectLst/>
                <a:latin typeface="Arial" panose="020B0604020202020204" pitchFamily="34" charset="0"/>
                <a:ea typeface="+mn-ea"/>
                <a:cs typeface="+mn-cs"/>
              </a:rPr>
              <a:t> on a national </a:t>
            </a:r>
            <a:r>
              <a:rPr lang="de-DE" sz="1200" b="0" i="0" u="none" strike="noStrike" kern="1200" err="1">
                <a:solidFill>
                  <a:schemeClr val="tx1"/>
                </a:solidFill>
                <a:effectLst/>
                <a:latin typeface="Arial" panose="020B0604020202020204" pitchFamily="34" charset="0"/>
                <a:ea typeface="+mn-ea"/>
                <a:cs typeface="+mn-cs"/>
              </a:rPr>
              <a:t>level</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example</a:t>
            </a:r>
            <a:r>
              <a:rPr lang="de-DE" sz="1200" b="0" i="0" u="none" strike="noStrike" kern="1200">
                <a:solidFill>
                  <a:schemeClr val="tx1"/>
                </a:solidFill>
                <a:effectLst/>
                <a:latin typeface="Arial" panose="020B0604020202020204" pitchFamily="34" charset="0"/>
                <a:ea typeface="+mn-ea"/>
                <a:cs typeface="+mn-cs"/>
              </a:rPr>
              <a:t> Uganda, </a:t>
            </a:r>
            <a:r>
              <a:rPr lang="de-DE" sz="1200" b="0" i="0" u="none" strike="noStrike" kern="1200" err="1">
                <a:solidFill>
                  <a:schemeClr val="tx1"/>
                </a:solidFill>
                <a:effectLst/>
                <a:latin typeface="Arial" panose="020B0604020202020204" pitchFamily="34" charset="0"/>
                <a:ea typeface="+mn-ea"/>
                <a:cs typeface="+mn-cs"/>
              </a:rPr>
              <a:t>recently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signed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their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own</a:t>
            </a:r>
            <a:r>
              <a:rPr lang="de-DE" sz="1200" b="0" i="0" u="none" strike="noStrike" kern="1200">
                <a:solidFill>
                  <a:schemeClr val="tx1"/>
                </a:solidFill>
                <a:effectLst/>
                <a:latin typeface="Arial" panose="020B0604020202020204" pitchFamily="34" charset="0"/>
                <a:ea typeface="+mn-ea"/>
                <a:cs typeface="+mn-cs"/>
              </a:rPr>
              <a:t> Data </a:t>
            </a:r>
            <a:r>
              <a:rPr lang="de-DE" sz="1200" b="0" i="0" u="none" strike="noStrike" kern="1200" err="1">
                <a:solidFill>
                  <a:schemeClr val="tx1"/>
                </a:solidFill>
                <a:effectLst/>
                <a:latin typeface="Arial" panose="020B0604020202020204" pitchFamily="34" charset="0"/>
                <a:ea typeface="+mn-ea"/>
                <a:cs typeface="+mn-cs"/>
              </a:rPr>
              <a:t>Protection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Privacy Bill </a:t>
            </a:r>
            <a:r>
              <a:rPr lang="de-DE" sz="1200" b="0" i="0" u="none" strike="noStrike" kern="1200" err="1">
                <a:solidFill>
                  <a:schemeClr val="tx1"/>
                </a:solidFill>
                <a:effectLst/>
                <a:latin typeface="Arial" panose="020B0604020202020204" pitchFamily="34" charset="0"/>
                <a:ea typeface="+mn-ea"/>
                <a:cs typeface="+mn-cs"/>
              </a:rPr>
              <a:t>into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law</a:t>
            </a:r>
            <a:r>
              <a:rPr lang="de-DE" sz="1200" b="0" i="0" u="none" strike="noStrike" kern="1200">
                <a:solidFill>
                  <a:schemeClr val="tx1"/>
                </a:solidFill>
                <a:effectLst/>
                <a:latin typeface="Arial" panose="020B0604020202020204" pitchFamily="34" charset="0"/>
                <a:ea typeface="+mn-ea"/>
                <a:cs typeface="+mn-cs"/>
              </a:rPr>
              <a:t> in </a:t>
            </a:r>
            <a:r>
              <a:rPr lang="de-DE" sz="1200" b="0" i="0" u="none" strike="noStrike" kern="1200" err="1">
                <a:solidFill>
                  <a:schemeClr val="tx1"/>
                </a:solidFill>
                <a:effectLst/>
                <a:latin typeface="Arial" panose="020B0604020202020204" pitchFamily="34" charset="0"/>
                <a:ea typeface="+mn-ea"/>
                <a:cs typeface="+mn-cs"/>
              </a:rPr>
              <a:t>February</a:t>
            </a:r>
            <a:r>
              <a:rPr lang="de-DE" sz="1200" b="0" i="0" u="none" strike="noStrike" kern="1200">
                <a:solidFill>
                  <a:schemeClr val="tx1"/>
                </a:solidFill>
                <a:effectLst/>
                <a:latin typeface="Arial" panose="020B0604020202020204" pitchFamily="34" charset="0"/>
                <a:ea typeface="+mn-ea"/>
                <a:cs typeface="+mn-cs"/>
              </a:rPr>
              <a:t> 2019.</a:t>
            </a:r>
          </a:p>
          <a:p>
            <a:pPr marL="0" indent="0">
              <a:buFont typeface="Arial" panose="020B0604020202020204" pitchFamily="34" charset="0"/>
              <a:buNone/>
            </a:pPr>
            <a:endParaRPr lang="de-DE" sz="1200" b="0" i="0" u="none" strike="noStrike" kern="1200">
              <a:solidFill>
                <a:schemeClr val="tx1"/>
              </a:solidFill>
              <a:effectLst/>
              <a:latin typeface="Arial" panose="020B0604020202020204" pitchFamily="34" charset="0"/>
              <a:ea typeface="+mn-ea"/>
              <a:cs typeface="+mn-cs"/>
            </a:endParaRPr>
          </a:p>
          <a:p>
            <a:pPr marL="0" indent="0">
              <a:buFont typeface="Arial" panose="020B0604020202020204" pitchFamily="34" charset="0"/>
              <a:buNone/>
            </a:pPr>
            <a:r>
              <a:rPr lang="de-DE" sz="1200" b="1" i="0" u="none" strike="noStrike" kern="1200">
                <a:solidFill>
                  <a:schemeClr val="tx1"/>
                </a:solidFill>
                <a:effectLst/>
                <a:latin typeface="Arial" panose="020B0604020202020204" pitchFamily="34" charset="0"/>
                <a:ea typeface="+mn-ea"/>
                <a:cs typeface="+mn-cs"/>
              </a:rPr>
              <a:t>More </a:t>
            </a:r>
            <a:r>
              <a:rPr lang="de-DE" sz="1200" b="1" i="0" u="none" strike="noStrike" kern="1200" err="1">
                <a:solidFill>
                  <a:schemeClr val="tx1"/>
                </a:solidFill>
                <a:effectLst/>
                <a:latin typeface="Arial" panose="020B0604020202020204" pitchFamily="34" charset="0"/>
                <a:ea typeface="+mn-ea"/>
                <a:cs typeface="+mn-cs"/>
              </a:rPr>
              <a:t>information</a:t>
            </a:r>
            <a:r>
              <a:rPr lang="de-DE" sz="1200" b="1" i="0" u="none" strike="noStrike" kern="1200">
                <a:solidFill>
                  <a:schemeClr val="tx1"/>
                </a:solidFill>
                <a:effectLst/>
                <a:latin typeface="Arial" panose="020B0604020202020204" pitchFamily="34" charset="0"/>
                <a:ea typeface="+mn-ea"/>
                <a:cs typeface="+mn-cs"/>
              </a:rPr>
              <a:t> on Uganda</a:t>
            </a:r>
          </a:p>
          <a:p>
            <a:r>
              <a:rPr lang="de-DE" sz="1200" b="0" i="0" u="none" strike="noStrike" kern="1200">
                <a:solidFill>
                  <a:schemeClr val="tx1"/>
                </a:solidFill>
                <a:effectLst/>
                <a:latin typeface="Arial" panose="020B0604020202020204" pitchFamily="34" charset="0"/>
                <a:ea typeface="+mn-ea"/>
                <a:cs typeface="+mn-cs"/>
              </a:rPr>
              <a:t>Uganda </a:t>
            </a:r>
            <a:r>
              <a:rPr lang="de-DE" sz="1200" b="0" i="0" u="none" strike="noStrike" kern="1200" err="1">
                <a:solidFill>
                  <a:schemeClr val="tx1"/>
                </a:solidFill>
                <a:effectLst/>
                <a:latin typeface="Arial" panose="020B0604020202020204" pitchFamily="34" charset="0"/>
                <a:ea typeface="+mn-ea"/>
                <a:cs typeface="+mn-cs"/>
              </a:rPr>
              <a:t>recently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enacted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Data </a:t>
            </a:r>
            <a:r>
              <a:rPr lang="de-DE" sz="1200" b="0" i="0" u="none" strike="noStrike" kern="1200" err="1">
                <a:solidFill>
                  <a:schemeClr val="tx1"/>
                </a:solidFill>
                <a:effectLst/>
                <a:latin typeface="Arial" panose="020B0604020202020204" pitchFamily="34" charset="0"/>
                <a:ea typeface="+mn-ea"/>
                <a:cs typeface="+mn-cs"/>
              </a:rPr>
              <a:t>Protection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Privacy Act, 2019 (Act)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supplement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constitutional</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privacy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protections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under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Article</a:t>
            </a:r>
            <a:r>
              <a:rPr lang="de-DE" sz="1200" b="0" i="0" u="none" strike="noStrike" kern="1200">
                <a:solidFill>
                  <a:schemeClr val="tx1"/>
                </a:solidFill>
                <a:effectLst/>
                <a:latin typeface="Arial" panose="020B0604020202020204" pitchFamily="34" charset="0"/>
                <a:ea typeface="+mn-ea"/>
                <a:cs typeface="+mn-cs"/>
              </a:rPr>
              <a:t> 27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Constitution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Republic</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Uganda. The Act </a:t>
            </a:r>
            <a:r>
              <a:rPr lang="de-DE" sz="1200" b="0" i="0" u="none" strike="noStrike" kern="1200" err="1">
                <a:solidFill>
                  <a:schemeClr val="tx1"/>
                </a:solidFill>
                <a:effectLst/>
                <a:latin typeface="Arial" panose="020B0604020202020204" pitchFamily="34" charset="0"/>
                <a:ea typeface="+mn-ea"/>
                <a:cs typeface="+mn-cs"/>
              </a:rPr>
              <a:t>regulates</a:t>
            </a:r>
            <a:r>
              <a:rPr lang="de-DE" sz="1200" b="0" i="0" u="none" strike="noStrike" kern="1200">
                <a:solidFill>
                  <a:schemeClr val="tx1"/>
                </a:solidFill>
                <a:effectLst/>
                <a:latin typeface="Arial" panose="020B0604020202020204" pitchFamily="34" charset="0"/>
                <a:ea typeface="+mn-ea"/>
                <a:cs typeface="+mn-cs"/>
              </a:rPr>
              <a:t> personal </a:t>
            </a:r>
            <a:r>
              <a:rPr lang="de-DE" sz="1200" b="0" i="0" u="none" strike="noStrike" kern="1200" err="1">
                <a:solidFill>
                  <a:schemeClr val="tx1"/>
                </a:solidFill>
                <a:effectLst/>
                <a:latin typeface="Arial" panose="020B0604020202020204" pitchFamily="34" charset="0"/>
                <a:ea typeface="+mn-ea"/>
                <a:cs typeface="+mn-cs"/>
              </a:rPr>
              <a:t>data</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collection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processing</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use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disclosure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applies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any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person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entity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public</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body</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within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or</a:t>
            </a:r>
            <a:r>
              <a:rPr lang="de-DE" sz="1200" b="0" i="0" u="none" strike="noStrike" kern="1200">
                <a:solidFill>
                  <a:schemeClr val="tx1"/>
                </a:solidFill>
                <a:effectLst/>
                <a:latin typeface="Arial" panose="020B0604020202020204" pitchFamily="34" charset="0"/>
                <a:ea typeface="+mn-ea"/>
                <a:cs typeface="+mn-cs"/>
              </a:rPr>
              <a:t> outside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Uganda </a:t>
            </a:r>
            <a:r>
              <a:rPr lang="de-DE" sz="1200" b="0" i="0" u="none" strike="noStrike" kern="1200" err="1">
                <a:solidFill>
                  <a:schemeClr val="tx1"/>
                </a:solidFill>
                <a:effectLst/>
                <a:latin typeface="Arial" panose="020B0604020202020204" pitchFamily="34" charset="0"/>
                <a:ea typeface="+mn-ea"/>
                <a:cs typeface="+mn-cs"/>
              </a:rPr>
              <a:t>who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collects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processes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holds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uses</a:t>
            </a:r>
            <a:r>
              <a:rPr lang="de-DE" sz="1200" b="0" i="0" u="none" strike="noStrike" kern="1200">
                <a:solidFill>
                  <a:schemeClr val="tx1"/>
                </a:solidFill>
                <a:effectLst/>
                <a:latin typeface="Arial" panose="020B0604020202020204" pitchFamily="34" charset="0"/>
                <a:ea typeface="+mn-ea"/>
                <a:cs typeface="+mn-cs"/>
              </a:rPr>
              <a:t> personal </a:t>
            </a:r>
            <a:r>
              <a:rPr lang="de-DE" sz="1200" b="0" i="0" u="none" strike="noStrike" kern="1200" err="1">
                <a:solidFill>
                  <a:schemeClr val="tx1"/>
                </a:solidFill>
                <a:effectLst/>
                <a:latin typeface="Arial" panose="020B0604020202020204" pitchFamily="34" charset="0"/>
                <a:ea typeface="+mn-ea"/>
                <a:cs typeface="+mn-cs"/>
              </a:rPr>
              <a:t>data</a:t>
            </a:r>
            <a:r>
              <a:rPr lang="de-DE" sz="1200" b="0" i="0" u="none" strike="noStrike" kern="1200">
                <a:solidFill>
                  <a:schemeClr val="tx1"/>
                </a:solidFill>
                <a:effectLst/>
                <a:latin typeface="Arial" panose="020B0604020202020204" pitchFamily="34" charset="0"/>
                <a:ea typeface="+mn-ea"/>
                <a:cs typeface="+mn-cs"/>
              </a:rPr>
              <a:t>. The Act will </a:t>
            </a:r>
            <a:r>
              <a:rPr lang="de-DE" sz="1200" b="0" i="0" u="none" strike="noStrike" kern="1200" err="1">
                <a:solidFill>
                  <a:schemeClr val="tx1"/>
                </a:solidFill>
                <a:effectLst/>
                <a:latin typeface="Arial" panose="020B0604020202020204" pitchFamily="34" charset="0"/>
                <a:ea typeface="+mn-ea"/>
                <a:cs typeface="+mn-cs"/>
              </a:rPr>
              <a:t>go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effect</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pending</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publication</a:t>
            </a:r>
            <a:r>
              <a:rPr lang="de-DE" sz="1200" b="0" i="0" u="none" strike="noStrike" kern="1200">
                <a:solidFill>
                  <a:schemeClr val="tx1"/>
                </a:solidFill>
                <a:effectLst/>
                <a:latin typeface="Arial" panose="020B0604020202020204" pitchFamily="34" charset="0"/>
                <a:ea typeface="+mn-ea"/>
                <a:cs typeface="+mn-cs"/>
              </a:rPr>
              <a:t> in </a:t>
            </a:r>
            <a:r>
              <a:rPr lang="de-DE" sz="1200" b="0" i="0" u="none" strike="noStrike" kern="1200" err="1">
                <a:solidFill>
                  <a:schemeClr val="tx1"/>
                </a:solidFill>
                <a:effectLst/>
                <a:latin typeface="Arial" panose="020B0604020202020204" pitchFamily="34" charset="0"/>
                <a:ea typeface="+mn-ea"/>
                <a:cs typeface="+mn-cs"/>
              </a:rPr>
              <a:t>the</a:t>
            </a:r>
            <a:r>
              <a:rPr lang="de-DE" sz="1200" b="0" i="0" u="none" strike="noStrike" kern="1200">
                <a:solidFill>
                  <a:schemeClr val="tx1"/>
                </a:solidFill>
                <a:effectLst/>
                <a:latin typeface="Arial" panose="020B0604020202020204" pitchFamily="34" charset="0"/>
                <a:ea typeface="+mn-ea"/>
                <a:cs typeface="+mn-cs"/>
              </a:rPr>
              <a:t> Uganda Gazette. </a:t>
            </a:r>
          </a:p>
          <a:p>
            <a:r>
              <a:rPr lang="de-DE" sz="1200" b="0" i="0" u="none" strike="noStrike" kern="1200" err="1">
                <a:solidFill>
                  <a:schemeClr val="tx1"/>
                </a:solidFill>
                <a:effectLst/>
                <a:latin typeface="Arial" panose="020B0604020202020204" pitchFamily="34" charset="0"/>
                <a:ea typeface="+mn-ea"/>
                <a:cs typeface="+mn-cs"/>
              </a:rPr>
              <a:t>Sector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specific</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laws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further</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incorporate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data</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protection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provisions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applicable</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regulated</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activities</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including</a:t>
            </a:r>
            <a:r>
              <a:rPr lang="de-DE" sz="1200" b="0" i="0" u="none" strike="noStrike" kern="1200">
                <a:solidFill>
                  <a:schemeClr val="tx1"/>
                </a:solidFill>
                <a:effectLst/>
                <a:latin typeface="Arial" panose="020B0604020202020204" pitchFamily="34" charset="0"/>
                <a:ea typeface="+mn-ea"/>
                <a:cs typeface="+mn-cs"/>
              </a:rPr>
              <a:t>:</a:t>
            </a:r>
          </a:p>
          <a:p>
            <a:r>
              <a:rPr lang="de-DE" sz="1200" b="0" i="0" u="none" strike="noStrike" kern="1200">
                <a:solidFill>
                  <a:schemeClr val="tx1"/>
                </a:solidFill>
                <a:effectLst/>
                <a:latin typeface="Arial" panose="020B0604020202020204" pitchFamily="34" charset="0"/>
                <a:ea typeface="+mn-ea"/>
                <a:cs typeface="+mn-cs"/>
              </a:rPr>
              <a:t>The Access </a:t>
            </a:r>
            <a:r>
              <a:rPr lang="de-DE" sz="1200" b="0" i="0" u="none" strike="noStrike" kern="1200" err="1">
                <a:solidFill>
                  <a:schemeClr val="tx1"/>
                </a:solidFill>
                <a:effectLst/>
                <a:latin typeface="Arial" panose="020B0604020202020204" pitchFamily="34" charset="0"/>
                <a:ea typeface="+mn-ea"/>
                <a:cs typeface="+mn-cs"/>
              </a:rPr>
              <a:t>to</a:t>
            </a:r>
            <a:r>
              <a:rPr lang="de-DE" sz="1200" b="0" i="0" u="none" strike="noStrike" kern="1200">
                <a:solidFill>
                  <a:schemeClr val="tx1"/>
                </a:solidFill>
                <a:effectLst/>
                <a:latin typeface="Arial" panose="020B0604020202020204" pitchFamily="34" charset="0"/>
                <a:ea typeface="+mn-ea"/>
                <a:cs typeface="+mn-cs"/>
              </a:rPr>
              <a:t> Information Act, 2005</a:t>
            </a:r>
          </a:p>
          <a:p>
            <a:r>
              <a:rPr lang="de-DE" sz="1200" b="0" i="0" u="none" strike="noStrike" kern="1200">
                <a:solidFill>
                  <a:schemeClr val="tx1"/>
                </a:solidFill>
                <a:effectLst/>
                <a:latin typeface="Arial" panose="020B0604020202020204" pitchFamily="34" charset="0"/>
                <a:ea typeface="+mn-ea"/>
                <a:cs typeface="+mn-cs"/>
              </a:rPr>
              <a:t>The Regulation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Interception</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Communications Act, 2010</a:t>
            </a:r>
          </a:p>
          <a:p>
            <a:r>
              <a:rPr lang="de-DE" sz="1200" b="0" i="0" u="none" strike="noStrike" kern="1200">
                <a:solidFill>
                  <a:schemeClr val="tx1"/>
                </a:solidFill>
                <a:effectLst/>
                <a:latin typeface="Arial" panose="020B0604020202020204" pitchFamily="34" charset="0"/>
                <a:ea typeface="+mn-ea"/>
                <a:cs typeface="+mn-cs"/>
              </a:rPr>
              <a:t>The Computer </a:t>
            </a:r>
            <a:r>
              <a:rPr lang="de-DE" sz="1200" b="0" i="0" u="none" strike="noStrike" kern="1200" err="1">
                <a:solidFill>
                  <a:schemeClr val="tx1"/>
                </a:solidFill>
                <a:effectLst/>
                <a:latin typeface="Arial" panose="020B0604020202020204" pitchFamily="34" charset="0"/>
                <a:ea typeface="+mn-ea"/>
                <a:cs typeface="+mn-cs"/>
              </a:rPr>
              <a:t>Misuse</a:t>
            </a:r>
            <a:r>
              <a:rPr lang="de-DE" sz="1200" b="0" i="0" u="none" strike="noStrike" kern="1200">
                <a:solidFill>
                  <a:schemeClr val="tx1"/>
                </a:solidFill>
                <a:effectLst/>
                <a:latin typeface="Arial" panose="020B0604020202020204" pitchFamily="34" charset="0"/>
                <a:ea typeface="+mn-ea"/>
                <a:cs typeface="+mn-cs"/>
              </a:rPr>
              <a:t> Act, 2011</a:t>
            </a:r>
          </a:p>
          <a:p>
            <a:r>
              <a:rPr lang="de-DE" sz="1200" b="0" i="0" u="none" strike="noStrike" kern="1200">
                <a:solidFill>
                  <a:schemeClr val="tx1"/>
                </a:solidFill>
                <a:effectLst/>
                <a:latin typeface="Arial" panose="020B0604020202020204" pitchFamily="34" charset="0"/>
                <a:ea typeface="+mn-ea"/>
                <a:cs typeface="+mn-cs"/>
              </a:rPr>
              <a:t>The Registration </a:t>
            </a:r>
            <a:r>
              <a:rPr lang="de-DE" sz="1200" b="0" i="0" u="none" strike="noStrike" kern="1200" err="1">
                <a:solidFill>
                  <a:schemeClr val="tx1"/>
                </a:solidFill>
                <a:effectLst/>
                <a:latin typeface="Arial" panose="020B0604020202020204" pitchFamily="34" charset="0"/>
                <a:ea typeface="+mn-ea"/>
                <a:cs typeface="+mn-cs"/>
              </a:rPr>
              <a:t>of</a:t>
            </a:r>
            <a:r>
              <a:rPr lang="de-DE" sz="1200" b="0" i="0" u="none" strike="noStrike" kern="1200">
                <a:solidFill>
                  <a:schemeClr val="tx1"/>
                </a:solidFill>
                <a:effectLst/>
                <a:latin typeface="Arial" panose="020B0604020202020204" pitchFamily="34" charset="0"/>
                <a:ea typeface="+mn-ea"/>
                <a:cs typeface="+mn-cs"/>
              </a:rPr>
              <a:t> </a:t>
            </a:r>
            <a:r>
              <a:rPr lang="de-DE" sz="1200" b="0" i="0" u="none" strike="noStrike" kern="1200" err="1">
                <a:solidFill>
                  <a:schemeClr val="tx1"/>
                </a:solidFill>
                <a:effectLst/>
                <a:latin typeface="Arial" panose="020B0604020202020204" pitchFamily="34" charset="0"/>
                <a:ea typeface="+mn-ea"/>
                <a:cs typeface="+mn-cs"/>
              </a:rPr>
              <a:t>Persons</a:t>
            </a:r>
            <a:r>
              <a:rPr lang="de-DE" sz="1200" b="0" i="0" u="none" strike="noStrike" kern="1200">
                <a:solidFill>
                  <a:schemeClr val="tx1"/>
                </a:solidFill>
                <a:effectLst/>
                <a:latin typeface="Arial" panose="020B0604020202020204" pitchFamily="34" charset="0"/>
                <a:ea typeface="+mn-ea"/>
                <a:cs typeface="+mn-cs"/>
              </a:rPr>
              <a:t> Act, 2015</a:t>
            </a:r>
          </a:p>
          <a:p>
            <a:endParaRPr lang="en-GB">
              <a:cs typeface="Arial"/>
            </a:endParaRPr>
          </a:p>
          <a:p>
            <a:pPr>
              <a:spcAft>
                <a:spcPts val="0"/>
              </a:spcAft>
            </a:pPr>
            <a:r>
              <a:rPr lang="en-GB" sz="2100">
                <a:latin typeface="Helvetica"/>
                <a:ea typeface="Times New Roman" panose="02020603050405020304" pitchFamily="18" charset="0"/>
                <a:cs typeface="Helvetica"/>
              </a:rPr>
              <a:t>A number of countries have adopted similar approaches to the General Data Protection Regulation including Brazil, India, Japan and the Republic of Korea (🇧🇷 🇮🇳 🇯🇵 🇰🇷 ).</a:t>
            </a:r>
            <a:r>
              <a:rPr lang="en-GB">
                <a:latin typeface="Helvetica"/>
                <a:ea typeface="Times New Roman" panose="02020603050405020304" pitchFamily="18" charset="0"/>
                <a:cs typeface="Helvetica"/>
              </a:rPr>
              <a:t> </a:t>
            </a:r>
          </a:p>
          <a:p>
            <a:pPr>
              <a:spcAft>
                <a:spcPts val="0"/>
              </a:spcAft>
            </a:pPr>
            <a:endParaRPr lang="en-GB" sz="2100">
              <a:latin typeface="Helvetica"/>
              <a:ea typeface="Times New Roman" panose="02020603050405020304" pitchFamily="18" charset="0"/>
              <a:cs typeface="Helvetica"/>
            </a:endParaRPr>
          </a:p>
          <a:p>
            <a:pPr>
              <a:spcAft>
                <a:spcPts val="0"/>
              </a:spcAft>
            </a:pPr>
            <a:endParaRPr lang="en-GB" sz="2100">
              <a:latin typeface="Helvetica" pitchFamily="2" charset="0"/>
              <a:ea typeface="Times New Roman" panose="02020603050405020304" pitchFamily="18" charset="0"/>
              <a:cs typeface="Helvetica"/>
            </a:endParaRPr>
          </a:p>
          <a:p>
            <a:endParaRPr lang="de-DE" sz="1200" b="0" i="0" u="none" strike="noStrike" kern="1200">
              <a:solidFill>
                <a:schemeClr val="tx1"/>
              </a:solidFill>
              <a:effectLst/>
              <a:latin typeface="Arial" panose="020B0604020202020204" pitchFamily="34" charset="0"/>
              <a:ea typeface="+mn-ea"/>
              <a:cs typeface="+mn-cs"/>
            </a:endParaRPr>
          </a:p>
          <a:p>
            <a:br>
              <a:rPr lang="de-DE" sz="1200" b="0" i="0" u="none" strike="noStrike" kern="1200">
                <a:solidFill>
                  <a:schemeClr val="tx1"/>
                </a:solidFill>
                <a:effectLst/>
                <a:latin typeface="Arial" panose="020B0604020202020204" pitchFamily="34" charset="0"/>
                <a:ea typeface="+mn-ea"/>
                <a:cs typeface="+mn-cs"/>
              </a:rPr>
            </a:br>
            <a:endParaRPr lang="de-DE" sz="1200" b="0" i="0" u="none" strike="noStrike" kern="1200">
              <a:solidFill>
                <a:schemeClr val="tx1"/>
              </a:solidFill>
              <a:effectLst/>
              <a:latin typeface="Arial" panose="020B0604020202020204" pitchFamily="34" charset="0"/>
              <a:ea typeface="+mn-ea"/>
              <a:cs typeface="+mn-cs"/>
            </a:endParaRPr>
          </a:p>
          <a:p>
            <a:br>
              <a:rPr lang="de-DE"/>
            </a:br>
            <a:endParaRPr lang="en-GB" b="1">
              <a:latin typeface="Arial"/>
              <a:cs typeface="Arial"/>
            </a:endParaRPr>
          </a:p>
          <a:p>
            <a:pPr defTabSz="1611996">
              <a:defRPr/>
            </a:pPr>
            <a:endParaRPr lang="en-GB" sz="2100">
              <a:cs typeface="Arial"/>
            </a:endParaRPr>
          </a:p>
          <a:p>
            <a:pPr defTabSz="1611996">
              <a:defRPr/>
            </a:pPr>
            <a:endParaRPr lang="en-GB" sz="2100" b="1">
              <a:latin typeface="Arial"/>
              <a:cs typeface="Arial"/>
            </a:endParaRPr>
          </a:p>
          <a:p>
            <a:pPr defTabSz="1611996">
              <a:defRPr/>
            </a:pPr>
            <a:r>
              <a:rPr lang="en-GB" sz="2100" b="1">
                <a:latin typeface="Arial"/>
                <a:cs typeface="Arial"/>
              </a:rPr>
              <a:t>Background:</a:t>
            </a:r>
          </a:p>
          <a:p>
            <a:pPr>
              <a:spcAft>
                <a:spcPts val="0"/>
              </a:spcAft>
            </a:pPr>
            <a:r>
              <a:rPr lang="en-GB" sz="2100">
                <a:latin typeface="Helvetica"/>
                <a:ea typeface="Times New Roman" panose="02020603050405020304" pitchFamily="18" charset="0"/>
                <a:cs typeface="Helvetica"/>
              </a:rPr>
              <a:t>Importantly for developing economies, the </a:t>
            </a:r>
            <a:r>
              <a:rPr lang="en-GB" sz="2100" b="1">
                <a:latin typeface="Helvetica"/>
                <a:ea typeface="Times New Roman" panose="02020603050405020304" pitchFamily="18" charset="0"/>
                <a:cs typeface="Helvetica"/>
              </a:rPr>
              <a:t>General Data Protection Regulation </a:t>
            </a:r>
            <a:r>
              <a:rPr lang="en-GB" sz="2100">
                <a:latin typeface="Helvetica"/>
                <a:ea typeface="Times New Roman" panose="02020603050405020304" pitchFamily="18" charset="0"/>
                <a:cs typeface="Helvetica"/>
              </a:rPr>
              <a:t>(which took effect in May 2018) applies to data on European Union citizens </a:t>
            </a:r>
            <a:r>
              <a:rPr lang="en-GB" sz="2100" b="1">
                <a:latin typeface="Helvetica"/>
                <a:ea typeface="Times New Roman" panose="02020603050405020304" pitchFamily="18" charset="0"/>
                <a:cs typeface="Helvetica"/>
              </a:rPr>
              <a:t>regardless of where data are stored or processed </a:t>
            </a:r>
            <a:r>
              <a:rPr lang="en-GB" sz="2100">
                <a:latin typeface="Helvetica"/>
                <a:ea typeface="Times New Roman" panose="02020603050405020304" pitchFamily="18" charset="0"/>
                <a:cs typeface="Helvetica"/>
              </a:rPr>
              <a:t>so that its </a:t>
            </a:r>
            <a:r>
              <a:rPr lang="en-GB" sz="2100" b="1">
                <a:latin typeface="Helvetica"/>
                <a:ea typeface="Times New Roman" panose="02020603050405020304" pitchFamily="18" charset="0"/>
                <a:cs typeface="Helvetica"/>
              </a:rPr>
              <a:t>law has in effect a global reach.</a:t>
            </a:r>
            <a:r>
              <a:rPr lang="en-GB">
                <a:latin typeface="Helvetica"/>
                <a:ea typeface="Times New Roman" panose="02020603050405020304" pitchFamily="18" charset="0"/>
                <a:cs typeface="Helvetica"/>
              </a:rPr>
              <a:t> </a:t>
            </a:r>
          </a:p>
          <a:p>
            <a:endParaRPr lang="en-GB">
              <a:cs typeface="Arial"/>
            </a:endParaRPr>
          </a:p>
          <a:p>
            <a:pPr>
              <a:spcAft>
                <a:spcPts val="0"/>
              </a:spcAft>
            </a:pPr>
            <a:r>
              <a:rPr lang="en-GB" sz="2100">
                <a:latin typeface="Helvetica"/>
                <a:ea typeface="Times New Roman" panose="02020603050405020304" pitchFamily="18" charset="0"/>
                <a:cs typeface="Helvetica"/>
              </a:rPr>
              <a:t>A number of countries have adopted similar approaches to the General Data Protection Regulation including Brazil, India, Japan and the Republic of Korea (🇧🇷 🇮🇳 🇯🇵 🇰🇷 ).</a:t>
            </a:r>
            <a:r>
              <a:rPr lang="en-GB">
                <a:latin typeface="Helvetica"/>
                <a:ea typeface="Times New Roman" panose="02020603050405020304" pitchFamily="18" charset="0"/>
                <a:cs typeface="Helvetica"/>
              </a:rPr>
              <a:t> </a:t>
            </a:r>
            <a:endParaRPr lang="en-GB" sz="2100">
              <a:latin typeface="Helvetica" pitchFamily="2" charset="0"/>
              <a:ea typeface="Times New Roman" panose="02020603050405020304" pitchFamily="18" charset="0"/>
              <a:cs typeface="Helvetica"/>
            </a:endParaRPr>
          </a:p>
          <a:p>
            <a:endParaRPr lang="en-GB" sz="2100">
              <a:cs typeface="Arial"/>
            </a:endParaRPr>
          </a:p>
          <a:p>
            <a:pPr defTabSz="1611996">
              <a:defRPr/>
            </a:pPr>
            <a:r>
              <a:rPr lang="en-GB" sz="2100">
                <a:latin typeface="Arial"/>
                <a:cs typeface="Arial"/>
              </a:rPr>
              <a:t>Coherent </a:t>
            </a:r>
            <a:r>
              <a:rPr lang="en-GB" sz="2100" b="1">
                <a:latin typeface="Arial"/>
                <a:cs typeface="Arial"/>
              </a:rPr>
              <a:t>and internationally compatible national</a:t>
            </a:r>
            <a:r>
              <a:rPr lang="en-GB" sz="2100">
                <a:latin typeface="Arial"/>
                <a:cs typeface="Arial"/>
              </a:rPr>
              <a:t> data protection regimes to facilitate cross-border trade will be ever-more important in the face of new technologies. More dialogue between all stakeholders is needed to achieve adequate protection.</a:t>
            </a:r>
            <a:endParaRPr lang="en-GB" sz="2100">
              <a:latin typeface="Arial"/>
              <a:ea typeface="Calibri" panose="020F0502020204030204" pitchFamily="34" charset="0"/>
              <a:cs typeface="Arial"/>
            </a:endParaRPr>
          </a:p>
          <a:p>
            <a:endParaRPr lang="de-DE" sz="210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7</a:t>
            </a:fld>
            <a:endParaRPr lang="en-GB" altLang="de-DE"/>
          </a:p>
        </p:txBody>
      </p:sp>
    </p:spTree>
    <p:extLst>
      <p:ext uri="{BB962C8B-B14F-4D97-AF65-F5344CB8AC3E}">
        <p14:creationId xmlns:p14="http://schemas.microsoft.com/office/powerpoint/2010/main" val="394877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b="1">
                <a:latin typeface="Arial"/>
                <a:cs typeface="Arial"/>
              </a:rPr>
              <a:t>Background:</a:t>
            </a:r>
          </a:p>
          <a:p>
            <a:r>
              <a:rPr lang="en-US" sz="2100">
                <a:latin typeface="Arial"/>
                <a:cs typeface="Arial"/>
              </a:rPr>
              <a:t>The digital economy relies increasingly on </a:t>
            </a:r>
            <a:r>
              <a:rPr lang="en-US" sz="2100" b="1">
                <a:latin typeface="Arial"/>
                <a:cs typeface="Arial"/>
              </a:rPr>
              <a:t>cross-border data flows</a:t>
            </a:r>
            <a:r>
              <a:rPr lang="en-US" sz="2100">
                <a:latin typeface="Arial"/>
                <a:cs typeface="Arial"/>
              </a:rPr>
              <a:t>. A deep understanding among Governments and stakeholders of the role of data flows is therefore becoming increasingly important. For international trade it is also important that national regimes on regulating cross-border data flows are </a:t>
            </a:r>
            <a:r>
              <a:rPr lang="en-US" sz="2100" b="1">
                <a:latin typeface="Arial"/>
                <a:cs typeface="Arial"/>
              </a:rPr>
              <a:t>compatible</a:t>
            </a:r>
            <a:r>
              <a:rPr lang="en-US" sz="2100">
                <a:latin typeface="Arial"/>
                <a:cs typeface="Arial"/>
              </a:rPr>
              <a:t> across countries so as not to inhibit the adoption and proliferation of emerging technologies, with adverse effects on societal benefits.</a:t>
            </a:r>
            <a:endParaRPr lang="de-DE" sz="2100">
              <a:latin typeface="Arial"/>
              <a:cs typeface="Arial"/>
            </a:endParaRPr>
          </a:p>
          <a:p>
            <a:r>
              <a:rPr lang="en-US" sz="2100"/>
              <a:t> </a:t>
            </a:r>
            <a:endParaRPr lang="de-DE" sz="2100"/>
          </a:p>
          <a:p>
            <a:r>
              <a:rPr lang="en-US" sz="2100"/>
              <a:t>Advocates of free cross-border data flows stress that such flows fuel the digital economy and generate:</a:t>
            </a:r>
          </a:p>
          <a:p>
            <a:pPr marL="302249" indent="-302249">
              <a:buFont typeface="Arial" panose="020B0604020202020204" pitchFamily="34" charset="0"/>
              <a:buChar char="•"/>
            </a:pPr>
            <a:r>
              <a:rPr lang="en-US" sz="2100"/>
              <a:t>new sources of employment,</a:t>
            </a:r>
          </a:p>
          <a:p>
            <a:pPr marL="302249" indent="-302249">
              <a:buFont typeface="Arial" panose="020B0604020202020204" pitchFamily="34" charset="0"/>
              <a:buChar char="•"/>
            </a:pPr>
            <a:r>
              <a:rPr lang="en-US" sz="2100"/>
              <a:t>innovation </a:t>
            </a:r>
          </a:p>
          <a:p>
            <a:pPr marL="302249" indent="-302249">
              <a:buFont typeface="Arial" panose="020B0604020202020204" pitchFamily="34" charset="0"/>
              <a:buChar char="•"/>
            </a:pPr>
            <a:r>
              <a:rPr lang="en-US" sz="2100"/>
              <a:t>and economic growth. </a:t>
            </a:r>
          </a:p>
          <a:p>
            <a:endParaRPr lang="en-US" sz="2100"/>
          </a:p>
          <a:p>
            <a:r>
              <a:rPr lang="en-US" sz="2100"/>
              <a:t>Restricting </a:t>
            </a:r>
            <a:r>
              <a:rPr lang="en-US" sz="2100" b="1"/>
              <a:t>data flows</a:t>
            </a:r>
            <a:r>
              <a:rPr lang="en-US" sz="2100"/>
              <a:t> would hamper innovation, growth and development. Some consultancy firms estimate that cross-border data flows increased global gross domestic product by approximately 10 per cent in around a decade, reaching </a:t>
            </a:r>
            <a:r>
              <a:rPr lang="en-US" sz="2100" b="1"/>
              <a:t>$7.8 trillion in 2014</a:t>
            </a:r>
            <a:r>
              <a:rPr lang="en-US" sz="2100"/>
              <a:t>. Data flows represented an estimated $2.8 trillion of the added value.</a:t>
            </a:r>
          </a:p>
          <a:p>
            <a:endParaRPr lang="en-US" sz="210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100">
                <a:latin typeface="Arial"/>
                <a:cs typeface="Arial"/>
              </a:rPr>
              <a:t>Coherent </a:t>
            </a:r>
            <a:r>
              <a:rPr lang="en-GB" sz="2100" b="1">
                <a:latin typeface="Arial"/>
                <a:cs typeface="Arial"/>
              </a:rPr>
              <a:t>and internationally compatible national</a:t>
            </a:r>
            <a:r>
              <a:rPr lang="en-GB" sz="2100">
                <a:latin typeface="Arial"/>
                <a:cs typeface="Arial"/>
              </a:rPr>
              <a:t> data protection regimes to facilitate cross-border trade will be ever-more important in the face of new technologies. More dialogue between all stakeholders is needed to achieve adequate protection.</a:t>
            </a:r>
            <a:endParaRPr lang="en-GB" sz="2100">
              <a:latin typeface="Arial"/>
              <a:ea typeface="Calibri" panose="020F0502020204030204" pitchFamily="34" charset="0"/>
              <a:cs typeface="Arial"/>
            </a:endParaRPr>
          </a:p>
          <a:p>
            <a:endParaRPr lang="en-US" sz="2100"/>
          </a:p>
          <a:p>
            <a:endParaRPr lang="en-US" sz="2100"/>
          </a:p>
          <a:p>
            <a:r>
              <a:rPr lang="en-US" sz="2100" b="1">
                <a:latin typeface="Arial"/>
                <a:cs typeface="Arial"/>
              </a:rPr>
              <a:t>Further Information on the History of Data Flows</a:t>
            </a:r>
            <a:r>
              <a:rPr lang="en-US" b="1">
                <a:latin typeface="Arial"/>
                <a:cs typeface="Arial"/>
              </a:rPr>
              <a:t> (Optional):</a:t>
            </a:r>
            <a:endParaRPr lang="en-US" sz="2100" b="1">
              <a:cs typeface="Arial"/>
            </a:endParaRPr>
          </a:p>
          <a:p>
            <a:pPr defTabSz="1611996">
              <a:defRPr/>
            </a:pPr>
            <a:r>
              <a:rPr lang="en-US" sz="2100"/>
              <a:t>While issues relating to </a:t>
            </a:r>
            <a:r>
              <a:rPr lang="en-US" sz="2100" b="1"/>
              <a:t>cross-border data flows</a:t>
            </a:r>
            <a:r>
              <a:rPr lang="en-US" sz="2100"/>
              <a:t> have been discussed since the 1970s, they have recently become more controversial in international policy and trade discussions. Prior to the public Internet era of proprietary platforms, many multinational enterprises used international private networks to transfer data across national frontiers in pursuit of organizational efficiencies and competitive advantages. This trend provoked concerns among Governments that their national policy frameworks on privacy protection and economic regulation could be bypassed as data moved out of their national jurisdictions to other countries where they would be subject to different laws and policies.</a:t>
            </a:r>
          </a:p>
          <a:p>
            <a:pPr defTabSz="1611996">
              <a:defRPr/>
            </a:pPr>
            <a:endParaRPr lang="en-US" sz="2100"/>
          </a:p>
          <a:p>
            <a:pPr>
              <a:defRPr/>
            </a:pPr>
            <a:r>
              <a:rPr lang="en-US">
                <a:latin typeface="Arial"/>
                <a:cs typeface="Arial"/>
              </a:rPr>
              <a:t>Resources: </a:t>
            </a:r>
            <a:endParaRPr lang="en-US" sz="2100">
              <a:latin typeface="Arial"/>
              <a:cs typeface="Arial"/>
            </a:endParaRPr>
          </a:p>
          <a:p>
            <a:pPr defTabSz="1611996">
              <a:defRPr/>
            </a:pPr>
            <a:r>
              <a:rPr lang="en" sz="2100"/>
              <a:t>UNCTAD, 2019, The value and role of data in electronic commerce and the digital economy and its implications for inclusive trade and development </a:t>
            </a:r>
            <a:endParaRPr lang="en" b="0"/>
          </a:p>
          <a:p>
            <a:pPr defTabSz="1611996">
              <a:defRPr/>
            </a:pPr>
            <a:r>
              <a:rPr lang="de-DE" sz="2100">
                <a:latin typeface="Arial"/>
                <a:cs typeface="Arial"/>
              </a:rPr>
              <a:t>https://unctad.org/meetings/en/SessionalDocuments/tdb_ede3d2_en.pdf</a:t>
            </a:r>
          </a:p>
          <a:p>
            <a:endParaRPr lang="de-DE" sz="2100"/>
          </a:p>
          <a:p>
            <a:pPr defTabSz="1611996">
              <a:spcAft>
                <a:spcPts val="0"/>
              </a:spcAft>
              <a:defRPr/>
            </a:pPr>
            <a:endParaRPr lang="de-DE" sz="2100"/>
          </a:p>
          <a:p>
            <a:pPr>
              <a:spcAft>
                <a:spcPts val="0"/>
              </a:spcAft>
            </a:pPr>
            <a:endParaRPr lang="de-DE" sz="2100">
              <a:latin typeface="Calibri" panose="020F0502020204030204" pitchFamily="34" charset="0"/>
              <a:ea typeface="Calibri" panose="020F0502020204030204" pitchFamily="34" charset="0"/>
              <a:cs typeface="Times New Roman" panose="02020603050405020304" pitchFamily="18" charset="0"/>
            </a:endParaRPr>
          </a:p>
          <a:p>
            <a:endParaRPr lang="de-DE" sz="210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8</a:t>
            </a:fld>
            <a:endParaRPr lang="en-GB" altLang="de-DE"/>
          </a:p>
        </p:txBody>
      </p:sp>
    </p:spTree>
    <p:extLst>
      <p:ext uri="{BB962C8B-B14F-4D97-AF65-F5344CB8AC3E}">
        <p14:creationId xmlns:p14="http://schemas.microsoft.com/office/powerpoint/2010/main" val="36440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atin typeface="Arial"/>
                <a:cs typeface="Arial"/>
              </a:rPr>
              <a:t>Resources: </a:t>
            </a:r>
            <a:r>
              <a:rPr lang="de-DE">
                <a:latin typeface="Arial"/>
                <a:cs typeface="Arial"/>
                <a:hlinkClick r:id="rId3"/>
              </a:rPr>
              <a:t>https://www2.deloitte.com/content/dam/Deloitte/za/Documents/risk/za_Privacy_is_Paramount-Personal_Data_Protection_in_Africa.pdf</a:t>
            </a:r>
            <a:r>
              <a:rPr lang="de-DE">
                <a:latin typeface="Arial"/>
                <a:cs typeface="Arial"/>
              </a:rPr>
              <a:t> </a:t>
            </a:r>
            <a:endParaRPr lang="de-DE"/>
          </a:p>
          <a:p>
            <a:endParaRPr lang="de-DE"/>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9</a:t>
            </a:fld>
            <a:endParaRPr lang="en-GB" altLang="de-DE"/>
          </a:p>
        </p:txBody>
      </p:sp>
    </p:spTree>
    <p:extLst>
      <p:ext uri="{BB962C8B-B14F-4D97-AF65-F5344CB8AC3E}">
        <p14:creationId xmlns:p14="http://schemas.microsoft.com/office/powerpoint/2010/main" val="287546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a:latin typeface="Verdana"/>
                <a:ea typeface="Verdana"/>
                <a:cs typeface="Arial"/>
              </a:rPr>
              <a:t>Conclusion:</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a:latin typeface="Verdana"/>
                <a:ea typeface="Verdana"/>
                <a:cs typeface="Arial"/>
              </a:rPr>
              <a:t>The flow of data is by nature almost frictionless, regardless of national borders. Once the internet connects us, data moves freely unless governments impose restrictions.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a:latin typeface="Verdana"/>
              <a:ea typeface="Verdana"/>
              <a:cs typeface="Arial"/>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a:t>But we need to be aware; Data exchange needs to be possible in a globalized economy. Todays fragmentation of protection laws make such integrations complex and costly.</a:t>
            </a:r>
            <a:endParaRPr lang="de-DE" sz="1200" b="0">
              <a:latin typeface="Verdana"/>
              <a:ea typeface="Verdana"/>
            </a:endParaRPr>
          </a:p>
          <a:p>
            <a:pPr marL="0" indent="0">
              <a:buFont typeface="Arial" panose="020B0604020202020204" pitchFamily="34" charset="0"/>
              <a:buNone/>
            </a:pPr>
            <a:endParaRPr lang="en-US" sz="1200" b="0"/>
          </a:p>
          <a:p>
            <a:pPr marL="0" indent="0">
              <a:buFont typeface="Arial" panose="020B0604020202020204" pitchFamily="34" charset="0"/>
              <a:buNone/>
            </a:pPr>
            <a:r>
              <a:rPr lang="en-US" sz="1200" b="0"/>
              <a:t>Data Protection is not a national task</a:t>
            </a:r>
          </a:p>
          <a:p>
            <a:br>
              <a:rPr lang="de-DE" sz="1200" b="0" i="0" u="none" strike="noStrike" kern="1200">
                <a:solidFill>
                  <a:schemeClr val="tx1"/>
                </a:solidFill>
                <a:effectLst/>
                <a:latin typeface="Arial" panose="020B0604020202020204" pitchFamily="34" charset="0"/>
                <a:ea typeface="+mn-ea"/>
                <a:cs typeface="+mn-cs"/>
              </a:rPr>
            </a:br>
            <a:r>
              <a:rPr lang="de-DE" i="0"/>
              <a:t>The </a:t>
            </a:r>
            <a:r>
              <a:rPr lang="de-DE" i="0" err="1"/>
              <a:t>internet</a:t>
            </a:r>
            <a:r>
              <a:rPr lang="de-DE" i="0"/>
              <a:t> </a:t>
            </a:r>
            <a:r>
              <a:rPr lang="de-DE" i="0" err="1"/>
              <a:t>has</a:t>
            </a:r>
            <a:r>
              <a:rPr lang="de-DE" i="0"/>
              <a:t> </a:t>
            </a:r>
            <a:r>
              <a:rPr lang="de-DE" i="0" err="1"/>
              <a:t>vigorously</a:t>
            </a:r>
            <a:r>
              <a:rPr lang="de-DE" i="0"/>
              <a:t> </a:t>
            </a:r>
            <a:r>
              <a:rPr lang="de-DE" i="0" err="1"/>
              <a:t>developed</a:t>
            </a:r>
            <a:r>
              <a:rPr lang="de-DE" i="0"/>
              <a:t> </a:t>
            </a:r>
            <a:r>
              <a:rPr lang="de-DE" i="0" err="1"/>
              <a:t>as</a:t>
            </a:r>
            <a:r>
              <a:rPr lang="de-DE" i="0"/>
              <a:t> a private, </a:t>
            </a:r>
            <a:r>
              <a:rPr lang="de-DE" i="0" err="1"/>
              <a:t>decentralized</a:t>
            </a:r>
            <a:r>
              <a:rPr lang="de-DE" i="0"/>
              <a:t> initiative, </a:t>
            </a:r>
            <a:r>
              <a:rPr lang="de-DE" i="0" err="1"/>
              <a:t>rather</a:t>
            </a:r>
            <a:r>
              <a:rPr lang="de-DE" i="0"/>
              <a:t> </a:t>
            </a:r>
            <a:r>
              <a:rPr lang="de-DE" i="0" err="1"/>
              <a:t>than</a:t>
            </a:r>
            <a:r>
              <a:rPr lang="de-DE" i="0"/>
              <a:t> </a:t>
            </a:r>
            <a:r>
              <a:rPr lang="de-DE" i="0" err="1"/>
              <a:t>following</a:t>
            </a:r>
            <a:r>
              <a:rPr lang="de-DE" i="0"/>
              <a:t> a top-down </a:t>
            </a:r>
            <a:r>
              <a:rPr lang="de-DE" i="0" err="1"/>
              <a:t>approach</a:t>
            </a:r>
            <a:r>
              <a:rPr lang="de-DE" i="0"/>
              <a:t> </a:t>
            </a:r>
            <a:r>
              <a:rPr lang="de-DE" i="0" err="1"/>
              <a:t>by</a:t>
            </a:r>
            <a:r>
              <a:rPr lang="de-DE" i="0"/>
              <a:t> </a:t>
            </a:r>
            <a:r>
              <a:rPr lang="de-DE" i="0" err="1"/>
              <a:t>governments</a:t>
            </a:r>
            <a:r>
              <a:rPr lang="de-DE" i="0"/>
              <a:t>.</a:t>
            </a:r>
          </a:p>
          <a:p>
            <a:endParaRPr lang="de-DE" i="0"/>
          </a:p>
          <a:p>
            <a:r>
              <a:rPr lang="de-DE" i="0"/>
              <a:t>Thus, in </a:t>
            </a:r>
            <a:r>
              <a:rPr lang="de-DE" i="0" err="1"/>
              <a:t>the</a:t>
            </a:r>
            <a:r>
              <a:rPr lang="de-DE" i="0"/>
              <a:t> </a:t>
            </a:r>
            <a:r>
              <a:rPr lang="de-DE" i="0" err="1"/>
              <a:t>coming</a:t>
            </a:r>
            <a:r>
              <a:rPr lang="de-DE" i="0"/>
              <a:t> </a:t>
            </a:r>
            <a:r>
              <a:rPr lang="de-DE" i="0" err="1"/>
              <a:t>domestic</a:t>
            </a:r>
            <a:r>
              <a:rPr lang="de-DE" i="0"/>
              <a:t> </a:t>
            </a:r>
            <a:r>
              <a:rPr lang="de-DE" i="0" err="1"/>
              <a:t>and</a:t>
            </a:r>
            <a:r>
              <a:rPr lang="de-DE" i="0"/>
              <a:t> international </a:t>
            </a:r>
            <a:r>
              <a:rPr lang="de-DE" i="0" err="1"/>
              <a:t>rule-making</a:t>
            </a:r>
            <a:r>
              <a:rPr lang="de-DE" i="0"/>
              <a:t> </a:t>
            </a:r>
            <a:r>
              <a:rPr lang="de-DE" i="0" err="1"/>
              <a:t>for</a:t>
            </a:r>
            <a:r>
              <a:rPr lang="de-DE" i="0"/>
              <a:t> </a:t>
            </a:r>
            <a:r>
              <a:rPr lang="de-DE" i="0" err="1"/>
              <a:t>the</a:t>
            </a:r>
            <a:r>
              <a:rPr lang="de-DE" i="0"/>
              <a:t> </a:t>
            </a:r>
            <a:r>
              <a:rPr lang="de-DE" i="0" err="1"/>
              <a:t>flow</a:t>
            </a:r>
            <a:r>
              <a:rPr lang="de-DE" i="0"/>
              <a:t> </a:t>
            </a:r>
            <a:r>
              <a:rPr lang="de-DE" i="0" err="1"/>
              <a:t>of</a:t>
            </a:r>
            <a:r>
              <a:rPr lang="de-DE" i="0"/>
              <a:t> </a:t>
            </a:r>
            <a:r>
              <a:rPr lang="de-DE" i="0" err="1"/>
              <a:t>data</a:t>
            </a:r>
            <a:r>
              <a:rPr lang="de-DE" i="0"/>
              <a:t> </a:t>
            </a:r>
            <a:r>
              <a:rPr lang="de-DE" i="0" err="1"/>
              <a:t>and</a:t>
            </a:r>
            <a:r>
              <a:rPr lang="de-DE" i="0"/>
              <a:t> </a:t>
            </a:r>
            <a:r>
              <a:rPr lang="de-DE" i="0" err="1"/>
              <a:t>data-related</a:t>
            </a:r>
            <a:r>
              <a:rPr lang="de-DE" i="0"/>
              <a:t> </a:t>
            </a:r>
            <a:r>
              <a:rPr lang="de-DE" i="0" err="1"/>
              <a:t>businesses</a:t>
            </a:r>
            <a:r>
              <a:rPr lang="de-DE" i="0"/>
              <a:t>, </a:t>
            </a:r>
            <a:r>
              <a:rPr lang="de-DE" i="0" err="1"/>
              <a:t>we</a:t>
            </a:r>
            <a:r>
              <a:rPr lang="de-DE" i="0"/>
              <a:t> </a:t>
            </a:r>
            <a:r>
              <a:rPr lang="de-DE" i="0" err="1"/>
              <a:t>need</a:t>
            </a:r>
            <a:r>
              <a:rPr lang="de-DE" i="0"/>
              <a:t> </a:t>
            </a:r>
            <a:r>
              <a:rPr lang="de-DE" i="0" err="1"/>
              <a:t>to</a:t>
            </a:r>
            <a:r>
              <a:rPr lang="de-DE" i="0"/>
              <a:t> </a:t>
            </a:r>
            <a:r>
              <a:rPr lang="de-DE" i="0" err="1"/>
              <a:t>apply</a:t>
            </a:r>
            <a:r>
              <a:rPr lang="de-DE" i="0"/>
              <a:t> a multi-</a:t>
            </a:r>
            <a:r>
              <a:rPr lang="de-DE" i="0" err="1"/>
              <a:t>stakeholder</a:t>
            </a:r>
            <a:r>
              <a:rPr lang="de-DE" i="0"/>
              <a:t> </a:t>
            </a:r>
            <a:r>
              <a:rPr lang="de-DE" i="0" err="1"/>
              <a:t>approach</a:t>
            </a:r>
            <a:r>
              <a:rPr lang="de-DE" i="0"/>
              <a:t> </a:t>
            </a:r>
            <a:r>
              <a:rPr lang="de-DE" i="0" err="1"/>
              <a:t>including</a:t>
            </a:r>
            <a:r>
              <a:rPr lang="de-DE" i="0"/>
              <a:t> private </a:t>
            </a:r>
            <a:r>
              <a:rPr lang="de-DE" i="0" err="1"/>
              <a:t>companies</a:t>
            </a:r>
            <a:r>
              <a:rPr lang="de-DE" i="0"/>
              <a:t>, </a:t>
            </a:r>
            <a:r>
              <a:rPr lang="de-DE" i="0" err="1"/>
              <a:t>academics</a:t>
            </a:r>
            <a:r>
              <a:rPr lang="de-DE" i="0"/>
              <a:t>, </a:t>
            </a:r>
            <a:r>
              <a:rPr lang="de-DE" i="0" err="1"/>
              <a:t>and</a:t>
            </a:r>
            <a:r>
              <a:rPr lang="de-DE" i="0"/>
              <a:t> </a:t>
            </a:r>
            <a:r>
              <a:rPr lang="de-DE" i="0" err="1"/>
              <a:t>civil</a:t>
            </a:r>
            <a:r>
              <a:rPr lang="de-DE" i="0"/>
              <a:t> </a:t>
            </a:r>
            <a:r>
              <a:rPr lang="de-DE" i="0" err="1"/>
              <a:t>society</a:t>
            </a:r>
            <a:r>
              <a:rPr lang="de-DE" i="0"/>
              <a:t>.</a:t>
            </a:r>
          </a:p>
          <a:p>
            <a:pPr marL="0" indent="0">
              <a:buFont typeface="Arial" panose="020B0604020202020204" pitchFamily="34" charset="0"/>
              <a:buNone/>
            </a:pPr>
            <a:endParaRPr lang="en-US" sz="1200" b="0"/>
          </a:p>
          <a:p>
            <a:pPr marL="0" indent="0">
              <a:buFont typeface="Arial" panose="020B0604020202020204" pitchFamily="34" charset="0"/>
              <a:buNone/>
            </a:pPr>
            <a:r>
              <a:rPr lang="en-US" sz="1200" b="1">
                <a:ea typeface="Times New Roman" panose="02020603050405020304" pitchFamily="18" charset="0"/>
                <a:cs typeface="Times New Roman" panose="02020603050405020304" pitchFamily="18" charset="0"/>
              </a:rPr>
              <a:t>Rather than pursuing multiple initiatives, it would be preferable for global and regional organizations to concentrate on one unifying initiative or a smaller number of initiatives that are compatible across countries</a:t>
            </a:r>
            <a:endParaRPr lang="en-US" sz="1200" b="1"/>
          </a:p>
          <a:p>
            <a:endParaRPr lang="en-GB"/>
          </a:p>
          <a:p>
            <a:br>
              <a:rPr lang="de-DE"/>
            </a:br>
            <a:endParaRPr lang="en-GB" b="1">
              <a:latin typeface="Arial"/>
              <a:cs typeface="Arial"/>
            </a:endParaRPr>
          </a:p>
          <a:p>
            <a:pPr defTabSz="1611996">
              <a:defRPr/>
            </a:pPr>
            <a:endParaRPr lang="en-GB" sz="2100">
              <a:cs typeface="Arial"/>
            </a:endParaRPr>
          </a:p>
          <a:p>
            <a:pPr defTabSz="1611996">
              <a:defRPr/>
            </a:pPr>
            <a:endParaRPr lang="en-GB" sz="2100" b="1">
              <a:latin typeface="Arial"/>
              <a:cs typeface="Arial"/>
            </a:endParaRPr>
          </a:p>
          <a:p>
            <a:endParaRPr lang="de-DE" sz="2100"/>
          </a:p>
        </p:txBody>
      </p:sp>
      <p:sp>
        <p:nvSpPr>
          <p:cNvPr id="4" name="Slide Number Placeholder 3"/>
          <p:cNvSpPr>
            <a:spLocks noGrp="1"/>
          </p:cNvSpPr>
          <p:nvPr>
            <p:ph type="sldNum" sz="quarter" idx="5"/>
          </p:nvPr>
        </p:nvSpPr>
        <p:spPr/>
        <p:txBody>
          <a:bodyPr/>
          <a:lstStyle/>
          <a:p>
            <a:fld id="{C73E5142-0628-4B72-B7AA-0B514D5F823B}" type="slidenum">
              <a:rPr lang="en-GB" altLang="de-DE" smtClean="0"/>
              <a:pPr/>
              <a:t>10</a:t>
            </a:fld>
            <a:endParaRPr lang="en-GB" altLang="de-DE"/>
          </a:p>
        </p:txBody>
      </p:sp>
    </p:spTree>
    <p:extLst>
      <p:ext uri="{BB962C8B-B14F-4D97-AF65-F5344CB8AC3E}">
        <p14:creationId xmlns:p14="http://schemas.microsoft.com/office/powerpoint/2010/main" val="1266990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C55514-A2A5-4F94-AC54-4B9B77E3BCFD}"/>
              </a:ext>
            </a:extLst>
          </p:cNvPr>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a:extLst>
              <a:ext uri="{FF2B5EF4-FFF2-40B4-BE49-F238E27FC236}">
                <a16:creationId xmlns:a16="http://schemas.microsoft.com/office/drawing/2014/main" id="{1583E31F-8E5B-4064-9CF5-C9914FA45A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a:extLst>
              <a:ext uri="{FF2B5EF4-FFF2-40B4-BE49-F238E27FC236}">
                <a16:creationId xmlns:a16="http://schemas.microsoft.com/office/drawing/2014/main" id="{DEE163B0-4EBF-4888-9BB8-A6EB44A50A48}"/>
              </a:ext>
            </a:extLst>
          </p:cNvPr>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altLang="de-DE" noProof="0"/>
              <a:t>Title</a:t>
            </a:r>
            <a:endParaRPr lang="en-GB" altLang="de-DE" noProof="0"/>
          </a:p>
        </p:txBody>
      </p:sp>
      <p:sp>
        <p:nvSpPr>
          <p:cNvPr id="3077" name="Rectangle 5">
            <a:extLst>
              <a:ext uri="{FF2B5EF4-FFF2-40B4-BE49-F238E27FC236}">
                <a16:creationId xmlns:a16="http://schemas.microsoft.com/office/drawing/2014/main" id="{3C0923F8-875A-4132-8749-238C7B52640C}"/>
              </a:ext>
            </a:extLst>
          </p:cNvPr>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altLang="de-DE" noProof="0"/>
              <a:t>Subtitle</a:t>
            </a:r>
            <a:endParaRPr lang="en-GB" altLang="de-DE" noProof="0"/>
          </a:p>
        </p:txBody>
      </p:sp>
      <p:sp>
        <p:nvSpPr>
          <p:cNvPr id="3078" name="Rectangle 6">
            <a:extLst>
              <a:ext uri="{FF2B5EF4-FFF2-40B4-BE49-F238E27FC236}">
                <a16:creationId xmlns:a16="http://schemas.microsoft.com/office/drawing/2014/main" id="{ED918BF4-6F9D-4150-AEBF-D5B53E4C7DA2}"/>
              </a:ext>
            </a:extLst>
          </p:cNvPr>
          <p:cNvSpPr>
            <a:spLocks noGrp="1" noChangeArrowheads="1"/>
          </p:cNvSpPr>
          <p:nvPr>
            <p:ph type="dt" sz="half" idx="2"/>
          </p:nvPr>
        </p:nvSpPr>
        <p:spPr/>
        <p:txBody>
          <a:bodyPr/>
          <a:lstStyle>
            <a:lvl1pPr>
              <a:defRPr sz="1200" b="1">
                <a:solidFill>
                  <a:schemeClr val="bg1"/>
                </a:solidFill>
                <a:latin typeface="+mn-lt"/>
              </a:defRPr>
            </a:lvl1pPr>
          </a:lstStyle>
          <a:p>
            <a:endParaRPr lang="en-GB" altLang="de-DE"/>
          </a:p>
        </p:txBody>
      </p:sp>
      <p:sp>
        <p:nvSpPr>
          <p:cNvPr id="3079" name="Rectangle 7">
            <a:extLst>
              <a:ext uri="{FF2B5EF4-FFF2-40B4-BE49-F238E27FC236}">
                <a16:creationId xmlns:a16="http://schemas.microsoft.com/office/drawing/2014/main" id="{1E81A32E-44B5-421F-9B21-E2ACAB281152}"/>
              </a:ext>
            </a:extLst>
          </p:cNvPr>
          <p:cNvSpPr>
            <a:spLocks noGrp="1" noChangeArrowheads="1"/>
          </p:cNvSpPr>
          <p:nvPr>
            <p:ph type="ftr" sz="quarter" idx="3"/>
          </p:nvPr>
        </p:nvSpPr>
        <p:spPr/>
        <p:txBody>
          <a:bodyPr/>
          <a:lstStyle>
            <a:lvl1pPr>
              <a:defRPr>
                <a:solidFill>
                  <a:schemeClr val="bg1"/>
                </a:solidFill>
                <a:latin typeface="+mn-lt"/>
              </a:defRPr>
            </a:lvl1pPr>
          </a:lstStyle>
          <a:p>
            <a:endParaRPr lang="en-GB" altLang="de-DE"/>
          </a:p>
        </p:txBody>
      </p:sp>
      <p:sp>
        <p:nvSpPr>
          <p:cNvPr id="3080" name="Rectangle 8">
            <a:extLst>
              <a:ext uri="{FF2B5EF4-FFF2-40B4-BE49-F238E27FC236}">
                <a16:creationId xmlns:a16="http://schemas.microsoft.com/office/drawing/2014/main" id="{D50B47DA-CD35-4F9A-A9E2-B17296ABC62A}"/>
              </a:ext>
            </a:extLst>
          </p:cNvPr>
          <p:cNvSpPr>
            <a:spLocks noGrp="1" noChangeArrowheads="1"/>
          </p:cNvSpPr>
          <p:nvPr>
            <p:ph type="sldNum" sz="quarter" idx="4"/>
          </p:nvPr>
        </p:nvSpPr>
        <p:spPr/>
        <p:txBody>
          <a:bodyPr/>
          <a:lstStyle>
            <a:lvl1pPr>
              <a:defRPr>
                <a:solidFill>
                  <a:schemeClr val="bg1"/>
                </a:solidFill>
                <a:latin typeface="+mn-lt"/>
              </a:defRPr>
            </a:lvl1pPr>
          </a:lstStyle>
          <a:p>
            <a:fld id="{C084B897-2EE1-4FE7-BA2B-3853FA0F8153}" type="slidenum">
              <a:rPr lang="en-GB" altLang="de-DE"/>
              <a:pPr/>
              <a:t>‹Nr.›</a:t>
            </a:fld>
            <a:endParaRPr lang="en-GB" altLang="de-DE"/>
          </a:p>
        </p:txBody>
      </p:sp>
      <p:sp>
        <p:nvSpPr>
          <p:cNvPr id="7" name="Rectangle 6">
            <a:extLst>
              <a:ext uri="{FF2B5EF4-FFF2-40B4-BE49-F238E27FC236}">
                <a16:creationId xmlns:a16="http://schemas.microsoft.com/office/drawing/2014/main" id="{B5E9E3ED-6418-46EB-B1B0-07BE776E88AC}"/>
              </a:ext>
            </a:extLst>
          </p:cNvPr>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C5CE-9359-42FC-B68E-37DA08D5EB74}"/>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3CFAE95C-AEB2-48E2-B643-1757ECFAB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65868AB8-0593-43D3-BE2A-A5E6EFCAB9D7}"/>
              </a:ext>
            </a:extLst>
          </p:cNvPr>
          <p:cNvSpPr>
            <a:spLocks noGrp="1"/>
          </p:cNvSpPr>
          <p:nvPr>
            <p:ph type="dt" sz="half" idx="10"/>
          </p:nvPr>
        </p:nvSpPr>
        <p:spPr/>
        <p:txBody>
          <a:bodyPr/>
          <a:lstStyle>
            <a:lvl1pPr>
              <a:defRPr/>
            </a:lvl1pPr>
          </a:lstStyle>
          <a:p>
            <a:endParaRPr lang="en-GB" altLang="de-DE"/>
          </a:p>
        </p:txBody>
      </p:sp>
      <p:sp>
        <p:nvSpPr>
          <p:cNvPr id="5" name="Footer Placeholder 4">
            <a:extLst>
              <a:ext uri="{FF2B5EF4-FFF2-40B4-BE49-F238E27FC236}">
                <a16:creationId xmlns:a16="http://schemas.microsoft.com/office/drawing/2014/main" id="{1986D55B-2A08-41F9-8D1F-2DDB7E129682}"/>
              </a:ext>
            </a:extLst>
          </p:cNvPr>
          <p:cNvSpPr>
            <a:spLocks noGrp="1"/>
          </p:cNvSpPr>
          <p:nvPr>
            <p:ph type="ftr" sz="quarter" idx="11"/>
          </p:nvPr>
        </p:nvSpPr>
        <p:spPr/>
        <p:txBody>
          <a:bodyPr/>
          <a:lstStyle>
            <a:lvl1pPr>
              <a:defRPr/>
            </a:lvl1pPr>
          </a:lstStyle>
          <a:p>
            <a:endParaRPr lang="en-GB" altLang="de-DE"/>
          </a:p>
        </p:txBody>
      </p:sp>
      <p:sp>
        <p:nvSpPr>
          <p:cNvPr id="6" name="Slide Number Placeholder 5">
            <a:extLst>
              <a:ext uri="{FF2B5EF4-FFF2-40B4-BE49-F238E27FC236}">
                <a16:creationId xmlns:a16="http://schemas.microsoft.com/office/drawing/2014/main" id="{EC7D18F7-E1B0-400A-9854-A95D3FE2F866}"/>
              </a:ext>
            </a:extLst>
          </p:cNvPr>
          <p:cNvSpPr>
            <a:spLocks noGrp="1"/>
          </p:cNvSpPr>
          <p:nvPr>
            <p:ph type="sldNum" sz="quarter" idx="12"/>
          </p:nvPr>
        </p:nvSpPr>
        <p:spPr/>
        <p:txBody>
          <a:bodyPr/>
          <a:lstStyle>
            <a:lvl1pPr>
              <a:defRPr/>
            </a:lvl1pPr>
          </a:lstStyle>
          <a:p>
            <a:fld id="{8393734C-E00B-4836-AF7B-AC2A5DC2F8B6}" type="slidenum">
              <a:rPr lang="en-GB" altLang="de-DE"/>
              <a:pPr/>
              <a:t>‹Nr.›</a:t>
            </a:fld>
            <a:endParaRPr lang="en-GB" altLang="de-DE"/>
          </a:p>
        </p:txBody>
      </p:sp>
    </p:spTree>
    <p:extLst>
      <p:ext uri="{BB962C8B-B14F-4D97-AF65-F5344CB8AC3E}">
        <p14:creationId xmlns:p14="http://schemas.microsoft.com/office/powerpoint/2010/main" val="251431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22E8E-DA4D-48A3-BB8E-CE78D7A7F2CF}"/>
              </a:ext>
            </a:extLst>
          </p:cNvPr>
          <p:cNvSpPr>
            <a:spLocks noGrp="1"/>
          </p:cNvSpPr>
          <p:nvPr>
            <p:ph type="title" orient="vert"/>
          </p:nvPr>
        </p:nvSpPr>
        <p:spPr>
          <a:xfrm>
            <a:off x="6615113" y="1339850"/>
            <a:ext cx="2071687" cy="46815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EAA99EA-A32A-4327-B024-BDEEFF2677B6}"/>
              </a:ext>
            </a:extLst>
          </p:cNvPr>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69A539CB-3995-4963-8FCB-EDDD84B1EAD2}"/>
              </a:ext>
            </a:extLst>
          </p:cNvPr>
          <p:cNvSpPr>
            <a:spLocks noGrp="1"/>
          </p:cNvSpPr>
          <p:nvPr>
            <p:ph type="dt" sz="half" idx="10"/>
          </p:nvPr>
        </p:nvSpPr>
        <p:spPr/>
        <p:txBody>
          <a:bodyPr/>
          <a:lstStyle>
            <a:lvl1pPr>
              <a:defRPr/>
            </a:lvl1pPr>
          </a:lstStyle>
          <a:p>
            <a:endParaRPr lang="en-GB" altLang="de-DE"/>
          </a:p>
        </p:txBody>
      </p:sp>
      <p:sp>
        <p:nvSpPr>
          <p:cNvPr id="5" name="Footer Placeholder 4">
            <a:extLst>
              <a:ext uri="{FF2B5EF4-FFF2-40B4-BE49-F238E27FC236}">
                <a16:creationId xmlns:a16="http://schemas.microsoft.com/office/drawing/2014/main" id="{71FAD5ED-AC53-44B4-AEC2-53ED4E0BBBE3}"/>
              </a:ext>
            </a:extLst>
          </p:cNvPr>
          <p:cNvSpPr>
            <a:spLocks noGrp="1"/>
          </p:cNvSpPr>
          <p:nvPr>
            <p:ph type="ftr" sz="quarter" idx="11"/>
          </p:nvPr>
        </p:nvSpPr>
        <p:spPr/>
        <p:txBody>
          <a:bodyPr/>
          <a:lstStyle>
            <a:lvl1pPr>
              <a:defRPr/>
            </a:lvl1pPr>
          </a:lstStyle>
          <a:p>
            <a:endParaRPr lang="en-GB" altLang="de-DE"/>
          </a:p>
        </p:txBody>
      </p:sp>
      <p:sp>
        <p:nvSpPr>
          <p:cNvPr id="6" name="Slide Number Placeholder 5">
            <a:extLst>
              <a:ext uri="{FF2B5EF4-FFF2-40B4-BE49-F238E27FC236}">
                <a16:creationId xmlns:a16="http://schemas.microsoft.com/office/drawing/2014/main" id="{89308C26-EFEC-403F-AA26-6A80F0ABBAD2}"/>
              </a:ext>
            </a:extLst>
          </p:cNvPr>
          <p:cNvSpPr>
            <a:spLocks noGrp="1"/>
          </p:cNvSpPr>
          <p:nvPr>
            <p:ph type="sldNum" sz="quarter" idx="12"/>
          </p:nvPr>
        </p:nvSpPr>
        <p:spPr/>
        <p:txBody>
          <a:bodyPr/>
          <a:lstStyle>
            <a:lvl1pPr>
              <a:defRPr/>
            </a:lvl1pPr>
          </a:lstStyle>
          <a:p>
            <a:fld id="{0D42A5E9-BE54-43DE-AAD9-FB9F21D1930E}" type="slidenum">
              <a:rPr lang="en-GB" altLang="de-DE"/>
              <a:pPr/>
              <a:t>‹Nr.›</a:t>
            </a:fld>
            <a:endParaRPr lang="en-GB" altLang="de-DE"/>
          </a:p>
        </p:txBody>
      </p:sp>
    </p:spTree>
    <p:extLst>
      <p:ext uri="{BB962C8B-B14F-4D97-AF65-F5344CB8AC3E}">
        <p14:creationId xmlns:p14="http://schemas.microsoft.com/office/powerpoint/2010/main" val="17032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DDD7-E8AE-42EE-A7F4-F6F814AC0AA7}"/>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583FBD55-738A-4D0B-AC76-9B47ABC9963B}"/>
              </a:ext>
            </a:extLst>
          </p:cNvPr>
          <p:cNvSpPr>
            <a:spLocks noGrp="1"/>
          </p:cNvSpPr>
          <p:nvPr>
            <p:ph idx="1"/>
          </p:nvPr>
        </p:nvSpPr>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A535F1A-C23B-40BF-8090-2036D89E2EF0}"/>
              </a:ext>
            </a:extLst>
          </p:cNvPr>
          <p:cNvSpPr>
            <a:spLocks noGrp="1"/>
          </p:cNvSpPr>
          <p:nvPr>
            <p:ph type="dt" sz="half" idx="10"/>
          </p:nvPr>
        </p:nvSpPr>
        <p:spPr/>
        <p:txBody>
          <a:bodyPr/>
          <a:lstStyle>
            <a:lvl1pPr>
              <a:defRPr/>
            </a:lvl1pPr>
          </a:lstStyle>
          <a:p>
            <a:endParaRPr lang="en-GB" altLang="de-DE"/>
          </a:p>
        </p:txBody>
      </p:sp>
      <p:sp>
        <p:nvSpPr>
          <p:cNvPr id="5" name="Footer Placeholder 4">
            <a:extLst>
              <a:ext uri="{FF2B5EF4-FFF2-40B4-BE49-F238E27FC236}">
                <a16:creationId xmlns:a16="http://schemas.microsoft.com/office/drawing/2014/main" id="{844A968C-53F4-4C58-B303-3548923C85C3}"/>
              </a:ext>
            </a:extLst>
          </p:cNvPr>
          <p:cNvSpPr>
            <a:spLocks noGrp="1"/>
          </p:cNvSpPr>
          <p:nvPr>
            <p:ph type="ftr" sz="quarter" idx="11"/>
          </p:nvPr>
        </p:nvSpPr>
        <p:spPr/>
        <p:txBody>
          <a:bodyPr/>
          <a:lstStyle>
            <a:lvl1pPr>
              <a:defRPr/>
            </a:lvl1pPr>
          </a:lstStyle>
          <a:p>
            <a:endParaRPr lang="en-GB" altLang="de-DE"/>
          </a:p>
        </p:txBody>
      </p:sp>
      <p:sp>
        <p:nvSpPr>
          <p:cNvPr id="6" name="Slide Number Placeholder 5">
            <a:extLst>
              <a:ext uri="{FF2B5EF4-FFF2-40B4-BE49-F238E27FC236}">
                <a16:creationId xmlns:a16="http://schemas.microsoft.com/office/drawing/2014/main" id="{A5DD86C4-1101-4167-A473-C789496D911D}"/>
              </a:ext>
            </a:extLst>
          </p:cNvPr>
          <p:cNvSpPr>
            <a:spLocks noGrp="1"/>
          </p:cNvSpPr>
          <p:nvPr>
            <p:ph type="sldNum" sz="quarter" idx="12"/>
          </p:nvPr>
        </p:nvSpPr>
        <p:spPr/>
        <p:txBody>
          <a:bodyPr/>
          <a:lstStyle>
            <a:lvl1pPr>
              <a:defRPr/>
            </a:lvl1pPr>
          </a:lstStyle>
          <a:p>
            <a:fld id="{95538D66-4D80-449D-9AE2-B2F2899C329A}" type="slidenum">
              <a:rPr lang="en-GB" altLang="de-DE"/>
              <a:pPr/>
              <a:t>‹Nr.›</a:t>
            </a:fld>
            <a:endParaRPr lang="en-GB" altLang="de-DE"/>
          </a:p>
        </p:txBody>
      </p:sp>
    </p:spTree>
    <p:extLst>
      <p:ext uri="{BB962C8B-B14F-4D97-AF65-F5344CB8AC3E}">
        <p14:creationId xmlns:p14="http://schemas.microsoft.com/office/powerpoint/2010/main" val="257458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5E7A-B491-4062-9B31-2A8BE9B79D6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D03A340-1002-48A0-B1EA-1E68D5DC5C7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7408253-CEC9-4F72-9759-E29EFAF5D9E0}"/>
              </a:ext>
            </a:extLst>
          </p:cNvPr>
          <p:cNvSpPr>
            <a:spLocks noGrp="1"/>
          </p:cNvSpPr>
          <p:nvPr>
            <p:ph type="dt" sz="half" idx="10"/>
          </p:nvPr>
        </p:nvSpPr>
        <p:spPr/>
        <p:txBody>
          <a:bodyPr/>
          <a:lstStyle>
            <a:lvl1pPr>
              <a:defRPr/>
            </a:lvl1pPr>
          </a:lstStyle>
          <a:p>
            <a:endParaRPr lang="en-GB" altLang="de-DE"/>
          </a:p>
        </p:txBody>
      </p:sp>
      <p:sp>
        <p:nvSpPr>
          <p:cNvPr id="5" name="Footer Placeholder 4">
            <a:extLst>
              <a:ext uri="{FF2B5EF4-FFF2-40B4-BE49-F238E27FC236}">
                <a16:creationId xmlns:a16="http://schemas.microsoft.com/office/drawing/2014/main" id="{D830FD58-78DD-4BA1-8F4A-E91A18D32BE5}"/>
              </a:ext>
            </a:extLst>
          </p:cNvPr>
          <p:cNvSpPr>
            <a:spLocks noGrp="1"/>
          </p:cNvSpPr>
          <p:nvPr>
            <p:ph type="ftr" sz="quarter" idx="11"/>
          </p:nvPr>
        </p:nvSpPr>
        <p:spPr/>
        <p:txBody>
          <a:bodyPr/>
          <a:lstStyle>
            <a:lvl1pPr>
              <a:defRPr/>
            </a:lvl1pPr>
          </a:lstStyle>
          <a:p>
            <a:endParaRPr lang="en-GB" altLang="de-DE"/>
          </a:p>
        </p:txBody>
      </p:sp>
      <p:sp>
        <p:nvSpPr>
          <p:cNvPr id="6" name="Slide Number Placeholder 5">
            <a:extLst>
              <a:ext uri="{FF2B5EF4-FFF2-40B4-BE49-F238E27FC236}">
                <a16:creationId xmlns:a16="http://schemas.microsoft.com/office/drawing/2014/main" id="{9B21919C-48CD-4A0B-A83B-C4DBE82DA255}"/>
              </a:ext>
            </a:extLst>
          </p:cNvPr>
          <p:cNvSpPr>
            <a:spLocks noGrp="1"/>
          </p:cNvSpPr>
          <p:nvPr>
            <p:ph type="sldNum" sz="quarter" idx="12"/>
          </p:nvPr>
        </p:nvSpPr>
        <p:spPr/>
        <p:txBody>
          <a:bodyPr/>
          <a:lstStyle>
            <a:lvl1pPr>
              <a:defRPr/>
            </a:lvl1pPr>
          </a:lstStyle>
          <a:p>
            <a:fld id="{F0C58CE3-5AFC-432B-83D3-937242B3313E}" type="slidenum">
              <a:rPr lang="en-GB" altLang="de-DE"/>
              <a:pPr/>
              <a:t>‹Nr.›</a:t>
            </a:fld>
            <a:endParaRPr lang="en-GB" altLang="de-DE"/>
          </a:p>
        </p:txBody>
      </p:sp>
    </p:spTree>
    <p:extLst>
      <p:ext uri="{BB962C8B-B14F-4D97-AF65-F5344CB8AC3E}">
        <p14:creationId xmlns:p14="http://schemas.microsoft.com/office/powerpoint/2010/main" val="224526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6F69-D2D7-4C73-890C-65D11EE9777E}"/>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0EF1A47F-BCCE-4C13-9465-32188E9A06B5}"/>
              </a:ext>
            </a:extLst>
          </p:cNvPr>
          <p:cNvSpPr>
            <a:spLocks noGrp="1"/>
          </p:cNvSpPr>
          <p:nvPr>
            <p:ph sz="half" idx="1"/>
          </p:nvPr>
        </p:nvSpPr>
        <p:spPr>
          <a:xfrm>
            <a:off x="457200" y="2492375"/>
            <a:ext cx="40386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D08CBFED-1D18-4C0E-B96E-54696B9FBC95}"/>
              </a:ext>
            </a:extLst>
          </p:cNvPr>
          <p:cNvSpPr>
            <a:spLocks noGrp="1"/>
          </p:cNvSpPr>
          <p:nvPr>
            <p:ph sz="half" idx="2"/>
          </p:nvPr>
        </p:nvSpPr>
        <p:spPr>
          <a:xfrm>
            <a:off x="4648200" y="2492375"/>
            <a:ext cx="40386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D4B5AB01-AF5E-4CA9-97CE-E38CBFED43E9}"/>
              </a:ext>
            </a:extLst>
          </p:cNvPr>
          <p:cNvSpPr>
            <a:spLocks noGrp="1"/>
          </p:cNvSpPr>
          <p:nvPr>
            <p:ph type="dt" sz="half" idx="10"/>
          </p:nvPr>
        </p:nvSpPr>
        <p:spPr/>
        <p:txBody>
          <a:bodyPr/>
          <a:lstStyle>
            <a:lvl1pPr>
              <a:defRPr/>
            </a:lvl1pPr>
          </a:lstStyle>
          <a:p>
            <a:endParaRPr lang="en-GB" altLang="de-DE"/>
          </a:p>
        </p:txBody>
      </p:sp>
      <p:sp>
        <p:nvSpPr>
          <p:cNvPr id="6" name="Footer Placeholder 5">
            <a:extLst>
              <a:ext uri="{FF2B5EF4-FFF2-40B4-BE49-F238E27FC236}">
                <a16:creationId xmlns:a16="http://schemas.microsoft.com/office/drawing/2014/main" id="{F53F97F0-951D-4492-B039-9B98E25D3D7C}"/>
              </a:ext>
            </a:extLst>
          </p:cNvPr>
          <p:cNvSpPr>
            <a:spLocks noGrp="1"/>
          </p:cNvSpPr>
          <p:nvPr>
            <p:ph type="ftr" sz="quarter" idx="11"/>
          </p:nvPr>
        </p:nvSpPr>
        <p:spPr/>
        <p:txBody>
          <a:bodyPr/>
          <a:lstStyle>
            <a:lvl1pPr>
              <a:defRPr/>
            </a:lvl1pPr>
          </a:lstStyle>
          <a:p>
            <a:endParaRPr lang="en-GB" altLang="de-DE"/>
          </a:p>
        </p:txBody>
      </p:sp>
      <p:sp>
        <p:nvSpPr>
          <p:cNvPr id="7" name="Slide Number Placeholder 6">
            <a:extLst>
              <a:ext uri="{FF2B5EF4-FFF2-40B4-BE49-F238E27FC236}">
                <a16:creationId xmlns:a16="http://schemas.microsoft.com/office/drawing/2014/main" id="{99F7A6C1-7C91-4704-A1BF-4A93FF3022E7}"/>
              </a:ext>
            </a:extLst>
          </p:cNvPr>
          <p:cNvSpPr>
            <a:spLocks noGrp="1"/>
          </p:cNvSpPr>
          <p:nvPr>
            <p:ph type="sldNum" sz="quarter" idx="12"/>
          </p:nvPr>
        </p:nvSpPr>
        <p:spPr/>
        <p:txBody>
          <a:bodyPr/>
          <a:lstStyle>
            <a:lvl1pPr>
              <a:defRPr/>
            </a:lvl1pPr>
          </a:lstStyle>
          <a:p>
            <a:fld id="{C9DEFC9A-432F-4319-AA17-F041AFAE899A}" type="slidenum">
              <a:rPr lang="en-GB" altLang="de-DE"/>
              <a:pPr/>
              <a:t>‹Nr.›</a:t>
            </a:fld>
            <a:endParaRPr lang="en-GB" altLang="de-DE"/>
          </a:p>
        </p:txBody>
      </p:sp>
    </p:spTree>
    <p:extLst>
      <p:ext uri="{BB962C8B-B14F-4D97-AF65-F5344CB8AC3E}">
        <p14:creationId xmlns:p14="http://schemas.microsoft.com/office/powerpoint/2010/main" val="391662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4898-0728-4455-8BD2-53F2775465F6}"/>
              </a:ext>
            </a:extLst>
          </p:cNvPr>
          <p:cNvSpPr>
            <a:spLocks noGrp="1"/>
          </p:cNvSpPr>
          <p:nvPr>
            <p:ph type="title"/>
          </p:nvPr>
        </p:nvSpPr>
        <p:spPr>
          <a:xfrm>
            <a:off x="630238" y="365125"/>
            <a:ext cx="78867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6DA1F6DB-0773-47FE-B218-470EB51C3A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A923A-A68D-4DE4-BC6E-AF08192283F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F8A8259-23B0-4353-B89D-1E656503203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547A3-8A18-4C9C-8993-5869A5AEAA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DD3F0B0F-8870-44FA-9488-F7788CA3B5A0}"/>
              </a:ext>
            </a:extLst>
          </p:cNvPr>
          <p:cNvSpPr>
            <a:spLocks noGrp="1"/>
          </p:cNvSpPr>
          <p:nvPr>
            <p:ph type="dt" sz="half" idx="10"/>
          </p:nvPr>
        </p:nvSpPr>
        <p:spPr/>
        <p:txBody>
          <a:bodyPr/>
          <a:lstStyle>
            <a:lvl1pPr>
              <a:defRPr/>
            </a:lvl1pPr>
          </a:lstStyle>
          <a:p>
            <a:endParaRPr lang="en-GB" altLang="de-DE"/>
          </a:p>
        </p:txBody>
      </p:sp>
      <p:sp>
        <p:nvSpPr>
          <p:cNvPr id="8" name="Footer Placeholder 7">
            <a:extLst>
              <a:ext uri="{FF2B5EF4-FFF2-40B4-BE49-F238E27FC236}">
                <a16:creationId xmlns:a16="http://schemas.microsoft.com/office/drawing/2014/main" id="{78FB92CD-F3DA-4F56-9690-7CEDCD63894C}"/>
              </a:ext>
            </a:extLst>
          </p:cNvPr>
          <p:cNvSpPr>
            <a:spLocks noGrp="1"/>
          </p:cNvSpPr>
          <p:nvPr>
            <p:ph type="ftr" sz="quarter" idx="11"/>
          </p:nvPr>
        </p:nvSpPr>
        <p:spPr/>
        <p:txBody>
          <a:bodyPr/>
          <a:lstStyle>
            <a:lvl1pPr>
              <a:defRPr/>
            </a:lvl1pPr>
          </a:lstStyle>
          <a:p>
            <a:endParaRPr lang="en-GB" altLang="de-DE"/>
          </a:p>
        </p:txBody>
      </p:sp>
      <p:sp>
        <p:nvSpPr>
          <p:cNvPr id="9" name="Slide Number Placeholder 8">
            <a:extLst>
              <a:ext uri="{FF2B5EF4-FFF2-40B4-BE49-F238E27FC236}">
                <a16:creationId xmlns:a16="http://schemas.microsoft.com/office/drawing/2014/main" id="{18F835E0-0118-466A-A722-07FAD4EABA77}"/>
              </a:ext>
            </a:extLst>
          </p:cNvPr>
          <p:cNvSpPr>
            <a:spLocks noGrp="1"/>
          </p:cNvSpPr>
          <p:nvPr>
            <p:ph type="sldNum" sz="quarter" idx="12"/>
          </p:nvPr>
        </p:nvSpPr>
        <p:spPr/>
        <p:txBody>
          <a:bodyPr/>
          <a:lstStyle>
            <a:lvl1pPr>
              <a:defRPr/>
            </a:lvl1pPr>
          </a:lstStyle>
          <a:p>
            <a:fld id="{3003BA0A-D366-4A4C-8FD4-580328E3E3E0}" type="slidenum">
              <a:rPr lang="en-GB" altLang="de-DE"/>
              <a:pPr/>
              <a:t>‹Nr.›</a:t>
            </a:fld>
            <a:endParaRPr lang="en-GB" altLang="de-DE"/>
          </a:p>
        </p:txBody>
      </p:sp>
    </p:spTree>
    <p:extLst>
      <p:ext uri="{BB962C8B-B14F-4D97-AF65-F5344CB8AC3E}">
        <p14:creationId xmlns:p14="http://schemas.microsoft.com/office/powerpoint/2010/main" val="389631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1D71-C8DE-47D8-BC88-74201A0D9A96}"/>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7FB44C13-6A97-49CC-A2EA-46BADC1781D1}"/>
              </a:ext>
            </a:extLst>
          </p:cNvPr>
          <p:cNvSpPr>
            <a:spLocks noGrp="1"/>
          </p:cNvSpPr>
          <p:nvPr>
            <p:ph type="dt" sz="half" idx="10"/>
          </p:nvPr>
        </p:nvSpPr>
        <p:spPr/>
        <p:txBody>
          <a:bodyPr/>
          <a:lstStyle>
            <a:lvl1pPr>
              <a:defRPr/>
            </a:lvl1pPr>
          </a:lstStyle>
          <a:p>
            <a:endParaRPr lang="en-GB" altLang="de-DE"/>
          </a:p>
        </p:txBody>
      </p:sp>
      <p:sp>
        <p:nvSpPr>
          <p:cNvPr id="4" name="Footer Placeholder 3">
            <a:extLst>
              <a:ext uri="{FF2B5EF4-FFF2-40B4-BE49-F238E27FC236}">
                <a16:creationId xmlns:a16="http://schemas.microsoft.com/office/drawing/2014/main" id="{2D81282A-B718-4049-9A6C-AD445DB22E5F}"/>
              </a:ext>
            </a:extLst>
          </p:cNvPr>
          <p:cNvSpPr>
            <a:spLocks noGrp="1"/>
          </p:cNvSpPr>
          <p:nvPr>
            <p:ph type="ftr" sz="quarter" idx="11"/>
          </p:nvPr>
        </p:nvSpPr>
        <p:spPr/>
        <p:txBody>
          <a:bodyPr/>
          <a:lstStyle>
            <a:lvl1pPr>
              <a:defRPr/>
            </a:lvl1pPr>
          </a:lstStyle>
          <a:p>
            <a:endParaRPr lang="en-GB" altLang="de-DE"/>
          </a:p>
        </p:txBody>
      </p:sp>
      <p:sp>
        <p:nvSpPr>
          <p:cNvPr id="5" name="Slide Number Placeholder 4">
            <a:extLst>
              <a:ext uri="{FF2B5EF4-FFF2-40B4-BE49-F238E27FC236}">
                <a16:creationId xmlns:a16="http://schemas.microsoft.com/office/drawing/2014/main" id="{D844C249-E923-4CD2-9CB8-112DC8400C9A}"/>
              </a:ext>
            </a:extLst>
          </p:cNvPr>
          <p:cNvSpPr>
            <a:spLocks noGrp="1"/>
          </p:cNvSpPr>
          <p:nvPr>
            <p:ph type="sldNum" sz="quarter" idx="12"/>
          </p:nvPr>
        </p:nvSpPr>
        <p:spPr/>
        <p:txBody>
          <a:bodyPr/>
          <a:lstStyle>
            <a:lvl1pPr>
              <a:defRPr/>
            </a:lvl1pPr>
          </a:lstStyle>
          <a:p>
            <a:fld id="{DF74376C-1FFA-4B06-BC44-A140360117FE}" type="slidenum">
              <a:rPr lang="en-GB" altLang="de-DE"/>
              <a:pPr/>
              <a:t>‹Nr.›</a:t>
            </a:fld>
            <a:endParaRPr lang="en-GB" altLang="de-DE"/>
          </a:p>
        </p:txBody>
      </p:sp>
    </p:spTree>
    <p:extLst>
      <p:ext uri="{BB962C8B-B14F-4D97-AF65-F5344CB8AC3E}">
        <p14:creationId xmlns:p14="http://schemas.microsoft.com/office/powerpoint/2010/main" val="5373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1DD3A-040B-4E4D-BE43-6CD9E8FC148E}"/>
              </a:ext>
            </a:extLst>
          </p:cNvPr>
          <p:cNvSpPr>
            <a:spLocks noGrp="1"/>
          </p:cNvSpPr>
          <p:nvPr>
            <p:ph type="dt" sz="half" idx="10"/>
          </p:nvPr>
        </p:nvSpPr>
        <p:spPr/>
        <p:txBody>
          <a:bodyPr/>
          <a:lstStyle>
            <a:lvl1pPr>
              <a:defRPr/>
            </a:lvl1pPr>
          </a:lstStyle>
          <a:p>
            <a:endParaRPr lang="en-GB" altLang="de-DE"/>
          </a:p>
        </p:txBody>
      </p:sp>
      <p:sp>
        <p:nvSpPr>
          <p:cNvPr id="3" name="Footer Placeholder 2">
            <a:extLst>
              <a:ext uri="{FF2B5EF4-FFF2-40B4-BE49-F238E27FC236}">
                <a16:creationId xmlns:a16="http://schemas.microsoft.com/office/drawing/2014/main" id="{05A23D65-4716-4716-B639-91BCA2C6463E}"/>
              </a:ext>
            </a:extLst>
          </p:cNvPr>
          <p:cNvSpPr>
            <a:spLocks noGrp="1"/>
          </p:cNvSpPr>
          <p:nvPr>
            <p:ph type="ftr" sz="quarter" idx="11"/>
          </p:nvPr>
        </p:nvSpPr>
        <p:spPr/>
        <p:txBody>
          <a:bodyPr/>
          <a:lstStyle>
            <a:lvl1pPr>
              <a:defRPr/>
            </a:lvl1pPr>
          </a:lstStyle>
          <a:p>
            <a:endParaRPr lang="en-GB" altLang="de-DE"/>
          </a:p>
        </p:txBody>
      </p:sp>
      <p:sp>
        <p:nvSpPr>
          <p:cNvPr id="4" name="Slide Number Placeholder 3">
            <a:extLst>
              <a:ext uri="{FF2B5EF4-FFF2-40B4-BE49-F238E27FC236}">
                <a16:creationId xmlns:a16="http://schemas.microsoft.com/office/drawing/2014/main" id="{858B990F-819D-406E-B6DA-3663AFAD68E4}"/>
              </a:ext>
            </a:extLst>
          </p:cNvPr>
          <p:cNvSpPr>
            <a:spLocks noGrp="1"/>
          </p:cNvSpPr>
          <p:nvPr>
            <p:ph type="sldNum" sz="quarter" idx="12"/>
          </p:nvPr>
        </p:nvSpPr>
        <p:spPr/>
        <p:txBody>
          <a:bodyPr/>
          <a:lstStyle>
            <a:lvl1pPr>
              <a:defRPr/>
            </a:lvl1pPr>
          </a:lstStyle>
          <a:p>
            <a:fld id="{0800358B-284E-4E68-B6A7-4FA999A4A438}" type="slidenum">
              <a:rPr lang="en-GB" altLang="de-DE"/>
              <a:pPr/>
              <a:t>‹Nr.›</a:t>
            </a:fld>
            <a:endParaRPr lang="en-GB" altLang="de-DE"/>
          </a:p>
        </p:txBody>
      </p:sp>
    </p:spTree>
    <p:extLst>
      <p:ext uri="{BB962C8B-B14F-4D97-AF65-F5344CB8AC3E}">
        <p14:creationId xmlns:p14="http://schemas.microsoft.com/office/powerpoint/2010/main" val="15220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10E7-EB7F-45AB-9AB4-647728FDD0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1034CB3F-8B8B-4144-9AA3-7633D8DDB5B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9C981C8E-C8BB-4FBB-8F04-1FBEC9CF6A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82B4B-9FAD-4BCB-8043-D1CE89C41815}"/>
              </a:ext>
            </a:extLst>
          </p:cNvPr>
          <p:cNvSpPr>
            <a:spLocks noGrp="1"/>
          </p:cNvSpPr>
          <p:nvPr>
            <p:ph type="dt" sz="half" idx="10"/>
          </p:nvPr>
        </p:nvSpPr>
        <p:spPr/>
        <p:txBody>
          <a:bodyPr/>
          <a:lstStyle>
            <a:lvl1pPr>
              <a:defRPr/>
            </a:lvl1pPr>
          </a:lstStyle>
          <a:p>
            <a:endParaRPr lang="en-GB" altLang="de-DE"/>
          </a:p>
        </p:txBody>
      </p:sp>
      <p:sp>
        <p:nvSpPr>
          <p:cNvPr id="6" name="Footer Placeholder 5">
            <a:extLst>
              <a:ext uri="{FF2B5EF4-FFF2-40B4-BE49-F238E27FC236}">
                <a16:creationId xmlns:a16="http://schemas.microsoft.com/office/drawing/2014/main" id="{EB8FB3B3-DC1E-4848-B9F1-65937B41824F}"/>
              </a:ext>
            </a:extLst>
          </p:cNvPr>
          <p:cNvSpPr>
            <a:spLocks noGrp="1"/>
          </p:cNvSpPr>
          <p:nvPr>
            <p:ph type="ftr" sz="quarter" idx="11"/>
          </p:nvPr>
        </p:nvSpPr>
        <p:spPr/>
        <p:txBody>
          <a:bodyPr/>
          <a:lstStyle>
            <a:lvl1pPr>
              <a:defRPr/>
            </a:lvl1pPr>
          </a:lstStyle>
          <a:p>
            <a:endParaRPr lang="en-GB" altLang="de-DE"/>
          </a:p>
        </p:txBody>
      </p:sp>
      <p:sp>
        <p:nvSpPr>
          <p:cNvPr id="7" name="Slide Number Placeholder 6">
            <a:extLst>
              <a:ext uri="{FF2B5EF4-FFF2-40B4-BE49-F238E27FC236}">
                <a16:creationId xmlns:a16="http://schemas.microsoft.com/office/drawing/2014/main" id="{530DB81A-D3D3-4429-A067-6C9E3A4E959D}"/>
              </a:ext>
            </a:extLst>
          </p:cNvPr>
          <p:cNvSpPr>
            <a:spLocks noGrp="1"/>
          </p:cNvSpPr>
          <p:nvPr>
            <p:ph type="sldNum" sz="quarter" idx="12"/>
          </p:nvPr>
        </p:nvSpPr>
        <p:spPr/>
        <p:txBody>
          <a:bodyPr/>
          <a:lstStyle>
            <a:lvl1pPr>
              <a:defRPr/>
            </a:lvl1pPr>
          </a:lstStyle>
          <a:p>
            <a:fld id="{54D476D9-66B2-4086-8B9E-BF54B16DAD45}" type="slidenum">
              <a:rPr lang="en-GB" altLang="de-DE"/>
              <a:pPr/>
              <a:t>‹Nr.›</a:t>
            </a:fld>
            <a:endParaRPr lang="en-GB" altLang="de-DE"/>
          </a:p>
        </p:txBody>
      </p:sp>
    </p:spTree>
    <p:extLst>
      <p:ext uri="{BB962C8B-B14F-4D97-AF65-F5344CB8AC3E}">
        <p14:creationId xmlns:p14="http://schemas.microsoft.com/office/powerpoint/2010/main" val="396459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80C8-4698-4FAC-A8C4-AFD5CE5545A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85003105-2608-48AA-8C8B-848ABFFBCA3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32CF1564-D05C-4A55-9288-58AECDFDC7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54602-AD1C-4D2F-B596-344791948FCF}"/>
              </a:ext>
            </a:extLst>
          </p:cNvPr>
          <p:cNvSpPr>
            <a:spLocks noGrp="1"/>
          </p:cNvSpPr>
          <p:nvPr>
            <p:ph type="dt" sz="half" idx="10"/>
          </p:nvPr>
        </p:nvSpPr>
        <p:spPr/>
        <p:txBody>
          <a:bodyPr/>
          <a:lstStyle>
            <a:lvl1pPr>
              <a:defRPr/>
            </a:lvl1pPr>
          </a:lstStyle>
          <a:p>
            <a:endParaRPr lang="en-GB" altLang="de-DE"/>
          </a:p>
        </p:txBody>
      </p:sp>
      <p:sp>
        <p:nvSpPr>
          <p:cNvPr id="6" name="Footer Placeholder 5">
            <a:extLst>
              <a:ext uri="{FF2B5EF4-FFF2-40B4-BE49-F238E27FC236}">
                <a16:creationId xmlns:a16="http://schemas.microsoft.com/office/drawing/2014/main" id="{1F355762-50CE-4092-B51F-E1BB2D6AA033}"/>
              </a:ext>
            </a:extLst>
          </p:cNvPr>
          <p:cNvSpPr>
            <a:spLocks noGrp="1"/>
          </p:cNvSpPr>
          <p:nvPr>
            <p:ph type="ftr" sz="quarter" idx="11"/>
          </p:nvPr>
        </p:nvSpPr>
        <p:spPr/>
        <p:txBody>
          <a:bodyPr/>
          <a:lstStyle>
            <a:lvl1pPr>
              <a:defRPr/>
            </a:lvl1pPr>
          </a:lstStyle>
          <a:p>
            <a:endParaRPr lang="en-GB" altLang="de-DE"/>
          </a:p>
        </p:txBody>
      </p:sp>
      <p:sp>
        <p:nvSpPr>
          <p:cNvPr id="7" name="Slide Number Placeholder 6">
            <a:extLst>
              <a:ext uri="{FF2B5EF4-FFF2-40B4-BE49-F238E27FC236}">
                <a16:creationId xmlns:a16="http://schemas.microsoft.com/office/drawing/2014/main" id="{18740C51-8680-41D1-BE47-A99579793D40}"/>
              </a:ext>
            </a:extLst>
          </p:cNvPr>
          <p:cNvSpPr>
            <a:spLocks noGrp="1"/>
          </p:cNvSpPr>
          <p:nvPr>
            <p:ph type="sldNum" sz="quarter" idx="12"/>
          </p:nvPr>
        </p:nvSpPr>
        <p:spPr/>
        <p:txBody>
          <a:bodyPr/>
          <a:lstStyle>
            <a:lvl1pPr>
              <a:defRPr/>
            </a:lvl1pPr>
          </a:lstStyle>
          <a:p>
            <a:fld id="{AB8AD4E6-8259-4E09-AB56-D8A59E2EE81B}" type="slidenum">
              <a:rPr lang="en-GB" altLang="de-DE"/>
              <a:pPr/>
              <a:t>‹Nr.›</a:t>
            </a:fld>
            <a:endParaRPr lang="en-GB" altLang="de-DE"/>
          </a:p>
        </p:txBody>
      </p:sp>
    </p:spTree>
    <p:extLst>
      <p:ext uri="{BB962C8B-B14F-4D97-AF65-F5344CB8AC3E}">
        <p14:creationId xmlns:p14="http://schemas.microsoft.com/office/powerpoint/2010/main" val="141821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216F8B5-BD9D-4A50-B2AE-855EAAD11B25}"/>
              </a:ext>
            </a:extLst>
          </p:cNvPr>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de-DE"/>
              <a:t>Title</a:t>
            </a:r>
          </a:p>
        </p:txBody>
      </p:sp>
      <p:sp>
        <p:nvSpPr>
          <p:cNvPr id="1027" name="Rectangle 3">
            <a:extLst>
              <a:ext uri="{FF2B5EF4-FFF2-40B4-BE49-F238E27FC236}">
                <a16:creationId xmlns:a16="http://schemas.microsoft.com/office/drawing/2014/main" id="{C6640EC8-01C1-4460-93B1-6F8FC01FEAC9}"/>
              </a:ext>
            </a:extLst>
          </p:cNvPr>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de-DE"/>
              <a:t>Second level</a:t>
            </a:r>
            <a:endParaRPr lang="en-GB" altLang="de-DE"/>
          </a:p>
          <a:p>
            <a:pPr lvl="1"/>
            <a:r>
              <a:rPr lang="en-GB" altLang="de-DE"/>
              <a:t>Third level</a:t>
            </a:r>
          </a:p>
          <a:p>
            <a:pPr lvl="2"/>
            <a:r>
              <a:rPr lang="en-GB" altLang="de-DE"/>
              <a:t>- Fourth level</a:t>
            </a:r>
          </a:p>
        </p:txBody>
      </p:sp>
      <p:sp>
        <p:nvSpPr>
          <p:cNvPr id="1028" name="Rectangle 4">
            <a:extLst>
              <a:ext uri="{FF2B5EF4-FFF2-40B4-BE49-F238E27FC236}">
                <a16:creationId xmlns:a16="http://schemas.microsoft.com/office/drawing/2014/main" id="{9EE89C9F-5E9F-46CC-BEBF-F8677DBB300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anose="020B0604020202020204" pitchFamily="34" charset="0"/>
              </a:defRPr>
            </a:lvl1pPr>
          </a:lstStyle>
          <a:p>
            <a:endParaRPr lang="en-GB" altLang="de-DE"/>
          </a:p>
        </p:txBody>
      </p:sp>
      <p:sp>
        <p:nvSpPr>
          <p:cNvPr id="1029" name="Rectangle 5">
            <a:extLst>
              <a:ext uri="{FF2B5EF4-FFF2-40B4-BE49-F238E27FC236}">
                <a16:creationId xmlns:a16="http://schemas.microsoft.com/office/drawing/2014/main" id="{745F7EA1-0388-476B-B41F-A1CF6E60B9B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anose="020B0604020202020204" pitchFamily="34" charset="0"/>
              </a:defRPr>
            </a:lvl1pPr>
          </a:lstStyle>
          <a:p>
            <a:endParaRPr lang="en-GB" altLang="de-DE"/>
          </a:p>
        </p:txBody>
      </p:sp>
      <p:sp>
        <p:nvSpPr>
          <p:cNvPr id="1030" name="Rectangle 6">
            <a:extLst>
              <a:ext uri="{FF2B5EF4-FFF2-40B4-BE49-F238E27FC236}">
                <a16:creationId xmlns:a16="http://schemas.microsoft.com/office/drawing/2014/main" id="{D7DA3606-6A06-4DC1-839D-DE61D441213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11F0D3F5-DE49-480C-A089-E662FB295645}" type="slidenum">
              <a:rPr lang="en-GB" altLang="de-DE"/>
              <a:pPr/>
              <a:t>‹Nr.›</a:t>
            </a:fld>
            <a:endParaRPr lang="en-GB" altLang="de-DE"/>
          </a:p>
        </p:txBody>
      </p:sp>
      <p:sp>
        <p:nvSpPr>
          <p:cNvPr id="15" name="Rectangle 14">
            <a:extLst>
              <a:ext uri="{FF2B5EF4-FFF2-40B4-BE49-F238E27FC236}">
                <a16:creationId xmlns:a16="http://schemas.microsoft.com/office/drawing/2014/main" id="{4E6D3F77-9054-495F-992C-AB2F2FB88687}"/>
              </a:ext>
            </a:extLst>
          </p:cNvPr>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a:extLst>
              <a:ext uri="{FF2B5EF4-FFF2-40B4-BE49-F238E27FC236}">
                <a16:creationId xmlns:a16="http://schemas.microsoft.com/office/drawing/2014/main" id="{A59D3968-5B4C-4BCC-B5FF-7651A98E0F6C}"/>
              </a:ext>
            </a:extLst>
          </p:cNvPr>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a:extLst>
              <a:ext uri="{FF2B5EF4-FFF2-40B4-BE49-F238E27FC236}">
                <a16:creationId xmlns:a16="http://schemas.microsoft.com/office/drawing/2014/main" id="{BF265B60-B89D-474B-BB21-8FD92CF1AD51}"/>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fontAlgn="base">
        <a:spcBef>
          <a:spcPct val="0"/>
        </a:spcBef>
        <a:spcAft>
          <a:spcPct val="0"/>
        </a:spcAft>
        <a:defRPr sz="3000" b="1" kern="1200">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anose="020B0604030504040204" pitchFamily="34" charset="0"/>
        </a:defRPr>
      </a:lvl2pPr>
      <a:lvl3pPr marL="358775" algn="l" rtl="0" fontAlgn="base">
        <a:spcBef>
          <a:spcPct val="0"/>
        </a:spcBef>
        <a:spcAft>
          <a:spcPct val="0"/>
        </a:spcAft>
        <a:defRPr sz="3000" b="1">
          <a:solidFill>
            <a:srgbClr val="0F5494"/>
          </a:solidFill>
          <a:latin typeface="Verdana" panose="020B0604030504040204" pitchFamily="34" charset="0"/>
        </a:defRPr>
      </a:lvl3pPr>
      <a:lvl4pPr marL="358775" algn="l" rtl="0" fontAlgn="base">
        <a:spcBef>
          <a:spcPct val="0"/>
        </a:spcBef>
        <a:spcAft>
          <a:spcPct val="0"/>
        </a:spcAft>
        <a:defRPr sz="3000" b="1">
          <a:solidFill>
            <a:srgbClr val="0F5494"/>
          </a:solidFill>
          <a:latin typeface="Verdana" panose="020B0604030504040204" pitchFamily="34" charset="0"/>
        </a:defRPr>
      </a:lvl4pPr>
      <a:lvl5pPr marL="358775" algn="l" rtl="0" fontAlgn="base">
        <a:spcBef>
          <a:spcPct val="0"/>
        </a:spcBef>
        <a:spcAft>
          <a:spcPct val="0"/>
        </a:spcAft>
        <a:defRPr sz="3000" b="1">
          <a:solidFill>
            <a:srgbClr val="0F5494"/>
          </a:solidFill>
          <a:latin typeface="Verdana" panose="020B0604030504040204" pitchFamily="34" charset="0"/>
        </a:defRPr>
      </a:lvl5pPr>
      <a:lvl6pPr marL="815975" algn="l" rtl="0" fontAlgn="base">
        <a:spcBef>
          <a:spcPct val="0"/>
        </a:spcBef>
        <a:spcAft>
          <a:spcPct val="0"/>
        </a:spcAft>
        <a:defRPr sz="3000" b="1">
          <a:solidFill>
            <a:srgbClr val="0F5494"/>
          </a:solidFill>
          <a:latin typeface="Verdana" panose="020B0604030504040204" pitchFamily="34" charset="0"/>
        </a:defRPr>
      </a:lvl6pPr>
      <a:lvl7pPr marL="1273175" algn="l" rtl="0" fontAlgn="base">
        <a:spcBef>
          <a:spcPct val="0"/>
        </a:spcBef>
        <a:spcAft>
          <a:spcPct val="0"/>
        </a:spcAft>
        <a:defRPr sz="3000" b="1">
          <a:solidFill>
            <a:srgbClr val="0F5494"/>
          </a:solidFill>
          <a:latin typeface="Verdana" panose="020B0604030504040204" pitchFamily="34" charset="0"/>
        </a:defRPr>
      </a:lvl7pPr>
      <a:lvl8pPr marL="1730375" algn="l" rtl="0" fontAlgn="base">
        <a:spcBef>
          <a:spcPct val="0"/>
        </a:spcBef>
        <a:spcAft>
          <a:spcPct val="0"/>
        </a:spcAft>
        <a:defRPr sz="3000" b="1">
          <a:solidFill>
            <a:srgbClr val="0F5494"/>
          </a:solidFill>
          <a:latin typeface="Verdana" panose="020B0604030504040204" pitchFamily="34" charset="0"/>
        </a:defRPr>
      </a:lvl8pPr>
      <a:lvl9pPr marL="2187575" algn="l" rtl="0" fontAlgn="base">
        <a:spcBef>
          <a:spcPct val="0"/>
        </a:spcBef>
        <a:spcAft>
          <a:spcPct val="0"/>
        </a:spcAft>
        <a:defRPr sz="3000" b="1">
          <a:solidFill>
            <a:srgbClr val="0F5494"/>
          </a:solidFill>
          <a:latin typeface="Verdana" panose="020B0604030504040204" pitchFamily="34" charset="0"/>
        </a:defRPr>
      </a:lvl9pPr>
    </p:titleStyle>
    <p:bodyStyle>
      <a:lvl1pPr marL="342900" indent="-342900" algn="l" rtl="0" fontAlgn="base">
        <a:spcBef>
          <a:spcPct val="20000"/>
        </a:spcBef>
        <a:spcAft>
          <a:spcPct val="0"/>
        </a:spcAft>
        <a:buClr>
          <a:schemeClr val="bg1"/>
        </a:buClr>
        <a:buChar char="•"/>
        <a:defRPr sz="2400" i="1" kern="1200">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kern="1200">
          <a:solidFill>
            <a:srgbClr val="0F5494"/>
          </a:solidFill>
          <a:latin typeface="+mn-lt"/>
          <a:ea typeface="+mn-ea"/>
          <a:cs typeface="+mn-cs"/>
        </a:defRPr>
      </a:lvl2pPr>
      <a:lvl3pPr marL="1143000" indent="-228600" algn="l" rtl="0" fontAlgn="base">
        <a:spcBef>
          <a:spcPct val="20000"/>
        </a:spcBef>
        <a:spcAft>
          <a:spcPct val="0"/>
        </a:spcAft>
        <a:defRPr sz="1400" kern="1200">
          <a:solidFill>
            <a:srgbClr val="0F5494"/>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a:extLst>
              <a:ext uri="{FF2B5EF4-FFF2-40B4-BE49-F238E27FC236}">
                <a16:creationId xmlns:a16="http://schemas.microsoft.com/office/drawing/2014/main" id="{DD955809-79DD-410B-84A1-549CB1B4C975}"/>
              </a:ext>
            </a:extLst>
          </p:cNvPr>
          <p:cNvSpPr>
            <a:spLocks noGrp="1" noChangeArrowheads="1"/>
          </p:cNvSpPr>
          <p:nvPr>
            <p:ph type="ctrTitle"/>
          </p:nvPr>
        </p:nvSpPr>
        <p:spPr>
          <a:xfrm>
            <a:off x="665163" y="2564904"/>
            <a:ext cx="8424862" cy="790575"/>
          </a:xfrm>
        </p:spPr>
        <p:txBody>
          <a:bodyPr>
            <a:noAutofit/>
          </a:bodyPr>
          <a:lstStyle/>
          <a:p>
            <a:r>
              <a:rPr lang="en-GB" sz="2800"/>
              <a:t>Introduction to the dimensions of digitalisation </a:t>
            </a:r>
            <a:endParaRPr lang="de-DE" sz="2800"/>
          </a:p>
        </p:txBody>
      </p:sp>
      <p:sp>
        <p:nvSpPr>
          <p:cNvPr id="3" name="Rectangle 6">
            <a:extLst>
              <a:ext uri="{FF2B5EF4-FFF2-40B4-BE49-F238E27FC236}">
                <a16:creationId xmlns:a16="http://schemas.microsoft.com/office/drawing/2014/main" id="{C6203A2B-43D7-4114-9540-6244EEF10981}"/>
              </a:ext>
            </a:extLst>
          </p:cNvPr>
          <p:cNvSpPr>
            <a:spLocks noGrp="1" noChangeArrowheads="1"/>
          </p:cNvSpPr>
          <p:nvPr>
            <p:ph type="subTitle" idx="1"/>
          </p:nvPr>
        </p:nvSpPr>
        <p:spPr>
          <a:xfrm>
            <a:off x="611188" y="3716338"/>
            <a:ext cx="8532812" cy="1728787"/>
          </a:xfrm>
        </p:spPr>
        <p:txBody>
          <a:bodyPr/>
          <a:lstStyle/>
          <a:p>
            <a:endParaRPr lang="fr-BE" altLang="de-DE" sz="2000"/>
          </a:p>
          <a:p>
            <a:r>
              <a:rPr lang="fr-BE" altLang="de-DE" sz="2000"/>
              <a:t>Module 3.2.2:</a:t>
            </a:r>
          </a:p>
          <a:p>
            <a:r>
              <a:rPr lang="fr-BE" altLang="de-DE" sz="2000" err="1">
                <a:ea typeface="Verdana"/>
              </a:rPr>
              <a:t>Deep</a:t>
            </a:r>
            <a:r>
              <a:rPr lang="fr-BE" altLang="de-DE" sz="2000">
                <a:ea typeface="Verdana"/>
              </a:rPr>
              <a:t> Dive: </a:t>
            </a:r>
            <a:r>
              <a:rPr lang="fr-BE" altLang="de-DE" sz="2000" err="1">
                <a:ea typeface="Verdana"/>
              </a:rPr>
              <a:t>Regulation</a:t>
            </a:r>
            <a:r>
              <a:rPr lang="fr-BE" altLang="de-DE" sz="2000">
                <a:ea typeface="Verdana"/>
              </a:rPr>
              <a:t> of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7">
            <a:extLst>
              <a:ext uri="{FF2B5EF4-FFF2-40B4-BE49-F238E27FC236}">
                <a16:creationId xmlns:a16="http://schemas.microsoft.com/office/drawing/2014/main" id="{0BC94F0A-DD36-490D-BCB6-C1AB350197FE}"/>
              </a:ext>
            </a:extLst>
          </p:cNvPr>
          <p:cNvSpPr>
            <a:spLocks noGrp="1"/>
          </p:cNvSpPr>
          <p:nvPr>
            <p:ph type="title"/>
          </p:nvPr>
        </p:nvSpPr>
        <p:spPr>
          <a:xfrm>
            <a:off x="395288" y="1339850"/>
            <a:ext cx="8229600" cy="936625"/>
          </a:xfrm>
        </p:spPr>
        <p:txBody>
          <a:bodyPr/>
          <a:lstStyle/>
          <a:p>
            <a:r>
              <a:rPr lang="en-US"/>
              <a:t>Data Regulation</a:t>
            </a:r>
            <a:br>
              <a:rPr lang="en-US"/>
            </a:br>
            <a:r>
              <a:rPr lang="en-US" b="0"/>
              <a:t>Where do we stand?</a:t>
            </a:r>
            <a:endParaRPr lang="de-DE" sz="2400" b="0"/>
          </a:p>
        </p:txBody>
      </p:sp>
      <p:sp>
        <p:nvSpPr>
          <p:cNvPr id="4" name="Rechteck 3">
            <a:extLst>
              <a:ext uri="{FF2B5EF4-FFF2-40B4-BE49-F238E27FC236}">
                <a16:creationId xmlns:a16="http://schemas.microsoft.com/office/drawing/2014/main" id="{4E850A13-D5DD-7A40-B687-AF41266621CB}"/>
              </a:ext>
            </a:extLst>
          </p:cNvPr>
          <p:cNvSpPr/>
          <p:nvPr/>
        </p:nvSpPr>
        <p:spPr>
          <a:xfrm>
            <a:off x="537433" y="4253606"/>
            <a:ext cx="7694147" cy="338554"/>
          </a:xfrm>
          <a:prstGeom prst="rect">
            <a:avLst/>
          </a:prstGeom>
        </p:spPr>
        <p:txBody>
          <a:bodyPr wrap="square">
            <a:spAutoFit/>
          </a:bodyPr>
          <a:lstStyle/>
          <a:p>
            <a:pPr marL="171450" indent="-171450">
              <a:buFont typeface="Arial" panose="020B0604020202020204" pitchFamily="34" charset="0"/>
              <a:buChar char="•"/>
            </a:pPr>
            <a:r>
              <a:rPr lang="en-US" sz="1600">
                <a:ea typeface="Times New Roman" panose="02020603050405020304" pitchFamily="18" charset="0"/>
                <a:cs typeface="Times New Roman" panose="02020603050405020304" pitchFamily="18" charset="0"/>
              </a:rPr>
              <a:t>. </a:t>
            </a:r>
          </a:p>
        </p:txBody>
      </p:sp>
      <p:sp>
        <p:nvSpPr>
          <p:cNvPr id="6" name="Rechteck 5">
            <a:extLst>
              <a:ext uri="{FF2B5EF4-FFF2-40B4-BE49-F238E27FC236}">
                <a16:creationId xmlns:a16="http://schemas.microsoft.com/office/drawing/2014/main" id="{8CB67512-DD0A-5E4F-B075-3BD4B5BF51C1}"/>
              </a:ext>
            </a:extLst>
          </p:cNvPr>
          <p:cNvSpPr/>
          <p:nvPr/>
        </p:nvSpPr>
        <p:spPr>
          <a:xfrm>
            <a:off x="1146088" y="2355611"/>
            <a:ext cx="7136339" cy="4025717"/>
          </a:xfrm>
          <a:prstGeom prst="rect">
            <a:avLst/>
          </a:prstGeom>
        </p:spPr>
        <p:txBody>
          <a:bodyPr wrap="square">
            <a:spAutoFit/>
          </a:bodyPr>
          <a:lstStyle/>
          <a:p>
            <a:pPr lvl="0" algn="ctr">
              <a:spcBef>
                <a:spcPct val="30000"/>
              </a:spcBef>
              <a:defRPr/>
            </a:pPr>
            <a:r>
              <a:rPr lang="en-US" sz="1600" b="1">
                <a:latin typeface="Verdana"/>
                <a:ea typeface="Verdana"/>
                <a:cs typeface="Arial"/>
              </a:rPr>
              <a:t>The flow of data is by nature almost frictionless, regardless of national borders </a:t>
            </a:r>
          </a:p>
          <a:p>
            <a:pPr lvl="0" algn="ctr">
              <a:spcBef>
                <a:spcPct val="30000"/>
              </a:spcBef>
              <a:defRPr/>
            </a:pPr>
            <a:endParaRPr lang="en-US" sz="1600" b="1">
              <a:latin typeface="Verdana"/>
              <a:ea typeface="Verdana"/>
              <a:cs typeface="Arial"/>
            </a:endParaRPr>
          </a:p>
          <a:p>
            <a:pPr lvl="0" algn="ctr">
              <a:spcBef>
                <a:spcPct val="30000"/>
              </a:spcBef>
              <a:defRPr/>
            </a:pPr>
            <a:r>
              <a:rPr lang="en-US" sz="1600" b="1">
                <a:latin typeface="Verdana"/>
                <a:ea typeface="Verdana"/>
                <a:cs typeface="Arial"/>
              </a:rPr>
              <a:t>Once the internet connects us, data moves freely unless governments impose restrictions</a:t>
            </a:r>
          </a:p>
          <a:p>
            <a:pPr lvl="0" algn="ctr">
              <a:spcBef>
                <a:spcPct val="30000"/>
              </a:spcBef>
              <a:defRPr/>
            </a:pPr>
            <a:endParaRPr lang="en-US" sz="1600" b="1">
              <a:latin typeface="Verdana"/>
              <a:ea typeface="Verdana"/>
              <a:cs typeface="Arial"/>
            </a:endParaRPr>
          </a:p>
          <a:p>
            <a:pPr algn="ctr">
              <a:spcBef>
                <a:spcPct val="30000"/>
              </a:spcBef>
              <a:defRPr/>
            </a:pPr>
            <a:r>
              <a:rPr lang="de-DE" sz="1600" b="1">
                <a:latin typeface="Verdana"/>
                <a:ea typeface="Verdana"/>
              </a:rPr>
              <a:t>But </a:t>
            </a:r>
            <a:r>
              <a:rPr lang="de-DE" sz="1600" b="1" err="1">
                <a:latin typeface="Verdana"/>
                <a:ea typeface="Verdana"/>
              </a:rPr>
              <a:t>fragmentation</a:t>
            </a:r>
            <a:r>
              <a:rPr lang="de-DE" sz="1600" b="1">
                <a:latin typeface="Verdana"/>
                <a:ea typeface="Verdana"/>
              </a:rPr>
              <a:t> </a:t>
            </a:r>
            <a:r>
              <a:rPr lang="de-DE" sz="1600" b="1" err="1">
                <a:latin typeface="Verdana"/>
                <a:ea typeface="Verdana"/>
              </a:rPr>
              <a:t>of</a:t>
            </a:r>
            <a:r>
              <a:rPr lang="de-DE" sz="1600" b="1">
                <a:latin typeface="Verdana"/>
                <a:ea typeface="Verdana"/>
              </a:rPr>
              <a:t> </a:t>
            </a:r>
            <a:r>
              <a:rPr lang="de-DE" sz="1600" b="1" err="1">
                <a:latin typeface="Verdana"/>
                <a:ea typeface="Verdana"/>
              </a:rPr>
              <a:t>protection</a:t>
            </a:r>
            <a:r>
              <a:rPr lang="de-DE" sz="1600" b="1">
                <a:latin typeface="Verdana"/>
                <a:ea typeface="Verdana"/>
              </a:rPr>
              <a:t> </a:t>
            </a:r>
            <a:r>
              <a:rPr lang="de-DE" sz="1600" b="1" err="1">
                <a:latin typeface="Verdana"/>
                <a:ea typeface="Verdana"/>
              </a:rPr>
              <a:t>laws</a:t>
            </a:r>
            <a:r>
              <a:rPr lang="de-DE" sz="1600" b="1">
                <a:latin typeface="Verdana"/>
                <a:ea typeface="Verdana"/>
              </a:rPr>
              <a:t> </a:t>
            </a:r>
            <a:r>
              <a:rPr lang="de-DE" sz="1600" b="1" err="1">
                <a:latin typeface="Verdana"/>
                <a:ea typeface="Verdana"/>
              </a:rPr>
              <a:t>makes</a:t>
            </a:r>
            <a:r>
              <a:rPr lang="de-DE" sz="1600" b="1">
                <a:latin typeface="Verdana"/>
                <a:ea typeface="Verdana"/>
              </a:rPr>
              <a:t> </a:t>
            </a:r>
            <a:r>
              <a:rPr lang="de-DE" sz="1600" b="1" err="1">
                <a:latin typeface="Verdana"/>
                <a:ea typeface="Verdana"/>
              </a:rPr>
              <a:t>globalized</a:t>
            </a:r>
            <a:r>
              <a:rPr lang="de-DE" sz="1600" b="1">
                <a:latin typeface="Verdana"/>
                <a:ea typeface="Verdana"/>
              </a:rPr>
              <a:t> </a:t>
            </a:r>
            <a:r>
              <a:rPr lang="de-DE" sz="1600" b="1" err="1">
                <a:latin typeface="Verdana"/>
                <a:ea typeface="Verdana"/>
              </a:rPr>
              <a:t>economy</a:t>
            </a:r>
            <a:r>
              <a:rPr lang="de-DE" sz="1600" b="1">
                <a:latin typeface="Verdana"/>
                <a:ea typeface="Verdana"/>
              </a:rPr>
              <a:t> </a:t>
            </a:r>
            <a:r>
              <a:rPr lang="de-DE" sz="1600" b="1" err="1">
                <a:latin typeface="Verdana"/>
                <a:ea typeface="Verdana"/>
              </a:rPr>
              <a:t>complex</a:t>
            </a:r>
            <a:r>
              <a:rPr lang="de-DE" sz="1600" b="1">
                <a:latin typeface="Verdana"/>
                <a:ea typeface="Verdana"/>
              </a:rPr>
              <a:t> </a:t>
            </a:r>
            <a:r>
              <a:rPr lang="de-DE" sz="1600" b="1" err="1">
                <a:latin typeface="Verdana"/>
                <a:ea typeface="Verdana"/>
              </a:rPr>
              <a:t>and</a:t>
            </a:r>
            <a:r>
              <a:rPr lang="de-DE" sz="1600" b="1">
                <a:latin typeface="Verdana"/>
                <a:ea typeface="Verdana"/>
              </a:rPr>
              <a:t> </a:t>
            </a:r>
            <a:r>
              <a:rPr lang="de-DE" sz="1600" b="1" err="1">
                <a:latin typeface="Verdana"/>
                <a:ea typeface="Verdana"/>
              </a:rPr>
              <a:t>costly</a:t>
            </a:r>
            <a:endParaRPr lang="de-DE" sz="1600" b="1">
              <a:latin typeface="Verdana"/>
              <a:ea typeface="Verdana"/>
            </a:endParaRPr>
          </a:p>
          <a:p>
            <a:pPr algn="ctr">
              <a:spcBef>
                <a:spcPct val="30000"/>
              </a:spcBef>
              <a:defRPr/>
            </a:pPr>
            <a:endParaRPr lang="de-DE" sz="1600" b="1">
              <a:latin typeface="Verdana"/>
              <a:ea typeface="Verdana"/>
            </a:endParaRPr>
          </a:p>
          <a:p>
            <a:pPr algn="ctr">
              <a:spcBef>
                <a:spcPct val="30000"/>
              </a:spcBef>
              <a:defRPr/>
            </a:pPr>
            <a:r>
              <a:rPr lang="en-US" sz="1600" b="1"/>
              <a:t>In the end data regulation is not a national task</a:t>
            </a:r>
          </a:p>
          <a:p>
            <a:pPr algn="ctr">
              <a:spcBef>
                <a:spcPct val="30000"/>
              </a:spcBef>
              <a:defRPr/>
            </a:pPr>
            <a:endParaRPr lang="de-DE" sz="1600" b="1">
              <a:highlight>
                <a:srgbClr val="9BFF37"/>
              </a:highlight>
              <a:latin typeface="Verdana"/>
              <a:ea typeface="Verdana"/>
            </a:endParaRPr>
          </a:p>
          <a:p>
            <a:pPr algn="ctr">
              <a:spcBef>
                <a:spcPct val="30000"/>
              </a:spcBef>
              <a:defRPr/>
            </a:pPr>
            <a:r>
              <a:rPr lang="en-US" sz="2000" b="1" u="sng">
                <a:ea typeface="Times New Roman" panose="02020603050405020304" pitchFamily="18" charset="0"/>
                <a:cs typeface="Times New Roman" panose="02020603050405020304" pitchFamily="18" charset="0"/>
              </a:rPr>
              <a:t>One unifying initiative or a smaller number of initiatives that are compatible across countries</a:t>
            </a:r>
            <a:endParaRPr lang="de-DE" sz="2000" b="1" u="sng">
              <a:latin typeface="Verdana"/>
              <a:ea typeface="Verdana"/>
            </a:endParaRPr>
          </a:p>
        </p:txBody>
      </p:sp>
      <p:sp>
        <p:nvSpPr>
          <p:cNvPr id="9" name="Pfeil nach unten 8">
            <a:extLst>
              <a:ext uri="{FF2B5EF4-FFF2-40B4-BE49-F238E27FC236}">
                <a16:creationId xmlns:a16="http://schemas.microsoft.com/office/drawing/2014/main" id="{9D24D3A2-000D-A74B-BE48-797446CB894B}"/>
              </a:ext>
            </a:extLst>
          </p:cNvPr>
          <p:cNvSpPr/>
          <p:nvPr/>
        </p:nvSpPr>
        <p:spPr bwMode="auto">
          <a:xfrm>
            <a:off x="3096715" y="2570775"/>
            <a:ext cx="2950570" cy="2994578"/>
          </a:xfrm>
          <a:prstGeom prst="downArrow">
            <a:avLst>
              <a:gd name="adj1" fmla="val 64400"/>
              <a:gd name="adj2" fmla="val 50000"/>
            </a:avLst>
          </a:prstGeom>
          <a:solidFill>
            <a:schemeClr val="accent2">
              <a:alpha val="13000"/>
            </a:schemeClr>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anose="020B0604030504040204" pitchFamily="34" charset="0"/>
            </a:endParaRPr>
          </a:p>
        </p:txBody>
      </p:sp>
    </p:spTree>
    <p:extLst>
      <p:ext uri="{BB962C8B-B14F-4D97-AF65-F5344CB8AC3E}">
        <p14:creationId xmlns:p14="http://schemas.microsoft.com/office/powerpoint/2010/main" val="163581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796816" y="2707415"/>
            <a:ext cx="1800200" cy="400110"/>
          </a:xfrm>
          <a:prstGeom prst="rect">
            <a:avLst/>
          </a:prstGeom>
          <a:noFill/>
        </p:spPr>
        <p:txBody>
          <a:bodyPr wrap="square" rtlCol="0">
            <a:spAutoFit/>
          </a:bodyPr>
          <a:lstStyle/>
          <a:p>
            <a:r>
              <a:rPr lang="en-GB" sz="2000" b="1">
                <a:latin typeface="+mj-lt"/>
              </a:rPr>
              <a:t>Individuals </a:t>
            </a:r>
          </a:p>
        </p:txBody>
      </p:sp>
      <p:sp>
        <p:nvSpPr>
          <p:cNvPr id="11" name="Textfeld 10"/>
          <p:cNvSpPr txBox="1"/>
          <p:nvPr/>
        </p:nvSpPr>
        <p:spPr>
          <a:xfrm>
            <a:off x="6588224" y="2707415"/>
            <a:ext cx="2346936" cy="400110"/>
          </a:xfrm>
          <a:prstGeom prst="rect">
            <a:avLst/>
          </a:prstGeom>
          <a:noFill/>
        </p:spPr>
        <p:txBody>
          <a:bodyPr wrap="square" rtlCol="0">
            <a:spAutoFit/>
          </a:bodyPr>
          <a:lstStyle/>
          <a:p>
            <a:r>
              <a:rPr lang="en-GB" sz="2000" b="1">
                <a:latin typeface="+mj-lt"/>
              </a:rPr>
              <a:t>Governments</a:t>
            </a:r>
          </a:p>
        </p:txBody>
      </p:sp>
      <p:sp>
        <p:nvSpPr>
          <p:cNvPr id="13" name="Textfeld 12"/>
          <p:cNvSpPr txBox="1"/>
          <p:nvPr/>
        </p:nvSpPr>
        <p:spPr>
          <a:xfrm>
            <a:off x="3632514" y="2707415"/>
            <a:ext cx="2346936" cy="400110"/>
          </a:xfrm>
          <a:prstGeom prst="rect">
            <a:avLst/>
          </a:prstGeom>
          <a:noFill/>
        </p:spPr>
        <p:txBody>
          <a:bodyPr wrap="square" rtlCol="0">
            <a:spAutoFit/>
          </a:bodyPr>
          <a:lstStyle/>
          <a:p>
            <a:r>
              <a:rPr lang="en-GB" sz="2000" b="1">
                <a:latin typeface="+mj-lt"/>
              </a:rPr>
              <a:t>Business</a:t>
            </a:r>
          </a:p>
        </p:txBody>
      </p:sp>
      <p:sp>
        <p:nvSpPr>
          <p:cNvPr id="14" name="Textfeld 13"/>
          <p:cNvSpPr txBox="1"/>
          <p:nvPr/>
        </p:nvSpPr>
        <p:spPr>
          <a:xfrm>
            <a:off x="6489603" y="4796615"/>
            <a:ext cx="2634933" cy="1384995"/>
          </a:xfrm>
          <a:prstGeom prst="rect">
            <a:avLst/>
          </a:prstGeom>
          <a:noFill/>
        </p:spPr>
        <p:txBody>
          <a:bodyPr wrap="square" rtlCol="0">
            <a:spAutoFit/>
          </a:bodyPr>
          <a:lstStyle>
            <a:defPPr>
              <a:defRPr lang="en-GB"/>
            </a:defPPr>
            <a:lvl1pPr>
              <a:defRPr sz="2000" b="1">
                <a:latin typeface="+mj-lt"/>
              </a:defRPr>
            </a:lvl1pPr>
          </a:lstStyle>
          <a:p>
            <a:r>
              <a:rPr lang="en-GB" sz="1400" b="0" u="sng"/>
              <a:t>Regulatory implications: </a:t>
            </a:r>
          </a:p>
          <a:p>
            <a:pPr marL="285750" indent="-285750">
              <a:buFont typeface="Arial" panose="020B0604020202020204" pitchFamily="34" charset="0"/>
              <a:buChar char="•"/>
            </a:pPr>
            <a:r>
              <a:rPr lang="en-GB" sz="1400" b="0"/>
              <a:t>liberalization and facilitation</a:t>
            </a:r>
          </a:p>
          <a:p>
            <a:pPr marL="285750" indent="-285750">
              <a:buFont typeface="Arial" panose="020B0604020202020204" pitchFamily="34" charset="0"/>
              <a:buChar char="•"/>
            </a:pPr>
            <a:r>
              <a:rPr lang="en-GB" sz="1400" b="0"/>
              <a:t>Important values</a:t>
            </a:r>
          </a:p>
          <a:p>
            <a:pPr marL="285750" indent="-285750">
              <a:buFont typeface="Arial" panose="020B0604020202020204" pitchFamily="34" charset="0"/>
              <a:buChar char="•"/>
            </a:pPr>
            <a:r>
              <a:rPr lang="en-GB" sz="1400" b="0"/>
              <a:t>Information disclosure of firms and statistics</a:t>
            </a:r>
          </a:p>
        </p:txBody>
      </p:sp>
      <p:sp>
        <p:nvSpPr>
          <p:cNvPr id="15" name="Textfeld 14"/>
          <p:cNvSpPr txBox="1"/>
          <p:nvPr/>
        </p:nvSpPr>
        <p:spPr>
          <a:xfrm>
            <a:off x="775425" y="4751932"/>
            <a:ext cx="2634933" cy="954107"/>
          </a:xfrm>
          <a:prstGeom prst="rect">
            <a:avLst/>
          </a:prstGeom>
          <a:noFill/>
        </p:spPr>
        <p:txBody>
          <a:bodyPr wrap="square" rtlCol="0">
            <a:spAutoFit/>
          </a:bodyPr>
          <a:lstStyle>
            <a:defPPr>
              <a:defRPr lang="en-GB"/>
            </a:defPPr>
            <a:lvl1pPr>
              <a:defRPr sz="2000" b="1">
                <a:latin typeface="+mj-lt"/>
              </a:defRPr>
            </a:lvl1pPr>
          </a:lstStyle>
          <a:p>
            <a:r>
              <a:rPr lang="en-GB" sz="1400" b="0" u="sng"/>
              <a:t>Regulatory implications: </a:t>
            </a:r>
          </a:p>
          <a:p>
            <a:pPr marL="342900" indent="-342900">
              <a:buFont typeface="Arial" charset="0"/>
              <a:buChar char="•"/>
            </a:pPr>
            <a:r>
              <a:rPr lang="en-GB" sz="1400" b="0"/>
              <a:t>Data and privacy protection</a:t>
            </a:r>
          </a:p>
          <a:p>
            <a:pPr marL="342900" indent="-342900">
              <a:buFont typeface="Arial" charset="0"/>
              <a:buChar char="•"/>
            </a:pPr>
            <a:r>
              <a:rPr lang="en-GB" sz="1400" b="0"/>
              <a:t>Consumer protection</a:t>
            </a:r>
          </a:p>
        </p:txBody>
      </p:sp>
      <p:sp>
        <p:nvSpPr>
          <p:cNvPr id="23" name="Title 1">
            <a:extLst>
              <a:ext uri="{FF2B5EF4-FFF2-40B4-BE49-F238E27FC236}">
                <a16:creationId xmlns:a16="http://schemas.microsoft.com/office/drawing/2014/main" id="{14E516E5-2633-4149-BCFD-C9EE0ECDA9D6}"/>
              </a:ext>
            </a:extLst>
          </p:cNvPr>
          <p:cNvSpPr txBox="1">
            <a:spLocks/>
          </p:cNvSpPr>
          <p:nvPr/>
        </p:nvSpPr>
        <p:spPr bwMode="auto">
          <a:xfrm>
            <a:off x="336434" y="1382472"/>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kern="1200">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anose="020B0604030504040204" pitchFamily="34" charset="0"/>
              </a:defRPr>
            </a:lvl2pPr>
            <a:lvl3pPr marL="358775" algn="l" rtl="0" fontAlgn="base">
              <a:spcBef>
                <a:spcPct val="0"/>
              </a:spcBef>
              <a:spcAft>
                <a:spcPct val="0"/>
              </a:spcAft>
              <a:defRPr sz="3000" b="1">
                <a:solidFill>
                  <a:srgbClr val="0F5494"/>
                </a:solidFill>
                <a:latin typeface="Verdana" panose="020B0604030504040204" pitchFamily="34" charset="0"/>
              </a:defRPr>
            </a:lvl3pPr>
            <a:lvl4pPr marL="358775" algn="l" rtl="0" fontAlgn="base">
              <a:spcBef>
                <a:spcPct val="0"/>
              </a:spcBef>
              <a:spcAft>
                <a:spcPct val="0"/>
              </a:spcAft>
              <a:defRPr sz="3000" b="1">
                <a:solidFill>
                  <a:srgbClr val="0F5494"/>
                </a:solidFill>
                <a:latin typeface="Verdana" panose="020B0604030504040204" pitchFamily="34" charset="0"/>
              </a:defRPr>
            </a:lvl4pPr>
            <a:lvl5pPr marL="358775" algn="l" rtl="0" fontAlgn="base">
              <a:spcBef>
                <a:spcPct val="0"/>
              </a:spcBef>
              <a:spcAft>
                <a:spcPct val="0"/>
              </a:spcAft>
              <a:defRPr sz="3000" b="1">
                <a:solidFill>
                  <a:srgbClr val="0F5494"/>
                </a:solidFill>
                <a:latin typeface="Verdana" panose="020B0604030504040204" pitchFamily="34" charset="0"/>
              </a:defRPr>
            </a:lvl5pPr>
            <a:lvl6pPr marL="815975" algn="l" rtl="0" fontAlgn="base">
              <a:spcBef>
                <a:spcPct val="0"/>
              </a:spcBef>
              <a:spcAft>
                <a:spcPct val="0"/>
              </a:spcAft>
              <a:defRPr sz="3000" b="1">
                <a:solidFill>
                  <a:srgbClr val="0F5494"/>
                </a:solidFill>
                <a:latin typeface="Verdana" panose="020B0604030504040204" pitchFamily="34" charset="0"/>
              </a:defRPr>
            </a:lvl6pPr>
            <a:lvl7pPr marL="1273175" algn="l" rtl="0" fontAlgn="base">
              <a:spcBef>
                <a:spcPct val="0"/>
              </a:spcBef>
              <a:spcAft>
                <a:spcPct val="0"/>
              </a:spcAft>
              <a:defRPr sz="3000" b="1">
                <a:solidFill>
                  <a:srgbClr val="0F5494"/>
                </a:solidFill>
                <a:latin typeface="Verdana" panose="020B0604030504040204" pitchFamily="34" charset="0"/>
              </a:defRPr>
            </a:lvl7pPr>
            <a:lvl8pPr marL="1730375" algn="l" rtl="0" fontAlgn="base">
              <a:spcBef>
                <a:spcPct val="0"/>
              </a:spcBef>
              <a:spcAft>
                <a:spcPct val="0"/>
              </a:spcAft>
              <a:defRPr sz="3000" b="1">
                <a:solidFill>
                  <a:srgbClr val="0F5494"/>
                </a:solidFill>
                <a:latin typeface="Verdana" panose="020B0604030504040204" pitchFamily="34" charset="0"/>
              </a:defRPr>
            </a:lvl8pPr>
            <a:lvl9pPr marL="2187575" algn="l" rtl="0" fontAlgn="base">
              <a:spcBef>
                <a:spcPct val="0"/>
              </a:spcBef>
              <a:spcAft>
                <a:spcPct val="0"/>
              </a:spcAft>
              <a:defRPr sz="3000" b="1">
                <a:solidFill>
                  <a:srgbClr val="0F5494"/>
                </a:solidFill>
                <a:latin typeface="Verdana" panose="020B0604030504040204" pitchFamily="34" charset="0"/>
              </a:defRPr>
            </a:lvl9pPr>
          </a:lstStyle>
          <a:p>
            <a:r>
              <a:rPr lang="en-US"/>
              <a:t>Data Regulation</a:t>
            </a:r>
          </a:p>
          <a:p>
            <a:r>
              <a:rPr lang="de-DE" sz="2400" b="0" err="1"/>
              <a:t>Regulatory</a:t>
            </a:r>
            <a:r>
              <a:rPr lang="de-DE" sz="2400" b="0"/>
              <a:t> (</a:t>
            </a:r>
            <a:r>
              <a:rPr lang="de-DE" sz="2400" b="0" err="1"/>
              <a:t>policy</a:t>
            </a:r>
            <a:r>
              <a:rPr lang="de-DE" sz="2400" b="0"/>
              <a:t>) </a:t>
            </a:r>
            <a:r>
              <a:rPr lang="de-DE" sz="2400" b="0" err="1"/>
              <a:t>implications</a:t>
            </a:r>
            <a:r>
              <a:rPr lang="de-DE" sz="2400" b="0"/>
              <a:t> </a:t>
            </a:r>
            <a:r>
              <a:rPr lang="de-DE" sz="2400" b="0" err="1"/>
              <a:t>for</a:t>
            </a:r>
            <a:r>
              <a:rPr lang="de-DE" sz="2400" b="0"/>
              <a:t> </a:t>
            </a:r>
            <a:r>
              <a:rPr lang="de-DE" sz="2400" b="0" err="1"/>
              <a:t>individuals</a:t>
            </a:r>
            <a:r>
              <a:rPr lang="de-DE" sz="2400" b="0"/>
              <a:t>, </a:t>
            </a:r>
            <a:r>
              <a:rPr lang="de-DE" sz="2400" b="0" err="1"/>
              <a:t>businesses</a:t>
            </a:r>
            <a:r>
              <a:rPr lang="de-DE" sz="2400" b="0"/>
              <a:t> </a:t>
            </a:r>
            <a:r>
              <a:rPr lang="de-DE" sz="2400" b="0" err="1"/>
              <a:t>and</a:t>
            </a:r>
            <a:r>
              <a:rPr lang="de-DE" sz="2400" b="0"/>
              <a:t> </a:t>
            </a:r>
            <a:r>
              <a:rPr lang="de-DE" sz="2400" b="0" err="1"/>
              <a:t>governments</a:t>
            </a:r>
            <a:r>
              <a:rPr lang="de-DE" sz="2400" b="0"/>
              <a:t> </a:t>
            </a:r>
          </a:p>
        </p:txBody>
      </p:sp>
      <p:grpSp>
        <p:nvGrpSpPr>
          <p:cNvPr id="3" name="Gruppierung 2"/>
          <p:cNvGrpSpPr/>
          <p:nvPr/>
        </p:nvGrpSpPr>
        <p:grpSpPr>
          <a:xfrm>
            <a:off x="1190016" y="3186932"/>
            <a:ext cx="911219" cy="1192177"/>
            <a:chOff x="4083654" y="3193212"/>
            <a:chExt cx="911219" cy="1192177"/>
          </a:xfrm>
        </p:grpSpPr>
        <p:pic>
          <p:nvPicPr>
            <p:cNvPr id="8" name="Bild 7"/>
            <p:cNvPicPr>
              <a:picLocks noChangeAspect="1"/>
            </p:cNvPicPr>
            <p:nvPr/>
          </p:nvPicPr>
          <p:blipFill>
            <a:blip r:embed="rId3"/>
            <a:stretch>
              <a:fillRect/>
            </a:stretch>
          </p:blipFill>
          <p:spPr>
            <a:xfrm>
              <a:off x="4593662" y="3193212"/>
              <a:ext cx="401211" cy="1041441"/>
            </a:xfrm>
            <a:prstGeom prst="rect">
              <a:avLst/>
            </a:prstGeom>
          </p:spPr>
        </p:pic>
        <p:pic>
          <p:nvPicPr>
            <p:cNvPr id="4" name="Picture 4">
              <a:extLst>
                <a:ext uri="{FF2B5EF4-FFF2-40B4-BE49-F238E27FC236}">
                  <a16:creationId xmlns:a16="http://schemas.microsoft.com/office/drawing/2014/main" id="{1FA3B72D-E45C-499F-8D58-BBA633D00A1C}"/>
                </a:ext>
              </a:extLst>
            </p:cNvPr>
            <p:cNvPicPr>
              <a:picLocks noChangeAspect="1"/>
            </p:cNvPicPr>
            <p:nvPr/>
          </p:nvPicPr>
          <p:blipFill>
            <a:blip r:embed="rId4">
              <a:alphaModFix amt="50000"/>
            </a:blip>
            <a:stretch>
              <a:fillRect/>
            </a:stretch>
          </p:blipFill>
          <p:spPr>
            <a:xfrm>
              <a:off x="4083654" y="3716771"/>
              <a:ext cx="668618" cy="668618"/>
            </a:xfrm>
            <a:prstGeom prst="rect">
              <a:avLst/>
            </a:prstGeom>
          </p:spPr>
        </p:pic>
      </p:grpSp>
      <p:grpSp>
        <p:nvGrpSpPr>
          <p:cNvPr id="2" name="Gruppierung 1"/>
          <p:cNvGrpSpPr/>
          <p:nvPr/>
        </p:nvGrpSpPr>
        <p:grpSpPr>
          <a:xfrm>
            <a:off x="6588224" y="3088892"/>
            <a:ext cx="1618704" cy="1290217"/>
            <a:chOff x="794727" y="3092333"/>
            <a:chExt cx="1618704" cy="1290217"/>
          </a:xfrm>
        </p:grpSpPr>
        <p:pic>
          <p:nvPicPr>
            <p:cNvPr id="10" name="Bild 9"/>
            <p:cNvPicPr>
              <a:picLocks noChangeAspect="1"/>
            </p:cNvPicPr>
            <p:nvPr/>
          </p:nvPicPr>
          <p:blipFill>
            <a:blip r:embed="rId5"/>
            <a:stretch>
              <a:fillRect/>
            </a:stretch>
          </p:blipFill>
          <p:spPr>
            <a:xfrm>
              <a:off x="1221451" y="3092333"/>
              <a:ext cx="1191980" cy="1123867"/>
            </a:xfrm>
            <a:prstGeom prst="rect">
              <a:avLst/>
            </a:prstGeom>
          </p:spPr>
        </p:pic>
        <p:pic>
          <p:nvPicPr>
            <p:cNvPr id="17" name="Picture 4">
              <a:extLst>
                <a:ext uri="{FF2B5EF4-FFF2-40B4-BE49-F238E27FC236}">
                  <a16:creationId xmlns:a16="http://schemas.microsoft.com/office/drawing/2014/main" id="{1FA3B72D-E45C-499F-8D58-BBA633D00A1C}"/>
                </a:ext>
              </a:extLst>
            </p:cNvPr>
            <p:cNvPicPr>
              <a:picLocks noChangeAspect="1"/>
            </p:cNvPicPr>
            <p:nvPr/>
          </p:nvPicPr>
          <p:blipFill>
            <a:blip r:embed="rId4">
              <a:alphaModFix amt="50000"/>
            </a:blip>
            <a:stretch>
              <a:fillRect/>
            </a:stretch>
          </p:blipFill>
          <p:spPr>
            <a:xfrm>
              <a:off x="794727" y="3713932"/>
              <a:ext cx="668618" cy="668618"/>
            </a:xfrm>
            <a:prstGeom prst="rect">
              <a:avLst/>
            </a:prstGeom>
          </p:spPr>
        </p:pic>
      </p:grpSp>
      <p:grpSp>
        <p:nvGrpSpPr>
          <p:cNvPr id="6" name="Gruppierung 5"/>
          <p:cNvGrpSpPr/>
          <p:nvPr/>
        </p:nvGrpSpPr>
        <p:grpSpPr>
          <a:xfrm>
            <a:off x="3782616" y="3317708"/>
            <a:ext cx="1454944" cy="1061401"/>
            <a:chOff x="6598194" y="3321149"/>
            <a:chExt cx="1454944" cy="1061401"/>
          </a:xfrm>
        </p:grpSpPr>
        <p:pic>
          <p:nvPicPr>
            <p:cNvPr id="12" name="Bild 11"/>
            <p:cNvPicPr>
              <a:picLocks noChangeAspect="1"/>
            </p:cNvPicPr>
            <p:nvPr/>
          </p:nvPicPr>
          <p:blipFill>
            <a:blip r:embed="rId6"/>
            <a:stretch>
              <a:fillRect/>
            </a:stretch>
          </p:blipFill>
          <p:spPr>
            <a:xfrm>
              <a:off x="6999405" y="3321149"/>
              <a:ext cx="1053733" cy="908724"/>
            </a:xfrm>
            <a:prstGeom prst="rect">
              <a:avLst/>
            </a:prstGeom>
          </p:spPr>
        </p:pic>
        <p:pic>
          <p:nvPicPr>
            <p:cNvPr id="18" name="Picture 4">
              <a:extLst>
                <a:ext uri="{FF2B5EF4-FFF2-40B4-BE49-F238E27FC236}">
                  <a16:creationId xmlns:a16="http://schemas.microsoft.com/office/drawing/2014/main" id="{1FA3B72D-E45C-499F-8D58-BBA633D00A1C}"/>
                </a:ext>
              </a:extLst>
            </p:cNvPr>
            <p:cNvPicPr>
              <a:picLocks noChangeAspect="1"/>
            </p:cNvPicPr>
            <p:nvPr/>
          </p:nvPicPr>
          <p:blipFill>
            <a:blip r:embed="rId4">
              <a:alphaModFix amt="50000"/>
            </a:blip>
            <a:stretch>
              <a:fillRect/>
            </a:stretch>
          </p:blipFill>
          <p:spPr>
            <a:xfrm>
              <a:off x="6598194" y="3713932"/>
              <a:ext cx="668618" cy="668618"/>
            </a:xfrm>
            <a:prstGeom prst="rect">
              <a:avLst/>
            </a:prstGeom>
          </p:spPr>
        </p:pic>
      </p:grpSp>
      <p:sp>
        <p:nvSpPr>
          <p:cNvPr id="19" name="Textfeld 18"/>
          <p:cNvSpPr txBox="1"/>
          <p:nvPr/>
        </p:nvSpPr>
        <p:spPr>
          <a:xfrm>
            <a:off x="3632514" y="4796615"/>
            <a:ext cx="2634933" cy="1169551"/>
          </a:xfrm>
          <a:prstGeom prst="rect">
            <a:avLst/>
          </a:prstGeom>
          <a:noFill/>
        </p:spPr>
        <p:txBody>
          <a:bodyPr wrap="square" rtlCol="0">
            <a:spAutoFit/>
          </a:bodyPr>
          <a:lstStyle>
            <a:defPPr>
              <a:defRPr lang="en-GB"/>
            </a:defPPr>
            <a:lvl1pPr>
              <a:defRPr sz="2000" b="1">
                <a:latin typeface="+mj-lt"/>
              </a:defRPr>
            </a:lvl1pPr>
          </a:lstStyle>
          <a:p>
            <a:r>
              <a:rPr lang="en-GB" sz="1400" b="0" u="sng"/>
              <a:t>Regulatory implications: </a:t>
            </a:r>
          </a:p>
          <a:p>
            <a:pPr marL="342900" indent="-342900">
              <a:buFont typeface="Arial" charset="0"/>
              <a:buChar char="•"/>
            </a:pPr>
            <a:r>
              <a:rPr lang="en-GB" sz="1400" b="0"/>
              <a:t>Market failure</a:t>
            </a:r>
          </a:p>
          <a:p>
            <a:pPr marL="342900" indent="-342900">
              <a:buFont typeface="Arial" charset="0"/>
              <a:buChar char="•"/>
            </a:pPr>
            <a:r>
              <a:rPr lang="en-GB" sz="1400" b="0"/>
              <a:t>ethical failures</a:t>
            </a:r>
          </a:p>
          <a:p>
            <a:pPr marL="342900" indent="-342900">
              <a:buFont typeface="Arial" charset="0"/>
              <a:buChar char="•"/>
            </a:pPr>
            <a:r>
              <a:rPr lang="en-GB" sz="1400" b="0"/>
              <a:t>Tax avoidance</a:t>
            </a:r>
          </a:p>
          <a:p>
            <a:pPr marL="342900" indent="-342900">
              <a:buFont typeface="Arial" charset="0"/>
              <a:buChar char="•"/>
            </a:pPr>
            <a:endParaRPr lang="en-GB" sz="1400" b="0"/>
          </a:p>
        </p:txBody>
      </p:sp>
    </p:spTree>
    <p:extLst>
      <p:ext uri="{BB962C8B-B14F-4D97-AF65-F5344CB8AC3E}">
        <p14:creationId xmlns:p14="http://schemas.microsoft.com/office/powerpoint/2010/main" val="174678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7343800" y="1673000"/>
            <a:ext cx="1800200" cy="400110"/>
          </a:xfrm>
          <a:prstGeom prst="rect">
            <a:avLst/>
          </a:prstGeom>
          <a:noFill/>
        </p:spPr>
        <p:txBody>
          <a:bodyPr wrap="square" rtlCol="0">
            <a:spAutoFit/>
          </a:bodyPr>
          <a:lstStyle/>
          <a:p>
            <a:r>
              <a:rPr lang="en-GB" sz="2000" b="1">
                <a:latin typeface="+mj-lt"/>
              </a:rPr>
              <a:t>Individuals </a:t>
            </a:r>
          </a:p>
        </p:txBody>
      </p:sp>
      <p:sp>
        <p:nvSpPr>
          <p:cNvPr id="23" name="Title 1">
            <a:extLst>
              <a:ext uri="{FF2B5EF4-FFF2-40B4-BE49-F238E27FC236}">
                <a16:creationId xmlns:a16="http://schemas.microsoft.com/office/drawing/2014/main" id="{14E516E5-2633-4149-BCFD-C9EE0ECDA9D6}"/>
              </a:ext>
            </a:extLst>
          </p:cNvPr>
          <p:cNvSpPr txBox="1">
            <a:spLocks/>
          </p:cNvSpPr>
          <p:nvPr/>
        </p:nvSpPr>
        <p:spPr bwMode="auto">
          <a:xfrm>
            <a:off x="336434" y="1382472"/>
            <a:ext cx="767350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kern="1200">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anose="020B0604030504040204" pitchFamily="34" charset="0"/>
              </a:defRPr>
            </a:lvl2pPr>
            <a:lvl3pPr marL="358775" algn="l" rtl="0" fontAlgn="base">
              <a:spcBef>
                <a:spcPct val="0"/>
              </a:spcBef>
              <a:spcAft>
                <a:spcPct val="0"/>
              </a:spcAft>
              <a:defRPr sz="3000" b="1">
                <a:solidFill>
                  <a:srgbClr val="0F5494"/>
                </a:solidFill>
                <a:latin typeface="Verdana" panose="020B0604030504040204" pitchFamily="34" charset="0"/>
              </a:defRPr>
            </a:lvl3pPr>
            <a:lvl4pPr marL="358775" algn="l" rtl="0" fontAlgn="base">
              <a:spcBef>
                <a:spcPct val="0"/>
              </a:spcBef>
              <a:spcAft>
                <a:spcPct val="0"/>
              </a:spcAft>
              <a:defRPr sz="3000" b="1">
                <a:solidFill>
                  <a:srgbClr val="0F5494"/>
                </a:solidFill>
                <a:latin typeface="Verdana" panose="020B0604030504040204" pitchFamily="34" charset="0"/>
              </a:defRPr>
            </a:lvl4pPr>
            <a:lvl5pPr marL="358775" algn="l" rtl="0" fontAlgn="base">
              <a:spcBef>
                <a:spcPct val="0"/>
              </a:spcBef>
              <a:spcAft>
                <a:spcPct val="0"/>
              </a:spcAft>
              <a:defRPr sz="3000" b="1">
                <a:solidFill>
                  <a:srgbClr val="0F5494"/>
                </a:solidFill>
                <a:latin typeface="Verdana" panose="020B0604030504040204" pitchFamily="34" charset="0"/>
              </a:defRPr>
            </a:lvl5pPr>
            <a:lvl6pPr marL="815975" algn="l" rtl="0" fontAlgn="base">
              <a:spcBef>
                <a:spcPct val="0"/>
              </a:spcBef>
              <a:spcAft>
                <a:spcPct val="0"/>
              </a:spcAft>
              <a:defRPr sz="3000" b="1">
                <a:solidFill>
                  <a:srgbClr val="0F5494"/>
                </a:solidFill>
                <a:latin typeface="Verdana" panose="020B0604030504040204" pitchFamily="34" charset="0"/>
              </a:defRPr>
            </a:lvl6pPr>
            <a:lvl7pPr marL="1273175" algn="l" rtl="0" fontAlgn="base">
              <a:spcBef>
                <a:spcPct val="0"/>
              </a:spcBef>
              <a:spcAft>
                <a:spcPct val="0"/>
              </a:spcAft>
              <a:defRPr sz="3000" b="1">
                <a:solidFill>
                  <a:srgbClr val="0F5494"/>
                </a:solidFill>
                <a:latin typeface="Verdana" panose="020B0604030504040204" pitchFamily="34" charset="0"/>
              </a:defRPr>
            </a:lvl7pPr>
            <a:lvl8pPr marL="1730375" algn="l" rtl="0" fontAlgn="base">
              <a:spcBef>
                <a:spcPct val="0"/>
              </a:spcBef>
              <a:spcAft>
                <a:spcPct val="0"/>
              </a:spcAft>
              <a:defRPr sz="3000" b="1">
                <a:solidFill>
                  <a:srgbClr val="0F5494"/>
                </a:solidFill>
                <a:latin typeface="Verdana" panose="020B0604030504040204" pitchFamily="34" charset="0"/>
              </a:defRPr>
            </a:lvl8pPr>
            <a:lvl9pPr marL="2187575" algn="l" rtl="0" fontAlgn="base">
              <a:spcBef>
                <a:spcPct val="0"/>
              </a:spcBef>
              <a:spcAft>
                <a:spcPct val="0"/>
              </a:spcAft>
              <a:defRPr sz="3000" b="1">
                <a:solidFill>
                  <a:srgbClr val="0F5494"/>
                </a:solidFill>
                <a:latin typeface="Verdana" panose="020B0604030504040204" pitchFamily="34" charset="0"/>
              </a:defRPr>
            </a:lvl9pPr>
          </a:lstStyle>
          <a:p>
            <a:r>
              <a:rPr lang="en-US"/>
              <a:t>Data Regulation</a:t>
            </a:r>
          </a:p>
          <a:p>
            <a:r>
              <a:rPr lang="de-DE" sz="2400" b="0" err="1"/>
              <a:t>Regulatory</a:t>
            </a:r>
            <a:r>
              <a:rPr lang="de-DE" sz="2400" b="0"/>
              <a:t> (</a:t>
            </a:r>
            <a:r>
              <a:rPr lang="de-DE" sz="2400" b="0" err="1"/>
              <a:t>policy</a:t>
            </a:r>
            <a:r>
              <a:rPr lang="de-DE" sz="2400" b="0"/>
              <a:t>) </a:t>
            </a:r>
            <a:r>
              <a:rPr lang="de-DE" sz="2400" b="0" err="1"/>
              <a:t>implications</a:t>
            </a:r>
            <a:r>
              <a:rPr lang="de-DE" sz="2400" b="0"/>
              <a:t> </a:t>
            </a:r>
            <a:r>
              <a:rPr lang="de-DE" sz="2400" b="0" err="1"/>
              <a:t>for</a:t>
            </a:r>
            <a:r>
              <a:rPr lang="de-DE" sz="2400" b="0"/>
              <a:t> </a:t>
            </a:r>
            <a:r>
              <a:rPr lang="de-DE" sz="2400" b="0" err="1"/>
              <a:t>individuals</a:t>
            </a:r>
            <a:r>
              <a:rPr lang="de-DE" sz="2400" b="0"/>
              <a:t>, </a:t>
            </a:r>
            <a:r>
              <a:rPr lang="de-DE" sz="2400" b="0" err="1"/>
              <a:t>businesses</a:t>
            </a:r>
            <a:r>
              <a:rPr lang="de-DE" sz="2400" b="0"/>
              <a:t> </a:t>
            </a:r>
            <a:r>
              <a:rPr lang="de-DE" sz="2400" b="0" err="1"/>
              <a:t>and</a:t>
            </a:r>
            <a:r>
              <a:rPr lang="de-DE" sz="2400" b="0"/>
              <a:t> </a:t>
            </a:r>
            <a:r>
              <a:rPr lang="de-DE" sz="2400" b="0" err="1"/>
              <a:t>governments</a:t>
            </a:r>
            <a:r>
              <a:rPr lang="de-DE" sz="2400" b="0"/>
              <a:t> </a:t>
            </a:r>
          </a:p>
        </p:txBody>
      </p:sp>
      <p:grpSp>
        <p:nvGrpSpPr>
          <p:cNvPr id="3" name="Gruppierung 2"/>
          <p:cNvGrpSpPr/>
          <p:nvPr/>
        </p:nvGrpSpPr>
        <p:grpSpPr>
          <a:xfrm>
            <a:off x="7737000" y="2152517"/>
            <a:ext cx="911219" cy="1192177"/>
            <a:chOff x="4083654" y="3193212"/>
            <a:chExt cx="911219" cy="1192177"/>
          </a:xfrm>
        </p:grpSpPr>
        <p:pic>
          <p:nvPicPr>
            <p:cNvPr id="8" name="Bild 7"/>
            <p:cNvPicPr>
              <a:picLocks noChangeAspect="1"/>
            </p:cNvPicPr>
            <p:nvPr/>
          </p:nvPicPr>
          <p:blipFill>
            <a:blip r:embed="rId3"/>
            <a:stretch>
              <a:fillRect/>
            </a:stretch>
          </p:blipFill>
          <p:spPr>
            <a:xfrm>
              <a:off x="4593662" y="3193212"/>
              <a:ext cx="401211" cy="1041441"/>
            </a:xfrm>
            <a:prstGeom prst="rect">
              <a:avLst/>
            </a:prstGeom>
          </p:spPr>
        </p:pic>
        <p:pic>
          <p:nvPicPr>
            <p:cNvPr id="4" name="Picture 4">
              <a:extLst>
                <a:ext uri="{FF2B5EF4-FFF2-40B4-BE49-F238E27FC236}">
                  <a16:creationId xmlns:a16="http://schemas.microsoft.com/office/drawing/2014/main" id="{1FA3B72D-E45C-499F-8D58-BBA633D00A1C}"/>
                </a:ext>
              </a:extLst>
            </p:cNvPr>
            <p:cNvPicPr>
              <a:picLocks noChangeAspect="1"/>
            </p:cNvPicPr>
            <p:nvPr/>
          </p:nvPicPr>
          <p:blipFill>
            <a:blip r:embed="rId4">
              <a:alphaModFix amt="50000"/>
            </a:blip>
            <a:stretch>
              <a:fillRect/>
            </a:stretch>
          </p:blipFill>
          <p:spPr>
            <a:xfrm>
              <a:off x="4083654" y="3716771"/>
              <a:ext cx="668618" cy="668618"/>
            </a:xfrm>
            <a:prstGeom prst="rect">
              <a:avLst/>
            </a:prstGeom>
          </p:spPr>
        </p:pic>
      </p:grpSp>
      <p:sp>
        <p:nvSpPr>
          <p:cNvPr id="7" name="Rechteck 6">
            <a:extLst>
              <a:ext uri="{FF2B5EF4-FFF2-40B4-BE49-F238E27FC236}">
                <a16:creationId xmlns:a16="http://schemas.microsoft.com/office/drawing/2014/main" id="{CC0FA09C-B9DA-AD4C-B5DF-441105BDA34F}"/>
              </a:ext>
            </a:extLst>
          </p:cNvPr>
          <p:cNvSpPr/>
          <p:nvPr/>
        </p:nvSpPr>
        <p:spPr>
          <a:xfrm>
            <a:off x="548037" y="3004417"/>
            <a:ext cx="6946362" cy="1323439"/>
          </a:xfrm>
          <a:prstGeom prst="rect">
            <a:avLst/>
          </a:prstGeom>
        </p:spPr>
        <p:txBody>
          <a:bodyPr wrap="square">
            <a:spAutoFit/>
          </a:bodyPr>
          <a:lstStyle/>
          <a:p>
            <a:r>
              <a:rPr lang="en-GB" sz="1600" b="1"/>
              <a:t>Data and Privacy Protection</a:t>
            </a:r>
          </a:p>
          <a:p>
            <a:pPr marL="171450" indent="-171450">
              <a:buFont typeface="Arial" panose="020B0604020202020204" pitchFamily="34" charset="0"/>
              <a:buChar char="•"/>
            </a:pPr>
            <a:r>
              <a:rPr lang="en-GB" sz="1600"/>
              <a:t>As we have seen (data) privacy protection has become a prominent concern in the digital economy</a:t>
            </a:r>
          </a:p>
          <a:p>
            <a:pPr marL="171450" indent="-171450">
              <a:buFont typeface="Arial" panose="020B0604020202020204" pitchFamily="34" charset="0"/>
              <a:buChar char="•"/>
            </a:pPr>
            <a:r>
              <a:rPr lang="en-GB" sz="1600"/>
              <a:t>Policies must be designed so as to unite social values with economic efficiency.</a:t>
            </a:r>
          </a:p>
        </p:txBody>
      </p:sp>
      <p:sp>
        <p:nvSpPr>
          <p:cNvPr id="16" name="Rechteck 15">
            <a:extLst>
              <a:ext uri="{FF2B5EF4-FFF2-40B4-BE49-F238E27FC236}">
                <a16:creationId xmlns:a16="http://schemas.microsoft.com/office/drawing/2014/main" id="{95EB2088-45E3-6A45-9055-FBFCA88CC350}"/>
              </a:ext>
            </a:extLst>
          </p:cNvPr>
          <p:cNvSpPr/>
          <p:nvPr/>
        </p:nvSpPr>
        <p:spPr>
          <a:xfrm>
            <a:off x="548037" y="4538904"/>
            <a:ext cx="7857581" cy="1323439"/>
          </a:xfrm>
          <a:prstGeom prst="rect">
            <a:avLst/>
          </a:prstGeom>
        </p:spPr>
        <p:txBody>
          <a:bodyPr wrap="square">
            <a:spAutoFit/>
          </a:bodyPr>
          <a:lstStyle/>
          <a:p>
            <a:r>
              <a:rPr lang="en-GB" sz="1600" b="1"/>
              <a:t>Consumer Protection</a:t>
            </a:r>
          </a:p>
          <a:p>
            <a:pPr marL="171450" indent="-171450">
              <a:buFont typeface="Arial" panose="020B0604020202020204" pitchFamily="34" charset="0"/>
              <a:buChar char="•"/>
            </a:pPr>
            <a:r>
              <a:rPr lang="en-GB" sz="1600"/>
              <a:t>Transactions between businesses and consumers tend to be characterized by asymmetric information</a:t>
            </a:r>
          </a:p>
          <a:p>
            <a:pPr marL="171450" indent="-171450">
              <a:buFont typeface="Arial" panose="020B0604020202020204" pitchFamily="34" charset="0"/>
              <a:buChar char="•"/>
            </a:pPr>
            <a:r>
              <a:rPr lang="en-GB" sz="1600"/>
              <a:t>Possibly the need for market monitoring mechanisms</a:t>
            </a:r>
          </a:p>
          <a:p>
            <a:pPr marL="171450" indent="-171450">
              <a:buFont typeface="Arial" panose="020B0604020202020204" pitchFamily="34" charset="0"/>
              <a:buChar char="•"/>
            </a:pPr>
            <a:r>
              <a:rPr lang="en-GB" sz="1600"/>
              <a:t>EU has a series of policies that can act as a reference</a:t>
            </a:r>
          </a:p>
        </p:txBody>
      </p:sp>
    </p:spTree>
    <p:extLst>
      <p:ext uri="{BB962C8B-B14F-4D97-AF65-F5344CB8AC3E}">
        <p14:creationId xmlns:p14="http://schemas.microsoft.com/office/powerpoint/2010/main" val="128781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4E516E5-2633-4149-BCFD-C9EE0ECDA9D6}"/>
              </a:ext>
            </a:extLst>
          </p:cNvPr>
          <p:cNvSpPr txBox="1">
            <a:spLocks/>
          </p:cNvSpPr>
          <p:nvPr/>
        </p:nvSpPr>
        <p:spPr bwMode="auto">
          <a:xfrm>
            <a:off x="336434" y="1382472"/>
            <a:ext cx="697187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kern="1200">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anose="020B0604030504040204" pitchFamily="34" charset="0"/>
              </a:defRPr>
            </a:lvl2pPr>
            <a:lvl3pPr marL="358775" algn="l" rtl="0" fontAlgn="base">
              <a:spcBef>
                <a:spcPct val="0"/>
              </a:spcBef>
              <a:spcAft>
                <a:spcPct val="0"/>
              </a:spcAft>
              <a:defRPr sz="3000" b="1">
                <a:solidFill>
                  <a:srgbClr val="0F5494"/>
                </a:solidFill>
                <a:latin typeface="Verdana" panose="020B0604030504040204" pitchFamily="34" charset="0"/>
              </a:defRPr>
            </a:lvl3pPr>
            <a:lvl4pPr marL="358775" algn="l" rtl="0" fontAlgn="base">
              <a:spcBef>
                <a:spcPct val="0"/>
              </a:spcBef>
              <a:spcAft>
                <a:spcPct val="0"/>
              </a:spcAft>
              <a:defRPr sz="3000" b="1">
                <a:solidFill>
                  <a:srgbClr val="0F5494"/>
                </a:solidFill>
                <a:latin typeface="Verdana" panose="020B0604030504040204" pitchFamily="34" charset="0"/>
              </a:defRPr>
            </a:lvl4pPr>
            <a:lvl5pPr marL="358775" algn="l" rtl="0" fontAlgn="base">
              <a:spcBef>
                <a:spcPct val="0"/>
              </a:spcBef>
              <a:spcAft>
                <a:spcPct val="0"/>
              </a:spcAft>
              <a:defRPr sz="3000" b="1">
                <a:solidFill>
                  <a:srgbClr val="0F5494"/>
                </a:solidFill>
                <a:latin typeface="Verdana" panose="020B0604030504040204" pitchFamily="34" charset="0"/>
              </a:defRPr>
            </a:lvl5pPr>
            <a:lvl6pPr marL="815975" algn="l" rtl="0" fontAlgn="base">
              <a:spcBef>
                <a:spcPct val="0"/>
              </a:spcBef>
              <a:spcAft>
                <a:spcPct val="0"/>
              </a:spcAft>
              <a:defRPr sz="3000" b="1">
                <a:solidFill>
                  <a:srgbClr val="0F5494"/>
                </a:solidFill>
                <a:latin typeface="Verdana" panose="020B0604030504040204" pitchFamily="34" charset="0"/>
              </a:defRPr>
            </a:lvl6pPr>
            <a:lvl7pPr marL="1273175" algn="l" rtl="0" fontAlgn="base">
              <a:spcBef>
                <a:spcPct val="0"/>
              </a:spcBef>
              <a:spcAft>
                <a:spcPct val="0"/>
              </a:spcAft>
              <a:defRPr sz="3000" b="1">
                <a:solidFill>
                  <a:srgbClr val="0F5494"/>
                </a:solidFill>
                <a:latin typeface="Verdana" panose="020B0604030504040204" pitchFamily="34" charset="0"/>
              </a:defRPr>
            </a:lvl7pPr>
            <a:lvl8pPr marL="1730375" algn="l" rtl="0" fontAlgn="base">
              <a:spcBef>
                <a:spcPct val="0"/>
              </a:spcBef>
              <a:spcAft>
                <a:spcPct val="0"/>
              </a:spcAft>
              <a:defRPr sz="3000" b="1">
                <a:solidFill>
                  <a:srgbClr val="0F5494"/>
                </a:solidFill>
                <a:latin typeface="Verdana" panose="020B0604030504040204" pitchFamily="34" charset="0"/>
              </a:defRPr>
            </a:lvl8pPr>
            <a:lvl9pPr marL="2187575" algn="l" rtl="0" fontAlgn="base">
              <a:spcBef>
                <a:spcPct val="0"/>
              </a:spcBef>
              <a:spcAft>
                <a:spcPct val="0"/>
              </a:spcAft>
              <a:defRPr sz="3000" b="1">
                <a:solidFill>
                  <a:srgbClr val="0F5494"/>
                </a:solidFill>
                <a:latin typeface="Verdana" panose="020B0604030504040204" pitchFamily="34" charset="0"/>
              </a:defRPr>
            </a:lvl9pPr>
          </a:lstStyle>
          <a:p>
            <a:r>
              <a:rPr lang="en-US"/>
              <a:t>Data Regulation</a:t>
            </a:r>
          </a:p>
          <a:p>
            <a:r>
              <a:rPr lang="de-DE" sz="2400" b="0" err="1"/>
              <a:t>Regulatory</a:t>
            </a:r>
            <a:r>
              <a:rPr lang="de-DE" sz="2400" b="0"/>
              <a:t> (</a:t>
            </a:r>
            <a:r>
              <a:rPr lang="de-DE" sz="2400" b="0" err="1"/>
              <a:t>policy</a:t>
            </a:r>
            <a:r>
              <a:rPr lang="de-DE" sz="2400" b="0"/>
              <a:t>) </a:t>
            </a:r>
            <a:r>
              <a:rPr lang="de-DE" sz="2400" b="0" err="1"/>
              <a:t>implications</a:t>
            </a:r>
            <a:r>
              <a:rPr lang="de-DE" sz="2400" b="0"/>
              <a:t> </a:t>
            </a:r>
            <a:r>
              <a:rPr lang="de-DE" sz="2400" b="0" err="1"/>
              <a:t>for</a:t>
            </a:r>
            <a:r>
              <a:rPr lang="de-DE" sz="2400" b="0"/>
              <a:t> </a:t>
            </a:r>
            <a:r>
              <a:rPr lang="de-DE" sz="2400" b="0" err="1"/>
              <a:t>individuals</a:t>
            </a:r>
            <a:r>
              <a:rPr lang="de-DE" sz="2400" b="0"/>
              <a:t>, </a:t>
            </a:r>
            <a:r>
              <a:rPr lang="de-DE" sz="2400" b="0" err="1"/>
              <a:t>businesses</a:t>
            </a:r>
            <a:r>
              <a:rPr lang="de-DE" sz="2400" b="0"/>
              <a:t> </a:t>
            </a:r>
            <a:r>
              <a:rPr lang="de-DE" sz="2400" b="0" err="1"/>
              <a:t>and</a:t>
            </a:r>
            <a:r>
              <a:rPr lang="de-DE" sz="2400" b="0"/>
              <a:t> </a:t>
            </a:r>
            <a:r>
              <a:rPr lang="de-DE" sz="2400" b="0" err="1"/>
              <a:t>governments</a:t>
            </a:r>
            <a:r>
              <a:rPr lang="de-DE" sz="2400" b="0"/>
              <a:t> </a:t>
            </a:r>
          </a:p>
        </p:txBody>
      </p:sp>
      <p:sp>
        <p:nvSpPr>
          <p:cNvPr id="10" name="Textfeld 9">
            <a:extLst>
              <a:ext uri="{FF2B5EF4-FFF2-40B4-BE49-F238E27FC236}">
                <a16:creationId xmlns:a16="http://schemas.microsoft.com/office/drawing/2014/main" id="{7557DE15-EDB6-7447-8D7C-133AD14E210E}"/>
              </a:ext>
            </a:extLst>
          </p:cNvPr>
          <p:cNvSpPr txBox="1"/>
          <p:nvPr/>
        </p:nvSpPr>
        <p:spPr>
          <a:xfrm>
            <a:off x="7392566" y="1844824"/>
            <a:ext cx="2346936" cy="400110"/>
          </a:xfrm>
          <a:prstGeom prst="rect">
            <a:avLst/>
          </a:prstGeom>
          <a:noFill/>
        </p:spPr>
        <p:txBody>
          <a:bodyPr wrap="square" rtlCol="0">
            <a:spAutoFit/>
          </a:bodyPr>
          <a:lstStyle/>
          <a:p>
            <a:r>
              <a:rPr lang="en-GB" sz="2000" b="1">
                <a:latin typeface="+mj-lt"/>
              </a:rPr>
              <a:t>Business</a:t>
            </a:r>
          </a:p>
        </p:txBody>
      </p:sp>
      <p:grpSp>
        <p:nvGrpSpPr>
          <p:cNvPr id="11" name="Gruppierung 5">
            <a:extLst>
              <a:ext uri="{FF2B5EF4-FFF2-40B4-BE49-F238E27FC236}">
                <a16:creationId xmlns:a16="http://schemas.microsoft.com/office/drawing/2014/main" id="{CBEB3B88-AB8D-5540-A28C-E03E5BD4EDD7}"/>
              </a:ext>
            </a:extLst>
          </p:cNvPr>
          <p:cNvGrpSpPr/>
          <p:nvPr/>
        </p:nvGrpSpPr>
        <p:grpSpPr>
          <a:xfrm>
            <a:off x="7542668" y="2455117"/>
            <a:ext cx="1454944" cy="1061401"/>
            <a:chOff x="6598194" y="3321149"/>
            <a:chExt cx="1454944" cy="1061401"/>
          </a:xfrm>
        </p:grpSpPr>
        <p:pic>
          <p:nvPicPr>
            <p:cNvPr id="12" name="Bild 11">
              <a:extLst>
                <a:ext uri="{FF2B5EF4-FFF2-40B4-BE49-F238E27FC236}">
                  <a16:creationId xmlns:a16="http://schemas.microsoft.com/office/drawing/2014/main" id="{70701308-FF58-6748-A0A7-98D947CC4DCE}"/>
                </a:ext>
              </a:extLst>
            </p:cNvPr>
            <p:cNvPicPr>
              <a:picLocks noChangeAspect="1"/>
            </p:cNvPicPr>
            <p:nvPr/>
          </p:nvPicPr>
          <p:blipFill>
            <a:blip r:embed="rId3"/>
            <a:stretch>
              <a:fillRect/>
            </a:stretch>
          </p:blipFill>
          <p:spPr>
            <a:xfrm>
              <a:off x="6999405" y="3321149"/>
              <a:ext cx="1053733" cy="908724"/>
            </a:xfrm>
            <a:prstGeom prst="rect">
              <a:avLst/>
            </a:prstGeom>
          </p:spPr>
        </p:pic>
        <p:pic>
          <p:nvPicPr>
            <p:cNvPr id="13" name="Picture 4">
              <a:extLst>
                <a:ext uri="{FF2B5EF4-FFF2-40B4-BE49-F238E27FC236}">
                  <a16:creationId xmlns:a16="http://schemas.microsoft.com/office/drawing/2014/main" id="{B2D0B52D-E167-D24D-BC30-7B5CA7FA9988}"/>
                </a:ext>
              </a:extLst>
            </p:cNvPr>
            <p:cNvPicPr>
              <a:picLocks noChangeAspect="1"/>
            </p:cNvPicPr>
            <p:nvPr/>
          </p:nvPicPr>
          <p:blipFill>
            <a:blip r:embed="rId4">
              <a:alphaModFix amt="50000"/>
            </a:blip>
            <a:stretch>
              <a:fillRect/>
            </a:stretch>
          </p:blipFill>
          <p:spPr>
            <a:xfrm>
              <a:off x="6598194" y="3713932"/>
              <a:ext cx="668618" cy="668618"/>
            </a:xfrm>
            <a:prstGeom prst="rect">
              <a:avLst/>
            </a:prstGeom>
          </p:spPr>
        </p:pic>
      </p:grpSp>
      <p:sp>
        <p:nvSpPr>
          <p:cNvPr id="19" name="Inhaltsplatzhalter 4">
            <a:extLst>
              <a:ext uri="{FF2B5EF4-FFF2-40B4-BE49-F238E27FC236}">
                <a16:creationId xmlns:a16="http://schemas.microsoft.com/office/drawing/2014/main" id="{7A0A4370-9825-A34E-BCD0-F585E90038D2}"/>
              </a:ext>
            </a:extLst>
          </p:cNvPr>
          <p:cNvSpPr>
            <a:spLocks noGrp="1"/>
          </p:cNvSpPr>
          <p:nvPr>
            <p:ph idx="1"/>
          </p:nvPr>
        </p:nvSpPr>
        <p:spPr>
          <a:xfrm>
            <a:off x="336434" y="2738505"/>
            <a:ext cx="7403918" cy="3600797"/>
          </a:xfrm>
        </p:spPr>
        <p:txBody>
          <a:bodyPr/>
          <a:lstStyle/>
          <a:p>
            <a:pPr marL="0" indent="0">
              <a:buNone/>
            </a:pPr>
            <a:endParaRPr lang="de-DE" sz="1600" i="0"/>
          </a:p>
          <a:p>
            <a:pPr marL="0" indent="0">
              <a:buNone/>
            </a:pPr>
            <a:r>
              <a:rPr lang="de-DE" sz="1600" i="0"/>
              <a:t>Digital </a:t>
            </a:r>
            <a:r>
              <a:rPr lang="de-DE" sz="1600" i="0" err="1"/>
              <a:t>economy</a:t>
            </a:r>
            <a:r>
              <a:rPr lang="de-DE" sz="1600" i="0"/>
              <a:t> </a:t>
            </a:r>
            <a:r>
              <a:rPr lang="de-DE" sz="1600" i="0" err="1"/>
              <a:t>has</a:t>
            </a:r>
            <a:r>
              <a:rPr lang="de-DE" sz="1600" i="0"/>
              <a:t> </a:t>
            </a:r>
            <a:r>
              <a:rPr lang="de-DE" sz="1600" i="0" err="1"/>
              <a:t>built</a:t>
            </a:r>
            <a:r>
              <a:rPr lang="de-DE" sz="1600" i="0"/>
              <a:t>-in potential </a:t>
            </a:r>
            <a:r>
              <a:rPr lang="de-DE" sz="1600" i="0" err="1"/>
              <a:t>for</a:t>
            </a:r>
            <a:r>
              <a:rPr lang="de-DE" sz="1600" i="0"/>
              <a:t> </a:t>
            </a:r>
            <a:r>
              <a:rPr lang="de-DE" sz="1600" i="0" err="1"/>
              <a:t>market</a:t>
            </a:r>
            <a:r>
              <a:rPr lang="de-DE" sz="1600" i="0"/>
              <a:t> </a:t>
            </a:r>
            <a:r>
              <a:rPr lang="de-DE" sz="1600" i="0" err="1"/>
              <a:t>failure</a:t>
            </a:r>
            <a:r>
              <a:rPr lang="de-DE" sz="1600" i="0"/>
              <a:t>, </a:t>
            </a:r>
            <a:r>
              <a:rPr lang="de-DE" sz="1600" i="0" err="1"/>
              <a:t>Exemplified</a:t>
            </a:r>
            <a:r>
              <a:rPr lang="de-DE" sz="1600" i="0"/>
              <a:t> </a:t>
            </a:r>
            <a:r>
              <a:rPr lang="de-DE" sz="1600" i="0" err="1"/>
              <a:t>by</a:t>
            </a:r>
            <a:r>
              <a:rPr lang="de-DE" sz="1600" i="0"/>
              <a:t> </a:t>
            </a:r>
            <a:r>
              <a:rPr lang="de-DE" sz="1600" i="0" err="1"/>
              <a:t>technology</a:t>
            </a:r>
            <a:r>
              <a:rPr lang="de-DE" sz="1600" i="0"/>
              <a:t> </a:t>
            </a:r>
            <a:r>
              <a:rPr lang="de-DE" sz="1600" i="0" err="1"/>
              <a:t>giants</a:t>
            </a:r>
            <a:r>
              <a:rPr lang="de-DE" sz="1600" i="0"/>
              <a:t> in </a:t>
            </a:r>
            <a:r>
              <a:rPr lang="de-DE" sz="1600" i="0" err="1"/>
              <a:t>the</a:t>
            </a:r>
            <a:r>
              <a:rPr lang="de-DE" sz="1600" i="0"/>
              <a:t> </a:t>
            </a:r>
            <a:r>
              <a:rPr lang="de-DE" sz="1600" i="0" err="1"/>
              <a:t>past</a:t>
            </a:r>
            <a:r>
              <a:rPr lang="de-DE" sz="1600" i="0"/>
              <a:t>:</a:t>
            </a:r>
          </a:p>
          <a:p>
            <a:r>
              <a:rPr lang="de-DE" sz="1600" i="0" err="1"/>
              <a:t>abuse</a:t>
            </a:r>
            <a:r>
              <a:rPr lang="de-DE" sz="1600" i="0"/>
              <a:t> </a:t>
            </a:r>
            <a:r>
              <a:rPr lang="de-DE" sz="1600" i="0" err="1"/>
              <a:t>of</a:t>
            </a:r>
            <a:r>
              <a:rPr lang="de-DE" sz="1600" i="0"/>
              <a:t> </a:t>
            </a:r>
            <a:r>
              <a:rPr lang="de-DE" sz="1600" i="0" err="1"/>
              <a:t>dominance</a:t>
            </a:r>
            <a:r>
              <a:rPr lang="de-DE" sz="1600" i="0"/>
              <a:t> </a:t>
            </a:r>
          </a:p>
          <a:p>
            <a:r>
              <a:rPr lang="de-DE" sz="1600" i="0" err="1"/>
              <a:t>ethical</a:t>
            </a:r>
            <a:r>
              <a:rPr lang="de-DE" sz="1600" i="0"/>
              <a:t> </a:t>
            </a:r>
            <a:r>
              <a:rPr lang="de-DE" sz="1600" i="0" err="1"/>
              <a:t>failures</a:t>
            </a:r>
            <a:r>
              <a:rPr lang="de-DE" sz="1600" i="0"/>
              <a:t> in </a:t>
            </a:r>
            <a:r>
              <a:rPr lang="de-DE" sz="1600" i="0" err="1"/>
              <a:t>exploiting</a:t>
            </a:r>
            <a:r>
              <a:rPr lang="de-DE" sz="1600" i="0"/>
              <a:t> private </a:t>
            </a:r>
            <a:r>
              <a:rPr lang="de-DE" sz="1600" i="0" err="1"/>
              <a:t>information</a:t>
            </a:r>
            <a:r>
              <a:rPr lang="de-DE" sz="1600" i="0"/>
              <a:t> </a:t>
            </a:r>
          </a:p>
          <a:p>
            <a:r>
              <a:rPr lang="de-DE" sz="1600" i="0" err="1"/>
              <a:t>tax</a:t>
            </a:r>
            <a:r>
              <a:rPr lang="de-DE" sz="1600" i="0"/>
              <a:t> </a:t>
            </a:r>
            <a:r>
              <a:rPr lang="de-DE" sz="1600" i="0" err="1"/>
              <a:t>avoidance</a:t>
            </a:r>
            <a:endParaRPr lang="de-DE" sz="1600" i="0"/>
          </a:p>
          <a:p>
            <a:r>
              <a:rPr lang="de-DE" sz="1600" i="0" err="1"/>
              <a:t>everaging</a:t>
            </a:r>
            <a:r>
              <a:rPr lang="de-DE" sz="1600" i="0"/>
              <a:t> </a:t>
            </a:r>
            <a:r>
              <a:rPr lang="de-DE" sz="1600" i="0" err="1"/>
              <a:t>their</a:t>
            </a:r>
            <a:r>
              <a:rPr lang="de-DE" sz="1600" i="0"/>
              <a:t> </a:t>
            </a:r>
            <a:r>
              <a:rPr lang="de-DE" sz="1600" i="0" err="1"/>
              <a:t>size</a:t>
            </a:r>
            <a:r>
              <a:rPr lang="de-DE" sz="1600" i="0"/>
              <a:t> </a:t>
            </a:r>
            <a:r>
              <a:rPr lang="de-DE" sz="1600" i="0" err="1"/>
              <a:t>to</a:t>
            </a:r>
            <a:r>
              <a:rPr lang="de-DE" sz="1600" i="0"/>
              <a:t> </a:t>
            </a:r>
            <a:r>
              <a:rPr lang="de-DE" sz="1600" i="0" err="1"/>
              <a:t>extract</a:t>
            </a:r>
            <a:r>
              <a:rPr lang="de-DE" sz="1600" i="0"/>
              <a:t> </a:t>
            </a:r>
            <a:r>
              <a:rPr lang="de-DE" sz="1600" i="0" err="1"/>
              <a:t>public</a:t>
            </a:r>
            <a:r>
              <a:rPr lang="de-DE" sz="1600" i="0"/>
              <a:t> </a:t>
            </a:r>
            <a:r>
              <a:rPr lang="de-DE" sz="1600" i="0" err="1"/>
              <a:t>subsidies</a:t>
            </a:r>
            <a:endParaRPr lang="de-DE" sz="1600" i="0"/>
          </a:p>
          <a:p>
            <a:r>
              <a:rPr lang="de-DE" sz="1600" i="0" err="1"/>
              <a:t>and</a:t>
            </a:r>
            <a:r>
              <a:rPr lang="de-DE" sz="1600" i="0"/>
              <a:t> </a:t>
            </a:r>
            <a:r>
              <a:rPr lang="de-DE" sz="1600" i="0" err="1"/>
              <a:t>pre-emptive</a:t>
            </a:r>
            <a:r>
              <a:rPr lang="de-DE" sz="1600" i="0"/>
              <a:t> </a:t>
            </a:r>
            <a:r>
              <a:rPr lang="de-DE" sz="1600" i="0" err="1"/>
              <a:t>takeovers</a:t>
            </a:r>
            <a:r>
              <a:rPr lang="de-DE" sz="1600" i="0"/>
              <a:t> </a:t>
            </a:r>
            <a:r>
              <a:rPr lang="de-DE" sz="1600" i="0" err="1"/>
              <a:t>of</a:t>
            </a:r>
            <a:r>
              <a:rPr lang="de-DE" sz="1600" i="0"/>
              <a:t> potential </a:t>
            </a:r>
            <a:r>
              <a:rPr lang="de-DE" sz="1600" i="0" err="1"/>
              <a:t>future</a:t>
            </a:r>
            <a:r>
              <a:rPr lang="de-DE" sz="1600" i="0"/>
              <a:t> </a:t>
            </a:r>
            <a:r>
              <a:rPr lang="de-DE" sz="1600" i="0" err="1"/>
              <a:t>competitors</a:t>
            </a:r>
            <a:endParaRPr lang="de-DE" sz="1600" i="0"/>
          </a:p>
          <a:p>
            <a:endParaRPr lang="de-DE" sz="1600" i="0"/>
          </a:p>
          <a:p>
            <a:pPr marL="0" indent="0">
              <a:buNone/>
            </a:pPr>
            <a:r>
              <a:rPr lang="de-DE" sz="1600" b="1" i="0" err="1"/>
              <a:t>No</a:t>
            </a:r>
            <a:r>
              <a:rPr lang="de-DE" sz="1600" b="1" i="0"/>
              <a:t> </a:t>
            </a:r>
            <a:r>
              <a:rPr lang="de-DE" sz="1600" b="1" i="0" err="1"/>
              <a:t>policy</a:t>
            </a:r>
            <a:r>
              <a:rPr lang="de-DE" sz="1600" b="1" i="0"/>
              <a:t> </a:t>
            </a:r>
            <a:r>
              <a:rPr lang="de-DE" sz="1600" b="1" i="0" err="1"/>
              <a:t>remedies</a:t>
            </a:r>
            <a:r>
              <a:rPr lang="de-DE" sz="1600" b="1" i="0"/>
              <a:t> but </a:t>
            </a:r>
            <a:r>
              <a:rPr lang="de-DE" sz="1600" b="1" i="0" err="1"/>
              <a:t>the</a:t>
            </a:r>
            <a:r>
              <a:rPr lang="de-DE" sz="1600" b="1" i="0"/>
              <a:t> design </a:t>
            </a:r>
            <a:r>
              <a:rPr lang="de-DE" sz="1600" b="1" i="0" err="1"/>
              <a:t>of</a:t>
            </a:r>
            <a:r>
              <a:rPr lang="de-DE" sz="1600" b="1" i="0"/>
              <a:t> </a:t>
            </a:r>
            <a:r>
              <a:rPr lang="de-DE" sz="1600" b="1" i="0" err="1"/>
              <a:t>effective</a:t>
            </a:r>
            <a:r>
              <a:rPr lang="de-DE" sz="1600" b="1" i="0"/>
              <a:t> </a:t>
            </a:r>
            <a:r>
              <a:rPr lang="de-DE" sz="1600" b="1" i="0" err="1"/>
              <a:t>and</a:t>
            </a:r>
            <a:r>
              <a:rPr lang="de-DE" sz="1600" b="1" i="0"/>
              <a:t> </a:t>
            </a:r>
            <a:r>
              <a:rPr lang="de-DE" sz="1600" b="1" i="0" err="1"/>
              <a:t>globally</a:t>
            </a:r>
            <a:r>
              <a:rPr lang="de-DE" sz="1600" b="1" i="0"/>
              <a:t> </a:t>
            </a:r>
            <a:r>
              <a:rPr lang="de-DE" sz="1600" b="1" i="0" err="1"/>
              <a:t>coherent</a:t>
            </a:r>
            <a:r>
              <a:rPr lang="de-DE" sz="1600" b="1" i="0"/>
              <a:t> </a:t>
            </a:r>
            <a:r>
              <a:rPr lang="de-DE" sz="1600" b="1" i="0" err="1"/>
              <a:t>distortion-canceling</a:t>
            </a:r>
            <a:r>
              <a:rPr lang="de-DE" sz="1600" b="1" i="0"/>
              <a:t> </a:t>
            </a:r>
            <a:r>
              <a:rPr lang="de-DE" sz="1600" b="1" i="0" err="1"/>
              <a:t>policies</a:t>
            </a:r>
            <a:endParaRPr lang="de-DE" sz="1600" i="0"/>
          </a:p>
        </p:txBody>
      </p:sp>
    </p:spTree>
    <p:extLst>
      <p:ext uri="{BB962C8B-B14F-4D97-AF65-F5344CB8AC3E}">
        <p14:creationId xmlns:p14="http://schemas.microsoft.com/office/powerpoint/2010/main" val="172690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4E516E5-2633-4149-BCFD-C9EE0ECDA9D6}"/>
              </a:ext>
            </a:extLst>
          </p:cNvPr>
          <p:cNvSpPr txBox="1">
            <a:spLocks/>
          </p:cNvSpPr>
          <p:nvPr/>
        </p:nvSpPr>
        <p:spPr bwMode="auto">
          <a:xfrm>
            <a:off x="336434" y="1382472"/>
            <a:ext cx="697187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kern="1200">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anose="020B0604030504040204" pitchFamily="34" charset="0"/>
              </a:defRPr>
            </a:lvl2pPr>
            <a:lvl3pPr marL="358775" algn="l" rtl="0" fontAlgn="base">
              <a:spcBef>
                <a:spcPct val="0"/>
              </a:spcBef>
              <a:spcAft>
                <a:spcPct val="0"/>
              </a:spcAft>
              <a:defRPr sz="3000" b="1">
                <a:solidFill>
                  <a:srgbClr val="0F5494"/>
                </a:solidFill>
                <a:latin typeface="Verdana" panose="020B0604030504040204" pitchFamily="34" charset="0"/>
              </a:defRPr>
            </a:lvl3pPr>
            <a:lvl4pPr marL="358775" algn="l" rtl="0" fontAlgn="base">
              <a:spcBef>
                <a:spcPct val="0"/>
              </a:spcBef>
              <a:spcAft>
                <a:spcPct val="0"/>
              </a:spcAft>
              <a:defRPr sz="3000" b="1">
                <a:solidFill>
                  <a:srgbClr val="0F5494"/>
                </a:solidFill>
                <a:latin typeface="Verdana" panose="020B0604030504040204" pitchFamily="34" charset="0"/>
              </a:defRPr>
            </a:lvl4pPr>
            <a:lvl5pPr marL="358775" algn="l" rtl="0" fontAlgn="base">
              <a:spcBef>
                <a:spcPct val="0"/>
              </a:spcBef>
              <a:spcAft>
                <a:spcPct val="0"/>
              </a:spcAft>
              <a:defRPr sz="3000" b="1">
                <a:solidFill>
                  <a:srgbClr val="0F5494"/>
                </a:solidFill>
                <a:latin typeface="Verdana" panose="020B0604030504040204" pitchFamily="34" charset="0"/>
              </a:defRPr>
            </a:lvl5pPr>
            <a:lvl6pPr marL="815975" algn="l" rtl="0" fontAlgn="base">
              <a:spcBef>
                <a:spcPct val="0"/>
              </a:spcBef>
              <a:spcAft>
                <a:spcPct val="0"/>
              </a:spcAft>
              <a:defRPr sz="3000" b="1">
                <a:solidFill>
                  <a:srgbClr val="0F5494"/>
                </a:solidFill>
                <a:latin typeface="Verdana" panose="020B0604030504040204" pitchFamily="34" charset="0"/>
              </a:defRPr>
            </a:lvl6pPr>
            <a:lvl7pPr marL="1273175" algn="l" rtl="0" fontAlgn="base">
              <a:spcBef>
                <a:spcPct val="0"/>
              </a:spcBef>
              <a:spcAft>
                <a:spcPct val="0"/>
              </a:spcAft>
              <a:defRPr sz="3000" b="1">
                <a:solidFill>
                  <a:srgbClr val="0F5494"/>
                </a:solidFill>
                <a:latin typeface="Verdana" panose="020B0604030504040204" pitchFamily="34" charset="0"/>
              </a:defRPr>
            </a:lvl7pPr>
            <a:lvl8pPr marL="1730375" algn="l" rtl="0" fontAlgn="base">
              <a:spcBef>
                <a:spcPct val="0"/>
              </a:spcBef>
              <a:spcAft>
                <a:spcPct val="0"/>
              </a:spcAft>
              <a:defRPr sz="3000" b="1">
                <a:solidFill>
                  <a:srgbClr val="0F5494"/>
                </a:solidFill>
                <a:latin typeface="Verdana" panose="020B0604030504040204" pitchFamily="34" charset="0"/>
              </a:defRPr>
            </a:lvl8pPr>
            <a:lvl9pPr marL="2187575" algn="l" rtl="0" fontAlgn="base">
              <a:spcBef>
                <a:spcPct val="0"/>
              </a:spcBef>
              <a:spcAft>
                <a:spcPct val="0"/>
              </a:spcAft>
              <a:defRPr sz="3000" b="1">
                <a:solidFill>
                  <a:srgbClr val="0F5494"/>
                </a:solidFill>
                <a:latin typeface="Verdana" panose="020B0604030504040204" pitchFamily="34" charset="0"/>
              </a:defRPr>
            </a:lvl9pPr>
          </a:lstStyle>
          <a:p>
            <a:r>
              <a:rPr lang="en-US"/>
              <a:t>Data Regulation</a:t>
            </a:r>
          </a:p>
          <a:p>
            <a:r>
              <a:rPr lang="de-DE" sz="2400" b="0" err="1"/>
              <a:t>Regulatory</a:t>
            </a:r>
            <a:r>
              <a:rPr lang="de-DE" sz="2400" b="0"/>
              <a:t> (</a:t>
            </a:r>
            <a:r>
              <a:rPr lang="de-DE" sz="2400" b="0" err="1"/>
              <a:t>policy</a:t>
            </a:r>
            <a:r>
              <a:rPr lang="de-DE" sz="2400" b="0"/>
              <a:t>) </a:t>
            </a:r>
            <a:r>
              <a:rPr lang="de-DE" sz="2400" b="0" err="1"/>
              <a:t>implications</a:t>
            </a:r>
            <a:r>
              <a:rPr lang="de-DE" sz="2400" b="0"/>
              <a:t> </a:t>
            </a:r>
            <a:r>
              <a:rPr lang="de-DE" sz="2400" b="0" err="1"/>
              <a:t>for</a:t>
            </a:r>
            <a:r>
              <a:rPr lang="de-DE" sz="2400" b="0"/>
              <a:t> </a:t>
            </a:r>
            <a:r>
              <a:rPr lang="de-DE" sz="2400" b="0" err="1"/>
              <a:t>individuals</a:t>
            </a:r>
            <a:r>
              <a:rPr lang="de-DE" sz="2400" b="0"/>
              <a:t>, </a:t>
            </a:r>
            <a:r>
              <a:rPr lang="de-DE" sz="2400" b="0" err="1"/>
              <a:t>businesses</a:t>
            </a:r>
            <a:r>
              <a:rPr lang="de-DE" sz="2400" b="0"/>
              <a:t> </a:t>
            </a:r>
            <a:r>
              <a:rPr lang="de-DE" sz="2400" b="0" err="1"/>
              <a:t>and</a:t>
            </a:r>
            <a:r>
              <a:rPr lang="de-DE" sz="2400" b="0"/>
              <a:t> </a:t>
            </a:r>
            <a:r>
              <a:rPr lang="de-DE" sz="2400" b="0" err="1"/>
              <a:t>governments</a:t>
            </a:r>
            <a:r>
              <a:rPr lang="de-DE" sz="2400" b="0"/>
              <a:t> </a:t>
            </a:r>
          </a:p>
        </p:txBody>
      </p:sp>
      <p:sp>
        <p:nvSpPr>
          <p:cNvPr id="8" name="Textfeld 7">
            <a:extLst>
              <a:ext uri="{FF2B5EF4-FFF2-40B4-BE49-F238E27FC236}">
                <a16:creationId xmlns:a16="http://schemas.microsoft.com/office/drawing/2014/main" id="{11E07393-7284-9443-8CB0-8B2CB11740D5}"/>
              </a:ext>
            </a:extLst>
          </p:cNvPr>
          <p:cNvSpPr txBox="1"/>
          <p:nvPr/>
        </p:nvSpPr>
        <p:spPr>
          <a:xfrm>
            <a:off x="6947330" y="1681106"/>
            <a:ext cx="2346936" cy="400110"/>
          </a:xfrm>
          <a:prstGeom prst="rect">
            <a:avLst/>
          </a:prstGeom>
          <a:noFill/>
        </p:spPr>
        <p:txBody>
          <a:bodyPr wrap="square" rtlCol="0">
            <a:spAutoFit/>
          </a:bodyPr>
          <a:lstStyle/>
          <a:p>
            <a:r>
              <a:rPr lang="en-GB" sz="2000" b="1">
                <a:latin typeface="+mj-lt"/>
              </a:rPr>
              <a:t>Governments</a:t>
            </a:r>
          </a:p>
        </p:txBody>
      </p:sp>
      <p:grpSp>
        <p:nvGrpSpPr>
          <p:cNvPr id="9" name="Gruppierung 1">
            <a:extLst>
              <a:ext uri="{FF2B5EF4-FFF2-40B4-BE49-F238E27FC236}">
                <a16:creationId xmlns:a16="http://schemas.microsoft.com/office/drawing/2014/main" id="{2275D281-6E28-AC4C-8D74-A88521C65898}"/>
              </a:ext>
            </a:extLst>
          </p:cNvPr>
          <p:cNvGrpSpPr/>
          <p:nvPr/>
        </p:nvGrpSpPr>
        <p:grpSpPr>
          <a:xfrm>
            <a:off x="6947330" y="2062583"/>
            <a:ext cx="1618704" cy="1290217"/>
            <a:chOff x="794727" y="3092333"/>
            <a:chExt cx="1618704" cy="1290217"/>
          </a:xfrm>
        </p:grpSpPr>
        <p:pic>
          <p:nvPicPr>
            <p:cNvPr id="14" name="Bild 9">
              <a:extLst>
                <a:ext uri="{FF2B5EF4-FFF2-40B4-BE49-F238E27FC236}">
                  <a16:creationId xmlns:a16="http://schemas.microsoft.com/office/drawing/2014/main" id="{3CAC5A52-1234-7647-AA0D-F1F7AAA67C6C}"/>
                </a:ext>
              </a:extLst>
            </p:cNvPr>
            <p:cNvPicPr>
              <a:picLocks noChangeAspect="1"/>
            </p:cNvPicPr>
            <p:nvPr/>
          </p:nvPicPr>
          <p:blipFill>
            <a:blip r:embed="rId3"/>
            <a:stretch>
              <a:fillRect/>
            </a:stretch>
          </p:blipFill>
          <p:spPr>
            <a:xfrm>
              <a:off x="1221451" y="3092333"/>
              <a:ext cx="1191980" cy="1123867"/>
            </a:xfrm>
            <a:prstGeom prst="rect">
              <a:avLst/>
            </a:prstGeom>
          </p:spPr>
        </p:pic>
        <p:pic>
          <p:nvPicPr>
            <p:cNvPr id="15" name="Picture 4">
              <a:extLst>
                <a:ext uri="{FF2B5EF4-FFF2-40B4-BE49-F238E27FC236}">
                  <a16:creationId xmlns:a16="http://schemas.microsoft.com/office/drawing/2014/main" id="{952E05BC-06D2-074B-B3D2-701BC97A6F94}"/>
                </a:ext>
              </a:extLst>
            </p:cNvPr>
            <p:cNvPicPr>
              <a:picLocks noChangeAspect="1"/>
            </p:cNvPicPr>
            <p:nvPr/>
          </p:nvPicPr>
          <p:blipFill>
            <a:blip r:embed="rId4">
              <a:alphaModFix amt="50000"/>
            </a:blip>
            <a:stretch>
              <a:fillRect/>
            </a:stretch>
          </p:blipFill>
          <p:spPr>
            <a:xfrm>
              <a:off x="794727" y="3713932"/>
              <a:ext cx="668618" cy="668618"/>
            </a:xfrm>
            <a:prstGeom prst="rect">
              <a:avLst/>
            </a:prstGeom>
          </p:spPr>
        </p:pic>
      </p:grpSp>
      <p:sp>
        <p:nvSpPr>
          <p:cNvPr id="16" name="Textfeld 15">
            <a:extLst>
              <a:ext uri="{FF2B5EF4-FFF2-40B4-BE49-F238E27FC236}">
                <a16:creationId xmlns:a16="http://schemas.microsoft.com/office/drawing/2014/main" id="{9BCB7B6B-8067-D24A-9907-03DE87AC0A63}"/>
              </a:ext>
            </a:extLst>
          </p:cNvPr>
          <p:cNvSpPr txBox="1"/>
          <p:nvPr/>
        </p:nvSpPr>
        <p:spPr>
          <a:xfrm>
            <a:off x="755576" y="3018491"/>
            <a:ext cx="6191754" cy="3108543"/>
          </a:xfrm>
          <a:prstGeom prst="rect">
            <a:avLst/>
          </a:prstGeom>
          <a:noFill/>
        </p:spPr>
        <p:txBody>
          <a:bodyPr wrap="square" rtlCol="0">
            <a:spAutoFit/>
          </a:bodyPr>
          <a:lstStyle>
            <a:defPPr>
              <a:defRPr lang="en-GB"/>
            </a:defPPr>
            <a:lvl1pPr>
              <a:defRPr sz="2000" b="1">
                <a:latin typeface="+mj-lt"/>
              </a:defRPr>
            </a:lvl1pPr>
          </a:lstStyle>
          <a:p>
            <a:r>
              <a:rPr lang="en-GB" sz="1400"/>
              <a:t>Liberalization and facilitation</a:t>
            </a:r>
          </a:p>
          <a:p>
            <a:r>
              <a:rPr lang="en-GB" sz="1400" b="0"/>
              <a:t>There is still room for further liberalizing and facilitating the flow of data and data-related transactions</a:t>
            </a:r>
          </a:p>
          <a:p>
            <a:endParaRPr lang="en-GB" sz="1400" b="0"/>
          </a:p>
          <a:p>
            <a:r>
              <a:rPr lang="en-GB" sz="1400"/>
              <a:t>Important values</a:t>
            </a:r>
          </a:p>
          <a:p>
            <a:r>
              <a:rPr lang="en-GB" sz="1400" b="0"/>
              <a:t>Important values or social concerns other than economic efficiency such as privacy protection, public morals, human health, or national security exist.</a:t>
            </a:r>
          </a:p>
          <a:p>
            <a:endParaRPr lang="en-GB" sz="1400" b="0"/>
          </a:p>
          <a:p>
            <a:r>
              <a:rPr lang="en-GB" sz="1400"/>
              <a:t>Information disclosure of firms and statistics</a:t>
            </a:r>
          </a:p>
          <a:p>
            <a:r>
              <a:rPr lang="en-GB" sz="1400" b="0"/>
              <a:t>No information on activities of giant international platformers that created problems in the context of competition policy, taxation, and statistics. A possible remedy would be to introduce a system of information disclosure for their activities</a:t>
            </a:r>
          </a:p>
        </p:txBody>
      </p:sp>
    </p:spTree>
    <p:extLst>
      <p:ext uri="{BB962C8B-B14F-4D97-AF65-F5344CB8AC3E}">
        <p14:creationId xmlns:p14="http://schemas.microsoft.com/office/powerpoint/2010/main" val="292249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9B50-4EF9-4A1B-8FD7-7EA50AC420EA}"/>
              </a:ext>
            </a:extLst>
          </p:cNvPr>
          <p:cNvSpPr>
            <a:spLocks noGrp="1"/>
          </p:cNvSpPr>
          <p:nvPr>
            <p:ph type="title"/>
          </p:nvPr>
        </p:nvSpPr>
        <p:spPr/>
        <p:txBody>
          <a:bodyPr/>
          <a:lstStyle/>
          <a:p>
            <a:r>
              <a:rPr lang="de-DE"/>
              <a:t>Data </a:t>
            </a:r>
            <a:r>
              <a:rPr lang="de-DE" err="1"/>
              <a:t>Regualtion</a:t>
            </a:r>
            <a:br>
              <a:rPr lang="de-DE"/>
            </a:br>
            <a:r>
              <a:rPr lang="de-DE" sz="2400" b="0"/>
              <a:t>Keep </a:t>
            </a:r>
            <a:r>
              <a:rPr lang="de-DE" sz="2400" b="0" err="1"/>
              <a:t>the</a:t>
            </a:r>
            <a:r>
              <a:rPr lang="de-DE" sz="2400" b="0"/>
              <a:t> </a:t>
            </a:r>
            <a:r>
              <a:rPr lang="de-DE" sz="2400" b="0" err="1"/>
              <a:t>whole</a:t>
            </a:r>
            <a:r>
              <a:rPr lang="de-DE" sz="2400" b="0"/>
              <a:t> </a:t>
            </a:r>
            <a:r>
              <a:rPr lang="de-DE" sz="2400" b="0" err="1"/>
              <a:t>picture</a:t>
            </a:r>
            <a:r>
              <a:rPr lang="de-DE" sz="2400" b="0"/>
              <a:t> in </a:t>
            </a:r>
            <a:r>
              <a:rPr lang="de-DE" sz="2400" b="0" err="1"/>
              <a:t>mind</a:t>
            </a:r>
            <a:r>
              <a:rPr lang="de-DE" sz="2400" b="0"/>
              <a:t>!</a:t>
            </a:r>
          </a:p>
        </p:txBody>
      </p:sp>
      <p:graphicFrame>
        <p:nvGraphicFramePr>
          <p:cNvPr id="4" name="Diagram 3">
            <a:extLst>
              <a:ext uri="{FF2B5EF4-FFF2-40B4-BE49-F238E27FC236}">
                <a16:creationId xmlns:a16="http://schemas.microsoft.com/office/drawing/2014/main" id="{FB625F7F-3738-40DF-8485-3FCC7BFE17E6}"/>
              </a:ext>
            </a:extLst>
          </p:cNvPr>
          <p:cNvGraphicFramePr/>
          <p:nvPr/>
        </p:nvGraphicFramePr>
        <p:xfrm>
          <a:off x="1693818" y="22764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peech Bubble: Rectangle with Corners Rounded 4">
            <a:extLst>
              <a:ext uri="{FF2B5EF4-FFF2-40B4-BE49-F238E27FC236}">
                <a16:creationId xmlns:a16="http://schemas.microsoft.com/office/drawing/2014/main" id="{2A7B54B6-5DD5-4727-989A-AE61916637FB}"/>
              </a:ext>
            </a:extLst>
          </p:cNvPr>
          <p:cNvSpPr/>
          <p:nvPr/>
        </p:nvSpPr>
        <p:spPr bwMode="auto">
          <a:xfrm>
            <a:off x="7056869" y="2148839"/>
            <a:ext cx="1985554" cy="2103121"/>
          </a:xfrm>
          <a:prstGeom prst="wedgeRoundRectCallout">
            <a:avLst>
              <a:gd name="adj1" fmla="val -68975"/>
              <a:gd name="adj2" fmla="val 21850"/>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rgbClr val="0F5494"/>
                </a:solidFill>
                <a:effectLst/>
                <a:latin typeface="Verdana"/>
                <a:ea typeface="Verdana"/>
                <a:cs typeface="Verdana"/>
              </a:rPr>
              <a:t>R</a:t>
            </a:r>
            <a:r>
              <a:rPr kumimoji="0" lang="en-GB" sz="1200" b="0" i="0" u="none" strike="noStrike" cap="none" normalizeH="0" baseline="0" err="1">
                <a:ln>
                  <a:noFill/>
                </a:ln>
                <a:solidFill>
                  <a:srgbClr val="0F5494"/>
                </a:solidFill>
                <a:effectLst/>
                <a:latin typeface="Verdana"/>
                <a:ea typeface="Verdana"/>
                <a:cs typeface="Verdana"/>
              </a:rPr>
              <a:t>estrictive</a:t>
            </a:r>
            <a:r>
              <a:rPr kumimoji="0" lang="en-GB" sz="1200" b="0" i="0" u="none" strike="noStrike" cap="none" normalizeH="0" baseline="0">
                <a:ln>
                  <a:noFill/>
                </a:ln>
                <a:solidFill>
                  <a:srgbClr val="0F5494"/>
                </a:solidFill>
                <a:effectLst/>
                <a:latin typeface="Verdana"/>
                <a:ea typeface="Verdana"/>
                <a:cs typeface="Verdana"/>
              </a:rPr>
              <a:t> and lack of regulation hinders development! (as restrictions in use of private data, or lack of agreements ensuring cross border data / service exchange or universal access)</a:t>
            </a:r>
            <a:endParaRPr lang="en-GB" sz="1200" b="0" i="0" u="none" strike="noStrike" cap="none" normalizeH="0" baseline="0">
              <a:ln>
                <a:noFill/>
              </a:ln>
              <a:solidFill>
                <a:srgbClr val="0F5494"/>
              </a:solidFill>
              <a:effectLst/>
              <a:latin typeface="Verdana"/>
              <a:ea typeface="Verdana"/>
              <a:cs typeface="Verdana"/>
            </a:endParaRPr>
          </a:p>
        </p:txBody>
      </p:sp>
      <p:sp>
        <p:nvSpPr>
          <p:cNvPr id="6" name="Speech Bubble: Rectangle with Corners Rounded 5">
            <a:extLst>
              <a:ext uri="{FF2B5EF4-FFF2-40B4-BE49-F238E27FC236}">
                <a16:creationId xmlns:a16="http://schemas.microsoft.com/office/drawing/2014/main" id="{22C8D9E0-DD5F-4EC5-8DD5-C486309C5F2D}"/>
              </a:ext>
            </a:extLst>
          </p:cNvPr>
          <p:cNvSpPr/>
          <p:nvPr/>
        </p:nvSpPr>
        <p:spPr bwMode="auto">
          <a:xfrm>
            <a:off x="228600" y="2351314"/>
            <a:ext cx="2279469" cy="4116797"/>
          </a:xfrm>
          <a:prstGeom prst="wedgeRoundRectCallout">
            <a:avLst>
              <a:gd name="adj1" fmla="val 71070"/>
              <a:gd name="adj2" fmla="val -19682"/>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rgbClr val="0F5494"/>
                </a:solidFill>
                <a:effectLst/>
                <a:latin typeface="Verdana"/>
                <a:ea typeface="Verdana"/>
                <a:cs typeface="Verdana"/>
              </a:rPr>
              <a:t>R</a:t>
            </a:r>
            <a:r>
              <a:rPr lang="en-GB" err="1">
                <a:latin typeface="Verdana"/>
                <a:ea typeface="Verdana"/>
                <a:cs typeface="Verdana"/>
              </a:rPr>
              <a:t>egulation</a:t>
            </a:r>
            <a:r>
              <a:rPr kumimoji="0" lang="en-GB" sz="1200" b="0" i="0" u="none" strike="noStrike" cap="none" normalizeH="0" baseline="0">
                <a:ln>
                  <a:noFill/>
                </a:ln>
                <a:solidFill>
                  <a:srgbClr val="0F5494"/>
                </a:solidFill>
                <a:effectLst/>
                <a:latin typeface="Verdana"/>
                <a:ea typeface="Verdana"/>
                <a:cs typeface="Verdana"/>
              </a:rPr>
              <a:t> needs to ensure the protection of the </a:t>
            </a:r>
            <a:r>
              <a:rPr lang="en-GB">
                <a:latin typeface="Verdana"/>
                <a:ea typeface="Verdana"/>
                <a:cs typeface="Verdana"/>
              </a:rPr>
              <a:t>population</a:t>
            </a:r>
            <a:r>
              <a:rPr kumimoji="0" lang="en-GB" sz="1200" b="0" i="0" u="none" strike="noStrike" cap="none" normalizeH="0" baseline="0">
                <a:ln>
                  <a:noFill/>
                </a:ln>
                <a:solidFill>
                  <a:srgbClr val="0F5494"/>
                </a:solidFill>
                <a:effectLst/>
                <a:latin typeface="Verdana"/>
                <a:ea typeface="Verdana"/>
                <a:cs typeface="Verdana"/>
              </a:rPr>
              <a:t> and </a:t>
            </a:r>
            <a:r>
              <a:rPr lang="en-GB">
                <a:latin typeface="Verdana"/>
                <a:ea typeface="Verdana"/>
                <a:cs typeface="Verdana"/>
              </a:rPr>
              <a:t>fair </a:t>
            </a:r>
            <a:r>
              <a:rPr kumimoji="0" lang="en-GB" sz="1200" b="0" i="0" u="none" strike="noStrike" cap="none" normalizeH="0" baseline="0">
                <a:ln>
                  <a:noFill/>
                </a:ln>
                <a:solidFill>
                  <a:srgbClr val="0F5494"/>
                </a:solidFill>
                <a:effectLst/>
                <a:latin typeface="Verdana"/>
                <a:ea typeface="Verdana"/>
                <a:cs typeface="Verdana"/>
              </a:rPr>
              <a:t>markets!</a:t>
            </a:r>
            <a:endParaRPr lang="en-GB" sz="1200" b="0" i="0" u="none" strike="noStrike" cap="none" normalizeH="0" baseline="0">
              <a:ln>
                <a:noFill/>
              </a:ln>
              <a:solidFill>
                <a:srgbClr val="0F5494"/>
              </a:solidFill>
              <a:effectLst/>
              <a:latin typeface="Verdana"/>
              <a:ea typeface="Verdana"/>
              <a:cs typeface="Verdana"/>
            </a:endParaRPr>
          </a:p>
          <a:p>
            <a:pPr marL="3175" marR="0" indent="0" algn="ctr" defTabSz="914400" rtl="0" eaLnBrk="1" fontAlgn="base" latinLnBrk="0" hangingPunct="1">
              <a:lnSpc>
                <a:spcPct val="100000"/>
              </a:lnSpc>
              <a:spcBef>
                <a:spcPct val="0"/>
              </a:spcBef>
              <a:spcAft>
                <a:spcPct val="0"/>
              </a:spcAft>
              <a:buClrTx/>
              <a:buSzTx/>
              <a:buFontTx/>
              <a:buNone/>
              <a:tabLst/>
            </a:pPr>
            <a:endParaRPr lang="en-GB">
              <a:ea typeface="Verdana"/>
              <a:cs typeface="Verdana"/>
            </a:endParaRPr>
          </a:p>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F5494"/>
                </a:solidFill>
                <a:effectLst/>
                <a:latin typeface="Verdana"/>
                <a:ea typeface="Verdana"/>
              </a:rPr>
              <a:t>How and when will self-driving cars be on the roads? How can and must private </a:t>
            </a:r>
            <a:r>
              <a:rPr lang="en-GB">
                <a:latin typeface="Verdana"/>
                <a:ea typeface="Verdana"/>
              </a:rPr>
              <a:t>data</a:t>
            </a:r>
            <a:r>
              <a:rPr kumimoji="0" lang="en-GB" sz="1200" b="0" i="0" u="none" strike="noStrike" cap="none" normalizeH="0" baseline="0">
                <a:ln>
                  <a:noFill/>
                </a:ln>
                <a:solidFill>
                  <a:srgbClr val="0F5494"/>
                </a:solidFill>
                <a:effectLst/>
                <a:latin typeface="Verdana"/>
                <a:ea typeface="Verdana"/>
              </a:rPr>
              <a:t> be protected?</a:t>
            </a:r>
            <a:endParaRPr lang="en-GB" sz="1200" b="0" i="0" u="none" strike="noStrike" cap="none" normalizeH="0" baseline="0">
              <a:ln>
                <a:noFill/>
              </a:ln>
              <a:solidFill>
                <a:srgbClr val="0F5494"/>
              </a:solidFill>
              <a:effectLst/>
              <a:latin typeface="Verdana"/>
              <a:ea typeface="Verdana"/>
              <a:cs typeface="Verdana"/>
            </a:endParaRPr>
          </a:p>
          <a:p>
            <a:pPr marL="3175" marR="0" indent="0" algn="ctr" defTabSz="914400" rtl="0" eaLnBrk="1" fontAlgn="base" latinLnBrk="0" hangingPunct="1">
              <a:lnSpc>
                <a:spcPct val="100000"/>
              </a:lnSpc>
              <a:spcBef>
                <a:spcPct val="0"/>
              </a:spcBef>
              <a:spcAft>
                <a:spcPct val="0"/>
              </a:spcAft>
              <a:buClrTx/>
              <a:buSzTx/>
              <a:buFontTx/>
              <a:buNone/>
              <a:tabLst/>
            </a:pPr>
            <a:endParaRPr lang="en-GB">
              <a:ea typeface="Verdana"/>
              <a:cs typeface="Verdana"/>
            </a:endParaRPr>
          </a:p>
          <a:p>
            <a:pPr marL="3175" algn="ctr"/>
            <a:r>
              <a:rPr lang="en-GB">
                <a:latin typeface="Verdana"/>
                <a:ea typeface="Verdana"/>
                <a:cs typeface="Verdana"/>
              </a:rPr>
              <a:t>Intangible</a:t>
            </a:r>
            <a:r>
              <a:rPr kumimoji="0" lang="en-GB" sz="1200" b="0" i="0" u="none" strike="noStrike" cap="none" normalizeH="0" baseline="0">
                <a:ln>
                  <a:noFill/>
                </a:ln>
                <a:solidFill>
                  <a:srgbClr val="0F5494"/>
                </a:solidFill>
                <a:effectLst/>
                <a:latin typeface="Verdana"/>
                <a:ea typeface="Verdana"/>
                <a:cs typeface="Verdana"/>
              </a:rPr>
              <a:t> property</a:t>
            </a:r>
            <a:r>
              <a:rPr lang="en-GB">
                <a:latin typeface="Verdana"/>
                <a:ea typeface="Verdana"/>
                <a:cs typeface="Verdana"/>
              </a:rPr>
              <a:t> </a:t>
            </a:r>
            <a:r>
              <a:rPr kumimoji="0" lang="en-GB" sz="1200" b="0" i="0" u="none" strike="noStrike" cap="none" normalizeH="0" baseline="0">
                <a:ln>
                  <a:noFill/>
                </a:ln>
                <a:solidFill>
                  <a:srgbClr val="0F5494"/>
                </a:solidFill>
                <a:effectLst/>
                <a:latin typeface="Verdana"/>
                <a:ea typeface="Verdana"/>
                <a:cs typeface="Verdana"/>
              </a:rPr>
              <a:t>needs to be protected as well as fair taxations ensured in a more and more digitally borderless world</a:t>
            </a:r>
            <a:endParaRPr lang="en-GB" sz="1200" b="0" i="0" u="none" strike="noStrike" cap="none" normalizeH="0" baseline="0">
              <a:ln>
                <a:noFill/>
              </a:ln>
              <a:solidFill>
                <a:srgbClr val="0F5494"/>
              </a:solidFill>
              <a:effectLst/>
              <a:latin typeface="Verdana"/>
              <a:ea typeface="Verdana"/>
              <a:cs typeface="Verdana"/>
            </a:endParaRPr>
          </a:p>
        </p:txBody>
      </p:sp>
      <p:sp>
        <p:nvSpPr>
          <p:cNvPr id="7" name="Speech Bubble: Rectangle with Corners Rounded 6">
            <a:extLst>
              <a:ext uri="{FF2B5EF4-FFF2-40B4-BE49-F238E27FC236}">
                <a16:creationId xmlns:a16="http://schemas.microsoft.com/office/drawing/2014/main" id="{4F637FF1-F27A-443D-993B-7C7A5A38F4C9}"/>
              </a:ext>
            </a:extLst>
          </p:cNvPr>
          <p:cNvSpPr/>
          <p:nvPr/>
        </p:nvSpPr>
        <p:spPr bwMode="auto">
          <a:xfrm>
            <a:off x="6275272" y="5038361"/>
            <a:ext cx="2767151" cy="1256211"/>
          </a:xfrm>
          <a:prstGeom prst="wedgeRoundRectCallout">
            <a:avLst>
              <a:gd name="adj1" fmla="val -82287"/>
              <a:gd name="adj2" fmla="val -40322"/>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a:r>
              <a:rPr kumimoji="0" lang="en-GB" sz="1200" b="0" i="0" u="none" strike="noStrike" cap="none" normalizeH="0" baseline="0">
                <a:ln>
                  <a:noFill/>
                </a:ln>
                <a:solidFill>
                  <a:srgbClr val="0F5494"/>
                </a:solidFill>
                <a:effectLst/>
                <a:latin typeface="Verdana"/>
                <a:ea typeface="Verdana"/>
                <a:cs typeface="Verdana"/>
              </a:rPr>
              <a:t>Especially the digital world is evolving at a pace traditional regulation can</a:t>
            </a:r>
            <a:r>
              <a:rPr lang="en-GB">
                <a:latin typeface="Verdana"/>
                <a:ea typeface="Verdana"/>
                <a:cs typeface="Verdana"/>
              </a:rPr>
              <a:t>not keep up with. </a:t>
            </a:r>
            <a:endParaRPr lang="en-GB">
              <a:ea typeface="Verdana"/>
              <a:cs typeface="Verdana"/>
            </a:endParaRPr>
          </a:p>
          <a:p>
            <a:pPr marL="3175" marR="0" indent="0" algn="ctr" defTabSz="914400" rtl="0" eaLnBrk="1" fontAlgn="base" latinLnBrk="0" hangingPunct="1">
              <a:lnSpc>
                <a:spcPct val="100000"/>
              </a:lnSpc>
              <a:spcBef>
                <a:spcPct val="0"/>
              </a:spcBef>
              <a:spcAft>
                <a:spcPct val="0"/>
              </a:spcAft>
              <a:buClrTx/>
              <a:buSzTx/>
              <a:buFontTx/>
              <a:buNone/>
              <a:tabLst/>
            </a:pPr>
            <a:endParaRPr lang="en-GB">
              <a:ea typeface="Verdana"/>
              <a:cs typeface="Verdana"/>
            </a:endParaRPr>
          </a:p>
          <a:p>
            <a:pPr marL="3175" algn="ctr"/>
            <a:r>
              <a:rPr lang="en-GB">
                <a:latin typeface="Verdana"/>
                <a:ea typeface="Verdana"/>
                <a:cs typeface="Verdana"/>
              </a:rPr>
              <a:t>Regulation needs to be </a:t>
            </a:r>
            <a:r>
              <a:rPr lang="de-DE">
                <a:latin typeface="Verdana"/>
                <a:ea typeface="Verdana"/>
                <a:cs typeface="Verdana"/>
              </a:rPr>
              <a:t>made more flexible </a:t>
            </a:r>
            <a:endParaRPr lang="de-DE" sz="1200" b="0" i="0" u="none" strike="noStrike" cap="none" normalizeH="0" baseline="0">
              <a:ln>
                <a:noFill/>
              </a:ln>
              <a:solidFill>
                <a:srgbClr val="0F5494"/>
              </a:solidFill>
              <a:effectLst/>
              <a:latin typeface="Verdana" panose="020B0604030504040204" pitchFamily="34" charset="0"/>
              <a:ea typeface="Verdana"/>
              <a:cs typeface="Verdana"/>
            </a:endParaRPr>
          </a:p>
        </p:txBody>
      </p:sp>
    </p:spTree>
    <p:extLst>
      <p:ext uri="{BB962C8B-B14F-4D97-AF65-F5344CB8AC3E}">
        <p14:creationId xmlns:p14="http://schemas.microsoft.com/office/powerpoint/2010/main" val="82461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9B56-95D1-4A78-AB44-3BFE8BC4855C}"/>
              </a:ext>
            </a:extLst>
          </p:cNvPr>
          <p:cNvSpPr>
            <a:spLocks noGrp="1"/>
          </p:cNvSpPr>
          <p:nvPr>
            <p:ph type="title"/>
          </p:nvPr>
        </p:nvSpPr>
        <p:spPr/>
        <p:txBody>
          <a:bodyPr/>
          <a:lstStyle/>
          <a:p>
            <a:r>
              <a:rPr lang="de-DE"/>
              <a:t>Agenda</a:t>
            </a:r>
          </a:p>
        </p:txBody>
      </p:sp>
      <p:sp>
        <p:nvSpPr>
          <p:cNvPr id="3" name="Content Placeholder 2">
            <a:extLst>
              <a:ext uri="{FF2B5EF4-FFF2-40B4-BE49-F238E27FC236}">
                <a16:creationId xmlns:a16="http://schemas.microsoft.com/office/drawing/2014/main" id="{5B49FA9B-69D1-47DD-BD05-FAE83E6DA478}"/>
              </a:ext>
            </a:extLst>
          </p:cNvPr>
          <p:cNvSpPr>
            <a:spLocks noGrp="1"/>
          </p:cNvSpPr>
          <p:nvPr>
            <p:ph idx="1"/>
          </p:nvPr>
        </p:nvSpPr>
        <p:spPr/>
        <p:txBody>
          <a:bodyPr/>
          <a:lstStyle/>
          <a:p>
            <a:pPr marL="0" indent="0">
              <a:buNone/>
            </a:pPr>
            <a:r>
              <a:rPr lang="de-DE" b="1" i="0">
                <a:ea typeface="Verdana"/>
                <a:cs typeface="Verdana"/>
              </a:rPr>
              <a:t>Module 3.2.2: Deep </a:t>
            </a:r>
            <a:r>
              <a:rPr lang="de-DE" b="1" i="0" err="1">
                <a:ea typeface="Verdana"/>
                <a:cs typeface="Verdana"/>
              </a:rPr>
              <a:t>Dive</a:t>
            </a:r>
            <a:r>
              <a:rPr lang="de-DE" b="1" i="0">
                <a:ea typeface="Verdana"/>
                <a:cs typeface="Verdana"/>
              </a:rPr>
              <a:t>: Regulation </a:t>
            </a:r>
            <a:r>
              <a:rPr lang="de-DE" b="1" i="0" err="1">
                <a:ea typeface="Verdana"/>
                <a:cs typeface="Verdana"/>
              </a:rPr>
              <a:t>of</a:t>
            </a:r>
            <a:r>
              <a:rPr lang="de-DE" b="1" i="0">
                <a:ea typeface="Verdana"/>
                <a:cs typeface="Verdana"/>
              </a:rPr>
              <a:t> Data</a:t>
            </a:r>
            <a:endParaRPr lang="de-DE"/>
          </a:p>
          <a:p>
            <a:r>
              <a:rPr lang="en-US" sz="1800" i="0">
                <a:ea typeface="Verdana"/>
                <a:cs typeface="Arial"/>
              </a:rPr>
              <a:t>Where do we stand?</a:t>
            </a:r>
          </a:p>
          <a:p>
            <a:r>
              <a:rPr lang="en-US" sz="1800" i="0">
                <a:ea typeface="Verdana"/>
                <a:cs typeface="Arial"/>
              </a:rPr>
              <a:t>Examples of data regulation</a:t>
            </a:r>
          </a:p>
          <a:p>
            <a:r>
              <a:rPr lang="en-US" sz="1800" i="0">
                <a:ea typeface="Verdana"/>
                <a:cs typeface="Arial"/>
              </a:rPr>
              <a:t>Regulatory implications for</a:t>
            </a:r>
          </a:p>
          <a:p>
            <a:pPr lvl="1"/>
            <a:r>
              <a:rPr lang="en-US" sz="1800" b="0">
                <a:ea typeface="Verdana"/>
                <a:cs typeface="Arial"/>
              </a:rPr>
              <a:t>Individuals</a:t>
            </a:r>
          </a:p>
          <a:p>
            <a:pPr lvl="1"/>
            <a:r>
              <a:rPr lang="en-US" sz="1800" b="0">
                <a:ea typeface="Verdana"/>
                <a:cs typeface="Arial"/>
              </a:rPr>
              <a:t>Businesses</a:t>
            </a:r>
          </a:p>
          <a:p>
            <a:pPr lvl="1"/>
            <a:r>
              <a:rPr lang="en-US" sz="1800" b="0">
                <a:ea typeface="Verdana"/>
                <a:cs typeface="Arial"/>
              </a:rPr>
              <a:t>Governments</a:t>
            </a:r>
          </a:p>
          <a:p>
            <a:endParaRPr lang="de-DE">
              <a:solidFill>
                <a:srgbClr val="0070C0"/>
              </a:solidFill>
            </a:endParaRPr>
          </a:p>
          <a:p>
            <a:pPr marL="0" indent="0">
              <a:buNone/>
            </a:pPr>
            <a:endParaRPr lang="de-DE"/>
          </a:p>
        </p:txBody>
      </p:sp>
    </p:spTree>
    <p:extLst>
      <p:ext uri="{BB962C8B-B14F-4D97-AF65-F5344CB8AC3E}">
        <p14:creationId xmlns:p14="http://schemas.microsoft.com/office/powerpoint/2010/main" val="55477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640A-0CB2-4461-8665-23CA43EB0C7D}"/>
              </a:ext>
            </a:extLst>
          </p:cNvPr>
          <p:cNvSpPr>
            <a:spLocks noGrp="1"/>
          </p:cNvSpPr>
          <p:nvPr>
            <p:ph type="title"/>
          </p:nvPr>
        </p:nvSpPr>
        <p:spPr>
          <a:xfrm>
            <a:off x="2822714" y="3177741"/>
            <a:ext cx="5347251" cy="936625"/>
          </a:xfrm>
        </p:spPr>
        <p:txBody>
          <a:bodyPr/>
          <a:lstStyle/>
          <a:p>
            <a:r>
              <a:rPr lang="de-DE" sz="3200" dirty="0" err="1">
                <a:solidFill>
                  <a:schemeClr val="accent2"/>
                </a:solidFill>
              </a:rPr>
              <a:t>Deep</a:t>
            </a:r>
            <a:r>
              <a:rPr lang="de-DE" sz="3200" dirty="0">
                <a:solidFill>
                  <a:schemeClr val="accent2"/>
                </a:solidFill>
              </a:rPr>
              <a:t> </a:t>
            </a:r>
            <a:r>
              <a:rPr lang="de-DE" sz="3200" dirty="0" err="1">
                <a:solidFill>
                  <a:schemeClr val="accent2"/>
                </a:solidFill>
              </a:rPr>
              <a:t>Dive</a:t>
            </a:r>
            <a:r>
              <a:rPr lang="de-DE" sz="3200" dirty="0">
                <a:solidFill>
                  <a:schemeClr val="accent2"/>
                </a:solidFill>
              </a:rPr>
              <a:t>: </a:t>
            </a:r>
            <a:br>
              <a:rPr lang="de-DE" sz="3200" dirty="0">
                <a:solidFill>
                  <a:schemeClr val="accent2"/>
                </a:solidFill>
              </a:rPr>
            </a:br>
            <a:r>
              <a:rPr lang="de-DE" sz="3200" dirty="0">
                <a:solidFill>
                  <a:schemeClr val="accent2"/>
                </a:solidFill>
              </a:rPr>
              <a:t>Regulation </a:t>
            </a:r>
            <a:r>
              <a:rPr lang="de-DE" sz="3200" dirty="0" err="1">
                <a:solidFill>
                  <a:schemeClr val="accent2"/>
                </a:solidFill>
              </a:rPr>
              <a:t>of</a:t>
            </a:r>
            <a:r>
              <a:rPr lang="de-DE" sz="3200" dirty="0">
                <a:solidFill>
                  <a:schemeClr val="accent2"/>
                </a:solidFill>
              </a:rPr>
              <a:t> Data</a:t>
            </a:r>
          </a:p>
        </p:txBody>
      </p:sp>
      <p:pic>
        <p:nvPicPr>
          <p:cNvPr id="4" name="Grafik 3" descr="Pfeil: 180-Grad, vertikal">
            <a:extLst>
              <a:ext uri="{FF2B5EF4-FFF2-40B4-BE49-F238E27FC236}">
                <a16:creationId xmlns:a16="http://schemas.microsoft.com/office/drawing/2014/main" id="{ADBEA368-7F52-A743-87E7-992DAD86DF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234" y="2971800"/>
            <a:ext cx="1800000" cy="1800000"/>
          </a:xfrm>
          <a:prstGeom prst="rect">
            <a:avLst/>
          </a:prstGeom>
        </p:spPr>
      </p:pic>
    </p:spTree>
    <p:extLst>
      <p:ext uri="{BB962C8B-B14F-4D97-AF65-F5344CB8AC3E}">
        <p14:creationId xmlns:p14="http://schemas.microsoft.com/office/powerpoint/2010/main" val="317151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7">
            <a:extLst>
              <a:ext uri="{FF2B5EF4-FFF2-40B4-BE49-F238E27FC236}">
                <a16:creationId xmlns:a16="http://schemas.microsoft.com/office/drawing/2014/main" id="{0BC94F0A-DD36-490D-BCB6-C1AB350197FE}"/>
              </a:ext>
            </a:extLst>
          </p:cNvPr>
          <p:cNvSpPr>
            <a:spLocks noGrp="1"/>
          </p:cNvSpPr>
          <p:nvPr>
            <p:ph type="title"/>
          </p:nvPr>
        </p:nvSpPr>
        <p:spPr>
          <a:xfrm>
            <a:off x="395288" y="1339850"/>
            <a:ext cx="8229600" cy="936625"/>
          </a:xfrm>
        </p:spPr>
        <p:txBody>
          <a:bodyPr/>
          <a:lstStyle/>
          <a:p>
            <a:r>
              <a:rPr lang="en-US"/>
              <a:t>Data Regulation</a:t>
            </a:r>
            <a:br>
              <a:rPr lang="en-US"/>
            </a:br>
            <a:r>
              <a:rPr lang="en-US" b="0"/>
              <a:t>Where do we stand?</a:t>
            </a:r>
            <a:endParaRPr lang="de-DE" sz="2400" b="0"/>
          </a:p>
        </p:txBody>
      </p:sp>
      <p:sp>
        <p:nvSpPr>
          <p:cNvPr id="6" name="Rechteck 5">
            <a:extLst>
              <a:ext uri="{FF2B5EF4-FFF2-40B4-BE49-F238E27FC236}">
                <a16:creationId xmlns:a16="http://schemas.microsoft.com/office/drawing/2014/main" id="{8CB67512-DD0A-5E4F-B075-3BD4B5BF51C1}"/>
              </a:ext>
            </a:extLst>
          </p:cNvPr>
          <p:cNvSpPr/>
          <p:nvPr/>
        </p:nvSpPr>
        <p:spPr>
          <a:xfrm>
            <a:off x="941918" y="2722889"/>
            <a:ext cx="7136339" cy="3016210"/>
          </a:xfrm>
          <a:prstGeom prst="rect">
            <a:avLst/>
          </a:prstGeom>
        </p:spPr>
        <p:txBody>
          <a:bodyPr wrap="square">
            <a:spAutoFit/>
          </a:bodyPr>
          <a:lstStyle/>
          <a:p>
            <a:pPr lvl="0" algn="ctr">
              <a:spcBef>
                <a:spcPct val="30000"/>
              </a:spcBef>
              <a:defRPr/>
            </a:pPr>
            <a:r>
              <a:rPr lang="en-US" sz="2000" b="1">
                <a:latin typeface="Verdana"/>
                <a:ea typeface="Verdana"/>
                <a:cs typeface="Arial"/>
              </a:rPr>
              <a:t>The flow of data is by nature almost frictionless, regardless of national borders. </a:t>
            </a:r>
          </a:p>
          <a:p>
            <a:pPr lvl="0" algn="ctr">
              <a:spcBef>
                <a:spcPct val="30000"/>
              </a:spcBef>
              <a:defRPr/>
            </a:pPr>
            <a:endParaRPr lang="en-US" sz="2000" b="1">
              <a:latin typeface="Verdana"/>
              <a:ea typeface="Verdana"/>
              <a:cs typeface="Arial"/>
            </a:endParaRPr>
          </a:p>
          <a:p>
            <a:pPr lvl="0" algn="ctr">
              <a:spcBef>
                <a:spcPct val="30000"/>
              </a:spcBef>
              <a:defRPr/>
            </a:pPr>
            <a:endParaRPr lang="en-US" sz="2000" b="1">
              <a:latin typeface="Verdana"/>
              <a:ea typeface="Verdana"/>
              <a:cs typeface="Arial"/>
            </a:endParaRPr>
          </a:p>
          <a:p>
            <a:pPr lvl="0" algn="ctr">
              <a:spcBef>
                <a:spcPct val="30000"/>
              </a:spcBef>
              <a:defRPr/>
            </a:pPr>
            <a:endParaRPr lang="en-US" sz="2000" b="1">
              <a:latin typeface="Verdana"/>
              <a:ea typeface="Verdana"/>
              <a:cs typeface="Arial"/>
            </a:endParaRPr>
          </a:p>
          <a:p>
            <a:pPr lvl="0" algn="ctr">
              <a:spcBef>
                <a:spcPct val="30000"/>
              </a:spcBef>
              <a:defRPr/>
            </a:pPr>
            <a:endParaRPr lang="en-US" sz="2000" b="1">
              <a:latin typeface="Verdana"/>
              <a:ea typeface="Verdana"/>
              <a:cs typeface="Arial"/>
            </a:endParaRPr>
          </a:p>
          <a:p>
            <a:pPr lvl="0" algn="ctr">
              <a:spcBef>
                <a:spcPct val="30000"/>
              </a:spcBef>
              <a:defRPr/>
            </a:pPr>
            <a:r>
              <a:rPr lang="en-US" sz="2000" b="1">
                <a:latin typeface="Verdana"/>
                <a:ea typeface="Verdana"/>
                <a:cs typeface="Arial"/>
              </a:rPr>
              <a:t>Once the internet connects us, data moves freely unless governments impose restrictions.</a:t>
            </a:r>
          </a:p>
        </p:txBody>
      </p:sp>
      <p:grpSp>
        <p:nvGrpSpPr>
          <p:cNvPr id="15" name="Group 5">
            <a:extLst>
              <a:ext uri="{FF2B5EF4-FFF2-40B4-BE49-F238E27FC236}">
                <a16:creationId xmlns:a16="http://schemas.microsoft.com/office/drawing/2014/main" id="{D7837976-891E-EC47-92CE-99D9977D2761}"/>
              </a:ext>
            </a:extLst>
          </p:cNvPr>
          <p:cNvGrpSpPr/>
          <p:nvPr/>
        </p:nvGrpSpPr>
        <p:grpSpPr>
          <a:xfrm>
            <a:off x="1895906" y="1176866"/>
            <a:ext cx="5228364" cy="5456170"/>
            <a:chOff x="3423098" y="4083777"/>
            <a:chExt cx="2283685" cy="2383188"/>
          </a:xfrm>
        </p:grpSpPr>
        <p:pic>
          <p:nvPicPr>
            <p:cNvPr id="16" name="Grafik 15" descr="Erdkugel: Afrika und Europa">
              <a:extLst>
                <a:ext uri="{FF2B5EF4-FFF2-40B4-BE49-F238E27FC236}">
                  <a16:creationId xmlns:a16="http://schemas.microsoft.com/office/drawing/2014/main" id="{6BF74007-896E-0B45-A2DB-6F437136B3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799" y="4929861"/>
              <a:ext cx="914400" cy="914400"/>
            </a:xfrm>
            <a:prstGeom prst="rect">
              <a:avLst/>
            </a:prstGeom>
          </p:spPr>
        </p:pic>
        <p:pic>
          <p:nvPicPr>
            <p:cNvPr id="17" name="Grafik 16" descr="Afrika">
              <a:extLst>
                <a:ext uri="{FF2B5EF4-FFF2-40B4-BE49-F238E27FC236}">
                  <a16:creationId xmlns:a16="http://schemas.microsoft.com/office/drawing/2014/main" id="{1B99F5B4-77B1-144B-8BF1-BD18D13B45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1983" y="5894600"/>
              <a:ext cx="572365" cy="572365"/>
            </a:xfrm>
            <a:prstGeom prst="rect">
              <a:avLst/>
            </a:prstGeom>
          </p:spPr>
        </p:pic>
        <p:pic>
          <p:nvPicPr>
            <p:cNvPr id="19" name="Grafik 18" descr="Nordamerika">
              <a:extLst>
                <a:ext uri="{FF2B5EF4-FFF2-40B4-BE49-F238E27FC236}">
                  <a16:creationId xmlns:a16="http://schemas.microsoft.com/office/drawing/2014/main" id="{B577010B-7395-DD45-915C-48B8AA585E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2888" y="4083777"/>
              <a:ext cx="914400" cy="914400"/>
            </a:xfrm>
            <a:prstGeom prst="rect">
              <a:avLst/>
            </a:prstGeom>
          </p:spPr>
        </p:pic>
        <p:pic>
          <p:nvPicPr>
            <p:cNvPr id="23" name="Grafik 22" descr="Europa">
              <a:extLst>
                <a:ext uri="{FF2B5EF4-FFF2-40B4-BE49-F238E27FC236}">
                  <a16:creationId xmlns:a16="http://schemas.microsoft.com/office/drawing/2014/main" id="{00928DD9-1A23-5F4E-99AD-07D41C8263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92383" y="5418885"/>
              <a:ext cx="914400" cy="914400"/>
            </a:xfrm>
            <a:prstGeom prst="rect">
              <a:avLst/>
            </a:prstGeom>
          </p:spPr>
        </p:pic>
        <p:pic>
          <p:nvPicPr>
            <p:cNvPr id="24" name="Grafik 23" descr="Asien">
              <a:extLst>
                <a:ext uri="{FF2B5EF4-FFF2-40B4-BE49-F238E27FC236}">
                  <a16:creationId xmlns:a16="http://schemas.microsoft.com/office/drawing/2014/main" id="{F0960370-7BEC-6B45-97C8-0974282193A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4757" y="4581526"/>
              <a:ext cx="572718" cy="572718"/>
            </a:xfrm>
            <a:prstGeom prst="rect">
              <a:avLst/>
            </a:prstGeom>
          </p:spPr>
        </p:pic>
        <p:pic>
          <p:nvPicPr>
            <p:cNvPr id="25" name="Grafik 24" descr="Südamerika">
              <a:extLst>
                <a:ext uri="{FF2B5EF4-FFF2-40B4-BE49-F238E27FC236}">
                  <a16:creationId xmlns:a16="http://schemas.microsoft.com/office/drawing/2014/main" id="{996AF7F5-3371-F648-B7AF-2FDAAC4176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23098" y="4979240"/>
              <a:ext cx="672625" cy="672625"/>
            </a:xfrm>
            <a:prstGeom prst="rect">
              <a:avLst/>
            </a:prstGeom>
          </p:spPr>
        </p:pic>
      </p:grpSp>
      <p:pic>
        <p:nvPicPr>
          <p:cNvPr id="7" name="Grafik 6" descr="WLAN">
            <a:extLst>
              <a:ext uri="{FF2B5EF4-FFF2-40B4-BE49-F238E27FC236}">
                <a16:creationId xmlns:a16="http://schemas.microsoft.com/office/drawing/2014/main" id="{DC6CE93F-7F10-944F-BCB9-C9929A22BB9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77217" y="2351051"/>
            <a:ext cx="914400" cy="914400"/>
          </a:xfrm>
          <a:prstGeom prst="rect">
            <a:avLst/>
          </a:prstGeom>
        </p:spPr>
      </p:pic>
      <p:pic>
        <p:nvPicPr>
          <p:cNvPr id="26" name="Grafik 25" descr="WLAN">
            <a:extLst>
              <a:ext uri="{FF2B5EF4-FFF2-40B4-BE49-F238E27FC236}">
                <a16:creationId xmlns:a16="http://schemas.microsoft.com/office/drawing/2014/main" id="{2B2B1E8E-E16A-A749-8790-2728C5C1D2E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17033" y="2154104"/>
            <a:ext cx="914400" cy="914400"/>
          </a:xfrm>
          <a:prstGeom prst="rect">
            <a:avLst/>
          </a:prstGeom>
        </p:spPr>
      </p:pic>
      <p:pic>
        <p:nvPicPr>
          <p:cNvPr id="27" name="Grafik 26" descr="WLAN">
            <a:extLst>
              <a:ext uri="{FF2B5EF4-FFF2-40B4-BE49-F238E27FC236}">
                <a16:creationId xmlns:a16="http://schemas.microsoft.com/office/drawing/2014/main" id="{52FE99E3-0F7C-C74F-A113-202244D85C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3802" y="3715618"/>
            <a:ext cx="914400" cy="914400"/>
          </a:xfrm>
          <a:prstGeom prst="rect">
            <a:avLst/>
          </a:prstGeom>
        </p:spPr>
      </p:pic>
      <p:pic>
        <p:nvPicPr>
          <p:cNvPr id="28" name="Grafik 27" descr="WLAN">
            <a:extLst>
              <a:ext uri="{FF2B5EF4-FFF2-40B4-BE49-F238E27FC236}">
                <a16:creationId xmlns:a16="http://schemas.microsoft.com/office/drawing/2014/main" id="{D233053A-DBAD-E147-9945-0C330FF6C1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95002" y="5417809"/>
            <a:ext cx="914400" cy="914400"/>
          </a:xfrm>
          <a:prstGeom prst="rect">
            <a:avLst/>
          </a:prstGeom>
        </p:spPr>
      </p:pic>
      <p:pic>
        <p:nvPicPr>
          <p:cNvPr id="29" name="Grafik 28" descr="WLAN">
            <a:extLst>
              <a:ext uri="{FF2B5EF4-FFF2-40B4-BE49-F238E27FC236}">
                <a16:creationId xmlns:a16="http://schemas.microsoft.com/office/drawing/2014/main" id="{8A834052-CC75-5F42-BFEE-2DE372CE34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14510" y="4841034"/>
            <a:ext cx="914400" cy="914400"/>
          </a:xfrm>
          <a:prstGeom prst="rect">
            <a:avLst/>
          </a:prstGeom>
        </p:spPr>
      </p:pic>
    </p:spTree>
    <p:extLst>
      <p:ext uri="{BB962C8B-B14F-4D97-AF65-F5344CB8AC3E}">
        <p14:creationId xmlns:p14="http://schemas.microsoft.com/office/powerpoint/2010/main" val="133145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a:extLst>
              <a:ext uri="{FF2B5EF4-FFF2-40B4-BE49-F238E27FC236}">
                <a16:creationId xmlns:a16="http://schemas.microsoft.com/office/drawing/2014/main" id="{6B84B34E-5432-2F40-A832-E5C9819939E2}"/>
              </a:ext>
            </a:extLst>
          </p:cNvPr>
          <p:cNvGrpSpPr/>
          <p:nvPr/>
        </p:nvGrpSpPr>
        <p:grpSpPr>
          <a:xfrm>
            <a:off x="1895906" y="1176866"/>
            <a:ext cx="5228364" cy="5456170"/>
            <a:chOff x="3423098" y="4083777"/>
            <a:chExt cx="2283685" cy="2383188"/>
          </a:xfrm>
        </p:grpSpPr>
        <p:pic>
          <p:nvPicPr>
            <p:cNvPr id="12" name="Grafik 11" descr="Erdkugel: Afrika und Europa">
              <a:extLst>
                <a:ext uri="{FF2B5EF4-FFF2-40B4-BE49-F238E27FC236}">
                  <a16:creationId xmlns:a16="http://schemas.microsoft.com/office/drawing/2014/main" id="{22885AFA-A518-6B4A-9E5B-616222F48E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799" y="4929861"/>
              <a:ext cx="914400" cy="914400"/>
            </a:xfrm>
            <a:prstGeom prst="rect">
              <a:avLst/>
            </a:prstGeom>
          </p:spPr>
        </p:pic>
        <p:pic>
          <p:nvPicPr>
            <p:cNvPr id="13" name="Grafik 12" descr="Afrika">
              <a:extLst>
                <a:ext uri="{FF2B5EF4-FFF2-40B4-BE49-F238E27FC236}">
                  <a16:creationId xmlns:a16="http://schemas.microsoft.com/office/drawing/2014/main" id="{5A493F4E-536B-AB4B-B979-BC61A6D3397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1983" y="5894600"/>
              <a:ext cx="572365" cy="572365"/>
            </a:xfrm>
            <a:prstGeom prst="rect">
              <a:avLst/>
            </a:prstGeom>
          </p:spPr>
        </p:pic>
        <p:pic>
          <p:nvPicPr>
            <p:cNvPr id="14" name="Grafik 13" descr="Nordamerika">
              <a:extLst>
                <a:ext uri="{FF2B5EF4-FFF2-40B4-BE49-F238E27FC236}">
                  <a16:creationId xmlns:a16="http://schemas.microsoft.com/office/drawing/2014/main" id="{722E2FB4-8C8B-2F4D-97AE-C6865A5739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2888" y="4083777"/>
              <a:ext cx="914400" cy="914400"/>
            </a:xfrm>
            <a:prstGeom prst="rect">
              <a:avLst/>
            </a:prstGeom>
          </p:spPr>
        </p:pic>
        <p:pic>
          <p:nvPicPr>
            <p:cNvPr id="15" name="Grafik 14" descr="Europa">
              <a:extLst>
                <a:ext uri="{FF2B5EF4-FFF2-40B4-BE49-F238E27FC236}">
                  <a16:creationId xmlns:a16="http://schemas.microsoft.com/office/drawing/2014/main" id="{F692966D-2634-3946-A2F4-BB5FB5AE2C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92383" y="5418885"/>
              <a:ext cx="914400" cy="914400"/>
            </a:xfrm>
            <a:prstGeom prst="rect">
              <a:avLst/>
            </a:prstGeom>
          </p:spPr>
        </p:pic>
        <p:pic>
          <p:nvPicPr>
            <p:cNvPr id="16" name="Grafik 15" descr="Asien">
              <a:extLst>
                <a:ext uri="{FF2B5EF4-FFF2-40B4-BE49-F238E27FC236}">
                  <a16:creationId xmlns:a16="http://schemas.microsoft.com/office/drawing/2014/main" id="{97E49F31-124C-C445-988B-3292065C5C4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4757" y="4581526"/>
              <a:ext cx="572718" cy="572718"/>
            </a:xfrm>
            <a:prstGeom prst="rect">
              <a:avLst/>
            </a:prstGeom>
          </p:spPr>
        </p:pic>
        <p:pic>
          <p:nvPicPr>
            <p:cNvPr id="17" name="Grafik 16" descr="Südamerika">
              <a:extLst>
                <a:ext uri="{FF2B5EF4-FFF2-40B4-BE49-F238E27FC236}">
                  <a16:creationId xmlns:a16="http://schemas.microsoft.com/office/drawing/2014/main" id="{20ACEF6D-FC90-D04C-BC84-821F49A3357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23098" y="4979240"/>
              <a:ext cx="672625" cy="672625"/>
            </a:xfrm>
            <a:prstGeom prst="rect">
              <a:avLst/>
            </a:prstGeom>
          </p:spPr>
        </p:pic>
      </p:grpSp>
      <p:sp>
        <p:nvSpPr>
          <p:cNvPr id="21" name="Titel 7">
            <a:extLst>
              <a:ext uri="{FF2B5EF4-FFF2-40B4-BE49-F238E27FC236}">
                <a16:creationId xmlns:a16="http://schemas.microsoft.com/office/drawing/2014/main" id="{0BC94F0A-DD36-490D-BCB6-C1AB350197FE}"/>
              </a:ext>
            </a:extLst>
          </p:cNvPr>
          <p:cNvSpPr>
            <a:spLocks noGrp="1"/>
          </p:cNvSpPr>
          <p:nvPr>
            <p:ph type="title"/>
          </p:nvPr>
        </p:nvSpPr>
        <p:spPr>
          <a:xfrm>
            <a:off x="395288" y="1339850"/>
            <a:ext cx="8229600" cy="936625"/>
          </a:xfrm>
        </p:spPr>
        <p:txBody>
          <a:bodyPr/>
          <a:lstStyle/>
          <a:p>
            <a:r>
              <a:rPr lang="en-US"/>
              <a:t>Data Regulation</a:t>
            </a:r>
            <a:br>
              <a:rPr lang="en-US"/>
            </a:br>
            <a:r>
              <a:rPr lang="en-US" b="0"/>
              <a:t>Where do we stand?</a:t>
            </a:r>
            <a:endParaRPr lang="de-DE" sz="2400" b="0"/>
          </a:p>
        </p:txBody>
      </p:sp>
      <p:sp>
        <p:nvSpPr>
          <p:cNvPr id="3" name="TextBox 2">
            <a:extLst>
              <a:ext uri="{FF2B5EF4-FFF2-40B4-BE49-F238E27FC236}">
                <a16:creationId xmlns:a16="http://schemas.microsoft.com/office/drawing/2014/main" id="{F1F98DF5-6E81-47EC-AA14-25E8D5668D51}"/>
              </a:ext>
            </a:extLst>
          </p:cNvPr>
          <p:cNvSpPr txBox="1"/>
          <p:nvPr/>
        </p:nvSpPr>
        <p:spPr>
          <a:xfrm>
            <a:off x="3138893" y="3698492"/>
            <a:ext cx="286621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Verdana"/>
                <a:ea typeface="Verdana"/>
              </a:rPr>
              <a:t>Policy regime for the governance of data is only at a nascent stage</a:t>
            </a:r>
            <a:endParaRPr lang="de-DE" sz="1400" b="1"/>
          </a:p>
        </p:txBody>
      </p:sp>
      <p:sp>
        <p:nvSpPr>
          <p:cNvPr id="5" name="TextBox 4">
            <a:extLst>
              <a:ext uri="{FF2B5EF4-FFF2-40B4-BE49-F238E27FC236}">
                <a16:creationId xmlns:a16="http://schemas.microsoft.com/office/drawing/2014/main" id="{AA2EA0E2-1E79-48A3-B6D4-7B321DE65F53}"/>
              </a:ext>
            </a:extLst>
          </p:cNvPr>
          <p:cNvSpPr txBox="1"/>
          <p:nvPr/>
        </p:nvSpPr>
        <p:spPr>
          <a:xfrm>
            <a:off x="370312" y="2743435"/>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Verdana"/>
                <a:ea typeface="Verdana"/>
              </a:rPr>
              <a:t>Underdeveloped and fragmented across countries</a:t>
            </a:r>
            <a:endParaRPr lang="de-DE" sz="1400" b="1">
              <a:latin typeface="Verdana"/>
            </a:endParaRPr>
          </a:p>
        </p:txBody>
      </p:sp>
      <p:sp>
        <p:nvSpPr>
          <p:cNvPr id="8" name="TextBox 7">
            <a:extLst>
              <a:ext uri="{FF2B5EF4-FFF2-40B4-BE49-F238E27FC236}">
                <a16:creationId xmlns:a16="http://schemas.microsoft.com/office/drawing/2014/main" id="{1B946DC2-98C0-49FD-9460-F77678C2B57C}"/>
              </a:ext>
            </a:extLst>
          </p:cNvPr>
          <p:cNvSpPr txBox="1"/>
          <p:nvPr/>
        </p:nvSpPr>
        <p:spPr>
          <a:xfrm>
            <a:off x="6300192" y="2743435"/>
            <a:ext cx="305032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Verdana"/>
                <a:ea typeface="Verdana"/>
                <a:cs typeface="Arial"/>
              </a:rPr>
              <a:t>logic of economic justification for policies is not well established.​</a:t>
            </a:r>
            <a:endParaRPr lang="de-DE" sz="1400" b="1">
              <a:latin typeface="Verdana"/>
              <a:ea typeface="Verdana"/>
            </a:endParaRPr>
          </a:p>
        </p:txBody>
      </p:sp>
      <p:sp>
        <p:nvSpPr>
          <p:cNvPr id="10" name="TextBox 9">
            <a:extLst>
              <a:ext uri="{FF2B5EF4-FFF2-40B4-BE49-F238E27FC236}">
                <a16:creationId xmlns:a16="http://schemas.microsoft.com/office/drawing/2014/main" id="{0DCC510D-9255-4BC9-A6CA-E0B4A8E3EEF6}"/>
              </a:ext>
            </a:extLst>
          </p:cNvPr>
          <p:cNvSpPr txBox="1"/>
          <p:nvPr/>
        </p:nvSpPr>
        <p:spPr>
          <a:xfrm>
            <a:off x="562484" y="5516104"/>
            <a:ext cx="378011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Verdana"/>
              </a:rPr>
              <a:t>Policies related to data are overseen by various ministries and agencies </a:t>
            </a:r>
            <a:endParaRPr lang="de-DE" sz="1400" b="1"/>
          </a:p>
        </p:txBody>
      </p:sp>
      <p:sp>
        <p:nvSpPr>
          <p:cNvPr id="11" name="TextBox 10">
            <a:extLst>
              <a:ext uri="{FF2B5EF4-FFF2-40B4-BE49-F238E27FC236}">
                <a16:creationId xmlns:a16="http://schemas.microsoft.com/office/drawing/2014/main" id="{5F8C1A00-9D5C-44E2-9C5C-817B98B04527}"/>
              </a:ext>
            </a:extLst>
          </p:cNvPr>
          <p:cNvSpPr txBox="1"/>
          <p:nvPr/>
        </p:nvSpPr>
        <p:spPr>
          <a:xfrm>
            <a:off x="5735414" y="531014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Verdana"/>
              </a:rPr>
              <a:t>Coordination is often minimal</a:t>
            </a:r>
            <a:endParaRPr lang="de-DE" sz="1400" b="1"/>
          </a:p>
        </p:txBody>
      </p:sp>
      <p:cxnSp>
        <p:nvCxnSpPr>
          <p:cNvPr id="32" name="Gerade Verbindung 31">
            <a:extLst>
              <a:ext uri="{FF2B5EF4-FFF2-40B4-BE49-F238E27FC236}">
                <a16:creationId xmlns:a16="http://schemas.microsoft.com/office/drawing/2014/main" id="{4BF1B0F2-A946-5641-96C0-1495DDE37DBE}"/>
              </a:ext>
            </a:extLst>
          </p:cNvPr>
          <p:cNvCxnSpPr/>
          <p:nvPr/>
        </p:nvCxnSpPr>
        <p:spPr bwMode="auto">
          <a:xfrm>
            <a:off x="2869722" y="2489199"/>
            <a:ext cx="936104" cy="910543"/>
          </a:xfrm>
          <a:prstGeom prst="line">
            <a:avLst/>
          </a:prstGeom>
          <a:ln w="50800" cap="flat" cmpd="sng" algn="ctr">
            <a:solidFill>
              <a:schemeClr val="accent6">
                <a:lumMod val="40000"/>
                <a:lumOff val="6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43" name="Gerade Verbindung 42">
            <a:extLst>
              <a:ext uri="{FF2B5EF4-FFF2-40B4-BE49-F238E27FC236}">
                <a16:creationId xmlns:a16="http://schemas.microsoft.com/office/drawing/2014/main" id="{B141C5CB-31F9-FC43-A16D-624AA7ADFD7C}"/>
              </a:ext>
            </a:extLst>
          </p:cNvPr>
          <p:cNvCxnSpPr>
            <a:cxnSpLocks/>
          </p:cNvCxnSpPr>
          <p:nvPr/>
        </p:nvCxnSpPr>
        <p:spPr bwMode="auto">
          <a:xfrm flipV="1">
            <a:off x="2568512" y="4796775"/>
            <a:ext cx="795788" cy="562796"/>
          </a:xfrm>
          <a:prstGeom prst="line">
            <a:avLst/>
          </a:prstGeom>
          <a:ln w="50800" cap="flat" cmpd="sng" algn="ctr">
            <a:solidFill>
              <a:schemeClr val="accent6">
                <a:lumMod val="40000"/>
                <a:lumOff val="6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33" name="Gerade Verbindung 32">
            <a:extLst>
              <a:ext uri="{FF2B5EF4-FFF2-40B4-BE49-F238E27FC236}">
                <a16:creationId xmlns:a16="http://schemas.microsoft.com/office/drawing/2014/main" id="{A7738BB0-84A3-AC48-9742-9A221B821F14}"/>
              </a:ext>
            </a:extLst>
          </p:cNvPr>
          <p:cNvCxnSpPr>
            <a:cxnSpLocks/>
          </p:cNvCxnSpPr>
          <p:nvPr/>
        </p:nvCxnSpPr>
        <p:spPr bwMode="auto">
          <a:xfrm flipH="1">
            <a:off x="4978967" y="2165435"/>
            <a:ext cx="864349" cy="1055953"/>
          </a:xfrm>
          <a:prstGeom prst="line">
            <a:avLst/>
          </a:prstGeom>
          <a:ln w="50800" cap="flat" cmpd="sng" algn="ctr">
            <a:solidFill>
              <a:schemeClr val="accent6">
                <a:lumMod val="40000"/>
                <a:lumOff val="6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37" name="Gerade Verbindung 36">
            <a:extLst>
              <a:ext uri="{FF2B5EF4-FFF2-40B4-BE49-F238E27FC236}">
                <a16:creationId xmlns:a16="http://schemas.microsoft.com/office/drawing/2014/main" id="{06994FA7-D5C3-7E4B-9E37-649F0948D346}"/>
              </a:ext>
            </a:extLst>
          </p:cNvPr>
          <p:cNvCxnSpPr>
            <a:cxnSpLocks/>
          </p:cNvCxnSpPr>
          <p:nvPr/>
        </p:nvCxnSpPr>
        <p:spPr bwMode="auto">
          <a:xfrm flipH="1">
            <a:off x="6075977" y="4215925"/>
            <a:ext cx="1409547" cy="15690"/>
          </a:xfrm>
          <a:prstGeom prst="line">
            <a:avLst/>
          </a:prstGeom>
          <a:ln w="50800" cap="flat" cmpd="sng" algn="ctr">
            <a:solidFill>
              <a:schemeClr val="accent6">
                <a:lumMod val="40000"/>
                <a:lumOff val="6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40" name="Gerade Verbindung 39">
            <a:extLst>
              <a:ext uri="{FF2B5EF4-FFF2-40B4-BE49-F238E27FC236}">
                <a16:creationId xmlns:a16="http://schemas.microsoft.com/office/drawing/2014/main" id="{8997AC3B-DB58-614F-989B-E21E70F3E4DA}"/>
              </a:ext>
            </a:extLst>
          </p:cNvPr>
          <p:cNvCxnSpPr>
            <a:cxnSpLocks/>
          </p:cNvCxnSpPr>
          <p:nvPr/>
        </p:nvCxnSpPr>
        <p:spPr bwMode="auto">
          <a:xfrm flipV="1">
            <a:off x="4571999" y="5280250"/>
            <a:ext cx="0" cy="1136945"/>
          </a:xfrm>
          <a:prstGeom prst="line">
            <a:avLst/>
          </a:prstGeom>
          <a:ln w="50800" cap="flat" cmpd="sng" algn="ctr">
            <a:solidFill>
              <a:schemeClr val="accent6">
                <a:lumMod val="40000"/>
                <a:lumOff val="6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3588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7">
            <a:extLst>
              <a:ext uri="{FF2B5EF4-FFF2-40B4-BE49-F238E27FC236}">
                <a16:creationId xmlns:a16="http://schemas.microsoft.com/office/drawing/2014/main" id="{0BC94F0A-DD36-490D-BCB6-C1AB350197FE}"/>
              </a:ext>
            </a:extLst>
          </p:cNvPr>
          <p:cNvSpPr>
            <a:spLocks noGrp="1"/>
          </p:cNvSpPr>
          <p:nvPr>
            <p:ph type="title"/>
          </p:nvPr>
        </p:nvSpPr>
        <p:spPr>
          <a:xfrm>
            <a:off x="395288" y="1339850"/>
            <a:ext cx="8229600" cy="936625"/>
          </a:xfrm>
        </p:spPr>
        <p:txBody>
          <a:bodyPr/>
          <a:lstStyle/>
          <a:p>
            <a:r>
              <a:rPr lang="en-US"/>
              <a:t>Data Regulation</a:t>
            </a:r>
            <a:br>
              <a:rPr lang="en-US"/>
            </a:br>
            <a:r>
              <a:rPr lang="en-US" b="0">
                <a:ea typeface="+mj-lt"/>
                <a:cs typeface="+mj-lt"/>
              </a:rPr>
              <a:t>Where do we stand?</a:t>
            </a:r>
            <a:endParaRPr lang="de-DE" sz="2400" b="0"/>
          </a:p>
        </p:txBody>
      </p:sp>
      <p:pic>
        <p:nvPicPr>
          <p:cNvPr id="22" name="Grafik 21" descr="Ein Bild, das Text, Karte enthält.&#10;&#10;Automatisch generierte Beschreibung">
            <a:extLst>
              <a:ext uri="{FF2B5EF4-FFF2-40B4-BE49-F238E27FC236}">
                <a16:creationId xmlns:a16="http://schemas.microsoft.com/office/drawing/2014/main" id="{7DC00481-3584-A846-8E29-2F8EC4038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00" y="2310791"/>
            <a:ext cx="7500800" cy="4297927"/>
          </a:xfrm>
          <a:prstGeom prst="rect">
            <a:avLst/>
          </a:prstGeom>
        </p:spPr>
      </p:pic>
      <p:sp>
        <p:nvSpPr>
          <p:cNvPr id="3" name="TextBox 2">
            <a:extLst>
              <a:ext uri="{FF2B5EF4-FFF2-40B4-BE49-F238E27FC236}">
                <a16:creationId xmlns:a16="http://schemas.microsoft.com/office/drawing/2014/main" id="{18DA7CCC-52CB-47A4-9CC1-D44D5963DA79}"/>
              </a:ext>
            </a:extLst>
          </p:cNvPr>
          <p:cNvSpPr txBox="1"/>
          <p:nvPr/>
        </p:nvSpPr>
        <p:spPr>
          <a:xfrm>
            <a:off x="1287370" y="6278760"/>
            <a:ext cx="657092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Verdana"/>
                <a:ea typeface="Verdana"/>
              </a:rPr>
              <a:t>=&gt; Economically strong countries lead the process</a:t>
            </a:r>
            <a:endParaRPr lang="de-DE" sz="1600" b="1">
              <a:latin typeface="Verdana"/>
            </a:endParaRPr>
          </a:p>
        </p:txBody>
      </p:sp>
    </p:spTree>
    <p:extLst>
      <p:ext uri="{BB962C8B-B14F-4D97-AF65-F5344CB8AC3E}">
        <p14:creationId xmlns:p14="http://schemas.microsoft.com/office/powerpoint/2010/main" val="36651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Titel 7">
            <a:extLst>
              <a:ext uri="{FF2B5EF4-FFF2-40B4-BE49-F238E27FC236}">
                <a16:creationId xmlns:a16="http://schemas.microsoft.com/office/drawing/2014/main" id="{0BC94F0A-DD36-490D-BCB6-C1AB350197FE}"/>
              </a:ext>
            </a:extLst>
          </p:cNvPr>
          <p:cNvSpPr>
            <a:spLocks noGrp="1"/>
          </p:cNvSpPr>
          <p:nvPr>
            <p:ph type="title"/>
          </p:nvPr>
        </p:nvSpPr>
        <p:spPr>
          <a:xfrm>
            <a:off x="395288" y="1339850"/>
            <a:ext cx="8229600" cy="936625"/>
          </a:xfrm>
        </p:spPr>
        <p:txBody>
          <a:bodyPr/>
          <a:lstStyle/>
          <a:p>
            <a:r>
              <a:rPr lang="en-US"/>
              <a:t>Data Regulation</a:t>
            </a:r>
            <a:br>
              <a:rPr lang="en-US"/>
            </a:br>
            <a:r>
              <a:rPr lang="en-US" b="0"/>
              <a:t>Examples of Regulation</a:t>
            </a:r>
            <a:endParaRPr lang="de-DE" sz="2400" b="0"/>
          </a:p>
        </p:txBody>
      </p:sp>
      <p:pic>
        <p:nvPicPr>
          <p:cNvPr id="22" name="Grafik 21" descr="Ein Bild, das Text, Karte enthält.&#10;&#10;Automatisch generierte Beschreibung">
            <a:extLst>
              <a:ext uri="{FF2B5EF4-FFF2-40B4-BE49-F238E27FC236}">
                <a16:creationId xmlns:a16="http://schemas.microsoft.com/office/drawing/2014/main" id="{7DC00481-3584-A846-8E29-2F8EC4038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43" y="2546565"/>
            <a:ext cx="4649765" cy="2664296"/>
          </a:xfrm>
          <a:prstGeom prst="rect">
            <a:avLst/>
          </a:prstGeom>
        </p:spPr>
      </p:pic>
      <p:pic>
        <p:nvPicPr>
          <p:cNvPr id="4" name="Picture 6" descr="A close up of a sign&#10;&#10;Description automatically generated">
            <a:extLst>
              <a:ext uri="{FF2B5EF4-FFF2-40B4-BE49-F238E27FC236}">
                <a16:creationId xmlns:a16="http://schemas.microsoft.com/office/drawing/2014/main" id="{EE2F5CD8-51B6-A247-B9DA-DD0985B0A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0716" y="1658958"/>
            <a:ext cx="2343582" cy="1320328"/>
          </a:xfrm>
          <a:prstGeom prst="rect">
            <a:avLst/>
          </a:prstGeom>
        </p:spPr>
      </p:pic>
      <p:sp>
        <p:nvSpPr>
          <p:cNvPr id="6" name="Rechteck 5">
            <a:extLst>
              <a:ext uri="{FF2B5EF4-FFF2-40B4-BE49-F238E27FC236}">
                <a16:creationId xmlns:a16="http://schemas.microsoft.com/office/drawing/2014/main" id="{20AF25CF-FF59-364E-A052-E7B04BEBF674}"/>
              </a:ext>
            </a:extLst>
          </p:cNvPr>
          <p:cNvSpPr/>
          <p:nvPr/>
        </p:nvSpPr>
        <p:spPr>
          <a:xfrm>
            <a:off x="5020476" y="3105834"/>
            <a:ext cx="4445048" cy="646331"/>
          </a:xfrm>
          <a:prstGeom prst="rect">
            <a:avLst/>
          </a:prstGeom>
        </p:spPr>
        <p:txBody>
          <a:bodyPr wrap="square">
            <a:spAutoFit/>
          </a:bodyPr>
          <a:lstStyle/>
          <a:p>
            <a:r>
              <a:rPr lang="en-US" sz="1800" b="1"/>
              <a:t>European Union General Data Protection Regulation (GDPR)</a:t>
            </a:r>
            <a:endParaRPr lang="en-US" sz="1800"/>
          </a:p>
        </p:txBody>
      </p:sp>
      <p:pic>
        <p:nvPicPr>
          <p:cNvPr id="8" name="Grafik 7">
            <a:extLst>
              <a:ext uri="{FF2B5EF4-FFF2-40B4-BE49-F238E27FC236}">
                <a16:creationId xmlns:a16="http://schemas.microsoft.com/office/drawing/2014/main" id="{164C1BB2-2912-5F48-A2FB-64EEE3D241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6893" y="4054768"/>
            <a:ext cx="2193695" cy="1462464"/>
          </a:xfrm>
          <a:prstGeom prst="rect">
            <a:avLst/>
          </a:prstGeom>
        </p:spPr>
      </p:pic>
      <p:sp>
        <p:nvSpPr>
          <p:cNvPr id="13" name="Rechteck 12">
            <a:extLst>
              <a:ext uri="{FF2B5EF4-FFF2-40B4-BE49-F238E27FC236}">
                <a16:creationId xmlns:a16="http://schemas.microsoft.com/office/drawing/2014/main" id="{CBF6D586-5B1D-7A4E-91E7-4D3C710C79FF}"/>
              </a:ext>
            </a:extLst>
          </p:cNvPr>
          <p:cNvSpPr/>
          <p:nvPr/>
        </p:nvSpPr>
        <p:spPr>
          <a:xfrm>
            <a:off x="4788024" y="5660086"/>
            <a:ext cx="4320480" cy="369332"/>
          </a:xfrm>
          <a:prstGeom prst="rect">
            <a:avLst/>
          </a:prstGeom>
        </p:spPr>
        <p:txBody>
          <a:bodyPr wrap="square">
            <a:spAutoFit/>
          </a:bodyPr>
          <a:lstStyle/>
          <a:p>
            <a:r>
              <a:rPr lang="en-US" sz="1800" b="1"/>
              <a:t>Data Protection and Privacy Act</a:t>
            </a:r>
          </a:p>
        </p:txBody>
      </p:sp>
      <p:cxnSp>
        <p:nvCxnSpPr>
          <p:cNvPr id="12" name="Gerade Verbindung 11">
            <a:extLst>
              <a:ext uri="{FF2B5EF4-FFF2-40B4-BE49-F238E27FC236}">
                <a16:creationId xmlns:a16="http://schemas.microsoft.com/office/drawing/2014/main" id="{FB7E919E-95DA-0343-AB8D-C18F4C350B87}"/>
              </a:ext>
            </a:extLst>
          </p:cNvPr>
          <p:cNvCxnSpPr>
            <a:cxnSpLocks/>
          </p:cNvCxnSpPr>
          <p:nvPr/>
        </p:nvCxnSpPr>
        <p:spPr bwMode="auto">
          <a:xfrm flipV="1">
            <a:off x="2650925" y="2276475"/>
            <a:ext cx="3145211" cy="1008509"/>
          </a:xfrm>
          <a:prstGeom prst="line">
            <a:avLst/>
          </a:prstGeom>
          <a:ln>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17" name="Gerade Verbindung 16">
            <a:extLst>
              <a:ext uri="{FF2B5EF4-FFF2-40B4-BE49-F238E27FC236}">
                <a16:creationId xmlns:a16="http://schemas.microsoft.com/office/drawing/2014/main" id="{3D21A944-F371-DF4E-A6D3-03A224420177}"/>
              </a:ext>
            </a:extLst>
          </p:cNvPr>
          <p:cNvCxnSpPr>
            <a:cxnSpLocks/>
          </p:cNvCxnSpPr>
          <p:nvPr/>
        </p:nvCxnSpPr>
        <p:spPr bwMode="auto">
          <a:xfrm>
            <a:off x="2860742" y="4062558"/>
            <a:ext cx="2935394" cy="518966"/>
          </a:xfrm>
          <a:prstGeom prst="line">
            <a:avLst/>
          </a:prstGeom>
          <a:ln>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676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5BEA2F22-5C09-9C47-A5ED-3E77D6F392C8}"/>
              </a:ext>
            </a:extLst>
          </p:cNvPr>
          <p:cNvSpPr/>
          <p:nvPr/>
        </p:nvSpPr>
        <p:spPr>
          <a:xfrm>
            <a:off x="6372200" y="2420888"/>
            <a:ext cx="2376264" cy="3293209"/>
          </a:xfrm>
          <a:prstGeom prst="rect">
            <a:avLst/>
          </a:prstGeom>
        </p:spPr>
        <p:txBody>
          <a:bodyPr wrap="square">
            <a:spAutoFit/>
          </a:bodyPr>
          <a:lstStyle/>
          <a:p>
            <a:pPr>
              <a:spcAft>
                <a:spcPts val="0"/>
              </a:spcAft>
            </a:pPr>
            <a:r>
              <a:rPr lang="en-US" sz="1600">
                <a:solidFill>
                  <a:srgbClr val="005493"/>
                </a:solidFill>
              </a:rPr>
              <a:t>The world becomes increasingly interconnected. The economy is based on this. </a:t>
            </a:r>
            <a:br>
              <a:rPr lang="en-US" sz="1600">
                <a:solidFill>
                  <a:srgbClr val="005493"/>
                </a:solidFill>
              </a:rPr>
            </a:br>
            <a:br>
              <a:rPr lang="en-US" sz="1600">
                <a:solidFill>
                  <a:srgbClr val="005493"/>
                </a:solidFill>
              </a:rPr>
            </a:br>
            <a:r>
              <a:rPr lang="en-US" sz="1600">
                <a:solidFill>
                  <a:srgbClr val="005493"/>
                </a:solidFill>
              </a:rPr>
              <a:t>Next to technical capacities, lack of adequate cross border regulation is a significant hurdle to the free flow of data</a:t>
            </a:r>
            <a:endParaRPr lang="de-DE" sz="1600">
              <a:effectLst/>
              <a:latin typeface="+mn-lt"/>
              <a:ea typeface="Calibri" panose="020F0502020204030204" pitchFamily="34" charset="0"/>
              <a:cs typeface="Times New Roman" panose="02020603050405020304" pitchFamily="18" charset="0"/>
            </a:endParaRPr>
          </a:p>
        </p:txBody>
      </p:sp>
      <p:sp>
        <p:nvSpPr>
          <p:cNvPr id="12" name="Titel 7">
            <a:extLst>
              <a:ext uri="{FF2B5EF4-FFF2-40B4-BE49-F238E27FC236}">
                <a16:creationId xmlns:a16="http://schemas.microsoft.com/office/drawing/2014/main" id="{A523786B-40DE-4C56-A291-AE2FD1E656A5}"/>
              </a:ext>
            </a:extLst>
          </p:cNvPr>
          <p:cNvSpPr>
            <a:spLocks noGrp="1"/>
          </p:cNvSpPr>
          <p:nvPr>
            <p:ph type="title"/>
          </p:nvPr>
        </p:nvSpPr>
        <p:spPr>
          <a:xfrm>
            <a:off x="395288" y="1339850"/>
            <a:ext cx="8229600" cy="936625"/>
          </a:xfrm>
        </p:spPr>
        <p:txBody>
          <a:bodyPr/>
          <a:lstStyle/>
          <a:p>
            <a:r>
              <a:rPr lang="en-US"/>
              <a:t>Data Regulation</a:t>
            </a:r>
            <a:br>
              <a:rPr lang="en-US"/>
            </a:br>
            <a:r>
              <a:rPr lang="en-US" sz="2400" b="0"/>
              <a:t>Supporting innovation &amp; development – Cross border flows</a:t>
            </a:r>
            <a:endParaRPr lang="de-DE" sz="2400" b="0">
              <a:ea typeface="Verdana"/>
              <a:cs typeface="Verdana"/>
            </a:endParaRPr>
          </a:p>
        </p:txBody>
      </p:sp>
      <p:pic>
        <p:nvPicPr>
          <p:cNvPr id="2" name="Picture 1">
            <a:extLst>
              <a:ext uri="{FF2B5EF4-FFF2-40B4-BE49-F238E27FC236}">
                <a16:creationId xmlns:a16="http://schemas.microsoft.com/office/drawing/2014/main" id="{F946837E-E978-4DF3-8835-1408B932F3D9}"/>
              </a:ext>
            </a:extLst>
          </p:cNvPr>
          <p:cNvPicPr>
            <a:picLocks noChangeAspect="1"/>
          </p:cNvPicPr>
          <p:nvPr/>
        </p:nvPicPr>
        <p:blipFill>
          <a:blip r:embed="rId3"/>
          <a:stretch>
            <a:fillRect/>
          </a:stretch>
        </p:blipFill>
        <p:spPr>
          <a:xfrm>
            <a:off x="899592" y="2420888"/>
            <a:ext cx="5059686" cy="3541780"/>
          </a:xfrm>
          <a:prstGeom prst="rect">
            <a:avLst/>
          </a:prstGeom>
        </p:spPr>
      </p:pic>
    </p:spTree>
    <p:extLst>
      <p:ext uri="{BB962C8B-B14F-4D97-AF65-F5344CB8AC3E}">
        <p14:creationId xmlns:p14="http://schemas.microsoft.com/office/powerpoint/2010/main" val="397609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D8AEF-94B1-4578-B638-A20FA687E451}"/>
              </a:ext>
            </a:extLst>
          </p:cNvPr>
          <p:cNvPicPr>
            <a:picLocks noChangeAspect="1"/>
          </p:cNvPicPr>
          <p:nvPr/>
        </p:nvPicPr>
        <p:blipFill>
          <a:blip r:embed="rId3"/>
          <a:stretch>
            <a:fillRect/>
          </a:stretch>
        </p:blipFill>
        <p:spPr>
          <a:xfrm>
            <a:off x="2433976" y="1482150"/>
            <a:ext cx="6839495" cy="5092124"/>
          </a:xfrm>
          <a:prstGeom prst="rect">
            <a:avLst/>
          </a:prstGeom>
        </p:spPr>
      </p:pic>
      <p:sp>
        <p:nvSpPr>
          <p:cNvPr id="5" name="TextBox 4">
            <a:extLst>
              <a:ext uri="{FF2B5EF4-FFF2-40B4-BE49-F238E27FC236}">
                <a16:creationId xmlns:a16="http://schemas.microsoft.com/office/drawing/2014/main" id="{72AB5D95-82CE-48BC-AA1F-F0FF0108102F}"/>
              </a:ext>
            </a:extLst>
          </p:cNvPr>
          <p:cNvSpPr txBox="1"/>
          <p:nvPr/>
        </p:nvSpPr>
        <p:spPr>
          <a:xfrm>
            <a:off x="395051" y="1484178"/>
            <a:ext cx="2530893" cy="1754326"/>
          </a:xfrm>
          <a:prstGeom prst="rect">
            <a:avLst/>
          </a:prstGeom>
          <a:noFill/>
        </p:spPr>
        <p:txBody>
          <a:bodyPr wrap="square" rtlCol="0" anchor="t">
            <a:spAutoFit/>
          </a:bodyPr>
          <a:lstStyle/>
          <a:p>
            <a:r>
              <a:rPr lang="de-DE" sz="3000" b="1">
                <a:latin typeface="Verdana"/>
                <a:ea typeface="Verdana"/>
                <a:cs typeface="Verdana"/>
              </a:rPr>
              <a:t>Data Regulation</a:t>
            </a:r>
          </a:p>
          <a:p>
            <a:r>
              <a:rPr lang="de-DE" sz="2400">
                <a:latin typeface="Verdana"/>
                <a:ea typeface="Verdana"/>
                <a:cs typeface="Verdana"/>
              </a:rPr>
              <a:t>Status-Quo </a:t>
            </a:r>
            <a:r>
              <a:rPr lang="de-DE" sz="2400" err="1">
                <a:latin typeface="Verdana"/>
                <a:ea typeface="Verdana"/>
                <a:cs typeface="Verdana"/>
              </a:rPr>
              <a:t>Africa</a:t>
            </a:r>
            <a:endParaRPr lang="de-DE" sz="2400">
              <a:latin typeface="Verdana"/>
              <a:ea typeface="Verdana"/>
              <a:cs typeface="Verdana"/>
            </a:endParaRPr>
          </a:p>
        </p:txBody>
      </p:sp>
      <p:sp>
        <p:nvSpPr>
          <p:cNvPr id="6" name="TextBox 5">
            <a:extLst>
              <a:ext uri="{FF2B5EF4-FFF2-40B4-BE49-F238E27FC236}">
                <a16:creationId xmlns:a16="http://schemas.microsoft.com/office/drawing/2014/main" id="{9CE04A0C-4CC7-40E4-895A-B5E145C5FCC9}"/>
              </a:ext>
            </a:extLst>
          </p:cNvPr>
          <p:cNvSpPr txBox="1"/>
          <p:nvPr/>
        </p:nvSpPr>
        <p:spPr>
          <a:xfrm>
            <a:off x="388746" y="4321687"/>
            <a:ext cx="2232248" cy="1323439"/>
          </a:xfrm>
          <a:prstGeom prst="rect">
            <a:avLst/>
          </a:prstGeom>
          <a:noFill/>
        </p:spPr>
        <p:txBody>
          <a:bodyPr wrap="square" rtlCol="0" anchor="t">
            <a:spAutoFit/>
          </a:bodyPr>
          <a:lstStyle/>
          <a:p>
            <a:r>
              <a:rPr lang="en-GB" sz="1600">
                <a:latin typeface="Verdana"/>
                <a:ea typeface="Verdana"/>
                <a:cs typeface="Verdana"/>
              </a:rPr>
              <a:t>Many African countries still lack data privacy regulations</a:t>
            </a:r>
            <a:br>
              <a:rPr lang="en-GB" sz="1600"/>
            </a:br>
            <a:r>
              <a:rPr lang="en-GB" sz="1600">
                <a:latin typeface="Verdana"/>
                <a:ea typeface="Verdana"/>
                <a:cs typeface="Verdana"/>
              </a:rPr>
              <a:t>(2017)</a:t>
            </a:r>
            <a:endParaRPr lang="en-GB">
              <a:latin typeface="Verdana"/>
              <a:ea typeface="Verdana"/>
              <a:cs typeface="Verdana"/>
            </a:endParaRPr>
          </a:p>
        </p:txBody>
      </p:sp>
      <p:sp>
        <p:nvSpPr>
          <p:cNvPr id="2" name="Textfeld 5">
            <a:extLst>
              <a:ext uri="{FF2B5EF4-FFF2-40B4-BE49-F238E27FC236}">
                <a16:creationId xmlns:a16="http://schemas.microsoft.com/office/drawing/2014/main" id="{9EA0CED7-FA8C-4CDC-8C26-1391A70AAC6D}"/>
              </a:ext>
            </a:extLst>
          </p:cNvPr>
          <p:cNvSpPr txBox="1"/>
          <p:nvPr/>
        </p:nvSpPr>
        <p:spPr>
          <a:xfrm>
            <a:off x="395288" y="6340041"/>
            <a:ext cx="4824784" cy="461665"/>
          </a:xfrm>
          <a:prstGeom prst="rect">
            <a:avLst/>
          </a:prstGeom>
          <a:noFill/>
        </p:spPr>
        <p:txBody>
          <a:bodyPr wrap="square" rtlCol="0" anchor="t">
            <a:spAutoFit/>
          </a:bodyPr>
          <a:lstStyle/>
          <a:p>
            <a:r>
              <a:rPr lang="de-DE">
                <a:solidFill>
                  <a:srgbClr val="002060"/>
                </a:solidFill>
                <a:latin typeface="Arial"/>
                <a:cs typeface="Arial"/>
              </a:rPr>
              <a:t>Deloitte (2017): Privacy </a:t>
            </a:r>
            <a:r>
              <a:rPr lang="de-DE" err="1">
                <a:solidFill>
                  <a:srgbClr val="002060"/>
                </a:solidFill>
                <a:latin typeface="Arial"/>
                <a:cs typeface="Arial"/>
              </a:rPr>
              <a:t>is</a:t>
            </a:r>
            <a:r>
              <a:rPr lang="de-DE">
                <a:solidFill>
                  <a:srgbClr val="002060"/>
                </a:solidFill>
                <a:latin typeface="Arial"/>
                <a:cs typeface="Arial"/>
              </a:rPr>
              <a:t> Paramount. Personal Data </a:t>
            </a:r>
            <a:r>
              <a:rPr lang="de-DE" err="1">
                <a:solidFill>
                  <a:srgbClr val="002060"/>
                </a:solidFill>
                <a:latin typeface="Arial"/>
                <a:cs typeface="Arial"/>
              </a:rPr>
              <a:t>Protection</a:t>
            </a:r>
            <a:r>
              <a:rPr lang="de-DE">
                <a:solidFill>
                  <a:srgbClr val="002060"/>
                </a:solidFill>
                <a:latin typeface="Arial"/>
                <a:cs typeface="Arial"/>
              </a:rPr>
              <a:t> in </a:t>
            </a:r>
            <a:r>
              <a:rPr lang="de-DE" err="1">
                <a:solidFill>
                  <a:srgbClr val="002060"/>
                </a:solidFill>
                <a:latin typeface="Arial"/>
                <a:cs typeface="Arial"/>
              </a:rPr>
              <a:t>Africa</a:t>
            </a:r>
          </a:p>
        </p:txBody>
      </p:sp>
    </p:spTree>
    <p:extLst>
      <p:ext uri="{BB962C8B-B14F-4D97-AF65-F5344CB8AC3E}">
        <p14:creationId xmlns:p14="http://schemas.microsoft.com/office/powerpoint/2010/main" val="2415777809"/>
      </p:ext>
    </p:extLst>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de-DE" sz="1200" b="0" i="0" u="none" strike="noStrike" cap="none" normalizeH="0" baseline="0" smtClean="0">
            <a:ln>
              <a:noFill/>
            </a:ln>
            <a:solidFill>
              <a:srgbClr val="0F549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de-DE" sz="1200" b="0" i="0" u="none" strike="noStrike" cap="none" normalizeH="0" baseline="0" smtClean="0">
            <a:ln>
              <a:noFill/>
            </a:ln>
            <a:solidFill>
              <a:srgbClr val="0F5494"/>
            </a:solidFill>
            <a:effectLst/>
            <a:latin typeface="Verdana" panose="020B0604030504040204"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Macintosh PowerPoint</Application>
  <PresentationFormat>Bildschirmpräsentation (4:3)</PresentationFormat>
  <Paragraphs>288</Paragraphs>
  <Slides>15</Slides>
  <Notes>14</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Helvetica</vt:lpstr>
      <vt:lpstr>Verdana</vt:lpstr>
      <vt:lpstr>Slide_Master</vt:lpstr>
      <vt:lpstr>Introduction to the dimensions of digitalisation </vt:lpstr>
      <vt:lpstr>Agenda</vt:lpstr>
      <vt:lpstr>Deep Dive:  Regulation of Data</vt:lpstr>
      <vt:lpstr>Data Regulation Where do we stand?</vt:lpstr>
      <vt:lpstr>Data Regulation Where do we stand?</vt:lpstr>
      <vt:lpstr>Data Regulation Where do we stand?</vt:lpstr>
      <vt:lpstr>Data Regulation Examples of Regulation</vt:lpstr>
      <vt:lpstr>Data Regulation Supporting innovation &amp; development – Cross border flows</vt:lpstr>
      <vt:lpstr>PowerPoint-Präsentation</vt:lpstr>
      <vt:lpstr>Data Regulation Where do we stand?</vt:lpstr>
      <vt:lpstr>PowerPoint-Präsentation</vt:lpstr>
      <vt:lpstr>PowerPoint-Präsentation</vt:lpstr>
      <vt:lpstr>PowerPoint-Präsentation</vt:lpstr>
      <vt:lpstr>PowerPoint-Präsentation</vt:lpstr>
      <vt:lpstr>Data Regualtion Keep the whole picture in mind!</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Michael Lehmann</cp:lastModifiedBy>
  <cp:revision>3</cp:revision>
  <cp:lastPrinted>2019-05-10T10:22:31Z</cp:lastPrinted>
  <dcterms:created xsi:type="dcterms:W3CDTF">2011-10-28T10:25:18Z</dcterms:created>
  <dcterms:modified xsi:type="dcterms:W3CDTF">2019-07-12T11:39:12Z</dcterms:modified>
</cp:coreProperties>
</file>