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web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handoutMasterIdLst>
    <p:handoutMasterId r:id="rId19"/>
  </p:handoutMasterIdLst>
  <p:sldIdLst>
    <p:sldId id="256" r:id="rId2"/>
    <p:sldId id="320" r:id="rId3"/>
    <p:sldId id="303" r:id="rId4"/>
    <p:sldId id="309" r:id="rId5"/>
    <p:sldId id="329" r:id="rId6"/>
    <p:sldId id="304" r:id="rId7"/>
    <p:sldId id="331" r:id="rId8"/>
    <p:sldId id="313" r:id="rId9"/>
    <p:sldId id="330" r:id="rId10"/>
    <p:sldId id="319" r:id="rId11"/>
    <p:sldId id="328" r:id="rId12"/>
    <p:sldId id="307" r:id="rId13"/>
    <p:sldId id="323" r:id="rId14"/>
    <p:sldId id="306" r:id="rId15"/>
    <p:sldId id="317" r:id="rId16"/>
    <p:sldId id="318" r:id="rId17"/>
  </p:sldIdLst>
  <p:sldSz cx="9144000" cy="6858000" type="screen4x3"/>
  <p:notesSz cx="6858000" cy="2533650"/>
  <p:defaultTextStyle>
    <a:defPPr>
      <a:defRPr lang="en-GB"/>
    </a:defPPr>
    <a:lvl1pPr algn="l" rtl="0" fontAlgn="base">
      <a:spcBef>
        <a:spcPct val="0"/>
      </a:spcBef>
      <a:spcAft>
        <a:spcPct val="0"/>
      </a:spcAft>
      <a:defRPr sz="1200" kern="1200">
        <a:solidFill>
          <a:srgbClr val="0F5494"/>
        </a:solidFill>
        <a:latin typeface="Verdana" panose="020B0604030504040204" pitchFamily="34" charset="0"/>
        <a:ea typeface="+mn-ea"/>
        <a:cs typeface="+mn-cs"/>
      </a:defRPr>
    </a:lvl1pPr>
    <a:lvl2pPr marL="457200" algn="l" rtl="0" fontAlgn="base">
      <a:spcBef>
        <a:spcPct val="0"/>
      </a:spcBef>
      <a:spcAft>
        <a:spcPct val="0"/>
      </a:spcAft>
      <a:defRPr sz="1200" kern="1200">
        <a:solidFill>
          <a:srgbClr val="0F5494"/>
        </a:solidFill>
        <a:latin typeface="Verdana" panose="020B0604030504040204" pitchFamily="34" charset="0"/>
        <a:ea typeface="+mn-ea"/>
        <a:cs typeface="+mn-cs"/>
      </a:defRPr>
    </a:lvl2pPr>
    <a:lvl3pPr marL="914400" algn="l" rtl="0" fontAlgn="base">
      <a:spcBef>
        <a:spcPct val="0"/>
      </a:spcBef>
      <a:spcAft>
        <a:spcPct val="0"/>
      </a:spcAft>
      <a:defRPr sz="1200" kern="1200">
        <a:solidFill>
          <a:srgbClr val="0F5494"/>
        </a:solidFill>
        <a:latin typeface="Verdana" panose="020B0604030504040204" pitchFamily="34" charset="0"/>
        <a:ea typeface="+mn-ea"/>
        <a:cs typeface="+mn-cs"/>
      </a:defRPr>
    </a:lvl3pPr>
    <a:lvl4pPr marL="1371600" algn="l" rtl="0" fontAlgn="base">
      <a:spcBef>
        <a:spcPct val="0"/>
      </a:spcBef>
      <a:spcAft>
        <a:spcPct val="0"/>
      </a:spcAft>
      <a:defRPr sz="1200" kern="1200">
        <a:solidFill>
          <a:srgbClr val="0F5494"/>
        </a:solidFill>
        <a:latin typeface="Verdana" panose="020B0604030504040204" pitchFamily="34" charset="0"/>
        <a:ea typeface="+mn-ea"/>
        <a:cs typeface="+mn-cs"/>
      </a:defRPr>
    </a:lvl4pPr>
    <a:lvl5pPr marL="1828800" algn="l" rtl="0" fontAlgn="base">
      <a:spcBef>
        <a:spcPct val="0"/>
      </a:spcBef>
      <a:spcAft>
        <a:spcPct val="0"/>
      </a:spcAft>
      <a:defRPr sz="1200" kern="1200">
        <a:solidFill>
          <a:srgbClr val="0F5494"/>
        </a:solidFill>
        <a:latin typeface="Verdana" panose="020B0604030504040204" pitchFamily="34" charset="0"/>
        <a:ea typeface="+mn-ea"/>
        <a:cs typeface="+mn-cs"/>
      </a:defRPr>
    </a:lvl5pPr>
    <a:lvl6pPr marL="2286000" algn="l" defTabSz="914400" rtl="0" eaLnBrk="1" latinLnBrk="0" hangingPunct="1">
      <a:defRPr sz="1200" kern="1200">
        <a:solidFill>
          <a:srgbClr val="0F5494"/>
        </a:solidFill>
        <a:latin typeface="Verdana" panose="020B0604030504040204" pitchFamily="34" charset="0"/>
        <a:ea typeface="+mn-ea"/>
        <a:cs typeface="+mn-cs"/>
      </a:defRPr>
    </a:lvl6pPr>
    <a:lvl7pPr marL="2743200" algn="l" defTabSz="914400" rtl="0" eaLnBrk="1" latinLnBrk="0" hangingPunct="1">
      <a:defRPr sz="1200" kern="1200">
        <a:solidFill>
          <a:srgbClr val="0F5494"/>
        </a:solidFill>
        <a:latin typeface="Verdana" panose="020B0604030504040204" pitchFamily="34" charset="0"/>
        <a:ea typeface="+mn-ea"/>
        <a:cs typeface="+mn-cs"/>
      </a:defRPr>
    </a:lvl7pPr>
    <a:lvl8pPr marL="3200400" algn="l" defTabSz="914400" rtl="0" eaLnBrk="1" latinLnBrk="0" hangingPunct="1">
      <a:defRPr sz="1200" kern="1200">
        <a:solidFill>
          <a:srgbClr val="0F5494"/>
        </a:solidFill>
        <a:latin typeface="Verdana" panose="020B0604030504040204" pitchFamily="34" charset="0"/>
        <a:ea typeface="+mn-ea"/>
        <a:cs typeface="+mn-cs"/>
      </a:defRPr>
    </a:lvl8pPr>
    <a:lvl9pPr marL="3657600" algn="l" defTabSz="914400" rtl="0" eaLnBrk="1" latinLnBrk="0" hangingPunct="1">
      <a:defRPr sz="1200" kern="1200">
        <a:solidFill>
          <a:srgbClr val="0F5494"/>
        </a:solidFill>
        <a:latin typeface="Verdana" panose="020B0604030504040204" pitchFamily="34" charset="0"/>
        <a:ea typeface="+mn-ea"/>
        <a:cs typeface="+mn-cs"/>
      </a:defRPr>
    </a:lvl9pPr>
  </p:defaultTextStyle>
  <p:extLst>
    <p:ext uri="{521415D9-36F7-43E2-AB2F-B90AF26B5E84}">
      <p14:sectionLst xmlns:p14="http://schemas.microsoft.com/office/powerpoint/2010/main">
        <p14:section name="Default Section" id="{4CAE7DCF-9044-467A-B7AC-044C4805C300}">
          <p14:sldIdLst>
            <p14:sldId id="256"/>
            <p14:sldId id="320"/>
          </p14:sldIdLst>
        </p14:section>
        <p14:section name="Digital Business Models" id="{937B820B-659C-473C-A3D5-191CD81AEDD4}">
          <p14:sldIdLst>
            <p14:sldId id="303"/>
          </p14:sldIdLst>
        </p14:section>
        <p14:section name="4.1.1 Introduction" id="{3A445AEC-F2AA-3145-B1DC-061040A483EF}">
          <p14:sldIdLst>
            <p14:sldId id="309"/>
            <p14:sldId id="329"/>
          </p14:sldIdLst>
        </p14:section>
        <p14:section name="Digital vs. non-digital" id="{0987316D-F6E6-2344-8EAB-3F387B0F49F3}">
          <p14:sldIdLst>
            <p14:sldId id="304"/>
          </p14:sldIdLst>
        </p14:section>
        <p14:section name="Outsourcing" id="{80645015-0E7B-004F-9466-CEE23970BDC0}">
          <p14:sldIdLst>
            <p14:sldId id="331"/>
          </p14:sldIdLst>
        </p14:section>
        <p14:section name="Formal vs Informal" id="{3C3D0B55-1FDC-7242-97C5-136C7191FC9F}">
          <p14:sldIdLst>
            <p14:sldId id="313"/>
            <p14:sldId id="330"/>
            <p14:sldId id="319"/>
            <p14:sldId id="328"/>
            <p14:sldId id="307"/>
          </p14:sldIdLst>
        </p14:section>
        <p14:section name="DeepDive: Platform Economy" id="{C9104ED1-583D-48EA-9CC3-B9FE3C9AF6A9}">
          <p14:sldIdLst>
            <p14:sldId id="323"/>
            <p14:sldId id="306"/>
            <p14:sldId id="317"/>
            <p14:sldId id="31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DC05"/>
    <a:srgbClr val="FFD624"/>
    <a:srgbClr val="005493"/>
    <a:srgbClr val="A3C662"/>
    <a:srgbClr val="FFFFB9"/>
    <a:srgbClr val="CCA500"/>
    <a:srgbClr val="E872E2"/>
    <a:srgbClr val="9BFF37"/>
    <a:srgbClr val="ADFF5B"/>
    <a:srgbClr val="D5FFA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08B05C-62AE-4889-8CAD-3C5288638175}" v="236" dt="2019-05-29T10:19:30.006"/>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565"/>
    <p:restoredTop sz="61667" autoAdjust="0"/>
  </p:normalViewPr>
  <p:slideViewPr>
    <p:cSldViewPr snapToGrid="0">
      <p:cViewPr varScale="1">
        <p:scale>
          <a:sx n="56" d="100"/>
          <a:sy n="56" d="100"/>
        </p:scale>
        <p:origin x="1296" y="1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na Janssen" userId="ad8658ea6c3b3551" providerId="Windows Live" clId="Web-{E715968E-B02B-4C15-B798-6D179A939B63}"/>
    <pc:docChg chg="modSld">
      <pc:chgData name="Marina Janssen" userId="ad8658ea6c3b3551" providerId="Windows Live" clId="Web-{E715968E-B02B-4C15-B798-6D179A939B63}" dt="2019-04-15T19:49:39.683" v="6"/>
      <pc:docMkLst>
        <pc:docMk/>
      </pc:docMkLst>
      <pc:sldChg chg="modSp">
        <pc:chgData name="Marina Janssen" userId="ad8658ea6c3b3551" providerId="Windows Live" clId="Web-{E715968E-B02B-4C15-B798-6D179A939B63}" dt="2019-04-15T19:48:52.589" v="0" actId="1076"/>
        <pc:sldMkLst>
          <pc:docMk/>
          <pc:sldMk cId="724541208" sldId="304"/>
        </pc:sldMkLst>
        <pc:picChg chg="mod">
          <ac:chgData name="Marina Janssen" userId="ad8658ea6c3b3551" providerId="Windows Live" clId="Web-{E715968E-B02B-4C15-B798-6D179A939B63}" dt="2019-04-15T19:48:52.589" v="0" actId="1076"/>
          <ac:picMkLst>
            <pc:docMk/>
            <pc:sldMk cId="724541208" sldId="304"/>
            <ac:picMk id="4" creationId="{DAAAE685-DA75-4933-B6F3-6CF4ACE85661}"/>
          </ac:picMkLst>
        </pc:picChg>
      </pc:sldChg>
    </pc:docChg>
  </pc:docChgLst>
  <pc:docChgLst>
    <pc:chgData name="Eric Schuetz" userId="7700f509e499dea3" providerId="LiveId" clId="{0C08B05C-62AE-4889-8CAD-3C5288638175}"/>
    <pc:docChg chg="undo redo custSel addSld delSld modSld modSection">
      <pc:chgData name="Eric Schuetz" userId="7700f509e499dea3" providerId="LiveId" clId="{0C08B05C-62AE-4889-8CAD-3C5288638175}" dt="2019-05-29T10:19:33.588" v="1774" actId="2696"/>
      <pc:docMkLst>
        <pc:docMk/>
      </pc:docMkLst>
      <pc:sldChg chg="delSp modSp">
        <pc:chgData name="Eric Schuetz" userId="7700f509e499dea3" providerId="LiveId" clId="{0C08B05C-62AE-4889-8CAD-3C5288638175}" dt="2019-05-29T09:15:31.698" v="791" actId="20577"/>
        <pc:sldMkLst>
          <pc:docMk/>
          <pc:sldMk cId="2925137239" sldId="309"/>
        </pc:sldMkLst>
        <pc:spChg chg="del mod">
          <ac:chgData name="Eric Schuetz" userId="7700f509e499dea3" providerId="LiveId" clId="{0C08B05C-62AE-4889-8CAD-3C5288638175}" dt="2019-05-29T09:01:46.488" v="206" actId="478"/>
          <ac:spMkLst>
            <pc:docMk/>
            <pc:sldMk cId="2925137239" sldId="309"/>
            <ac:spMk id="2" creationId="{A096F1B6-7A86-46AB-B7AA-49CD47A30DC3}"/>
          </ac:spMkLst>
        </pc:spChg>
        <pc:spChg chg="mod">
          <ac:chgData name="Eric Schuetz" userId="7700f509e499dea3" providerId="LiveId" clId="{0C08B05C-62AE-4889-8CAD-3C5288638175}" dt="2019-05-29T09:13:27.997" v="744" actId="20577"/>
          <ac:spMkLst>
            <pc:docMk/>
            <pc:sldMk cId="2925137239" sldId="309"/>
            <ac:spMk id="3" creationId="{4B955486-552C-4905-BDED-7F6A29E424DE}"/>
          </ac:spMkLst>
        </pc:spChg>
        <pc:spChg chg="mod">
          <ac:chgData name="Eric Schuetz" userId="7700f509e499dea3" providerId="LiveId" clId="{0C08B05C-62AE-4889-8CAD-3C5288638175}" dt="2019-05-29T09:15:31.698" v="791" actId="20577"/>
          <ac:spMkLst>
            <pc:docMk/>
            <pc:sldMk cId="2925137239" sldId="309"/>
            <ac:spMk id="5" creationId="{D6313573-67F0-4439-8396-224E524A0293}"/>
          </ac:spMkLst>
        </pc:spChg>
        <pc:spChg chg="mod">
          <ac:chgData name="Eric Schuetz" userId="7700f509e499dea3" providerId="LiveId" clId="{0C08B05C-62AE-4889-8CAD-3C5288638175}" dt="2019-05-29T09:14:36.576" v="787" actId="20577"/>
          <ac:spMkLst>
            <pc:docMk/>
            <pc:sldMk cId="2925137239" sldId="309"/>
            <ac:spMk id="7" creationId="{ECB144CE-3B04-4E96-B238-EDA2F391B88A}"/>
          </ac:spMkLst>
        </pc:spChg>
        <pc:spChg chg="del mod">
          <ac:chgData name="Eric Schuetz" userId="7700f509e499dea3" providerId="LiveId" clId="{0C08B05C-62AE-4889-8CAD-3C5288638175}" dt="2019-05-29T08:58:43.062" v="3" actId="478"/>
          <ac:spMkLst>
            <pc:docMk/>
            <pc:sldMk cId="2925137239" sldId="309"/>
            <ac:spMk id="8" creationId="{FBB35C9E-23BB-471D-91E8-4A8CD2E03C3E}"/>
          </ac:spMkLst>
        </pc:spChg>
      </pc:sldChg>
      <pc:sldChg chg="modSp del">
        <pc:chgData name="Eric Schuetz" userId="7700f509e499dea3" providerId="LiveId" clId="{0C08B05C-62AE-4889-8CAD-3C5288638175}" dt="2019-05-29T10:19:33.588" v="1774" actId="2696"/>
        <pc:sldMkLst>
          <pc:docMk/>
          <pc:sldMk cId="179885565" sldId="310"/>
        </pc:sldMkLst>
        <pc:spChg chg="mod">
          <ac:chgData name="Eric Schuetz" userId="7700f509e499dea3" providerId="LiveId" clId="{0C08B05C-62AE-4889-8CAD-3C5288638175}" dt="2019-05-29T09:33:52.277" v="1013" actId="20577"/>
          <ac:spMkLst>
            <pc:docMk/>
            <pc:sldMk cId="179885565" sldId="310"/>
            <ac:spMk id="8" creationId="{61272E4B-33EE-4EC1-AAAC-D8A93DD6BF6A}"/>
          </ac:spMkLst>
        </pc:spChg>
      </pc:sldChg>
      <pc:sldChg chg="delSp modSp del">
        <pc:chgData name="Eric Schuetz" userId="7700f509e499dea3" providerId="LiveId" clId="{0C08B05C-62AE-4889-8CAD-3C5288638175}" dt="2019-05-29T10:19:26.008" v="1772" actId="2696"/>
        <pc:sldMkLst>
          <pc:docMk/>
          <pc:sldMk cId="56956782" sldId="312"/>
        </pc:sldMkLst>
        <pc:spChg chg="del mod">
          <ac:chgData name="Eric Schuetz" userId="7700f509e499dea3" providerId="LiveId" clId="{0C08B05C-62AE-4889-8CAD-3C5288638175}" dt="2019-05-29T09:15:48.318" v="792" actId="478"/>
          <ac:spMkLst>
            <pc:docMk/>
            <pc:sldMk cId="56956782" sldId="312"/>
            <ac:spMk id="32" creationId="{DD4C5BA6-075A-44BD-B37C-300A465A9643}"/>
          </ac:spMkLst>
        </pc:spChg>
      </pc:sldChg>
      <pc:sldChg chg="addSp modNotesTx">
        <pc:chgData name="Eric Schuetz" userId="7700f509e499dea3" providerId="LiveId" clId="{0C08B05C-62AE-4889-8CAD-3C5288638175}" dt="2019-05-29T09:26:03.533" v="921" actId="20577"/>
        <pc:sldMkLst>
          <pc:docMk/>
          <pc:sldMk cId="54146402" sldId="328"/>
        </pc:sldMkLst>
        <pc:picChg chg="add">
          <ac:chgData name="Eric Schuetz" userId="7700f509e499dea3" providerId="LiveId" clId="{0C08B05C-62AE-4889-8CAD-3C5288638175}" dt="2019-05-29T09:24:45.171" v="793"/>
          <ac:picMkLst>
            <pc:docMk/>
            <pc:sldMk cId="54146402" sldId="328"/>
            <ac:picMk id="4" creationId="{5A4B0E04-661B-4514-B3D8-EF499FFD7FCC}"/>
          </ac:picMkLst>
        </pc:picChg>
      </pc:sldChg>
      <pc:sldChg chg="addSp delSp modSp add modNotesTx">
        <pc:chgData name="Eric Schuetz" userId="7700f509e499dea3" providerId="LiveId" clId="{0C08B05C-62AE-4889-8CAD-3C5288638175}" dt="2019-05-29T10:19:30.006" v="1773" actId="1076"/>
        <pc:sldMkLst>
          <pc:docMk/>
          <pc:sldMk cId="113075764" sldId="330"/>
        </pc:sldMkLst>
        <pc:spChg chg="add del mod">
          <ac:chgData name="Eric Schuetz" userId="7700f509e499dea3" providerId="LiveId" clId="{0C08B05C-62AE-4889-8CAD-3C5288638175}" dt="2019-05-29T09:35:44.849" v="1177" actId="478"/>
          <ac:spMkLst>
            <pc:docMk/>
            <pc:sldMk cId="113075764" sldId="330"/>
            <ac:spMk id="2" creationId="{8B26937D-4348-4932-B32B-CF13F24D053D}"/>
          </ac:spMkLst>
        </pc:spChg>
        <pc:spChg chg="add del mod">
          <ac:chgData name="Eric Schuetz" userId="7700f509e499dea3" providerId="LiveId" clId="{0C08B05C-62AE-4889-8CAD-3C5288638175}" dt="2019-05-29T09:35:47.928" v="1178" actId="478"/>
          <ac:spMkLst>
            <pc:docMk/>
            <pc:sldMk cId="113075764" sldId="330"/>
            <ac:spMk id="3" creationId="{8325B3B6-B576-4B01-8045-635A0C564633}"/>
          </ac:spMkLst>
        </pc:spChg>
        <pc:spChg chg="add mod">
          <ac:chgData name="Eric Schuetz" userId="7700f509e499dea3" providerId="LiveId" clId="{0C08B05C-62AE-4889-8CAD-3C5288638175}" dt="2019-05-29T10:10:53.237" v="1771" actId="404"/>
          <ac:spMkLst>
            <pc:docMk/>
            <pc:sldMk cId="113075764" sldId="330"/>
            <ac:spMk id="4" creationId="{A0B59D1B-E855-47EE-88E9-4C1604B79CD1}"/>
          </ac:spMkLst>
        </pc:spChg>
        <pc:spChg chg="del">
          <ac:chgData name="Eric Schuetz" userId="7700f509e499dea3" providerId="LiveId" clId="{0C08B05C-62AE-4889-8CAD-3C5288638175}" dt="2019-05-29T09:29:00.711" v="923" actId="478"/>
          <ac:spMkLst>
            <pc:docMk/>
            <pc:sldMk cId="113075764" sldId="330"/>
            <ac:spMk id="18" creationId="{6A48B0F8-D249-AD4F-B5B1-2B8675A2301A}"/>
          </ac:spMkLst>
        </pc:spChg>
        <pc:spChg chg="del">
          <ac:chgData name="Eric Schuetz" userId="7700f509e499dea3" providerId="LiveId" clId="{0C08B05C-62AE-4889-8CAD-3C5288638175}" dt="2019-05-29T09:29:00.711" v="923" actId="478"/>
          <ac:spMkLst>
            <pc:docMk/>
            <pc:sldMk cId="113075764" sldId="330"/>
            <ac:spMk id="23" creationId="{96C5AF3A-E620-DA41-AA49-04AEC10473A7}"/>
          </ac:spMkLst>
        </pc:spChg>
        <pc:spChg chg="del">
          <ac:chgData name="Eric Schuetz" userId="7700f509e499dea3" providerId="LiveId" clId="{0C08B05C-62AE-4889-8CAD-3C5288638175}" dt="2019-05-29T09:29:00.711" v="923" actId="478"/>
          <ac:spMkLst>
            <pc:docMk/>
            <pc:sldMk cId="113075764" sldId="330"/>
            <ac:spMk id="26" creationId="{C33DDEDD-5603-234C-8834-D230920A2E34}"/>
          </ac:spMkLst>
        </pc:spChg>
        <pc:spChg chg="del">
          <ac:chgData name="Eric Schuetz" userId="7700f509e499dea3" providerId="LiveId" clId="{0C08B05C-62AE-4889-8CAD-3C5288638175}" dt="2019-05-29T09:29:00.711" v="923" actId="478"/>
          <ac:spMkLst>
            <pc:docMk/>
            <pc:sldMk cId="113075764" sldId="330"/>
            <ac:spMk id="31" creationId="{9199E269-9593-7E46-A370-0FDE1ABDB239}"/>
          </ac:spMkLst>
        </pc:spChg>
        <pc:spChg chg="del">
          <ac:chgData name="Eric Schuetz" userId="7700f509e499dea3" providerId="LiveId" clId="{0C08B05C-62AE-4889-8CAD-3C5288638175}" dt="2019-05-29T09:29:00.711" v="923" actId="478"/>
          <ac:spMkLst>
            <pc:docMk/>
            <pc:sldMk cId="113075764" sldId="330"/>
            <ac:spMk id="52" creationId="{EEC67B2B-BB50-2549-83F3-6164093308F5}"/>
          </ac:spMkLst>
        </pc:spChg>
        <pc:spChg chg="del">
          <ac:chgData name="Eric Schuetz" userId="7700f509e499dea3" providerId="LiveId" clId="{0C08B05C-62AE-4889-8CAD-3C5288638175}" dt="2019-05-29T09:29:00.711" v="923" actId="478"/>
          <ac:spMkLst>
            <pc:docMk/>
            <pc:sldMk cId="113075764" sldId="330"/>
            <ac:spMk id="62" creationId="{BE17B72A-B667-6645-A8C6-4AE005417859}"/>
          </ac:spMkLst>
        </pc:spChg>
        <pc:picChg chg="del">
          <ac:chgData name="Eric Schuetz" userId="7700f509e499dea3" providerId="LiveId" clId="{0C08B05C-62AE-4889-8CAD-3C5288638175}" dt="2019-05-29T09:29:00.711" v="923" actId="478"/>
          <ac:picMkLst>
            <pc:docMk/>
            <pc:sldMk cId="113075764" sldId="330"/>
            <ac:picMk id="5" creationId="{4A0BCA40-FA7A-B046-96D4-565817ADA2AC}"/>
          </ac:picMkLst>
        </pc:picChg>
        <pc:picChg chg="del">
          <ac:chgData name="Eric Schuetz" userId="7700f509e499dea3" providerId="LiveId" clId="{0C08B05C-62AE-4889-8CAD-3C5288638175}" dt="2019-05-29T09:29:00.711" v="923" actId="478"/>
          <ac:picMkLst>
            <pc:docMk/>
            <pc:sldMk cId="113075764" sldId="330"/>
            <ac:picMk id="7" creationId="{41E7E7F9-AD2F-A04D-83B2-F188A7C2F370}"/>
          </ac:picMkLst>
        </pc:picChg>
        <pc:picChg chg="del">
          <ac:chgData name="Eric Schuetz" userId="7700f509e499dea3" providerId="LiveId" clId="{0C08B05C-62AE-4889-8CAD-3C5288638175}" dt="2019-05-29T09:29:00.711" v="923" actId="478"/>
          <ac:picMkLst>
            <pc:docMk/>
            <pc:sldMk cId="113075764" sldId="330"/>
            <ac:picMk id="9" creationId="{DB660CE9-06F6-AB4B-AE7B-F9B543087DF6}"/>
          </ac:picMkLst>
        </pc:picChg>
        <pc:picChg chg="del">
          <ac:chgData name="Eric Schuetz" userId="7700f509e499dea3" providerId="LiveId" clId="{0C08B05C-62AE-4889-8CAD-3C5288638175}" dt="2019-05-29T09:29:00.711" v="923" actId="478"/>
          <ac:picMkLst>
            <pc:docMk/>
            <pc:sldMk cId="113075764" sldId="330"/>
            <ac:picMk id="11" creationId="{A86558FB-402D-2D49-AE74-A7BC8E60A161}"/>
          </ac:picMkLst>
        </pc:picChg>
        <pc:picChg chg="del">
          <ac:chgData name="Eric Schuetz" userId="7700f509e499dea3" providerId="LiveId" clId="{0C08B05C-62AE-4889-8CAD-3C5288638175}" dt="2019-05-29T09:29:00.711" v="923" actId="478"/>
          <ac:picMkLst>
            <pc:docMk/>
            <pc:sldMk cId="113075764" sldId="330"/>
            <ac:picMk id="15" creationId="{8708BED5-37FF-694C-82B5-F87BA8856E66}"/>
          </ac:picMkLst>
        </pc:picChg>
        <pc:picChg chg="del">
          <ac:chgData name="Eric Schuetz" userId="7700f509e499dea3" providerId="LiveId" clId="{0C08B05C-62AE-4889-8CAD-3C5288638175}" dt="2019-05-29T09:29:00.711" v="923" actId="478"/>
          <ac:picMkLst>
            <pc:docMk/>
            <pc:sldMk cId="113075764" sldId="330"/>
            <ac:picMk id="17" creationId="{82BF3B66-71D8-854E-9E78-3158A02A392B}"/>
          </ac:picMkLst>
        </pc:picChg>
        <pc:picChg chg="del">
          <ac:chgData name="Eric Schuetz" userId="7700f509e499dea3" providerId="LiveId" clId="{0C08B05C-62AE-4889-8CAD-3C5288638175}" dt="2019-05-29T09:29:00.711" v="923" actId="478"/>
          <ac:picMkLst>
            <pc:docMk/>
            <pc:sldMk cId="113075764" sldId="330"/>
            <ac:picMk id="20" creationId="{8FC71F02-2FA5-1345-BDAF-7428F09D7CD0}"/>
          </ac:picMkLst>
        </pc:picChg>
        <pc:picChg chg="del">
          <ac:chgData name="Eric Schuetz" userId="7700f509e499dea3" providerId="LiveId" clId="{0C08B05C-62AE-4889-8CAD-3C5288638175}" dt="2019-05-29T09:29:00.711" v="923" actId="478"/>
          <ac:picMkLst>
            <pc:docMk/>
            <pc:sldMk cId="113075764" sldId="330"/>
            <ac:picMk id="25" creationId="{D05F13FA-CF36-8C4C-B670-C1265E00CF6B}"/>
          </ac:picMkLst>
        </pc:picChg>
        <pc:picChg chg="del">
          <ac:chgData name="Eric Schuetz" userId="7700f509e499dea3" providerId="LiveId" clId="{0C08B05C-62AE-4889-8CAD-3C5288638175}" dt="2019-05-29T09:29:00.711" v="923" actId="478"/>
          <ac:picMkLst>
            <pc:docMk/>
            <pc:sldMk cId="113075764" sldId="330"/>
            <ac:picMk id="28" creationId="{4E7C926B-8656-B444-AFD6-2BD7DD85B649}"/>
          </ac:picMkLst>
        </pc:picChg>
        <pc:picChg chg="del">
          <ac:chgData name="Eric Schuetz" userId="7700f509e499dea3" providerId="LiveId" clId="{0C08B05C-62AE-4889-8CAD-3C5288638175}" dt="2019-05-29T09:29:00.711" v="923" actId="478"/>
          <ac:picMkLst>
            <pc:docMk/>
            <pc:sldMk cId="113075764" sldId="330"/>
            <ac:picMk id="30" creationId="{F5A44012-D9CE-D042-A77F-12E7E89720C7}"/>
          </ac:picMkLst>
        </pc:picChg>
        <pc:picChg chg="add mod">
          <ac:chgData name="Eric Schuetz" userId="7700f509e499dea3" providerId="LiveId" clId="{0C08B05C-62AE-4889-8CAD-3C5288638175}" dt="2019-05-29T10:19:30.006" v="1773" actId="1076"/>
          <ac:picMkLst>
            <pc:docMk/>
            <pc:sldMk cId="113075764" sldId="330"/>
            <ac:picMk id="32" creationId="{F0BE5288-BFCE-42AE-B82F-9E7995869319}"/>
          </ac:picMkLst>
        </pc:picChg>
        <pc:picChg chg="del">
          <ac:chgData name="Eric Schuetz" userId="7700f509e499dea3" providerId="LiveId" clId="{0C08B05C-62AE-4889-8CAD-3C5288638175}" dt="2019-05-29T09:29:00.711" v="923" actId="478"/>
          <ac:picMkLst>
            <pc:docMk/>
            <pc:sldMk cId="113075764" sldId="330"/>
            <ac:picMk id="35" creationId="{C8D05089-20AA-4449-A1EE-B673CD401A28}"/>
          </ac:picMkLst>
        </pc:picChg>
        <pc:picChg chg="del">
          <ac:chgData name="Eric Schuetz" userId="7700f509e499dea3" providerId="LiveId" clId="{0C08B05C-62AE-4889-8CAD-3C5288638175}" dt="2019-05-29T09:29:00.711" v="923" actId="478"/>
          <ac:picMkLst>
            <pc:docMk/>
            <pc:sldMk cId="113075764" sldId="330"/>
            <ac:picMk id="37" creationId="{E4114014-C4EB-6D4F-A787-28565DE070C6}"/>
          </ac:picMkLst>
        </pc:picChg>
        <pc:picChg chg="del">
          <ac:chgData name="Eric Schuetz" userId="7700f509e499dea3" providerId="LiveId" clId="{0C08B05C-62AE-4889-8CAD-3C5288638175}" dt="2019-05-29T09:29:00.711" v="923" actId="478"/>
          <ac:picMkLst>
            <pc:docMk/>
            <pc:sldMk cId="113075764" sldId="330"/>
            <ac:picMk id="39" creationId="{F546F295-1D49-E043-B5B3-3E52E33B2712}"/>
          </ac:picMkLst>
        </pc:picChg>
        <pc:picChg chg="del">
          <ac:chgData name="Eric Schuetz" userId="7700f509e499dea3" providerId="LiveId" clId="{0C08B05C-62AE-4889-8CAD-3C5288638175}" dt="2019-05-29T09:29:00.711" v="923" actId="478"/>
          <ac:picMkLst>
            <pc:docMk/>
            <pc:sldMk cId="113075764" sldId="330"/>
            <ac:picMk id="41" creationId="{4CE5290D-3EF3-0043-B308-C88E2DB6329B}"/>
          </ac:picMkLst>
        </pc:picChg>
        <pc:picChg chg="del">
          <ac:chgData name="Eric Schuetz" userId="7700f509e499dea3" providerId="LiveId" clId="{0C08B05C-62AE-4889-8CAD-3C5288638175}" dt="2019-05-29T09:29:00.711" v="923" actId="478"/>
          <ac:picMkLst>
            <pc:docMk/>
            <pc:sldMk cId="113075764" sldId="330"/>
            <ac:picMk id="43" creationId="{37200EDB-441B-9242-84FC-83B5E8BEFA9E}"/>
          </ac:picMkLst>
        </pc:picChg>
        <pc:picChg chg="del">
          <ac:chgData name="Eric Schuetz" userId="7700f509e499dea3" providerId="LiveId" clId="{0C08B05C-62AE-4889-8CAD-3C5288638175}" dt="2019-05-29T09:29:00.711" v="923" actId="478"/>
          <ac:picMkLst>
            <pc:docMk/>
            <pc:sldMk cId="113075764" sldId="330"/>
            <ac:picMk id="45" creationId="{CE08F8E6-74FE-5B4B-8016-27A4FF1E2993}"/>
          </ac:picMkLst>
        </pc:picChg>
        <pc:picChg chg="del">
          <ac:chgData name="Eric Schuetz" userId="7700f509e499dea3" providerId="LiveId" clId="{0C08B05C-62AE-4889-8CAD-3C5288638175}" dt="2019-05-29T09:29:00.711" v="923" actId="478"/>
          <ac:picMkLst>
            <pc:docMk/>
            <pc:sldMk cId="113075764" sldId="330"/>
            <ac:picMk id="47" creationId="{CCF7F124-C285-1A4A-988B-598970EE8C74}"/>
          </ac:picMkLst>
        </pc:picChg>
        <pc:picChg chg="del">
          <ac:chgData name="Eric Schuetz" userId="7700f509e499dea3" providerId="LiveId" clId="{0C08B05C-62AE-4889-8CAD-3C5288638175}" dt="2019-05-29T09:29:00.711" v="923" actId="478"/>
          <ac:picMkLst>
            <pc:docMk/>
            <pc:sldMk cId="113075764" sldId="330"/>
            <ac:picMk id="49" creationId="{68A1944B-1648-8B4F-8323-34639A14BE44}"/>
          </ac:picMkLst>
        </pc:picChg>
        <pc:picChg chg="del">
          <ac:chgData name="Eric Schuetz" userId="7700f509e499dea3" providerId="LiveId" clId="{0C08B05C-62AE-4889-8CAD-3C5288638175}" dt="2019-05-29T09:29:00.711" v="923" actId="478"/>
          <ac:picMkLst>
            <pc:docMk/>
            <pc:sldMk cId="113075764" sldId="330"/>
            <ac:picMk id="51" creationId="{F3C47B0F-1264-6D4F-ADDC-9B440E13B72F}"/>
          </ac:picMkLst>
        </pc:picChg>
        <pc:picChg chg="del">
          <ac:chgData name="Eric Schuetz" userId="7700f509e499dea3" providerId="LiveId" clId="{0C08B05C-62AE-4889-8CAD-3C5288638175}" dt="2019-05-29T09:29:00.711" v="923" actId="478"/>
          <ac:picMkLst>
            <pc:docMk/>
            <pc:sldMk cId="113075764" sldId="330"/>
            <ac:picMk id="59" creationId="{64901FC4-02C6-DA45-8B9E-027C672B308E}"/>
          </ac:picMkLst>
        </pc:picChg>
        <pc:picChg chg="del">
          <ac:chgData name="Eric Schuetz" userId="7700f509e499dea3" providerId="LiveId" clId="{0C08B05C-62AE-4889-8CAD-3C5288638175}" dt="2019-05-29T09:29:00.711" v="923" actId="478"/>
          <ac:picMkLst>
            <pc:docMk/>
            <pc:sldMk cId="113075764" sldId="330"/>
            <ac:picMk id="61" creationId="{A61FA93D-8466-4644-94E7-D7748475147C}"/>
          </ac:picMkLst>
        </pc:picChg>
        <pc:cxnChg chg="del">
          <ac:chgData name="Eric Schuetz" userId="7700f509e499dea3" providerId="LiveId" clId="{0C08B05C-62AE-4889-8CAD-3C5288638175}" dt="2019-05-29T09:29:00.711" v="923" actId="478"/>
          <ac:cxnSpMkLst>
            <pc:docMk/>
            <pc:sldMk cId="113075764" sldId="330"/>
            <ac:cxnSpMk id="54" creationId="{5E4D7FA1-84DA-D941-898B-3D060BA33221}"/>
          </ac:cxnSpMkLst>
        </pc:cxnChg>
      </pc:sldChg>
    </pc:docChg>
  </pc:docChgLst>
  <pc:docChgLst>
    <pc:chgData name="Michael Lehmann" userId="6cac4e2779018ab4" providerId="LiveId" clId="{A201DA37-3117-874E-8F78-F9F97A1D03BB}"/>
    <pc:docChg chg="undo redo custSel addSld modSld sldOrd">
      <pc:chgData name="Michael Lehmann" userId="6cac4e2779018ab4" providerId="LiveId" clId="{A201DA37-3117-874E-8F78-F9F97A1D03BB}" dt="2019-04-28T22:16:36.231" v="3069" actId="20577"/>
      <pc:docMkLst>
        <pc:docMk/>
      </pc:docMkLst>
      <pc:sldChg chg="modSp modNotesTx">
        <pc:chgData name="Michael Lehmann" userId="6cac4e2779018ab4" providerId="LiveId" clId="{A201DA37-3117-874E-8F78-F9F97A1D03BB}" dt="2019-04-28T21:25:58.034" v="1494" actId="20577"/>
        <pc:sldMkLst>
          <pc:docMk/>
          <pc:sldMk cId="1289640533" sldId="307"/>
        </pc:sldMkLst>
        <pc:spChg chg="mod">
          <ac:chgData name="Michael Lehmann" userId="6cac4e2779018ab4" providerId="LiveId" clId="{A201DA37-3117-874E-8F78-F9F97A1D03BB}" dt="2019-04-26T18:13:55.504" v="1228" actId="20577"/>
          <ac:spMkLst>
            <pc:docMk/>
            <pc:sldMk cId="1289640533" sldId="307"/>
            <ac:spMk id="2" creationId="{4DF44330-91A4-4888-8865-18BC6AC87AB0}"/>
          </ac:spMkLst>
        </pc:spChg>
      </pc:sldChg>
      <pc:sldChg chg="modSp modNotesTx">
        <pc:chgData name="Michael Lehmann" userId="6cac4e2779018ab4" providerId="LiveId" clId="{A201DA37-3117-874E-8F78-F9F97A1D03BB}" dt="2019-04-28T21:26:04.686" v="1496" actId="20577"/>
        <pc:sldMkLst>
          <pc:docMk/>
          <pc:sldMk cId="2925137239" sldId="309"/>
        </pc:sldMkLst>
        <pc:spChg chg="mod">
          <ac:chgData name="Michael Lehmann" userId="6cac4e2779018ab4" providerId="LiveId" clId="{A201DA37-3117-874E-8F78-F9F97A1D03BB}" dt="2019-04-26T16:55:50.644" v="173" actId="20577"/>
          <ac:spMkLst>
            <pc:docMk/>
            <pc:sldMk cId="2925137239" sldId="309"/>
            <ac:spMk id="2" creationId="{A096F1B6-7A86-46AB-B7AA-49CD47A30DC3}"/>
          </ac:spMkLst>
        </pc:spChg>
        <pc:spChg chg="mod">
          <ac:chgData name="Michael Lehmann" userId="6cac4e2779018ab4" providerId="LiveId" clId="{A201DA37-3117-874E-8F78-F9F97A1D03BB}" dt="2019-04-26T18:12:15.757" v="1154" actId="20577"/>
          <ac:spMkLst>
            <pc:docMk/>
            <pc:sldMk cId="2925137239" sldId="309"/>
            <ac:spMk id="3" creationId="{4B955486-552C-4905-BDED-7F6A29E424DE}"/>
          </ac:spMkLst>
        </pc:spChg>
      </pc:sldChg>
      <pc:sldChg chg="addSp delSp modSp add modNotesTx">
        <pc:chgData name="Michael Lehmann" userId="6cac4e2779018ab4" providerId="LiveId" clId="{A201DA37-3117-874E-8F78-F9F97A1D03BB}" dt="2019-04-26T17:39:57.093" v="829"/>
        <pc:sldMkLst>
          <pc:docMk/>
          <pc:sldMk cId="258482344" sldId="313"/>
        </pc:sldMkLst>
        <pc:spChg chg="mod">
          <ac:chgData name="Michael Lehmann" userId="6cac4e2779018ab4" providerId="LiveId" clId="{A201DA37-3117-874E-8F78-F9F97A1D03BB}" dt="2019-04-26T17:26:37.937" v="794" actId="113"/>
          <ac:spMkLst>
            <pc:docMk/>
            <pc:sldMk cId="258482344" sldId="313"/>
            <ac:spMk id="2" creationId="{F7061E3B-B696-8645-AC00-1C12EE63A942}"/>
          </ac:spMkLst>
        </pc:spChg>
        <pc:spChg chg="del">
          <ac:chgData name="Michael Lehmann" userId="6cac4e2779018ab4" providerId="LiveId" clId="{A201DA37-3117-874E-8F78-F9F97A1D03BB}" dt="2019-04-26T17:31:51.380" v="798"/>
          <ac:spMkLst>
            <pc:docMk/>
            <pc:sldMk cId="258482344" sldId="313"/>
            <ac:spMk id="3" creationId="{5C504D10-7972-BF41-9737-6CB2C01F7D9A}"/>
          </ac:spMkLst>
        </pc:spChg>
        <pc:picChg chg="add mod">
          <ac:chgData name="Michael Lehmann" userId="6cac4e2779018ab4" providerId="LiveId" clId="{A201DA37-3117-874E-8F78-F9F97A1D03BB}" dt="2019-04-26T17:39:57.093" v="829"/>
          <ac:picMkLst>
            <pc:docMk/>
            <pc:sldMk cId="258482344" sldId="313"/>
            <ac:picMk id="5" creationId="{FA1CEDCB-5D6C-A74B-BF1C-5B13B07DA0EA}"/>
          </ac:picMkLst>
        </pc:picChg>
      </pc:sldChg>
      <pc:sldChg chg="addSp delSp modSp modNotesTx">
        <pc:chgData name="Michael Lehmann" userId="6cac4e2779018ab4" providerId="LiveId" clId="{A201DA37-3117-874E-8F78-F9F97A1D03BB}" dt="2019-04-28T22:16:36.231" v="3069" actId="20577"/>
        <pc:sldMkLst>
          <pc:docMk/>
          <pc:sldMk cId="3521227137" sldId="319"/>
        </pc:sldMkLst>
        <pc:spChg chg="mod">
          <ac:chgData name="Michael Lehmann" userId="6cac4e2779018ab4" providerId="LiveId" clId="{A201DA37-3117-874E-8F78-F9F97A1D03BB}" dt="2019-04-28T22:13:12.623" v="3033" actId="20577"/>
          <ac:spMkLst>
            <pc:docMk/>
            <pc:sldMk cId="3521227137" sldId="319"/>
            <ac:spMk id="2" creationId="{F26154D4-1F0D-45DC-B610-F5C519E25643}"/>
          </ac:spMkLst>
        </pc:spChg>
        <pc:spChg chg="mod">
          <ac:chgData name="Michael Lehmann" userId="6cac4e2779018ab4" providerId="LiveId" clId="{A201DA37-3117-874E-8F78-F9F97A1D03BB}" dt="2019-04-28T22:12:45.066" v="3019" actId="113"/>
          <ac:spMkLst>
            <pc:docMk/>
            <pc:sldMk cId="3521227137" sldId="319"/>
            <ac:spMk id="3" creationId="{4757FC97-8B22-46C5-85A2-C797F712AFC9}"/>
          </ac:spMkLst>
        </pc:spChg>
        <pc:spChg chg="add mod">
          <ac:chgData name="Michael Lehmann" userId="6cac4e2779018ab4" providerId="LiveId" clId="{A201DA37-3117-874E-8F78-F9F97A1D03BB}" dt="2019-04-28T22:12:04.526" v="2980" actId="20577"/>
          <ac:spMkLst>
            <pc:docMk/>
            <pc:sldMk cId="3521227137" sldId="319"/>
            <ac:spMk id="4" creationId="{F1D41E88-2F65-514B-B95C-78F3E09F2BB3}"/>
          </ac:spMkLst>
        </pc:spChg>
        <pc:spChg chg="add del mod">
          <ac:chgData name="Michael Lehmann" userId="6cac4e2779018ab4" providerId="LiveId" clId="{A201DA37-3117-874E-8F78-F9F97A1D03BB}" dt="2019-04-28T21:59:40.497" v="2603" actId="478"/>
          <ac:spMkLst>
            <pc:docMk/>
            <pc:sldMk cId="3521227137" sldId="319"/>
            <ac:spMk id="5" creationId="{617E652D-FECC-C046-A1FD-DA2E523A6EB3}"/>
          </ac:spMkLst>
        </pc:spChg>
        <pc:spChg chg="add mod">
          <ac:chgData name="Michael Lehmann" userId="6cac4e2779018ab4" providerId="LiveId" clId="{A201DA37-3117-874E-8F78-F9F97A1D03BB}" dt="2019-04-28T22:13:42.296" v="3038" actId="20577"/>
          <ac:spMkLst>
            <pc:docMk/>
            <pc:sldMk cId="3521227137" sldId="319"/>
            <ac:spMk id="6" creationId="{50DDC0DB-9FB6-6E46-A315-7B106BFA9F46}"/>
          </ac:spMkLst>
        </pc:spChg>
      </pc:sldChg>
    </pc:docChg>
  </pc:docChgLst>
  <pc:docChgLst>
    <pc:chgData name="Michael Lehmann" userId="6cac4e2779018ab4" providerId="Windows Live" clId="Web-{7F9866F0-7BCB-4B8C-989A-1770238760B7}"/>
    <pc:docChg chg="modSld">
      <pc:chgData name="Michael Lehmann" userId="6cac4e2779018ab4" providerId="Windows Live" clId="Web-{7F9866F0-7BCB-4B8C-989A-1770238760B7}" dt="2019-05-27T19:56:35.713" v="1" actId="1076"/>
      <pc:docMkLst>
        <pc:docMk/>
      </pc:docMkLst>
      <pc:sldChg chg="modSp">
        <pc:chgData name="Michael Lehmann" userId="6cac4e2779018ab4" providerId="Windows Live" clId="Web-{7F9866F0-7BCB-4B8C-989A-1770238760B7}" dt="2019-05-27T19:56:35.713" v="1" actId="1076"/>
        <pc:sldMkLst>
          <pc:docMk/>
          <pc:sldMk cId="2925137239" sldId="309"/>
        </pc:sldMkLst>
        <pc:spChg chg="mod">
          <ac:chgData name="Michael Lehmann" userId="6cac4e2779018ab4" providerId="Windows Live" clId="Web-{7F9866F0-7BCB-4B8C-989A-1770238760B7}" dt="2019-05-27T19:56:35.713" v="1" actId="1076"/>
          <ac:spMkLst>
            <pc:docMk/>
            <pc:sldMk cId="2925137239" sldId="309"/>
            <ac:spMk id="8" creationId="{FBB35C9E-23BB-471D-91E8-4A8CD2E03C3E}"/>
          </ac:spMkLst>
        </pc:spChg>
      </pc:sldChg>
    </pc:docChg>
  </pc:docChgLst>
  <pc:docChgLst>
    <pc:chgData name="Eric Schuetz" userId="7700f509e499dea3" providerId="LiveId" clId="{470DA765-BF21-4D2A-9B87-D91AC575483C}"/>
    <pc:docChg chg="custSel addSld delSld modSld sldOrd modSection">
      <pc:chgData name="Eric Schuetz" userId="7700f509e499dea3" providerId="LiveId" clId="{470DA765-BF21-4D2A-9B87-D91AC575483C}" dt="2019-05-21T09:53:09.225" v="172" actId="20577"/>
      <pc:docMkLst>
        <pc:docMk/>
      </pc:docMkLst>
      <pc:sldChg chg="modTransition">
        <pc:chgData name="Eric Schuetz" userId="7700f509e499dea3" providerId="LiveId" clId="{470DA765-BF21-4D2A-9B87-D91AC575483C}" dt="2019-05-21T09:52:59.905" v="150"/>
        <pc:sldMkLst>
          <pc:docMk/>
          <pc:sldMk cId="4273273292" sldId="303"/>
        </pc:sldMkLst>
      </pc:sldChg>
      <pc:sldChg chg="addSp modSp">
        <pc:chgData name="Eric Schuetz" userId="7700f509e499dea3" providerId="LiveId" clId="{470DA765-BF21-4D2A-9B87-D91AC575483C}" dt="2019-05-21T09:50:44.835" v="52" actId="20577"/>
        <pc:sldMkLst>
          <pc:docMk/>
          <pc:sldMk cId="2925137239" sldId="309"/>
        </pc:sldMkLst>
        <pc:spChg chg="add mod">
          <ac:chgData name="Eric Schuetz" userId="7700f509e499dea3" providerId="LiveId" clId="{470DA765-BF21-4D2A-9B87-D91AC575483C}" dt="2019-05-21T09:50:44.835" v="52" actId="20577"/>
          <ac:spMkLst>
            <pc:docMk/>
            <pc:sldMk cId="2925137239" sldId="309"/>
            <ac:spMk id="8" creationId="{FBB35C9E-23BB-471D-91E8-4A8CD2E03C3E}"/>
          </ac:spMkLst>
        </pc:spChg>
      </pc:sldChg>
      <pc:sldChg chg="ord">
        <pc:chgData name="Eric Schuetz" userId="7700f509e499dea3" providerId="LiveId" clId="{470DA765-BF21-4D2A-9B87-D91AC575483C}" dt="2019-05-21T09:51:09.555" v="53"/>
        <pc:sldMkLst>
          <pc:docMk/>
          <pc:sldMk cId="258482344" sldId="313"/>
        </pc:sldMkLst>
      </pc:sldChg>
      <pc:sldChg chg="ord">
        <pc:chgData name="Eric Schuetz" userId="7700f509e499dea3" providerId="LiveId" clId="{470DA765-BF21-4D2A-9B87-D91AC575483C}" dt="2019-05-21T09:51:41.154" v="55"/>
        <pc:sldMkLst>
          <pc:docMk/>
          <pc:sldMk cId="3521227137" sldId="319"/>
        </pc:sldMkLst>
      </pc:sldChg>
      <pc:sldChg chg="ord">
        <pc:chgData name="Eric Schuetz" userId="7700f509e499dea3" providerId="LiveId" clId="{470DA765-BF21-4D2A-9B87-D91AC575483C}" dt="2019-05-21T09:51:46.444" v="56"/>
        <pc:sldMkLst>
          <pc:docMk/>
          <pc:sldMk cId="54146402" sldId="328"/>
        </pc:sldMkLst>
      </pc:sldChg>
      <pc:sldChg chg="modSp add">
        <pc:chgData name="Eric Schuetz" userId="7700f509e499dea3" providerId="LiveId" clId="{470DA765-BF21-4D2A-9B87-D91AC575483C}" dt="2019-05-21T09:53:09.225" v="172" actId="20577"/>
        <pc:sldMkLst>
          <pc:docMk/>
          <pc:sldMk cId="3404511799" sldId="329"/>
        </pc:sldMkLst>
        <pc:spChg chg="mod">
          <ac:chgData name="Eric Schuetz" userId="7700f509e499dea3" providerId="LiveId" clId="{470DA765-BF21-4D2A-9B87-D91AC575483C}" dt="2019-05-21T09:53:09.225" v="172" actId="20577"/>
          <ac:spMkLst>
            <pc:docMk/>
            <pc:sldMk cId="3404511799" sldId="329"/>
            <ac:spMk id="3" creationId="{F594A739-4BD1-46CF-9531-C0655B72567F}"/>
          </ac:spMkLst>
        </pc:spChg>
      </pc:sldChg>
    </pc:docChg>
  </pc:docChgLst>
  <pc:docChgLst>
    <pc:chgData name="Michael Lehmann" userId="6cac4e2779018ab4" providerId="LiveId" clId="{2B7E5692-8532-E442-8FA7-F0AB98E4FE35}"/>
    <pc:docChg chg="custSel modSld">
      <pc:chgData name="Michael Lehmann" userId="6cac4e2779018ab4" providerId="LiveId" clId="{2B7E5692-8532-E442-8FA7-F0AB98E4FE35}" dt="2019-05-14T21:04:04.919" v="26" actId="1035"/>
      <pc:docMkLst>
        <pc:docMk/>
      </pc:docMkLst>
      <pc:sldChg chg="addSp delSp modSp modAnim modNotesTx">
        <pc:chgData name="Michael Lehmann" userId="6cac4e2779018ab4" providerId="LiveId" clId="{2B7E5692-8532-E442-8FA7-F0AB98E4FE35}" dt="2019-05-14T21:04:04.919" v="26" actId="1035"/>
        <pc:sldMkLst>
          <pc:docMk/>
          <pc:sldMk cId="258482344" sldId="313"/>
        </pc:sldMkLst>
        <pc:spChg chg="mod">
          <ac:chgData name="Michael Lehmann" userId="6cac4e2779018ab4" providerId="LiveId" clId="{2B7E5692-8532-E442-8FA7-F0AB98E4FE35}" dt="2019-05-14T21:04:04.919" v="26" actId="1035"/>
          <ac:spMkLst>
            <pc:docMk/>
            <pc:sldMk cId="258482344" sldId="313"/>
            <ac:spMk id="3" creationId="{08607F6A-1BCA-43FD-9107-14F28189950C}"/>
          </ac:spMkLst>
        </pc:spChg>
        <pc:spChg chg="add del mod">
          <ac:chgData name="Michael Lehmann" userId="6cac4e2779018ab4" providerId="LiveId" clId="{2B7E5692-8532-E442-8FA7-F0AB98E4FE35}" dt="2019-05-14T21:03:51.791" v="21"/>
          <ac:spMkLst>
            <pc:docMk/>
            <pc:sldMk cId="258482344" sldId="313"/>
            <ac:spMk id="6" creationId="{B2C93601-BDA2-8B43-9194-9992BE01C6D9}"/>
          </ac:spMkLst>
        </pc:spChg>
        <pc:picChg chg="del">
          <ac:chgData name="Michael Lehmann" userId="6cac4e2779018ab4" providerId="LiveId" clId="{2B7E5692-8532-E442-8FA7-F0AB98E4FE35}" dt="2019-05-14T21:03:30.924" v="8" actId="478"/>
          <ac:picMkLst>
            <pc:docMk/>
            <pc:sldMk cId="258482344" sldId="313"/>
            <ac:picMk id="5" creationId="{FA1CEDCB-5D6C-A74B-BF1C-5B13B07DA0EA}"/>
          </ac:picMkLst>
        </pc:picChg>
        <pc:picChg chg="add mod">
          <ac:chgData name="Michael Lehmann" userId="6cac4e2779018ab4" providerId="LiveId" clId="{2B7E5692-8532-E442-8FA7-F0AB98E4FE35}" dt="2019-05-14T21:03:59.614" v="23" actId="1076"/>
          <ac:picMkLst>
            <pc:docMk/>
            <pc:sldMk cId="258482344" sldId="313"/>
            <ac:picMk id="7" creationId="{974B9AFE-C3C8-DC48-B267-CCD3B304820E}"/>
          </ac:picMkLst>
        </pc:picChg>
      </pc:sldChg>
    </pc:docChg>
  </pc:docChgLst>
  <pc:docChgLst>
    <pc:chgData name="Marina Janssen" userId="ad8658ea6c3b3551" providerId="Windows Live" clId="Web-{1D037E72-5368-44CE-B1E2-3BBBE0B8B8A8}"/>
    <pc:docChg chg="modSld">
      <pc:chgData name="Marina Janssen" userId="ad8658ea6c3b3551" providerId="Windows Live" clId="Web-{1D037E72-5368-44CE-B1E2-3BBBE0B8B8A8}" dt="2019-05-05T15:22:03.943" v="584"/>
      <pc:docMkLst>
        <pc:docMk/>
      </pc:docMkLst>
      <pc:sldChg chg="modSp modNotes">
        <pc:chgData name="Marina Janssen" userId="ad8658ea6c3b3551" providerId="Windows Live" clId="Web-{1D037E72-5368-44CE-B1E2-3BBBE0B8B8A8}" dt="2019-05-05T14:47:39.807" v="12"/>
        <pc:sldMkLst>
          <pc:docMk/>
          <pc:sldMk cId="4273273292" sldId="303"/>
        </pc:sldMkLst>
        <pc:spChg chg="mod">
          <ac:chgData name="Marina Janssen" userId="ad8658ea6c3b3551" providerId="Windows Live" clId="Web-{1D037E72-5368-44CE-B1E2-3BBBE0B8B8A8}" dt="2019-05-05T14:47:08.166" v="8" actId="20577"/>
          <ac:spMkLst>
            <pc:docMk/>
            <pc:sldMk cId="4273273292" sldId="303"/>
            <ac:spMk id="2" creationId="{EEE4A541-02A8-4484-BF6F-4F16088E6264}"/>
          </ac:spMkLst>
        </pc:spChg>
        <pc:spChg chg="mod">
          <ac:chgData name="Marina Janssen" userId="ad8658ea6c3b3551" providerId="Windows Live" clId="Web-{1D037E72-5368-44CE-B1E2-3BBBE0B8B8A8}" dt="2019-05-05T14:46:57.150" v="6" actId="20577"/>
          <ac:spMkLst>
            <pc:docMk/>
            <pc:sldMk cId="4273273292" sldId="303"/>
            <ac:spMk id="3" creationId="{3F875C24-C462-4CE6-8A84-3FB77B39A886}"/>
          </ac:spMkLst>
        </pc:spChg>
      </pc:sldChg>
      <pc:sldChg chg="modSp modNotes">
        <pc:chgData name="Marina Janssen" userId="ad8658ea6c3b3551" providerId="Windows Live" clId="Web-{1D037E72-5368-44CE-B1E2-3BBBE0B8B8A8}" dt="2019-05-05T14:48:55.932" v="36" actId="20577"/>
        <pc:sldMkLst>
          <pc:docMk/>
          <pc:sldMk cId="724541208" sldId="304"/>
        </pc:sldMkLst>
        <pc:spChg chg="mod">
          <ac:chgData name="Marina Janssen" userId="ad8658ea6c3b3551" providerId="Windows Live" clId="Web-{1D037E72-5368-44CE-B1E2-3BBBE0B8B8A8}" dt="2019-05-05T14:48:55.932" v="36" actId="20577"/>
          <ac:spMkLst>
            <pc:docMk/>
            <pc:sldMk cId="724541208" sldId="304"/>
            <ac:spMk id="6" creationId="{E051D4BD-AD59-4CA0-9DEA-6ABE259F010B}"/>
          </ac:spMkLst>
        </pc:spChg>
      </pc:sldChg>
      <pc:sldChg chg="modSp modNotes">
        <pc:chgData name="Marina Janssen" userId="ad8658ea6c3b3551" providerId="Windows Live" clId="Web-{1D037E72-5368-44CE-B1E2-3BBBE0B8B8A8}" dt="2019-05-05T15:02:16.390" v="205" actId="20577"/>
        <pc:sldMkLst>
          <pc:docMk/>
          <pc:sldMk cId="769754848" sldId="306"/>
        </pc:sldMkLst>
        <pc:spChg chg="mod">
          <ac:chgData name="Marina Janssen" userId="ad8658ea6c3b3551" providerId="Windows Live" clId="Web-{1D037E72-5368-44CE-B1E2-3BBBE0B8B8A8}" dt="2019-05-05T15:02:16.390" v="205" actId="20577"/>
          <ac:spMkLst>
            <pc:docMk/>
            <pc:sldMk cId="769754848" sldId="306"/>
            <ac:spMk id="2" creationId="{D08108E4-EA90-4B84-AEE5-35CFFDE1D8A1}"/>
          </ac:spMkLst>
        </pc:spChg>
        <pc:spChg chg="mod">
          <ac:chgData name="Marina Janssen" userId="ad8658ea6c3b3551" providerId="Windows Live" clId="Web-{1D037E72-5368-44CE-B1E2-3BBBE0B8B8A8}" dt="2019-05-05T14:52:46.074" v="81" actId="20577"/>
          <ac:spMkLst>
            <pc:docMk/>
            <pc:sldMk cId="769754848" sldId="306"/>
            <ac:spMk id="3" creationId="{7535597B-2819-4A9B-BFB7-007CC6FC35D2}"/>
          </ac:spMkLst>
        </pc:spChg>
        <pc:spChg chg="mod">
          <ac:chgData name="Marina Janssen" userId="ad8658ea6c3b3551" providerId="Windows Live" clId="Web-{1D037E72-5368-44CE-B1E2-3BBBE0B8B8A8}" dt="2019-05-05T14:52:26.168" v="74" actId="20577"/>
          <ac:spMkLst>
            <pc:docMk/>
            <pc:sldMk cId="769754848" sldId="306"/>
            <ac:spMk id="8" creationId="{9E3BD424-1C14-4EB1-A428-4AE7A26BC811}"/>
          </ac:spMkLst>
        </pc:spChg>
        <pc:spChg chg="mod">
          <ac:chgData name="Marina Janssen" userId="ad8658ea6c3b3551" providerId="Windows Live" clId="Web-{1D037E72-5368-44CE-B1E2-3BBBE0B8B8A8}" dt="2019-05-05T14:53:43.200" v="111" actId="20577"/>
          <ac:spMkLst>
            <pc:docMk/>
            <pc:sldMk cId="769754848" sldId="306"/>
            <ac:spMk id="10" creationId="{10AC90D0-D71C-4197-8DDE-8622EC1701B6}"/>
          </ac:spMkLst>
        </pc:spChg>
        <pc:spChg chg="mod">
          <ac:chgData name="Marina Janssen" userId="ad8658ea6c3b3551" providerId="Windows Live" clId="Web-{1D037E72-5368-44CE-B1E2-3BBBE0B8B8A8}" dt="2019-05-05T14:53:26.934" v="108" actId="1076"/>
          <ac:spMkLst>
            <pc:docMk/>
            <pc:sldMk cId="769754848" sldId="306"/>
            <ac:spMk id="16" creationId="{95505B43-6160-4F67-870A-D3517E287BF9}"/>
          </ac:spMkLst>
        </pc:spChg>
      </pc:sldChg>
      <pc:sldChg chg="modSp modNotes">
        <pc:chgData name="Marina Janssen" userId="ad8658ea6c3b3551" providerId="Windows Live" clId="Web-{1D037E72-5368-44CE-B1E2-3BBBE0B8B8A8}" dt="2019-05-05T15:09:04.330" v="417"/>
        <pc:sldMkLst>
          <pc:docMk/>
          <pc:sldMk cId="1289640533" sldId="307"/>
        </pc:sldMkLst>
        <pc:spChg chg="mod">
          <ac:chgData name="Marina Janssen" userId="ad8658ea6c3b3551" providerId="Windows Live" clId="Web-{1D037E72-5368-44CE-B1E2-3BBBE0B8B8A8}" dt="2019-05-05T15:04:26.797" v="270" actId="20577"/>
          <ac:spMkLst>
            <pc:docMk/>
            <pc:sldMk cId="1289640533" sldId="307"/>
            <ac:spMk id="2" creationId="{4DF44330-91A4-4888-8865-18BC6AC87AB0}"/>
          </ac:spMkLst>
        </pc:spChg>
        <pc:spChg chg="mod">
          <ac:chgData name="Marina Janssen" userId="ad8658ea6c3b3551" providerId="Windows Live" clId="Web-{1D037E72-5368-44CE-B1E2-3BBBE0B8B8A8}" dt="2019-05-05T15:04:04.859" v="267" actId="20577"/>
          <ac:spMkLst>
            <pc:docMk/>
            <pc:sldMk cId="1289640533" sldId="307"/>
            <ac:spMk id="5" creationId="{17EA5163-B938-424B-84C3-E5EC1EAD45B2}"/>
          </ac:spMkLst>
        </pc:spChg>
      </pc:sldChg>
      <pc:sldChg chg="modSp modNotes">
        <pc:chgData name="Marina Janssen" userId="ad8658ea6c3b3551" providerId="Windows Live" clId="Web-{1D037E72-5368-44CE-B1E2-3BBBE0B8B8A8}" dt="2019-05-05T15:05:29.438" v="310"/>
        <pc:sldMkLst>
          <pc:docMk/>
          <pc:sldMk cId="2925137239" sldId="309"/>
        </pc:sldMkLst>
        <pc:spChg chg="mod">
          <ac:chgData name="Marina Janssen" userId="ad8658ea6c3b3551" providerId="Windows Live" clId="Web-{1D037E72-5368-44CE-B1E2-3BBBE0B8B8A8}" dt="2019-05-05T14:58:22.139" v="177" actId="1076"/>
          <ac:spMkLst>
            <pc:docMk/>
            <pc:sldMk cId="2925137239" sldId="309"/>
            <ac:spMk id="2" creationId="{A096F1B6-7A86-46AB-B7AA-49CD47A30DC3}"/>
          </ac:spMkLst>
        </pc:spChg>
        <pc:spChg chg="mod">
          <ac:chgData name="Marina Janssen" userId="ad8658ea6c3b3551" providerId="Windows Live" clId="Web-{1D037E72-5368-44CE-B1E2-3BBBE0B8B8A8}" dt="2019-05-05T15:03:39.125" v="234" actId="20577"/>
          <ac:spMkLst>
            <pc:docMk/>
            <pc:sldMk cId="2925137239" sldId="309"/>
            <ac:spMk id="3" creationId="{4B955486-552C-4905-BDED-7F6A29E424DE}"/>
          </ac:spMkLst>
        </pc:spChg>
        <pc:spChg chg="mod">
          <ac:chgData name="Marina Janssen" userId="ad8658ea6c3b3551" providerId="Windows Live" clId="Web-{1D037E72-5368-44CE-B1E2-3BBBE0B8B8A8}" dt="2019-05-05T14:58:45.951" v="186" actId="20577"/>
          <ac:spMkLst>
            <pc:docMk/>
            <pc:sldMk cId="2925137239" sldId="309"/>
            <ac:spMk id="5" creationId="{D6313573-67F0-4439-8396-224E524A0293}"/>
          </ac:spMkLst>
        </pc:spChg>
        <pc:spChg chg="mod">
          <ac:chgData name="Marina Janssen" userId="ad8658ea6c3b3551" providerId="Windows Live" clId="Web-{1D037E72-5368-44CE-B1E2-3BBBE0B8B8A8}" dt="2019-05-05T14:58:32.373" v="179" actId="20577"/>
          <ac:spMkLst>
            <pc:docMk/>
            <pc:sldMk cId="2925137239" sldId="309"/>
            <ac:spMk id="7" creationId="{ECB144CE-3B04-4E96-B238-EDA2F391B88A}"/>
          </ac:spMkLst>
        </pc:spChg>
      </pc:sldChg>
      <pc:sldChg chg="modSp modNotes">
        <pc:chgData name="Marina Janssen" userId="ad8658ea6c3b3551" providerId="Windows Live" clId="Web-{1D037E72-5368-44CE-B1E2-3BBBE0B8B8A8}" dt="2019-05-05T15:18:09.692" v="549" actId="20577"/>
        <pc:sldMkLst>
          <pc:docMk/>
          <pc:sldMk cId="258482344" sldId="313"/>
        </pc:sldMkLst>
        <pc:spChg chg="mod">
          <ac:chgData name="Marina Janssen" userId="ad8658ea6c3b3551" providerId="Windows Live" clId="Web-{1D037E72-5368-44CE-B1E2-3BBBE0B8B8A8}" dt="2019-05-05T15:18:09.692" v="549" actId="20577"/>
          <ac:spMkLst>
            <pc:docMk/>
            <pc:sldMk cId="258482344" sldId="313"/>
            <ac:spMk id="2" creationId="{F7061E3B-B696-8645-AC00-1C12EE63A942}"/>
          </ac:spMkLst>
        </pc:spChg>
      </pc:sldChg>
      <pc:sldChg chg="modSp">
        <pc:chgData name="Marina Janssen" userId="ad8658ea6c3b3551" providerId="Windows Live" clId="Web-{1D037E72-5368-44CE-B1E2-3BBBE0B8B8A8}" dt="2019-05-05T15:07:33.142" v="348" actId="20577"/>
        <pc:sldMkLst>
          <pc:docMk/>
          <pc:sldMk cId="1278642129" sldId="318"/>
        </pc:sldMkLst>
        <pc:spChg chg="mod">
          <ac:chgData name="Marina Janssen" userId="ad8658ea6c3b3551" providerId="Windows Live" clId="Web-{1D037E72-5368-44CE-B1E2-3BBBE0B8B8A8}" dt="2019-05-05T15:07:33.142" v="348" actId="20577"/>
          <ac:spMkLst>
            <pc:docMk/>
            <pc:sldMk cId="1278642129" sldId="318"/>
            <ac:spMk id="2" creationId="{00000000-0000-0000-0000-000000000000}"/>
          </ac:spMkLst>
        </pc:spChg>
      </pc:sldChg>
      <pc:sldChg chg="modSp">
        <pc:chgData name="Marina Janssen" userId="ad8658ea6c3b3551" providerId="Windows Live" clId="Web-{1D037E72-5368-44CE-B1E2-3BBBE0B8B8A8}" dt="2019-05-05T14:46:16.494" v="3" actId="20577"/>
        <pc:sldMkLst>
          <pc:docMk/>
          <pc:sldMk cId="201241989" sldId="320"/>
        </pc:sldMkLst>
        <pc:spChg chg="mod">
          <ac:chgData name="Marina Janssen" userId="ad8658ea6c3b3551" providerId="Windows Live" clId="Web-{1D037E72-5368-44CE-B1E2-3BBBE0B8B8A8}" dt="2019-05-05T14:46:16.494" v="3" actId="20577"/>
          <ac:spMkLst>
            <pc:docMk/>
            <pc:sldMk cId="201241989" sldId="320"/>
            <ac:spMk id="3" creationId="{F68A0B1D-F525-4380-844D-5734F4C25618}"/>
          </ac:spMkLst>
        </pc:spChg>
      </pc:sldChg>
      <pc:sldChg chg="modSp">
        <pc:chgData name="Marina Janssen" userId="ad8658ea6c3b3551" providerId="Windows Live" clId="Web-{1D037E72-5368-44CE-B1E2-3BBBE0B8B8A8}" dt="2019-05-05T14:51:58.636" v="70" actId="20577"/>
        <pc:sldMkLst>
          <pc:docMk/>
          <pc:sldMk cId="1040667450" sldId="323"/>
        </pc:sldMkLst>
        <pc:spChg chg="mod">
          <ac:chgData name="Marina Janssen" userId="ad8658ea6c3b3551" providerId="Windows Live" clId="Web-{1D037E72-5368-44CE-B1E2-3BBBE0B8B8A8}" dt="2019-05-05T14:51:58.636" v="70" actId="20577"/>
          <ac:spMkLst>
            <pc:docMk/>
            <pc:sldMk cId="1040667450" sldId="323"/>
            <ac:spMk id="4" creationId="{020B34C1-43BF-4620-8F8D-37366E0CB981}"/>
          </ac:spMkLst>
        </pc:spChg>
      </pc:sldChg>
    </pc:docChg>
  </pc:docChgLst>
  <pc:docChgLst>
    <pc:chgData name="Michael Lehmann" userId="6cac4e2779018ab4" providerId="LiveId" clId="{D2B7A166-6418-E94C-8AB5-2B41FA35FA09}"/>
    <pc:docChg chg="custSel addSld delSld modSld modSection">
      <pc:chgData name="Michael Lehmann" userId="6cac4e2779018ab4" providerId="LiveId" clId="{D2B7A166-6418-E94C-8AB5-2B41FA35FA09}" dt="2019-05-04T09:22:21.242" v="9"/>
      <pc:docMkLst>
        <pc:docMk/>
      </pc:docMkLst>
      <pc:sldChg chg="addSp delSp modSp add modTransition">
        <pc:chgData name="Michael Lehmann" userId="6cac4e2779018ab4" providerId="LiveId" clId="{D2B7A166-6418-E94C-8AB5-2B41FA35FA09}" dt="2019-05-04T09:22:21.242" v="9"/>
        <pc:sldMkLst>
          <pc:docMk/>
          <pc:sldMk cId="3125974506" sldId="326"/>
        </pc:sldMkLst>
        <pc:spChg chg="add del">
          <ac:chgData name="Michael Lehmann" userId="6cac4e2779018ab4" providerId="LiveId" clId="{D2B7A166-6418-E94C-8AB5-2B41FA35FA09}" dt="2019-05-04T09:21:46.237" v="2"/>
          <ac:spMkLst>
            <pc:docMk/>
            <pc:sldMk cId="3125974506" sldId="326"/>
            <ac:spMk id="4" creationId="{F6791415-2D07-AF47-A083-6EC70C2091D1}"/>
          </ac:spMkLst>
        </pc:spChg>
        <pc:spChg chg="del">
          <ac:chgData name="Michael Lehmann" userId="6cac4e2779018ab4" providerId="LiveId" clId="{D2B7A166-6418-E94C-8AB5-2B41FA35FA09}" dt="2019-05-04T09:21:47.514" v="3" actId="478"/>
          <ac:spMkLst>
            <pc:docMk/>
            <pc:sldMk cId="3125974506" sldId="326"/>
            <ac:spMk id="5" creationId="{F50BFCD9-2961-014A-8E4A-8B8F186FDBEB}"/>
          </ac:spMkLst>
        </pc:spChg>
        <pc:spChg chg="add del mod">
          <ac:chgData name="Michael Lehmann" userId="6cac4e2779018ab4" providerId="LiveId" clId="{D2B7A166-6418-E94C-8AB5-2B41FA35FA09}" dt="2019-05-04T09:21:54.123" v="6" actId="478"/>
          <ac:spMkLst>
            <pc:docMk/>
            <pc:sldMk cId="3125974506" sldId="326"/>
            <ac:spMk id="6" creationId="{A4294B9B-0BE5-F649-BBAA-750F67EDAFC2}"/>
          </ac:spMkLst>
        </pc:spChg>
        <pc:spChg chg="add del">
          <ac:chgData name="Michael Lehmann" userId="6cac4e2779018ab4" providerId="LiveId" clId="{D2B7A166-6418-E94C-8AB5-2B41FA35FA09}" dt="2019-05-04T09:21:51.717" v="5"/>
          <ac:spMkLst>
            <pc:docMk/>
            <pc:sldMk cId="3125974506" sldId="326"/>
            <ac:spMk id="7" creationId="{603D5CEB-A10D-E247-A49D-16EC0BBFF6AB}"/>
          </ac:spMkLst>
        </pc:spChg>
        <pc:spChg chg="add">
          <ac:chgData name="Michael Lehmann" userId="6cac4e2779018ab4" providerId="LiveId" clId="{D2B7A166-6418-E94C-8AB5-2B41FA35FA09}" dt="2019-05-04T09:21:54.820" v="7"/>
          <ac:spMkLst>
            <pc:docMk/>
            <pc:sldMk cId="3125974506" sldId="326"/>
            <ac:spMk id="8" creationId="{E27E3D97-9C5A-0E4E-ADCA-42FDEE4403D6}"/>
          </ac:spMkLst>
        </pc:spChg>
      </pc:sldChg>
    </pc:docChg>
  </pc:docChgLst>
  <pc:docChgLst>
    <pc:chgData name="Michael Lehmann" userId="6cac4e2779018ab4" providerId="Windows Live" clId="Web-{4EA1D3D3-1E75-464B-B6BC-1E0564653AB5}"/>
    <pc:docChg chg="modSld">
      <pc:chgData name="Michael Lehmann" userId="6cac4e2779018ab4" providerId="Windows Live" clId="Web-{4EA1D3D3-1E75-464B-B6BC-1E0564653AB5}" dt="2019-04-26T16:36:28.296" v="17" actId="20577"/>
      <pc:docMkLst>
        <pc:docMk/>
      </pc:docMkLst>
    </pc:docChg>
  </pc:docChgLst>
  <pc:docChgLst>
    <pc:chgData name="Gastbenutzer" providerId="Windows Live" clId="Web-{A99F07D2-A7F0-4485-A003-1CD93BDD4E51}"/>
    <pc:docChg chg="modSld">
      <pc:chgData name="Gastbenutzer" userId="" providerId="Windows Live" clId="Web-{A99F07D2-A7F0-4485-A003-1CD93BDD4E51}" dt="2019-05-05T16:30:18.895" v="554"/>
      <pc:docMkLst>
        <pc:docMk/>
      </pc:docMkLst>
      <pc:sldChg chg="modSp modNotes">
        <pc:chgData name="Gastbenutzer" userId="" providerId="Windows Live" clId="Web-{A99F07D2-A7F0-4485-A003-1CD93BDD4E51}" dt="2019-05-05T16:27:19.877" v="502" actId="1076"/>
        <pc:sldMkLst>
          <pc:docMk/>
          <pc:sldMk cId="1289640533" sldId="307"/>
        </pc:sldMkLst>
        <pc:spChg chg="mod">
          <ac:chgData name="Gastbenutzer" userId="" providerId="Windows Live" clId="Web-{A99F07D2-A7F0-4485-A003-1CD93BDD4E51}" dt="2019-05-05T16:08:13.852" v="14" actId="20577"/>
          <ac:spMkLst>
            <pc:docMk/>
            <pc:sldMk cId="1289640533" sldId="307"/>
            <ac:spMk id="2" creationId="{4DF44330-91A4-4888-8865-18BC6AC87AB0}"/>
          </ac:spMkLst>
        </pc:spChg>
        <pc:spChg chg="mod">
          <ac:chgData name="Gastbenutzer" userId="" providerId="Windows Live" clId="Web-{A99F07D2-A7F0-4485-A003-1CD93BDD4E51}" dt="2019-05-05T16:27:19.877" v="502" actId="1076"/>
          <ac:spMkLst>
            <pc:docMk/>
            <pc:sldMk cId="1289640533" sldId="307"/>
            <ac:spMk id="7" creationId="{4B343449-23F9-40A1-801C-2832354A5E37}"/>
          </ac:spMkLst>
        </pc:spChg>
      </pc:sldChg>
      <pc:sldChg chg="modSp">
        <pc:chgData name="Gastbenutzer" userId="" providerId="Windows Live" clId="Web-{A99F07D2-A7F0-4485-A003-1CD93BDD4E51}" dt="2019-05-05T16:07:48.836" v="12" actId="1076"/>
        <pc:sldMkLst>
          <pc:docMk/>
          <pc:sldMk cId="2925137239" sldId="309"/>
        </pc:sldMkLst>
        <pc:spChg chg="mod">
          <ac:chgData name="Gastbenutzer" userId="" providerId="Windows Live" clId="Web-{A99F07D2-A7F0-4485-A003-1CD93BDD4E51}" dt="2019-05-05T16:07:48.836" v="12" actId="1076"/>
          <ac:spMkLst>
            <pc:docMk/>
            <pc:sldMk cId="2925137239" sldId="309"/>
            <ac:spMk id="3" creationId="{4B955486-552C-4905-BDED-7F6A29E424DE}"/>
          </ac:spMkLst>
        </pc:spChg>
      </pc:sldChg>
      <pc:sldChg chg="modSp modNotes">
        <pc:chgData name="Gastbenutzer" userId="" providerId="Windows Live" clId="Web-{A99F07D2-A7F0-4485-A003-1CD93BDD4E51}" dt="2019-05-05T16:29:17.378" v="531"/>
        <pc:sldMkLst>
          <pc:docMk/>
          <pc:sldMk cId="3521227137" sldId="319"/>
        </pc:sldMkLst>
        <pc:spChg chg="mod">
          <ac:chgData name="Gastbenutzer" userId="" providerId="Windows Live" clId="Web-{A99F07D2-A7F0-4485-A003-1CD93BDD4E51}" dt="2019-05-05T16:24:27.423" v="456" actId="20577"/>
          <ac:spMkLst>
            <pc:docMk/>
            <pc:sldMk cId="3521227137" sldId="319"/>
            <ac:spMk id="3" creationId="{4757FC97-8B22-46C5-85A2-C797F712AFC9}"/>
          </ac:spMkLst>
        </pc:spChg>
        <pc:spChg chg="mod">
          <ac:chgData name="Gastbenutzer" userId="" providerId="Windows Live" clId="Web-{A99F07D2-A7F0-4485-A003-1CD93BDD4E51}" dt="2019-05-05T16:25:29.970" v="485" actId="20577"/>
          <ac:spMkLst>
            <pc:docMk/>
            <pc:sldMk cId="3521227137" sldId="319"/>
            <ac:spMk id="4" creationId="{F1D41E88-2F65-514B-B95C-78F3E09F2BB3}"/>
          </ac:spMkLst>
        </pc:spChg>
        <pc:spChg chg="mod">
          <ac:chgData name="Gastbenutzer" userId="" providerId="Windows Live" clId="Web-{A99F07D2-A7F0-4485-A003-1CD93BDD4E51}" dt="2019-05-05T16:26:07.627" v="487" actId="20577"/>
          <ac:spMkLst>
            <pc:docMk/>
            <pc:sldMk cId="3521227137" sldId="319"/>
            <ac:spMk id="6" creationId="{50DDC0DB-9FB6-6E46-A315-7B106BFA9F46}"/>
          </ac:spMkLst>
        </pc:spChg>
      </pc:sldChg>
      <pc:sldChg chg="modSp modNotes">
        <pc:chgData name="Gastbenutzer" userId="" providerId="Windows Live" clId="Web-{A99F07D2-A7F0-4485-A003-1CD93BDD4E51}" dt="2019-05-05T16:30:18.895" v="554"/>
        <pc:sldMkLst>
          <pc:docMk/>
          <pc:sldMk cId="3125974506" sldId="326"/>
        </pc:sldMkLst>
        <pc:spChg chg="mod">
          <ac:chgData name="Gastbenutzer" userId="" providerId="Windows Live" clId="Web-{A99F07D2-A7F0-4485-A003-1CD93BDD4E51}" dt="2019-05-05T16:29:48.285" v="535" actId="20577"/>
          <ac:spMkLst>
            <pc:docMk/>
            <pc:sldMk cId="3125974506" sldId="326"/>
            <ac:spMk id="3" creationId="{88913602-D5FF-439D-8363-A75F077B6B8E}"/>
          </ac:spMkLst>
        </pc:spChg>
        <pc:spChg chg="mod">
          <ac:chgData name="Gastbenutzer" userId="" providerId="Windows Live" clId="Web-{A99F07D2-A7F0-4485-A003-1CD93BDD4E51}" dt="2019-05-05T16:29:32.847" v="533" actId="20577"/>
          <ac:spMkLst>
            <pc:docMk/>
            <pc:sldMk cId="3125974506" sldId="326"/>
            <ac:spMk id="8" creationId="{E27E3D97-9C5A-0E4E-ADCA-42FDEE4403D6}"/>
          </ac:spMkLst>
        </pc:spChg>
      </pc:sldChg>
      <pc:sldChg chg="modSp">
        <pc:chgData name="Gastbenutzer" userId="" providerId="Windows Live" clId="Web-{A99F07D2-A7F0-4485-A003-1CD93BDD4E51}" dt="2019-05-05T16:12:24.354" v="54" actId="20577"/>
        <pc:sldMkLst>
          <pc:docMk/>
          <pc:sldMk cId="54146402" sldId="328"/>
        </pc:sldMkLst>
        <pc:spChg chg="mod">
          <ac:chgData name="Gastbenutzer" userId="" providerId="Windows Live" clId="Web-{A99F07D2-A7F0-4485-A003-1CD93BDD4E51}" dt="2019-05-05T16:12:24.354" v="54" actId="20577"/>
          <ac:spMkLst>
            <pc:docMk/>
            <pc:sldMk cId="54146402" sldId="328"/>
            <ac:spMk id="3" creationId="{A92D31E8-7F6B-49E7-9668-C11D388C8B75}"/>
          </ac:spMkLst>
        </pc:spChg>
      </pc:sldChg>
    </pc:docChg>
  </pc:docChgLst>
  <pc:docChgLst>
    <pc:chgData name="Gastbenutzer" providerId="Windows Live" clId="Web-{4130E345-4D05-4A07-BE4B-679EE507A370}"/>
    <pc:docChg chg="modSld">
      <pc:chgData name="Gastbenutzer" userId="" providerId="Windows Live" clId="Web-{4130E345-4D05-4A07-BE4B-679EE507A370}" dt="2019-05-04T17:39:52.176" v="0" actId="20577"/>
      <pc:docMkLst>
        <pc:docMk/>
      </pc:docMkLst>
      <pc:sldChg chg="modSp">
        <pc:chgData name="Gastbenutzer" userId="" providerId="Windows Live" clId="Web-{4130E345-4D05-4A07-BE4B-679EE507A370}" dt="2019-05-04T17:39:52.176" v="0" actId="20577"/>
        <pc:sldMkLst>
          <pc:docMk/>
          <pc:sldMk cId="4273273292" sldId="303"/>
        </pc:sldMkLst>
        <pc:spChg chg="mod">
          <ac:chgData name="Gastbenutzer" userId="" providerId="Windows Live" clId="Web-{4130E345-4D05-4A07-BE4B-679EE507A370}" dt="2019-05-04T17:39:52.176" v="0" actId="20577"/>
          <ac:spMkLst>
            <pc:docMk/>
            <pc:sldMk cId="4273273292" sldId="303"/>
            <ac:spMk id="3" creationId="{3F875C24-C462-4CE6-8A84-3FB77B39A886}"/>
          </ac:spMkLst>
        </pc:spChg>
      </pc:sldChg>
    </pc:docChg>
  </pc:docChgLst>
  <pc:docChgLst>
    <pc:chgData name="Gastbenutzer" providerId="Windows Live" clId="Web-{ABCE3CE6-F303-4C95-9B22-7CC87C915C92}"/>
    <pc:docChg chg="modSld">
      <pc:chgData name="Gastbenutzer" userId="" providerId="Windows Live" clId="Web-{ABCE3CE6-F303-4C95-9B22-7CC87C915C92}" dt="2019-05-29T10:47:13.646" v="2" actId="20577"/>
      <pc:docMkLst>
        <pc:docMk/>
      </pc:docMkLst>
      <pc:sldChg chg="modSp">
        <pc:chgData name="Gastbenutzer" userId="" providerId="Windows Live" clId="Web-{ABCE3CE6-F303-4C95-9B22-7CC87C915C92}" dt="2019-05-29T10:47:13.646" v="2" actId="20577"/>
        <pc:sldMkLst>
          <pc:docMk/>
          <pc:sldMk cId="201241989" sldId="320"/>
        </pc:sldMkLst>
        <pc:spChg chg="mod">
          <ac:chgData name="Gastbenutzer" userId="" providerId="Windows Live" clId="Web-{ABCE3CE6-F303-4C95-9B22-7CC87C915C92}" dt="2019-05-29T10:47:13.646" v="2" actId="20577"/>
          <ac:spMkLst>
            <pc:docMk/>
            <pc:sldMk cId="201241989" sldId="320"/>
            <ac:spMk id="3" creationId="{F68A0B1D-F525-4380-844D-5734F4C25618}"/>
          </ac:spMkLst>
        </pc:spChg>
      </pc:sldChg>
    </pc:docChg>
  </pc:docChgLst>
  <pc:docChgLst>
    <pc:chgData name="Guest User" providerId="Windows Live" clId="Web-{0D481938-6D1F-4DF3-A3CA-AD330483E417}"/>
    <pc:docChg chg="modSld">
      <pc:chgData name="Guest User" userId="" providerId="Windows Live" clId="Web-{0D481938-6D1F-4DF3-A3CA-AD330483E417}" dt="2019-05-04T11:47:50.893" v="1"/>
      <pc:docMkLst>
        <pc:docMk/>
      </pc:docMkLst>
      <pc:sldChg chg="modNotes">
        <pc:chgData name="Guest User" userId="" providerId="Windows Live" clId="Web-{0D481938-6D1F-4DF3-A3CA-AD330483E417}" dt="2019-05-04T11:47:50.893" v="1"/>
        <pc:sldMkLst>
          <pc:docMk/>
          <pc:sldMk cId="4273273292" sldId="303"/>
        </pc:sldMkLst>
      </pc:sldChg>
    </pc:docChg>
  </pc:docChgLst>
  <pc:docChgLst>
    <pc:chgData name="Eric Schuetz" userId="7700f509e499dea3" providerId="LiveId" clId="{5B7EA17F-9819-4917-8088-DD706CB75000}"/>
    <pc:docChg chg="undo custSel addSld delSld modSld">
      <pc:chgData name="Eric Schuetz" userId="7700f509e499dea3" providerId="LiveId" clId="{5B7EA17F-9819-4917-8088-DD706CB75000}" dt="2019-04-12T12:53:27.978" v="4329" actId="113"/>
      <pc:docMkLst>
        <pc:docMk/>
      </pc:docMkLst>
      <pc:sldChg chg="modSp">
        <pc:chgData name="Eric Schuetz" userId="7700f509e499dea3" providerId="LiveId" clId="{5B7EA17F-9819-4917-8088-DD706CB75000}" dt="2019-04-12T09:48:20.210" v="53" actId="20577"/>
        <pc:sldMkLst>
          <pc:docMk/>
          <pc:sldMk cId="0" sldId="256"/>
        </pc:sldMkLst>
        <pc:spChg chg="mod">
          <ac:chgData name="Eric Schuetz" userId="7700f509e499dea3" providerId="LiveId" clId="{5B7EA17F-9819-4917-8088-DD706CB75000}" dt="2019-04-12T09:48:20.210" v="53" actId="20577"/>
          <ac:spMkLst>
            <pc:docMk/>
            <pc:sldMk cId="0" sldId="256"/>
            <ac:spMk id="81925" creationId="{DD955809-79DD-410B-84A1-549CB1B4C975}"/>
          </ac:spMkLst>
        </pc:spChg>
      </pc:sldChg>
      <pc:sldChg chg="addSp modSp add">
        <pc:chgData name="Eric Schuetz" userId="7700f509e499dea3" providerId="LiveId" clId="{5B7EA17F-9819-4917-8088-DD706CB75000}" dt="2019-04-12T09:51:18.759" v="376" actId="12"/>
        <pc:sldMkLst>
          <pc:docMk/>
          <pc:sldMk cId="4273273292" sldId="303"/>
        </pc:sldMkLst>
        <pc:spChg chg="mod">
          <ac:chgData name="Eric Schuetz" userId="7700f509e499dea3" providerId="LiveId" clId="{5B7EA17F-9819-4917-8088-DD706CB75000}" dt="2019-04-12T09:48:26.811" v="65" actId="20577"/>
          <ac:spMkLst>
            <pc:docMk/>
            <pc:sldMk cId="4273273292" sldId="303"/>
            <ac:spMk id="2" creationId="{EEE4A541-02A8-4484-BF6F-4F16088E6264}"/>
          </ac:spMkLst>
        </pc:spChg>
        <pc:spChg chg="mod">
          <ac:chgData name="Eric Schuetz" userId="7700f509e499dea3" providerId="LiveId" clId="{5B7EA17F-9819-4917-8088-DD706CB75000}" dt="2019-04-12T09:51:18.759" v="376" actId="12"/>
          <ac:spMkLst>
            <pc:docMk/>
            <pc:sldMk cId="4273273292" sldId="303"/>
            <ac:spMk id="3" creationId="{3F875C24-C462-4CE6-8A84-3FB77B39A886}"/>
          </ac:spMkLst>
        </pc:spChg>
        <pc:spChg chg="add mod">
          <ac:chgData name="Eric Schuetz" userId="7700f509e499dea3" providerId="LiveId" clId="{5B7EA17F-9819-4917-8088-DD706CB75000}" dt="2019-04-12T09:50:42.978" v="334" actId="1076"/>
          <ac:spMkLst>
            <pc:docMk/>
            <pc:sldMk cId="4273273292" sldId="303"/>
            <ac:spMk id="4" creationId="{90EEF6B7-CF55-4468-BEB9-EC8D23585A78}"/>
          </ac:spMkLst>
        </pc:spChg>
      </pc:sldChg>
      <pc:sldChg chg="addSp delSp modSp add modNotesTx">
        <pc:chgData name="Eric Schuetz" userId="7700f509e499dea3" providerId="LiveId" clId="{5B7EA17F-9819-4917-8088-DD706CB75000}" dt="2019-04-12T11:37:49.247" v="2166" actId="20577"/>
        <pc:sldMkLst>
          <pc:docMk/>
          <pc:sldMk cId="724541208" sldId="304"/>
        </pc:sldMkLst>
        <pc:spChg chg="mod">
          <ac:chgData name="Eric Schuetz" userId="7700f509e499dea3" providerId="LiveId" clId="{5B7EA17F-9819-4917-8088-DD706CB75000}" dt="2019-04-12T09:53:23.097" v="436" actId="255"/>
          <ac:spMkLst>
            <pc:docMk/>
            <pc:sldMk cId="724541208" sldId="304"/>
            <ac:spMk id="2" creationId="{8ADBBD7D-FBD1-407B-99C4-FEF3CA406B81}"/>
          </ac:spMkLst>
        </pc:spChg>
        <pc:spChg chg="del">
          <ac:chgData name="Eric Schuetz" userId="7700f509e499dea3" providerId="LiveId" clId="{5B7EA17F-9819-4917-8088-DD706CB75000}" dt="2019-04-12T09:53:13.224" v="434" actId="478"/>
          <ac:spMkLst>
            <pc:docMk/>
            <pc:sldMk cId="724541208" sldId="304"/>
            <ac:spMk id="3" creationId="{C1F82077-734B-44E8-BC1D-0B295A87F622}"/>
          </ac:spMkLst>
        </pc:spChg>
        <pc:spChg chg="add mod">
          <ac:chgData name="Eric Schuetz" userId="7700f509e499dea3" providerId="LiveId" clId="{5B7EA17F-9819-4917-8088-DD706CB75000}" dt="2019-04-12T09:57:00.238" v="633" actId="122"/>
          <ac:spMkLst>
            <pc:docMk/>
            <pc:sldMk cId="724541208" sldId="304"/>
            <ac:spMk id="5" creationId="{BD1C9F1A-40BE-41EA-8E85-3D8776EF7890}"/>
          </ac:spMkLst>
        </pc:spChg>
        <pc:spChg chg="add mod">
          <ac:chgData name="Eric Schuetz" userId="7700f509e499dea3" providerId="LiveId" clId="{5B7EA17F-9819-4917-8088-DD706CB75000}" dt="2019-04-12T09:57:04.868" v="634" actId="122"/>
          <ac:spMkLst>
            <pc:docMk/>
            <pc:sldMk cId="724541208" sldId="304"/>
            <ac:spMk id="6" creationId="{E051D4BD-AD59-4CA0-9DEA-6ABE259F010B}"/>
          </ac:spMkLst>
        </pc:spChg>
        <pc:spChg chg="add del mod">
          <ac:chgData name="Eric Schuetz" userId="7700f509e499dea3" providerId="LiveId" clId="{5B7EA17F-9819-4917-8088-DD706CB75000}" dt="2019-04-12T09:56:29.709" v="626" actId="478"/>
          <ac:spMkLst>
            <pc:docMk/>
            <pc:sldMk cId="724541208" sldId="304"/>
            <ac:spMk id="7" creationId="{2CC882B9-98F6-4C3C-9E9E-E06C4CA6FFC6}"/>
          </ac:spMkLst>
        </pc:spChg>
        <pc:picChg chg="add mod">
          <ac:chgData name="Eric Schuetz" userId="7700f509e499dea3" providerId="LiveId" clId="{5B7EA17F-9819-4917-8088-DD706CB75000}" dt="2019-04-12T09:53:16.369" v="435" actId="1076"/>
          <ac:picMkLst>
            <pc:docMk/>
            <pc:sldMk cId="724541208" sldId="304"/>
            <ac:picMk id="4" creationId="{DAAAE685-DA75-4933-B6F3-6CF4ACE85661}"/>
          </ac:picMkLst>
        </pc:picChg>
      </pc:sldChg>
      <pc:sldChg chg="modSp add modNotesTx">
        <pc:chgData name="Eric Schuetz" userId="7700f509e499dea3" providerId="LiveId" clId="{5B7EA17F-9819-4917-8088-DD706CB75000}" dt="2019-04-12T12:51:06.504" v="4203" actId="20577"/>
        <pc:sldMkLst>
          <pc:docMk/>
          <pc:sldMk cId="769754848" sldId="306"/>
        </pc:sldMkLst>
        <pc:spChg chg="mod">
          <ac:chgData name="Eric Schuetz" userId="7700f509e499dea3" providerId="LiveId" clId="{5B7EA17F-9819-4917-8088-DD706CB75000}" dt="2019-04-12T11:51:22.639" v="2513" actId="20577"/>
          <ac:spMkLst>
            <pc:docMk/>
            <pc:sldMk cId="769754848" sldId="306"/>
            <ac:spMk id="2" creationId="{D08108E4-EA90-4B84-AEE5-35CFFDE1D8A1}"/>
          </ac:spMkLst>
        </pc:spChg>
        <pc:spChg chg="mod">
          <ac:chgData name="Eric Schuetz" userId="7700f509e499dea3" providerId="LiveId" clId="{5B7EA17F-9819-4917-8088-DD706CB75000}" dt="2019-04-12T12:47:26.878" v="3697" actId="20577"/>
          <ac:spMkLst>
            <pc:docMk/>
            <pc:sldMk cId="769754848" sldId="306"/>
            <ac:spMk id="3" creationId="{7535597B-2819-4A9B-BFB7-007CC6FC35D2}"/>
          </ac:spMkLst>
        </pc:spChg>
      </pc:sldChg>
      <pc:sldChg chg="delSp modSp add">
        <pc:chgData name="Eric Schuetz" userId="7700f509e499dea3" providerId="LiveId" clId="{5B7EA17F-9819-4917-8088-DD706CB75000}" dt="2019-04-12T12:51:48.389" v="4241" actId="478"/>
        <pc:sldMkLst>
          <pc:docMk/>
          <pc:sldMk cId="1289640533" sldId="307"/>
        </pc:sldMkLst>
        <pc:spChg chg="mod">
          <ac:chgData name="Eric Schuetz" userId="7700f509e499dea3" providerId="LiveId" clId="{5B7EA17F-9819-4917-8088-DD706CB75000}" dt="2019-04-12T12:51:41.360" v="4240" actId="255"/>
          <ac:spMkLst>
            <pc:docMk/>
            <pc:sldMk cId="1289640533" sldId="307"/>
            <ac:spMk id="2" creationId="{4DF44330-91A4-4888-8865-18BC6AC87AB0}"/>
          </ac:spMkLst>
        </pc:spChg>
        <pc:spChg chg="del">
          <ac:chgData name="Eric Schuetz" userId="7700f509e499dea3" providerId="LiveId" clId="{5B7EA17F-9819-4917-8088-DD706CB75000}" dt="2019-04-12T12:51:48.389" v="4241" actId="478"/>
          <ac:spMkLst>
            <pc:docMk/>
            <pc:sldMk cId="1289640533" sldId="307"/>
            <ac:spMk id="3" creationId="{C9F58517-5095-463D-9E80-BCC59B3EC193}"/>
          </ac:spMkLst>
        </pc:spChg>
      </pc:sldChg>
    </pc:docChg>
  </pc:docChgLst>
  <pc:docChgLst>
    <pc:chgData name="Michael Lehmann" userId="6cac4e2779018ab4" providerId="Windows Live" clId="Web-{2F9EA970-9883-4B15-A817-8BEBC129346C}"/>
    <pc:docChg chg="addSld delSld modSld sldOrd">
      <pc:chgData name="Michael Lehmann" userId="6cac4e2779018ab4" providerId="Windows Live" clId="Web-{2F9EA970-9883-4B15-A817-8BEBC129346C}" dt="2019-04-26T13:28:19.076" v="892" actId="20577"/>
      <pc:docMkLst>
        <pc:docMk/>
      </pc:docMkLst>
      <pc:sldChg chg="addSp delSp modSp ord modNotes">
        <pc:chgData name="Michael Lehmann" userId="6cac4e2779018ab4" providerId="Windows Live" clId="Web-{2F9EA970-9883-4B15-A817-8BEBC129346C}" dt="2019-04-26T13:07:45.915" v="797" actId="20577"/>
        <pc:sldMkLst>
          <pc:docMk/>
          <pc:sldMk cId="1289640533" sldId="307"/>
        </pc:sldMkLst>
        <pc:spChg chg="mod">
          <ac:chgData name="Michael Lehmann" userId="6cac4e2779018ab4" providerId="Windows Live" clId="Web-{2F9EA970-9883-4B15-A817-8BEBC129346C}" dt="2019-04-26T13:07:45.915" v="797" actId="20577"/>
          <ac:spMkLst>
            <pc:docMk/>
            <pc:sldMk cId="1289640533" sldId="307"/>
            <ac:spMk id="2" creationId="{4DF44330-91A4-4888-8865-18BC6AC87AB0}"/>
          </ac:spMkLst>
        </pc:spChg>
        <pc:spChg chg="add mod">
          <ac:chgData name="Michael Lehmann" userId="6cac4e2779018ab4" providerId="Windows Live" clId="Web-{2F9EA970-9883-4B15-A817-8BEBC129346C}" dt="2019-04-26T07:53:02.262" v="83" actId="1076"/>
          <ac:spMkLst>
            <pc:docMk/>
            <pc:sldMk cId="1289640533" sldId="307"/>
            <ac:spMk id="5" creationId="{17EA5163-B938-424B-84C3-E5EC1EAD45B2}"/>
          </ac:spMkLst>
        </pc:spChg>
        <pc:spChg chg="add del mod">
          <ac:chgData name="Michael Lehmann" userId="6cac4e2779018ab4" providerId="Windows Live" clId="Web-{2F9EA970-9883-4B15-A817-8BEBC129346C}" dt="2019-04-26T07:55:23.403" v="99"/>
          <ac:spMkLst>
            <pc:docMk/>
            <pc:sldMk cId="1289640533" sldId="307"/>
            <ac:spMk id="6" creationId="{FB95DB9E-5C6C-4979-8754-7B51DD1C4D49}"/>
          </ac:spMkLst>
        </pc:spChg>
        <pc:spChg chg="add mod">
          <ac:chgData name="Michael Lehmann" userId="6cac4e2779018ab4" providerId="Windows Live" clId="Web-{2F9EA970-9883-4B15-A817-8BEBC129346C}" dt="2019-04-26T08:04:16.640" v="209" actId="20577"/>
          <ac:spMkLst>
            <pc:docMk/>
            <pc:sldMk cId="1289640533" sldId="307"/>
            <ac:spMk id="7" creationId="{4B343449-23F9-40A1-801C-2832354A5E37}"/>
          </ac:spMkLst>
        </pc:spChg>
        <pc:spChg chg="add del mod">
          <ac:chgData name="Michael Lehmann" userId="6cac4e2779018ab4" providerId="Windows Live" clId="Web-{2F9EA970-9883-4B15-A817-8BEBC129346C}" dt="2019-04-26T07:55:35.950" v="103"/>
          <ac:spMkLst>
            <pc:docMk/>
            <pc:sldMk cId="1289640533" sldId="307"/>
            <ac:spMk id="8" creationId="{3F5C9513-30AE-44DA-84D1-577F02A292F2}"/>
          </ac:spMkLst>
        </pc:spChg>
        <pc:spChg chg="add del mod">
          <ac:chgData name="Michael Lehmann" userId="6cac4e2779018ab4" providerId="Windows Live" clId="Web-{2F9EA970-9883-4B15-A817-8BEBC129346C}" dt="2019-04-26T08:03:38.312" v="200"/>
          <ac:spMkLst>
            <pc:docMk/>
            <pc:sldMk cId="1289640533" sldId="307"/>
            <ac:spMk id="9" creationId="{BA60258E-5C2E-4B68-8EAC-8E8F4974238E}"/>
          </ac:spMkLst>
        </pc:spChg>
        <pc:picChg chg="add mod">
          <ac:chgData name="Michael Lehmann" userId="6cac4e2779018ab4" providerId="Windows Live" clId="Web-{2F9EA970-9883-4B15-A817-8BEBC129346C}" dt="2019-04-26T08:01:46.358" v="157" actId="1076"/>
          <ac:picMkLst>
            <pc:docMk/>
            <pc:sldMk cId="1289640533" sldId="307"/>
            <ac:picMk id="3" creationId="{FAFD7B3F-ED1E-42F7-BDDE-2E4B9F9A17B8}"/>
          </ac:picMkLst>
        </pc:picChg>
      </pc:sldChg>
      <pc:sldChg chg="addSp delSp modSp new ord modNotes">
        <pc:chgData name="Michael Lehmann" userId="6cac4e2779018ab4" providerId="Windows Live" clId="Web-{2F9EA970-9883-4B15-A817-8BEBC129346C}" dt="2019-04-26T13:07:31.352" v="789" actId="20577"/>
        <pc:sldMkLst>
          <pc:docMk/>
          <pc:sldMk cId="2925137239" sldId="309"/>
        </pc:sldMkLst>
        <pc:spChg chg="del">
          <ac:chgData name="Michael Lehmann" userId="6cac4e2779018ab4" providerId="Windows Live" clId="Web-{2F9EA970-9883-4B15-A817-8BEBC129346C}" dt="2019-04-26T10:01:45.917" v="426"/>
          <ac:spMkLst>
            <pc:docMk/>
            <pc:sldMk cId="2925137239" sldId="309"/>
            <ac:spMk id="2" creationId="{6F591C3A-D905-4105-A965-9ABB91CB151B}"/>
          </ac:spMkLst>
        </pc:spChg>
        <pc:spChg chg="add mod">
          <ac:chgData name="Michael Lehmann" userId="6cac4e2779018ab4" providerId="Windows Live" clId="Web-{2F9EA970-9883-4B15-A817-8BEBC129346C}" dt="2019-04-26T13:04:41.010" v="664" actId="1076"/>
          <ac:spMkLst>
            <pc:docMk/>
            <pc:sldMk cId="2925137239" sldId="309"/>
            <ac:spMk id="2" creationId="{A096F1B6-7A86-46AB-B7AA-49CD47A30DC3}"/>
          </ac:spMkLst>
        </pc:spChg>
        <pc:spChg chg="del mod">
          <ac:chgData name="Michael Lehmann" userId="6cac4e2779018ab4" providerId="Windows Live" clId="Web-{2F9EA970-9883-4B15-A817-8BEBC129346C}" dt="2019-04-26T09:33:06.625" v="409"/>
          <ac:spMkLst>
            <pc:docMk/>
            <pc:sldMk cId="2925137239" sldId="309"/>
            <ac:spMk id="3" creationId="{2308C947-76ED-4FBB-85BF-0FD38976BFD1}"/>
          </ac:spMkLst>
        </pc:spChg>
        <pc:spChg chg="add mod">
          <ac:chgData name="Michael Lehmann" userId="6cac4e2779018ab4" providerId="Windows Live" clId="Web-{2F9EA970-9883-4B15-A817-8BEBC129346C}" dt="2019-04-26T13:07:31.352" v="789" actId="20577"/>
          <ac:spMkLst>
            <pc:docMk/>
            <pc:sldMk cId="2925137239" sldId="309"/>
            <ac:spMk id="3" creationId="{4B955486-552C-4905-BDED-7F6A29E424DE}"/>
          </ac:spMkLst>
        </pc:spChg>
        <pc:spChg chg="add mod">
          <ac:chgData name="Michael Lehmann" userId="6cac4e2779018ab4" providerId="Windows Live" clId="Web-{2F9EA970-9883-4B15-A817-8BEBC129346C}" dt="2019-04-26T13:07:04.509" v="781" actId="20577"/>
          <ac:spMkLst>
            <pc:docMk/>
            <pc:sldMk cId="2925137239" sldId="309"/>
            <ac:spMk id="5" creationId="{D6313573-67F0-4439-8396-224E524A0293}"/>
          </ac:spMkLst>
        </pc:spChg>
        <pc:spChg chg="add mod">
          <ac:chgData name="Michael Lehmann" userId="6cac4e2779018ab4" providerId="Windows Live" clId="Web-{2F9EA970-9883-4B15-A817-8BEBC129346C}" dt="2019-04-26T09:37:38.034" v="412" actId="1076"/>
          <ac:spMkLst>
            <pc:docMk/>
            <pc:sldMk cId="2925137239" sldId="309"/>
            <ac:spMk id="6" creationId="{4C0844F7-097F-4FFC-995C-58CE135CCE54}"/>
          </ac:spMkLst>
        </pc:spChg>
        <pc:spChg chg="add mod">
          <ac:chgData name="Michael Lehmann" userId="6cac4e2779018ab4" providerId="Windows Live" clId="Web-{2F9EA970-9883-4B15-A817-8BEBC129346C}" dt="2019-04-26T10:02:00.136" v="431" actId="20577"/>
          <ac:spMkLst>
            <pc:docMk/>
            <pc:sldMk cId="2925137239" sldId="309"/>
            <ac:spMk id="7" creationId="{ECB144CE-3B04-4E96-B238-EDA2F391B88A}"/>
          </ac:spMkLst>
        </pc:spChg>
        <pc:picChg chg="add mod ord">
          <ac:chgData name="Michael Lehmann" userId="6cac4e2779018ab4" providerId="Windows Live" clId="Web-{2F9EA970-9883-4B15-A817-8BEBC129346C}" dt="2019-04-26T09:58:05.554" v="418" actId="1076"/>
          <ac:picMkLst>
            <pc:docMk/>
            <pc:sldMk cId="2925137239" sldId="309"/>
            <ac:picMk id="4" creationId="{C6655EFD-B9A0-4AF2-8E50-DE2ACD5533BD}"/>
          </ac:picMkLst>
        </pc:picChg>
      </pc:sldChg>
    </pc:docChg>
  </pc:docChgLst>
  <pc:docChgLst>
    <pc:chgData name="Eric Schuetz" userId="7700f509e499dea3" providerId="LiveId" clId="{5DC21AD4-F610-44D4-B5A7-D199CEA1CDD5}"/>
    <pc:docChg chg="undo custSel addSld delSld modSld sldOrd">
      <pc:chgData name="Eric Schuetz" userId="7700f509e499dea3" providerId="LiveId" clId="{5DC21AD4-F610-44D4-B5A7-D199CEA1CDD5}" dt="2019-04-29T12:01:05.368" v="2803" actId="20577"/>
      <pc:docMkLst>
        <pc:docMk/>
      </pc:docMkLst>
      <pc:sldChg chg="addSp modSp">
        <pc:chgData name="Eric Schuetz" userId="7700f509e499dea3" providerId="LiveId" clId="{5DC21AD4-F610-44D4-B5A7-D199CEA1CDD5}" dt="2019-04-29T10:00:54.216" v="866" actId="6549"/>
        <pc:sldMkLst>
          <pc:docMk/>
          <pc:sldMk cId="0" sldId="256"/>
        </pc:sldMkLst>
        <pc:spChg chg="add mod">
          <ac:chgData name="Eric Schuetz" userId="7700f509e499dea3" providerId="LiveId" clId="{5DC21AD4-F610-44D4-B5A7-D199CEA1CDD5}" dt="2019-04-29T10:00:54.216" v="866" actId="6549"/>
          <ac:spMkLst>
            <pc:docMk/>
            <pc:sldMk cId="0" sldId="256"/>
            <ac:spMk id="3" creationId="{8A450EE2-6359-481A-BE9A-134417D27F58}"/>
          </ac:spMkLst>
        </pc:spChg>
        <pc:spChg chg="mod">
          <ac:chgData name="Eric Schuetz" userId="7700f509e499dea3" providerId="LiveId" clId="{5DC21AD4-F610-44D4-B5A7-D199CEA1CDD5}" dt="2019-04-29T09:54:22.462" v="568"/>
          <ac:spMkLst>
            <pc:docMk/>
            <pc:sldMk cId="0" sldId="256"/>
            <ac:spMk id="81925" creationId="{DD955809-79DD-410B-84A1-549CB1B4C975}"/>
          </ac:spMkLst>
        </pc:spChg>
      </pc:sldChg>
      <pc:sldChg chg="addSp delSp modSp modNotesTx">
        <pc:chgData name="Eric Schuetz" userId="7700f509e499dea3" providerId="LiveId" clId="{5DC21AD4-F610-44D4-B5A7-D199CEA1CDD5}" dt="2019-04-29T10:06:55.879" v="1416" actId="1076"/>
        <pc:sldMkLst>
          <pc:docMk/>
          <pc:sldMk cId="4273273292" sldId="303"/>
        </pc:sldMkLst>
        <pc:spChg chg="mod">
          <ac:chgData name="Eric Schuetz" userId="7700f509e499dea3" providerId="LiveId" clId="{5DC21AD4-F610-44D4-B5A7-D199CEA1CDD5}" dt="2019-04-29T10:06:03.613" v="1409" actId="255"/>
          <ac:spMkLst>
            <pc:docMk/>
            <pc:sldMk cId="4273273292" sldId="303"/>
            <ac:spMk id="2" creationId="{EEE4A541-02A8-4484-BF6F-4F16088E6264}"/>
          </ac:spMkLst>
        </pc:spChg>
        <pc:spChg chg="mod">
          <ac:chgData name="Eric Schuetz" userId="7700f509e499dea3" providerId="LiveId" clId="{5DC21AD4-F610-44D4-B5A7-D199CEA1CDD5}" dt="2019-04-29T10:05:48.424" v="1391" actId="14100"/>
          <ac:spMkLst>
            <pc:docMk/>
            <pc:sldMk cId="4273273292" sldId="303"/>
            <ac:spMk id="3" creationId="{3F875C24-C462-4CE6-8A84-3FB77B39A886}"/>
          </ac:spMkLst>
        </pc:spChg>
        <pc:spChg chg="del">
          <ac:chgData name="Eric Schuetz" userId="7700f509e499dea3" providerId="LiveId" clId="{5DC21AD4-F610-44D4-B5A7-D199CEA1CDD5}" dt="2019-04-28T17:21:58.297" v="565" actId="478"/>
          <ac:spMkLst>
            <pc:docMk/>
            <pc:sldMk cId="4273273292" sldId="303"/>
            <ac:spMk id="4" creationId="{90EEF6B7-CF55-4468-BEB9-EC8D23585A78}"/>
          </ac:spMkLst>
        </pc:spChg>
        <pc:picChg chg="add">
          <ac:chgData name="Eric Schuetz" userId="7700f509e499dea3" providerId="LiveId" clId="{5DC21AD4-F610-44D4-B5A7-D199CEA1CDD5}" dt="2019-04-29T09:58:59.321" v="789"/>
          <ac:picMkLst>
            <pc:docMk/>
            <pc:sldMk cId="4273273292" sldId="303"/>
            <ac:picMk id="4" creationId="{7330CF52-29EF-4436-B264-7D0BE7195661}"/>
          </ac:picMkLst>
        </pc:picChg>
        <pc:picChg chg="add mod">
          <ac:chgData name="Eric Schuetz" userId="7700f509e499dea3" providerId="LiveId" clId="{5DC21AD4-F610-44D4-B5A7-D199CEA1CDD5}" dt="2019-04-29T10:06:55.879" v="1416" actId="1076"/>
          <ac:picMkLst>
            <pc:docMk/>
            <pc:sldMk cId="4273273292" sldId="303"/>
            <ac:picMk id="6" creationId="{18326948-33B0-4137-A17D-023D9DF6CFC3}"/>
          </ac:picMkLst>
        </pc:picChg>
        <pc:picChg chg="add mod">
          <ac:chgData name="Eric Schuetz" userId="7700f509e499dea3" providerId="LiveId" clId="{5DC21AD4-F610-44D4-B5A7-D199CEA1CDD5}" dt="2019-04-29T10:06:50.873" v="1413" actId="14100"/>
          <ac:picMkLst>
            <pc:docMk/>
            <pc:sldMk cId="4273273292" sldId="303"/>
            <ac:picMk id="8" creationId="{71F1667D-32E4-4BF2-9875-6D90367DF275}"/>
          </ac:picMkLst>
        </pc:picChg>
      </pc:sldChg>
      <pc:sldChg chg="addSp modSp modNotesTx">
        <pc:chgData name="Eric Schuetz" userId="7700f509e499dea3" providerId="LiveId" clId="{5DC21AD4-F610-44D4-B5A7-D199CEA1CDD5}" dt="2019-04-29T10:08:44.120" v="1515" actId="20577"/>
        <pc:sldMkLst>
          <pc:docMk/>
          <pc:sldMk cId="724541208" sldId="304"/>
        </pc:sldMkLst>
        <pc:spChg chg="mod">
          <ac:chgData name="Eric Schuetz" userId="7700f509e499dea3" providerId="LiveId" clId="{5DC21AD4-F610-44D4-B5A7-D199CEA1CDD5}" dt="2019-04-29T09:59:32.971" v="824" actId="20577"/>
          <ac:spMkLst>
            <pc:docMk/>
            <pc:sldMk cId="724541208" sldId="304"/>
            <ac:spMk id="2" creationId="{8ADBBD7D-FBD1-407B-99C4-FEF3CA406B81}"/>
          </ac:spMkLst>
        </pc:spChg>
        <pc:picChg chg="add">
          <ac:chgData name="Eric Schuetz" userId="7700f509e499dea3" providerId="LiveId" clId="{5DC21AD4-F610-44D4-B5A7-D199CEA1CDD5}" dt="2019-04-29T10:07:30.171" v="1418"/>
          <ac:picMkLst>
            <pc:docMk/>
            <pc:sldMk cId="724541208" sldId="304"/>
            <ac:picMk id="7" creationId="{33C7ACEB-C697-46D3-99F8-B51F94D249C8}"/>
          </ac:picMkLst>
        </pc:picChg>
      </pc:sldChg>
      <pc:sldChg chg="addSp delSp modSp modNotesTx">
        <pc:chgData name="Eric Schuetz" userId="7700f509e499dea3" providerId="LiveId" clId="{5DC21AD4-F610-44D4-B5A7-D199CEA1CDD5}" dt="2019-04-29T10:30:06.111" v="2028" actId="1076"/>
        <pc:sldMkLst>
          <pc:docMk/>
          <pc:sldMk cId="769754848" sldId="306"/>
        </pc:sldMkLst>
        <pc:spChg chg="mod">
          <ac:chgData name="Eric Schuetz" userId="7700f509e499dea3" providerId="LiveId" clId="{5DC21AD4-F610-44D4-B5A7-D199CEA1CDD5}" dt="2019-04-29T10:22:20.543" v="1723" actId="20577"/>
          <ac:spMkLst>
            <pc:docMk/>
            <pc:sldMk cId="769754848" sldId="306"/>
            <ac:spMk id="2" creationId="{D08108E4-EA90-4B84-AEE5-35CFFDE1D8A1}"/>
          </ac:spMkLst>
        </pc:spChg>
        <pc:spChg chg="mod">
          <ac:chgData name="Eric Schuetz" userId="7700f509e499dea3" providerId="LiveId" clId="{5DC21AD4-F610-44D4-B5A7-D199CEA1CDD5}" dt="2019-04-29T10:22:01.185" v="1709" actId="14100"/>
          <ac:spMkLst>
            <pc:docMk/>
            <pc:sldMk cId="769754848" sldId="306"/>
            <ac:spMk id="3" creationId="{7535597B-2819-4A9B-BFB7-007CC6FC35D2}"/>
          </ac:spMkLst>
        </pc:spChg>
        <pc:spChg chg="add del mod">
          <ac:chgData name="Eric Schuetz" userId="7700f509e499dea3" providerId="LiveId" clId="{5DC21AD4-F610-44D4-B5A7-D199CEA1CDD5}" dt="2019-04-29T10:26:35.161" v="1766" actId="478"/>
          <ac:spMkLst>
            <pc:docMk/>
            <pc:sldMk cId="769754848" sldId="306"/>
            <ac:spMk id="4" creationId="{8A1A5F64-F045-43E0-BC6C-114F545FC5E2}"/>
          </ac:spMkLst>
        </pc:spChg>
        <pc:spChg chg="add del">
          <ac:chgData name="Eric Schuetz" userId="7700f509e499dea3" providerId="LiveId" clId="{5DC21AD4-F610-44D4-B5A7-D199CEA1CDD5}" dt="2019-04-29T10:16:04.169" v="1568"/>
          <ac:spMkLst>
            <pc:docMk/>
            <pc:sldMk cId="769754848" sldId="306"/>
            <ac:spMk id="6" creationId="{87EF338C-04CE-48D0-AADE-2CD8079D40BA}"/>
          </ac:spMkLst>
        </pc:spChg>
        <pc:spChg chg="add del">
          <ac:chgData name="Eric Schuetz" userId="7700f509e499dea3" providerId="LiveId" clId="{5DC21AD4-F610-44D4-B5A7-D199CEA1CDD5}" dt="2019-04-29T10:16:12.137" v="1582"/>
          <ac:spMkLst>
            <pc:docMk/>
            <pc:sldMk cId="769754848" sldId="306"/>
            <ac:spMk id="7" creationId="{7052870D-1E8D-4854-A756-8E9C9F9CE97D}"/>
          </ac:spMkLst>
        </pc:spChg>
        <pc:spChg chg="add mod">
          <ac:chgData name="Eric Schuetz" userId="7700f509e499dea3" providerId="LiveId" clId="{5DC21AD4-F610-44D4-B5A7-D199CEA1CDD5}" dt="2019-04-29T10:29:51.102" v="2026" actId="20577"/>
          <ac:spMkLst>
            <pc:docMk/>
            <pc:sldMk cId="769754848" sldId="306"/>
            <ac:spMk id="8" creationId="{9E3BD424-1C14-4EB1-A428-4AE7A26BC811}"/>
          </ac:spMkLst>
        </pc:spChg>
        <pc:spChg chg="add del">
          <ac:chgData name="Eric Schuetz" userId="7700f509e499dea3" providerId="LiveId" clId="{5DC21AD4-F610-44D4-B5A7-D199CEA1CDD5}" dt="2019-04-29T10:16:21.238" v="1587"/>
          <ac:spMkLst>
            <pc:docMk/>
            <pc:sldMk cId="769754848" sldId="306"/>
            <ac:spMk id="9" creationId="{2A3845EC-3A5D-4E08-A083-9AA568DF5DF1}"/>
          </ac:spMkLst>
        </pc:spChg>
        <pc:spChg chg="add mod">
          <ac:chgData name="Eric Schuetz" userId="7700f509e499dea3" providerId="LiveId" clId="{5DC21AD4-F610-44D4-B5A7-D199CEA1CDD5}" dt="2019-04-29T10:28:10.031" v="1788" actId="20577"/>
          <ac:spMkLst>
            <pc:docMk/>
            <pc:sldMk cId="769754848" sldId="306"/>
            <ac:spMk id="10" creationId="{10AC90D0-D71C-4197-8DDE-8622EC1701B6}"/>
          </ac:spMkLst>
        </pc:spChg>
        <pc:spChg chg="add mod">
          <ac:chgData name="Eric Schuetz" userId="7700f509e499dea3" providerId="LiveId" clId="{5DC21AD4-F610-44D4-B5A7-D199CEA1CDD5}" dt="2019-04-29T10:20:52.204" v="1688" actId="1076"/>
          <ac:spMkLst>
            <pc:docMk/>
            <pc:sldMk cId="769754848" sldId="306"/>
            <ac:spMk id="13" creationId="{BDA37F10-74B0-494A-ABAD-9BACE7319A92}"/>
          </ac:spMkLst>
        </pc:spChg>
        <pc:spChg chg="add mod">
          <ac:chgData name="Eric Schuetz" userId="7700f509e499dea3" providerId="LiveId" clId="{5DC21AD4-F610-44D4-B5A7-D199CEA1CDD5}" dt="2019-04-29T10:21:11.350" v="1692" actId="1076"/>
          <ac:spMkLst>
            <pc:docMk/>
            <pc:sldMk cId="769754848" sldId="306"/>
            <ac:spMk id="14" creationId="{02F6D272-1939-43E4-9810-A2AC6461A212}"/>
          </ac:spMkLst>
        </pc:spChg>
        <pc:spChg chg="add mod">
          <ac:chgData name="Eric Schuetz" userId="7700f509e499dea3" providerId="LiveId" clId="{5DC21AD4-F610-44D4-B5A7-D199CEA1CDD5}" dt="2019-04-29T10:21:36.338" v="1699" actId="1076"/>
          <ac:spMkLst>
            <pc:docMk/>
            <pc:sldMk cId="769754848" sldId="306"/>
            <ac:spMk id="15" creationId="{BEA1B886-7F6C-4779-8748-5D56ACAE4BBA}"/>
          </ac:spMkLst>
        </pc:spChg>
        <pc:spChg chg="add mod">
          <ac:chgData name="Eric Schuetz" userId="7700f509e499dea3" providerId="LiveId" clId="{5DC21AD4-F610-44D4-B5A7-D199CEA1CDD5}" dt="2019-04-29T10:22:11.323" v="1711" actId="1076"/>
          <ac:spMkLst>
            <pc:docMk/>
            <pc:sldMk cId="769754848" sldId="306"/>
            <ac:spMk id="16" creationId="{95505B43-6160-4F67-870A-D3517E287BF9}"/>
          </ac:spMkLst>
        </pc:spChg>
        <pc:spChg chg="add del mod">
          <ac:chgData name="Eric Schuetz" userId="7700f509e499dea3" providerId="LiveId" clId="{5DC21AD4-F610-44D4-B5A7-D199CEA1CDD5}" dt="2019-04-29T10:23:30.482" v="1733" actId="478"/>
          <ac:spMkLst>
            <pc:docMk/>
            <pc:sldMk cId="769754848" sldId="306"/>
            <ac:spMk id="17" creationId="{A0A4DD6E-6969-4A23-9ABD-484E57ACD41C}"/>
          </ac:spMkLst>
        </pc:spChg>
        <pc:picChg chg="add">
          <ac:chgData name="Eric Schuetz" userId="7700f509e499dea3" providerId="LiveId" clId="{5DC21AD4-F610-44D4-B5A7-D199CEA1CDD5}" dt="2019-04-29T10:12:37.299" v="1517"/>
          <ac:picMkLst>
            <pc:docMk/>
            <pc:sldMk cId="769754848" sldId="306"/>
            <ac:picMk id="5" creationId="{3D8317D3-7E4D-4DE5-9AA2-C959F2981C91}"/>
          </ac:picMkLst>
        </pc:picChg>
        <pc:picChg chg="add mod ord">
          <ac:chgData name="Eric Schuetz" userId="7700f509e499dea3" providerId="LiveId" clId="{5DC21AD4-F610-44D4-B5A7-D199CEA1CDD5}" dt="2019-04-29T10:24:25.015" v="1743" actId="1076"/>
          <ac:picMkLst>
            <pc:docMk/>
            <pc:sldMk cId="769754848" sldId="306"/>
            <ac:picMk id="12" creationId="{0461D5EF-39A7-43D1-B7EF-DB8E62EDBBCE}"/>
          </ac:picMkLst>
        </pc:picChg>
        <pc:picChg chg="add mod">
          <ac:chgData name="Eric Schuetz" userId="7700f509e499dea3" providerId="LiveId" clId="{5DC21AD4-F610-44D4-B5A7-D199CEA1CDD5}" dt="2019-04-29T10:24:17.593" v="1741" actId="1076"/>
          <ac:picMkLst>
            <pc:docMk/>
            <pc:sldMk cId="769754848" sldId="306"/>
            <ac:picMk id="19" creationId="{9C9E48F9-F1E3-4229-B9B1-78CC80ACFAC3}"/>
          </ac:picMkLst>
        </pc:picChg>
        <pc:picChg chg="add mod">
          <ac:chgData name="Eric Schuetz" userId="7700f509e499dea3" providerId="LiveId" clId="{5DC21AD4-F610-44D4-B5A7-D199CEA1CDD5}" dt="2019-04-29T10:30:06.111" v="2028" actId="1076"/>
          <ac:picMkLst>
            <pc:docMk/>
            <pc:sldMk cId="769754848" sldId="306"/>
            <ac:picMk id="20" creationId="{264350E5-DF9E-4084-A691-2F37F1F20866}"/>
          </ac:picMkLst>
        </pc:picChg>
      </pc:sldChg>
      <pc:sldChg chg="modSp modNotesTx">
        <pc:chgData name="Eric Schuetz" userId="7700f509e499dea3" providerId="LiveId" clId="{5DC21AD4-F610-44D4-B5A7-D199CEA1CDD5}" dt="2019-04-29T10:32:52.859" v="2140" actId="5793"/>
        <pc:sldMkLst>
          <pc:docMk/>
          <pc:sldMk cId="1289640533" sldId="307"/>
        </pc:sldMkLst>
        <pc:spChg chg="mod">
          <ac:chgData name="Eric Schuetz" userId="7700f509e499dea3" providerId="LiveId" clId="{5DC21AD4-F610-44D4-B5A7-D199CEA1CDD5}" dt="2019-04-28T14:56:20.377" v="247" actId="20577"/>
          <ac:spMkLst>
            <pc:docMk/>
            <pc:sldMk cId="1289640533" sldId="307"/>
            <ac:spMk id="7" creationId="{4B343449-23F9-40A1-801C-2832354A5E37}"/>
          </ac:spMkLst>
        </pc:spChg>
      </pc:sldChg>
      <pc:sldChg chg="modSp">
        <pc:chgData name="Eric Schuetz" userId="7700f509e499dea3" providerId="LiveId" clId="{5DC21AD4-F610-44D4-B5A7-D199CEA1CDD5}" dt="2019-04-29T10:37:08.641" v="2225" actId="20577"/>
        <pc:sldMkLst>
          <pc:docMk/>
          <pc:sldMk cId="258482344" sldId="313"/>
        </pc:sldMkLst>
        <pc:spChg chg="mod">
          <ac:chgData name="Eric Schuetz" userId="7700f509e499dea3" providerId="LiveId" clId="{5DC21AD4-F610-44D4-B5A7-D199CEA1CDD5}" dt="2019-04-29T10:37:08.641" v="2225" actId="20577"/>
          <ac:spMkLst>
            <pc:docMk/>
            <pc:sldMk cId="258482344" sldId="313"/>
            <ac:spMk id="2" creationId="{F7061E3B-B696-8645-AC00-1C12EE63A942}"/>
          </ac:spMkLst>
        </pc:spChg>
      </pc:sldChg>
      <pc:sldChg chg="addSp modSp add">
        <pc:chgData name="Eric Schuetz" userId="7700f509e499dea3" providerId="LiveId" clId="{5DC21AD4-F610-44D4-B5A7-D199CEA1CDD5}" dt="2019-04-29T10:52:11.193" v="2755" actId="20577"/>
        <pc:sldMkLst>
          <pc:docMk/>
          <pc:sldMk cId="1359354818" sldId="317"/>
        </pc:sldMkLst>
        <pc:spChg chg="mod">
          <ac:chgData name="Eric Schuetz" userId="7700f509e499dea3" providerId="LiveId" clId="{5DC21AD4-F610-44D4-B5A7-D199CEA1CDD5}" dt="2019-04-29T10:30:37.526" v="2065" actId="255"/>
          <ac:spMkLst>
            <pc:docMk/>
            <pc:sldMk cId="1359354818" sldId="317"/>
            <ac:spMk id="2" creationId="{00000000-0000-0000-0000-000000000000}"/>
          </ac:spMkLst>
        </pc:spChg>
        <pc:spChg chg="mod">
          <ac:chgData name="Eric Schuetz" userId="7700f509e499dea3" providerId="LiveId" clId="{5DC21AD4-F610-44D4-B5A7-D199CEA1CDD5}" dt="2019-04-29T10:52:11.193" v="2755" actId="20577"/>
          <ac:spMkLst>
            <pc:docMk/>
            <pc:sldMk cId="1359354818" sldId="317"/>
            <ac:spMk id="15" creationId="{00000000-0000-0000-0000-000000000000}"/>
          </ac:spMkLst>
        </pc:spChg>
        <pc:picChg chg="add">
          <ac:chgData name="Eric Schuetz" userId="7700f509e499dea3" providerId="LiveId" clId="{5DC21AD4-F610-44D4-B5A7-D199CEA1CDD5}" dt="2019-04-29T10:12:39.147" v="1518"/>
          <ac:picMkLst>
            <pc:docMk/>
            <pc:sldMk cId="1359354818" sldId="317"/>
            <ac:picMk id="12" creationId="{380E0694-7F48-449C-B17E-B5FFEE5115D8}"/>
          </ac:picMkLst>
        </pc:picChg>
        <pc:picChg chg="mod">
          <ac:chgData name="Eric Schuetz" userId="7700f509e499dea3" providerId="LiveId" clId="{5DC21AD4-F610-44D4-B5A7-D199CEA1CDD5}" dt="2019-04-29T10:51:52.797" v="2751" actId="1076"/>
          <ac:picMkLst>
            <pc:docMk/>
            <pc:sldMk cId="1359354818" sldId="317"/>
            <ac:picMk id="1028" creationId="{00000000-0000-0000-0000-000000000000}"/>
          </ac:picMkLst>
        </pc:picChg>
      </pc:sldChg>
      <pc:sldChg chg="addSp modSp add">
        <pc:chgData name="Eric Schuetz" userId="7700f509e499dea3" providerId="LiveId" clId="{5DC21AD4-F610-44D4-B5A7-D199CEA1CDD5}" dt="2019-04-29T10:31:09.875" v="2068"/>
        <pc:sldMkLst>
          <pc:docMk/>
          <pc:sldMk cId="1278642129" sldId="318"/>
        </pc:sldMkLst>
        <pc:spChg chg="mod">
          <ac:chgData name="Eric Schuetz" userId="7700f509e499dea3" providerId="LiveId" clId="{5DC21AD4-F610-44D4-B5A7-D199CEA1CDD5}" dt="2019-04-29T10:30:56.925" v="2067" actId="255"/>
          <ac:spMkLst>
            <pc:docMk/>
            <pc:sldMk cId="1278642129" sldId="318"/>
            <ac:spMk id="2" creationId="{00000000-0000-0000-0000-000000000000}"/>
          </ac:spMkLst>
        </pc:spChg>
        <pc:picChg chg="add">
          <ac:chgData name="Eric Schuetz" userId="7700f509e499dea3" providerId="LiveId" clId="{5DC21AD4-F610-44D4-B5A7-D199CEA1CDD5}" dt="2019-04-29T10:12:42.514" v="1519"/>
          <ac:picMkLst>
            <pc:docMk/>
            <pc:sldMk cId="1278642129" sldId="318"/>
            <ac:picMk id="6" creationId="{90A92374-EFF4-4532-ACC8-3381DE833592}"/>
          </ac:picMkLst>
        </pc:picChg>
        <pc:picChg chg="add">
          <ac:chgData name="Eric Schuetz" userId="7700f509e499dea3" providerId="LiveId" clId="{5DC21AD4-F610-44D4-B5A7-D199CEA1CDD5}" dt="2019-04-29T10:31:09.875" v="2068"/>
          <ac:picMkLst>
            <pc:docMk/>
            <pc:sldMk cId="1278642129" sldId="318"/>
            <ac:picMk id="7" creationId="{B93714FB-6E40-4026-93E6-D856BC5FF8FD}"/>
          </ac:picMkLst>
        </pc:picChg>
      </pc:sldChg>
      <pc:sldChg chg="modSp add ord">
        <pc:chgData name="Eric Schuetz" userId="7700f509e499dea3" providerId="LiveId" clId="{5DC21AD4-F610-44D4-B5A7-D199CEA1CDD5}" dt="2019-04-29T10:37:45.214" v="2243" actId="1076"/>
        <pc:sldMkLst>
          <pc:docMk/>
          <pc:sldMk cId="3521227137" sldId="319"/>
        </pc:sldMkLst>
        <pc:spChg chg="mod">
          <ac:chgData name="Eric Schuetz" userId="7700f509e499dea3" providerId="LiveId" clId="{5DC21AD4-F610-44D4-B5A7-D199CEA1CDD5}" dt="2019-04-29T10:37:38.519" v="2242" actId="255"/>
          <ac:spMkLst>
            <pc:docMk/>
            <pc:sldMk cId="3521227137" sldId="319"/>
            <ac:spMk id="2" creationId="{F26154D4-1F0D-45DC-B610-F5C519E25643}"/>
          </ac:spMkLst>
        </pc:spChg>
        <pc:spChg chg="mod">
          <ac:chgData name="Eric Schuetz" userId="7700f509e499dea3" providerId="LiveId" clId="{5DC21AD4-F610-44D4-B5A7-D199CEA1CDD5}" dt="2019-04-29T10:37:45.214" v="2243" actId="1076"/>
          <ac:spMkLst>
            <pc:docMk/>
            <pc:sldMk cId="3521227137" sldId="319"/>
            <ac:spMk id="3" creationId="{4757FC97-8B22-46C5-85A2-C797F712AFC9}"/>
          </ac:spMkLst>
        </pc:spChg>
      </pc:sldChg>
      <pc:sldChg chg="modSp add ord">
        <pc:chgData name="Eric Schuetz" userId="7700f509e499dea3" providerId="LiveId" clId="{5DC21AD4-F610-44D4-B5A7-D199CEA1CDD5}" dt="2019-04-29T12:00:58.611" v="2789" actId="20577"/>
        <pc:sldMkLst>
          <pc:docMk/>
          <pc:sldMk cId="201241989" sldId="320"/>
        </pc:sldMkLst>
        <pc:spChg chg="mod">
          <ac:chgData name="Eric Schuetz" userId="7700f509e499dea3" providerId="LiveId" clId="{5DC21AD4-F610-44D4-B5A7-D199CEA1CDD5}" dt="2019-04-29T12:00:58.611" v="2789" actId="20577"/>
          <ac:spMkLst>
            <pc:docMk/>
            <pc:sldMk cId="201241989" sldId="320"/>
            <ac:spMk id="3" creationId="{F68A0B1D-F525-4380-844D-5734F4C25618}"/>
          </ac:spMkLst>
        </pc:spChg>
      </pc:sldChg>
      <pc:sldChg chg="addSp delSp modSp add">
        <pc:chgData name="Eric Schuetz" userId="7700f509e499dea3" providerId="LiveId" clId="{5DC21AD4-F610-44D4-B5A7-D199CEA1CDD5}" dt="2019-04-29T10:14:32.052" v="1548"/>
        <pc:sldMkLst>
          <pc:docMk/>
          <pc:sldMk cId="1040667450" sldId="323"/>
        </pc:sldMkLst>
        <pc:spChg chg="del">
          <ac:chgData name="Eric Schuetz" userId="7700f509e499dea3" providerId="LiveId" clId="{5DC21AD4-F610-44D4-B5A7-D199CEA1CDD5}" dt="2019-04-29T10:13:09.979" v="1522" actId="478"/>
          <ac:spMkLst>
            <pc:docMk/>
            <pc:sldMk cId="1040667450" sldId="323"/>
            <ac:spMk id="2" creationId="{862A7360-D157-4FCB-B45F-71C51A2B35E8}"/>
          </ac:spMkLst>
        </pc:spChg>
        <pc:spChg chg="del">
          <ac:chgData name="Eric Schuetz" userId="7700f509e499dea3" providerId="LiveId" clId="{5DC21AD4-F610-44D4-B5A7-D199CEA1CDD5}" dt="2019-04-29T10:13:07.984" v="1521" actId="478"/>
          <ac:spMkLst>
            <pc:docMk/>
            <pc:sldMk cId="1040667450" sldId="323"/>
            <ac:spMk id="3" creationId="{6F78D769-FA8E-4379-A0A6-FF36C88379A7}"/>
          </ac:spMkLst>
        </pc:spChg>
        <pc:spChg chg="add mod">
          <ac:chgData name="Eric Schuetz" userId="7700f509e499dea3" providerId="LiveId" clId="{5DC21AD4-F610-44D4-B5A7-D199CEA1CDD5}" dt="2019-04-29T10:13:23.712" v="1543" actId="20577"/>
          <ac:spMkLst>
            <pc:docMk/>
            <pc:sldMk cId="1040667450" sldId="323"/>
            <ac:spMk id="4" creationId="{020B34C1-43BF-4620-8F8D-37366E0CB981}"/>
          </ac:spMkLst>
        </pc:spChg>
        <pc:picChg chg="add del">
          <ac:chgData name="Eric Schuetz" userId="7700f509e499dea3" providerId="LiveId" clId="{5DC21AD4-F610-44D4-B5A7-D199CEA1CDD5}" dt="2019-04-29T10:14:15.432" v="1544" actId="478"/>
          <ac:picMkLst>
            <pc:docMk/>
            <pc:sldMk cId="1040667450" sldId="323"/>
            <ac:picMk id="5" creationId="{1E8AE5A1-F3D0-42A8-A339-584DBB8199EF}"/>
          </ac:picMkLst>
        </pc:picChg>
        <pc:picChg chg="add mod">
          <ac:chgData name="Eric Schuetz" userId="7700f509e499dea3" providerId="LiveId" clId="{5DC21AD4-F610-44D4-B5A7-D199CEA1CDD5}" dt="2019-04-29T10:14:23.678" v="1547" actId="1076"/>
          <ac:picMkLst>
            <pc:docMk/>
            <pc:sldMk cId="1040667450" sldId="323"/>
            <ac:picMk id="7" creationId="{F9ECFB15-817E-4418-B854-3B2670DE0B20}"/>
          </ac:picMkLst>
        </pc:picChg>
        <pc:picChg chg="add">
          <ac:chgData name="Eric Schuetz" userId="7700f509e499dea3" providerId="LiveId" clId="{5DC21AD4-F610-44D4-B5A7-D199CEA1CDD5}" dt="2019-04-29T10:14:32.052" v="1548"/>
          <ac:picMkLst>
            <pc:docMk/>
            <pc:sldMk cId="1040667450" sldId="323"/>
            <ac:picMk id="8" creationId="{A93CAAED-89ED-487F-8998-DFA7CD1B9B8B}"/>
          </ac:picMkLst>
        </pc:picChg>
      </pc:sldChg>
    </pc:docChg>
  </pc:docChgLst>
  <pc:docChgLst>
    <pc:chgData name="Marina Janssen" userId="ad8658ea6c3b3551" providerId="Windows Live" clId="Web-{F20D865F-4D27-470E-A868-766741D1B382}"/>
    <pc:docChg chg="modSld">
      <pc:chgData name="Marina Janssen" userId="ad8658ea6c3b3551" providerId="Windows Live" clId="Web-{F20D865F-4D27-470E-A868-766741D1B382}" dt="2019-05-05T12:32:37.788" v="1"/>
      <pc:docMkLst>
        <pc:docMk/>
      </pc:docMkLst>
      <pc:sldChg chg="modNotes">
        <pc:chgData name="Marina Janssen" userId="ad8658ea6c3b3551" providerId="Windows Live" clId="Web-{F20D865F-4D27-470E-A868-766741D1B382}" dt="2019-05-05T12:32:37.788" v="1"/>
        <pc:sldMkLst>
          <pc:docMk/>
          <pc:sldMk cId="4273273292" sldId="303"/>
        </pc:sldMkLst>
      </pc:sldChg>
    </pc:docChg>
  </pc:docChgLst>
  <pc:docChgLst>
    <pc:chgData name="Eric Schuetz" userId="7700f509e499dea3" providerId="LiveId" clId="{75F5DD3A-D073-41EC-912E-E6965745717D}"/>
    <pc:docChg chg="undo custSel addSld delSld modSld sldOrd modSection">
      <pc:chgData name="Eric Schuetz" userId="7700f509e499dea3" providerId="LiveId" clId="{75F5DD3A-D073-41EC-912E-E6965745717D}" dt="2019-05-05T16:25:14.161" v="1535" actId="20577"/>
      <pc:docMkLst>
        <pc:docMk/>
      </pc:docMkLst>
      <pc:sldChg chg="modNotesTx">
        <pc:chgData name="Eric Schuetz" userId="7700f509e499dea3" providerId="LiveId" clId="{75F5DD3A-D073-41EC-912E-E6965745717D}" dt="2019-04-30T14:37:14.567" v="2" actId="20577"/>
        <pc:sldMkLst>
          <pc:docMk/>
          <pc:sldMk cId="724541208" sldId="304"/>
        </pc:sldMkLst>
      </pc:sldChg>
      <pc:sldChg chg="ord">
        <pc:chgData name="Eric Schuetz" userId="7700f509e499dea3" providerId="LiveId" clId="{75F5DD3A-D073-41EC-912E-E6965745717D}" dt="2019-05-05T16:01:41.565" v="1390"/>
        <pc:sldMkLst>
          <pc:docMk/>
          <pc:sldMk cId="769754848" sldId="306"/>
        </pc:sldMkLst>
      </pc:sldChg>
      <pc:sldChg chg="delSp modSp add del ord modNotesTx">
        <pc:chgData name="Eric Schuetz" userId="7700f509e499dea3" providerId="LiveId" clId="{75F5DD3A-D073-41EC-912E-E6965745717D}" dt="2019-05-05T16:25:14.161" v="1535" actId="20577"/>
        <pc:sldMkLst>
          <pc:docMk/>
          <pc:sldMk cId="1289640533" sldId="307"/>
        </pc:sldMkLst>
        <pc:spChg chg="mod">
          <ac:chgData name="Eric Schuetz" userId="7700f509e499dea3" providerId="LiveId" clId="{75F5DD3A-D073-41EC-912E-E6965745717D}" dt="2019-05-05T16:00:36.344" v="1372" actId="14100"/>
          <ac:spMkLst>
            <pc:docMk/>
            <pc:sldMk cId="1289640533" sldId="307"/>
            <ac:spMk id="2" creationId="{4DF44330-91A4-4888-8865-18BC6AC87AB0}"/>
          </ac:spMkLst>
        </pc:spChg>
        <pc:spChg chg="del">
          <ac:chgData name="Eric Schuetz" userId="7700f509e499dea3" providerId="LiveId" clId="{75F5DD3A-D073-41EC-912E-E6965745717D}" dt="2019-05-05T15:48:26.021" v="164" actId="478"/>
          <ac:spMkLst>
            <pc:docMk/>
            <pc:sldMk cId="1289640533" sldId="307"/>
            <ac:spMk id="5" creationId="{17EA5163-B938-424B-84C3-E5EC1EAD45B2}"/>
          </ac:spMkLst>
        </pc:spChg>
        <pc:spChg chg="mod">
          <ac:chgData name="Eric Schuetz" userId="7700f509e499dea3" providerId="LiveId" clId="{75F5DD3A-D073-41EC-912E-E6965745717D}" dt="2019-05-05T16:12:17.060" v="1525" actId="20577"/>
          <ac:spMkLst>
            <pc:docMk/>
            <pc:sldMk cId="1289640533" sldId="307"/>
            <ac:spMk id="7" creationId="{4B343449-23F9-40A1-801C-2832354A5E37}"/>
          </ac:spMkLst>
        </pc:spChg>
        <pc:picChg chg="del">
          <ac:chgData name="Eric Schuetz" userId="7700f509e499dea3" providerId="LiveId" clId="{75F5DD3A-D073-41EC-912E-E6965745717D}" dt="2019-05-05T15:48:23.571" v="163" actId="478"/>
          <ac:picMkLst>
            <pc:docMk/>
            <pc:sldMk cId="1289640533" sldId="307"/>
            <ac:picMk id="3" creationId="{FAFD7B3F-ED1E-42F7-BDDE-2E4B9F9A17B8}"/>
          </ac:picMkLst>
        </pc:picChg>
      </pc:sldChg>
      <pc:sldChg chg="modSp ord">
        <pc:chgData name="Eric Schuetz" userId="7700f509e499dea3" providerId="LiveId" clId="{75F5DD3A-D073-41EC-912E-E6965745717D}" dt="2019-05-05T16:02:12.153" v="1392" actId="20577"/>
        <pc:sldMkLst>
          <pc:docMk/>
          <pc:sldMk cId="2925137239" sldId="309"/>
        </pc:sldMkLst>
        <pc:spChg chg="mod">
          <ac:chgData name="Eric Schuetz" userId="7700f509e499dea3" providerId="LiveId" clId="{75F5DD3A-D073-41EC-912E-E6965745717D}" dt="2019-05-05T16:02:12.153" v="1392" actId="20577"/>
          <ac:spMkLst>
            <pc:docMk/>
            <pc:sldMk cId="2925137239" sldId="309"/>
            <ac:spMk id="3" creationId="{4B955486-552C-4905-BDED-7F6A29E424DE}"/>
          </ac:spMkLst>
        </pc:spChg>
        <pc:spChg chg="mod">
          <ac:chgData name="Eric Schuetz" userId="7700f509e499dea3" providerId="LiveId" clId="{75F5DD3A-D073-41EC-912E-E6965745717D}" dt="2019-04-30T14:48:38.839" v="3" actId="20577"/>
          <ac:spMkLst>
            <pc:docMk/>
            <pc:sldMk cId="2925137239" sldId="309"/>
            <ac:spMk id="5" creationId="{D6313573-67F0-4439-8396-224E524A0293}"/>
          </ac:spMkLst>
        </pc:spChg>
      </pc:sldChg>
      <pc:sldChg chg="addSp modSp">
        <pc:chgData name="Eric Schuetz" userId="7700f509e499dea3" providerId="LiveId" clId="{75F5DD3A-D073-41EC-912E-E6965745717D}" dt="2019-05-05T16:00:01.807" v="1301" actId="1076"/>
        <pc:sldMkLst>
          <pc:docMk/>
          <pc:sldMk cId="258482344" sldId="313"/>
        </pc:sldMkLst>
        <pc:spChg chg="mod">
          <ac:chgData name="Eric Schuetz" userId="7700f509e499dea3" providerId="LiveId" clId="{75F5DD3A-D073-41EC-912E-E6965745717D}" dt="2019-05-05T15:59:16.829" v="1278" actId="20577"/>
          <ac:spMkLst>
            <pc:docMk/>
            <pc:sldMk cId="258482344" sldId="313"/>
            <ac:spMk id="2" creationId="{F7061E3B-B696-8645-AC00-1C12EE63A942}"/>
          </ac:spMkLst>
        </pc:spChg>
        <pc:spChg chg="add mod">
          <ac:chgData name="Eric Schuetz" userId="7700f509e499dea3" providerId="LiveId" clId="{75F5DD3A-D073-41EC-912E-E6965745717D}" dt="2019-05-05T16:00:01.807" v="1301" actId="1076"/>
          <ac:spMkLst>
            <pc:docMk/>
            <pc:sldMk cId="258482344" sldId="313"/>
            <ac:spMk id="3" creationId="{08607F6A-1BCA-43FD-9107-14F28189950C}"/>
          </ac:spMkLst>
        </pc:spChg>
      </pc:sldChg>
      <pc:sldChg chg="ord">
        <pc:chgData name="Eric Schuetz" userId="7700f509e499dea3" providerId="LiveId" clId="{75F5DD3A-D073-41EC-912E-E6965745717D}" dt="2019-05-05T16:01:41.565" v="1390"/>
        <pc:sldMkLst>
          <pc:docMk/>
          <pc:sldMk cId="1359354818" sldId="317"/>
        </pc:sldMkLst>
      </pc:sldChg>
      <pc:sldChg chg="delSp ord">
        <pc:chgData name="Eric Schuetz" userId="7700f509e499dea3" providerId="LiveId" clId="{75F5DD3A-D073-41EC-912E-E6965745717D}" dt="2019-05-05T16:01:41.565" v="1390"/>
        <pc:sldMkLst>
          <pc:docMk/>
          <pc:sldMk cId="1278642129" sldId="318"/>
        </pc:sldMkLst>
        <pc:picChg chg="del">
          <ac:chgData name="Eric Schuetz" userId="7700f509e499dea3" providerId="LiveId" clId="{75F5DD3A-D073-41EC-912E-E6965745717D}" dt="2019-05-05T15:40:54.270" v="10" actId="478"/>
          <ac:picMkLst>
            <pc:docMk/>
            <pc:sldMk cId="1278642129" sldId="318"/>
            <ac:picMk id="4" creationId="{00000000-0000-0000-0000-000000000000}"/>
          </ac:picMkLst>
        </pc:picChg>
        <pc:picChg chg="del">
          <ac:chgData name="Eric Schuetz" userId="7700f509e499dea3" providerId="LiveId" clId="{75F5DD3A-D073-41EC-912E-E6965745717D}" dt="2019-05-05T15:40:55.836" v="11" actId="478"/>
          <ac:picMkLst>
            <pc:docMk/>
            <pc:sldMk cId="1278642129" sldId="318"/>
            <ac:picMk id="5" creationId="{00000000-0000-0000-0000-000000000000}"/>
          </ac:picMkLst>
        </pc:picChg>
      </pc:sldChg>
      <pc:sldChg chg="modSp modNotesTx">
        <pc:chgData name="Eric Schuetz" userId="7700f509e499dea3" providerId="LiveId" clId="{75F5DD3A-D073-41EC-912E-E6965745717D}" dt="2019-05-05T16:01:15.785" v="1385" actId="20577"/>
        <pc:sldMkLst>
          <pc:docMk/>
          <pc:sldMk cId="3521227137" sldId="319"/>
        </pc:sldMkLst>
        <pc:spChg chg="mod">
          <ac:chgData name="Eric Schuetz" userId="7700f509e499dea3" providerId="LiveId" clId="{75F5DD3A-D073-41EC-912E-E6965745717D}" dt="2019-05-05T16:01:15.785" v="1385" actId="20577"/>
          <ac:spMkLst>
            <pc:docMk/>
            <pc:sldMk cId="3521227137" sldId="319"/>
            <ac:spMk id="2" creationId="{F26154D4-1F0D-45DC-B610-F5C519E25643}"/>
          </ac:spMkLst>
        </pc:spChg>
      </pc:sldChg>
      <pc:sldChg chg="modSp">
        <pc:chgData name="Eric Schuetz" userId="7700f509e499dea3" providerId="LiveId" clId="{75F5DD3A-D073-41EC-912E-E6965745717D}" dt="2019-05-05T15:26:10.668" v="9" actId="207"/>
        <pc:sldMkLst>
          <pc:docMk/>
          <pc:sldMk cId="201241989" sldId="320"/>
        </pc:sldMkLst>
        <pc:spChg chg="mod">
          <ac:chgData name="Eric Schuetz" userId="7700f509e499dea3" providerId="LiveId" clId="{75F5DD3A-D073-41EC-912E-E6965745717D}" dt="2019-05-05T15:26:10.668" v="9" actId="207"/>
          <ac:spMkLst>
            <pc:docMk/>
            <pc:sldMk cId="201241989" sldId="320"/>
            <ac:spMk id="3" creationId="{F68A0B1D-F525-4380-844D-5734F4C25618}"/>
          </ac:spMkLst>
        </pc:spChg>
      </pc:sldChg>
      <pc:sldChg chg="ord">
        <pc:chgData name="Eric Schuetz" userId="7700f509e499dea3" providerId="LiveId" clId="{75F5DD3A-D073-41EC-912E-E6965745717D}" dt="2019-05-05T16:01:41.565" v="1390"/>
        <pc:sldMkLst>
          <pc:docMk/>
          <pc:sldMk cId="1040667450" sldId="323"/>
        </pc:sldMkLst>
      </pc:sldChg>
      <pc:sldChg chg="addSp delSp modSp add ord">
        <pc:chgData name="Eric Schuetz" userId="7700f509e499dea3" providerId="LiveId" clId="{75F5DD3A-D073-41EC-912E-E6965745717D}" dt="2019-05-05T16:01:32.241" v="1387"/>
        <pc:sldMkLst>
          <pc:docMk/>
          <pc:sldMk cId="3653553978" sldId="327"/>
        </pc:sldMkLst>
        <pc:spChg chg="mod">
          <ac:chgData name="Eric Schuetz" userId="7700f509e499dea3" providerId="LiveId" clId="{75F5DD3A-D073-41EC-912E-E6965745717D}" dt="2019-05-05T15:42:32.831" v="86"/>
          <ac:spMkLst>
            <pc:docMk/>
            <pc:sldMk cId="3653553978" sldId="327"/>
            <ac:spMk id="2" creationId="{8C157E9D-8CC8-4D63-87EC-B24A2CCECE41}"/>
          </ac:spMkLst>
        </pc:spChg>
        <pc:spChg chg="del">
          <ac:chgData name="Eric Schuetz" userId="7700f509e499dea3" providerId="LiveId" clId="{75F5DD3A-D073-41EC-912E-E6965745717D}" dt="2019-05-05T15:41:46.794" v="52" actId="478"/>
          <ac:spMkLst>
            <pc:docMk/>
            <pc:sldMk cId="3653553978" sldId="327"/>
            <ac:spMk id="3" creationId="{CF646201-1956-48E3-88D8-FA434FB0075E}"/>
          </ac:spMkLst>
        </pc:spChg>
        <pc:spChg chg="add del">
          <ac:chgData name="Eric Schuetz" userId="7700f509e499dea3" providerId="LiveId" clId="{75F5DD3A-D073-41EC-912E-E6965745717D}" dt="2019-05-05T15:42:36.348" v="90"/>
          <ac:spMkLst>
            <pc:docMk/>
            <pc:sldMk cId="3653553978" sldId="327"/>
            <ac:spMk id="4" creationId="{C558AF0F-7429-411C-9DD0-E588C342AB61}"/>
          </ac:spMkLst>
        </pc:spChg>
        <pc:spChg chg="add mod">
          <ac:chgData name="Eric Schuetz" userId="7700f509e499dea3" providerId="LiveId" clId="{75F5DD3A-D073-41EC-912E-E6965745717D}" dt="2019-05-05T15:42:48.725" v="97" actId="122"/>
          <ac:spMkLst>
            <pc:docMk/>
            <pc:sldMk cId="3653553978" sldId="327"/>
            <ac:spMk id="5" creationId="{6264B4AC-1ABA-4E20-967B-4E1751A4B3D3}"/>
          </ac:spMkLst>
        </pc:spChg>
      </pc:sldChg>
      <pc:sldChg chg="modSp add">
        <pc:chgData name="Eric Schuetz" userId="7700f509e499dea3" providerId="LiveId" clId="{75F5DD3A-D073-41EC-912E-E6965745717D}" dt="2019-05-05T16:00:48.985" v="1374" actId="20577"/>
        <pc:sldMkLst>
          <pc:docMk/>
          <pc:sldMk cId="54146402" sldId="328"/>
        </pc:sldMkLst>
        <pc:spChg chg="mod">
          <ac:chgData name="Eric Schuetz" userId="7700f509e499dea3" providerId="LiveId" clId="{75F5DD3A-D073-41EC-912E-E6965745717D}" dt="2019-05-05T15:57:28.042" v="1147" actId="20577"/>
          <ac:spMkLst>
            <pc:docMk/>
            <pc:sldMk cId="54146402" sldId="328"/>
            <ac:spMk id="2" creationId="{55DCE244-D43D-4EA7-86B0-EB13B3F3394A}"/>
          </ac:spMkLst>
        </pc:spChg>
        <pc:spChg chg="mod">
          <ac:chgData name="Eric Schuetz" userId="7700f509e499dea3" providerId="LiveId" clId="{75F5DD3A-D073-41EC-912E-E6965745717D}" dt="2019-05-05T16:00:48.985" v="1374" actId="20577"/>
          <ac:spMkLst>
            <pc:docMk/>
            <pc:sldMk cId="54146402" sldId="328"/>
            <ac:spMk id="3" creationId="{A92D31E8-7F6B-49E7-9668-C11D388C8B75}"/>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7C757B64-DB33-411F-BA9A-7FA29C06E9E2}"/>
              </a:ext>
            </a:extLst>
          </p:cNvPr>
          <p:cNvSpPr>
            <a:spLocks noGrp="1" noChangeArrowheads="1"/>
          </p:cNvSpPr>
          <p:nvPr>
            <p:ph type="hdr" sz="quarter"/>
          </p:nvPr>
        </p:nvSpPr>
        <p:spPr bwMode="auto">
          <a:xfrm>
            <a:off x="0"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a:solidFill>
                  <a:schemeClr val="tx1"/>
                </a:solidFill>
                <a:latin typeface="Arial" panose="020B0604020202020204" pitchFamily="34" charset="0"/>
              </a:defRPr>
            </a:lvl1pPr>
          </a:lstStyle>
          <a:p>
            <a:endParaRPr lang="en-GB" altLang="de-DE"/>
          </a:p>
        </p:txBody>
      </p:sp>
      <p:sp>
        <p:nvSpPr>
          <p:cNvPr id="37891" name="Rectangle 3">
            <a:extLst>
              <a:ext uri="{FF2B5EF4-FFF2-40B4-BE49-F238E27FC236}">
                <a16:creationId xmlns:a16="http://schemas.microsoft.com/office/drawing/2014/main" id="{A0369B67-10CB-42E1-85FB-2590ECE377B2}"/>
              </a:ext>
            </a:extLst>
          </p:cNvPr>
          <p:cNvSpPr>
            <a:spLocks noGrp="1" noChangeArrowheads="1"/>
          </p:cNvSpPr>
          <p:nvPr>
            <p:ph type="dt" sz="quarter" idx="1"/>
          </p:nvPr>
        </p:nvSpPr>
        <p:spPr bwMode="auto">
          <a:xfrm>
            <a:off x="3849688"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a:solidFill>
                  <a:schemeClr val="tx1"/>
                </a:solidFill>
                <a:latin typeface="Arial" panose="020B0604020202020204" pitchFamily="34" charset="0"/>
              </a:defRPr>
            </a:lvl1pPr>
          </a:lstStyle>
          <a:p>
            <a:endParaRPr lang="en-GB" altLang="de-DE"/>
          </a:p>
        </p:txBody>
      </p:sp>
      <p:sp>
        <p:nvSpPr>
          <p:cNvPr id="37892" name="Rectangle 4">
            <a:extLst>
              <a:ext uri="{FF2B5EF4-FFF2-40B4-BE49-F238E27FC236}">
                <a16:creationId xmlns:a16="http://schemas.microsoft.com/office/drawing/2014/main" id="{188F3617-5406-448A-A8CA-A63C5F9F44F5}"/>
              </a:ext>
            </a:extLst>
          </p:cNvPr>
          <p:cNvSpPr>
            <a:spLocks noGrp="1" noChangeArrowheads="1"/>
          </p:cNvSpPr>
          <p:nvPr>
            <p:ph type="ftr" sz="quarter" idx="2"/>
          </p:nvPr>
        </p:nvSpPr>
        <p:spPr bwMode="auto">
          <a:xfrm>
            <a:off x="0" y="9428163"/>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a:solidFill>
                  <a:schemeClr val="tx1"/>
                </a:solidFill>
                <a:latin typeface="Arial" panose="020B0604020202020204" pitchFamily="34" charset="0"/>
              </a:defRPr>
            </a:lvl1pPr>
          </a:lstStyle>
          <a:p>
            <a:endParaRPr lang="en-GB" altLang="de-DE"/>
          </a:p>
        </p:txBody>
      </p:sp>
      <p:sp>
        <p:nvSpPr>
          <p:cNvPr id="37893" name="Rectangle 5">
            <a:extLst>
              <a:ext uri="{FF2B5EF4-FFF2-40B4-BE49-F238E27FC236}">
                <a16:creationId xmlns:a16="http://schemas.microsoft.com/office/drawing/2014/main" id="{0968D1F4-43A9-4555-AC6A-2A141516DEAB}"/>
              </a:ext>
            </a:extLst>
          </p:cNvPr>
          <p:cNvSpPr>
            <a:spLocks noGrp="1" noChangeArrowheads="1"/>
          </p:cNvSpPr>
          <p:nvPr>
            <p:ph type="sldNum" sz="quarter" idx="3"/>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a:solidFill>
                  <a:schemeClr val="tx1"/>
                </a:solidFill>
                <a:latin typeface="Arial" panose="020B0604020202020204" pitchFamily="34" charset="0"/>
              </a:defRPr>
            </a:lvl1pPr>
          </a:lstStyle>
          <a:p>
            <a:fld id="{76468B5D-E9B7-4893-9AD0-A9C00F2CAF89}" type="slidenum">
              <a:rPr lang="en-GB" altLang="de-DE"/>
              <a:pPr/>
              <a:t>‹Nr.›</a:t>
            </a:fld>
            <a:endParaRPr lang="en-GB" altLang="de-DE"/>
          </a:p>
        </p:txBody>
      </p:sp>
    </p:spTree>
    <p:extLst>
      <p:ext uri="{BB962C8B-B14F-4D97-AF65-F5344CB8AC3E}">
        <p14:creationId xmlns:p14="http://schemas.microsoft.com/office/powerpoint/2010/main" val="15747403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7E7BC8DF-1116-4C10-AA23-5FA230C078BD}"/>
              </a:ext>
            </a:extLst>
          </p:cNvPr>
          <p:cNvSpPr>
            <a:spLocks noGrp="1" noChangeArrowheads="1"/>
          </p:cNvSpPr>
          <p:nvPr>
            <p:ph type="hdr" sz="quarter"/>
          </p:nvPr>
        </p:nvSpPr>
        <p:spPr bwMode="auto">
          <a:xfrm>
            <a:off x="0"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a:solidFill>
                  <a:schemeClr val="tx1"/>
                </a:solidFill>
                <a:latin typeface="Arial" panose="020B0604020202020204" pitchFamily="34" charset="0"/>
              </a:defRPr>
            </a:lvl1pPr>
          </a:lstStyle>
          <a:p>
            <a:endParaRPr lang="en-GB" altLang="de-DE"/>
          </a:p>
        </p:txBody>
      </p:sp>
      <p:sp>
        <p:nvSpPr>
          <p:cNvPr id="36867" name="Rectangle 3">
            <a:extLst>
              <a:ext uri="{FF2B5EF4-FFF2-40B4-BE49-F238E27FC236}">
                <a16:creationId xmlns:a16="http://schemas.microsoft.com/office/drawing/2014/main" id="{4CE364E3-5148-4625-93BD-80A980CC5A92}"/>
              </a:ext>
            </a:extLst>
          </p:cNvPr>
          <p:cNvSpPr>
            <a:spLocks noGrp="1" noChangeArrowheads="1"/>
          </p:cNvSpPr>
          <p:nvPr>
            <p:ph type="dt" idx="1"/>
          </p:nvPr>
        </p:nvSpPr>
        <p:spPr bwMode="auto">
          <a:xfrm>
            <a:off x="3849688"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a:solidFill>
                  <a:schemeClr val="tx1"/>
                </a:solidFill>
                <a:latin typeface="Arial" panose="020B0604020202020204" pitchFamily="34" charset="0"/>
              </a:defRPr>
            </a:lvl1pPr>
          </a:lstStyle>
          <a:p>
            <a:endParaRPr lang="en-GB" altLang="de-DE"/>
          </a:p>
        </p:txBody>
      </p:sp>
      <p:sp>
        <p:nvSpPr>
          <p:cNvPr id="36868" name="Rectangle 4">
            <a:extLst>
              <a:ext uri="{FF2B5EF4-FFF2-40B4-BE49-F238E27FC236}">
                <a16:creationId xmlns:a16="http://schemas.microsoft.com/office/drawing/2014/main" id="{718DB6FA-82BC-4F50-80AC-DE2C2FAC3A36}"/>
              </a:ext>
            </a:extLst>
          </p:cNvPr>
          <p:cNvSpPr>
            <a:spLocks noGrp="1" noRot="1" noChangeAspect="1" noChangeArrowheads="1" noTextEdit="1"/>
          </p:cNvSpPr>
          <p:nvPr>
            <p:ph type="sldImg" idx="2"/>
          </p:nvPr>
        </p:nvSpPr>
        <p:spPr bwMode="auto">
          <a:xfrm>
            <a:off x="917575" y="744538"/>
            <a:ext cx="4964113" cy="3722687"/>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6869" name="Rectangle 5">
            <a:extLst>
              <a:ext uri="{FF2B5EF4-FFF2-40B4-BE49-F238E27FC236}">
                <a16:creationId xmlns:a16="http://schemas.microsoft.com/office/drawing/2014/main" id="{74AEF173-A413-40DC-97F3-38A4AD3FE563}"/>
              </a:ext>
            </a:extLst>
          </p:cNvPr>
          <p:cNvSpPr>
            <a:spLocks noGrp="1" noChangeArrowheads="1"/>
          </p:cNvSpPr>
          <p:nvPr>
            <p:ph type="body" sz="quarter" idx="3"/>
          </p:nvPr>
        </p:nvSpPr>
        <p:spPr bwMode="auto">
          <a:xfrm>
            <a:off x="679450" y="4714875"/>
            <a:ext cx="5438775" cy="446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de-DE"/>
              <a:t>Click to edit Master text styles</a:t>
            </a:r>
          </a:p>
          <a:p>
            <a:pPr lvl="1"/>
            <a:r>
              <a:rPr lang="en-GB" altLang="de-DE"/>
              <a:t>Second level</a:t>
            </a:r>
          </a:p>
          <a:p>
            <a:pPr lvl="2"/>
            <a:r>
              <a:rPr lang="en-GB" altLang="de-DE"/>
              <a:t>Third level</a:t>
            </a:r>
          </a:p>
          <a:p>
            <a:pPr lvl="3"/>
            <a:r>
              <a:rPr lang="en-GB" altLang="de-DE"/>
              <a:t>Fourth level</a:t>
            </a:r>
          </a:p>
          <a:p>
            <a:pPr lvl="4"/>
            <a:r>
              <a:rPr lang="en-GB" altLang="de-DE"/>
              <a:t>Fifth level</a:t>
            </a:r>
          </a:p>
        </p:txBody>
      </p:sp>
      <p:sp>
        <p:nvSpPr>
          <p:cNvPr id="36870" name="Rectangle 6">
            <a:extLst>
              <a:ext uri="{FF2B5EF4-FFF2-40B4-BE49-F238E27FC236}">
                <a16:creationId xmlns:a16="http://schemas.microsoft.com/office/drawing/2014/main" id="{72C7140F-7411-44A0-BDFD-AE394FED80D7}"/>
              </a:ext>
            </a:extLst>
          </p:cNvPr>
          <p:cNvSpPr>
            <a:spLocks noGrp="1" noChangeArrowheads="1"/>
          </p:cNvSpPr>
          <p:nvPr>
            <p:ph type="ftr" sz="quarter" idx="4"/>
          </p:nvPr>
        </p:nvSpPr>
        <p:spPr bwMode="auto">
          <a:xfrm>
            <a:off x="0" y="9428163"/>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a:solidFill>
                  <a:schemeClr val="tx1"/>
                </a:solidFill>
                <a:latin typeface="Arial" panose="020B0604020202020204" pitchFamily="34" charset="0"/>
              </a:defRPr>
            </a:lvl1pPr>
          </a:lstStyle>
          <a:p>
            <a:endParaRPr lang="en-GB" altLang="de-DE"/>
          </a:p>
        </p:txBody>
      </p:sp>
      <p:sp>
        <p:nvSpPr>
          <p:cNvPr id="36871" name="Rectangle 7">
            <a:extLst>
              <a:ext uri="{FF2B5EF4-FFF2-40B4-BE49-F238E27FC236}">
                <a16:creationId xmlns:a16="http://schemas.microsoft.com/office/drawing/2014/main" id="{0EE953CC-F697-4DF4-8E81-26274ED8F823}"/>
              </a:ext>
            </a:extLst>
          </p:cNvPr>
          <p:cNvSpPr>
            <a:spLocks noGrp="1" noChangeArrowheads="1"/>
          </p:cNvSpPr>
          <p:nvPr>
            <p:ph type="sldNum" sz="quarter" idx="5"/>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a:solidFill>
                  <a:schemeClr val="tx1"/>
                </a:solidFill>
                <a:latin typeface="Arial" panose="020B0604020202020204" pitchFamily="34" charset="0"/>
              </a:defRPr>
            </a:lvl1pPr>
          </a:lstStyle>
          <a:p>
            <a:fld id="{C73E5142-0628-4B72-B7AA-0B514D5F823B}" type="slidenum">
              <a:rPr lang="en-GB" altLang="de-DE"/>
              <a:pPr/>
              <a:t>‹Nr.›</a:t>
            </a:fld>
            <a:endParaRPr lang="en-GB" altLang="de-DE"/>
          </a:p>
        </p:txBody>
      </p:sp>
    </p:spTree>
    <p:extLst>
      <p:ext uri="{BB962C8B-B14F-4D97-AF65-F5344CB8AC3E}">
        <p14:creationId xmlns:p14="http://schemas.microsoft.com/office/powerpoint/2010/main" val="429196317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documents.worldbank.org/curated/en/816281518818814423/pdf/2019-WDR-Report.pdf"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samasource.org/"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www.worldbank.org/wdr2016"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brookings.edu/blog/africa-in-focus/2019/03/20/a-gig-economy-solution-to-boost-employment-in-africa/" TargetMode="External"/><Relationship Id="rId2" Type="http://schemas.openxmlformats.org/officeDocument/2006/relationships/slide" Target="../slides/slide9.xml"/><Relationship Id="rId1" Type="http://schemas.openxmlformats.org/officeDocument/2006/relationships/notesMaster" Target="../notesMasters/notesMaster1.xml"/><Relationship Id="rId5" Type="http://schemas.openxmlformats.org/officeDocument/2006/relationships/hyperlink" Target="http://documents.worldbank.org/curated/en/816281518818814423/pdf/2019-WDR-Report.pdf" TargetMode="External"/><Relationship Id="rId4" Type="http://schemas.openxmlformats.org/officeDocument/2006/relationships/hyperlink" Target="https://www.odi.org/sites/odi.org.uk/files/resource-documents/12586.pdf"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a:t>Overall</a:t>
            </a:r>
            <a:r>
              <a:rPr lang="en-GB" baseline="0" dirty="0"/>
              <a:t> learning objective module 4: </a:t>
            </a:r>
            <a:r>
              <a:rPr lang="en-US" sz="1200" kern="1200" dirty="0">
                <a:solidFill>
                  <a:schemeClr val="tx1"/>
                </a:solidFill>
                <a:effectLst/>
                <a:latin typeface="Arial" panose="020B0604020202020204" pitchFamily="34" charset="0"/>
                <a:ea typeface="+mn-ea"/>
                <a:cs typeface="+mn-cs"/>
              </a:rPr>
              <a:t>Participants are aware of specific opportunities and challenges the digital economy brings for businesses on the macro and micro level </a:t>
            </a:r>
            <a:endParaRPr lang="en-GB" dirty="0"/>
          </a:p>
        </p:txBody>
      </p:sp>
      <p:sp>
        <p:nvSpPr>
          <p:cNvPr id="4" name="Foliennummernplatzhalter 3"/>
          <p:cNvSpPr>
            <a:spLocks noGrp="1"/>
          </p:cNvSpPr>
          <p:nvPr>
            <p:ph type="sldNum" sz="quarter" idx="10"/>
          </p:nvPr>
        </p:nvSpPr>
        <p:spPr/>
        <p:txBody>
          <a:bodyPr/>
          <a:lstStyle/>
          <a:p>
            <a:fld id="{C73E5142-0628-4B72-B7AA-0B514D5F823B}" type="slidenum">
              <a:rPr lang="en-GB" altLang="de-DE" smtClean="0"/>
              <a:pPr/>
              <a:t>1</a:t>
            </a:fld>
            <a:endParaRPr lang="en-GB" altLang="de-DE"/>
          </a:p>
        </p:txBody>
      </p:sp>
    </p:spTree>
    <p:extLst>
      <p:ext uri="{BB962C8B-B14F-4D97-AF65-F5344CB8AC3E}">
        <p14:creationId xmlns:p14="http://schemas.microsoft.com/office/powerpoint/2010/main" val="19674350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b="1" dirty="0">
                <a:latin typeface="Arial"/>
                <a:cs typeface="Arial"/>
              </a:rPr>
              <a:t>Background: </a:t>
            </a:r>
            <a:endParaRPr lang="en-GB" dirty="0">
              <a:latin typeface="Arial"/>
              <a:cs typeface="Arial"/>
            </a:endParaRPr>
          </a:p>
          <a:p>
            <a:r>
              <a:rPr lang="en-GB" sz="1200" b="0" i="0" u="none" strike="noStrike" kern="1200" dirty="0">
                <a:solidFill>
                  <a:schemeClr val="tx1"/>
                </a:solidFill>
                <a:effectLst/>
                <a:latin typeface="Arial"/>
                <a:cs typeface="Arial"/>
              </a:rPr>
              <a:t>Formalization:</a:t>
            </a:r>
          </a:p>
          <a:p>
            <a:pPr marL="0" indent="0">
              <a:buNone/>
            </a:pPr>
            <a:r>
              <a:rPr lang="en-GB" sz="1200" b="0" i="0" u="none" strike="noStrike" kern="1200" dirty="0">
                <a:solidFill>
                  <a:schemeClr val="tx1"/>
                </a:solidFill>
                <a:effectLst/>
                <a:latin typeface="Arial"/>
                <a:cs typeface="Arial"/>
              </a:rPr>
              <a:t>Allowing workers to maintain a single identity through the different platforms would be an important way for individuals to carry their reputation, their financial history, and their benefits packages with them as they move from gig to gig. Governments could offer benefits such as health insurance and pensions directly through interfaces in the platforms. </a:t>
            </a:r>
            <a:r>
              <a:rPr lang="en-GB" sz="1200" i="0" dirty="0">
                <a:latin typeface="Arial"/>
                <a:cs typeface="Arial"/>
              </a:rPr>
              <a:t>Governments could also </a:t>
            </a:r>
            <a:r>
              <a:rPr lang="en-GB" sz="1200" b="1" i="0" dirty="0">
                <a:latin typeface="Arial"/>
                <a:cs typeface="Arial"/>
              </a:rPr>
              <a:t>tax gigs </a:t>
            </a:r>
            <a:r>
              <a:rPr lang="en-GB" sz="1200" i="0" dirty="0">
                <a:latin typeface="Arial"/>
                <a:cs typeface="Arial"/>
              </a:rPr>
              <a:t>and the return the taxes via social benefit </a:t>
            </a:r>
            <a:r>
              <a:rPr lang="en-GB" dirty="0">
                <a:latin typeface="Arial"/>
                <a:cs typeface="Arial"/>
              </a:rPr>
              <a:t>packages</a:t>
            </a:r>
            <a:r>
              <a:rPr lang="en-GB" sz="1200" i="0" dirty="0">
                <a:latin typeface="Arial"/>
                <a:cs typeface="Arial"/>
              </a:rPr>
              <a:t>.</a:t>
            </a:r>
          </a:p>
          <a:p>
            <a:r>
              <a:rPr lang="en-GB" dirty="0">
                <a:latin typeface="Arial"/>
                <a:cs typeface="Arial"/>
              </a:rPr>
              <a:t> </a:t>
            </a:r>
            <a:endParaRPr lang="en-GB" sz="1200" i="0" dirty="0">
              <a:cs typeface="Arial"/>
            </a:endParaRPr>
          </a:p>
          <a:p>
            <a:pPr marL="0" indent="0">
              <a:buNone/>
            </a:pPr>
            <a:r>
              <a:rPr lang="en-GB" sz="1200" b="1" i="0" dirty="0">
                <a:latin typeface="Arial"/>
                <a:cs typeface="Arial"/>
              </a:rPr>
              <a:t>This would be a form </a:t>
            </a:r>
            <a:r>
              <a:rPr lang="en-GB" b="1" dirty="0">
                <a:latin typeface="Arial"/>
                <a:cs typeface="Arial"/>
              </a:rPr>
              <a:t>of</a:t>
            </a:r>
            <a:r>
              <a:rPr lang="en-GB" sz="1200" b="1" i="0" dirty="0">
                <a:latin typeface="Arial"/>
                <a:cs typeface="Arial"/>
              </a:rPr>
              <a:t> formalization</a:t>
            </a:r>
            <a:endParaRPr lang="en-GB" sz="1200" b="0" i="0" u="none" strike="noStrike" kern="1200" dirty="0">
              <a:solidFill>
                <a:schemeClr val="tx1"/>
              </a:solidFill>
              <a:effectLst/>
              <a:latin typeface="Arial"/>
              <a:cs typeface="Arial"/>
            </a:endParaRPr>
          </a:p>
          <a:p>
            <a:endParaRPr lang="en-GB" sz="1200" b="0" i="0" u="none" strike="noStrike" kern="1200" dirty="0">
              <a:solidFill>
                <a:schemeClr val="tx1"/>
              </a:solidFill>
              <a:effectLst/>
              <a:latin typeface="Arial" panose="020B0604020202020204" pitchFamily="34" charset="0"/>
              <a:cs typeface="Arial"/>
            </a:endParaRPr>
          </a:p>
          <a:p>
            <a:r>
              <a:rPr lang="en-GB" sz="1200" b="0" i="0" u="none" strike="noStrike" kern="1200" dirty="0">
                <a:solidFill>
                  <a:schemeClr val="tx1"/>
                </a:solidFill>
                <a:effectLst/>
                <a:latin typeface="Arial"/>
                <a:cs typeface="Arial"/>
              </a:rPr>
              <a:t>Informal:</a:t>
            </a:r>
          </a:p>
          <a:p>
            <a:pPr marL="0" indent="0">
              <a:buNone/>
            </a:pPr>
            <a:r>
              <a:rPr lang="en-GB" sz="1200" i="0" dirty="0">
                <a:latin typeface="Arial"/>
                <a:cs typeface="Arial"/>
              </a:rPr>
              <a:t>Unequal access to digital platforms has the potential to exclude left-behind groups from the economic opportunities those platforms facilitate, reproducing and exacerbating existing inequalities in the labour market. </a:t>
            </a:r>
            <a:r>
              <a:rPr lang="en-GB" sz="1200" b="1" i="0" dirty="0">
                <a:solidFill>
                  <a:srgbClr val="005493"/>
                </a:solidFill>
                <a:latin typeface="Arial"/>
                <a:cs typeface="Arial"/>
              </a:rPr>
              <a:t>Without a consistent online identity </a:t>
            </a:r>
            <a:r>
              <a:rPr lang="en-GB" sz="1200" i="0" dirty="0">
                <a:solidFill>
                  <a:srgbClr val="005493"/>
                </a:solidFill>
                <a:latin typeface="Arial"/>
                <a:cs typeface="Arial"/>
              </a:rPr>
              <a:t>for every worker possible social benefits cannot be effective.</a:t>
            </a:r>
          </a:p>
          <a:p>
            <a:pPr marL="0" indent="0">
              <a:buNone/>
            </a:pPr>
            <a:endParaRPr lang="en-GB" sz="1200" i="0" dirty="0">
              <a:solidFill>
                <a:srgbClr val="005493"/>
              </a:solidFill>
              <a:cs typeface="Arial"/>
            </a:endParaRPr>
          </a:p>
          <a:p>
            <a:pPr marL="0" indent="0">
              <a:buNone/>
            </a:pPr>
            <a:r>
              <a:rPr lang="en-GB" sz="1200" b="1" i="0" dirty="0">
                <a:latin typeface="Arial"/>
                <a:cs typeface="Arial"/>
              </a:rPr>
              <a:t>This would exacerbate informality</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GB" sz="1200" i="0" dirty="0">
              <a:solidFill>
                <a:srgbClr val="005493"/>
              </a:solidFill>
              <a:cs typeface="Arial"/>
            </a:endParaRPr>
          </a:p>
          <a:p>
            <a:endParaRPr lang="en-GB" sz="1200" b="0" i="0" u="none" strike="noStrike" kern="1200" dirty="0">
              <a:solidFill>
                <a:schemeClr val="tx1"/>
              </a:solidFill>
              <a:effectLst/>
              <a:latin typeface="Arial" panose="020B0604020202020204" pitchFamily="34" charset="0"/>
              <a:cs typeface="Arial"/>
            </a:endParaRPr>
          </a:p>
          <a:p>
            <a:endParaRPr lang="de-DE" dirty="0"/>
          </a:p>
        </p:txBody>
      </p:sp>
      <p:sp>
        <p:nvSpPr>
          <p:cNvPr id="4" name="Foliennummernplatzhalter 3"/>
          <p:cNvSpPr>
            <a:spLocks noGrp="1"/>
          </p:cNvSpPr>
          <p:nvPr>
            <p:ph type="sldNum" sz="quarter" idx="5"/>
          </p:nvPr>
        </p:nvSpPr>
        <p:spPr/>
        <p:txBody>
          <a:bodyPr/>
          <a:lstStyle/>
          <a:p>
            <a:fld id="{C73E5142-0628-4B72-B7AA-0B514D5F823B}" type="slidenum">
              <a:rPr lang="en-GB" altLang="de-DE" smtClean="0"/>
              <a:pPr/>
              <a:t>10</a:t>
            </a:fld>
            <a:endParaRPr lang="en-GB" altLang="de-DE"/>
          </a:p>
        </p:txBody>
      </p:sp>
    </p:spTree>
    <p:extLst>
      <p:ext uri="{BB962C8B-B14F-4D97-AF65-F5344CB8AC3E}">
        <p14:creationId xmlns:p14="http://schemas.microsoft.com/office/powerpoint/2010/main" val="14245719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1" dirty="0" err="1"/>
              <a:t>Procedure</a:t>
            </a:r>
            <a:r>
              <a:rPr lang="de-DE" b="1" dirty="0"/>
              <a:t>:</a:t>
            </a:r>
          </a:p>
          <a:p>
            <a:r>
              <a:rPr lang="de-DE" dirty="0" err="1"/>
              <a:t>Ask</a:t>
            </a:r>
            <a:r>
              <a:rPr lang="de-DE" dirty="0"/>
              <a:t> </a:t>
            </a:r>
            <a:r>
              <a:rPr lang="de-DE" dirty="0" err="1"/>
              <a:t>participants</a:t>
            </a:r>
            <a:r>
              <a:rPr lang="de-DE" dirty="0"/>
              <a:t> </a:t>
            </a:r>
            <a:r>
              <a:rPr lang="de-DE" dirty="0" err="1"/>
              <a:t>to</a:t>
            </a:r>
            <a:r>
              <a:rPr lang="de-DE" dirty="0"/>
              <a:t> </a:t>
            </a:r>
            <a:r>
              <a:rPr lang="de-DE" dirty="0" err="1"/>
              <a:t>share</a:t>
            </a:r>
            <a:r>
              <a:rPr lang="de-DE" dirty="0"/>
              <a:t> </a:t>
            </a:r>
            <a:r>
              <a:rPr lang="de-DE" dirty="0" err="1"/>
              <a:t>their</a:t>
            </a:r>
            <a:r>
              <a:rPr lang="de-DE" dirty="0"/>
              <a:t> </a:t>
            </a:r>
            <a:r>
              <a:rPr lang="de-DE" dirty="0" err="1"/>
              <a:t>thoughts</a:t>
            </a:r>
            <a:r>
              <a:rPr lang="de-DE" dirty="0"/>
              <a:t>:</a:t>
            </a:r>
            <a:r>
              <a:rPr lang="de-DE" baseline="0" dirty="0"/>
              <a:t> </a:t>
            </a:r>
            <a:r>
              <a:rPr lang="de-DE" baseline="0" dirty="0" err="1"/>
              <a:t>Is</a:t>
            </a:r>
            <a:r>
              <a:rPr lang="de-DE" baseline="0" dirty="0"/>
              <a:t> </a:t>
            </a:r>
            <a:r>
              <a:rPr lang="de-DE" baseline="0" dirty="0" err="1"/>
              <a:t>digitalisation</a:t>
            </a:r>
            <a:r>
              <a:rPr lang="de-DE" baseline="0" dirty="0"/>
              <a:t> a </a:t>
            </a:r>
            <a:r>
              <a:rPr lang="de-DE" baseline="0" dirty="0" err="1"/>
              <a:t>step</a:t>
            </a:r>
            <a:r>
              <a:rPr lang="de-DE" baseline="0" dirty="0"/>
              <a:t> </a:t>
            </a:r>
            <a:r>
              <a:rPr lang="de-DE" baseline="0" dirty="0" err="1"/>
              <a:t>towards</a:t>
            </a:r>
            <a:r>
              <a:rPr lang="de-DE" baseline="0" dirty="0"/>
              <a:t> </a:t>
            </a:r>
            <a:r>
              <a:rPr lang="de-DE" baseline="0" dirty="0" err="1"/>
              <a:t>formalising</a:t>
            </a:r>
            <a:r>
              <a:rPr lang="de-DE" baseline="0" dirty="0"/>
              <a:t> </a:t>
            </a:r>
            <a:r>
              <a:rPr lang="de-DE" baseline="0" dirty="0" err="1"/>
              <a:t>the</a:t>
            </a:r>
            <a:r>
              <a:rPr lang="de-DE" baseline="0" dirty="0"/>
              <a:t> informal </a:t>
            </a:r>
            <a:r>
              <a:rPr lang="de-DE" baseline="0" dirty="0" err="1"/>
              <a:t>sector</a:t>
            </a:r>
            <a:r>
              <a:rPr lang="de-DE" baseline="0" dirty="0"/>
              <a:t>? </a:t>
            </a:r>
            <a:r>
              <a:rPr lang="de-DE" baseline="0" dirty="0" err="1"/>
              <a:t>Which</a:t>
            </a:r>
            <a:r>
              <a:rPr lang="de-DE" baseline="0" dirty="0"/>
              <a:t> </a:t>
            </a:r>
            <a:r>
              <a:rPr lang="de-DE" baseline="0" dirty="0" err="1"/>
              <a:t>potentials</a:t>
            </a:r>
            <a:r>
              <a:rPr lang="de-DE" baseline="0" dirty="0"/>
              <a:t>/</a:t>
            </a:r>
            <a:r>
              <a:rPr lang="de-DE" baseline="0" dirty="0" err="1"/>
              <a:t>challenges</a:t>
            </a:r>
            <a:r>
              <a:rPr lang="de-DE" baseline="0" dirty="0"/>
              <a:t> do </a:t>
            </a:r>
            <a:r>
              <a:rPr lang="de-DE" baseline="0" dirty="0" err="1"/>
              <a:t>they</a:t>
            </a:r>
            <a:r>
              <a:rPr lang="de-DE" baseline="0" dirty="0"/>
              <a:t> </a:t>
            </a:r>
            <a:r>
              <a:rPr lang="de-DE" baseline="0" dirty="0" err="1"/>
              <a:t>see</a:t>
            </a:r>
            <a:r>
              <a:rPr lang="de-DE" baseline="0" dirty="0"/>
              <a:t>? </a:t>
            </a:r>
          </a:p>
          <a:p>
            <a:endParaRPr lang="de-DE" baseline="0" dirty="0"/>
          </a:p>
          <a:p>
            <a:r>
              <a:rPr lang="de-DE" baseline="0" dirty="0"/>
              <a:t>Write down </a:t>
            </a:r>
            <a:r>
              <a:rPr lang="de-DE" baseline="0" dirty="0" err="1"/>
              <a:t>main</a:t>
            </a:r>
            <a:r>
              <a:rPr lang="de-DE" baseline="0" dirty="0"/>
              <a:t> </a:t>
            </a:r>
            <a:r>
              <a:rPr lang="de-DE" baseline="0" dirty="0" err="1"/>
              <a:t>results</a:t>
            </a:r>
            <a:r>
              <a:rPr lang="de-DE" baseline="0" dirty="0"/>
              <a:t> on </a:t>
            </a:r>
            <a:r>
              <a:rPr lang="de-DE" baseline="0" dirty="0" err="1"/>
              <a:t>cards</a:t>
            </a:r>
            <a:r>
              <a:rPr lang="de-DE" baseline="0" dirty="0"/>
              <a:t> </a:t>
            </a:r>
            <a:r>
              <a:rPr lang="de-DE" baseline="0" dirty="0" err="1"/>
              <a:t>and</a:t>
            </a:r>
            <a:r>
              <a:rPr lang="de-DE" baseline="0" dirty="0"/>
              <a:t> </a:t>
            </a:r>
            <a:r>
              <a:rPr lang="de-DE" baseline="0" dirty="0" err="1"/>
              <a:t>map</a:t>
            </a:r>
            <a:r>
              <a:rPr lang="de-DE" baseline="0" dirty="0"/>
              <a:t> </a:t>
            </a:r>
            <a:r>
              <a:rPr lang="de-DE" baseline="0" dirty="0" err="1"/>
              <a:t>them</a:t>
            </a:r>
            <a:r>
              <a:rPr lang="de-DE" baseline="0" dirty="0"/>
              <a:t> on a </a:t>
            </a:r>
            <a:r>
              <a:rPr lang="de-DE" baseline="0" dirty="0" err="1"/>
              <a:t>flipchart</a:t>
            </a:r>
            <a:r>
              <a:rPr lang="de-DE" baseline="0" dirty="0"/>
              <a:t> </a:t>
            </a:r>
            <a:r>
              <a:rPr lang="de-DE" baseline="0" dirty="0" err="1"/>
              <a:t>for</a:t>
            </a:r>
            <a:r>
              <a:rPr lang="de-DE" baseline="0" dirty="0"/>
              <a:t> </a:t>
            </a:r>
            <a:r>
              <a:rPr lang="de-DE" baseline="0" dirty="0" err="1"/>
              <a:t>later</a:t>
            </a:r>
            <a:r>
              <a:rPr lang="de-DE" baseline="0" dirty="0"/>
              <a:t> </a:t>
            </a:r>
            <a:r>
              <a:rPr lang="de-DE" baseline="0" dirty="0" err="1"/>
              <a:t>reference</a:t>
            </a:r>
            <a:endParaRPr lang="de-DE" baseline="0" dirty="0"/>
          </a:p>
          <a:p>
            <a:endParaRPr lang="de-DE" baseline="0" dirty="0"/>
          </a:p>
          <a:p>
            <a:r>
              <a:rPr lang="de-DE" b="1" baseline="0" dirty="0"/>
              <a:t>Timing: </a:t>
            </a:r>
            <a:endParaRPr lang="de-DE" b="1" dirty="0"/>
          </a:p>
          <a:p>
            <a:r>
              <a:rPr lang="de-DE" dirty="0"/>
              <a:t>10min</a:t>
            </a:r>
          </a:p>
        </p:txBody>
      </p:sp>
      <p:sp>
        <p:nvSpPr>
          <p:cNvPr id="4" name="Slide Number Placeholder 3"/>
          <p:cNvSpPr>
            <a:spLocks noGrp="1"/>
          </p:cNvSpPr>
          <p:nvPr>
            <p:ph type="sldNum" sz="quarter" idx="5"/>
          </p:nvPr>
        </p:nvSpPr>
        <p:spPr/>
        <p:txBody>
          <a:bodyPr/>
          <a:lstStyle/>
          <a:p>
            <a:fld id="{C73E5142-0628-4B72-B7AA-0B514D5F823B}" type="slidenum">
              <a:rPr lang="en-GB" altLang="de-DE" smtClean="0"/>
              <a:pPr/>
              <a:t>11</a:t>
            </a:fld>
            <a:endParaRPr lang="en-GB" altLang="de-DE"/>
          </a:p>
        </p:txBody>
      </p:sp>
    </p:spTree>
    <p:extLst>
      <p:ext uri="{BB962C8B-B14F-4D97-AF65-F5344CB8AC3E}">
        <p14:creationId xmlns:p14="http://schemas.microsoft.com/office/powerpoint/2010/main" val="7190379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b="1" dirty="0">
                <a:latin typeface="Arial"/>
                <a:cs typeface="Arial"/>
              </a:rPr>
              <a:t>Background: </a:t>
            </a:r>
            <a:endParaRPr lang="en-GB" dirty="0">
              <a:latin typeface="Arial"/>
              <a:cs typeface="Arial"/>
            </a:endParaRPr>
          </a:p>
          <a:p>
            <a:r>
              <a:rPr lang="en-GB" dirty="0">
                <a:latin typeface="Arial"/>
                <a:cs typeface="Arial"/>
              </a:rPr>
              <a:t>Please be aware of difference in this context: </a:t>
            </a:r>
            <a:br>
              <a:rPr lang="en-GB" dirty="0">
                <a:cs typeface="Arial"/>
              </a:rPr>
            </a:br>
            <a:r>
              <a:rPr lang="en-GB" dirty="0" err="1">
                <a:latin typeface="Arial"/>
                <a:cs typeface="Arial"/>
              </a:rPr>
              <a:t>eLiteracy</a:t>
            </a:r>
            <a:r>
              <a:rPr lang="en-GB" dirty="0">
                <a:latin typeface="Arial"/>
                <a:cs typeface="Arial"/>
              </a:rPr>
              <a:t> = knowledge on how to use ICTs, </a:t>
            </a:r>
            <a:br>
              <a:rPr lang="en-GB" dirty="0">
                <a:cs typeface="Arial"/>
              </a:rPr>
            </a:br>
            <a:r>
              <a:rPr lang="en-GB" dirty="0">
                <a:latin typeface="Arial"/>
                <a:cs typeface="Arial"/>
              </a:rPr>
              <a:t>advanced digital skills (</a:t>
            </a:r>
            <a:r>
              <a:rPr lang="en-GB" dirty="0" err="1">
                <a:latin typeface="Arial"/>
                <a:cs typeface="Arial"/>
              </a:rPr>
              <a:t>eSkills</a:t>
            </a:r>
            <a:r>
              <a:rPr lang="en-GB" dirty="0">
                <a:latin typeface="Arial"/>
                <a:cs typeface="Arial"/>
              </a:rPr>
              <a:t>) = specific ICT expertise (use of office software, programming abilities, use of statistical software tools etc.)</a:t>
            </a:r>
          </a:p>
        </p:txBody>
      </p:sp>
      <p:sp>
        <p:nvSpPr>
          <p:cNvPr id="4" name="Foliennummernplatzhalter 3"/>
          <p:cNvSpPr>
            <a:spLocks noGrp="1"/>
          </p:cNvSpPr>
          <p:nvPr>
            <p:ph type="sldNum" sz="quarter" idx="5"/>
          </p:nvPr>
        </p:nvSpPr>
        <p:spPr/>
        <p:txBody>
          <a:bodyPr/>
          <a:lstStyle/>
          <a:p>
            <a:fld id="{C73E5142-0628-4B72-B7AA-0B514D5F823B}" type="slidenum">
              <a:rPr lang="en-GB" altLang="de-DE"/>
              <a:pPr/>
              <a:t>12</a:t>
            </a:fld>
            <a:endParaRPr lang="en-GB" altLang="de-DE"/>
          </a:p>
        </p:txBody>
      </p:sp>
    </p:spTree>
    <p:extLst>
      <p:ext uri="{BB962C8B-B14F-4D97-AF65-F5344CB8AC3E}">
        <p14:creationId xmlns:p14="http://schemas.microsoft.com/office/powerpoint/2010/main" val="21316033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Arial"/>
                <a:cs typeface="Arial"/>
              </a:rPr>
              <a:t>Participants learn about the business models of the platform economy/sharing economy</a:t>
            </a:r>
            <a:endParaRPr lang="en-GB" b="1" dirty="0">
              <a:latin typeface="Arial"/>
              <a:cs typeface="Arial"/>
            </a:endParaRPr>
          </a:p>
          <a:p>
            <a:endParaRPr lang="en-GB" b="1" dirty="0">
              <a:latin typeface="Arial"/>
              <a:cs typeface="Arial"/>
            </a:endParaRPr>
          </a:p>
          <a:p>
            <a:r>
              <a:rPr lang="en-GB" b="1" dirty="0">
                <a:latin typeface="Arial"/>
                <a:cs typeface="Arial"/>
              </a:rPr>
              <a:t>Background:</a:t>
            </a:r>
          </a:p>
          <a:p>
            <a:pPr marL="0" marR="0" indent="0" algn="l" defTabSz="914400" rtl="0" eaLnBrk="1" fontAlgn="base" latinLnBrk="0" hangingPunct="1">
              <a:lnSpc>
                <a:spcPct val="100000"/>
              </a:lnSpc>
              <a:spcBef>
                <a:spcPct val="30000"/>
              </a:spcBef>
              <a:spcAft>
                <a:spcPct val="0"/>
              </a:spcAft>
              <a:buClrTx/>
              <a:buSzTx/>
              <a:buFontTx/>
              <a:buNone/>
              <a:tabLst/>
              <a:defRPr/>
            </a:pPr>
            <a:r>
              <a:rPr lang="en-GB" dirty="0">
                <a:latin typeface="Arial"/>
                <a:cs typeface="Arial"/>
              </a:rPr>
              <a:t>Business models of the platform economy/sharing economy</a:t>
            </a:r>
            <a:endParaRPr lang="en-GB" b="1" dirty="0">
              <a:latin typeface="Arial"/>
              <a:cs typeface="Arial"/>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GB" dirty="0">
              <a:cs typeface="Arial"/>
            </a:endParaRPr>
          </a:p>
          <a:p>
            <a:pPr marL="171450" indent="-171450">
              <a:buFontTx/>
              <a:buChar char="-"/>
            </a:pPr>
            <a:r>
              <a:rPr lang="en-GB" b="0" dirty="0">
                <a:latin typeface="Arial"/>
                <a:cs typeface="Arial"/>
              </a:rPr>
              <a:t>Platforms: Compare Platforms to old Marketplaces or shops.</a:t>
            </a:r>
            <a:r>
              <a:rPr lang="en-GB" dirty="0">
                <a:latin typeface="Arial"/>
                <a:cs typeface="Arial"/>
              </a:rPr>
              <a:t> </a:t>
            </a:r>
          </a:p>
          <a:p>
            <a:pPr marL="171450" indent="-171450">
              <a:buFontTx/>
              <a:buChar char="-"/>
            </a:pPr>
            <a:r>
              <a:rPr lang="en-GB" b="0" dirty="0">
                <a:latin typeface="Arial"/>
                <a:cs typeface="Arial"/>
              </a:rPr>
              <a:t>Here as well, traders provide products from different producers to many customers.</a:t>
            </a:r>
            <a:r>
              <a:rPr lang="en-GB" dirty="0">
                <a:latin typeface="Arial"/>
                <a:cs typeface="Arial"/>
              </a:rPr>
              <a:t> </a:t>
            </a:r>
            <a:endParaRPr lang="en-GB" b="0" dirty="0">
              <a:cs typeface="Arial"/>
            </a:endParaRPr>
          </a:p>
          <a:p>
            <a:pPr marL="628650" lvl="1" indent="-171450">
              <a:buFontTx/>
              <a:buChar char="-"/>
            </a:pPr>
            <a:r>
              <a:rPr lang="en-GB" b="0" dirty="0">
                <a:latin typeface="Arial"/>
                <a:cs typeface="Arial"/>
              </a:rPr>
              <a:t>Just with a significantly lower reach</a:t>
            </a:r>
          </a:p>
          <a:p>
            <a:pPr marL="628650" lvl="1" indent="-171450">
              <a:buFontTx/>
              <a:buChar char="-"/>
            </a:pPr>
            <a:r>
              <a:rPr lang="en-GB" b="0" dirty="0">
                <a:latin typeface="Arial"/>
                <a:cs typeface="Arial"/>
              </a:rPr>
              <a:t>And fewer insights (data) gathered, which is used extensively (as an alternative source of income, marketing and the provision of better services)</a:t>
            </a:r>
          </a:p>
          <a:p>
            <a:pPr marL="628650" lvl="1" indent="-171450">
              <a:buFontTx/>
              <a:buChar char="-"/>
            </a:pPr>
            <a:r>
              <a:rPr lang="en-GB" dirty="0">
                <a:latin typeface="Arial"/>
                <a:cs typeface="Arial"/>
              </a:rPr>
              <a:t>Resources</a:t>
            </a:r>
            <a:r>
              <a:rPr lang="en-GB" b="0" dirty="0">
                <a:latin typeface="Arial"/>
                <a:cs typeface="Arial"/>
              </a:rPr>
              <a:t>:</a:t>
            </a:r>
          </a:p>
          <a:p>
            <a:pPr marL="1085850" lvl="2" indent="-171450">
              <a:buFontTx/>
              <a:buChar char="-"/>
            </a:pPr>
            <a:r>
              <a:rPr lang="en-GB" b="0" dirty="0">
                <a:latin typeface="Arial"/>
                <a:cs typeface="Arial"/>
              </a:rPr>
              <a:t>Harvard Business Review - https://</a:t>
            </a:r>
            <a:r>
              <a:rPr lang="en-GB" b="0" dirty="0" err="1">
                <a:latin typeface="Arial"/>
                <a:cs typeface="Arial"/>
              </a:rPr>
              <a:t>hbr.org</a:t>
            </a:r>
            <a:r>
              <a:rPr lang="en-GB" b="0" dirty="0">
                <a:latin typeface="Arial"/>
                <a:cs typeface="Arial"/>
              </a:rPr>
              <a:t>/insight-</a:t>
            </a:r>
            <a:r>
              <a:rPr lang="en-GB" b="0" dirty="0" err="1">
                <a:latin typeface="Arial"/>
                <a:cs typeface="Arial"/>
              </a:rPr>
              <a:t>center</a:t>
            </a:r>
            <a:r>
              <a:rPr lang="en-GB" b="0" dirty="0">
                <a:latin typeface="Arial"/>
                <a:cs typeface="Arial"/>
              </a:rPr>
              <a:t>/the-platform-economy</a:t>
            </a:r>
          </a:p>
          <a:p>
            <a:pPr marL="1085850" lvl="2" indent="-171450">
              <a:buFontTx/>
              <a:buChar char="-"/>
            </a:pPr>
            <a:r>
              <a:rPr lang="en-GB" b="0" dirty="0">
                <a:latin typeface="Arial"/>
                <a:cs typeface="Arial"/>
              </a:rPr>
              <a:t>Issues in Science and Technology - https://</a:t>
            </a:r>
            <a:r>
              <a:rPr lang="en-GB" b="0" dirty="0" err="1">
                <a:latin typeface="Arial"/>
                <a:cs typeface="Arial"/>
              </a:rPr>
              <a:t>issues.org</a:t>
            </a:r>
            <a:r>
              <a:rPr lang="en-GB" b="0" dirty="0">
                <a:latin typeface="Arial"/>
                <a:cs typeface="Arial"/>
              </a:rPr>
              <a:t>/the-rise-of-the-platform-economy/</a:t>
            </a:r>
            <a:br>
              <a:rPr lang="en-GB" b="0" dirty="0">
                <a:cs typeface="Arial"/>
              </a:rPr>
            </a:br>
            <a:endParaRPr lang="en-GB" b="0" dirty="0">
              <a:cs typeface="Arial"/>
            </a:endParaRPr>
          </a:p>
          <a:p>
            <a:pPr marL="171450" lvl="0" indent="-171450">
              <a:buFontTx/>
              <a:buChar char="-"/>
            </a:pPr>
            <a:r>
              <a:rPr lang="en-GB" b="0" dirty="0">
                <a:latin typeface="Arial"/>
                <a:cs typeface="Arial"/>
              </a:rPr>
              <a:t>Sharing Economy:</a:t>
            </a:r>
          </a:p>
          <a:p>
            <a:pPr marL="628650" lvl="1" indent="-171450">
              <a:buFontTx/>
              <a:buChar char="-"/>
            </a:pPr>
            <a:r>
              <a:rPr lang="en-GB" dirty="0">
                <a:latin typeface="Arial"/>
                <a:cs typeface="Arial"/>
              </a:rPr>
              <a:t>is a mode of consumption whereby underutilized assets are shared, either for free or for a fee. It includes "sharing, bartering, lending, trading, renting, gifting, and swapping redefined through technology and peer communities. Other examples include: exchanging, collective purchasing, shared ownership, shared value, borrowing, and subscription based models.</a:t>
            </a:r>
          </a:p>
          <a:p>
            <a:pPr marL="628650" lvl="1" indent="-171450">
              <a:buFontTx/>
              <a:buChar char="-"/>
            </a:pPr>
            <a:r>
              <a:rPr lang="en-GB" dirty="0">
                <a:latin typeface="Arial"/>
                <a:cs typeface="Arial"/>
              </a:rPr>
              <a:t>Sharing does not always need to include payment or a service delivered! </a:t>
            </a:r>
            <a:r>
              <a:rPr lang="en-GB" dirty="0" err="1">
                <a:latin typeface="Arial"/>
                <a:cs typeface="Arial"/>
              </a:rPr>
              <a:t>Blabla</a:t>
            </a:r>
            <a:r>
              <a:rPr lang="en-GB" dirty="0">
                <a:latin typeface="Arial"/>
                <a:cs typeface="Arial"/>
              </a:rPr>
              <a:t> car allows joining travel that would have taken place anyways. Couchsurfing is an example for sharing without financial interest</a:t>
            </a:r>
          </a:p>
          <a:p>
            <a:pPr marL="171450" lvl="0" indent="-171450">
              <a:buFontTx/>
              <a:buChar char="-"/>
            </a:pPr>
            <a:endParaRPr lang="en-GB" b="0" dirty="0">
              <a:cs typeface="Arial"/>
            </a:endParaRPr>
          </a:p>
          <a:p>
            <a:pPr marL="171450" lvl="0" indent="-171450">
              <a:buFontTx/>
              <a:buChar char="-"/>
            </a:pPr>
            <a:r>
              <a:rPr lang="en-GB" dirty="0">
                <a:latin typeface="Arial"/>
                <a:cs typeface="Arial"/>
              </a:rPr>
              <a:t>Non-commercial</a:t>
            </a:r>
            <a:r>
              <a:rPr lang="en-GB" sz="1200" b="0" i="0" dirty="0">
                <a:latin typeface="Arial"/>
                <a:cs typeface="Arial"/>
              </a:rPr>
              <a:t> platforms instead of businesses</a:t>
            </a:r>
          </a:p>
          <a:p>
            <a:pPr marL="628650" lvl="1" indent="-171450">
              <a:buFontTx/>
              <a:buChar char="-"/>
            </a:pPr>
            <a:r>
              <a:rPr lang="en-GB" b="0" i="0" dirty="0">
                <a:latin typeface="Arial"/>
                <a:cs typeface="Arial"/>
              </a:rPr>
              <a:t>Platforms like </a:t>
            </a:r>
            <a:r>
              <a:rPr lang="en-GB" b="0" i="0" dirty="0" err="1">
                <a:latin typeface="Arial"/>
                <a:cs typeface="Arial"/>
              </a:rPr>
              <a:t>AirBNB</a:t>
            </a:r>
            <a:r>
              <a:rPr lang="en-GB" b="0" i="0" dirty="0">
                <a:latin typeface="Arial"/>
                <a:cs typeface="Arial"/>
              </a:rPr>
              <a:t>, Uber etc. could work, based on </a:t>
            </a:r>
            <a:r>
              <a:rPr lang="en-GB" b="0" i="0" dirty="0" err="1">
                <a:latin typeface="Arial"/>
                <a:cs typeface="Arial"/>
              </a:rPr>
              <a:t>Blockchain</a:t>
            </a:r>
            <a:r>
              <a:rPr lang="en-GB" b="0" i="0" dirty="0">
                <a:latin typeface="Arial"/>
                <a:cs typeface="Arial"/>
              </a:rPr>
              <a:t> for example and the global community, without business in the background being common property. Costs for infrastructure could automatically be collected from services being provided (via smart contracts). The platform would own that money, no person and it could pay services it needs by </a:t>
            </a:r>
            <a:r>
              <a:rPr lang="en-GB" dirty="0">
                <a:latin typeface="Arial"/>
                <a:cs typeface="Arial"/>
              </a:rPr>
              <a:t>itself</a:t>
            </a:r>
            <a:r>
              <a:rPr lang="en-GB" b="0" i="0" dirty="0">
                <a:latin typeface="Arial"/>
                <a:cs typeface="Arial"/>
              </a:rPr>
              <a:t>.</a:t>
            </a:r>
            <a:r>
              <a:rPr lang="en-GB" dirty="0">
                <a:latin typeface="Arial"/>
                <a:cs typeface="Arial"/>
              </a:rPr>
              <a:t> </a:t>
            </a:r>
            <a:endParaRPr lang="en-GB" b="0" i="0" dirty="0">
              <a:cs typeface="Arial"/>
            </a:endParaRPr>
          </a:p>
        </p:txBody>
      </p:sp>
      <p:sp>
        <p:nvSpPr>
          <p:cNvPr id="4" name="Slide Number Placeholder 3"/>
          <p:cNvSpPr>
            <a:spLocks noGrp="1"/>
          </p:cNvSpPr>
          <p:nvPr>
            <p:ph type="sldNum" sz="quarter" idx="5"/>
          </p:nvPr>
        </p:nvSpPr>
        <p:spPr/>
        <p:txBody>
          <a:bodyPr/>
          <a:lstStyle/>
          <a:p>
            <a:fld id="{C73E5142-0628-4B72-B7AA-0B514D5F823B}" type="slidenum">
              <a:rPr lang="en-GB" altLang="de-DE" smtClean="0"/>
              <a:pPr/>
              <a:t>14</a:t>
            </a:fld>
            <a:endParaRPr lang="en-GB" altLang="de-DE"/>
          </a:p>
        </p:txBody>
      </p:sp>
    </p:spTree>
    <p:extLst>
      <p:ext uri="{BB962C8B-B14F-4D97-AF65-F5344CB8AC3E}">
        <p14:creationId xmlns:p14="http://schemas.microsoft.com/office/powerpoint/2010/main" val="6120200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b="1" dirty="0"/>
              <a:t>Background:</a:t>
            </a:r>
          </a:p>
          <a:p>
            <a:r>
              <a:rPr lang="en-GB" b="1" dirty="0"/>
              <a:t>Local</a:t>
            </a:r>
            <a:r>
              <a:rPr lang="en-GB" b="1" baseline="0" dirty="0"/>
              <a:t> vs. Foreign Platforms</a:t>
            </a:r>
          </a:p>
          <a:p>
            <a:pPr marL="0" marR="0" indent="0" algn="l" defTabSz="914400" rtl="0" eaLnBrk="1" fontAlgn="base" latinLnBrk="0" hangingPunct="1">
              <a:lnSpc>
                <a:spcPct val="100000"/>
              </a:lnSpc>
              <a:spcBef>
                <a:spcPct val="30000"/>
              </a:spcBef>
              <a:spcAft>
                <a:spcPct val="0"/>
              </a:spcAft>
              <a:buClrTx/>
              <a:buSzTx/>
              <a:buFontTx/>
              <a:buNone/>
              <a:tabLst/>
              <a:defRPr/>
            </a:pPr>
            <a:r>
              <a:rPr lang="en-GB" sz="1200" kern="1200" dirty="0">
                <a:solidFill>
                  <a:schemeClr val="tx1"/>
                </a:solidFill>
                <a:effectLst/>
                <a:latin typeface="Arial" panose="020B0604020202020204" pitchFamily="34" charset="0"/>
                <a:ea typeface="+mn-ea"/>
                <a:cs typeface="+mn-cs"/>
              </a:rPr>
              <a:t>As markets become increasingly customized, multiple entry points appear both for firms and for nations, given coherent digital strategies. The Global South has some advantages to exploit, such as population size and knowledge about local market peculiarities.</a:t>
            </a:r>
          </a:p>
          <a:p>
            <a:pPr marL="0" marR="0" indent="0" algn="l" defTabSz="914400" rtl="0" eaLnBrk="1" fontAlgn="base" latinLnBrk="0" hangingPunct="1">
              <a:lnSpc>
                <a:spcPct val="100000"/>
              </a:lnSpc>
              <a:spcBef>
                <a:spcPct val="30000"/>
              </a:spcBef>
              <a:spcAft>
                <a:spcPct val="0"/>
              </a:spcAft>
              <a:buClrTx/>
              <a:buSzTx/>
              <a:buFontTx/>
              <a:buNone/>
              <a:tabLst/>
              <a:defRPr/>
            </a:pPr>
            <a:endParaRPr lang="en-GB" sz="1200" kern="1200" dirty="0">
              <a:solidFill>
                <a:schemeClr val="tx1"/>
              </a:solidFill>
              <a:effectLst/>
              <a:latin typeface="Arial" panose="020B0604020202020204" pitchFamily="34" charset="0"/>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GB" sz="1200" kern="1200" dirty="0">
                <a:solidFill>
                  <a:schemeClr val="tx1"/>
                </a:solidFill>
                <a:effectLst/>
                <a:latin typeface="Arial" panose="020B0604020202020204" pitchFamily="34" charset="0"/>
                <a:ea typeface="+mn-ea"/>
                <a:cs typeface="+mn-cs"/>
              </a:rPr>
              <a:t>The division between local and foreign platforms is becoming increasingly blurred. Many domestic platforms may be unable to compete with international platforms. In addition, once domestic e-commerce platforms achieve a certain scale, they often become targets for acquisition by global players. For example, recently, Walmart has acquired Flipkart, Alibaba has acquired </a:t>
            </a:r>
            <a:r>
              <a:rPr lang="en-GB" sz="1200" kern="1200" dirty="0" err="1">
                <a:solidFill>
                  <a:schemeClr val="tx1"/>
                </a:solidFill>
                <a:effectLst/>
                <a:latin typeface="Arial" panose="020B0604020202020204" pitchFamily="34" charset="0"/>
                <a:ea typeface="+mn-ea"/>
                <a:cs typeface="+mn-cs"/>
              </a:rPr>
              <a:t>Lazada</a:t>
            </a:r>
            <a:r>
              <a:rPr lang="en-GB" sz="1200" kern="1200" dirty="0">
                <a:solidFill>
                  <a:schemeClr val="tx1"/>
                </a:solidFill>
                <a:effectLst/>
                <a:latin typeface="Arial" panose="020B0604020202020204" pitchFamily="34" charset="0"/>
                <a:ea typeface="+mn-ea"/>
                <a:cs typeface="+mn-cs"/>
              </a:rPr>
              <a:t> and Amazon has acquired </a:t>
            </a:r>
            <a:r>
              <a:rPr lang="en-GB" sz="1200" kern="1200" dirty="0" err="1">
                <a:solidFill>
                  <a:schemeClr val="tx1"/>
                </a:solidFill>
                <a:effectLst/>
                <a:latin typeface="Arial" panose="020B0604020202020204" pitchFamily="34" charset="0"/>
                <a:ea typeface="+mn-ea"/>
                <a:cs typeface="+mn-cs"/>
              </a:rPr>
              <a:t>Souq</a:t>
            </a:r>
            <a:r>
              <a:rPr lang="en-GB" sz="1200" kern="1200" dirty="0">
                <a:solidFill>
                  <a:schemeClr val="tx1"/>
                </a:solidFill>
                <a:effectLst/>
                <a:latin typeface="Arial" panose="020B0604020202020204" pitchFamily="34" charset="0"/>
                <a:ea typeface="+mn-ea"/>
                <a:cs typeface="+mn-cs"/>
              </a:rPr>
              <a:t>. Due to the existence of network effects, local platforms may not become profitable until they reach a critical mass. If only 2–3 per cent of consumers in a country buy online, it may not be worthwhile to invest in digital platforms.</a:t>
            </a:r>
          </a:p>
          <a:p>
            <a:pPr marL="0" marR="0" indent="0" algn="l" defTabSz="914400" rtl="0" eaLnBrk="1" fontAlgn="base" latinLnBrk="0" hangingPunct="1">
              <a:lnSpc>
                <a:spcPct val="100000"/>
              </a:lnSpc>
              <a:spcBef>
                <a:spcPct val="30000"/>
              </a:spcBef>
              <a:spcAft>
                <a:spcPct val="0"/>
              </a:spcAft>
              <a:buClrTx/>
              <a:buSzTx/>
              <a:buFontTx/>
              <a:buNone/>
              <a:tabLst/>
              <a:defRPr/>
            </a:pPr>
            <a:endParaRPr lang="en-GB" sz="1200" kern="1200" dirty="0">
              <a:solidFill>
                <a:schemeClr val="tx1"/>
              </a:solidFill>
              <a:effectLst/>
              <a:latin typeface="Arial" panose="020B0604020202020204" pitchFamily="34" charset="0"/>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GB" sz="1200" kern="1200" dirty="0">
                <a:solidFill>
                  <a:schemeClr val="tx1"/>
                </a:solidFill>
                <a:effectLst/>
                <a:latin typeface="Arial" panose="020B0604020202020204" pitchFamily="34" charset="0"/>
                <a:ea typeface="+mn-ea"/>
                <a:cs typeface="+mn-cs"/>
              </a:rPr>
              <a:t>In some developing countries, the absence of global platform providers creates scope for local players. For example, in sub-Saharan Africa, various e-commerce solutions have been developed to facilitate commerce over feature phones. There are thousands of e-commerce start-ups throughout the continent, but only a few have reached significant scale. Many new e-commerce payment gateways have also cropped up. In various low-income developing economies, new e-commerce sites are targeting the domestic market, enabling consumers to browse and order goods or services online. More research is required to understand the income and employment effects of local e-commerce platforms.</a:t>
            </a:r>
          </a:p>
          <a:p>
            <a:endParaRPr lang="en-GB" b="1" dirty="0"/>
          </a:p>
          <a:p>
            <a:pPr marL="0" marR="0" indent="0" algn="l" defTabSz="914400" rtl="0" eaLnBrk="1" fontAlgn="base" latinLnBrk="0" hangingPunct="1">
              <a:lnSpc>
                <a:spcPct val="100000"/>
              </a:lnSpc>
              <a:spcBef>
                <a:spcPct val="30000"/>
              </a:spcBef>
              <a:spcAft>
                <a:spcPct val="0"/>
              </a:spcAft>
              <a:buClrTx/>
              <a:buSzTx/>
              <a:buFontTx/>
              <a:buNone/>
              <a:tabLst/>
              <a:defRPr/>
            </a:pPr>
            <a:r>
              <a:rPr lang="en-GB" b="1" dirty="0"/>
              <a:t>Size and market penetration vs. Customization</a:t>
            </a:r>
          </a:p>
          <a:p>
            <a:pPr marL="0" marR="0" indent="0" algn="l" defTabSz="914400" rtl="0" eaLnBrk="1" fontAlgn="base" latinLnBrk="0" hangingPunct="1">
              <a:lnSpc>
                <a:spcPct val="100000"/>
              </a:lnSpc>
              <a:spcBef>
                <a:spcPct val="30000"/>
              </a:spcBef>
              <a:spcAft>
                <a:spcPct val="0"/>
              </a:spcAft>
              <a:buClrTx/>
              <a:buSzTx/>
              <a:buFontTx/>
              <a:buNone/>
              <a:tabLst/>
              <a:defRPr/>
            </a:pPr>
            <a:r>
              <a:rPr lang="en-GB" sz="1200" kern="1200" dirty="0">
                <a:solidFill>
                  <a:schemeClr val="tx1"/>
                </a:solidFill>
                <a:effectLst/>
                <a:latin typeface="Arial" panose="020B0604020202020204" pitchFamily="34" charset="0"/>
                <a:ea typeface="+mn-ea"/>
                <a:cs typeface="+mn-cs"/>
              </a:rPr>
              <a:t>Developing</a:t>
            </a:r>
            <a:r>
              <a:rPr lang="en-GB" sz="1200" kern="1200" baseline="0" dirty="0">
                <a:solidFill>
                  <a:schemeClr val="tx1"/>
                </a:solidFill>
                <a:effectLst/>
                <a:latin typeface="Arial" panose="020B0604020202020204" pitchFamily="34" charset="0"/>
                <a:ea typeface="+mn-ea"/>
                <a:cs typeface="+mn-cs"/>
              </a:rPr>
              <a:t> </a:t>
            </a:r>
            <a:r>
              <a:rPr lang="en-GB" sz="1200" kern="1200" dirty="0">
                <a:solidFill>
                  <a:schemeClr val="tx1"/>
                </a:solidFill>
                <a:effectLst/>
                <a:latin typeface="Arial" panose="020B0604020202020204" pitchFamily="34" charset="0"/>
                <a:ea typeface="+mn-ea"/>
                <a:cs typeface="+mn-cs"/>
              </a:rPr>
              <a:t>countries should focus private sector development on digitally enabled micro, small and medium enterprises. Although size and market incumbency have so far played the decisive role in determining global leadership in the data- driven economy, any country and company can find its niche.</a:t>
            </a:r>
            <a:r>
              <a:rPr lang="en-GB" sz="1200" kern="1200" baseline="0" dirty="0">
                <a:solidFill>
                  <a:schemeClr val="tx1"/>
                </a:solidFill>
                <a:effectLst/>
                <a:latin typeface="Arial" panose="020B0604020202020204" pitchFamily="34" charset="0"/>
                <a:ea typeface="+mn-ea"/>
                <a:cs typeface="+mn-cs"/>
              </a:rPr>
              <a:t> </a:t>
            </a:r>
            <a:endParaRPr lang="en-GB" sz="1200" kern="1200" dirty="0">
              <a:solidFill>
                <a:schemeClr val="tx1"/>
              </a:solidFill>
              <a:effectLst/>
              <a:latin typeface="Arial" panose="020B0604020202020204" pitchFamily="34" charset="0"/>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GB" sz="1200" kern="1200" dirty="0">
                <a:solidFill>
                  <a:schemeClr val="tx1"/>
                </a:solidFill>
                <a:effectLst/>
                <a:latin typeface="Arial" panose="020B0604020202020204" pitchFamily="34" charset="0"/>
                <a:ea typeface="+mn-ea"/>
                <a:cs typeface="+mn-cs"/>
              </a:rPr>
              <a:t>As markets become increasingly customized, multiple entry points appear both for firms and for nations, given coherent digital strategies. The Global South has some advantages to exploit, such as population size and knowledge about local market peculiarities.</a:t>
            </a:r>
          </a:p>
          <a:p>
            <a:pPr marL="0" marR="0" indent="0" algn="l" defTabSz="914400" rtl="0" eaLnBrk="1" fontAlgn="base" latinLnBrk="0" hangingPunct="1">
              <a:lnSpc>
                <a:spcPct val="100000"/>
              </a:lnSpc>
              <a:spcBef>
                <a:spcPct val="30000"/>
              </a:spcBef>
              <a:spcAft>
                <a:spcPct val="0"/>
              </a:spcAft>
              <a:buClrTx/>
              <a:buSzTx/>
              <a:buFontTx/>
              <a:buNone/>
              <a:tabLst/>
              <a:defRPr/>
            </a:pPr>
            <a:endParaRPr lang="en-GB" sz="1200" kern="1200" dirty="0">
              <a:solidFill>
                <a:schemeClr val="tx1"/>
              </a:solidFill>
              <a:effectLst/>
              <a:latin typeface="Arial" panose="020B0604020202020204" pitchFamily="34" charset="0"/>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GB" b="1" dirty="0"/>
              <a:t>Technological leapfrogging vs. need for new concepts regarding privacy, regulation and taxing</a:t>
            </a:r>
          </a:p>
          <a:p>
            <a:pPr marL="0" marR="0" indent="0" algn="l" defTabSz="914400" rtl="0" eaLnBrk="1" fontAlgn="base" latinLnBrk="0" hangingPunct="1">
              <a:lnSpc>
                <a:spcPct val="100000"/>
              </a:lnSpc>
              <a:spcBef>
                <a:spcPct val="30000"/>
              </a:spcBef>
              <a:spcAft>
                <a:spcPct val="0"/>
              </a:spcAft>
              <a:buClrTx/>
              <a:buSzTx/>
              <a:buFontTx/>
              <a:buNone/>
              <a:tabLst/>
              <a:defRPr/>
            </a:pPr>
            <a:r>
              <a:rPr lang="en-GB" sz="1200" kern="1200" dirty="0">
                <a:solidFill>
                  <a:schemeClr val="tx1"/>
                </a:solidFill>
                <a:effectLst/>
                <a:latin typeface="Arial" panose="020B0604020202020204" pitchFamily="34" charset="0"/>
                <a:ea typeface="+mn-ea"/>
                <a:cs typeface="+mn-cs"/>
              </a:rPr>
              <a:t>Developing countries should aim to leapfrog traditional technologies in adopting solar-electric, internet-based urban systems.</a:t>
            </a:r>
          </a:p>
          <a:p>
            <a:pPr marL="0" marR="0" indent="0" algn="l" defTabSz="914400" rtl="0" eaLnBrk="1" fontAlgn="base" latinLnBrk="0" hangingPunct="1">
              <a:lnSpc>
                <a:spcPct val="100000"/>
              </a:lnSpc>
              <a:spcBef>
                <a:spcPct val="30000"/>
              </a:spcBef>
              <a:spcAft>
                <a:spcPct val="0"/>
              </a:spcAft>
              <a:buClrTx/>
              <a:buSzTx/>
              <a:buFontTx/>
              <a:buNone/>
              <a:tabLst/>
              <a:defRPr/>
            </a:pPr>
            <a:r>
              <a:rPr lang="en-GB" sz="1200" kern="1200" dirty="0">
                <a:solidFill>
                  <a:schemeClr val="tx1"/>
                </a:solidFill>
                <a:effectLst/>
                <a:latin typeface="Arial" panose="020B0604020202020204" pitchFamily="34" charset="0"/>
                <a:ea typeface="+mn-ea"/>
                <a:cs typeface="+mn-cs"/>
              </a:rPr>
              <a:t>the infrastructure deficit in developing countries can be considered a blessing as well as a curse, given that the ever-growing pace of technological development leads to faster obsolescence rates. As pointed out by Martin </a:t>
            </a:r>
            <a:r>
              <a:rPr lang="en-GB" sz="1200" kern="1200" dirty="0" err="1">
                <a:solidFill>
                  <a:schemeClr val="tx1"/>
                </a:solidFill>
                <a:effectLst/>
                <a:latin typeface="Arial" panose="020B0604020202020204" pitchFamily="34" charset="0"/>
                <a:ea typeface="+mn-ea"/>
                <a:cs typeface="+mn-cs"/>
              </a:rPr>
              <a:t>Mühleisen</a:t>
            </a:r>
            <a:r>
              <a:rPr lang="en-GB" sz="1200" kern="1200" dirty="0">
                <a:solidFill>
                  <a:schemeClr val="tx1"/>
                </a:solidFill>
                <a:effectLst/>
                <a:latin typeface="Arial" panose="020B0604020202020204" pitchFamily="34" charset="0"/>
                <a:ea typeface="+mn-ea"/>
                <a:cs typeface="+mn-cs"/>
              </a:rPr>
              <a:t> (2018), “it is striking that less- developed countries are leading technology in many areas, such as mobile payments (Kenya), digital land registration (India), and e-commerce (China). These countries facilitated the quick adoption of new technologies because, unlike many advanced economies, they weren’t bogged down in pre-existing or antiquated infrastructure.”</a:t>
            </a:r>
          </a:p>
          <a:p>
            <a:pPr marL="0" marR="0" indent="0" algn="l" defTabSz="914400" rtl="0" eaLnBrk="1" fontAlgn="base" latinLnBrk="0" hangingPunct="1">
              <a:lnSpc>
                <a:spcPct val="100000"/>
              </a:lnSpc>
              <a:spcBef>
                <a:spcPct val="30000"/>
              </a:spcBef>
              <a:spcAft>
                <a:spcPct val="0"/>
              </a:spcAft>
              <a:buClrTx/>
              <a:buSzTx/>
              <a:buFontTx/>
              <a:buNone/>
              <a:tabLst/>
              <a:defRPr/>
            </a:pPr>
            <a:r>
              <a:rPr lang="en-GB" sz="1200" b="1" kern="1200" dirty="0">
                <a:solidFill>
                  <a:schemeClr val="tx1"/>
                </a:solidFill>
                <a:effectLst/>
                <a:latin typeface="Arial" panose="020B0604020202020204" pitchFamily="34" charset="0"/>
                <a:ea typeface="+mn-ea"/>
                <a:cs typeface="+mn-cs"/>
              </a:rPr>
              <a:t>BUT:</a:t>
            </a:r>
            <a:r>
              <a:rPr lang="en-GB" sz="1200" kern="1200" baseline="0" dirty="0">
                <a:solidFill>
                  <a:schemeClr val="tx1"/>
                </a:solidFill>
                <a:effectLst/>
                <a:latin typeface="Arial" panose="020B0604020202020204" pitchFamily="34" charset="0"/>
                <a:ea typeface="+mn-ea"/>
                <a:cs typeface="+mn-cs"/>
              </a:rPr>
              <a:t> </a:t>
            </a:r>
            <a:r>
              <a:rPr lang="en-GB" sz="1200" kern="1200" dirty="0">
                <a:solidFill>
                  <a:schemeClr val="tx1"/>
                </a:solidFill>
                <a:effectLst/>
                <a:latin typeface="Arial" panose="020B0604020202020204" pitchFamily="34" charset="0"/>
                <a:ea typeface="+mn-ea"/>
                <a:cs typeface="+mn-cs"/>
              </a:rPr>
              <a:t>The current system for data protection is fragmented, and national data policy and legislation has not yet been developed in many developing countries. Policymakers in both developing and developed countries face the challenge of taxation with regard to the digital economy</a:t>
            </a:r>
            <a:r>
              <a:rPr lang="en-GB" sz="1200" kern="1200" baseline="0" dirty="0">
                <a:solidFill>
                  <a:schemeClr val="tx1"/>
                </a:solidFill>
                <a:effectLst/>
                <a:latin typeface="Arial" panose="020B0604020202020204" pitchFamily="34" charset="0"/>
                <a:ea typeface="+mn-ea"/>
                <a:cs typeface="+mn-cs"/>
              </a:rPr>
              <a:t> (regulation/taxation issues will be covered in more detail in the following session) </a:t>
            </a:r>
            <a:endParaRPr lang="en-GB" sz="1200" kern="1200" dirty="0">
              <a:solidFill>
                <a:schemeClr val="tx1"/>
              </a:solidFill>
              <a:effectLst/>
              <a:latin typeface="Arial" panose="020B0604020202020204" pitchFamily="34" charset="0"/>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GB" sz="1200" kern="1200" dirty="0">
              <a:solidFill>
                <a:schemeClr val="tx1"/>
              </a:solidFill>
              <a:effectLst/>
              <a:latin typeface="Arial" panose="020B0604020202020204" pitchFamily="34" charset="0"/>
              <a:ea typeface="+mn-ea"/>
              <a:cs typeface="+mn-cs"/>
            </a:endParaRPr>
          </a:p>
          <a:p>
            <a:pPr rtl="0" fontAlgn="base"/>
            <a:r>
              <a:rPr lang="en-GB" sz="1200" b="0" i="0" kern="1200" dirty="0">
                <a:solidFill>
                  <a:schemeClr val="tx1"/>
                </a:solidFill>
                <a:effectLst/>
                <a:latin typeface="Arial" panose="020B0604020202020204" pitchFamily="34" charset="0"/>
                <a:ea typeface="+mn-ea"/>
                <a:cs typeface="+mn-cs"/>
              </a:rPr>
              <a:t>Resources:</a:t>
            </a:r>
          </a:p>
          <a:p>
            <a:pPr rtl="0" fontAlgn="base"/>
            <a:r>
              <a:rPr lang="en-GB" b="0" i="0" dirty="0">
                <a:effectLst/>
              </a:rPr>
              <a:t>http://www3.weforum.org/docs/WEF_Our_Shared_Digital_Future_Report_2018.pdf </a:t>
            </a:r>
          </a:p>
          <a:p>
            <a:pPr marL="0" marR="0" indent="0" algn="l" defTabSz="914400" rtl="0" eaLnBrk="1" fontAlgn="base" latinLnBrk="0" hangingPunct="1">
              <a:lnSpc>
                <a:spcPct val="100000"/>
              </a:lnSpc>
              <a:spcBef>
                <a:spcPct val="30000"/>
              </a:spcBef>
              <a:spcAft>
                <a:spcPct val="0"/>
              </a:spcAft>
              <a:buClrTx/>
              <a:buSzTx/>
              <a:buFontTx/>
              <a:buNone/>
              <a:tabLst/>
              <a:defRPr/>
            </a:pPr>
            <a:endParaRPr lang="en-GB" sz="1200" kern="1200" dirty="0">
              <a:solidFill>
                <a:schemeClr val="tx1"/>
              </a:solidFill>
              <a:effectLst/>
              <a:latin typeface="Arial" panose="020B0604020202020204" pitchFamily="34" charset="0"/>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GB" sz="1200" kern="1200" dirty="0">
              <a:solidFill>
                <a:schemeClr val="tx1"/>
              </a:solidFill>
              <a:effectLst/>
              <a:latin typeface="Arial" panose="020B0604020202020204" pitchFamily="34" charset="0"/>
              <a:ea typeface="+mn-ea"/>
              <a:cs typeface="+mn-cs"/>
            </a:endParaRPr>
          </a:p>
          <a:p>
            <a:endParaRPr lang="en-GB" dirty="0"/>
          </a:p>
        </p:txBody>
      </p:sp>
      <p:sp>
        <p:nvSpPr>
          <p:cNvPr id="4" name="Foliennummernplatzhalter 3"/>
          <p:cNvSpPr>
            <a:spLocks noGrp="1"/>
          </p:cNvSpPr>
          <p:nvPr>
            <p:ph type="sldNum" sz="quarter" idx="10"/>
          </p:nvPr>
        </p:nvSpPr>
        <p:spPr/>
        <p:txBody>
          <a:bodyPr/>
          <a:lstStyle/>
          <a:p>
            <a:fld id="{C73E5142-0628-4B72-B7AA-0B514D5F823B}" type="slidenum">
              <a:rPr lang="en-GB" altLang="de-DE" smtClean="0"/>
              <a:pPr/>
              <a:t>15</a:t>
            </a:fld>
            <a:endParaRPr lang="en-GB" altLang="de-DE"/>
          </a:p>
        </p:txBody>
      </p:sp>
    </p:spTree>
    <p:extLst>
      <p:ext uri="{BB962C8B-B14F-4D97-AF65-F5344CB8AC3E}">
        <p14:creationId xmlns:p14="http://schemas.microsoft.com/office/powerpoint/2010/main" val="11412648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de-DE" sz="1200" b="1" i="0" u="none" strike="noStrike" kern="1200" dirty="0" err="1">
                <a:solidFill>
                  <a:schemeClr val="tx1"/>
                </a:solidFill>
                <a:effectLst/>
                <a:latin typeface="Arial" panose="020B0604020202020204" pitchFamily="34" charset="0"/>
                <a:ea typeface="+mn-ea"/>
                <a:cs typeface="+mn-cs"/>
              </a:rPr>
              <a:t>Preparation</a:t>
            </a:r>
            <a:r>
              <a:rPr lang="de-DE" sz="1200" b="1" i="0" u="none" strike="noStrike" kern="1200" dirty="0">
                <a:solidFill>
                  <a:schemeClr val="tx1"/>
                </a:solidFill>
                <a:effectLst/>
                <a:latin typeface="Arial" panose="020B0604020202020204" pitchFamily="34" charset="0"/>
                <a:ea typeface="+mn-ea"/>
                <a:cs typeface="+mn-cs"/>
              </a:rPr>
              <a:t> (</a:t>
            </a:r>
            <a:r>
              <a:rPr lang="de-DE" sz="1200" b="1" i="0" u="none" strike="noStrike" kern="1200" dirty="0" err="1">
                <a:solidFill>
                  <a:schemeClr val="tx1"/>
                </a:solidFill>
                <a:effectLst/>
                <a:latin typeface="Arial" panose="020B0604020202020204" pitchFamily="34" charset="0"/>
                <a:ea typeface="+mn-ea"/>
                <a:cs typeface="+mn-cs"/>
              </a:rPr>
              <a:t>to</a:t>
            </a:r>
            <a:r>
              <a:rPr lang="de-DE" sz="1200" b="1" i="0" u="none" strike="noStrike" kern="1200" dirty="0">
                <a:solidFill>
                  <a:schemeClr val="tx1"/>
                </a:solidFill>
                <a:effectLst/>
                <a:latin typeface="Arial" panose="020B0604020202020204" pitchFamily="34" charset="0"/>
                <a:ea typeface="+mn-ea"/>
                <a:cs typeface="+mn-cs"/>
              </a:rPr>
              <a:t> </a:t>
            </a:r>
            <a:r>
              <a:rPr lang="de-DE" sz="1200" b="1" i="0" u="none" strike="noStrike" kern="1200" dirty="0" err="1">
                <a:solidFill>
                  <a:schemeClr val="tx1"/>
                </a:solidFill>
                <a:effectLst/>
                <a:latin typeface="Arial" panose="020B0604020202020204" pitchFamily="34" charset="0"/>
                <a:ea typeface="+mn-ea"/>
                <a:cs typeface="+mn-cs"/>
              </a:rPr>
              <a:t>be</a:t>
            </a:r>
            <a:r>
              <a:rPr lang="de-DE" sz="1200" b="1" i="0" u="none" strike="noStrike" kern="1200" dirty="0">
                <a:solidFill>
                  <a:schemeClr val="tx1"/>
                </a:solidFill>
                <a:effectLst/>
                <a:latin typeface="Arial" panose="020B0604020202020204" pitchFamily="34" charset="0"/>
                <a:ea typeface="+mn-ea"/>
                <a:cs typeface="+mn-cs"/>
              </a:rPr>
              <a:t> </a:t>
            </a:r>
            <a:r>
              <a:rPr lang="de-DE" sz="1200" b="1" i="0" u="none" strike="noStrike" kern="1200" dirty="0" err="1">
                <a:solidFill>
                  <a:schemeClr val="tx1"/>
                </a:solidFill>
                <a:effectLst/>
                <a:latin typeface="Arial" panose="020B0604020202020204" pitchFamily="34" charset="0"/>
                <a:ea typeface="+mn-ea"/>
                <a:cs typeface="+mn-cs"/>
              </a:rPr>
              <a:t>prepared</a:t>
            </a:r>
            <a:r>
              <a:rPr lang="de-DE" sz="1200" b="1" i="0" u="none" strike="noStrike" kern="1200" baseline="0" dirty="0">
                <a:solidFill>
                  <a:schemeClr val="tx1"/>
                </a:solidFill>
                <a:effectLst/>
                <a:latin typeface="Arial" panose="020B0604020202020204" pitchFamily="34" charset="0"/>
                <a:ea typeface="+mn-ea"/>
                <a:cs typeface="+mn-cs"/>
              </a:rPr>
              <a:t> </a:t>
            </a:r>
            <a:r>
              <a:rPr lang="de-DE" sz="1200" b="1" i="0" u="none" strike="noStrike" kern="1200" baseline="0" dirty="0" err="1">
                <a:solidFill>
                  <a:schemeClr val="tx1"/>
                </a:solidFill>
                <a:effectLst/>
                <a:latin typeface="Arial" panose="020B0604020202020204" pitchFamily="34" charset="0"/>
                <a:ea typeface="+mn-ea"/>
                <a:cs typeface="+mn-cs"/>
              </a:rPr>
              <a:t>ahead</a:t>
            </a:r>
            <a:r>
              <a:rPr lang="de-DE" sz="1200" b="1" i="0" u="none" strike="noStrike" kern="1200" baseline="0" dirty="0">
                <a:solidFill>
                  <a:schemeClr val="tx1"/>
                </a:solidFill>
                <a:effectLst/>
                <a:latin typeface="Arial" panose="020B0604020202020204" pitchFamily="34" charset="0"/>
                <a:ea typeface="+mn-ea"/>
                <a:cs typeface="+mn-cs"/>
              </a:rPr>
              <a:t> </a:t>
            </a:r>
            <a:r>
              <a:rPr lang="de-DE" sz="1200" b="1" i="0" u="none" strike="noStrike" kern="1200" baseline="0" dirty="0" err="1">
                <a:solidFill>
                  <a:schemeClr val="tx1"/>
                </a:solidFill>
                <a:effectLst/>
                <a:latin typeface="Arial" panose="020B0604020202020204" pitchFamily="34" charset="0"/>
                <a:ea typeface="+mn-ea"/>
                <a:cs typeface="+mn-cs"/>
              </a:rPr>
              <a:t>of</a:t>
            </a:r>
            <a:r>
              <a:rPr lang="de-DE" sz="1200" b="1" i="0" u="none" strike="noStrike" kern="1200" baseline="0" dirty="0">
                <a:solidFill>
                  <a:schemeClr val="tx1"/>
                </a:solidFill>
                <a:effectLst/>
                <a:latin typeface="Arial" panose="020B0604020202020204" pitchFamily="34" charset="0"/>
                <a:ea typeface="+mn-ea"/>
                <a:cs typeface="+mn-cs"/>
              </a:rPr>
              <a:t> </a:t>
            </a:r>
            <a:r>
              <a:rPr lang="de-DE" sz="1200" b="1" i="0" u="none" strike="noStrike" kern="1200" baseline="0" dirty="0" err="1">
                <a:solidFill>
                  <a:schemeClr val="tx1"/>
                </a:solidFill>
                <a:effectLst/>
                <a:latin typeface="Arial" panose="020B0604020202020204" pitchFamily="34" charset="0"/>
                <a:ea typeface="+mn-ea"/>
                <a:cs typeface="+mn-cs"/>
              </a:rPr>
              <a:t>training</a:t>
            </a:r>
            <a:r>
              <a:rPr lang="de-DE" sz="1200" b="1" i="0" u="none" strike="noStrike" kern="1200" baseline="0" dirty="0">
                <a:solidFill>
                  <a:schemeClr val="tx1"/>
                </a:solidFill>
                <a:effectLst/>
                <a:latin typeface="Arial" panose="020B0604020202020204" pitchFamily="34" charset="0"/>
                <a:ea typeface="+mn-ea"/>
                <a:cs typeface="+mn-cs"/>
              </a:rPr>
              <a:t>)</a:t>
            </a:r>
            <a:r>
              <a:rPr lang="de-DE" sz="1200" b="1" i="0" u="none" strike="noStrike" kern="1200" dirty="0">
                <a:solidFill>
                  <a:schemeClr val="tx1"/>
                </a:solidFill>
                <a:effectLst/>
                <a:latin typeface="Arial" panose="020B0604020202020204" pitchFamily="34" charset="0"/>
                <a:ea typeface="+mn-ea"/>
                <a:cs typeface="+mn-cs"/>
              </a:rPr>
              <a:t>:</a:t>
            </a:r>
            <a:r>
              <a:rPr lang="en-US" sz="1200" b="0" i="0" kern="1200" dirty="0">
                <a:solidFill>
                  <a:schemeClr val="tx1"/>
                </a:solidFill>
                <a:effectLst/>
                <a:latin typeface="Arial" panose="020B0604020202020204" pitchFamily="34" charset="0"/>
                <a:ea typeface="+mn-ea"/>
                <a:cs typeface="+mn-cs"/>
              </a:rPr>
              <a:t>​</a:t>
            </a:r>
            <a:endParaRPr lang="en-US" b="0" i="0" dirty="0">
              <a:effectLst/>
            </a:endParaRPr>
          </a:p>
          <a:p>
            <a:r>
              <a:rPr lang="en-GB" b="0" baseline="0" noProof="0" dirty="0"/>
              <a:t>Prepare pens, a board and post-its in sufficient quantity for all participants </a:t>
            </a:r>
          </a:p>
          <a:p>
            <a:endParaRPr lang="en-GB" b="0" baseline="0" noProof="0" dirty="0"/>
          </a:p>
          <a:p>
            <a:r>
              <a:rPr lang="en-GB" b="1" baseline="0" noProof="0" dirty="0"/>
              <a:t>Procedure:</a:t>
            </a:r>
          </a:p>
          <a:p>
            <a:pPr marL="0" marR="0" indent="0" algn="l" defTabSz="914400" rtl="0" eaLnBrk="1" fontAlgn="base" latinLnBrk="0" hangingPunct="1">
              <a:lnSpc>
                <a:spcPct val="100000"/>
              </a:lnSpc>
              <a:spcBef>
                <a:spcPct val="30000"/>
              </a:spcBef>
              <a:spcAft>
                <a:spcPct val="0"/>
              </a:spcAft>
              <a:buClrTx/>
              <a:buSzTx/>
              <a:buFontTx/>
              <a:buNone/>
              <a:tabLst/>
              <a:defRPr/>
            </a:pPr>
            <a:r>
              <a:rPr lang="en-GB" b="0" noProof="0" dirty="0"/>
              <a:t>Trainer</a:t>
            </a:r>
            <a:r>
              <a:rPr lang="en-GB" b="0" baseline="0" noProof="0" dirty="0"/>
              <a:t> asks participants to collect buzzwords/ideas on post-its and present a short statement in the plenary. Post-its are collected on a board for reference. </a:t>
            </a:r>
            <a:r>
              <a:rPr lang="en-GB" b="0" noProof="0" dirty="0"/>
              <a:t>Participants</a:t>
            </a:r>
            <a:r>
              <a:rPr lang="en-GB" b="0" baseline="0" noProof="0" dirty="0"/>
              <a:t> exchange on their ideas on how developing countries can get their seat at the table in the digital platform economy </a:t>
            </a:r>
          </a:p>
          <a:p>
            <a:pPr marL="0" marR="0" indent="0" algn="l" defTabSz="914400" rtl="0" eaLnBrk="1" fontAlgn="base" latinLnBrk="0" hangingPunct="1">
              <a:lnSpc>
                <a:spcPct val="100000"/>
              </a:lnSpc>
              <a:spcBef>
                <a:spcPct val="30000"/>
              </a:spcBef>
              <a:spcAft>
                <a:spcPct val="0"/>
              </a:spcAft>
              <a:buClrTx/>
              <a:buSzTx/>
              <a:buFontTx/>
              <a:buNone/>
              <a:tabLst/>
              <a:defRPr/>
            </a:pPr>
            <a:endParaRPr lang="en-GB" b="0" baseline="0" noProof="0" dirty="0"/>
          </a:p>
          <a:p>
            <a:r>
              <a:rPr lang="en-GB" b="1" baseline="0" noProof="0" dirty="0"/>
              <a:t>Timing:</a:t>
            </a:r>
          </a:p>
          <a:p>
            <a:r>
              <a:rPr lang="en-GB" b="0" baseline="0" noProof="0" dirty="0"/>
              <a:t>Min. 10min </a:t>
            </a:r>
          </a:p>
          <a:p>
            <a:pPr marL="0" marR="0" indent="0" algn="l" defTabSz="914400" rtl="0" eaLnBrk="1" fontAlgn="base" latinLnBrk="0" hangingPunct="1">
              <a:lnSpc>
                <a:spcPct val="100000"/>
              </a:lnSpc>
              <a:spcBef>
                <a:spcPct val="30000"/>
              </a:spcBef>
              <a:spcAft>
                <a:spcPct val="0"/>
              </a:spcAft>
              <a:buClrTx/>
              <a:buSzTx/>
              <a:buFontTx/>
              <a:buNone/>
              <a:tabLst/>
              <a:defRPr/>
            </a:pPr>
            <a:endParaRPr lang="en-GB" b="0" baseline="0" noProof="0" dirty="0"/>
          </a:p>
          <a:p>
            <a:r>
              <a:rPr lang="en-GB" b="1" noProof="0" dirty="0"/>
              <a:t>Background:</a:t>
            </a:r>
          </a:p>
          <a:p>
            <a:r>
              <a:rPr lang="en-GB" noProof="0" dirty="0"/>
              <a:t>The expansion of digital platforms can spur economic growth through the emergence of entirely new business models, promote meaningful interaction between governments and citizens, and provide innovative solutions to complex development challenges.</a:t>
            </a:r>
          </a:p>
          <a:p>
            <a:r>
              <a:rPr lang="en-GB" sz="1200" kern="1200" dirty="0">
                <a:solidFill>
                  <a:schemeClr val="tx1"/>
                </a:solidFill>
                <a:effectLst/>
                <a:latin typeface="Arial" panose="020B0604020202020204" pitchFamily="34" charset="0"/>
                <a:ea typeface="+mn-ea"/>
                <a:cs typeface="+mn-cs"/>
              </a:rPr>
              <a:t>For developing countries, digital platforms generate both opportunities, to engage in trade and to develop, as well as challenges. </a:t>
            </a:r>
          </a:p>
          <a:p>
            <a:endParaRPr lang="en-GB" sz="1200" kern="1200" dirty="0">
              <a:solidFill>
                <a:schemeClr val="tx1"/>
              </a:solidFill>
              <a:effectLst/>
              <a:latin typeface="Arial" panose="020B0604020202020204" pitchFamily="34" charset="0"/>
              <a:ea typeface="+mn-ea"/>
              <a:cs typeface="+mn-cs"/>
            </a:endParaRPr>
          </a:p>
          <a:p>
            <a:r>
              <a:rPr lang="en-GB" sz="1200" b="1" kern="1200" dirty="0">
                <a:solidFill>
                  <a:schemeClr val="tx1"/>
                </a:solidFill>
                <a:effectLst/>
                <a:latin typeface="Arial" panose="020B0604020202020204" pitchFamily="34" charset="0"/>
                <a:ea typeface="+mn-ea"/>
                <a:cs typeface="+mn-cs"/>
              </a:rPr>
              <a:t>Gains are not automatic</a:t>
            </a:r>
            <a:r>
              <a:rPr lang="en-GB" sz="1200" kern="1200" dirty="0">
                <a:solidFill>
                  <a:schemeClr val="tx1"/>
                </a:solidFill>
                <a:effectLst/>
                <a:latin typeface="Arial" panose="020B0604020202020204" pitchFamily="34" charset="0"/>
                <a:ea typeface="+mn-ea"/>
                <a:cs typeface="+mn-cs"/>
              </a:rPr>
              <a:t>, and there are growing concerns over the rising market power of certain platforms and the related implications for competition, data protection and ownership, consumer protection and taxation and employment policies.</a:t>
            </a:r>
            <a:endParaRPr lang="en-GB" noProof="0" dirty="0"/>
          </a:p>
          <a:p>
            <a:endParaRPr lang="en-GB" noProof="0" dirty="0"/>
          </a:p>
          <a:p>
            <a:r>
              <a:rPr lang="en-GB" noProof="0" dirty="0"/>
              <a:t>How</a:t>
            </a:r>
            <a:r>
              <a:rPr lang="en-GB" baseline="0" noProof="0" dirty="0"/>
              <a:t> can developing countries</a:t>
            </a:r>
            <a:r>
              <a:rPr lang="en-GB" noProof="0" dirty="0"/>
              <a:t> make the most of these opportunities? And how can developing countries create the right conditions to support effective, secure, and inclusive digital platforms?</a:t>
            </a:r>
          </a:p>
          <a:p>
            <a:endParaRPr lang="en-GB" noProof="0" dirty="0"/>
          </a:p>
          <a:p>
            <a:r>
              <a:rPr lang="en-GB" noProof="0" dirty="0"/>
              <a:t>Resources: </a:t>
            </a:r>
          </a:p>
          <a:p>
            <a:r>
              <a:rPr lang="en-GB" noProof="0" dirty="0"/>
              <a:t>https://</a:t>
            </a:r>
            <a:r>
              <a:rPr lang="en-GB" noProof="0" dirty="0" err="1"/>
              <a:t>unctad.org</a:t>
            </a:r>
            <a:r>
              <a:rPr lang="en-GB" noProof="0" dirty="0"/>
              <a:t>/</a:t>
            </a:r>
            <a:r>
              <a:rPr lang="en-GB" noProof="0" dirty="0" err="1"/>
              <a:t>en</a:t>
            </a:r>
            <a:r>
              <a:rPr lang="en-GB" noProof="0" dirty="0"/>
              <a:t>/</a:t>
            </a:r>
            <a:r>
              <a:rPr lang="en-GB" noProof="0" dirty="0" err="1"/>
              <a:t>PublicationsLibrary</a:t>
            </a:r>
            <a:r>
              <a:rPr lang="en-GB" noProof="0" dirty="0"/>
              <a:t>/presspb2019d2_en.pdf </a:t>
            </a:r>
          </a:p>
        </p:txBody>
      </p:sp>
      <p:sp>
        <p:nvSpPr>
          <p:cNvPr id="4" name="Foliennummernplatzhalter 3"/>
          <p:cNvSpPr>
            <a:spLocks noGrp="1"/>
          </p:cNvSpPr>
          <p:nvPr>
            <p:ph type="sldNum" sz="quarter" idx="10"/>
          </p:nvPr>
        </p:nvSpPr>
        <p:spPr/>
        <p:txBody>
          <a:bodyPr/>
          <a:lstStyle/>
          <a:p>
            <a:fld id="{C73E5142-0628-4B72-B7AA-0B514D5F823B}" type="slidenum">
              <a:rPr lang="en-GB" altLang="de-DE" smtClean="0"/>
              <a:pPr/>
              <a:t>16</a:t>
            </a:fld>
            <a:endParaRPr lang="en-GB" altLang="de-DE"/>
          </a:p>
        </p:txBody>
      </p:sp>
    </p:spTree>
    <p:extLst>
      <p:ext uri="{BB962C8B-B14F-4D97-AF65-F5344CB8AC3E}">
        <p14:creationId xmlns:p14="http://schemas.microsoft.com/office/powerpoint/2010/main" val="527332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de-DE" dirty="0">
                <a:solidFill>
                  <a:srgbClr val="005493"/>
                </a:solidFill>
              </a:rPr>
              <a:t>Key </a:t>
            </a:r>
            <a:r>
              <a:rPr lang="de-DE" dirty="0" err="1">
                <a:solidFill>
                  <a:srgbClr val="005493"/>
                </a:solidFill>
              </a:rPr>
              <a:t>message</a:t>
            </a:r>
            <a:r>
              <a:rPr lang="de-DE" dirty="0">
                <a:solidFill>
                  <a:srgbClr val="005493"/>
                </a:solidFill>
              </a:rPr>
              <a:t> </a:t>
            </a:r>
            <a:r>
              <a:rPr lang="de-DE" dirty="0" err="1">
                <a:solidFill>
                  <a:srgbClr val="005493"/>
                </a:solidFill>
              </a:rPr>
              <a:t>module</a:t>
            </a:r>
            <a:r>
              <a:rPr lang="de-DE" dirty="0">
                <a:solidFill>
                  <a:srgbClr val="005493"/>
                </a:solidFill>
              </a:rPr>
              <a:t> 4.1: </a:t>
            </a:r>
            <a:r>
              <a:rPr lang="en-IE" sz="1200" kern="1200" dirty="0">
                <a:solidFill>
                  <a:schemeClr val="tx1"/>
                </a:solidFill>
                <a:effectLst/>
                <a:latin typeface="Arial" panose="020B0604020202020204" pitchFamily="34" charset="0"/>
                <a:ea typeface="+mn-ea"/>
                <a:cs typeface="+mn-cs"/>
              </a:rPr>
              <a:t>The business is the provision of services to people and entities. For this it is required to have certain requirements. </a:t>
            </a:r>
            <a:endParaRPr lang="de-DE" sz="1200" kern="1200" dirty="0">
              <a:solidFill>
                <a:schemeClr val="tx1"/>
              </a:solidFill>
              <a:effectLst/>
              <a:latin typeface="Arial" panose="020B0604020202020204" pitchFamily="34" charset="0"/>
              <a:ea typeface="+mn-ea"/>
              <a:cs typeface="+mn-cs"/>
            </a:endParaRPr>
          </a:p>
          <a:p>
            <a:pPr marL="0" indent="0">
              <a:buNone/>
            </a:pPr>
            <a:endParaRPr lang="de-DE" dirty="0">
              <a:solidFill>
                <a:srgbClr val="005493"/>
              </a:solidFill>
            </a:endParaRPr>
          </a:p>
          <a:p>
            <a:pPr marL="0" indent="0">
              <a:buNone/>
            </a:pPr>
            <a:endParaRPr lang="de-DE" dirty="0">
              <a:solidFill>
                <a:srgbClr val="005493"/>
              </a:solidFill>
            </a:endParaRPr>
          </a:p>
          <a:p>
            <a:endParaRPr lang="de-DE" dirty="0"/>
          </a:p>
        </p:txBody>
      </p:sp>
      <p:sp>
        <p:nvSpPr>
          <p:cNvPr id="4" name="Slide Number Placeholder 3"/>
          <p:cNvSpPr>
            <a:spLocks noGrp="1"/>
          </p:cNvSpPr>
          <p:nvPr>
            <p:ph type="sldNum" sz="quarter" idx="5"/>
          </p:nvPr>
        </p:nvSpPr>
        <p:spPr/>
        <p:txBody>
          <a:bodyPr/>
          <a:lstStyle/>
          <a:p>
            <a:fld id="{C73E5142-0628-4B72-B7AA-0B514D5F823B}" type="slidenum">
              <a:rPr lang="en-GB" altLang="de-DE" smtClean="0"/>
              <a:pPr/>
              <a:t>2</a:t>
            </a:fld>
            <a:endParaRPr lang="en-GB" altLang="de-DE"/>
          </a:p>
        </p:txBody>
      </p:sp>
    </p:spTree>
    <p:extLst>
      <p:ext uri="{BB962C8B-B14F-4D97-AF65-F5344CB8AC3E}">
        <p14:creationId xmlns:p14="http://schemas.microsoft.com/office/powerpoint/2010/main" val="21471374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GB" b="1" dirty="0">
                <a:latin typeface="Arial"/>
                <a:cs typeface="Arial"/>
              </a:rPr>
              <a:t>Procedure:</a:t>
            </a:r>
          </a:p>
          <a:p>
            <a:pPr marL="0" marR="0" indent="0" algn="l" defTabSz="914400" rtl="0" eaLnBrk="1" fontAlgn="base" latinLnBrk="0" hangingPunct="1">
              <a:lnSpc>
                <a:spcPct val="100000"/>
              </a:lnSpc>
              <a:spcBef>
                <a:spcPct val="30000"/>
              </a:spcBef>
              <a:spcAft>
                <a:spcPct val="0"/>
              </a:spcAft>
              <a:buClrTx/>
              <a:buSzTx/>
              <a:buFontTx/>
              <a:buNone/>
              <a:tabLst/>
              <a:defRPr/>
            </a:pPr>
            <a:r>
              <a:rPr lang="en-GB" b="0" dirty="0">
                <a:latin typeface="Arial"/>
                <a:cs typeface="Arial"/>
              </a:rPr>
              <a:t>Trainer asks</a:t>
            </a:r>
            <a:r>
              <a:rPr lang="en-GB" b="0" baseline="0" dirty="0">
                <a:latin typeface="Arial"/>
                <a:cs typeface="Arial"/>
              </a:rPr>
              <a:t> participants to shortly consider </a:t>
            </a:r>
            <a:r>
              <a:rPr lang="en-GB" b="0" dirty="0">
                <a:latin typeface="Arial"/>
                <a:cs typeface="Arial"/>
              </a:rPr>
              <a:t>the specifications of DIGITAL business models against such models without digital elements</a:t>
            </a:r>
            <a:endParaRPr lang="en-GB" b="0" dirty="0">
              <a:cs typeface="Arial" panose="020B0604020202020204" pitchFamily="34" charset="0"/>
            </a:endParaRPr>
          </a:p>
          <a:p>
            <a:pPr marL="0" indent="0">
              <a:buFontTx/>
              <a:buNone/>
            </a:pPr>
            <a:endParaRPr lang="en-GB" b="1" dirty="0">
              <a:latin typeface="Arial"/>
              <a:cs typeface="Arial"/>
            </a:endParaRPr>
          </a:p>
          <a:p>
            <a:pPr marL="171450" indent="-171450">
              <a:buFontTx/>
              <a:buChar char="-"/>
            </a:pPr>
            <a:r>
              <a:rPr lang="en-GB" b="0" dirty="0">
                <a:latin typeface="Arial"/>
                <a:cs typeface="Arial"/>
              </a:rPr>
              <a:t>Ask participants about their ideas</a:t>
            </a:r>
          </a:p>
          <a:p>
            <a:pPr marL="171450" indent="-171450">
              <a:buFontTx/>
              <a:buChar char="-"/>
            </a:pPr>
            <a:r>
              <a:rPr lang="en-GB" b="0" dirty="0">
                <a:latin typeface="Arial"/>
                <a:cs typeface="Arial"/>
              </a:rPr>
              <a:t>Note key points at a </a:t>
            </a:r>
            <a:r>
              <a:rPr lang="en-GB" b="0" dirty="0" err="1">
                <a:latin typeface="Arial"/>
                <a:cs typeface="Arial"/>
              </a:rPr>
              <a:t>pinboard</a:t>
            </a:r>
            <a:endParaRPr lang="en-GB" b="0" dirty="0">
              <a:latin typeface="Arial"/>
              <a:cs typeface="Arial"/>
            </a:endParaRPr>
          </a:p>
          <a:p>
            <a:pPr marL="171450" indent="-171450">
              <a:buFontTx/>
              <a:buChar char="-"/>
            </a:pPr>
            <a:r>
              <a:rPr lang="en-GB" b="0" dirty="0">
                <a:latin typeface="Arial"/>
                <a:cs typeface="Arial"/>
              </a:rPr>
              <a:t>Complete based on the information given on the following slide</a:t>
            </a:r>
          </a:p>
          <a:p>
            <a:pPr marL="171450" indent="-171450">
              <a:buFontTx/>
              <a:buChar char="-"/>
            </a:pPr>
            <a:endParaRPr lang="en-GB" b="0" dirty="0">
              <a:cs typeface="Arial"/>
            </a:endParaRPr>
          </a:p>
          <a:p>
            <a:pPr marL="0" indent="0">
              <a:buFontTx/>
              <a:buNone/>
            </a:pPr>
            <a:r>
              <a:rPr lang="en-GB" b="1" dirty="0">
                <a:latin typeface="Arial"/>
                <a:cs typeface="Arial"/>
              </a:rPr>
              <a:t>Timing</a:t>
            </a:r>
          </a:p>
          <a:p>
            <a:pPr marL="0" indent="0">
              <a:buFontTx/>
              <a:buNone/>
            </a:pPr>
            <a:r>
              <a:rPr lang="en-GB" b="0" dirty="0">
                <a:latin typeface="Arial"/>
                <a:cs typeface="Arial"/>
              </a:rPr>
              <a:t>- Please keep short (10min) as a bigger group work element follows</a:t>
            </a:r>
          </a:p>
        </p:txBody>
      </p:sp>
      <p:sp>
        <p:nvSpPr>
          <p:cNvPr id="4" name="Slide Number Placeholder 3"/>
          <p:cNvSpPr>
            <a:spLocks noGrp="1"/>
          </p:cNvSpPr>
          <p:nvPr>
            <p:ph type="sldNum" sz="quarter" idx="5"/>
          </p:nvPr>
        </p:nvSpPr>
        <p:spPr/>
        <p:txBody>
          <a:bodyPr/>
          <a:lstStyle/>
          <a:p>
            <a:fld id="{C73E5142-0628-4B72-B7AA-0B514D5F823B}" type="slidenum">
              <a:rPr lang="en-GB" altLang="de-DE" smtClean="0"/>
              <a:pPr/>
              <a:t>3</a:t>
            </a:fld>
            <a:endParaRPr lang="en-GB" altLang="de-DE"/>
          </a:p>
        </p:txBody>
      </p:sp>
    </p:spTree>
    <p:extLst>
      <p:ext uri="{BB962C8B-B14F-4D97-AF65-F5344CB8AC3E}">
        <p14:creationId xmlns:p14="http://schemas.microsoft.com/office/powerpoint/2010/main" val="10070948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1" dirty="0">
                <a:latin typeface="Arial"/>
                <a:cs typeface="Arial"/>
              </a:rPr>
              <a:t>Background: </a:t>
            </a:r>
            <a:endParaRPr lang="en-US" dirty="0">
              <a:latin typeface="Arial"/>
              <a:cs typeface="Arial"/>
            </a:endParaRPr>
          </a:p>
          <a:p>
            <a:r>
              <a:rPr lang="en-US" dirty="0"/>
              <a:t>Digital technologies allow firms to scale up or down quickly, blurring the boundaries of firms and challenging traditional production patterns. New business models—digital platform firms—are evolving from local start-ups to global behemoths, often with few employees or tangible assets.</a:t>
            </a:r>
            <a:endParaRPr lang="de-DE" dirty="0"/>
          </a:p>
          <a:p>
            <a:endParaRPr lang="en-US" dirty="0"/>
          </a:p>
          <a:p>
            <a:r>
              <a:rPr lang="en-US" dirty="0">
                <a:latin typeface="Arial"/>
                <a:cs typeface="Arial"/>
              </a:rPr>
              <a:t>The rise of platform marketplaces allows the effects of technology to reach more people more quickly than ever before. Individuals and firms need only a broadband connection to trade goods and services on online platforms. This “scale without mass” brings economic opportunity to mil-lions of people who do not live in industrialized countries or even industrial areas. The changing demand for skills reaches the same people. Automation raises the premium on high-order cognitive skills in advanced and emerging economies.</a:t>
            </a:r>
          </a:p>
          <a:p>
            <a:endParaRPr lang="en-US" dirty="0">
              <a:cs typeface="Arial"/>
            </a:endParaRPr>
          </a:p>
          <a:p>
            <a:r>
              <a:rPr lang="en-US" dirty="0">
                <a:latin typeface="Arial"/>
                <a:cs typeface="Arial"/>
              </a:rPr>
              <a:t>Using digital technology, the Chinese conglomerate Alibaba was able to reach 1 million users in two years and accumulate more than 9 million online merchants and annual sales of $700 billion in 15 years. Meanwhile, platform-based businesses are on the rise in every country—such as </a:t>
            </a:r>
            <a:r>
              <a:rPr lang="en-US" b="1" dirty="0">
                <a:latin typeface="Arial"/>
                <a:cs typeface="Arial"/>
              </a:rPr>
              <a:t>Flipkart in India and </a:t>
            </a:r>
            <a:r>
              <a:rPr lang="en-US" b="1" dirty="0" err="1">
                <a:latin typeface="Arial"/>
                <a:cs typeface="Arial"/>
              </a:rPr>
              <a:t>Jumia</a:t>
            </a:r>
            <a:r>
              <a:rPr lang="en-US" b="1" dirty="0">
                <a:latin typeface="Arial"/>
                <a:cs typeface="Arial"/>
              </a:rPr>
              <a:t> in Nigeria</a:t>
            </a:r>
            <a:r>
              <a:rPr lang="en-US" dirty="0">
                <a:latin typeface="Arial"/>
                <a:cs typeface="Arial"/>
              </a:rPr>
              <a:t>. </a:t>
            </a:r>
          </a:p>
          <a:p>
            <a:endParaRPr lang="en-US" dirty="0">
              <a:latin typeface="Arial"/>
              <a:cs typeface="Arial"/>
            </a:endParaRPr>
          </a:p>
          <a:p>
            <a:r>
              <a:rPr lang="en" sz="1200" b="0" i="0" u="none" strike="noStrike" kern="1200" dirty="0">
                <a:solidFill>
                  <a:schemeClr val="tx1"/>
                </a:solidFill>
                <a:effectLst/>
                <a:latin typeface="Arial" panose="020B0604020202020204" pitchFamily="34" charset="0"/>
                <a:ea typeface="+mn-ea"/>
                <a:cs typeface="+mn-cs"/>
              </a:rPr>
              <a:t>For instance, the Kenyan cellphone company </a:t>
            </a:r>
            <a:r>
              <a:rPr lang="en" sz="1200" b="0" i="0" u="none" strike="noStrike" kern="1200" dirty="0" err="1">
                <a:solidFill>
                  <a:schemeClr val="tx1"/>
                </a:solidFill>
                <a:effectLst/>
                <a:latin typeface="Arial" panose="020B0604020202020204" pitchFamily="34" charset="0"/>
                <a:ea typeface="+mn-ea"/>
                <a:cs typeface="+mn-cs"/>
              </a:rPr>
              <a:t>Safaricom</a:t>
            </a:r>
            <a:r>
              <a:rPr lang="en" sz="1200" b="0" i="0" u="none" strike="noStrike" kern="1200" dirty="0">
                <a:solidFill>
                  <a:schemeClr val="tx1"/>
                </a:solidFill>
                <a:effectLst/>
                <a:latin typeface="Arial" panose="020B0604020202020204" pitchFamily="34" charset="0"/>
                <a:ea typeface="+mn-ea"/>
                <a:cs typeface="+mn-cs"/>
              </a:rPr>
              <a:t> employs 5,400 people in its formal business in Kenya, but it has catalyzed the creation of over 130,000 mobile money outlets (which each employ one or two people) to handle the transition from cash to mobile money. </a:t>
            </a:r>
          </a:p>
          <a:p>
            <a:endParaRPr lang="en" sz="1200" b="0" i="0" u="none" strike="noStrike" kern="1200" dirty="0">
              <a:solidFill>
                <a:schemeClr val="tx1"/>
              </a:solidFill>
              <a:effectLst/>
              <a:latin typeface="Arial" panose="020B0604020202020204" pitchFamily="34" charset="0"/>
              <a:ea typeface="+mn-ea"/>
              <a:cs typeface="+mn-cs"/>
            </a:endParaRPr>
          </a:p>
          <a:p>
            <a:r>
              <a:rPr lang="en" sz="1200" b="0" i="0" u="none" strike="noStrike" kern="1200" dirty="0">
                <a:solidFill>
                  <a:schemeClr val="tx1"/>
                </a:solidFill>
                <a:effectLst/>
                <a:latin typeface="Arial" panose="020B0604020202020204" pitchFamily="34" charset="0"/>
                <a:ea typeface="+mn-ea"/>
                <a:cs typeface="+mn-cs"/>
              </a:rPr>
              <a:t>The e-commerce platform </a:t>
            </a:r>
            <a:r>
              <a:rPr lang="en" sz="1200" b="1" i="0" u="none" strike="noStrike" kern="1200" dirty="0" err="1">
                <a:solidFill>
                  <a:schemeClr val="tx1"/>
                </a:solidFill>
                <a:effectLst/>
                <a:latin typeface="Arial" panose="020B0604020202020204" pitchFamily="34" charset="0"/>
                <a:ea typeface="+mn-ea"/>
                <a:cs typeface="+mn-cs"/>
              </a:rPr>
              <a:t>Jumia</a:t>
            </a:r>
            <a:r>
              <a:rPr lang="en" sz="1200" b="1" i="0" u="none" strike="noStrike" kern="1200" dirty="0">
                <a:solidFill>
                  <a:schemeClr val="tx1"/>
                </a:solidFill>
                <a:effectLst/>
                <a:latin typeface="Arial" panose="020B0604020202020204" pitchFamily="34" charset="0"/>
                <a:ea typeface="+mn-ea"/>
                <a:cs typeface="+mn-cs"/>
              </a:rPr>
              <a:t> employs 3,000 </a:t>
            </a:r>
            <a:r>
              <a:rPr lang="en" sz="1200" b="0" i="0" u="none" strike="noStrike" kern="1200" dirty="0">
                <a:solidFill>
                  <a:schemeClr val="tx1"/>
                </a:solidFill>
                <a:effectLst/>
                <a:latin typeface="Arial" panose="020B0604020202020204" pitchFamily="34" charset="0"/>
                <a:ea typeface="+mn-ea"/>
                <a:cs typeface="+mn-cs"/>
              </a:rPr>
              <a:t>people across Africa, but has signed up </a:t>
            </a:r>
            <a:r>
              <a:rPr lang="en" sz="1200" b="1" i="0" u="none" strike="noStrike" kern="1200" dirty="0">
                <a:solidFill>
                  <a:schemeClr val="tx1"/>
                </a:solidFill>
                <a:effectLst/>
                <a:latin typeface="Arial" panose="020B0604020202020204" pitchFamily="34" charset="0"/>
                <a:ea typeface="+mn-ea"/>
                <a:cs typeface="+mn-cs"/>
              </a:rPr>
              <a:t>100,000 commission-based affiliates </a:t>
            </a:r>
            <a:r>
              <a:rPr lang="en" sz="1200" b="0" i="0" u="none" strike="noStrike" kern="1200" dirty="0">
                <a:solidFill>
                  <a:schemeClr val="tx1"/>
                </a:solidFill>
                <a:effectLst/>
                <a:latin typeface="Arial" panose="020B0604020202020204" pitchFamily="34" charset="0"/>
                <a:ea typeface="+mn-ea"/>
                <a:cs typeface="+mn-cs"/>
              </a:rPr>
              <a:t>who help customers make orders through the platform.</a:t>
            </a:r>
          </a:p>
          <a:p>
            <a:endParaRPr lang="en-US" dirty="0">
              <a:latin typeface="Arial"/>
              <a:cs typeface="Arial"/>
            </a:endParaRPr>
          </a:p>
          <a:p>
            <a:r>
              <a:rPr lang="en-US" dirty="0">
                <a:latin typeface="Arial"/>
                <a:cs typeface="Arial"/>
              </a:rPr>
              <a:t>Or In </a:t>
            </a:r>
            <a:r>
              <a:rPr lang="en-US" b="1" dirty="0">
                <a:latin typeface="Arial"/>
                <a:cs typeface="Arial"/>
              </a:rPr>
              <a:t>Ghana</a:t>
            </a:r>
            <a:r>
              <a:rPr lang="en-US" dirty="0">
                <a:latin typeface="Arial"/>
                <a:cs typeface="Arial"/>
              </a:rPr>
              <a:t>, </a:t>
            </a:r>
            <a:r>
              <a:rPr lang="en-US" dirty="0" err="1">
                <a:latin typeface="Arial"/>
                <a:cs typeface="Arial"/>
              </a:rPr>
              <a:t>Farmerline</a:t>
            </a:r>
            <a:r>
              <a:rPr lang="en-US" dirty="0">
                <a:latin typeface="Arial"/>
                <a:cs typeface="Arial"/>
              </a:rPr>
              <a:t> is an online platform that communicates with a network of more than 200,000 farmers in their native languages via mobile phone. It provides information on the weather and market prices, while collecting data for buyers, governments, and development partners. </a:t>
            </a:r>
            <a:r>
              <a:rPr lang="de-DE" dirty="0">
                <a:latin typeface="Arial"/>
                <a:cs typeface="Arial"/>
              </a:rPr>
              <a:t>The </a:t>
            </a:r>
            <a:r>
              <a:rPr lang="de-DE" dirty="0" err="1">
                <a:latin typeface="Arial"/>
                <a:cs typeface="Arial"/>
              </a:rPr>
              <a:t>company</a:t>
            </a:r>
            <a:r>
              <a:rPr lang="de-DE" dirty="0">
                <a:latin typeface="Arial"/>
                <a:cs typeface="Arial"/>
              </a:rPr>
              <a:t> </a:t>
            </a:r>
            <a:r>
              <a:rPr lang="de-DE" dirty="0" err="1">
                <a:latin typeface="Arial"/>
                <a:cs typeface="Arial"/>
              </a:rPr>
              <a:t>is</a:t>
            </a:r>
            <a:r>
              <a:rPr lang="de-DE" dirty="0">
                <a:latin typeface="Arial"/>
                <a:cs typeface="Arial"/>
              </a:rPr>
              <a:t> </a:t>
            </a:r>
            <a:r>
              <a:rPr lang="de-DE" dirty="0" err="1">
                <a:latin typeface="Arial"/>
                <a:cs typeface="Arial"/>
              </a:rPr>
              <a:t>expanding</a:t>
            </a:r>
            <a:r>
              <a:rPr lang="de-DE" dirty="0">
                <a:latin typeface="Arial"/>
                <a:cs typeface="Arial"/>
              </a:rPr>
              <a:t> </a:t>
            </a:r>
            <a:r>
              <a:rPr lang="de-DE" dirty="0" err="1">
                <a:latin typeface="Arial"/>
                <a:cs typeface="Arial"/>
              </a:rPr>
              <a:t>to</a:t>
            </a:r>
            <a:r>
              <a:rPr lang="de-DE" dirty="0">
                <a:latin typeface="Arial"/>
                <a:cs typeface="Arial"/>
              </a:rPr>
              <a:t> </a:t>
            </a:r>
            <a:r>
              <a:rPr lang="de-DE" dirty="0" err="1">
                <a:latin typeface="Arial"/>
                <a:cs typeface="Arial"/>
              </a:rPr>
              <a:t>include</a:t>
            </a:r>
            <a:r>
              <a:rPr lang="de-DE" dirty="0">
                <a:latin typeface="Arial"/>
                <a:cs typeface="Arial"/>
              </a:rPr>
              <a:t> </a:t>
            </a:r>
            <a:r>
              <a:rPr lang="de-DE" dirty="0" err="1">
                <a:latin typeface="Arial"/>
                <a:cs typeface="Arial"/>
              </a:rPr>
              <a:t>credit</a:t>
            </a:r>
            <a:r>
              <a:rPr lang="de-DE" dirty="0">
                <a:latin typeface="Arial"/>
                <a:cs typeface="Arial"/>
              </a:rPr>
              <a:t> </a:t>
            </a:r>
            <a:r>
              <a:rPr lang="de-DE" dirty="0" err="1">
                <a:latin typeface="Arial"/>
                <a:cs typeface="Arial"/>
              </a:rPr>
              <a:t>services</a:t>
            </a:r>
            <a:r>
              <a:rPr lang="de-DE" dirty="0">
                <a:latin typeface="Arial"/>
                <a:cs typeface="Arial"/>
              </a:rPr>
              <a:t>. </a:t>
            </a:r>
            <a:br>
              <a:rPr lang="de-DE" dirty="0">
                <a:cs typeface="Arial"/>
              </a:rPr>
            </a:br>
            <a:endParaRPr lang="de-DE" dirty="0">
              <a:latin typeface="Arial"/>
              <a:cs typeface="Arial"/>
            </a:endParaRPr>
          </a:p>
          <a:p>
            <a:r>
              <a:rPr lang="en-US" dirty="0">
                <a:latin typeface="Arial"/>
                <a:cs typeface="Arial"/>
              </a:rPr>
              <a:t>Globally, however, integrated virtual market-places are posing new policy challenges in the fields of privacy, competition, and taxation</a:t>
            </a:r>
          </a:p>
          <a:p>
            <a:endParaRPr lang="en-US" dirty="0">
              <a:latin typeface="Arial"/>
              <a:cs typeface="Arial"/>
            </a:endParaRPr>
          </a:p>
          <a:p>
            <a:r>
              <a:rPr lang="en-US" dirty="0">
                <a:latin typeface="Arial"/>
                <a:cs typeface="Arial"/>
              </a:rPr>
              <a:t>Resources: </a:t>
            </a:r>
          </a:p>
          <a:p>
            <a:r>
              <a:rPr lang="de-DE" sz="1200" b="0" kern="1200" dirty="0">
                <a:solidFill>
                  <a:schemeClr val="tx1"/>
                </a:solidFill>
                <a:effectLst/>
                <a:latin typeface="Arial" panose="020B0604020202020204" pitchFamily="34" charset="0"/>
                <a:ea typeface="+mn-ea"/>
                <a:cs typeface="+mn-cs"/>
              </a:rPr>
              <a:t>WDR 2019</a:t>
            </a:r>
          </a:p>
          <a:p>
            <a:r>
              <a:rPr lang="de-DE" sz="1200" b="1" u="sng" kern="1200" dirty="0">
                <a:solidFill>
                  <a:schemeClr val="tx1"/>
                </a:solidFill>
                <a:effectLst/>
                <a:latin typeface="Arial" panose="020B0604020202020204" pitchFamily="34" charset="0"/>
                <a:ea typeface="+mn-ea"/>
                <a:cs typeface="+mn-cs"/>
                <a:hlinkClick r:id="rId3"/>
              </a:rPr>
              <a:t>http://documents.worldbank.org/curated/en/816281518818814423/pdf/2019-WDR-Report.pdf</a:t>
            </a:r>
            <a:r>
              <a:rPr lang="de-DE" sz="1200" b="1" kern="1200" dirty="0">
                <a:solidFill>
                  <a:schemeClr val="tx1"/>
                </a:solidFill>
                <a:effectLst/>
                <a:latin typeface="Arial" panose="020B0604020202020204" pitchFamily="34" charset="0"/>
                <a:ea typeface="+mn-ea"/>
                <a:cs typeface="+mn-cs"/>
              </a:rPr>
              <a:t> </a:t>
            </a:r>
            <a:endParaRPr lang="de-DE" sz="1200" kern="1200" dirty="0">
              <a:solidFill>
                <a:schemeClr val="tx1"/>
              </a:solidFill>
              <a:effectLst/>
              <a:latin typeface="Arial" panose="020B0604020202020204" pitchFamily="34" charset="0"/>
              <a:ea typeface="+mn-ea"/>
              <a:cs typeface="+mn-cs"/>
            </a:endParaRPr>
          </a:p>
          <a:p>
            <a:br>
              <a:rPr lang="en-US" dirty="0">
                <a:cs typeface="Arial"/>
              </a:rPr>
            </a:br>
            <a:endParaRPr lang="en-US" dirty="0">
              <a:cs typeface="Arial"/>
            </a:endParaRPr>
          </a:p>
        </p:txBody>
      </p:sp>
      <p:sp>
        <p:nvSpPr>
          <p:cNvPr id="4" name="Foliennummernplatzhalter 3"/>
          <p:cNvSpPr>
            <a:spLocks noGrp="1"/>
          </p:cNvSpPr>
          <p:nvPr>
            <p:ph type="sldNum" sz="quarter" idx="5"/>
          </p:nvPr>
        </p:nvSpPr>
        <p:spPr/>
        <p:txBody>
          <a:bodyPr/>
          <a:lstStyle/>
          <a:p>
            <a:fld id="{C73E5142-0628-4B72-B7AA-0B514D5F823B}" type="slidenum">
              <a:rPr lang="en-GB" altLang="de-DE"/>
              <a:pPr/>
              <a:t>4</a:t>
            </a:fld>
            <a:endParaRPr lang="en-GB" altLang="de-DE"/>
          </a:p>
        </p:txBody>
      </p:sp>
    </p:spTree>
    <p:extLst>
      <p:ext uri="{BB962C8B-B14F-4D97-AF65-F5344CB8AC3E}">
        <p14:creationId xmlns:p14="http://schemas.microsoft.com/office/powerpoint/2010/main" val="16661094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10"/>
          </p:nvPr>
        </p:nvSpPr>
        <p:spPr/>
        <p:txBody>
          <a:bodyPr/>
          <a:lstStyle/>
          <a:p>
            <a:fld id="{C73E5142-0628-4B72-B7AA-0B514D5F823B}" type="slidenum">
              <a:rPr lang="en-GB" altLang="de-DE" smtClean="0"/>
              <a:pPr/>
              <a:t>5</a:t>
            </a:fld>
            <a:endParaRPr lang="en-GB" altLang="de-DE"/>
          </a:p>
        </p:txBody>
      </p:sp>
    </p:spTree>
    <p:extLst>
      <p:ext uri="{BB962C8B-B14F-4D97-AF65-F5344CB8AC3E}">
        <p14:creationId xmlns:p14="http://schemas.microsoft.com/office/powerpoint/2010/main" val="8860983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Arial"/>
                <a:cs typeface="Arial"/>
              </a:rPr>
              <a:t>Procedure:</a:t>
            </a:r>
          </a:p>
          <a:p>
            <a:pPr marL="171450" indent="-171450">
              <a:buFontTx/>
              <a:buChar char="-"/>
            </a:pPr>
            <a:r>
              <a:rPr lang="en-GB" sz="1200" b="0" kern="1200" dirty="0">
                <a:solidFill>
                  <a:schemeClr val="tx1"/>
                </a:solidFill>
                <a:effectLst/>
                <a:latin typeface="Arial"/>
                <a:cs typeface="Arial"/>
              </a:rPr>
              <a:t>Please describe the dimensions (Background Information below) and the difference </a:t>
            </a:r>
            <a:r>
              <a:rPr lang="en-GB" dirty="0">
                <a:latin typeface="Arial"/>
                <a:cs typeface="Arial"/>
              </a:rPr>
              <a:t>digitalisation</a:t>
            </a:r>
            <a:r>
              <a:rPr lang="en-GB" sz="1200" b="0" kern="1200" dirty="0">
                <a:solidFill>
                  <a:schemeClr val="tx1"/>
                </a:solidFill>
                <a:effectLst/>
                <a:latin typeface="Arial"/>
                <a:cs typeface="Arial"/>
              </a:rPr>
              <a:t> makes here</a:t>
            </a:r>
          </a:p>
          <a:p>
            <a:pPr marL="171450" indent="-171450">
              <a:buFontTx/>
              <a:buChar char="-"/>
            </a:pPr>
            <a:r>
              <a:rPr lang="en-GB" sz="1200" b="0" kern="1200" dirty="0">
                <a:solidFill>
                  <a:schemeClr val="tx1"/>
                </a:solidFill>
                <a:effectLst/>
                <a:latin typeface="Arial"/>
                <a:cs typeface="Arial"/>
              </a:rPr>
              <a:t>Use examples (from </a:t>
            </a:r>
            <a:r>
              <a:rPr lang="en-GB" dirty="0" err="1">
                <a:latin typeface="Arial"/>
                <a:cs typeface="Arial"/>
              </a:rPr>
              <a:t>DevCo</a:t>
            </a:r>
            <a:r>
              <a:rPr lang="en-GB" sz="1200" b="0" kern="1200" dirty="0">
                <a:solidFill>
                  <a:schemeClr val="tx1"/>
                </a:solidFill>
                <a:effectLst/>
                <a:latin typeface="Arial"/>
                <a:cs typeface="Arial"/>
              </a:rPr>
              <a:t>)</a:t>
            </a:r>
          </a:p>
          <a:p>
            <a:pPr marL="171450" indent="-171450">
              <a:buFontTx/>
              <a:buChar char="-"/>
            </a:pPr>
            <a:r>
              <a:rPr lang="en-GB" sz="1200" b="0" kern="1200" dirty="0">
                <a:solidFill>
                  <a:schemeClr val="tx1"/>
                </a:solidFill>
                <a:effectLst/>
                <a:latin typeface="Arial"/>
                <a:cs typeface="Arial"/>
              </a:rPr>
              <a:t>Quickly discuss</a:t>
            </a:r>
            <a:r>
              <a:rPr lang="en-GB" dirty="0">
                <a:latin typeface="Arial"/>
                <a:cs typeface="Arial"/>
              </a:rPr>
              <a:t> </a:t>
            </a:r>
          </a:p>
          <a:p>
            <a:pPr marL="171450" indent="-171450">
              <a:buFontTx/>
              <a:buChar char="-"/>
            </a:pPr>
            <a:r>
              <a:rPr lang="en-GB" sz="1200" b="0" kern="1200" dirty="0">
                <a:solidFill>
                  <a:schemeClr val="tx1"/>
                </a:solidFill>
                <a:effectLst/>
                <a:latin typeface="Arial"/>
                <a:cs typeface="Arial"/>
              </a:rPr>
              <a:t>Who is our customer (People, Governments</a:t>
            </a:r>
            <a:r>
              <a:rPr lang="en-GB" dirty="0">
                <a:latin typeface="Arial"/>
                <a:cs typeface="Arial"/>
              </a:rPr>
              <a:t>)?</a:t>
            </a:r>
            <a:endParaRPr lang="en-GB" sz="1200" b="0" kern="1200" dirty="0">
              <a:solidFill>
                <a:schemeClr val="tx1"/>
              </a:solidFill>
              <a:effectLst/>
              <a:latin typeface="Arial" panose="020B0604020202020204" pitchFamily="34" charset="0"/>
              <a:cs typeface="Arial"/>
            </a:endParaRPr>
          </a:p>
          <a:p>
            <a:pPr marL="628650" lvl="1" indent="-171450">
              <a:buFontTx/>
              <a:buChar char="-"/>
            </a:pPr>
            <a:r>
              <a:rPr lang="en-GB" sz="1200" b="0" kern="1200" dirty="0">
                <a:solidFill>
                  <a:schemeClr val="tx1"/>
                </a:solidFill>
                <a:effectLst/>
                <a:latin typeface="Arial"/>
                <a:cs typeface="Arial"/>
              </a:rPr>
              <a:t>What is value from our point of view (money – to allow the sustainable operation of services; social development; </a:t>
            </a:r>
            <a:r>
              <a:rPr lang="en-GB" dirty="0">
                <a:latin typeface="Arial"/>
                <a:cs typeface="Arial"/>
              </a:rPr>
              <a:t>…)?</a:t>
            </a:r>
          </a:p>
          <a:p>
            <a:pPr marL="628650" lvl="1" indent="-171450">
              <a:buFontTx/>
              <a:buChar char="-"/>
            </a:pPr>
            <a:endParaRPr lang="en-GB" sz="1200" b="0" kern="1200" dirty="0">
              <a:solidFill>
                <a:schemeClr val="tx1"/>
              </a:solidFill>
              <a:effectLst/>
              <a:latin typeface="Arial"/>
              <a:cs typeface="Arial"/>
            </a:endParaRPr>
          </a:p>
          <a:p>
            <a:pPr marL="0" lvl="0" indent="0">
              <a:buFontTx/>
              <a:buNone/>
            </a:pPr>
            <a:r>
              <a:rPr lang="en-GB" sz="1200" b="1" kern="1200" dirty="0">
                <a:solidFill>
                  <a:schemeClr val="tx1"/>
                </a:solidFill>
                <a:effectLst/>
                <a:latin typeface="Arial"/>
                <a:cs typeface="Arial"/>
              </a:rPr>
              <a:t>Timing:</a:t>
            </a:r>
          </a:p>
          <a:p>
            <a:pPr marL="0" lvl="0" indent="0">
              <a:buFontTx/>
              <a:buNone/>
            </a:pPr>
            <a:r>
              <a:rPr lang="en-GB" sz="1200" b="0" kern="1200" dirty="0">
                <a:solidFill>
                  <a:schemeClr val="tx1"/>
                </a:solidFill>
                <a:effectLst/>
                <a:latin typeface="Arial"/>
                <a:cs typeface="Arial"/>
              </a:rPr>
              <a:t>20min</a:t>
            </a:r>
            <a:endParaRPr lang="en-GB" sz="1200" b="0" kern="1200" dirty="0">
              <a:solidFill>
                <a:schemeClr val="tx1"/>
              </a:solidFill>
              <a:effectLst/>
              <a:latin typeface="Arial" panose="020B0604020202020204" pitchFamily="34" charset="0"/>
              <a:cs typeface="Arial"/>
            </a:endParaRPr>
          </a:p>
          <a:p>
            <a:pPr marL="171450" indent="-171450">
              <a:buFontTx/>
              <a:buChar char="-"/>
            </a:pPr>
            <a:endParaRPr lang="en-GB" sz="1200" b="0" kern="1200" dirty="0">
              <a:solidFill>
                <a:schemeClr val="tx1"/>
              </a:solidFill>
              <a:effectLst/>
              <a:latin typeface="Arial" panose="020B0604020202020204" pitchFamily="34" charset="0"/>
              <a:cs typeface="Arial"/>
            </a:endParaRPr>
          </a:p>
          <a:p>
            <a:r>
              <a:rPr lang="en-GB" sz="1200" b="1" kern="1200" dirty="0">
                <a:solidFill>
                  <a:schemeClr val="tx1"/>
                </a:solidFill>
                <a:effectLst/>
                <a:latin typeface="Arial"/>
                <a:cs typeface="Arial"/>
              </a:rPr>
              <a:t>Business model component –“Customers” (who?)</a:t>
            </a:r>
            <a:endParaRPr lang="en-GB" sz="1200" kern="1200" dirty="0">
              <a:solidFill>
                <a:schemeClr val="tx1"/>
              </a:solidFill>
              <a:effectLst/>
              <a:latin typeface="Arial"/>
              <a:cs typeface="Arial"/>
            </a:endParaRPr>
          </a:p>
          <a:p>
            <a:r>
              <a:rPr lang="en-GB" sz="1200" kern="1200" dirty="0">
                <a:solidFill>
                  <a:schemeClr val="tx1"/>
                </a:solidFill>
                <a:effectLst/>
                <a:latin typeface="Arial"/>
                <a:cs typeface="Arial"/>
              </a:rPr>
              <a:t>Customers are the focal point of business models, who can now – thanks e.g. to data and direct exchanges – can now really be put in the </a:t>
            </a:r>
            <a:r>
              <a:rPr lang="en-GB" sz="1200" kern="1200" dirty="0" err="1">
                <a:solidFill>
                  <a:schemeClr val="tx1"/>
                </a:solidFill>
                <a:effectLst/>
                <a:latin typeface="Arial"/>
                <a:cs typeface="Arial"/>
              </a:rPr>
              <a:t>center</a:t>
            </a:r>
            <a:r>
              <a:rPr lang="en-GB" sz="1200" kern="1200" dirty="0">
                <a:solidFill>
                  <a:schemeClr val="tx1"/>
                </a:solidFill>
                <a:effectLst/>
                <a:latin typeface="Arial"/>
                <a:cs typeface="Arial"/>
              </a:rPr>
              <a:t> of every product-development. In this context, business models also define how these customer groups should be addressed and how customer relationships should be structured. </a:t>
            </a:r>
            <a:r>
              <a:rPr lang="en-GB" sz="1200" b="1" kern="1200" dirty="0">
                <a:solidFill>
                  <a:schemeClr val="tx1"/>
                </a:solidFill>
                <a:effectLst/>
                <a:latin typeface="Arial"/>
                <a:cs typeface="Arial"/>
              </a:rPr>
              <a:t>Personas</a:t>
            </a:r>
            <a:r>
              <a:rPr lang="en-GB" sz="1200" kern="1200" dirty="0">
                <a:solidFill>
                  <a:schemeClr val="tx1"/>
                </a:solidFill>
                <a:effectLst/>
                <a:latin typeface="Arial"/>
                <a:cs typeface="Arial"/>
              </a:rPr>
              <a:t> are therefore created at the beginning of such processes making transparent who our target group exactly is and what it needs. Looking at your customer also think of the digital divide. How digital is the target group?</a:t>
            </a:r>
          </a:p>
          <a:p>
            <a:r>
              <a:rPr lang="en-GB" sz="1200" kern="1200" dirty="0">
                <a:solidFill>
                  <a:schemeClr val="tx1"/>
                </a:solidFill>
                <a:effectLst/>
                <a:latin typeface="Arial"/>
                <a:cs typeface="Arial"/>
              </a:rPr>
              <a:t> </a:t>
            </a:r>
          </a:p>
          <a:p>
            <a:r>
              <a:rPr lang="en-GB" sz="1200" kern="1200" dirty="0">
                <a:solidFill>
                  <a:schemeClr val="tx1"/>
                </a:solidFill>
                <a:effectLst/>
                <a:latin typeface="Arial"/>
                <a:cs typeface="Arial"/>
              </a:rPr>
              <a:t>The company Mister </a:t>
            </a:r>
            <a:r>
              <a:rPr lang="en-GB" sz="1200" kern="1200" dirty="0" err="1">
                <a:solidFill>
                  <a:schemeClr val="tx1"/>
                </a:solidFill>
                <a:effectLst/>
                <a:latin typeface="Arial"/>
                <a:cs typeface="Arial"/>
              </a:rPr>
              <a:t>Spex</a:t>
            </a:r>
            <a:r>
              <a:rPr lang="en-GB" sz="1200" kern="1200" dirty="0">
                <a:solidFill>
                  <a:schemeClr val="tx1"/>
                </a:solidFill>
                <a:effectLst/>
                <a:latin typeface="Arial"/>
                <a:cs typeface="Arial"/>
              </a:rPr>
              <a:t> has become one of Europe’s largest online opticians by using digital technologies. Its business is based on a customer relationship in which, in contrast to “conventional opticians”, glasses are sold without personal customer contact. For example, customers can upload their image to Mister </a:t>
            </a:r>
            <a:r>
              <a:rPr lang="en-GB" sz="1200" kern="1200" dirty="0" err="1">
                <a:solidFill>
                  <a:schemeClr val="tx1"/>
                </a:solidFill>
                <a:effectLst/>
                <a:latin typeface="Arial"/>
                <a:cs typeface="Arial"/>
              </a:rPr>
              <a:t>Spex’s</a:t>
            </a:r>
            <a:r>
              <a:rPr lang="en-GB" sz="1200" kern="1200" dirty="0">
                <a:solidFill>
                  <a:schemeClr val="tx1"/>
                </a:solidFill>
                <a:effectLst/>
                <a:latin typeface="Arial"/>
                <a:cs typeface="Arial"/>
              </a:rPr>
              <a:t> homepage and “try on” glasses online. In order to handle services that cannot be carried out online (e.g. eye tests), however, Mister </a:t>
            </a:r>
            <a:r>
              <a:rPr lang="en-GB" sz="1200" kern="1200" dirty="0" err="1">
                <a:solidFill>
                  <a:schemeClr val="tx1"/>
                </a:solidFill>
                <a:effectLst/>
                <a:latin typeface="Arial"/>
                <a:cs typeface="Arial"/>
              </a:rPr>
              <a:t>Spex</a:t>
            </a:r>
            <a:r>
              <a:rPr lang="en-GB" sz="1200" kern="1200" dirty="0">
                <a:solidFill>
                  <a:schemeClr val="tx1"/>
                </a:solidFill>
                <a:effectLst/>
                <a:latin typeface="Arial"/>
                <a:cs typeface="Arial"/>
              </a:rPr>
              <a:t> cooperates with numerous local opticians.</a:t>
            </a:r>
            <a:r>
              <a:rPr lang="en-GB" dirty="0">
                <a:latin typeface="Arial"/>
                <a:cs typeface="Arial"/>
              </a:rPr>
              <a:t> </a:t>
            </a:r>
            <a:endParaRPr lang="en-GB" sz="1200" kern="1200" dirty="0">
              <a:solidFill>
                <a:schemeClr val="tx1"/>
              </a:solidFill>
              <a:effectLst/>
              <a:latin typeface="Arial" panose="020B0604020202020204" pitchFamily="34" charset="0"/>
              <a:cs typeface="Arial"/>
            </a:endParaRPr>
          </a:p>
          <a:p>
            <a:r>
              <a:rPr lang="en-GB" sz="1200" kern="1200" dirty="0">
                <a:solidFill>
                  <a:schemeClr val="tx1"/>
                </a:solidFill>
                <a:effectLst/>
                <a:latin typeface="Arial"/>
                <a:cs typeface="Arial"/>
              </a:rPr>
              <a:t> </a:t>
            </a:r>
          </a:p>
          <a:p>
            <a:r>
              <a:rPr lang="en-GB" sz="1200" b="1" kern="1200" dirty="0">
                <a:solidFill>
                  <a:schemeClr val="tx1"/>
                </a:solidFill>
                <a:effectLst/>
                <a:latin typeface="Arial"/>
                <a:cs typeface="Arial"/>
              </a:rPr>
              <a:t>Business model component –“Value proposition” (what?)</a:t>
            </a:r>
            <a:br>
              <a:rPr lang="en-GB" sz="1200" b="1" kern="1200" dirty="0">
                <a:effectLst/>
                <a:latin typeface="Arial" panose="020B0604020202020204" pitchFamily="34" charset="0"/>
                <a:cs typeface="Arial"/>
              </a:rPr>
            </a:br>
            <a:r>
              <a:rPr lang="en-GB" sz="1200" kern="1200" dirty="0">
                <a:solidFill>
                  <a:schemeClr val="tx1"/>
                </a:solidFill>
                <a:effectLst/>
                <a:latin typeface="Arial"/>
                <a:cs typeface="Arial"/>
              </a:rPr>
              <a:t>The “value proposition” component of the business model covers the products and services which the company offers to its customers. The use of digital technologies makes it possible to replace physical products with their intangible counterparts. An example of this is MP3 technology and the associated offering of digital music.</a:t>
            </a:r>
            <a:r>
              <a:rPr lang="en-GB" dirty="0">
                <a:latin typeface="Arial"/>
                <a:cs typeface="Arial"/>
              </a:rPr>
              <a:t> </a:t>
            </a:r>
            <a:endParaRPr lang="en-GB" sz="1200" kern="1200" dirty="0">
              <a:solidFill>
                <a:schemeClr val="tx1"/>
              </a:solidFill>
              <a:effectLst/>
              <a:latin typeface="Arial" panose="020B0604020202020204" pitchFamily="34" charset="0"/>
              <a:cs typeface="Arial"/>
            </a:endParaRPr>
          </a:p>
          <a:p>
            <a:r>
              <a:rPr lang="en-GB" sz="1200" kern="1200" dirty="0" err="1">
                <a:solidFill>
                  <a:schemeClr val="tx1"/>
                </a:solidFill>
                <a:effectLst/>
                <a:latin typeface="Arial"/>
                <a:cs typeface="Arial"/>
              </a:rPr>
              <a:t>Mobisol</a:t>
            </a:r>
            <a:r>
              <a:rPr lang="en-GB" sz="1200" kern="1200" dirty="0">
                <a:solidFill>
                  <a:schemeClr val="tx1"/>
                </a:solidFill>
                <a:effectLst/>
                <a:latin typeface="Arial"/>
                <a:cs typeface="Arial"/>
              </a:rPr>
              <a:t> – Many people lack access to electricity especially in rural areas. Solar-Home Systems are a solution. Only the investment costs are so high, that – as many again do not have access to credits - people cannot afford to buy them. </a:t>
            </a:r>
            <a:r>
              <a:rPr lang="en-GB" sz="1200" kern="1200" dirty="0" err="1">
                <a:solidFill>
                  <a:schemeClr val="tx1"/>
                </a:solidFill>
                <a:effectLst/>
                <a:latin typeface="Arial"/>
                <a:cs typeface="Arial"/>
              </a:rPr>
              <a:t>Mobisol</a:t>
            </a:r>
            <a:r>
              <a:rPr lang="en-GB" sz="1200" kern="1200" dirty="0">
                <a:solidFill>
                  <a:schemeClr val="tx1"/>
                </a:solidFill>
                <a:effectLst/>
                <a:latin typeface="Arial"/>
                <a:cs typeface="Arial"/>
              </a:rPr>
              <a:t> therefore rents such systems to households, until – this way – they have paid the system in full and own the devices. </a:t>
            </a:r>
            <a:r>
              <a:rPr lang="en-GB" dirty="0">
                <a:latin typeface="Arial"/>
                <a:cs typeface="Arial"/>
              </a:rPr>
              <a:t>Digitalisation</a:t>
            </a:r>
            <a:r>
              <a:rPr lang="en-GB" sz="1200" kern="1200" dirty="0">
                <a:solidFill>
                  <a:schemeClr val="tx1"/>
                </a:solidFill>
                <a:effectLst/>
                <a:latin typeface="Arial"/>
                <a:cs typeface="Arial"/>
              </a:rPr>
              <a:t> allows this. Earlier it would have been impossible to collect the monthly fees on a large scale or disconnect the systems if monthly payments are not made.</a:t>
            </a:r>
          </a:p>
          <a:p>
            <a:r>
              <a:rPr lang="en-GB" sz="1200" kern="1200" dirty="0">
                <a:solidFill>
                  <a:schemeClr val="tx1"/>
                </a:solidFill>
                <a:effectLst/>
                <a:latin typeface="Arial"/>
                <a:cs typeface="Arial"/>
              </a:rPr>
              <a:t>Therefore, similar to airtime, people have to pay via a mobile payment service, if the payment is not made, the solar system is automatically shut off, until the next payment is made.</a:t>
            </a:r>
          </a:p>
          <a:p>
            <a:endParaRPr lang="en-GB" sz="1200" b="1" kern="1200" dirty="0">
              <a:solidFill>
                <a:schemeClr val="tx1"/>
              </a:solidFill>
              <a:effectLst/>
              <a:latin typeface="Arial" panose="020B0604020202020204" pitchFamily="34" charset="0"/>
              <a:cs typeface="Arial"/>
            </a:endParaRPr>
          </a:p>
          <a:p>
            <a:r>
              <a:rPr lang="en-GB" sz="1200" b="1" kern="1200" dirty="0">
                <a:solidFill>
                  <a:schemeClr val="tx1"/>
                </a:solidFill>
                <a:effectLst/>
                <a:latin typeface="Arial"/>
                <a:cs typeface="Arial"/>
              </a:rPr>
              <a:t>Business model component –“Value chain”(how?)</a:t>
            </a:r>
            <a:br>
              <a:rPr lang="en-GB" sz="1200" b="1" kern="1200" dirty="0">
                <a:effectLst/>
                <a:latin typeface="Arial" panose="020B0604020202020204" pitchFamily="34" charset="0"/>
                <a:cs typeface="Arial"/>
              </a:rPr>
            </a:br>
            <a:r>
              <a:rPr lang="en-GB" sz="1200" kern="1200" dirty="0">
                <a:solidFill>
                  <a:schemeClr val="tx1"/>
                </a:solidFill>
                <a:effectLst/>
                <a:latin typeface="Arial"/>
                <a:cs typeface="Arial"/>
              </a:rPr>
              <a:t>The business model component “value chain” includes all activities, processes and key resources needed to render performance, i.e. to implement the business model. In order to obtain access to key resources that they do not have </a:t>
            </a:r>
            <a:r>
              <a:rPr lang="en-GB" sz="1200" kern="1200" dirty="0" err="1">
                <a:solidFill>
                  <a:schemeClr val="tx1"/>
                </a:solidFill>
                <a:effectLst/>
                <a:latin typeface="Arial"/>
                <a:cs typeface="Arial"/>
              </a:rPr>
              <a:t>inhouse</a:t>
            </a:r>
            <a:r>
              <a:rPr lang="en-GB" sz="1200" kern="1200" dirty="0">
                <a:solidFill>
                  <a:schemeClr val="tx1"/>
                </a:solidFill>
                <a:effectLst/>
                <a:latin typeface="Arial"/>
                <a:cs typeface="Arial"/>
              </a:rPr>
              <a:t>, companies often agree to strategic partnerships with other companies or invest in start-ups.</a:t>
            </a:r>
            <a:r>
              <a:rPr lang="en-GB" dirty="0">
                <a:latin typeface="Arial"/>
                <a:cs typeface="Arial"/>
              </a:rPr>
              <a:t> </a:t>
            </a:r>
            <a:endParaRPr lang="en-GB" sz="1200" kern="1200" dirty="0">
              <a:solidFill>
                <a:schemeClr val="tx1"/>
              </a:solidFill>
              <a:effectLst/>
              <a:latin typeface="Arial" panose="020B0604020202020204" pitchFamily="34" charset="0"/>
              <a:cs typeface="Arial"/>
            </a:endParaRPr>
          </a:p>
          <a:p>
            <a:r>
              <a:rPr lang="en-GB" sz="1200" kern="1200" dirty="0">
                <a:solidFill>
                  <a:schemeClr val="tx1"/>
                </a:solidFill>
                <a:effectLst/>
                <a:latin typeface="Arial"/>
                <a:cs typeface="Arial"/>
              </a:rPr>
              <a:t>For enabling mobile payment </a:t>
            </a:r>
            <a:r>
              <a:rPr lang="en-GB" sz="1200" kern="1200" dirty="0" err="1">
                <a:solidFill>
                  <a:schemeClr val="tx1"/>
                </a:solidFill>
                <a:effectLst/>
                <a:latin typeface="Arial"/>
                <a:cs typeface="Arial"/>
              </a:rPr>
              <a:t>Mobisol</a:t>
            </a:r>
            <a:r>
              <a:rPr lang="en-GB" sz="1200" kern="1200" dirty="0">
                <a:solidFill>
                  <a:schemeClr val="tx1"/>
                </a:solidFill>
                <a:effectLst/>
                <a:latin typeface="Arial"/>
                <a:cs typeface="Arial"/>
              </a:rPr>
              <a:t> partners with mobile payment providers.</a:t>
            </a:r>
          </a:p>
          <a:p>
            <a:r>
              <a:rPr lang="en-GB" sz="1200" b="1" kern="1200" dirty="0">
                <a:solidFill>
                  <a:schemeClr val="tx1"/>
                </a:solidFill>
                <a:effectLst/>
                <a:latin typeface="Arial"/>
                <a:cs typeface="Arial"/>
              </a:rPr>
              <a:t> </a:t>
            </a:r>
            <a:endParaRPr lang="en-GB" sz="1200" kern="1200" dirty="0">
              <a:solidFill>
                <a:schemeClr val="tx1"/>
              </a:solidFill>
              <a:effectLst/>
              <a:latin typeface="Arial"/>
              <a:cs typeface="Arial"/>
            </a:endParaRPr>
          </a:p>
          <a:p>
            <a:r>
              <a:rPr lang="en-GB" sz="1200" b="1" kern="1200" dirty="0">
                <a:solidFill>
                  <a:schemeClr val="tx1"/>
                </a:solidFill>
                <a:effectLst/>
                <a:latin typeface="Arial"/>
                <a:cs typeface="Arial"/>
              </a:rPr>
              <a:t>Business model component –“Revenue model” (value?)</a:t>
            </a:r>
            <a:br>
              <a:rPr lang="en-GB" sz="1200" kern="1200" dirty="0">
                <a:effectLst/>
                <a:latin typeface="Arial" panose="020B0604020202020204" pitchFamily="34" charset="0"/>
                <a:cs typeface="Arial"/>
              </a:rPr>
            </a:br>
            <a:r>
              <a:rPr lang="en-GB" sz="1200" kern="1200" dirty="0">
                <a:solidFill>
                  <a:schemeClr val="tx1"/>
                </a:solidFill>
                <a:effectLst/>
                <a:latin typeface="Arial"/>
                <a:cs typeface="Arial"/>
              </a:rPr>
              <a:t>The revenue model describes the financial aspects of the business model. It contains not only the cost structure but also the sources of income. Digital technologies can be used in particular to implement new concepts regarding sources of income.</a:t>
            </a:r>
            <a:r>
              <a:rPr lang="en-GB" dirty="0">
                <a:latin typeface="Arial"/>
                <a:cs typeface="Arial"/>
              </a:rPr>
              <a:t> </a:t>
            </a:r>
            <a:endParaRPr lang="en-GB" sz="1200" kern="1200" dirty="0">
              <a:solidFill>
                <a:schemeClr val="tx1"/>
              </a:solidFill>
              <a:effectLst/>
              <a:latin typeface="Arial" panose="020B0604020202020204" pitchFamily="34" charset="0"/>
              <a:cs typeface="Arial"/>
            </a:endParaRPr>
          </a:p>
          <a:p>
            <a:r>
              <a:rPr lang="en-GB" sz="1200" kern="1200" dirty="0">
                <a:solidFill>
                  <a:schemeClr val="tx1"/>
                </a:solidFill>
                <a:effectLst/>
                <a:latin typeface="Arial"/>
                <a:cs typeface="Arial"/>
              </a:rPr>
              <a:t>As described, </a:t>
            </a:r>
            <a:r>
              <a:rPr lang="en-GB" sz="1200" kern="1200" dirty="0" err="1">
                <a:solidFill>
                  <a:schemeClr val="tx1"/>
                </a:solidFill>
                <a:effectLst/>
                <a:latin typeface="Arial"/>
                <a:cs typeface="Arial"/>
              </a:rPr>
              <a:t>Mobisol</a:t>
            </a:r>
            <a:r>
              <a:rPr lang="en-GB" sz="1200" kern="1200" dirty="0">
                <a:solidFill>
                  <a:schemeClr val="tx1"/>
                </a:solidFill>
                <a:effectLst/>
                <a:latin typeface="Arial"/>
                <a:cs typeface="Arial"/>
              </a:rPr>
              <a:t> is using a pay-per-use system. While financial sustainability is also key for products implemented by DC, this is of course not the only value of interest here. Social value and development is another. As described in Module 1, spreading knowledge, financial inclusion, providing health services, all this can be done remotely, more efficiently and effectively using digital tools. The applications are numerous!</a:t>
            </a:r>
          </a:p>
          <a:p>
            <a:endParaRPr lang="en-GB" dirty="0">
              <a:effectLst/>
              <a:latin typeface="Arial" panose="020B0604020202020204" pitchFamily="34" charset="0"/>
              <a:cs typeface="Arial"/>
            </a:endParaRPr>
          </a:p>
          <a:p>
            <a:r>
              <a:rPr lang="en-GB" dirty="0">
                <a:latin typeface="Arial"/>
                <a:cs typeface="Arial"/>
              </a:rPr>
              <a:t>Resources</a:t>
            </a:r>
            <a:r>
              <a:rPr lang="en-GB" dirty="0">
                <a:effectLst/>
                <a:latin typeface="Arial"/>
                <a:cs typeface="Arial"/>
              </a:rPr>
              <a:t>:</a:t>
            </a:r>
          </a:p>
          <a:p>
            <a:r>
              <a:rPr lang="en-GB" dirty="0">
                <a:effectLst/>
                <a:latin typeface="Arial"/>
                <a:cs typeface="Arial"/>
              </a:rPr>
              <a:t>St. </a:t>
            </a:r>
            <a:r>
              <a:rPr lang="en-GB" dirty="0" err="1">
                <a:effectLst/>
                <a:latin typeface="Arial"/>
                <a:cs typeface="Arial"/>
              </a:rPr>
              <a:t>Galler</a:t>
            </a:r>
            <a:r>
              <a:rPr lang="en-GB" dirty="0">
                <a:effectLst/>
                <a:latin typeface="Arial"/>
                <a:cs typeface="Arial"/>
              </a:rPr>
              <a:t> Business Model Navigator (see Gassmann et al. 2013)</a:t>
            </a:r>
          </a:p>
          <a:p>
            <a:r>
              <a:rPr lang="en-GB" dirty="0">
                <a:effectLst/>
                <a:latin typeface="Arial"/>
                <a:cs typeface="Arial"/>
              </a:rPr>
              <a:t>International Association of Controllers - Digital Business Model Innovations (2018)</a:t>
            </a:r>
            <a:endParaRPr lang="en-GB" dirty="0">
              <a:latin typeface="Arial"/>
              <a:cs typeface="Arial"/>
            </a:endParaRPr>
          </a:p>
        </p:txBody>
      </p:sp>
      <p:sp>
        <p:nvSpPr>
          <p:cNvPr id="4" name="Slide Number Placeholder 3"/>
          <p:cNvSpPr>
            <a:spLocks noGrp="1"/>
          </p:cNvSpPr>
          <p:nvPr>
            <p:ph type="sldNum" sz="quarter" idx="5"/>
          </p:nvPr>
        </p:nvSpPr>
        <p:spPr/>
        <p:txBody>
          <a:bodyPr/>
          <a:lstStyle/>
          <a:p>
            <a:fld id="{C73E5142-0628-4B72-B7AA-0B514D5F823B}" type="slidenum">
              <a:rPr lang="en-GB" altLang="de-DE" smtClean="0"/>
              <a:pPr/>
              <a:t>6</a:t>
            </a:fld>
            <a:endParaRPr lang="en-GB" altLang="de-DE"/>
          </a:p>
        </p:txBody>
      </p:sp>
    </p:spTree>
    <p:extLst>
      <p:ext uri="{BB962C8B-B14F-4D97-AF65-F5344CB8AC3E}">
        <p14:creationId xmlns:p14="http://schemas.microsoft.com/office/powerpoint/2010/main" val="36935246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b="1" dirty="0"/>
              <a:t>Background:</a:t>
            </a:r>
          </a:p>
          <a:p>
            <a:r>
              <a:rPr lang="en-GB" dirty="0"/>
              <a:t>Definition:</a:t>
            </a:r>
            <a:r>
              <a:rPr lang="en-GB" baseline="0" dirty="0"/>
              <a:t> </a:t>
            </a:r>
            <a:r>
              <a:rPr lang="en-GB" dirty="0"/>
              <a:t>Online</a:t>
            </a:r>
            <a:r>
              <a:rPr lang="en-GB" baseline="0" dirty="0"/>
              <a:t> outsourcing or freelancing platforms match firms and workers to perform work online. </a:t>
            </a:r>
          </a:p>
          <a:p>
            <a:r>
              <a:rPr lang="en-GB" dirty="0"/>
              <a:t>Online outsourcing has two major components: “microwork,” a process in which companies contract virtual workers from around the globe to complete low-skill “</a:t>
            </a:r>
            <a:r>
              <a:rPr lang="en-GB" dirty="0" err="1"/>
              <a:t>microtasks</a:t>
            </a:r>
            <a:r>
              <a:rPr lang="en-GB" dirty="0"/>
              <a:t>” online; and “online freelancing,” where companies can hire out more complex, professional services via a virtual platform. </a:t>
            </a:r>
            <a:endParaRPr lang="en-GB" baseline="0"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ea typeface="+mn-ea"/>
                <a:cs typeface="+mn-cs"/>
              </a:rPr>
              <a:t>In response to this confluence of a need for more jobs in places where they do not currently exist, and the spreading of digital connectivity across billions of the world’s population, millions of people have turned to outsourced digitally mediated work as a way to transcend some of the constraints of their local </a:t>
            </a:r>
            <a:r>
              <a:rPr lang="en-US" sz="1200" kern="1200" dirty="0" err="1">
                <a:solidFill>
                  <a:schemeClr val="tx1"/>
                </a:solidFill>
                <a:effectLst/>
                <a:latin typeface="Arial" panose="020B0604020202020204" pitchFamily="34" charset="0"/>
                <a:ea typeface="+mn-ea"/>
                <a:cs typeface="+mn-cs"/>
              </a:rPr>
              <a:t>labour</a:t>
            </a:r>
            <a:r>
              <a:rPr lang="en-US" sz="1200" kern="1200" dirty="0">
                <a:solidFill>
                  <a:schemeClr val="tx1"/>
                </a:solidFill>
                <a:effectLst/>
                <a:latin typeface="Arial" panose="020B0604020202020204" pitchFamily="34" charset="0"/>
                <a:ea typeface="+mn-ea"/>
                <a:cs typeface="+mn-cs"/>
              </a:rPr>
              <a:t> markets.</a:t>
            </a:r>
            <a:endParaRPr lang="de-DE" sz="1200" kern="1200" dirty="0">
              <a:solidFill>
                <a:schemeClr val="tx1"/>
              </a:solidFill>
              <a:effectLst/>
              <a:latin typeface="Arial" panose="020B0604020202020204" pitchFamily="34" charset="0"/>
              <a:ea typeface="+mn-ea"/>
              <a:cs typeface="+mn-cs"/>
            </a:endParaRPr>
          </a:p>
          <a:p>
            <a:endParaRPr lang="en-GB" baseline="0" dirty="0"/>
          </a:p>
          <a:p>
            <a:r>
              <a:rPr lang="en-GB" b="1" baseline="0" dirty="0"/>
              <a:t>Opportunities:</a:t>
            </a:r>
          </a:p>
          <a:p>
            <a:pPr marL="0" marR="0" indent="0" algn="l" defTabSz="914400" rtl="0" eaLnBrk="1" fontAlgn="base" latinLnBrk="0" hangingPunct="1">
              <a:lnSpc>
                <a:spcPct val="100000"/>
              </a:lnSpc>
              <a:spcBef>
                <a:spcPct val="30000"/>
              </a:spcBef>
              <a:spcAft>
                <a:spcPct val="0"/>
              </a:spcAft>
              <a:buClrTx/>
              <a:buSzTx/>
              <a:buFontTx/>
              <a:buNone/>
              <a:tabLst/>
              <a:defRPr/>
            </a:pPr>
            <a:r>
              <a:rPr lang="de-DE" sz="1200" b="1" dirty="0" err="1"/>
              <a:t>Opportunities</a:t>
            </a:r>
            <a:r>
              <a:rPr lang="de-DE" sz="1200" b="1" dirty="0"/>
              <a:t> </a:t>
            </a:r>
            <a:r>
              <a:rPr lang="de-DE" sz="1200" b="1" dirty="0" err="1"/>
              <a:t>for</a:t>
            </a:r>
            <a:r>
              <a:rPr lang="de-DE" sz="1200" b="1" dirty="0"/>
              <a:t> </a:t>
            </a:r>
            <a:r>
              <a:rPr lang="de-DE" sz="1200" b="1" dirty="0" err="1"/>
              <a:t>economic</a:t>
            </a:r>
            <a:r>
              <a:rPr lang="de-DE" sz="1200" b="1" dirty="0"/>
              <a:t> </a:t>
            </a:r>
            <a:r>
              <a:rPr lang="de-DE" sz="1200" b="1" dirty="0" err="1"/>
              <a:t>advancement</a:t>
            </a:r>
            <a:r>
              <a:rPr lang="de-DE" sz="1200" b="1" dirty="0"/>
              <a:t> </a:t>
            </a:r>
            <a:r>
              <a:rPr lang="de-DE" sz="1200" b="1" dirty="0" err="1"/>
              <a:t>and</a:t>
            </a:r>
            <a:r>
              <a:rPr lang="de-DE" sz="1200" b="1" dirty="0"/>
              <a:t> </a:t>
            </a:r>
            <a:r>
              <a:rPr lang="de-DE" sz="1200" b="1" dirty="0" err="1"/>
              <a:t>income</a:t>
            </a:r>
            <a:endParaRPr lang="de-DE" sz="1200" b="1" dirty="0"/>
          </a:p>
          <a:p>
            <a:endParaRPr lang="en-GB" b="1" baseline="0" dirty="0"/>
          </a:p>
          <a:p>
            <a:r>
              <a:rPr lang="en-GB" b="1" baseline="0" dirty="0"/>
              <a:t>Enhanced talent pool:</a:t>
            </a:r>
          </a:p>
          <a:p>
            <a:r>
              <a:rPr lang="en-GB" baseline="0" dirty="0"/>
              <a:t>Online job platforms increase the pool of talent for firms, especially for smaller enterprises and provide and opportunity to monetize skills that may not be in sufficient demand in the local economy. (example: An individual in Mongolia with expertise in web development and Python can make up to 40 US$ an hour online). On the largest platforms, most workers are located in developing countries and most employers come from developed countries.</a:t>
            </a:r>
          </a:p>
          <a:p>
            <a:endParaRPr lang="en-GB" baseline="0" dirty="0"/>
          </a:p>
          <a:p>
            <a:pPr marL="0" marR="0" indent="0" algn="l" defTabSz="914400" rtl="0" eaLnBrk="1" fontAlgn="base" latinLnBrk="0" hangingPunct="1">
              <a:lnSpc>
                <a:spcPct val="100000"/>
              </a:lnSpc>
              <a:spcBef>
                <a:spcPct val="30000"/>
              </a:spcBef>
              <a:spcAft>
                <a:spcPct val="0"/>
              </a:spcAft>
              <a:buClrTx/>
              <a:buSzTx/>
              <a:buFontTx/>
              <a:buNone/>
              <a:tabLst/>
              <a:defRPr/>
            </a:pPr>
            <a:r>
              <a:rPr lang="de-DE" sz="1200" b="1" dirty="0" err="1"/>
              <a:t>Inclusion</a:t>
            </a:r>
            <a:r>
              <a:rPr lang="de-DE" sz="1200" b="1" dirty="0"/>
              <a:t> potential </a:t>
            </a:r>
            <a:r>
              <a:rPr lang="de-DE" sz="1200" b="1" dirty="0" err="1"/>
              <a:t>for</a:t>
            </a:r>
            <a:r>
              <a:rPr lang="de-DE" sz="1200" b="1" dirty="0"/>
              <a:t> </a:t>
            </a:r>
            <a:r>
              <a:rPr lang="de-DE" sz="1200" b="1" dirty="0" err="1"/>
              <a:t>marginalized</a:t>
            </a:r>
            <a:r>
              <a:rPr lang="de-DE" sz="1200" b="1" dirty="0"/>
              <a:t> </a:t>
            </a:r>
            <a:r>
              <a:rPr lang="de-DE" sz="1200" b="1" dirty="0" err="1"/>
              <a:t>people</a:t>
            </a:r>
            <a:r>
              <a:rPr lang="de-DE" sz="1200" b="1" dirty="0"/>
              <a:t>, </a:t>
            </a:r>
            <a:r>
              <a:rPr lang="de-DE" sz="1200" b="1" dirty="0" err="1"/>
              <a:t>especially</a:t>
            </a:r>
            <a:r>
              <a:rPr lang="de-DE" sz="1200" b="1" dirty="0"/>
              <a:t> </a:t>
            </a:r>
            <a:r>
              <a:rPr lang="de-DE" sz="1200" b="1" dirty="0" err="1"/>
              <a:t>women</a:t>
            </a:r>
            <a:r>
              <a:rPr lang="de-DE" sz="1200" b="1" dirty="0"/>
              <a:t> </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ea typeface="+mn-ea"/>
                <a:cs typeface="+mn-cs"/>
              </a:rPr>
              <a:t>Internet-enabled offshoring and outsourcing, including online work Internet-enabled offshoring is an important source of jobs in developing countries and for women. Online work can prove particularly beneficial for women, youth, older workers, and the disabled, who may prefer the flexibility of working from home or working flexible hours. On </a:t>
            </a:r>
            <a:r>
              <a:rPr lang="en-US" sz="1200" kern="1200" dirty="0" err="1">
                <a:solidFill>
                  <a:schemeClr val="tx1"/>
                </a:solidFill>
                <a:effectLst/>
                <a:latin typeface="Arial" panose="020B0604020202020204" pitchFamily="34" charset="0"/>
                <a:ea typeface="+mn-ea"/>
                <a:cs typeface="+mn-cs"/>
              </a:rPr>
              <a:t>freelancer.com</a:t>
            </a:r>
            <a:r>
              <a:rPr lang="en-US" sz="1200" kern="1200" dirty="0">
                <a:solidFill>
                  <a:schemeClr val="tx1"/>
                </a:solidFill>
                <a:effectLst/>
                <a:latin typeface="Arial" panose="020B0604020202020204" pitchFamily="34" charset="0"/>
                <a:ea typeface="+mn-ea"/>
                <a:cs typeface="+mn-cs"/>
              </a:rPr>
              <a:t>—an online outsourcing platform with more than 10,000 </a:t>
            </a:r>
            <a:r>
              <a:rPr lang="en-US" sz="1200" kern="1200" dirty="0" err="1">
                <a:solidFill>
                  <a:schemeClr val="tx1"/>
                </a:solidFill>
                <a:effectLst/>
                <a:latin typeface="Arial" panose="020B0604020202020204" pitchFamily="34" charset="0"/>
                <a:ea typeface="+mn-ea"/>
                <a:cs typeface="+mn-cs"/>
              </a:rPr>
              <a:t>microworkers</a:t>
            </a:r>
            <a:r>
              <a:rPr lang="en-US" sz="1200" kern="1200" dirty="0">
                <a:solidFill>
                  <a:schemeClr val="tx1"/>
                </a:solidFill>
                <a:effectLst/>
                <a:latin typeface="Arial" panose="020B0604020202020204" pitchFamily="34" charset="0"/>
                <a:ea typeface="+mn-ea"/>
                <a:cs typeface="+mn-cs"/>
              </a:rPr>
              <a:t> globally—57 percent of workers are between 16 and 25 years of age.47 In </a:t>
            </a:r>
            <a:r>
              <a:rPr lang="en-US" sz="1200" kern="1200" dirty="0" err="1">
                <a:solidFill>
                  <a:schemeClr val="tx1"/>
                </a:solidFill>
                <a:effectLst/>
                <a:latin typeface="Arial" panose="020B0604020202020204" pitchFamily="34" charset="0"/>
                <a:ea typeface="+mn-ea"/>
                <a:cs typeface="+mn-cs"/>
              </a:rPr>
              <a:t>Elance</a:t>
            </a:r>
            <a:r>
              <a:rPr lang="en-US" sz="1200" kern="1200" dirty="0">
                <a:solidFill>
                  <a:schemeClr val="tx1"/>
                </a:solidFill>
                <a:effectLst/>
                <a:latin typeface="Arial" panose="020B0604020202020204" pitchFamily="34" charset="0"/>
                <a:ea typeface="+mn-ea"/>
                <a:cs typeface="+mn-cs"/>
              </a:rPr>
              <a:t> (part of </a:t>
            </a:r>
            <a:r>
              <a:rPr lang="en-US" sz="1200" kern="1200" dirty="0" err="1">
                <a:solidFill>
                  <a:schemeClr val="tx1"/>
                </a:solidFill>
                <a:effectLst/>
                <a:latin typeface="Arial" panose="020B0604020202020204" pitchFamily="34" charset="0"/>
                <a:ea typeface="+mn-ea"/>
                <a:cs typeface="+mn-cs"/>
              </a:rPr>
              <a:t>Upwork</a:t>
            </a:r>
            <a:r>
              <a:rPr lang="en-US" sz="1200" kern="1200" dirty="0">
                <a:solidFill>
                  <a:schemeClr val="tx1"/>
                </a:solidFill>
                <a:effectLst/>
                <a:latin typeface="Arial" panose="020B0604020202020204" pitchFamily="34" charset="0"/>
                <a:ea typeface="+mn-ea"/>
                <a:cs typeface="+mn-cs"/>
              </a:rPr>
              <a:t>), 44 percent of workers are women, com- pared with just 25 percent in the nonagricultural economy</a:t>
            </a:r>
            <a:r>
              <a:rPr lang="de-DE" dirty="0">
                <a:effectLst/>
              </a:rPr>
              <a:t> ((Source: Digital </a:t>
            </a:r>
            <a:r>
              <a:rPr lang="de-DE" dirty="0" err="1">
                <a:effectLst/>
              </a:rPr>
              <a:t>Dividends</a:t>
            </a:r>
            <a:r>
              <a:rPr lang="de-DE" baseline="0" dirty="0">
                <a:effectLst/>
              </a:rPr>
              <a:t> </a:t>
            </a:r>
            <a:r>
              <a:rPr lang="de-DE" baseline="0" dirty="0" err="1">
                <a:effectLst/>
              </a:rPr>
              <a:t>report</a:t>
            </a:r>
            <a:r>
              <a:rPr lang="de-DE" baseline="0" dirty="0">
                <a:effectLst/>
              </a:rPr>
              <a:t>; </a:t>
            </a:r>
            <a:r>
              <a:rPr lang="de-DE" baseline="0" dirty="0" err="1">
                <a:effectLst/>
              </a:rPr>
              <a:t>world</a:t>
            </a:r>
            <a:r>
              <a:rPr lang="de-DE" baseline="0" dirty="0">
                <a:effectLst/>
              </a:rPr>
              <a:t> </a:t>
            </a:r>
            <a:r>
              <a:rPr lang="de-DE" baseline="0" dirty="0" err="1">
                <a:effectLst/>
              </a:rPr>
              <a:t>bank</a:t>
            </a:r>
            <a:r>
              <a:rPr lang="de-DE" baseline="0" dirty="0">
                <a:effectLst/>
              </a:rPr>
              <a:t>) </a:t>
            </a:r>
            <a:endParaRPr lang="de-DE" sz="1200" kern="1200" dirty="0">
              <a:solidFill>
                <a:schemeClr val="tx1"/>
              </a:solidFill>
              <a:effectLst/>
              <a:latin typeface="Arial" panose="020B0604020202020204" pitchFamily="34" charset="0"/>
              <a:ea typeface="+mn-ea"/>
              <a:cs typeface="+mn-cs"/>
            </a:endParaRPr>
          </a:p>
          <a:p>
            <a:endParaRPr lang="en-GB" baseline="0" dirty="0"/>
          </a:p>
          <a:p>
            <a:r>
              <a:rPr lang="en-GB" b="1" baseline="0" dirty="0"/>
              <a:t>Stats:</a:t>
            </a:r>
          </a:p>
          <a:p>
            <a:r>
              <a:rPr lang="en-US" sz="1200" kern="1200" dirty="0" err="1">
                <a:solidFill>
                  <a:schemeClr val="tx1"/>
                </a:solidFill>
                <a:effectLst/>
                <a:latin typeface="Arial" panose="020B0604020202020204" pitchFamily="34" charset="0"/>
                <a:ea typeface="+mn-ea"/>
                <a:cs typeface="+mn-cs"/>
              </a:rPr>
              <a:t>Upwork</a:t>
            </a:r>
            <a:r>
              <a:rPr lang="en-US" sz="1200" kern="1200" dirty="0">
                <a:solidFill>
                  <a:schemeClr val="tx1"/>
                </a:solidFill>
                <a:effectLst/>
                <a:latin typeface="Arial" panose="020B0604020202020204" pitchFamily="34" charset="0"/>
                <a:ea typeface="+mn-ea"/>
                <a:cs typeface="+mn-cs"/>
              </a:rPr>
              <a:t> a freelance broker reported that jobs associated with data and artificial intelligence were among the fastest growing in the fourth quarter of 2017 (</a:t>
            </a:r>
            <a:r>
              <a:rPr lang="en-US" sz="1200" kern="1200" dirty="0" err="1">
                <a:solidFill>
                  <a:schemeClr val="tx1"/>
                </a:solidFill>
                <a:effectLst/>
                <a:latin typeface="Arial" panose="020B0604020202020204" pitchFamily="34" charset="0"/>
                <a:ea typeface="+mn-ea"/>
                <a:cs typeface="+mn-cs"/>
              </a:rPr>
              <a:t>Upwork</a:t>
            </a:r>
            <a:r>
              <a:rPr lang="en-US" sz="1200" kern="1200" dirty="0">
                <a:solidFill>
                  <a:schemeClr val="tx1"/>
                </a:solidFill>
                <a:effectLst/>
                <a:latin typeface="Arial" panose="020B0604020202020204" pitchFamily="34" charset="0"/>
                <a:ea typeface="+mn-ea"/>
                <a:cs typeface="+mn-cs"/>
              </a:rPr>
              <a:t> 2018).</a:t>
            </a:r>
            <a:r>
              <a:rPr lang="de-DE" dirty="0">
                <a:effectLst/>
              </a:rPr>
              <a:t> </a:t>
            </a:r>
            <a:endParaRPr lang="en-GB" baseline="0" dirty="0"/>
          </a:p>
          <a:p>
            <a:r>
              <a:rPr lang="en-US" sz="1200" kern="1200" dirty="0">
                <a:solidFill>
                  <a:schemeClr val="tx1"/>
                </a:solidFill>
                <a:effectLst/>
                <a:latin typeface="Arial" panose="020B0604020202020204" pitchFamily="34" charset="0"/>
                <a:ea typeface="+mn-ea"/>
                <a:cs typeface="+mn-cs"/>
              </a:rPr>
              <a:t>Freelancers can earn money from jobs in data-related areas on Mechanical Turk (</a:t>
            </a:r>
            <a:r>
              <a:rPr lang="en-US" sz="1200" kern="1200" dirty="0" err="1">
                <a:solidFill>
                  <a:schemeClr val="tx1"/>
                </a:solidFill>
                <a:effectLst/>
                <a:latin typeface="Arial" panose="020B0604020202020204" pitchFamily="34" charset="0"/>
                <a:ea typeface="+mn-ea"/>
                <a:cs typeface="+mn-cs"/>
              </a:rPr>
              <a:t>www.mturk.com</a:t>
            </a:r>
            <a:r>
              <a:rPr lang="en-US" sz="1200" kern="1200" dirty="0">
                <a:solidFill>
                  <a:schemeClr val="tx1"/>
                </a:solidFill>
                <a:effectLst/>
                <a:latin typeface="Arial" panose="020B0604020202020204" pitchFamily="34" charset="0"/>
                <a:ea typeface="+mn-ea"/>
                <a:cs typeface="+mn-cs"/>
              </a:rPr>
              <a:t>); </a:t>
            </a:r>
            <a:r>
              <a:rPr lang="en-US" dirty="0"/>
              <a:t>As of May 2019, approximately 60% of workers were located in the United States and 40% are located elsewhere in the world; approximately 30% are in India</a:t>
            </a:r>
            <a:endParaRPr lang="en-GB" baseline="0" dirty="0"/>
          </a:p>
          <a:p>
            <a:endParaRPr lang="en-GB" baseline="0" dirty="0"/>
          </a:p>
          <a:p>
            <a:endParaRPr lang="en-GB" baseline="0" dirty="0"/>
          </a:p>
          <a:p>
            <a:endParaRPr lang="en-GB" baseline="0" dirty="0"/>
          </a:p>
          <a:p>
            <a:endParaRPr lang="en-GB" dirty="0"/>
          </a:p>
          <a:p>
            <a:r>
              <a:rPr lang="en-GB" b="1" dirty="0"/>
              <a:t>Challenges:</a:t>
            </a:r>
          </a:p>
          <a:p>
            <a:r>
              <a:rPr lang="en-GB" b="1" dirty="0"/>
              <a:t>The nature of tasks favours semi-skilled and skilled workers </a:t>
            </a:r>
          </a:p>
          <a:p>
            <a:r>
              <a:rPr lang="en-GB" dirty="0"/>
              <a:t>Online outsourcing is only available to those with internet access. This already limits opportunities. But with the ever increasing</a:t>
            </a:r>
            <a:r>
              <a:rPr lang="en-GB" baseline="0" dirty="0"/>
              <a:t> expansion of internet access, the greater challenge will be skills: </a:t>
            </a:r>
            <a:r>
              <a:rPr lang="en-GB" dirty="0"/>
              <a:t>Skills demands for online work are still high for most workers in developing countries. Tasks available today on online outsourcing platforms range from very easy tasks to complex ones. Microwork platforms offer relatively easier tasks such as image tagging, text transcription, and data entry. Online freelancing platforms post more advanced tasks like graphic design, web development, and technical report writing. Addressing this skills barrier requires additional training for potential workers to learn how to better navigate the system and learn new skills. </a:t>
            </a:r>
          </a:p>
          <a:p>
            <a:endParaRPr lang="en-GB" b="1" dirty="0"/>
          </a:p>
          <a:p>
            <a:r>
              <a:rPr lang="en-GB" b="1" dirty="0"/>
              <a:t>Automation risks</a:t>
            </a:r>
          </a:p>
          <a:p>
            <a:r>
              <a:rPr lang="en-US" sz="1200" kern="1200" dirty="0">
                <a:solidFill>
                  <a:schemeClr val="tx1"/>
                </a:solidFill>
                <a:effectLst/>
                <a:latin typeface="Arial" panose="020B0604020202020204" pitchFamily="34" charset="0"/>
                <a:ea typeface="+mn-ea"/>
                <a:cs typeface="+mn-cs"/>
              </a:rPr>
              <a:t>Many of the characteristics that make jobs “</a:t>
            </a:r>
            <a:r>
              <a:rPr lang="en-US" sz="1200" kern="1200" dirty="0" err="1">
                <a:solidFill>
                  <a:schemeClr val="tx1"/>
                </a:solidFill>
                <a:effectLst/>
                <a:latin typeface="Arial" panose="020B0604020202020204" pitchFamily="34" charset="0"/>
                <a:ea typeface="+mn-ea"/>
                <a:cs typeface="+mn-cs"/>
              </a:rPr>
              <a:t>offshorable</a:t>
            </a:r>
            <a:r>
              <a:rPr lang="en-US" sz="1200" kern="1200" dirty="0">
                <a:solidFill>
                  <a:schemeClr val="tx1"/>
                </a:solidFill>
                <a:effectLst/>
                <a:latin typeface="Arial" panose="020B0604020202020204" pitchFamily="34" charset="0"/>
                <a:ea typeface="+mn-ea"/>
                <a:cs typeface="+mn-cs"/>
              </a:rPr>
              <a:t>” also make them more vulnerable to automation. So, as technology improves and wages rise, some of the jobs typically offshored, such as call center jobs, could be automated. Indeed, a local health care company in South Africa is already using Watson, IBM’s artificial intelligence system, to assist in customer service</a:t>
            </a:r>
            <a:r>
              <a:rPr lang="de-DE" dirty="0">
                <a:effectLst/>
              </a:rPr>
              <a:t> </a:t>
            </a:r>
            <a:endParaRPr lang="en-GB" b="1" dirty="0"/>
          </a:p>
          <a:p>
            <a:endParaRPr lang="en-GB" b="1" dirty="0"/>
          </a:p>
          <a:p>
            <a:r>
              <a:rPr lang="en-GB" b="1" dirty="0"/>
              <a:t>Example</a:t>
            </a:r>
            <a:r>
              <a:rPr lang="en-GB" b="1" baseline="0" dirty="0"/>
              <a:t> (back-up)</a:t>
            </a:r>
          </a:p>
          <a:p>
            <a:r>
              <a:rPr lang="en-GB" dirty="0"/>
              <a:t>Some platforms, such as </a:t>
            </a:r>
            <a:r>
              <a:rPr lang="en-GB" dirty="0">
                <a:hlinkClick r:id="rId3"/>
              </a:rPr>
              <a:t>Samasource</a:t>
            </a:r>
            <a:r>
              <a:rPr lang="en-GB" dirty="0"/>
              <a:t>, have been providing such training in developing countries. </a:t>
            </a:r>
            <a:r>
              <a:rPr lang="en-GB" i="1" dirty="0" err="1"/>
              <a:t>Samasource</a:t>
            </a:r>
            <a:r>
              <a:rPr lang="en-GB" dirty="0"/>
              <a:t> provides a host of impact programs to ensure their workers are advancing in their careers and learning life </a:t>
            </a:r>
            <a:r>
              <a:rPr lang="en-GB" dirty="0" err="1"/>
              <a:t>skills.The</a:t>
            </a:r>
            <a:r>
              <a:rPr lang="en-GB" dirty="0"/>
              <a:t> potential of combining access to these platforms with online learning can be large.</a:t>
            </a:r>
            <a:endParaRPr lang="en-GB" b="1" dirty="0"/>
          </a:p>
          <a:p>
            <a:endParaRPr lang="en-GB" b="1" dirty="0"/>
          </a:p>
          <a:p>
            <a:r>
              <a:rPr lang="en-GB" b="1" dirty="0"/>
              <a:t>Language barriers</a:t>
            </a:r>
          </a:p>
          <a:p>
            <a:r>
              <a:rPr lang="en-GB" dirty="0"/>
              <a:t>Most of the platforms operate in English. Thus, without English skills, it is difficult to navigate the system, communicate with the clients, and perform the work. </a:t>
            </a:r>
          </a:p>
          <a:p>
            <a:endParaRPr lang="en-GB" b="1" dirty="0"/>
          </a:p>
          <a:p>
            <a:r>
              <a:rPr lang="en-GB" b="1" dirty="0"/>
              <a:t>Weak</a:t>
            </a:r>
            <a:r>
              <a:rPr lang="en-GB" b="1" baseline="0" dirty="0"/>
              <a:t> payment systems</a:t>
            </a:r>
          </a:p>
          <a:p>
            <a:r>
              <a:rPr lang="en-GB" dirty="0"/>
              <a:t>Access to an online payment system is essential for the workers to receive compensation. Yet, in many countries, workers find weak payment systems to be a barrier. Some of the most popular forms of payment rely on online payment platforms such as PayPal, </a:t>
            </a:r>
            <a:r>
              <a:rPr lang="en-GB" dirty="0" err="1"/>
              <a:t>Skrill</a:t>
            </a:r>
            <a:r>
              <a:rPr lang="en-GB" dirty="0"/>
              <a:t>, and wire transfers. In this case, online outsourcing platforms suggest alternative mechanisms, such as </a:t>
            </a:r>
            <a:r>
              <a:rPr lang="en-GB" dirty="0" err="1"/>
              <a:t>Payoneer</a:t>
            </a:r>
            <a:r>
              <a:rPr lang="en-GB" dirty="0"/>
              <a:t> and </a:t>
            </a:r>
            <a:r>
              <a:rPr lang="en-GB" dirty="0" err="1"/>
              <a:t>Skrill</a:t>
            </a:r>
            <a:r>
              <a:rPr lang="en-GB" dirty="0"/>
              <a:t>. </a:t>
            </a:r>
            <a:r>
              <a:rPr lang="en-GB" dirty="0" err="1"/>
              <a:t>Payoneer</a:t>
            </a:r>
            <a:r>
              <a:rPr lang="en-GB" dirty="0"/>
              <a:t> transfers money to a prepaid debit card usable in shops or at ATMs to withdraw cash. This mechanism can facilitate the inclusion of disadvantaged young people and women who are disproportionately likely to lack formal bank accounts</a:t>
            </a:r>
            <a:endParaRPr lang="en-GB" b="1" dirty="0"/>
          </a:p>
          <a:p>
            <a:endParaRPr lang="en-GB" dirty="0"/>
          </a:p>
          <a:p>
            <a:pPr marL="0" marR="0" indent="0" algn="l" defTabSz="914400" rtl="0" eaLnBrk="1" fontAlgn="base" latinLnBrk="0" hangingPunct="1">
              <a:lnSpc>
                <a:spcPct val="100000"/>
              </a:lnSpc>
              <a:spcBef>
                <a:spcPct val="30000"/>
              </a:spcBef>
              <a:spcAft>
                <a:spcPct val="0"/>
              </a:spcAft>
              <a:buClrTx/>
              <a:buSzTx/>
              <a:buFontTx/>
              <a:buNone/>
              <a:tabLst/>
              <a:defRPr/>
            </a:pPr>
            <a:r>
              <a:rPr lang="en-GB" sz="1200" b="1" dirty="0"/>
              <a:t>=&gt; ”Analog” foundations are required for taking full advantage of online job opportunities</a:t>
            </a:r>
          </a:p>
          <a:p>
            <a:r>
              <a:rPr lang="en-GB" dirty="0"/>
              <a:t>Such das acquisition</a:t>
            </a:r>
            <a:r>
              <a:rPr lang="en-GB" baseline="0" dirty="0"/>
              <a:t> of necessary skills, policies to </a:t>
            </a:r>
            <a:r>
              <a:rPr lang="en-GB" dirty="0"/>
              <a:t>facilitate cross-country financial transactions</a:t>
            </a:r>
            <a:r>
              <a:rPr lang="en-GB" baseline="0" dirty="0"/>
              <a:t> and</a:t>
            </a:r>
            <a:r>
              <a:rPr lang="en-GB" dirty="0"/>
              <a:t> e-payment infrastructures</a:t>
            </a:r>
          </a:p>
          <a:p>
            <a:endParaRPr lang="en-GB" dirty="0"/>
          </a:p>
          <a:p>
            <a:r>
              <a:rPr lang="en-GB" dirty="0"/>
              <a:t>Sources:</a:t>
            </a:r>
          </a:p>
          <a:p>
            <a:r>
              <a:rPr lang="en-GB" i="0" dirty="0"/>
              <a:t>World Development Report 2016 “</a:t>
            </a:r>
            <a:r>
              <a:rPr lang="en-GB" i="0" dirty="0">
                <a:hlinkClick r:id="rId4"/>
              </a:rPr>
              <a:t>Digital Dividends</a:t>
            </a:r>
            <a:r>
              <a:rPr lang="en-GB" i="0" dirty="0"/>
              <a:t>” </a:t>
            </a:r>
          </a:p>
        </p:txBody>
      </p:sp>
      <p:sp>
        <p:nvSpPr>
          <p:cNvPr id="4" name="Foliennummernplatzhalter 3"/>
          <p:cNvSpPr>
            <a:spLocks noGrp="1"/>
          </p:cNvSpPr>
          <p:nvPr>
            <p:ph type="sldNum" sz="quarter" idx="10"/>
          </p:nvPr>
        </p:nvSpPr>
        <p:spPr/>
        <p:txBody>
          <a:bodyPr/>
          <a:lstStyle/>
          <a:p>
            <a:fld id="{C73E5142-0628-4B72-B7AA-0B514D5F823B}" type="slidenum">
              <a:rPr lang="en-GB" altLang="de-DE" smtClean="0"/>
              <a:pPr/>
              <a:t>7</a:t>
            </a:fld>
            <a:endParaRPr lang="en-GB" altLang="de-DE"/>
          </a:p>
        </p:txBody>
      </p:sp>
    </p:spTree>
    <p:extLst>
      <p:ext uri="{BB962C8B-B14F-4D97-AF65-F5344CB8AC3E}">
        <p14:creationId xmlns:p14="http://schemas.microsoft.com/office/powerpoint/2010/main" val="13221628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latin typeface="Arial"/>
                <a:cs typeface="Arial"/>
              </a:rPr>
              <a:t>Background:</a:t>
            </a:r>
          </a:p>
          <a:p>
            <a:endParaRPr lang="de-DE" dirty="0"/>
          </a:p>
          <a:p>
            <a:r>
              <a:rPr lang="de-DE" dirty="0">
                <a:latin typeface="Arial"/>
                <a:cs typeface="Arial"/>
              </a:rPr>
              <a:t>Video: </a:t>
            </a:r>
            <a:r>
              <a:rPr lang="en" sz="1200" b="0" kern="1200" dirty="0" err="1">
                <a:solidFill>
                  <a:schemeClr val="tx1"/>
                </a:solidFill>
                <a:effectLst/>
                <a:latin typeface="Arial"/>
                <a:cs typeface="Arial"/>
              </a:rPr>
              <a:t>Lynk</a:t>
            </a:r>
            <a:r>
              <a:rPr lang="en" sz="1200" b="0" kern="1200" dirty="0">
                <a:solidFill>
                  <a:schemeClr val="tx1"/>
                </a:solidFill>
                <a:effectLst/>
                <a:latin typeface="Arial"/>
                <a:cs typeface="Arial"/>
              </a:rPr>
              <a:t> transforms the informal sector in Kenya (7:36)</a:t>
            </a:r>
          </a:p>
          <a:p>
            <a:br>
              <a:rPr lang="en" dirty="0">
                <a:cs typeface="Arial"/>
              </a:rPr>
            </a:br>
            <a:r>
              <a:rPr lang="en" dirty="0">
                <a:cs typeface="Arial"/>
              </a:rPr>
              <a:t>Source: </a:t>
            </a:r>
            <a:r>
              <a:rPr lang="de-DE" dirty="0">
                <a:latin typeface="Arial"/>
                <a:cs typeface="Arial"/>
              </a:rPr>
              <a:t>https://</a:t>
            </a:r>
            <a:r>
              <a:rPr lang="de-DE" dirty="0" err="1">
                <a:latin typeface="Arial"/>
                <a:cs typeface="Arial"/>
              </a:rPr>
              <a:t>www.youtube.com</a:t>
            </a:r>
            <a:r>
              <a:rPr lang="de-DE" dirty="0">
                <a:latin typeface="Arial"/>
                <a:cs typeface="Arial"/>
              </a:rPr>
              <a:t>/</a:t>
            </a:r>
            <a:r>
              <a:rPr lang="de-DE" dirty="0" err="1">
                <a:latin typeface="Arial"/>
                <a:cs typeface="Arial"/>
              </a:rPr>
              <a:t>watch?v</a:t>
            </a:r>
            <a:r>
              <a:rPr lang="de-DE" dirty="0">
                <a:latin typeface="Arial"/>
                <a:cs typeface="Arial"/>
              </a:rPr>
              <a:t>=ZG7uTJh1dlM</a:t>
            </a:r>
          </a:p>
        </p:txBody>
      </p:sp>
      <p:sp>
        <p:nvSpPr>
          <p:cNvPr id="4" name="Foliennummernplatzhalter 3"/>
          <p:cNvSpPr>
            <a:spLocks noGrp="1"/>
          </p:cNvSpPr>
          <p:nvPr>
            <p:ph type="sldNum" sz="quarter" idx="5"/>
          </p:nvPr>
        </p:nvSpPr>
        <p:spPr/>
        <p:txBody>
          <a:bodyPr/>
          <a:lstStyle/>
          <a:p>
            <a:fld id="{C73E5142-0628-4B72-B7AA-0B514D5F823B}" type="slidenum">
              <a:rPr lang="en-GB" altLang="de-DE" smtClean="0"/>
              <a:pPr/>
              <a:t>8</a:t>
            </a:fld>
            <a:endParaRPr lang="en-GB" altLang="de-DE"/>
          </a:p>
        </p:txBody>
      </p:sp>
    </p:spTree>
    <p:extLst>
      <p:ext uri="{BB962C8B-B14F-4D97-AF65-F5344CB8AC3E}">
        <p14:creationId xmlns:p14="http://schemas.microsoft.com/office/powerpoint/2010/main" val="19152821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 dirty="0">
                <a:latin typeface="Arial"/>
                <a:cs typeface="Arial"/>
              </a:rPr>
              <a:t>Resources</a:t>
            </a:r>
            <a:r>
              <a:rPr lang="en" sz="1200" b="0" i="0" u="none" strike="noStrike" kern="1200" dirty="0">
                <a:solidFill>
                  <a:schemeClr val="tx1"/>
                </a:solidFill>
                <a:effectLst/>
                <a:latin typeface="Arial"/>
                <a:cs typeface="Arial"/>
              </a:rPr>
              <a:t>:</a:t>
            </a:r>
          </a:p>
          <a:p>
            <a:r>
              <a:rPr lang="en" sz="1200" b="0" i="0" u="none" strike="noStrike" kern="1200" dirty="0">
                <a:solidFill>
                  <a:schemeClr val="tx1"/>
                </a:solidFill>
                <a:effectLst/>
                <a:latin typeface="Arial" panose="020B0604020202020204" pitchFamily="34" charset="0"/>
                <a:ea typeface="+mn-ea"/>
                <a:cs typeface="+mn-cs"/>
              </a:rPr>
              <a:t>Brookings Institute</a:t>
            </a:r>
          </a:p>
          <a:p>
            <a:r>
              <a:rPr lang="en-US" sz="1200" u="sng" kern="1200" dirty="0">
                <a:solidFill>
                  <a:schemeClr val="tx1"/>
                </a:solidFill>
                <a:effectLst/>
                <a:latin typeface="Arial" panose="020B0604020202020204" pitchFamily="34" charset="0"/>
                <a:ea typeface="+mn-ea"/>
                <a:cs typeface="+mn-cs"/>
                <a:hlinkClick r:id="rId3"/>
              </a:rPr>
              <a:t>https://www.brookings.edu/blog/africa-in-focus/2019/03/20/a-gig-economy-solution-to-boost-employment-in-africa/</a:t>
            </a:r>
            <a:r>
              <a:rPr lang="en-US" sz="1200" kern="1200" dirty="0">
                <a:solidFill>
                  <a:schemeClr val="tx1"/>
                </a:solidFill>
                <a:effectLst/>
                <a:latin typeface="Arial" panose="020B0604020202020204" pitchFamily="34" charset="0"/>
                <a:ea typeface="+mn-ea"/>
                <a:cs typeface="+mn-cs"/>
              </a:rPr>
              <a:t> </a:t>
            </a:r>
          </a:p>
          <a:p>
            <a:r>
              <a:rPr lang="en-US" sz="1200" b="0" kern="1200" dirty="0">
                <a:solidFill>
                  <a:schemeClr val="tx1"/>
                </a:solidFill>
                <a:effectLst/>
                <a:latin typeface="Arial" panose="020B0604020202020204" pitchFamily="34" charset="0"/>
                <a:ea typeface="+mn-ea"/>
                <a:cs typeface="+mn-cs"/>
              </a:rPr>
              <a:t>Gender and the GIG Economy (ODI, 2019)</a:t>
            </a:r>
            <a:endParaRPr lang="de-DE" sz="1200" b="0" kern="1200" dirty="0">
              <a:solidFill>
                <a:schemeClr val="tx1"/>
              </a:solidFill>
              <a:effectLst/>
              <a:latin typeface="Arial" panose="020B0604020202020204" pitchFamily="34" charset="0"/>
              <a:ea typeface="+mn-ea"/>
              <a:cs typeface="+mn-cs"/>
            </a:endParaRPr>
          </a:p>
          <a:p>
            <a:r>
              <a:rPr lang="de-DE" sz="1200" b="1" u="sng" kern="1200" dirty="0">
                <a:solidFill>
                  <a:schemeClr val="tx1"/>
                </a:solidFill>
                <a:effectLst/>
                <a:latin typeface="Arial" panose="020B0604020202020204" pitchFamily="34" charset="0"/>
                <a:ea typeface="+mn-ea"/>
                <a:cs typeface="+mn-cs"/>
                <a:hlinkClick r:id="rId4"/>
              </a:rPr>
              <a:t>https://www.odi.org/sites/odi.org.uk/files/resource-documents/12586.pdf</a:t>
            </a:r>
            <a:r>
              <a:rPr lang="de-DE" sz="1200" b="1" kern="1200" dirty="0">
                <a:solidFill>
                  <a:schemeClr val="tx1"/>
                </a:solidFill>
                <a:effectLst/>
                <a:latin typeface="Arial" panose="020B0604020202020204" pitchFamily="34" charset="0"/>
                <a:ea typeface="+mn-ea"/>
                <a:cs typeface="+mn-cs"/>
              </a:rPr>
              <a:t> </a:t>
            </a:r>
            <a:endParaRPr lang="de-DE" sz="1200" kern="1200" dirty="0">
              <a:solidFill>
                <a:schemeClr val="tx1"/>
              </a:solidFill>
              <a:effectLst/>
              <a:latin typeface="Arial" panose="020B0604020202020204" pitchFamily="34" charset="0"/>
              <a:ea typeface="+mn-ea"/>
              <a:cs typeface="+mn-cs"/>
            </a:endParaRPr>
          </a:p>
          <a:p>
            <a:r>
              <a:rPr lang="de-DE" sz="1200" b="0" kern="1200" dirty="0">
                <a:solidFill>
                  <a:schemeClr val="tx1"/>
                </a:solidFill>
                <a:effectLst/>
                <a:latin typeface="Arial" panose="020B0604020202020204" pitchFamily="34" charset="0"/>
                <a:ea typeface="+mn-ea"/>
                <a:cs typeface="+mn-cs"/>
              </a:rPr>
              <a:t>WDR 2019</a:t>
            </a:r>
          </a:p>
          <a:p>
            <a:r>
              <a:rPr lang="de-DE" sz="1200" b="1" u="sng" kern="1200" dirty="0">
                <a:solidFill>
                  <a:schemeClr val="tx1"/>
                </a:solidFill>
                <a:effectLst/>
                <a:latin typeface="Arial" panose="020B0604020202020204" pitchFamily="34" charset="0"/>
                <a:ea typeface="+mn-ea"/>
                <a:cs typeface="+mn-cs"/>
                <a:hlinkClick r:id="rId5"/>
              </a:rPr>
              <a:t>http://documents.worldbank.org/curated/en/816281518818814423/pdf/2019-WDR-Report.pdf</a:t>
            </a:r>
            <a:r>
              <a:rPr lang="de-DE" sz="1200" b="1" kern="1200" dirty="0">
                <a:solidFill>
                  <a:schemeClr val="tx1"/>
                </a:solidFill>
                <a:effectLst/>
                <a:latin typeface="Arial" panose="020B0604020202020204" pitchFamily="34" charset="0"/>
                <a:ea typeface="+mn-ea"/>
                <a:cs typeface="+mn-cs"/>
              </a:rPr>
              <a:t> </a:t>
            </a:r>
            <a:endParaRPr lang="de-DE" sz="1200" kern="1200" dirty="0">
              <a:solidFill>
                <a:schemeClr val="tx1"/>
              </a:solidFill>
              <a:effectLst/>
              <a:latin typeface="Arial" panose="020B0604020202020204" pitchFamily="34" charset="0"/>
              <a:ea typeface="+mn-ea"/>
              <a:cs typeface="+mn-cs"/>
            </a:endParaRPr>
          </a:p>
          <a:p>
            <a:endParaRPr lang="en" sz="1200" b="0" i="0" u="none" strike="noStrike" kern="1200" dirty="0">
              <a:solidFill>
                <a:schemeClr val="tx1"/>
              </a:solidFill>
              <a:effectLst/>
              <a:latin typeface="Arial" panose="020B0604020202020204" pitchFamily="34" charset="0"/>
              <a:ea typeface="+mn-ea"/>
              <a:cs typeface="+mn-cs"/>
            </a:endParaRPr>
          </a:p>
          <a:p>
            <a:endParaRPr lang="de-DE" dirty="0"/>
          </a:p>
        </p:txBody>
      </p:sp>
      <p:sp>
        <p:nvSpPr>
          <p:cNvPr id="4" name="Foliennummernplatzhalter 3"/>
          <p:cNvSpPr>
            <a:spLocks noGrp="1"/>
          </p:cNvSpPr>
          <p:nvPr>
            <p:ph type="sldNum" sz="quarter" idx="5"/>
          </p:nvPr>
        </p:nvSpPr>
        <p:spPr/>
        <p:txBody>
          <a:bodyPr/>
          <a:lstStyle/>
          <a:p>
            <a:fld id="{C73E5142-0628-4B72-B7AA-0B514D5F823B}" type="slidenum">
              <a:rPr lang="en-GB" altLang="de-DE" smtClean="0"/>
              <a:pPr/>
              <a:t>9</a:t>
            </a:fld>
            <a:endParaRPr lang="en-GB" altLang="de-DE"/>
          </a:p>
        </p:txBody>
      </p:sp>
    </p:spTree>
    <p:extLst>
      <p:ext uri="{BB962C8B-B14F-4D97-AF65-F5344CB8AC3E}">
        <p14:creationId xmlns:p14="http://schemas.microsoft.com/office/powerpoint/2010/main" val="3473866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CC55514-A2A5-4F94-AC54-4B9B77E3BCFD}"/>
              </a:ext>
            </a:extLst>
          </p:cNvPr>
          <p:cNvSpPr>
            <a:spLocks noChangeArrowheads="1"/>
          </p:cNvSpPr>
          <p:nvPr/>
        </p:nvSpPr>
        <p:spPr bwMode="auto">
          <a:xfrm>
            <a:off x="0" y="981075"/>
            <a:ext cx="9180513" cy="5876925"/>
          </a:xfrm>
          <a:prstGeom prst="rect">
            <a:avLst/>
          </a:prstGeom>
          <a:solidFill>
            <a:srgbClr val="0F5494"/>
          </a:solidFill>
          <a:ln w="25400" algn="ctr">
            <a:solidFill>
              <a:srgbClr val="0F5494"/>
            </a:solidFill>
            <a:miter lim="800000"/>
            <a:headEnd/>
            <a:tailEnd/>
          </a:ln>
          <a:effectLst>
            <a:outerShdw dist="23000" dir="5400000" rotWithShape="0">
              <a:srgbClr val="000000">
                <a:alpha val="34999"/>
              </a:srgbClr>
            </a:outerShdw>
          </a:effectLst>
        </p:spPr>
        <p:txBody>
          <a:bodyPr anchor="ctr"/>
          <a:lstStyle/>
          <a:p>
            <a:pPr algn="ctr" defTabSz="457200" fontAlgn="auto">
              <a:spcBef>
                <a:spcPts val="0"/>
              </a:spcBef>
              <a:spcAft>
                <a:spcPts val="0"/>
              </a:spcAft>
              <a:defRPr/>
            </a:pPr>
            <a:endParaRPr lang="en-US" sz="1800">
              <a:solidFill>
                <a:schemeClr val="lt1"/>
              </a:solidFill>
              <a:latin typeface="+mn-lt"/>
            </a:endParaRPr>
          </a:p>
        </p:txBody>
      </p:sp>
      <p:pic>
        <p:nvPicPr>
          <p:cNvPr id="3086" name="Picture 6" descr="LOGO CE-EN-quadri.eps">
            <a:extLst>
              <a:ext uri="{FF2B5EF4-FFF2-40B4-BE49-F238E27FC236}">
                <a16:creationId xmlns:a16="http://schemas.microsoft.com/office/drawing/2014/main" id="{1583E31F-8E5B-4064-9CF5-C9914FA45A7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7638" y="258763"/>
            <a:ext cx="1436687" cy="99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Rectangle 4">
            <a:extLst>
              <a:ext uri="{FF2B5EF4-FFF2-40B4-BE49-F238E27FC236}">
                <a16:creationId xmlns:a16="http://schemas.microsoft.com/office/drawing/2014/main" id="{DEE163B0-4EBF-4888-9BB8-A6EB44A50A48}"/>
              </a:ext>
            </a:extLst>
          </p:cNvPr>
          <p:cNvSpPr>
            <a:spLocks noGrp="1" noChangeArrowheads="1"/>
          </p:cNvSpPr>
          <p:nvPr>
            <p:ph type="ctrTitle"/>
          </p:nvPr>
        </p:nvSpPr>
        <p:spPr>
          <a:xfrm>
            <a:off x="3995738" y="2565400"/>
            <a:ext cx="5040312" cy="790575"/>
          </a:xfrm>
        </p:spPr>
        <p:txBody>
          <a:bodyPr/>
          <a:lstStyle>
            <a:lvl1pPr marL="3175">
              <a:defRPr sz="7600">
                <a:solidFill>
                  <a:srgbClr val="FFD624"/>
                </a:solidFill>
              </a:defRPr>
            </a:lvl1pPr>
          </a:lstStyle>
          <a:p>
            <a:pPr lvl="0"/>
            <a:r>
              <a:rPr lang="fr-BE" altLang="de-DE" noProof="0"/>
              <a:t>Title</a:t>
            </a:r>
            <a:endParaRPr lang="en-GB" altLang="de-DE" noProof="0"/>
          </a:p>
        </p:txBody>
      </p:sp>
      <p:sp>
        <p:nvSpPr>
          <p:cNvPr id="3077" name="Rectangle 5">
            <a:extLst>
              <a:ext uri="{FF2B5EF4-FFF2-40B4-BE49-F238E27FC236}">
                <a16:creationId xmlns:a16="http://schemas.microsoft.com/office/drawing/2014/main" id="{3C0923F8-875A-4132-8749-238C7B52640C}"/>
              </a:ext>
            </a:extLst>
          </p:cNvPr>
          <p:cNvSpPr>
            <a:spLocks noGrp="1" noChangeArrowheads="1"/>
          </p:cNvSpPr>
          <p:nvPr>
            <p:ph type="subTitle" idx="1"/>
          </p:nvPr>
        </p:nvSpPr>
        <p:spPr>
          <a:xfrm>
            <a:off x="611188" y="3716338"/>
            <a:ext cx="8532812" cy="1728787"/>
          </a:xfrm>
        </p:spPr>
        <p:txBody>
          <a:bodyPr/>
          <a:lstStyle>
            <a:lvl1pPr marL="0" indent="0">
              <a:buFontTx/>
              <a:buNone/>
              <a:defRPr sz="3000" b="1" i="0">
                <a:solidFill>
                  <a:schemeClr val="bg1"/>
                </a:solidFill>
              </a:defRPr>
            </a:lvl1pPr>
          </a:lstStyle>
          <a:p>
            <a:pPr lvl="0"/>
            <a:r>
              <a:rPr lang="fr-BE" altLang="de-DE" noProof="0"/>
              <a:t>Subtitle</a:t>
            </a:r>
            <a:endParaRPr lang="en-GB" altLang="de-DE" noProof="0"/>
          </a:p>
        </p:txBody>
      </p:sp>
      <p:sp>
        <p:nvSpPr>
          <p:cNvPr id="3078" name="Rectangle 6">
            <a:extLst>
              <a:ext uri="{FF2B5EF4-FFF2-40B4-BE49-F238E27FC236}">
                <a16:creationId xmlns:a16="http://schemas.microsoft.com/office/drawing/2014/main" id="{ED918BF4-6F9D-4150-AEBF-D5B53E4C7DA2}"/>
              </a:ext>
            </a:extLst>
          </p:cNvPr>
          <p:cNvSpPr>
            <a:spLocks noGrp="1" noChangeArrowheads="1"/>
          </p:cNvSpPr>
          <p:nvPr>
            <p:ph type="dt" sz="half" idx="2"/>
          </p:nvPr>
        </p:nvSpPr>
        <p:spPr/>
        <p:txBody>
          <a:bodyPr/>
          <a:lstStyle>
            <a:lvl1pPr>
              <a:defRPr sz="1200" b="1">
                <a:solidFill>
                  <a:schemeClr val="bg1"/>
                </a:solidFill>
                <a:latin typeface="+mn-lt"/>
              </a:defRPr>
            </a:lvl1pPr>
          </a:lstStyle>
          <a:p>
            <a:endParaRPr lang="en-GB" altLang="de-DE"/>
          </a:p>
        </p:txBody>
      </p:sp>
      <p:sp>
        <p:nvSpPr>
          <p:cNvPr id="3079" name="Rectangle 7">
            <a:extLst>
              <a:ext uri="{FF2B5EF4-FFF2-40B4-BE49-F238E27FC236}">
                <a16:creationId xmlns:a16="http://schemas.microsoft.com/office/drawing/2014/main" id="{1E81A32E-44B5-421F-9B21-E2ACAB281152}"/>
              </a:ext>
            </a:extLst>
          </p:cNvPr>
          <p:cNvSpPr>
            <a:spLocks noGrp="1" noChangeArrowheads="1"/>
          </p:cNvSpPr>
          <p:nvPr>
            <p:ph type="ftr" sz="quarter" idx="3"/>
          </p:nvPr>
        </p:nvSpPr>
        <p:spPr/>
        <p:txBody>
          <a:bodyPr/>
          <a:lstStyle>
            <a:lvl1pPr>
              <a:defRPr>
                <a:solidFill>
                  <a:schemeClr val="bg1"/>
                </a:solidFill>
                <a:latin typeface="+mn-lt"/>
              </a:defRPr>
            </a:lvl1pPr>
          </a:lstStyle>
          <a:p>
            <a:endParaRPr lang="en-GB" altLang="de-DE"/>
          </a:p>
        </p:txBody>
      </p:sp>
      <p:sp>
        <p:nvSpPr>
          <p:cNvPr id="3080" name="Rectangle 8">
            <a:extLst>
              <a:ext uri="{FF2B5EF4-FFF2-40B4-BE49-F238E27FC236}">
                <a16:creationId xmlns:a16="http://schemas.microsoft.com/office/drawing/2014/main" id="{D50B47DA-CD35-4F9A-A9E2-B17296ABC62A}"/>
              </a:ext>
            </a:extLst>
          </p:cNvPr>
          <p:cNvSpPr>
            <a:spLocks noGrp="1" noChangeArrowheads="1"/>
          </p:cNvSpPr>
          <p:nvPr>
            <p:ph type="sldNum" sz="quarter" idx="4"/>
          </p:nvPr>
        </p:nvSpPr>
        <p:spPr/>
        <p:txBody>
          <a:bodyPr/>
          <a:lstStyle>
            <a:lvl1pPr>
              <a:defRPr>
                <a:solidFill>
                  <a:schemeClr val="bg1"/>
                </a:solidFill>
                <a:latin typeface="+mn-lt"/>
              </a:defRPr>
            </a:lvl1pPr>
          </a:lstStyle>
          <a:p>
            <a:fld id="{C084B897-2EE1-4FE7-BA2B-3853FA0F8153}" type="slidenum">
              <a:rPr lang="en-GB" altLang="de-DE"/>
              <a:pPr/>
              <a:t>‹Nr.›</a:t>
            </a:fld>
            <a:endParaRPr lang="en-GB" altLang="de-DE"/>
          </a:p>
        </p:txBody>
      </p:sp>
      <p:sp>
        <p:nvSpPr>
          <p:cNvPr id="7" name="Rectangle 6">
            <a:extLst>
              <a:ext uri="{FF2B5EF4-FFF2-40B4-BE49-F238E27FC236}">
                <a16:creationId xmlns:a16="http://schemas.microsoft.com/office/drawing/2014/main" id="{B5E9E3ED-6418-46EB-B1B0-07BE776E88AC}"/>
              </a:ext>
            </a:extLst>
          </p:cNvPr>
          <p:cNvSpPr/>
          <p:nvPr userDrawn="1"/>
        </p:nvSpPr>
        <p:spPr>
          <a:xfrm>
            <a:off x="4267200" y="6659563"/>
            <a:ext cx="611188" cy="215900"/>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4C5CE-9359-42FC-B68E-37DA08D5EB74}"/>
              </a:ext>
            </a:extLst>
          </p:cNvPr>
          <p:cNvSpPr>
            <a:spLocks noGrp="1"/>
          </p:cNvSpPr>
          <p:nvPr>
            <p:ph type="title"/>
          </p:nvPr>
        </p:nvSpPr>
        <p:spPr/>
        <p:txBody>
          <a:bodyPr/>
          <a:lstStyle/>
          <a:p>
            <a:r>
              <a:rPr lang="en-US"/>
              <a:t>Click to edit Master title style</a:t>
            </a:r>
            <a:endParaRPr lang="de-DE"/>
          </a:p>
        </p:txBody>
      </p:sp>
      <p:sp>
        <p:nvSpPr>
          <p:cNvPr id="3" name="Vertical Text Placeholder 2">
            <a:extLst>
              <a:ext uri="{FF2B5EF4-FFF2-40B4-BE49-F238E27FC236}">
                <a16:creationId xmlns:a16="http://schemas.microsoft.com/office/drawing/2014/main" id="{3CFAE95C-AEB2-48E2-B643-1757ECFAB7B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e Placeholder 3">
            <a:extLst>
              <a:ext uri="{FF2B5EF4-FFF2-40B4-BE49-F238E27FC236}">
                <a16:creationId xmlns:a16="http://schemas.microsoft.com/office/drawing/2014/main" id="{65868AB8-0593-43D3-BE2A-A5E6EFCAB9D7}"/>
              </a:ext>
            </a:extLst>
          </p:cNvPr>
          <p:cNvSpPr>
            <a:spLocks noGrp="1"/>
          </p:cNvSpPr>
          <p:nvPr>
            <p:ph type="dt" sz="half" idx="10"/>
          </p:nvPr>
        </p:nvSpPr>
        <p:spPr/>
        <p:txBody>
          <a:bodyPr/>
          <a:lstStyle>
            <a:lvl1pPr>
              <a:defRPr/>
            </a:lvl1pPr>
          </a:lstStyle>
          <a:p>
            <a:endParaRPr lang="en-GB" altLang="de-DE"/>
          </a:p>
        </p:txBody>
      </p:sp>
      <p:sp>
        <p:nvSpPr>
          <p:cNvPr id="5" name="Footer Placeholder 4">
            <a:extLst>
              <a:ext uri="{FF2B5EF4-FFF2-40B4-BE49-F238E27FC236}">
                <a16:creationId xmlns:a16="http://schemas.microsoft.com/office/drawing/2014/main" id="{1986D55B-2A08-41F9-8D1F-2DDB7E129682}"/>
              </a:ext>
            </a:extLst>
          </p:cNvPr>
          <p:cNvSpPr>
            <a:spLocks noGrp="1"/>
          </p:cNvSpPr>
          <p:nvPr>
            <p:ph type="ftr" sz="quarter" idx="11"/>
          </p:nvPr>
        </p:nvSpPr>
        <p:spPr/>
        <p:txBody>
          <a:bodyPr/>
          <a:lstStyle>
            <a:lvl1pPr>
              <a:defRPr/>
            </a:lvl1pPr>
          </a:lstStyle>
          <a:p>
            <a:endParaRPr lang="en-GB" altLang="de-DE"/>
          </a:p>
        </p:txBody>
      </p:sp>
      <p:sp>
        <p:nvSpPr>
          <p:cNvPr id="6" name="Slide Number Placeholder 5">
            <a:extLst>
              <a:ext uri="{FF2B5EF4-FFF2-40B4-BE49-F238E27FC236}">
                <a16:creationId xmlns:a16="http://schemas.microsoft.com/office/drawing/2014/main" id="{EC7D18F7-E1B0-400A-9854-A95D3FE2F866}"/>
              </a:ext>
            </a:extLst>
          </p:cNvPr>
          <p:cNvSpPr>
            <a:spLocks noGrp="1"/>
          </p:cNvSpPr>
          <p:nvPr>
            <p:ph type="sldNum" sz="quarter" idx="12"/>
          </p:nvPr>
        </p:nvSpPr>
        <p:spPr/>
        <p:txBody>
          <a:bodyPr/>
          <a:lstStyle>
            <a:lvl1pPr>
              <a:defRPr/>
            </a:lvl1pPr>
          </a:lstStyle>
          <a:p>
            <a:fld id="{8393734C-E00B-4836-AF7B-AC2A5DC2F8B6}" type="slidenum">
              <a:rPr lang="en-GB" altLang="de-DE"/>
              <a:pPr/>
              <a:t>‹Nr.›</a:t>
            </a:fld>
            <a:endParaRPr lang="en-GB" altLang="de-DE"/>
          </a:p>
        </p:txBody>
      </p:sp>
    </p:spTree>
    <p:extLst>
      <p:ext uri="{BB962C8B-B14F-4D97-AF65-F5344CB8AC3E}">
        <p14:creationId xmlns:p14="http://schemas.microsoft.com/office/powerpoint/2010/main" val="25143117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022E8E-DA4D-48A3-BB8E-CE78D7A7F2CF}"/>
              </a:ext>
            </a:extLst>
          </p:cNvPr>
          <p:cNvSpPr>
            <a:spLocks noGrp="1"/>
          </p:cNvSpPr>
          <p:nvPr>
            <p:ph type="title" orient="vert"/>
          </p:nvPr>
        </p:nvSpPr>
        <p:spPr>
          <a:xfrm>
            <a:off x="6615113" y="1339850"/>
            <a:ext cx="2071687" cy="4681538"/>
          </a:xfrm>
        </p:spPr>
        <p:txBody>
          <a:bodyPr vert="eaVert"/>
          <a:lstStyle/>
          <a:p>
            <a:r>
              <a:rPr lang="en-US"/>
              <a:t>Click to edit Master title style</a:t>
            </a:r>
            <a:endParaRPr lang="de-DE"/>
          </a:p>
        </p:txBody>
      </p:sp>
      <p:sp>
        <p:nvSpPr>
          <p:cNvPr id="3" name="Vertical Text Placeholder 2">
            <a:extLst>
              <a:ext uri="{FF2B5EF4-FFF2-40B4-BE49-F238E27FC236}">
                <a16:creationId xmlns:a16="http://schemas.microsoft.com/office/drawing/2014/main" id="{9EAA99EA-A32A-4327-B024-BDEEFF2677B6}"/>
              </a:ext>
            </a:extLst>
          </p:cNvPr>
          <p:cNvSpPr>
            <a:spLocks noGrp="1"/>
          </p:cNvSpPr>
          <p:nvPr>
            <p:ph type="body" orient="vert" idx="1"/>
          </p:nvPr>
        </p:nvSpPr>
        <p:spPr>
          <a:xfrm>
            <a:off x="395288" y="1339850"/>
            <a:ext cx="6067425" cy="46815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e Placeholder 3">
            <a:extLst>
              <a:ext uri="{FF2B5EF4-FFF2-40B4-BE49-F238E27FC236}">
                <a16:creationId xmlns:a16="http://schemas.microsoft.com/office/drawing/2014/main" id="{69A539CB-3995-4963-8FCB-EDDD84B1EAD2}"/>
              </a:ext>
            </a:extLst>
          </p:cNvPr>
          <p:cNvSpPr>
            <a:spLocks noGrp="1"/>
          </p:cNvSpPr>
          <p:nvPr>
            <p:ph type="dt" sz="half" idx="10"/>
          </p:nvPr>
        </p:nvSpPr>
        <p:spPr/>
        <p:txBody>
          <a:bodyPr/>
          <a:lstStyle>
            <a:lvl1pPr>
              <a:defRPr/>
            </a:lvl1pPr>
          </a:lstStyle>
          <a:p>
            <a:endParaRPr lang="en-GB" altLang="de-DE"/>
          </a:p>
        </p:txBody>
      </p:sp>
      <p:sp>
        <p:nvSpPr>
          <p:cNvPr id="5" name="Footer Placeholder 4">
            <a:extLst>
              <a:ext uri="{FF2B5EF4-FFF2-40B4-BE49-F238E27FC236}">
                <a16:creationId xmlns:a16="http://schemas.microsoft.com/office/drawing/2014/main" id="{71FAD5ED-AC53-44B4-AEC2-53ED4E0BBBE3}"/>
              </a:ext>
            </a:extLst>
          </p:cNvPr>
          <p:cNvSpPr>
            <a:spLocks noGrp="1"/>
          </p:cNvSpPr>
          <p:nvPr>
            <p:ph type="ftr" sz="quarter" idx="11"/>
          </p:nvPr>
        </p:nvSpPr>
        <p:spPr/>
        <p:txBody>
          <a:bodyPr/>
          <a:lstStyle>
            <a:lvl1pPr>
              <a:defRPr/>
            </a:lvl1pPr>
          </a:lstStyle>
          <a:p>
            <a:endParaRPr lang="en-GB" altLang="de-DE"/>
          </a:p>
        </p:txBody>
      </p:sp>
      <p:sp>
        <p:nvSpPr>
          <p:cNvPr id="6" name="Slide Number Placeholder 5">
            <a:extLst>
              <a:ext uri="{FF2B5EF4-FFF2-40B4-BE49-F238E27FC236}">
                <a16:creationId xmlns:a16="http://schemas.microsoft.com/office/drawing/2014/main" id="{89308C26-EFEC-403F-AA26-6A80F0ABBAD2}"/>
              </a:ext>
            </a:extLst>
          </p:cNvPr>
          <p:cNvSpPr>
            <a:spLocks noGrp="1"/>
          </p:cNvSpPr>
          <p:nvPr>
            <p:ph type="sldNum" sz="quarter" idx="12"/>
          </p:nvPr>
        </p:nvSpPr>
        <p:spPr/>
        <p:txBody>
          <a:bodyPr/>
          <a:lstStyle>
            <a:lvl1pPr>
              <a:defRPr/>
            </a:lvl1pPr>
          </a:lstStyle>
          <a:p>
            <a:fld id="{0D42A5E9-BE54-43DE-AAD9-FB9F21D1930E}" type="slidenum">
              <a:rPr lang="en-GB" altLang="de-DE"/>
              <a:pPr/>
              <a:t>‹Nr.›</a:t>
            </a:fld>
            <a:endParaRPr lang="en-GB" altLang="de-DE"/>
          </a:p>
        </p:txBody>
      </p:sp>
    </p:spTree>
    <p:extLst>
      <p:ext uri="{BB962C8B-B14F-4D97-AF65-F5344CB8AC3E}">
        <p14:creationId xmlns:p14="http://schemas.microsoft.com/office/powerpoint/2010/main" val="1703219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1DDD7-E8AE-42EE-A7F4-F6F814AC0AA7}"/>
              </a:ext>
            </a:extLst>
          </p:cNvPr>
          <p:cNvSpPr>
            <a:spLocks noGrp="1"/>
          </p:cNvSpPr>
          <p:nvPr>
            <p:ph type="title"/>
          </p:nvPr>
        </p:nvSpPr>
        <p:spPr/>
        <p:txBody>
          <a:bodyPr/>
          <a:lstStyle/>
          <a:p>
            <a:r>
              <a:rPr lang="en-US"/>
              <a:t>Click to edit Master title style</a:t>
            </a:r>
            <a:endParaRPr lang="de-DE"/>
          </a:p>
        </p:txBody>
      </p:sp>
      <p:sp>
        <p:nvSpPr>
          <p:cNvPr id="3" name="Content Placeholder 2">
            <a:extLst>
              <a:ext uri="{FF2B5EF4-FFF2-40B4-BE49-F238E27FC236}">
                <a16:creationId xmlns:a16="http://schemas.microsoft.com/office/drawing/2014/main" id="{583FBD55-738A-4D0B-AC76-9B47ABC9963B}"/>
              </a:ext>
            </a:extLst>
          </p:cNvPr>
          <p:cNvSpPr>
            <a:spLocks noGrp="1"/>
          </p:cNvSpPr>
          <p:nvPr>
            <p:ph idx="1"/>
          </p:nvPr>
        </p:nvSpPr>
        <p:spPr/>
        <p:txBody>
          <a:bodyPr/>
          <a:lstStyle>
            <a:lvl1pPr>
              <a:buClrTx/>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e Placeholder 3">
            <a:extLst>
              <a:ext uri="{FF2B5EF4-FFF2-40B4-BE49-F238E27FC236}">
                <a16:creationId xmlns:a16="http://schemas.microsoft.com/office/drawing/2014/main" id="{4A535F1A-C23B-40BF-8090-2036D89E2EF0}"/>
              </a:ext>
            </a:extLst>
          </p:cNvPr>
          <p:cNvSpPr>
            <a:spLocks noGrp="1"/>
          </p:cNvSpPr>
          <p:nvPr>
            <p:ph type="dt" sz="half" idx="10"/>
          </p:nvPr>
        </p:nvSpPr>
        <p:spPr/>
        <p:txBody>
          <a:bodyPr/>
          <a:lstStyle>
            <a:lvl1pPr>
              <a:defRPr/>
            </a:lvl1pPr>
          </a:lstStyle>
          <a:p>
            <a:endParaRPr lang="en-GB" altLang="de-DE"/>
          </a:p>
        </p:txBody>
      </p:sp>
      <p:sp>
        <p:nvSpPr>
          <p:cNvPr id="5" name="Footer Placeholder 4">
            <a:extLst>
              <a:ext uri="{FF2B5EF4-FFF2-40B4-BE49-F238E27FC236}">
                <a16:creationId xmlns:a16="http://schemas.microsoft.com/office/drawing/2014/main" id="{844A968C-53F4-4C58-B303-3548923C85C3}"/>
              </a:ext>
            </a:extLst>
          </p:cNvPr>
          <p:cNvSpPr>
            <a:spLocks noGrp="1"/>
          </p:cNvSpPr>
          <p:nvPr>
            <p:ph type="ftr" sz="quarter" idx="11"/>
          </p:nvPr>
        </p:nvSpPr>
        <p:spPr/>
        <p:txBody>
          <a:bodyPr/>
          <a:lstStyle>
            <a:lvl1pPr>
              <a:defRPr/>
            </a:lvl1pPr>
          </a:lstStyle>
          <a:p>
            <a:endParaRPr lang="en-GB" altLang="de-DE"/>
          </a:p>
        </p:txBody>
      </p:sp>
      <p:sp>
        <p:nvSpPr>
          <p:cNvPr id="6" name="Slide Number Placeholder 5">
            <a:extLst>
              <a:ext uri="{FF2B5EF4-FFF2-40B4-BE49-F238E27FC236}">
                <a16:creationId xmlns:a16="http://schemas.microsoft.com/office/drawing/2014/main" id="{A5DD86C4-1101-4167-A473-C789496D911D}"/>
              </a:ext>
            </a:extLst>
          </p:cNvPr>
          <p:cNvSpPr>
            <a:spLocks noGrp="1"/>
          </p:cNvSpPr>
          <p:nvPr>
            <p:ph type="sldNum" sz="quarter" idx="12"/>
          </p:nvPr>
        </p:nvSpPr>
        <p:spPr/>
        <p:txBody>
          <a:bodyPr/>
          <a:lstStyle>
            <a:lvl1pPr>
              <a:defRPr/>
            </a:lvl1pPr>
          </a:lstStyle>
          <a:p>
            <a:fld id="{95538D66-4D80-449D-9AE2-B2F2899C329A}" type="slidenum">
              <a:rPr lang="en-GB" altLang="de-DE"/>
              <a:pPr/>
              <a:t>‹Nr.›</a:t>
            </a:fld>
            <a:endParaRPr lang="en-GB" altLang="de-DE"/>
          </a:p>
        </p:txBody>
      </p:sp>
    </p:spTree>
    <p:extLst>
      <p:ext uri="{BB962C8B-B14F-4D97-AF65-F5344CB8AC3E}">
        <p14:creationId xmlns:p14="http://schemas.microsoft.com/office/powerpoint/2010/main" val="25745857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C5E7A-B491-4062-9B31-2A8BE9B79D67}"/>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de-DE"/>
          </a:p>
        </p:txBody>
      </p:sp>
      <p:sp>
        <p:nvSpPr>
          <p:cNvPr id="3" name="Text Placeholder 2">
            <a:extLst>
              <a:ext uri="{FF2B5EF4-FFF2-40B4-BE49-F238E27FC236}">
                <a16:creationId xmlns:a16="http://schemas.microsoft.com/office/drawing/2014/main" id="{DD03A340-1002-48A0-B1EA-1E68D5DC5C7D}"/>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37408253-CEC9-4F72-9759-E29EFAF5D9E0}"/>
              </a:ext>
            </a:extLst>
          </p:cNvPr>
          <p:cNvSpPr>
            <a:spLocks noGrp="1"/>
          </p:cNvSpPr>
          <p:nvPr>
            <p:ph type="dt" sz="half" idx="10"/>
          </p:nvPr>
        </p:nvSpPr>
        <p:spPr/>
        <p:txBody>
          <a:bodyPr/>
          <a:lstStyle>
            <a:lvl1pPr>
              <a:defRPr/>
            </a:lvl1pPr>
          </a:lstStyle>
          <a:p>
            <a:endParaRPr lang="en-GB" altLang="de-DE"/>
          </a:p>
        </p:txBody>
      </p:sp>
      <p:sp>
        <p:nvSpPr>
          <p:cNvPr id="5" name="Footer Placeholder 4">
            <a:extLst>
              <a:ext uri="{FF2B5EF4-FFF2-40B4-BE49-F238E27FC236}">
                <a16:creationId xmlns:a16="http://schemas.microsoft.com/office/drawing/2014/main" id="{D830FD58-78DD-4BA1-8F4A-E91A18D32BE5}"/>
              </a:ext>
            </a:extLst>
          </p:cNvPr>
          <p:cNvSpPr>
            <a:spLocks noGrp="1"/>
          </p:cNvSpPr>
          <p:nvPr>
            <p:ph type="ftr" sz="quarter" idx="11"/>
          </p:nvPr>
        </p:nvSpPr>
        <p:spPr/>
        <p:txBody>
          <a:bodyPr/>
          <a:lstStyle>
            <a:lvl1pPr>
              <a:defRPr/>
            </a:lvl1pPr>
          </a:lstStyle>
          <a:p>
            <a:endParaRPr lang="en-GB" altLang="de-DE"/>
          </a:p>
        </p:txBody>
      </p:sp>
      <p:sp>
        <p:nvSpPr>
          <p:cNvPr id="6" name="Slide Number Placeholder 5">
            <a:extLst>
              <a:ext uri="{FF2B5EF4-FFF2-40B4-BE49-F238E27FC236}">
                <a16:creationId xmlns:a16="http://schemas.microsoft.com/office/drawing/2014/main" id="{9B21919C-48CD-4A0B-A83B-C4DBE82DA255}"/>
              </a:ext>
            </a:extLst>
          </p:cNvPr>
          <p:cNvSpPr>
            <a:spLocks noGrp="1"/>
          </p:cNvSpPr>
          <p:nvPr>
            <p:ph type="sldNum" sz="quarter" idx="12"/>
          </p:nvPr>
        </p:nvSpPr>
        <p:spPr/>
        <p:txBody>
          <a:bodyPr/>
          <a:lstStyle>
            <a:lvl1pPr>
              <a:defRPr/>
            </a:lvl1pPr>
          </a:lstStyle>
          <a:p>
            <a:fld id="{F0C58CE3-5AFC-432B-83D3-937242B3313E}" type="slidenum">
              <a:rPr lang="en-GB" altLang="de-DE"/>
              <a:pPr/>
              <a:t>‹Nr.›</a:t>
            </a:fld>
            <a:endParaRPr lang="en-GB" altLang="de-DE"/>
          </a:p>
        </p:txBody>
      </p:sp>
    </p:spTree>
    <p:extLst>
      <p:ext uri="{BB962C8B-B14F-4D97-AF65-F5344CB8AC3E}">
        <p14:creationId xmlns:p14="http://schemas.microsoft.com/office/powerpoint/2010/main" val="22452690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D6F69-D2D7-4C73-890C-65D11EE9777E}"/>
              </a:ext>
            </a:extLst>
          </p:cNvPr>
          <p:cNvSpPr>
            <a:spLocks noGrp="1"/>
          </p:cNvSpPr>
          <p:nvPr>
            <p:ph type="title"/>
          </p:nvPr>
        </p:nvSpPr>
        <p:spPr/>
        <p:txBody>
          <a:bodyPr/>
          <a:lstStyle/>
          <a:p>
            <a:r>
              <a:rPr lang="en-US"/>
              <a:t>Click to edit Master title style</a:t>
            </a:r>
            <a:endParaRPr lang="de-DE"/>
          </a:p>
        </p:txBody>
      </p:sp>
      <p:sp>
        <p:nvSpPr>
          <p:cNvPr id="3" name="Content Placeholder 2">
            <a:extLst>
              <a:ext uri="{FF2B5EF4-FFF2-40B4-BE49-F238E27FC236}">
                <a16:creationId xmlns:a16="http://schemas.microsoft.com/office/drawing/2014/main" id="{0EF1A47F-BCCE-4C13-9465-32188E9A06B5}"/>
              </a:ext>
            </a:extLst>
          </p:cNvPr>
          <p:cNvSpPr>
            <a:spLocks noGrp="1"/>
          </p:cNvSpPr>
          <p:nvPr>
            <p:ph sz="half" idx="1"/>
          </p:nvPr>
        </p:nvSpPr>
        <p:spPr>
          <a:xfrm>
            <a:off x="457200" y="2492375"/>
            <a:ext cx="4038600" cy="35290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Content Placeholder 3">
            <a:extLst>
              <a:ext uri="{FF2B5EF4-FFF2-40B4-BE49-F238E27FC236}">
                <a16:creationId xmlns:a16="http://schemas.microsoft.com/office/drawing/2014/main" id="{D08CBFED-1D18-4C0E-B96E-54696B9FBC95}"/>
              </a:ext>
            </a:extLst>
          </p:cNvPr>
          <p:cNvSpPr>
            <a:spLocks noGrp="1"/>
          </p:cNvSpPr>
          <p:nvPr>
            <p:ph sz="half" idx="2"/>
          </p:nvPr>
        </p:nvSpPr>
        <p:spPr>
          <a:xfrm>
            <a:off x="4648200" y="2492375"/>
            <a:ext cx="4038600" cy="35290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Date Placeholder 4">
            <a:extLst>
              <a:ext uri="{FF2B5EF4-FFF2-40B4-BE49-F238E27FC236}">
                <a16:creationId xmlns:a16="http://schemas.microsoft.com/office/drawing/2014/main" id="{D4B5AB01-AF5E-4CA9-97CE-E38CBFED43E9}"/>
              </a:ext>
            </a:extLst>
          </p:cNvPr>
          <p:cNvSpPr>
            <a:spLocks noGrp="1"/>
          </p:cNvSpPr>
          <p:nvPr>
            <p:ph type="dt" sz="half" idx="10"/>
          </p:nvPr>
        </p:nvSpPr>
        <p:spPr/>
        <p:txBody>
          <a:bodyPr/>
          <a:lstStyle>
            <a:lvl1pPr>
              <a:defRPr/>
            </a:lvl1pPr>
          </a:lstStyle>
          <a:p>
            <a:endParaRPr lang="en-GB" altLang="de-DE"/>
          </a:p>
        </p:txBody>
      </p:sp>
      <p:sp>
        <p:nvSpPr>
          <p:cNvPr id="6" name="Footer Placeholder 5">
            <a:extLst>
              <a:ext uri="{FF2B5EF4-FFF2-40B4-BE49-F238E27FC236}">
                <a16:creationId xmlns:a16="http://schemas.microsoft.com/office/drawing/2014/main" id="{F53F97F0-951D-4492-B039-9B98E25D3D7C}"/>
              </a:ext>
            </a:extLst>
          </p:cNvPr>
          <p:cNvSpPr>
            <a:spLocks noGrp="1"/>
          </p:cNvSpPr>
          <p:nvPr>
            <p:ph type="ftr" sz="quarter" idx="11"/>
          </p:nvPr>
        </p:nvSpPr>
        <p:spPr/>
        <p:txBody>
          <a:bodyPr/>
          <a:lstStyle>
            <a:lvl1pPr>
              <a:defRPr/>
            </a:lvl1pPr>
          </a:lstStyle>
          <a:p>
            <a:endParaRPr lang="en-GB" altLang="de-DE"/>
          </a:p>
        </p:txBody>
      </p:sp>
      <p:sp>
        <p:nvSpPr>
          <p:cNvPr id="7" name="Slide Number Placeholder 6">
            <a:extLst>
              <a:ext uri="{FF2B5EF4-FFF2-40B4-BE49-F238E27FC236}">
                <a16:creationId xmlns:a16="http://schemas.microsoft.com/office/drawing/2014/main" id="{99F7A6C1-7C91-4704-A1BF-4A93FF3022E7}"/>
              </a:ext>
            </a:extLst>
          </p:cNvPr>
          <p:cNvSpPr>
            <a:spLocks noGrp="1"/>
          </p:cNvSpPr>
          <p:nvPr>
            <p:ph type="sldNum" sz="quarter" idx="12"/>
          </p:nvPr>
        </p:nvSpPr>
        <p:spPr/>
        <p:txBody>
          <a:bodyPr/>
          <a:lstStyle>
            <a:lvl1pPr>
              <a:defRPr/>
            </a:lvl1pPr>
          </a:lstStyle>
          <a:p>
            <a:fld id="{C9DEFC9A-432F-4319-AA17-F041AFAE899A}" type="slidenum">
              <a:rPr lang="en-GB" altLang="de-DE"/>
              <a:pPr/>
              <a:t>‹Nr.›</a:t>
            </a:fld>
            <a:endParaRPr lang="en-GB" altLang="de-DE"/>
          </a:p>
        </p:txBody>
      </p:sp>
    </p:spTree>
    <p:extLst>
      <p:ext uri="{BB962C8B-B14F-4D97-AF65-F5344CB8AC3E}">
        <p14:creationId xmlns:p14="http://schemas.microsoft.com/office/powerpoint/2010/main" val="39166279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34898-0728-4455-8BD2-53F2775465F6}"/>
              </a:ext>
            </a:extLst>
          </p:cNvPr>
          <p:cNvSpPr>
            <a:spLocks noGrp="1"/>
          </p:cNvSpPr>
          <p:nvPr>
            <p:ph type="title"/>
          </p:nvPr>
        </p:nvSpPr>
        <p:spPr>
          <a:xfrm>
            <a:off x="630238" y="365125"/>
            <a:ext cx="7886700" cy="1325563"/>
          </a:xfrm>
        </p:spPr>
        <p:txBody>
          <a:bodyPr/>
          <a:lstStyle/>
          <a:p>
            <a:r>
              <a:rPr lang="en-US"/>
              <a:t>Click to edit Master title style</a:t>
            </a:r>
            <a:endParaRPr lang="de-DE"/>
          </a:p>
        </p:txBody>
      </p:sp>
      <p:sp>
        <p:nvSpPr>
          <p:cNvPr id="3" name="Text Placeholder 2">
            <a:extLst>
              <a:ext uri="{FF2B5EF4-FFF2-40B4-BE49-F238E27FC236}">
                <a16:creationId xmlns:a16="http://schemas.microsoft.com/office/drawing/2014/main" id="{6DA1F6DB-0773-47FE-B218-470EB51C3AD4}"/>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87A923A-A68D-4DE4-BC6E-AF08192283FD}"/>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Text Placeholder 4">
            <a:extLst>
              <a:ext uri="{FF2B5EF4-FFF2-40B4-BE49-F238E27FC236}">
                <a16:creationId xmlns:a16="http://schemas.microsoft.com/office/drawing/2014/main" id="{4F8A8259-23B0-4353-B89D-1E6565032039}"/>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77547A3-8A18-4C9C-8993-5869A5AEAAB9}"/>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7" name="Date Placeholder 6">
            <a:extLst>
              <a:ext uri="{FF2B5EF4-FFF2-40B4-BE49-F238E27FC236}">
                <a16:creationId xmlns:a16="http://schemas.microsoft.com/office/drawing/2014/main" id="{DD3F0B0F-8870-44FA-9488-F7788CA3B5A0}"/>
              </a:ext>
            </a:extLst>
          </p:cNvPr>
          <p:cNvSpPr>
            <a:spLocks noGrp="1"/>
          </p:cNvSpPr>
          <p:nvPr>
            <p:ph type="dt" sz="half" idx="10"/>
          </p:nvPr>
        </p:nvSpPr>
        <p:spPr/>
        <p:txBody>
          <a:bodyPr/>
          <a:lstStyle>
            <a:lvl1pPr>
              <a:defRPr/>
            </a:lvl1pPr>
          </a:lstStyle>
          <a:p>
            <a:endParaRPr lang="en-GB" altLang="de-DE"/>
          </a:p>
        </p:txBody>
      </p:sp>
      <p:sp>
        <p:nvSpPr>
          <p:cNvPr id="8" name="Footer Placeholder 7">
            <a:extLst>
              <a:ext uri="{FF2B5EF4-FFF2-40B4-BE49-F238E27FC236}">
                <a16:creationId xmlns:a16="http://schemas.microsoft.com/office/drawing/2014/main" id="{78FB92CD-F3DA-4F56-9690-7CEDCD63894C}"/>
              </a:ext>
            </a:extLst>
          </p:cNvPr>
          <p:cNvSpPr>
            <a:spLocks noGrp="1"/>
          </p:cNvSpPr>
          <p:nvPr>
            <p:ph type="ftr" sz="quarter" idx="11"/>
          </p:nvPr>
        </p:nvSpPr>
        <p:spPr/>
        <p:txBody>
          <a:bodyPr/>
          <a:lstStyle>
            <a:lvl1pPr>
              <a:defRPr/>
            </a:lvl1pPr>
          </a:lstStyle>
          <a:p>
            <a:endParaRPr lang="en-GB" altLang="de-DE"/>
          </a:p>
        </p:txBody>
      </p:sp>
      <p:sp>
        <p:nvSpPr>
          <p:cNvPr id="9" name="Slide Number Placeholder 8">
            <a:extLst>
              <a:ext uri="{FF2B5EF4-FFF2-40B4-BE49-F238E27FC236}">
                <a16:creationId xmlns:a16="http://schemas.microsoft.com/office/drawing/2014/main" id="{18F835E0-0118-466A-A722-07FAD4EABA77}"/>
              </a:ext>
            </a:extLst>
          </p:cNvPr>
          <p:cNvSpPr>
            <a:spLocks noGrp="1"/>
          </p:cNvSpPr>
          <p:nvPr>
            <p:ph type="sldNum" sz="quarter" idx="12"/>
          </p:nvPr>
        </p:nvSpPr>
        <p:spPr/>
        <p:txBody>
          <a:bodyPr/>
          <a:lstStyle>
            <a:lvl1pPr>
              <a:defRPr/>
            </a:lvl1pPr>
          </a:lstStyle>
          <a:p>
            <a:fld id="{3003BA0A-D366-4A4C-8FD4-580328E3E3E0}" type="slidenum">
              <a:rPr lang="en-GB" altLang="de-DE"/>
              <a:pPr/>
              <a:t>‹Nr.›</a:t>
            </a:fld>
            <a:endParaRPr lang="en-GB" altLang="de-DE"/>
          </a:p>
        </p:txBody>
      </p:sp>
    </p:spTree>
    <p:extLst>
      <p:ext uri="{BB962C8B-B14F-4D97-AF65-F5344CB8AC3E}">
        <p14:creationId xmlns:p14="http://schemas.microsoft.com/office/powerpoint/2010/main" val="38963153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41D71-C8DE-47D8-BC88-74201A0D9A96}"/>
              </a:ext>
            </a:extLst>
          </p:cNvPr>
          <p:cNvSpPr>
            <a:spLocks noGrp="1"/>
          </p:cNvSpPr>
          <p:nvPr>
            <p:ph type="title"/>
          </p:nvPr>
        </p:nvSpPr>
        <p:spPr/>
        <p:txBody>
          <a:bodyPr/>
          <a:lstStyle/>
          <a:p>
            <a:r>
              <a:rPr lang="en-US"/>
              <a:t>Click to edit Master title style</a:t>
            </a:r>
            <a:endParaRPr lang="de-DE"/>
          </a:p>
        </p:txBody>
      </p:sp>
      <p:sp>
        <p:nvSpPr>
          <p:cNvPr id="3" name="Date Placeholder 2">
            <a:extLst>
              <a:ext uri="{FF2B5EF4-FFF2-40B4-BE49-F238E27FC236}">
                <a16:creationId xmlns:a16="http://schemas.microsoft.com/office/drawing/2014/main" id="{7FB44C13-6A97-49CC-A2EA-46BADC1781D1}"/>
              </a:ext>
            </a:extLst>
          </p:cNvPr>
          <p:cNvSpPr>
            <a:spLocks noGrp="1"/>
          </p:cNvSpPr>
          <p:nvPr>
            <p:ph type="dt" sz="half" idx="10"/>
          </p:nvPr>
        </p:nvSpPr>
        <p:spPr/>
        <p:txBody>
          <a:bodyPr/>
          <a:lstStyle>
            <a:lvl1pPr>
              <a:defRPr/>
            </a:lvl1pPr>
          </a:lstStyle>
          <a:p>
            <a:endParaRPr lang="en-GB" altLang="de-DE"/>
          </a:p>
        </p:txBody>
      </p:sp>
      <p:sp>
        <p:nvSpPr>
          <p:cNvPr id="4" name="Footer Placeholder 3">
            <a:extLst>
              <a:ext uri="{FF2B5EF4-FFF2-40B4-BE49-F238E27FC236}">
                <a16:creationId xmlns:a16="http://schemas.microsoft.com/office/drawing/2014/main" id="{2D81282A-B718-4049-9A6C-AD445DB22E5F}"/>
              </a:ext>
            </a:extLst>
          </p:cNvPr>
          <p:cNvSpPr>
            <a:spLocks noGrp="1"/>
          </p:cNvSpPr>
          <p:nvPr>
            <p:ph type="ftr" sz="quarter" idx="11"/>
          </p:nvPr>
        </p:nvSpPr>
        <p:spPr/>
        <p:txBody>
          <a:bodyPr/>
          <a:lstStyle>
            <a:lvl1pPr>
              <a:defRPr/>
            </a:lvl1pPr>
          </a:lstStyle>
          <a:p>
            <a:endParaRPr lang="en-GB" altLang="de-DE"/>
          </a:p>
        </p:txBody>
      </p:sp>
      <p:sp>
        <p:nvSpPr>
          <p:cNvPr id="5" name="Slide Number Placeholder 4">
            <a:extLst>
              <a:ext uri="{FF2B5EF4-FFF2-40B4-BE49-F238E27FC236}">
                <a16:creationId xmlns:a16="http://schemas.microsoft.com/office/drawing/2014/main" id="{D844C249-E923-4CD2-9CB8-112DC8400C9A}"/>
              </a:ext>
            </a:extLst>
          </p:cNvPr>
          <p:cNvSpPr>
            <a:spLocks noGrp="1"/>
          </p:cNvSpPr>
          <p:nvPr>
            <p:ph type="sldNum" sz="quarter" idx="12"/>
          </p:nvPr>
        </p:nvSpPr>
        <p:spPr/>
        <p:txBody>
          <a:bodyPr/>
          <a:lstStyle>
            <a:lvl1pPr>
              <a:defRPr/>
            </a:lvl1pPr>
          </a:lstStyle>
          <a:p>
            <a:fld id="{DF74376C-1FFA-4B06-BC44-A140360117FE}" type="slidenum">
              <a:rPr lang="en-GB" altLang="de-DE"/>
              <a:pPr/>
              <a:t>‹Nr.›</a:t>
            </a:fld>
            <a:endParaRPr lang="en-GB" altLang="de-DE"/>
          </a:p>
        </p:txBody>
      </p:sp>
    </p:spTree>
    <p:extLst>
      <p:ext uri="{BB962C8B-B14F-4D97-AF65-F5344CB8AC3E}">
        <p14:creationId xmlns:p14="http://schemas.microsoft.com/office/powerpoint/2010/main" val="5373883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E1DD3A-040B-4E4D-BE43-6CD9E8FC148E}"/>
              </a:ext>
            </a:extLst>
          </p:cNvPr>
          <p:cNvSpPr>
            <a:spLocks noGrp="1"/>
          </p:cNvSpPr>
          <p:nvPr>
            <p:ph type="dt" sz="half" idx="10"/>
          </p:nvPr>
        </p:nvSpPr>
        <p:spPr/>
        <p:txBody>
          <a:bodyPr/>
          <a:lstStyle>
            <a:lvl1pPr>
              <a:defRPr/>
            </a:lvl1pPr>
          </a:lstStyle>
          <a:p>
            <a:endParaRPr lang="en-GB" altLang="de-DE"/>
          </a:p>
        </p:txBody>
      </p:sp>
      <p:sp>
        <p:nvSpPr>
          <p:cNvPr id="3" name="Footer Placeholder 2">
            <a:extLst>
              <a:ext uri="{FF2B5EF4-FFF2-40B4-BE49-F238E27FC236}">
                <a16:creationId xmlns:a16="http://schemas.microsoft.com/office/drawing/2014/main" id="{05A23D65-4716-4716-B639-91BCA2C6463E}"/>
              </a:ext>
            </a:extLst>
          </p:cNvPr>
          <p:cNvSpPr>
            <a:spLocks noGrp="1"/>
          </p:cNvSpPr>
          <p:nvPr>
            <p:ph type="ftr" sz="quarter" idx="11"/>
          </p:nvPr>
        </p:nvSpPr>
        <p:spPr/>
        <p:txBody>
          <a:bodyPr/>
          <a:lstStyle>
            <a:lvl1pPr>
              <a:defRPr/>
            </a:lvl1pPr>
          </a:lstStyle>
          <a:p>
            <a:endParaRPr lang="en-GB" altLang="de-DE"/>
          </a:p>
        </p:txBody>
      </p:sp>
      <p:sp>
        <p:nvSpPr>
          <p:cNvPr id="4" name="Slide Number Placeholder 3">
            <a:extLst>
              <a:ext uri="{FF2B5EF4-FFF2-40B4-BE49-F238E27FC236}">
                <a16:creationId xmlns:a16="http://schemas.microsoft.com/office/drawing/2014/main" id="{858B990F-819D-406E-B6DA-3663AFAD68E4}"/>
              </a:ext>
            </a:extLst>
          </p:cNvPr>
          <p:cNvSpPr>
            <a:spLocks noGrp="1"/>
          </p:cNvSpPr>
          <p:nvPr>
            <p:ph type="sldNum" sz="quarter" idx="12"/>
          </p:nvPr>
        </p:nvSpPr>
        <p:spPr/>
        <p:txBody>
          <a:bodyPr/>
          <a:lstStyle>
            <a:lvl1pPr>
              <a:defRPr/>
            </a:lvl1pPr>
          </a:lstStyle>
          <a:p>
            <a:fld id="{0800358B-284E-4E68-B6A7-4FA999A4A438}" type="slidenum">
              <a:rPr lang="en-GB" altLang="de-DE"/>
              <a:pPr/>
              <a:t>‹Nr.›</a:t>
            </a:fld>
            <a:endParaRPr lang="en-GB" altLang="de-DE"/>
          </a:p>
        </p:txBody>
      </p:sp>
    </p:spTree>
    <p:extLst>
      <p:ext uri="{BB962C8B-B14F-4D97-AF65-F5344CB8AC3E}">
        <p14:creationId xmlns:p14="http://schemas.microsoft.com/office/powerpoint/2010/main" val="1522049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810E7-EB7F-45AB-9AB4-647728FDD063}"/>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de-DE"/>
          </a:p>
        </p:txBody>
      </p:sp>
      <p:sp>
        <p:nvSpPr>
          <p:cNvPr id="3" name="Content Placeholder 2">
            <a:extLst>
              <a:ext uri="{FF2B5EF4-FFF2-40B4-BE49-F238E27FC236}">
                <a16:creationId xmlns:a16="http://schemas.microsoft.com/office/drawing/2014/main" id="{1034CB3F-8B8B-4144-9AA3-7633D8DDB5BF}"/>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Text Placeholder 3">
            <a:extLst>
              <a:ext uri="{FF2B5EF4-FFF2-40B4-BE49-F238E27FC236}">
                <a16:creationId xmlns:a16="http://schemas.microsoft.com/office/drawing/2014/main" id="{9C981C8E-C8BB-4FBB-8F04-1FBEC9CF6A06}"/>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382B4B-9FAD-4BCB-8043-D1CE89C41815}"/>
              </a:ext>
            </a:extLst>
          </p:cNvPr>
          <p:cNvSpPr>
            <a:spLocks noGrp="1"/>
          </p:cNvSpPr>
          <p:nvPr>
            <p:ph type="dt" sz="half" idx="10"/>
          </p:nvPr>
        </p:nvSpPr>
        <p:spPr/>
        <p:txBody>
          <a:bodyPr/>
          <a:lstStyle>
            <a:lvl1pPr>
              <a:defRPr/>
            </a:lvl1pPr>
          </a:lstStyle>
          <a:p>
            <a:endParaRPr lang="en-GB" altLang="de-DE"/>
          </a:p>
        </p:txBody>
      </p:sp>
      <p:sp>
        <p:nvSpPr>
          <p:cNvPr id="6" name="Footer Placeholder 5">
            <a:extLst>
              <a:ext uri="{FF2B5EF4-FFF2-40B4-BE49-F238E27FC236}">
                <a16:creationId xmlns:a16="http://schemas.microsoft.com/office/drawing/2014/main" id="{EB8FB3B3-DC1E-4848-B9F1-65937B41824F}"/>
              </a:ext>
            </a:extLst>
          </p:cNvPr>
          <p:cNvSpPr>
            <a:spLocks noGrp="1"/>
          </p:cNvSpPr>
          <p:nvPr>
            <p:ph type="ftr" sz="quarter" idx="11"/>
          </p:nvPr>
        </p:nvSpPr>
        <p:spPr/>
        <p:txBody>
          <a:bodyPr/>
          <a:lstStyle>
            <a:lvl1pPr>
              <a:defRPr/>
            </a:lvl1pPr>
          </a:lstStyle>
          <a:p>
            <a:endParaRPr lang="en-GB" altLang="de-DE"/>
          </a:p>
        </p:txBody>
      </p:sp>
      <p:sp>
        <p:nvSpPr>
          <p:cNvPr id="7" name="Slide Number Placeholder 6">
            <a:extLst>
              <a:ext uri="{FF2B5EF4-FFF2-40B4-BE49-F238E27FC236}">
                <a16:creationId xmlns:a16="http://schemas.microsoft.com/office/drawing/2014/main" id="{530DB81A-D3D3-4429-A067-6C9E3A4E959D}"/>
              </a:ext>
            </a:extLst>
          </p:cNvPr>
          <p:cNvSpPr>
            <a:spLocks noGrp="1"/>
          </p:cNvSpPr>
          <p:nvPr>
            <p:ph type="sldNum" sz="quarter" idx="12"/>
          </p:nvPr>
        </p:nvSpPr>
        <p:spPr/>
        <p:txBody>
          <a:bodyPr/>
          <a:lstStyle>
            <a:lvl1pPr>
              <a:defRPr/>
            </a:lvl1pPr>
          </a:lstStyle>
          <a:p>
            <a:fld id="{54D476D9-66B2-4086-8B9E-BF54B16DAD45}" type="slidenum">
              <a:rPr lang="en-GB" altLang="de-DE"/>
              <a:pPr/>
              <a:t>‹Nr.›</a:t>
            </a:fld>
            <a:endParaRPr lang="en-GB" altLang="de-DE"/>
          </a:p>
        </p:txBody>
      </p:sp>
    </p:spTree>
    <p:extLst>
      <p:ext uri="{BB962C8B-B14F-4D97-AF65-F5344CB8AC3E}">
        <p14:creationId xmlns:p14="http://schemas.microsoft.com/office/powerpoint/2010/main" val="39645936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280C8-4698-4FAC-A8C4-AFD5CE5545A2}"/>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de-DE"/>
          </a:p>
        </p:txBody>
      </p:sp>
      <p:sp>
        <p:nvSpPr>
          <p:cNvPr id="3" name="Picture Placeholder 2">
            <a:extLst>
              <a:ext uri="{FF2B5EF4-FFF2-40B4-BE49-F238E27FC236}">
                <a16:creationId xmlns:a16="http://schemas.microsoft.com/office/drawing/2014/main" id="{85003105-2608-48AA-8C8B-848ABFFBCA3A}"/>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 Placeholder 3">
            <a:extLst>
              <a:ext uri="{FF2B5EF4-FFF2-40B4-BE49-F238E27FC236}">
                <a16:creationId xmlns:a16="http://schemas.microsoft.com/office/drawing/2014/main" id="{32CF1564-D05C-4A55-9288-58AECDFDC78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A54602-AD1C-4D2F-B596-344791948FCF}"/>
              </a:ext>
            </a:extLst>
          </p:cNvPr>
          <p:cNvSpPr>
            <a:spLocks noGrp="1"/>
          </p:cNvSpPr>
          <p:nvPr>
            <p:ph type="dt" sz="half" idx="10"/>
          </p:nvPr>
        </p:nvSpPr>
        <p:spPr/>
        <p:txBody>
          <a:bodyPr/>
          <a:lstStyle>
            <a:lvl1pPr>
              <a:defRPr/>
            </a:lvl1pPr>
          </a:lstStyle>
          <a:p>
            <a:endParaRPr lang="en-GB" altLang="de-DE"/>
          </a:p>
        </p:txBody>
      </p:sp>
      <p:sp>
        <p:nvSpPr>
          <p:cNvPr id="6" name="Footer Placeholder 5">
            <a:extLst>
              <a:ext uri="{FF2B5EF4-FFF2-40B4-BE49-F238E27FC236}">
                <a16:creationId xmlns:a16="http://schemas.microsoft.com/office/drawing/2014/main" id="{1F355762-50CE-4092-B51F-E1BB2D6AA033}"/>
              </a:ext>
            </a:extLst>
          </p:cNvPr>
          <p:cNvSpPr>
            <a:spLocks noGrp="1"/>
          </p:cNvSpPr>
          <p:nvPr>
            <p:ph type="ftr" sz="quarter" idx="11"/>
          </p:nvPr>
        </p:nvSpPr>
        <p:spPr/>
        <p:txBody>
          <a:bodyPr/>
          <a:lstStyle>
            <a:lvl1pPr>
              <a:defRPr/>
            </a:lvl1pPr>
          </a:lstStyle>
          <a:p>
            <a:endParaRPr lang="en-GB" altLang="de-DE"/>
          </a:p>
        </p:txBody>
      </p:sp>
      <p:sp>
        <p:nvSpPr>
          <p:cNvPr id="7" name="Slide Number Placeholder 6">
            <a:extLst>
              <a:ext uri="{FF2B5EF4-FFF2-40B4-BE49-F238E27FC236}">
                <a16:creationId xmlns:a16="http://schemas.microsoft.com/office/drawing/2014/main" id="{18740C51-8680-41D1-BE47-A99579793D40}"/>
              </a:ext>
            </a:extLst>
          </p:cNvPr>
          <p:cNvSpPr>
            <a:spLocks noGrp="1"/>
          </p:cNvSpPr>
          <p:nvPr>
            <p:ph type="sldNum" sz="quarter" idx="12"/>
          </p:nvPr>
        </p:nvSpPr>
        <p:spPr/>
        <p:txBody>
          <a:bodyPr/>
          <a:lstStyle>
            <a:lvl1pPr>
              <a:defRPr/>
            </a:lvl1pPr>
          </a:lstStyle>
          <a:p>
            <a:fld id="{AB8AD4E6-8259-4E09-AB56-D8A59E2EE81B}" type="slidenum">
              <a:rPr lang="en-GB" altLang="de-DE"/>
              <a:pPr/>
              <a:t>‹Nr.›</a:t>
            </a:fld>
            <a:endParaRPr lang="en-GB" altLang="de-DE"/>
          </a:p>
        </p:txBody>
      </p:sp>
    </p:spTree>
    <p:extLst>
      <p:ext uri="{BB962C8B-B14F-4D97-AF65-F5344CB8AC3E}">
        <p14:creationId xmlns:p14="http://schemas.microsoft.com/office/powerpoint/2010/main" val="14182187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8216F8B5-BD9D-4A50-B2AE-855EAAD11B25}"/>
              </a:ext>
            </a:extLst>
          </p:cNvPr>
          <p:cNvSpPr>
            <a:spLocks noGrp="1" noChangeArrowheads="1"/>
          </p:cNvSpPr>
          <p:nvPr>
            <p:ph type="title"/>
          </p:nvPr>
        </p:nvSpPr>
        <p:spPr bwMode="auto">
          <a:xfrm>
            <a:off x="395288" y="1339850"/>
            <a:ext cx="8229600"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de-DE"/>
              <a:t>Title</a:t>
            </a:r>
          </a:p>
        </p:txBody>
      </p:sp>
      <p:sp>
        <p:nvSpPr>
          <p:cNvPr id="1027" name="Rectangle 3">
            <a:extLst>
              <a:ext uri="{FF2B5EF4-FFF2-40B4-BE49-F238E27FC236}">
                <a16:creationId xmlns:a16="http://schemas.microsoft.com/office/drawing/2014/main" id="{C6640EC8-01C1-4460-93B1-6F8FC01FEAC9}"/>
              </a:ext>
            </a:extLst>
          </p:cNvPr>
          <p:cNvSpPr>
            <a:spLocks noGrp="1" noChangeArrowheads="1"/>
          </p:cNvSpPr>
          <p:nvPr>
            <p:ph type="body" idx="1"/>
          </p:nvPr>
        </p:nvSpPr>
        <p:spPr bwMode="auto">
          <a:xfrm>
            <a:off x="457200" y="2492375"/>
            <a:ext cx="8229600" cy="3529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r-BE" altLang="de-DE"/>
              <a:t>Second level</a:t>
            </a:r>
            <a:endParaRPr lang="en-GB" altLang="de-DE"/>
          </a:p>
          <a:p>
            <a:pPr lvl="1"/>
            <a:r>
              <a:rPr lang="en-GB" altLang="de-DE"/>
              <a:t>Third level</a:t>
            </a:r>
          </a:p>
          <a:p>
            <a:pPr lvl="2"/>
            <a:r>
              <a:rPr lang="en-GB" altLang="de-DE"/>
              <a:t>- Fourth level</a:t>
            </a:r>
          </a:p>
        </p:txBody>
      </p:sp>
      <p:sp>
        <p:nvSpPr>
          <p:cNvPr id="1028" name="Rectangle 4">
            <a:extLst>
              <a:ext uri="{FF2B5EF4-FFF2-40B4-BE49-F238E27FC236}">
                <a16:creationId xmlns:a16="http://schemas.microsoft.com/office/drawing/2014/main" id="{9EE89C9F-5E9F-46CC-BEBF-F8677DBB3006}"/>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chemeClr val="tx1"/>
                </a:solidFill>
                <a:latin typeface="Arial" panose="020B0604020202020204" pitchFamily="34" charset="0"/>
              </a:defRPr>
            </a:lvl1pPr>
          </a:lstStyle>
          <a:p>
            <a:endParaRPr lang="en-GB" altLang="de-DE"/>
          </a:p>
        </p:txBody>
      </p:sp>
      <p:sp>
        <p:nvSpPr>
          <p:cNvPr id="1029" name="Rectangle 5">
            <a:extLst>
              <a:ext uri="{FF2B5EF4-FFF2-40B4-BE49-F238E27FC236}">
                <a16:creationId xmlns:a16="http://schemas.microsoft.com/office/drawing/2014/main" id="{745F7EA1-0388-476B-B41F-A1CF6E60B9B6}"/>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chemeClr val="tx1"/>
                </a:solidFill>
                <a:latin typeface="Arial" panose="020B0604020202020204" pitchFamily="34" charset="0"/>
              </a:defRPr>
            </a:lvl1pPr>
          </a:lstStyle>
          <a:p>
            <a:endParaRPr lang="en-GB" altLang="de-DE"/>
          </a:p>
        </p:txBody>
      </p:sp>
      <p:sp>
        <p:nvSpPr>
          <p:cNvPr id="1030" name="Rectangle 6">
            <a:extLst>
              <a:ext uri="{FF2B5EF4-FFF2-40B4-BE49-F238E27FC236}">
                <a16:creationId xmlns:a16="http://schemas.microsoft.com/office/drawing/2014/main" id="{D7DA3606-6A06-4DC1-839D-DE61D4412138}"/>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chemeClr val="tx1"/>
                </a:solidFill>
                <a:latin typeface="Arial" panose="020B0604020202020204" pitchFamily="34" charset="0"/>
              </a:defRPr>
            </a:lvl1pPr>
          </a:lstStyle>
          <a:p>
            <a:fld id="{11F0D3F5-DE49-480C-A089-E662FB295645}" type="slidenum">
              <a:rPr lang="en-GB" altLang="de-DE"/>
              <a:pPr/>
              <a:t>‹Nr.›</a:t>
            </a:fld>
            <a:endParaRPr lang="en-GB" altLang="de-DE"/>
          </a:p>
        </p:txBody>
      </p:sp>
      <p:sp>
        <p:nvSpPr>
          <p:cNvPr id="15" name="Rectangle 14">
            <a:extLst>
              <a:ext uri="{FF2B5EF4-FFF2-40B4-BE49-F238E27FC236}">
                <a16:creationId xmlns:a16="http://schemas.microsoft.com/office/drawing/2014/main" id="{4E6D3F77-9054-495F-992C-AB2F2FB88687}"/>
              </a:ext>
            </a:extLst>
          </p:cNvPr>
          <p:cNvSpPr/>
          <p:nvPr/>
        </p:nvSpPr>
        <p:spPr>
          <a:xfrm>
            <a:off x="0" y="0"/>
            <a:ext cx="9144000" cy="957263"/>
          </a:xfrm>
          <a:prstGeom prst="rect">
            <a:avLst/>
          </a:prstGeom>
          <a:solidFill>
            <a:srgbClr val="0F5494"/>
          </a:solidFill>
          <a:ln>
            <a:solidFill>
              <a:srgbClr val="0F5494"/>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a:p>
        </p:txBody>
      </p:sp>
      <p:sp>
        <p:nvSpPr>
          <p:cNvPr id="7" name="Rectangle 6">
            <a:extLst>
              <a:ext uri="{FF2B5EF4-FFF2-40B4-BE49-F238E27FC236}">
                <a16:creationId xmlns:a16="http://schemas.microsoft.com/office/drawing/2014/main" id="{A59D3968-5B4C-4BCC-B5FF-7651A98E0F6C}"/>
              </a:ext>
            </a:extLst>
          </p:cNvPr>
          <p:cNvSpPr/>
          <p:nvPr/>
        </p:nvSpPr>
        <p:spPr>
          <a:xfrm>
            <a:off x="4262438" y="6659563"/>
            <a:ext cx="611187" cy="198437"/>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a:p>
        </p:txBody>
      </p:sp>
      <p:pic>
        <p:nvPicPr>
          <p:cNvPr id="1041" name="Picture 17" descr="LOGO CE_Vertical_EN_NEG_quadri_HR">
            <a:extLst>
              <a:ext uri="{FF2B5EF4-FFF2-40B4-BE49-F238E27FC236}">
                <a16:creationId xmlns:a16="http://schemas.microsoft.com/office/drawing/2014/main" id="{BF265B60-B89D-474B-BB21-8FD92CF1AD51}"/>
              </a:ext>
            </a:extLst>
          </p:cNvPr>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3957638" y="258763"/>
            <a:ext cx="1436687" cy="1004887"/>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marL="358775" algn="l" rtl="0" fontAlgn="base">
        <a:spcBef>
          <a:spcPct val="0"/>
        </a:spcBef>
        <a:spcAft>
          <a:spcPct val="0"/>
        </a:spcAft>
        <a:defRPr sz="3000" b="1" kern="1200">
          <a:solidFill>
            <a:srgbClr val="0F5494"/>
          </a:solidFill>
          <a:latin typeface="+mj-lt"/>
          <a:ea typeface="+mj-ea"/>
          <a:cs typeface="+mj-cs"/>
        </a:defRPr>
      </a:lvl1pPr>
      <a:lvl2pPr marL="358775" algn="l" rtl="0" fontAlgn="base">
        <a:spcBef>
          <a:spcPct val="0"/>
        </a:spcBef>
        <a:spcAft>
          <a:spcPct val="0"/>
        </a:spcAft>
        <a:defRPr sz="3000" b="1">
          <a:solidFill>
            <a:srgbClr val="0F5494"/>
          </a:solidFill>
          <a:latin typeface="Verdana" panose="020B0604030504040204" pitchFamily="34" charset="0"/>
        </a:defRPr>
      </a:lvl2pPr>
      <a:lvl3pPr marL="358775" algn="l" rtl="0" fontAlgn="base">
        <a:spcBef>
          <a:spcPct val="0"/>
        </a:spcBef>
        <a:spcAft>
          <a:spcPct val="0"/>
        </a:spcAft>
        <a:defRPr sz="3000" b="1">
          <a:solidFill>
            <a:srgbClr val="0F5494"/>
          </a:solidFill>
          <a:latin typeface="Verdana" panose="020B0604030504040204" pitchFamily="34" charset="0"/>
        </a:defRPr>
      </a:lvl3pPr>
      <a:lvl4pPr marL="358775" algn="l" rtl="0" fontAlgn="base">
        <a:spcBef>
          <a:spcPct val="0"/>
        </a:spcBef>
        <a:spcAft>
          <a:spcPct val="0"/>
        </a:spcAft>
        <a:defRPr sz="3000" b="1">
          <a:solidFill>
            <a:srgbClr val="0F5494"/>
          </a:solidFill>
          <a:latin typeface="Verdana" panose="020B0604030504040204" pitchFamily="34" charset="0"/>
        </a:defRPr>
      </a:lvl4pPr>
      <a:lvl5pPr marL="358775" algn="l" rtl="0" fontAlgn="base">
        <a:spcBef>
          <a:spcPct val="0"/>
        </a:spcBef>
        <a:spcAft>
          <a:spcPct val="0"/>
        </a:spcAft>
        <a:defRPr sz="3000" b="1">
          <a:solidFill>
            <a:srgbClr val="0F5494"/>
          </a:solidFill>
          <a:latin typeface="Verdana" panose="020B0604030504040204" pitchFamily="34" charset="0"/>
        </a:defRPr>
      </a:lvl5pPr>
      <a:lvl6pPr marL="815975" algn="l" rtl="0" fontAlgn="base">
        <a:spcBef>
          <a:spcPct val="0"/>
        </a:spcBef>
        <a:spcAft>
          <a:spcPct val="0"/>
        </a:spcAft>
        <a:defRPr sz="3000" b="1">
          <a:solidFill>
            <a:srgbClr val="0F5494"/>
          </a:solidFill>
          <a:latin typeface="Verdana" panose="020B0604030504040204" pitchFamily="34" charset="0"/>
        </a:defRPr>
      </a:lvl6pPr>
      <a:lvl7pPr marL="1273175" algn="l" rtl="0" fontAlgn="base">
        <a:spcBef>
          <a:spcPct val="0"/>
        </a:spcBef>
        <a:spcAft>
          <a:spcPct val="0"/>
        </a:spcAft>
        <a:defRPr sz="3000" b="1">
          <a:solidFill>
            <a:srgbClr val="0F5494"/>
          </a:solidFill>
          <a:latin typeface="Verdana" panose="020B0604030504040204" pitchFamily="34" charset="0"/>
        </a:defRPr>
      </a:lvl7pPr>
      <a:lvl8pPr marL="1730375" algn="l" rtl="0" fontAlgn="base">
        <a:spcBef>
          <a:spcPct val="0"/>
        </a:spcBef>
        <a:spcAft>
          <a:spcPct val="0"/>
        </a:spcAft>
        <a:defRPr sz="3000" b="1">
          <a:solidFill>
            <a:srgbClr val="0F5494"/>
          </a:solidFill>
          <a:latin typeface="Verdana" panose="020B0604030504040204" pitchFamily="34" charset="0"/>
        </a:defRPr>
      </a:lvl8pPr>
      <a:lvl9pPr marL="2187575" algn="l" rtl="0" fontAlgn="base">
        <a:spcBef>
          <a:spcPct val="0"/>
        </a:spcBef>
        <a:spcAft>
          <a:spcPct val="0"/>
        </a:spcAft>
        <a:defRPr sz="3000" b="1">
          <a:solidFill>
            <a:srgbClr val="0F5494"/>
          </a:solidFill>
          <a:latin typeface="Verdana" panose="020B0604030504040204" pitchFamily="34" charset="0"/>
        </a:defRPr>
      </a:lvl9pPr>
    </p:titleStyle>
    <p:bodyStyle>
      <a:lvl1pPr marL="342900" indent="-342900" algn="l" rtl="0" fontAlgn="base">
        <a:spcBef>
          <a:spcPct val="20000"/>
        </a:spcBef>
        <a:spcAft>
          <a:spcPct val="0"/>
        </a:spcAft>
        <a:buClr>
          <a:schemeClr val="bg1"/>
        </a:buClr>
        <a:buChar char="•"/>
        <a:defRPr sz="2400" i="1" kern="1200">
          <a:solidFill>
            <a:srgbClr val="0F5494"/>
          </a:solidFill>
          <a:latin typeface="+mn-lt"/>
          <a:ea typeface="+mn-ea"/>
          <a:cs typeface="+mn-cs"/>
        </a:defRPr>
      </a:lvl1pPr>
      <a:lvl2pPr marL="742950" indent="-285750" algn="l" rtl="0" fontAlgn="base">
        <a:spcBef>
          <a:spcPct val="20000"/>
        </a:spcBef>
        <a:spcAft>
          <a:spcPct val="0"/>
        </a:spcAft>
        <a:buClr>
          <a:srgbClr val="009FBA"/>
        </a:buClr>
        <a:buChar char="•"/>
        <a:defRPr sz="2000" b="1" kern="1200">
          <a:solidFill>
            <a:srgbClr val="0F5494"/>
          </a:solidFill>
          <a:latin typeface="+mn-lt"/>
          <a:ea typeface="+mn-ea"/>
          <a:cs typeface="+mn-cs"/>
        </a:defRPr>
      </a:lvl2pPr>
      <a:lvl3pPr marL="1143000" indent="-228600" algn="l" rtl="0" fontAlgn="base">
        <a:spcBef>
          <a:spcPct val="20000"/>
        </a:spcBef>
        <a:spcAft>
          <a:spcPct val="0"/>
        </a:spcAft>
        <a:defRPr sz="1400" kern="1200">
          <a:solidFill>
            <a:srgbClr val="0F5494"/>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Arial" panose="020B0604020202020204" pitchFamily="34" charset="0"/>
          <a:ea typeface="+mn-ea"/>
          <a:cs typeface="+mn-cs"/>
        </a:defRPr>
      </a:lvl4pPr>
      <a:lvl5pPr marL="2057400" indent="-228600" algn="l" rtl="0" fontAlgn="base">
        <a:spcBef>
          <a:spcPct val="20000"/>
        </a:spcBef>
        <a:spcAft>
          <a:spcPct val="0"/>
        </a:spcAft>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7.png"/><Relationship Id="rId3" Type="http://schemas.openxmlformats.org/officeDocument/2006/relationships/image" Target="../media/image20.png"/><Relationship Id="rId7" Type="http://schemas.openxmlformats.org/officeDocument/2006/relationships/image" Target="../media/image22.jpeg"/><Relationship Id="rId12" Type="http://schemas.microsoft.com/office/2007/relationships/hdphoto" Target="../media/hdphoto3.wdp"/><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26.png"/><Relationship Id="rId5" Type="http://schemas.openxmlformats.org/officeDocument/2006/relationships/image" Target="../media/image21.png"/><Relationship Id="rId10" Type="http://schemas.openxmlformats.org/officeDocument/2006/relationships/image" Target="../media/image25.png"/><Relationship Id="rId4" Type="http://schemas.microsoft.com/office/2007/relationships/hdphoto" Target="../media/hdphoto1.wdp"/><Relationship Id="rId9"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webp"/><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5" name="Rectangle 5">
            <a:extLst>
              <a:ext uri="{FF2B5EF4-FFF2-40B4-BE49-F238E27FC236}">
                <a16:creationId xmlns:a16="http://schemas.microsoft.com/office/drawing/2014/main" id="{DD955809-79DD-410B-84A1-549CB1B4C975}"/>
              </a:ext>
            </a:extLst>
          </p:cNvPr>
          <p:cNvSpPr>
            <a:spLocks noGrp="1" noChangeArrowheads="1"/>
          </p:cNvSpPr>
          <p:nvPr>
            <p:ph type="ctrTitle"/>
          </p:nvPr>
        </p:nvSpPr>
        <p:spPr>
          <a:xfrm>
            <a:off x="665163" y="2564904"/>
            <a:ext cx="8424862" cy="790575"/>
          </a:xfrm>
        </p:spPr>
        <p:txBody>
          <a:bodyPr>
            <a:noAutofit/>
          </a:bodyPr>
          <a:lstStyle/>
          <a:p>
            <a:r>
              <a:rPr lang="en-GB" sz="2800" dirty="0"/>
              <a:t>Introduction to the dimensions of digitalisation</a:t>
            </a:r>
            <a:endParaRPr lang="de-DE" sz="2800" dirty="0"/>
          </a:p>
        </p:txBody>
      </p:sp>
      <p:sp>
        <p:nvSpPr>
          <p:cNvPr id="3" name="Rectangle 6">
            <a:extLst>
              <a:ext uri="{FF2B5EF4-FFF2-40B4-BE49-F238E27FC236}">
                <a16:creationId xmlns:a16="http://schemas.microsoft.com/office/drawing/2014/main" id="{8A450EE2-6359-481A-BE9A-134417D27F58}"/>
              </a:ext>
            </a:extLst>
          </p:cNvPr>
          <p:cNvSpPr>
            <a:spLocks noGrp="1" noChangeArrowheads="1"/>
          </p:cNvSpPr>
          <p:nvPr>
            <p:ph type="subTitle" idx="1"/>
          </p:nvPr>
        </p:nvSpPr>
        <p:spPr>
          <a:xfrm>
            <a:off x="611188" y="3716338"/>
            <a:ext cx="8532812" cy="1728787"/>
          </a:xfrm>
        </p:spPr>
        <p:txBody>
          <a:bodyPr/>
          <a:lstStyle/>
          <a:p>
            <a:r>
              <a:rPr lang="fr-BE" altLang="de-DE" sz="2000" dirty="0"/>
              <a:t>Module 4.1: </a:t>
            </a:r>
            <a:br>
              <a:rPr lang="fr-BE" altLang="de-DE" sz="2000" dirty="0"/>
            </a:br>
            <a:r>
              <a:rPr lang="fr-BE" altLang="de-DE" sz="2000" dirty="0"/>
              <a:t>Business </a:t>
            </a:r>
            <a:r>
              <a:rPr lang="fr-BE" altLang="de-DE" sz="2000" dirty="0" err="1"/>
              <a:t>Models</a:t>
            </a:r>
            <a:endParaRPr lang="en-GB" altLang="de-DE" sz="20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154D4-1F0D-45DC-B610-F5C519E25643}"/>
              </a:ext>
            </a:extLst>
          </p:cNvPr>
          <p:cNvSpPr>
            <a:spLocks noGrp="1"/>
          </p:cNvSpPr>
          <p:nvPr>
            <p:ph type="title"/>
          </p:nvPr>
        </p:nvSpPr>
        <p:spPr>
          <a:xfrm>
            <a:off x="365308" y="1820553"/>
            <a:ext cx="8229600" cy="936625"/>
          </a:xfrm>
        </p:spPr>
        <p:txBody>
          <a:bodyPr/>
          <a:lstStyle/>
          <a:p>
            <a:r>
              <a:rPr lang="de-DE" dirty="0"/>
              <a:t>Digital Business Models</a:t>
            </a:r>
            <a:br>
              <a:rPr lang="de-DE" dirty="0"/>
            </a:br>
            <a:r>
              <a:rPr lang="de-DE" sz="2400" b="0" dirty="0"/>
              <a:t>The GIG </a:t>
            </a:r>
            <a:r>
              <a:rPr lang="de-DE" sz="2400" b="0" dirty="0" err="1"/>
              <a:t>economy</a:t>
            </a:r>
            <a:r>
              <a:rPr lang="de-DE" sz="2400" b="0" dirty="0"/>
              <a:t> </a:t>
            </a:r>
            <a:r>
              <a:rPr lang="de-DE" sz="2400" b="0" dirty="0" err="1"/>
              <a:t>blurs</a:t>
            </a:r>
            <a:r>
              <a:rPr lang="de-DE" sz="2400" b="0" dirty="0"/>
              <a:t> </a:t>
            </a:r>
            <a:r>
              <a:rPr lang="de-DE" sz="2400" b="0" dirty="0" err="1"/>
              <a:t>the</a:t>
            </a:r>
            <a:r>
              <a:rPr lang="de-DE" sz="2400" b="0" dirty="0"/>
              <a:t> </a:t>
            </a:r>
            <a:r>
              <a:rPr lang="de-DE" sz="2400" b="0" dirty="0" err="1"/>
              <a:t>line</a:t>
            </a:r>
            <a:r>
              <a:rPr lang="de-DE" sz="2400" b="0" dirty="0"/>
              <a:t> </a:t>
            </a:r>
            <a:r>
              <a:rPr lang="de-DE" sz="2400" b="0" dirty="0" err="1"/>
              <a:t>between</a:t>
            </a:r>
            <a:r>
              <a:rPr lang="de-DE" sz="2400" b="0" dirty="0"/>
              <a:t> formal </a:t>
            </a:r>
            <a:r>
              <a:rPr lang="de-DE" sz="2400" b="0" dirty="0" err="1"/>
              <a:t>and</a:t>
            </a:r>
            <a:r>
              <a:rPr lang="de-DE" sz="2400" b="0" dirty="0"/>
              <a:t> informal </a:t>
            </a:r>
            <a:r>
              <a:rPr lang="de-DE" sz="2400" b="0" dirty="0" err="1"/>
              <a:t>work</a:t>
            </a:r>
            <a:br>
              <a:rPr lang="de-DE" sz="2400" b="0" dirty="0"/>
            </a:br>
            <a:br>
              <a:rPr lang="de-DE" sz="2400" b="0" dirty="0"/>
            </a:br>
            <a:endParaRPr lang="de-DE" sz="2400" b="0" dirty="0"/>
          </a:p>
        </p:txBody>
      </p:sp>
      <p:sp>
        <p:nvSpPr>
          <p:cNvPr id="4" name="Content Placeholder 2">
            <a:extLst>
              <a:ext uri="{FF2B5EF4-FFF2-40B4-BE49-F238E27FC236}">
                <a16:creationId xmlns:a16="http://schemas.microsoft.com/office/drawing/2014/main" id="{F1D41E88-2F65-514B-B95C-78F3E09F2BB3}"/>
              </a:ext>
            </a:extLst>
          </p:cNvPr>
          <p:cNvSpPr txBox="1">
            <a:spLocks/>
          </p:cNvSpPr>
          <p:nvPr/>
        </p:nvSpPr>
        <p:spPr bwMode="auto">
          <a:xfrm>
            <a:off x="487180" y="2757178"/>
            <a:ext cx="4022908" cy="3853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Tx/>
              <a:buChar char="•"/>
              <a:defRPr sz="2400" i="1" kern="1200">
                <a:solidFill>
                  <a:srgbClr val="0F5494"/>
                </a:solidFill>
                <a:latin typeface="+mn-lt"/>
                <a:ea typeface="+mn-ea"/>
                <a:cs typeface="+mn-cs"/>
              </a:defRPr>
            </a:lvl1pPr>
            <a:lvl2pPr marL="742950" indent="-285750" algn="l" rtl="0" fontAlgn="base">
              <a:spcBef>
                <a:spcPct val="20000"/>
              </a:spcBef>
              <a:spcAft>
                <a:spcPct val="0"/>
              </a:spcAft>
              <a:buClr>
                <a:srgbClr val="009FBA"/>
              </a:buClr>
              <a:buChar char="•"/>
              <a:defRPr sz="2000" b="1" kern="1200">
                <a:solidFill>
                  <a:srgbClr val="0F5494"/>
                </a:solidFill>
                <a:latin typeface="+mn-lt"/>
                <a:ea typeface="+mn-ea"/>
                <a:cs typeface="+mn-cs"/>
              </a:defRPr>
            </a:lvl2pPr>
            <a:lvl3pPr marL="1143000" indent="-228600" algn="l" rtl="0" fontAlgn="base">
              <a:spcBef>
                <a:spcPct val="20000"/>
              </a:spcBef>
              <a:spcAft>
                <a:spcPct val="0"/>
              </a:spcAft>
              <a:defRPr sz="1400" kern="1200">
                <a:solidFill>
                  <a:srgbClr val="0F5494"/>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Arial" panose="020B0604020202020204" pitchFamily="34" charset="0"/>
                <a:ea typeface="+mn-ea"/>
                <a:cs typeface="+mn-cs"/>
              </a:defRPr>
            </a:lvl4pPr>
            <a:lvl5pPr marL="2057400" indent="-228600" algn="l" rtl="0" fontAlgn="base">
              <a:spcBef>
                <a:spcPct val="20000"/>
              </a:spcBef>
              <a:spcAft>
                <a:spcPct val="0"/>
              </a:spcAft>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 sz="1400" i="0" dirty="0"/>
              <a:t>A </a:t>
            </a:r>
            <a:r>
              <a:rPr lang="en" sz="1400" b="1" i="0" dirty="0"/>
              <a:t>single identity </a:t>
            </a:r>
            <a:r>
              <a:rPr lang="en" sz="1400" i="0" dirty="0"/>
              <a:t>through different platforms would be an important way for workers to:</a:t>
            </a:r>
          </a:p>
          <a:p>
            <a:r>
              <a:rPr lang="en" sz="1400" i="0" dirty="0"/>
              <a:t>carry their reputation, </a:t>
            </a:r>
          </a:p>
          <a:p>
            <a:r>
              <a:rPr lang="en" sz="1400" i="0" dirty="0"/>
              <a:t>their financial history, </a:t>
            </a:r>
          </a:p>
          <a:p>
            <a:r>
              <a:rPr lang="en" sz="1400" i="0" dirty="0"/>
              <a:t>and potential benefits packages with them as they move from gig to gig.</a:t>
            </a:r>
          </a:p>
          <a:p>
            <a:pPr marL="0" indent="0">
              <a:buFontTx/>
              <a:buNone/>
            </a:pPr>
            <a:endParaRPr lang="en" sz="1400" i="0" dirty="0"/>
          </a:p>
          <a:p>
            <a:pPr marL="0" indent="0">
              <a:buNone/>
            </a:pPr>
            <a:r>
              <a:rPr lang="en" sz="1400" i="0" dirty="0"/>
              <a:t>Governments could offer </a:t>
            </a:r>
            <a:r>
              <a:rPr lang="en" sz="1400" b="1" i="0" dirty="0"/>
              <a:t>benefits</a:t>
            </a:r>
            <a:r>
              <a:rPr lang="en" sz="1400" i="0" dirty="0"/>
              <a:t> such as health insurance and pensions directly through interfaces in the platforms.</a:t>
            </a:r>
          </a:p>
          <a:p>
            <a:pPr marL="0" indent="0">
              <a:buNone/>
            </a:pPr>
            <a:endParaRPr lang="en" sz="1400" i="0" dirty="0"/>
          </a:p>
          <a:p>
            <a:pPr marL="0" indent="0">
              <a:buNone/>
            </a:pPr>
            <a:r>
              <a:rPr lang="en" sz="1400" i="0" dirty="0"/>
              <a:t>Governments could also </a:t>
            </a:r>
            <a:r>
              <a:rPr lang="en" sz="1400" b="1" i="0" dirty="0"/>
              <a:t>tax gigs </a:t>
            </a:r>
            <a:r>
              <a:rPr lang="en" sz="1400" i="0" dirty="0"/>
              <a:t>and the return the taxes via social benefit packages.</a:t>
            </a:r>
            <a:endParaRPr lang="en" sz="1400" i="0" dirty="0">
              <a:ea typeface="Verdana"/>
              <a:cs typeface="Verdana"/>
            </a:endParaRPr>
          </a:p>
          <a:p>
            <a:pPr marL="0" indent="0">
              <a:buNone/>
            </a:pPr>
            <a:r>
              <a:rPr lang="en" sz="1400" b="1" i="0" dirty="0"/>
              <a:t>This would be a form of formalization </a:t>
            </a:r>
            <a:endParaRPr lang="en" sz="1400" b="1" i="0" dirty="0">
              <a:ea typeface="Verdana"/>
              <a:cs typeface="Verdana"/>
            </a:endParaRPr>
          </a:p>
          <a:p>
            <a:pPr marL="0" indent="0">
              <a:buFontTx/>
              <a:buNone/>
            </a:pPr>
            <a:endParaRPr lang="en" sz="1400" i="0" dirty="0">
              <a:solidFill>
                <a:srgbClr val="005493"/>
              </a:solidFill>
            </a:endParaRPr>
          </a:p>
          <a:p>
            <a:pPr marL="0" indent="0">
              <a:buFontTx/>
              <a:buNone/>
            </a:pPr>
            <a:endParaRPr lang="de-DE" sz="1400" i="0" dirty="0">
              <a:solidFill>
                <a:srgbClr val="005493"/>
              </a:solidFill>
            </a:endParaRPr>
          </a:p>
          <a:p>
            <a:pPr marL="0" indent="0">
              <a:buFontTx/>
              <a:buNone/>
            </a:pPr>
            <a:endParaRPr lang="en" sz="1400" i="0" dirty="0">
              <a:solidFill>
                <a:srgbClr val="005493"/>
              </a:solidFill>
            </a:endParaRPr>
          </a:p>
          <a:p>
            <a:pPr marL="0" indent="0">
              <a:buFontTx/>
              <a:buNone/>
            </a:pPr>
            <a:endParaRPr lang="de-DE" sz="1400" i="0" dirty="0">
              <a:solidFill>
                <a:srgbClr val="005493"/>
              </a:solidFill>
            </a:endParaRPr>
          </a:p>
        </p:txBody>
      </p:sp>
      <p:sp>
        <p:nvSpPr>
          <p:cNvPr id="6" name="Content Placeholder 2">
            <a:extLst>
              <a:ext uri="{FF2B5EF4-FFF2-40B4-BE49-F238E27FC236}">
                <a16:creationId xmlns:a16="http://schemas.microsoft.com/office/drawing/2014/main" id="{50DDC0DB-9FB6-6E46-A315-7B106BFA9F46}"/>
              </a:ext>
            </a:extLst>
          </p:cNvPr>
          <p:cNvSpPr txBox="1">
            <a:spLocks/>
          </p:cNvSpPr>
          <p:nvPr/>
        </p:nvSpPr>
        <p:spPr bwMode="auto">
          <a:xfrm>
            <a:off x="4572000" y="2757178"/>
            <a:ext cx="4022908" cy="3853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Tx/>
              <a:buChar char="•"/>
              <a:defRPr sz="2400" i="1" kern="1200">
                <a:solidFill>
                  <a:srgbClr val="0F5494"/>
                </a:solidFill>
                <a:latin typeface="+mn-lt"/>
                <a:ea typeface="+mn-ea"/>
                <a:cs typeface="+mn-cs"/>
              </a:defRPr>
            </a:lvl1pPr>
            <a:lvl2pPr marL="742950" indent="-285750" algn="l" rtl="0" fontAlgn="base">
              <a:spcBef>
                <a:spcPct val="20000"/>
              </a:spcBef>
              <a:spcAft>
                <a:spcPct val="0"/>
              </a:spcAft>
              <a:buClr>
                <a:srgbClr val="009FBA"/>
              </a:buClr>
              <a:buChar char="•"/>
              <a:defRPr sz="2000" b="1" kern="1200">
                <a:solidFill>
                  <a:srgbClr val="0F5494"/>
                </a:solidFill>
                <a:latin typeface="+mn-lt"/>
                <a:ea typeface="+mn-ea"/>
                <a:cs typeface="+mn-cs"/>
              </a:defRPr>
            </a:lvl2pPr>
            <a:lvl3pPr marL="1143000" indent="-228600" algn="l" rtl="0" fontAlgn="base">
              <a:spcBef>
                <a:spcPct val="20000"/>
              </a:spcBef>
              <a:spcAft>
                <a:spcPct val="0"/>
              </a:spcAft>
              <a:defRPr sz="1400" kern="1200">
                <a:solidFill>
                  <a:srgbClr val="0F5494"/>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Arial" panose="020B0604020202020204" pitchFamily="34" charset="0"/>
                <a:ea typeface="+mn-ea"/>
                <a:cs typeface="+mn-cs"/>
              </a:defRPr>
            </a:lvl4pPr>
            <a:lvl5pPr marL="2057400" indent="-228600" algn="l" rtl="0" fontAlgn="base">
              <a:spcBef>
                <a:spcPct val="20000"/>
              </a:spcBef>
              <a:spcAft>
                <a:spcPct val="0"/>
              </a:spcAft>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400" b="1" i="0"/>
              <a:t>Unequal access: </a:t>
            </a:r>
            <a:endParaRPr lang="en-GB" sz="1400" b="1" i="0">
              <a:ea typeface="Verdana"/>
              <a:cs typeface="Verdana"/>
            </a:endParaRPr>
          </a:p>
          <a:p>
            <a:pPr marL="0" indent="0">
              <a:buNone/>
            </a:pPr>
            <a:endParaRPr lang="en-GB" sz="1400" i="0">
              <a:ea typeface="Verdana"/>
              <a:cs typeface="Verdana"/>
            </a:endParaRPr>
          </a:p>
          <a:p>
            <a:pPr>
              <a:buFont typeface="Wingdings" pitchFamily="2" charset="2"/>
              <a:buChar char="à"/>
            </a:pPr>
            <a:r>
              <a:rPr lang="en-GB" sz="1400" b="1" i="0"/>
              <a:t>excludes</a:t>
            </a:r>
            <a:r>
              <a:rPr lang="en-GB" sz="1400" i="0"/>
              <a:t> left-behind groups from economic opportunities </a:t>
            </a:r>
            <a:endParaRPr lang="en-GB" sz="1400" i="0">
              <a:ea typeface="Verdana"/>
              <a:cs typeface="Verdana"/>
            </a:endParaRPr>
          </a:p>
          <a:p>
            <a:pPr>
              <a:buFont typeface="Wingdings" pitchFamily="2" charset="2"/>
              <a:buChar char="à"/>
            </a:pPr>
            <a:r>
              <a:rPr lang="en-GB" sz="1400" b="1" i="0"/>
              <a:t>exacerbating</a:t>
            </a:r>
            <a:r>
              <a:rPr lang="en-GB" sz="1400" i="0"/>
              <a:t> existing inequalities in the labour market.</a:t>
            </a:r>
            <a:endParaRPr lang="en-GB" sz="1400" i="0">
              <a:ea typeface="Verdana"/>
              <a:cs typeface="Verdana"/>
            </a:endParaRPr>
          </a:p>
          <a:p>
            <a:pPr marL="0" indent="0">
              <a:buFontTx/>
              <a:buNone/>
            </a:pPr>
            <a:endParaRPr lang="en-GB" sz="1400" i="0">
              <a:solidFill>
                <a:srgbClr val="005493"/>
              </a:solidFill>
              <a:ea typeface="Verdana"/>
              <a:cs typeface="Verdana"/>
            </a:endParaRPr>
          </a:p>
          <a:p>
            <a:pPr marL="0" indent="0">
              <a:buNone/>
            </a:pPr>
            <a:r>
              <a:rPr lang="en-GB" sz="1400" i="0">
                <a:solidFill>
                  <a:srgbClr val="005493"/>
                </a:solidFill>
              </a:rPr>
              <a:t>Moreover the gig economy could lead to </a:t>
            </a:r>
            <a:r>
              <a:rPr lang="en-GB" sz="1400" b="1" i="0">
                <a:solidFill>
                  <a:srgbClr val="005493"/>
                </a:solidFill>
              </a:rPr>
              <a:t>more exploitation </a:t>
            </a:r>
            <a:r>
              <a:rPr lang="en-GB" sz="1400" i="0">
                <a:solidFill>
                  <a:srgbClr val="005493"/>
                </a:solidFill>
              </a:rPr>
              <a:t>via intensification of work and overtime. </a:t>
            </a:r>
            <a:endParaRPr lang="en-GB" sz="1400" i="0">
              <a:solidFill>
                <a:srgbClr val="005493"/>
              </a:solidFill>
              <a:ea typeface="Verdana"/>
              <a:cs typeface="Verdana"/>
            </a:endParaRPr>
          </a:p>
          <a:p>
            <a:pPr marL="0" indent="0">
              <a:buNone/>
            </a:pPr>
            <a:endParaRPr lang="en-GB" sz="1400" i="0">
              <a:solidFill>
                <a:srgbClr val="005493"/>
              </a:solidFill>
              <a:ea typeface="Verdana"/>
              <a:cs typeface="Verdana"/>
            </a:endParaRPr>
          </a:p>
          <a:p>
            <a:pPr marL="0" indent="0">
              <a:buNone/>
            </a:pPr>
            <a:r>
              <a:rPr lang="en-GB" sz="1400" b="1" i="0">
                <a:solidFill>
                  <a:srgbClr val="005493"/>
                </a:solidFill>
              </a:rPr>
              <a:t>Without a consistent online identity </a:t>
            </a:r>
            <a:r>
              <a:rPr lang="en-GB" sz="1400" i="0">
                <a:solidFill>
                  <a:srgbClr val="005493"/>
                </a:solidFill>
              </a:rPr>
              <a:t>for every worker possible social benefits cannot be effective.</a:t>
            </a:r>
            <a:endParaRPr lang="en-GB" sz="1400" i="0">
              <a:solidFill>
                <a:srgbClr val="005493"/>
              </a:solidFill>
              <a:ea typeface="Verdana"/>
              <a:cs typeface="Verdana"/>
            </a:endParaRPr>
          </a:p>
          <a:p>
            <a:pPr marL="0" indent="0">
              <a:buNone/>
            </a:pPr>
            <a:endParaRPr lang="en" sz="1400" i="0">
              <a:solidFill>
                <a:srgbClr val="005493"/>
              </a:solidFill>
            </a:endParaRPr>
          </a:p>
          <a:p>
            <a:pPr marL="0" indent="0">
              <a:buNone/>
            </a:pPr>
            <a:r>
              <a:rPr lang="en" sz="1400" b="1" i="0"/>
              <a:t>This would exacerbate informality</a:t>
            </a:r>
          </a:p>
          <a:p>
            <a:pPr marL="0" indent="0">
              <a:buNone/>
            </a:pPr>
            <a:endParaRPr lang="de-DE" sz="1400" i="0">
              <a:solidFill>
                <a:srgbClr val="005493"/>
              </a:solidFill>
            </a:endParaRPr>
          </a:p>
          <a:p>
            <a:pPr marL="0" indent="0">
              <a:buFontTx/>
              <a:buNone/>
            </a:pPr>
            <a:endParaRPr lang="en" sz="1400" i="0">
              <a:solidFill>
                <a:srgbClr val="005493"/>
              </a:solidFill>
            </a:endParaRPr>
          </a:p>
          <a:p>
            <a:pPr marL="0" indent="0">
              <a:buFontTx/>
              <a:buNone/>
            </a:pPr>
            <a:endParaRPr lang="de-DE" sz="1400" i="0">
              <a:solidFill>
                <a:srgbClr val="005493"/>
              </a:solidFill>
            </a:endParaRPr>
          </a:p>
        </p:txBody>
      </p:sp>
      <p:cxnSp>
        <p:nvCxnSpPr>
          <p:cNvPr id="7" name="Gerade Verbindung 6"/>
          <p:cNvCxnSpPr/>
          <p:nvPr/>
        </p:nvCxnSpPr>
        <p:spPr bwMode="auto">
          <a:xfrm>
            <a:off x="4510088" y="2757178"/>
            <a:ext cx="0" cy="3090750"/>
          </a:xfrm>
          <a:prstGeom prst="line">
            <a:avLst/>
          </a:prstGeom>
          <a:noFill/>
          <a:ln w="38100" cap="flat" cmpd="sng" algn="ctr">
            <a:solidFill>
              <a:srgbClr val="005493"/>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5212271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DC0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CE244-D43D-4EA7-86B0-EB13B3F3394A}"/>
              </a:ext>
            </a:extLst>
          </p:cNvPr>
          <p:cNvSpPr>
            <a:spLocks noGrp="1"/>
          </p:cNvSpPr>
          <p:nvPr>
            <p:ph type="title"/>
          </p:nvPr>
        </p:nvSpPr>
        <p:spPr/>
        <p:txBody>
          <a:bodyPr/>
          <a:lstStyle/>
          <a:p>
            <a:r>
              <a:rPr lang="de-DE" dirty="0"/>
              <a:t>Digital Business Models</a:t>
            </a:r>
            <a:br>
              <a:rPr lang="de-DE" dirty="0"/>
            </a:br>
            <a:r>
              <a:rPr lang="de-DE" sz="2400" b="0" dirty="0" err="1"/>
              <a:t>Discussion</a:t>
            </a:r>
            <a:r>
              <a:rPr lang="de-DE" sz="2400" b="0" dirty="0"/>
              <a:t>: Informal </a:t>
            </a:r>
            <a:r>
              <a:rPr lang="de-DE" sz="2400" b="0" dirty="0" err="1"/>
              <a:t>and</a:t>
            </a:r>
            <a:r>
              <a:rPr lang="de-DE" sz="2400" b="0" dirty="0"/>
              <a:t> formal </a:t>
            </a:r>
            <a:r>
              <a:rPr lang="de-DE" sz="2400" b="0" dirty="0" err="1"/>
              <a:t>work</a:t>
            </a:r>
            <a:endParaRPr lang="de-DE" sz="2400" b="0" dirty="0"/>
          </a:p>
        </p:txBody>
      </p:sp>
      <p:sp>
        <p:nvSpPr>
          <p:cNvPr id="3" name="Content Placeholder 2">
            <a:extLst>
              <a:ext uri="{FF2B5EF4-FFF2-40B4-BE49-F238E27FC236}">
                <a16:creationId xmlns:a16="http://schemas.microsoft.com/office/drawing/2014/main" id="{A92D31E8-7F6B-49E7-9668-C11D388C8B75}"/>
              </a:ext>
            </a:extLst>
          </p:cNvPr>
          <p:cNvSpPr>
            <a:spLocks noGrp="1"/>
          </p:cNvSpPr>
          <p:nvPr>
            <p:ph idx="1"/>
          </p:nvPr>
        </p:nvSpPr>
        <p:spPr>
          <a:xfrm>
            <a:off x="664232" y="2857995"/>
            <a:ext cx="8229600" cy="1935578"/>
          </a:xfrm>
          <a:ln w="38100">
            <a:solidFill>
              <a:srgbClr val="005493"/>
            </a:solidFill>
          </a:ln>
        </p:spPr>
        <p:txBody>
          <a:bodyPr/>
          <a:lstStyle/>
          <a:p>
            <a:r>
              <a:rPr lang="de-DE" i="0" dirty="0" err="1"/>
              <a:t>Is</a:t>
            </a:r>
            <a:r>
              <a:rPr lang="de-DE" i="0" dirty="0"/>
              <a:t> </a:t>
            </a:r>
            <a:r>
              <a:rPr lang="de-DE" i="0" dirty="0" err="1"/>
              <a:t>digitalisation</a:t>
            </a:r>
            <a:r>
              <a:rPr lang="de-DE" i="0" dirty="0"/>
              <a:t> a </a:t>
            </a:r>
            <a:r>
              <a:rPr lang="de-DE" i="0" dirty="0" err="1"/>
              <a:t>step</a:t>
            </a:r>
            <a:r>
              <a:rPr lang="de-DE" i="0" dirty="0"/>
              <a:t> </a:t>
            </a:r>
            <a:r>
              <a:rPr lang="de-DE" i="0" dirty="0" err="1"/>
              <a:t>towards</a:t>
            </a:r>
            <a:r>
              <a:rPr lang="de-DE" i="0" dirty="0"/>
              <a:t> </a:t>
            </a:r>
            <a:r>
              <a:rPr lang="de-DE" i="0" dirty="0" err="1"/>
              <a:t>formalising</a:t>
            </a:r>
            <a:r>
              <a:rPr lang="de-DE" i="0" dirty="0"/>
              <a:t> </a:t>
            </a:r>
            <a:r>
              <a:rPr lang="de-DE" i="0" dirty="0" err="1"/>
              <a:t>the</a:t>
            </a:r>
            <a:r>
              <a:rPr lang="de-DE" i="0" dirty="0"/>
              <a:t> informal </a:t>
            </a:r>
            <a:r>
              <a:rPr lang="de-DE" i="0" dirty="0" err="1"/>
              <a:t>sector</a:t>
            </a:r>
            <a:r>
              <a:rPr lang="de-DE" i="0" dirty="0"/>
              <a:t>?</a:t>
            </a:r>
          </a:p>
          <a:p>
            <a:r>
              <a:rPr lang="de-DE" i="0" dirty="0" err="1"/>
              <a:t>Which</a:t>
            </a:r>
            <a:r>
              <a:rPr lang="de-DE" i="0" dirty="0"/>
              <a:t> </a:t>
            </a:r>
            <a:r>
              <a:rPr lang="de-DE" i="0" dirty="0" err="1"/>
              <a:t>potentials</a:t>
            </a:r>
            <a:r>
              <a:rPr lang="de-DE" i="0" dirty="0"/>
              <a:t> </a:t>
            </a:r>
            <a:r>
              <a:rPr lang="de-DE" i="0" dirty="0" err="1"/>
              <a:t>and</a:t>
            </a:r>
            <a:r>
              <a:rPr lang="de-DE" i="0" dirty="0"/>
              <a:t> </a:t>
            </a:r>
            <a:r>
              <a:rPr lang="de-DE" i="0" dirty="0" err="1"/>
              <a:t>challenges</a:t>
            </a:r>
            <a:r>
              <a:rPr lang="de-DE" i="0" dirty="0"/>
              <a:t> do </a:t>
            </a:r>
            <a:r>
              <a:rPr lang="de-DE" i="0" dirty="0" err="1"/>
              <a:t>you</a:t>
            </a:r>
            <a:r>
              <a:rPr lang="de-DE" i="0" dirty="0"/>
              <a:t> </a:t>
            </a:r>
            <a:r>
              <a:rPr lang="de-DE" i="0" dirty="0" err="1"/>
              <a:t>see</a:t>
            </a:r>
            <a:r>
              <a:rPr lang="de-DE" i="0" dirty="0"/>
              <a:t>? </a:t>
            </a:r>
          </a:p>
          <a:p>
            <a:endParaRPr lang="de-DE" i="0" dirty="0"/>
          </a:p>
          <a:p>
            <a:endParaRPr lang="de-DE" i="0" dirty="0"/>
          </a:p>
          <a:p>
            <a:endParaRPr lang="de-DE" i="0" dirty="0"/>
          </a:p>
        </p:txBody>
      </p:sp>
      <p:pic>
        <p:nvPicPr>
          <p:cNvPr id="5" name="Bild 4"/>
          <p:cNvPicPr>
            <a:picLocks noChangeAspect="1"/>
          </p:cNvPicPr>
          <p:nvPr/>
        </p:nvPicPr>
        <p:blipFill>
          <a:blip r:embed="rId3"/>
          <a:stretch>
            <a:fillRect/>
          </a:stretch>
        </p:blipFill>
        <p:spPr>
          <a:xfrm>
            <a:off x="5723912" y="5343195"/>
            <a:ext cx="1152000" cy="1152000"/>
          </a:xfrm>
          <a:prstGeom prst="rect">
            <a:avLst/>
          </a:prstGeom>
        </p:spPr>
      </p:pic>
      <p:sp>
        <p:nvSpPr>
          <p:cNvPr id="6" name="Textfeld 5"/>
          <p:cNvSpPr txBox="1"/>
          <p:nvPr/>
        </p:nvSpPr>
        <p:spPr>
          <a:xfrm>
            <a:off x="6875912" y="5688362"/>
            <a:ext cx="1380506" cy="461665"/>
          </a:xfrm>
          <a:prstGeom prst="rect">
            <a:avLst/>
          </a:prstGeom>
          <a:noFill/>
        </p:spPr>
        <p:txBody>
          <a:bodyPr wrap="none" rtlCol="0">
            <a:spAutoFit/>
          </a:bodyPr>
          <a:lstStyle/>
          <a:p>
            <a:r>
              <a:rPr lang="en-GB" sz="2400" b="1" dirty="0"/>
              <a:t>10 min</a:t>
            </a:r>
          </a:p>
        </p:txBody>
      </p:sp>
    </p:spTree>
    <p:extLst>
      <p:ext uri="{BB962C8B-B14F-4D97-AF65-F5344CB8AC3E}">
        <p14:creationId xmlns:p14="http://schemas.microsoft.com/office/powerpoint/2010/main" val="541464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44330-91A4-4888-8865-18BC6AC87AB0}"/>
              </a:ext>
            </a:extLst>
          </p:cNvPr>
          <p:cNvSpPr>
            <a:spLocks noGrp="1"/>
          </p:cNvSpPr>
          <p:nvPr>
            <p:ph type="title"/>
          </p:nvPr>
        </p:nvSpPr>
        <p:spPr>
          <a:xfrm>
            <a:off x="395287" y="1339850"/>
            <a:ext cx="8480923" cy="936625"/>
          </a:xfrm>
        </p:spPr>
        <p:txBody>
          <a:bodyPr/>
          <a:lstStyle/>
          <a:p>
            <a:r>
              <a:rPr lang="en-GB" dirty="0"/>
              <a:t>Digital Business Models</a:t>
            </a:r>
            <a:br>
              <a:rPr lang="en-GB" dirty="0"/>
            </a:br>
            <a:r>
              <a:rPr lang="en-GB" sz="2400" b="0" dirty="0"/>
              <a:t>Significant challenges for developing countries</a:t>
            </a:r>
            <a:endParaRPr lang="en-GB" dirty="0"/>
          </a:p>
        </p:txBody>
      </p:sp>
      <p:sp>
        <p:nvSpPr>
          <p:cNvPr id="7" name="Textfeld 6">
            <a:extLst>
              <a:ext uri="{FF2B5EF4-FFF2-40B4-BE49-F238E27FC236}">
                <a16:creationId xmlns:a16="http://schemas.microsoft.com/office/drawing/2014/main" id="{4B343449-23F9-40A1-801C-2832354A5E37}"/>
              </a:ext>
            </a:extLst>
          </p:cNvPr>
          <p:cNvSpPr txBox="1"/>
          <p:nvPr/>
        </p:nvSpPr>
        <p:spPr>
          <a:xfrm>
            <a:off x="951466" y="2275240"/>
            <a:ext cx="7376036" cy="40318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sz="1600" dirty="0">
              <a:latin typeface="Verdana"/>
              <a:ea typeface="Verdana"/>
              <a:cs typeface="Verdana"/>
            </a:endParaRPr>
          </a:p>
          <a:p>
            <a:pPr marL="285750" indent="-285750">
              <a:buFont typeface="Arial" panose="020B0604020202020204" pitchFamily="34" charset="0"/>
              <a:buChar char="•"/>
            </a:pPr>
            <a:r>
              <a:rPr lang="en-GB" sz="1600" b="1" dirty="0">
                <a:latin typeface="Verdana"/>
                <a:ea typeface="Verdana"/>
                <a:cs typeface="Verdana"/>
              </a:rPr>
              <a:t>Poor quality of education systems</a:t>
            </a:r>
            <a:r>
              <a:rPr lang="en-GB" sz="1600" dirty="0">
                <a:latin typeface="Verdana"/>
                <a:ea typeface="Verdana"/>
                <a:cs typeface="Verdana"/>
              </a:rPr>
              <a:t> especially with regards to ICT-integration into training/curricula=&gt; Lack of digital literate workers </a:t>
            </a:r>
          </a:p>
          <a:p>
            <a:pPr marL="285750" indent="-285750">
              <a:buFont typeface="Arial" panose="020B0604020202020204" pitchFamily="34" charset="0"/>
              <a:buChar char="•"/>
            </a:pPr>
            <a:endParaRPr lang="en-GB" sz="1600" dirty="0">
              <a:latin typeface="Verdana"/>
              <a:ea typeface="Verdana"/>
              <a:cs typeface="Verdana"/>
            </a:endParaRPr>
          </a:p>
          <a:p>
            <a:pPr marL="285750" indent="-285750">
              <a:buFont typeface="Arial" panose="020B0604020202020204" pitchFamily="34" charset="0"/>
              <a:buChar char="•"/>
            </a:pPr>
            <a:r>
              <a:rPr lang="de-DE" sz="1600" b="1" dirty="0">
                <a:latin typeface="Verdana"/>
                <a:ea typeface="Verdana"/>
                <a:cs typeface="Verdana"/>
              </a:rPr>
              <a:t>D</a:t>
            </a:r>
            <a:r>
              <a:rPr lang="en-GB" sz="1600" b="1" dirty="0" err="1">
                <a:latin typeface="Verdana"/>
                <a:ea typeface="Verdana"/>
                <a:cs typeface="Verdana"/>
              </a:rPr>
              <a:t>igital</a:t>
            </a:r>
            <a:r>
              <a:rPr lang="en-GB" sz="1600" b="1" dirty="0">
                <a:latin typeface="Verdana"/>
                <a:ea typeface="Verdana"/>
                <a:cs typeface="Verdana"/>
              </a:rPr>
              <a:t> Divide </a:t>
            </a:r>
            <a:r>
              <a:rPr lang="en-GB" sz="1600" dirty="0">
                <a:latin typeface="Verdana"/>
                <a:ea typeface="Verdana"/>
                <a:cs typeface="Verdana"/>
              </a:rPr>
              <a:t>(especially lack of infrastructure, lack of relevant advanced digital skills)</a:t>
            </a:r>
          </a:p>
          <a:p>
            <a:pPr marL="285750" indent="-285750">
              <a:buFont typeface="Arial" panose="020B0604020202020204" pitchFamily="34" charset="0"/>
              <a:buChar char="•"/>
            </a:pPr>
            <a:endParaRPr lang="en-GB" sz="1600" b="1" dirty="0">
              <a:latin typeface="Verdana"/>
              <a:ea typeface="Verdana"/>
              <a:cs typeface="Verdana"/>
            </a:endParaRPr>
          </a:p>
          <a:p>
            <a:pPr marL="285750" indent="-285750">
              <a:buFont typeface="Arial"/>
              <a:buChar char="•"/>
            </a:pPr>
            <a:r>
              <a:rPr lang="en-GB" sz="1600" b="1" dirty="0">
                <a:latin typeface="Verdana"/>
                <a:ea typeface="Verdana"/>
                <a:cs typeface="Verdana"/>
              </a:rPr>
              <a:t>Insufficient Regulation</a:t>
            </a:r>
          </a:p>
          <a:p>
            <a:pPr marL="285750" indent="-285750">
              <a:buFont typeface="Arial"/>
              <a:buChar char="•"/>
            </a:pPr>
            <a:endParaRPr lang="en-GB" sz="1600" b="1" dirty="0">
              <a:latin typeface="Verdana"/>
              <a:ea typeface="Verdana"/>
              <a:cs typeface="Verdana"/>
            </a:endParaRPr>
          </a:p>
          <a:p>
            <a:pPr marL="285750" indent="-285750">
              <a:buFont typeface="Arial" panose="020B0604020202020204" pitchFamily="34" charset="0"/>
              <a:buChar char="•"/>
            </a:pPr>
            <a:r>
              <a:rPr lang="en-GB" sz="1600" b="1" dirty="0">
                <a:latin typeface="Verdana"/>
                <a:ea typeface="Verdana"/>
                <a:cs typeface="Verdana"/>
              </a:rPr>
              <a:t>Lack of access to finance </a:t>
            </a:r>
            <a:endParaRPr lang="en-GB" sz="1600" dirty="0">
              <a:latin typeface="Verdana"/>
              <a:ea typeface="Verdana"/>
              <a:cs typeface="Verdana"/>
            </a:endParaRPr>
          </a:p>
          <a:p>
            <a:pPr marL="285750" indent="-285750">
              <a:buFont typeface="Arial" panose="020B0604020202020204" pitchFamily="34" charset="0"/>
              <a:buChar char="•"/>
            </a:pPr>
            <a:endParaRPr lang="en-GB" sz="1600" b="1" dirty="0">
              <a:latin typeface="Verdana"/>
              <a:ea typeface="Verdana"/>
              <a:cs typeface="Verdana"/>
            </a:endParaRPr>
          </a:p>
          <a:p>
            <a:pPr marL="285750" indent="-285750">
              <a:buFont typeface="Arial" panose="020B0604020202020204" pitchFamily="34" charset="0"/>
              <a:buChar char="•"/>
            </a:pPr>
            <a:r>
              <a:rPr lang="en-GB" sz="1600" b="1" dirty="0">
                <a:latin typeface="Verdana"/>
                <a:ea typeface="Verdana"/>
                <a:cs typeface="Verdana"/>
              </a:rPr>
              <a:t>Strong competition </a:t>
            </a:r>
            <a:r>
              <a:rPr lang="en-GB" sz="1600" dirty="0">
                <a:latin typeface="Verdana"/>
                <a:ea typeface="Verdana"/>
                <a:cs typeface="Verdana"/>
              </a:rPr>
              <a:t>from developed countries in a world of digital services, where borders become less relevant</a:t>
            </a:r>
          </a:p>
          <a:p>
            <a:pPr marL="742950" lvl="1" indent="-285750">
              <a:buFont typeface="Arial" panose="020B0604020202020204" pitchFamily="34" charset="0"/>
              <a:buChar char="•"/>
            </a:pPr>
            <a:r>
              <a:rPr lang="en-GB" sz="1600" dirty="0">
                <a:latin typeface="Verdana"/>
                <a:ea typeface="Verdana"/>
                <a:cs typeface="Verdana"/>
              </a:rPr>
              <a:t>Knowledge of specific needs of local population is a key opportunity and strength of local businesses</a:t>
            </a:r>
          </a:p>
        </p:txBody>
      </p:sp>
    </p:spTree>
    <p:extLst>
      <p:ext uri="{BB962C8B-B14F-4D97-AF65-F5344CB8AC3E}">
        <p14:creationId xmlns:p14="http://schemas.microsoft.com/office/powerpoint/2010/main" val="12896405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20B34C1-43BF-4620-8F8D-37366E0CB981}"/>
              </a:ext>
            </a:extLst>
          </p:cNvPr>
          <p:cNvSpPr>
            <a:spLocks noGrp="1"/>
          </p:cNvSpPr>
          <p:nvPr>
            <p:ph type="title"/>
          </p:nvPr>
        </p:nvSpPr>
        <p:spPr>
          <a:xfrm>
            <a:off x="3040380" y="2927724"/>
            <a:ext cx="6263640" cy="1368312"/>
          </a:xfrm>
          <a:noFill/>
        </p:spPr>
        <p:txBody>
          <a:bodyPr/>
          <a:lstStyle/>
          <a:p>
            <a:r>
              <a:rPr lang="de-DE" sz="3200" dirty="0" err="1">
                <a:solidFill>
                  <a:schemeClr val="accent2"/>
                </a:solidFill>
              </a:rPr>
              <a:t>Deep</a:t>
            </a:r>
            <a:r>
              <a:rPr lang="de-DE" sz="3200" dirty="0">
                <a:solidFill>
                  <a:schemeClr val="accent2"/>
                </a:solidFill>
              </a:rPr>
              <a:t> </a:t>
            </a:r>
            <a:r>
              <a:rPr lang="de-DE" sz="3200" dirty="0" err="1">
                <a:solidFill>
                  <a:schemeClr val="accent2"/>
                </a:solidFill>
              </a:rPr>
              <a:t>Dive</a:t>
            </a:r>
            <a:r>
              <a:rPr lang="de-DE" sz="3200" dirty="0">
                <a:solidFill>
                  <a:schemeClr val="accent2"/>
                </a:solidFill>
              </a:rPr>
              <a:t>: </a:t>
            </a:r>
            <a:br>
              <a:rPr lang="de-DE" sz="3200" dirty="0">
                <a:solidFill>
                  <a:schemeClr val="accent2"/>
                </a:solidFill>
              </a:rPr>
            </a:br>
            <a:r>
              <a:rPr lang="de-DE" sz="3200" dirty="0">
                <a:solidFill>
                  <a:schemeClr val="accent2"/>
                </a:solidFill>
              </a:rPr>
              <a:t>The </a:t>
            </a:r>
            <a:r>
              <a:rPr lang="de-DE" sz="3200" dirty="0" err="1">
                <a:solidFill>
                  <a:schemeClr val="accent2"/>
                </a:solidFill>
              </a:rPr>
              <a:t>Platform</a:t>
            </a:r>
            <a:r>
              <a:rPr lang="de-DE" sz="3200" dirty="0">
                <a:solidFill>
                  <a:schemeClr val="accent2"/>
                </a:solidFill>
              </a:rPr>
              <a:t> Economy</a:t>
            </a:r>
          </a:p>
        </p:txBody>
      </p:sp>
      <p:pic>
        <p:nvPicPr>
          <p:cNvPr id="3" name="Grafik 2" descr="Pfeil: 180-Grad, vertikal">
            <a:extLst>
              <a:ext uri="{FF2B5EF4-FFF2-40B4-BE49-F238E27FC236}">
                <a16:creationId xmlns:a16="http://schemas.microsoft.com/office/drawing/2014/main" id="{D7BF4E03-B84E-4E41-947F-2C5746ED17E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85900" y="2711880"/>
            <a:ext cx="1800000" cy="1800000"/>
          </a:xfrm>
          <a:prstGeom prst="rect">
            <a:avLst/>
          </a:prstGeom>
        </p:spPr>
      </p:pic>
    </p:spTree>
    <p:extLst>
      <p:ext uri="{BB962C8B-B14F-4D97-AF65-F5344CB8AC3E}">
        <p14:creationId xmlns:p14="http://schemas.microsoft.com/office/powerpoint/2010/main" val="10406674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close up of a logo&#10;&#10;Description automatically generated">
            <a:extLst>
              <a:ext uri="{FF2B5EF4-FFF2-40B4-BE49-F238E27FC236}">
                <a16:creationId xmlns:a16="http://schemas.microsoft.com/office/drawing/2014/main" id="{0461D5EF-39A7-43D1-B7EF-DB8E62EDBB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34958" y="2907278"/>
            <a:ext cx="1073250" cy="1073250"/>
          </a:xfrm>
          <a:prstGeom prst="rect">
            <a:avLst/>
          </a:prstGeom>
        </p:spPr>
      </p:pic>
      <p:sp>
        <p:nvSpPr>
          <p:cNvPr id="2" name="Title 1">
            <a:extLst>
              <a:ext uri="{FF2B5EF4-FFF2-40B4-BE49-F238E27FC236}">
                <a16:creationId xmlns:a16="http://schemas.microsoft.com/office/drawing/2014/main" id="{D08108E4-EA90-4B84-AEE5-35CFFDE1D8A1}"/>
              </a:ext>
            </a:extLst>
          </p:cNvPr>
          <p:cNvSpPr>
            <a:spLocks noGrp="1"/>
          </p:cNvSpPr>
          <p:nvPr>
            <p:ph type="title"/>
          </p:nvPr>
        </p:nvSpPr>
        <p:spPr/>
        <p:txBody>
          <a:bodyPr/>
          <a:lstStyle/>
          <a:p>
            <a:r>
              <a:rPr lang="de-DE" err="1"/>
              <a:t>Platform</a:t>
            </a:r>
            <a:r>
              <a:rPr lang="de-DE"/>
              <a:t> Economy</a:t>
            </a:r>
            <a:br>
              <a:rPr lang="de-DE"/>
            </a:br>
            <a:r>
              <a:rPr lang="en-GB" sz="2400" b="0"/>
              <a:t>Definitions and Options</a:t>
            </a:r>
            <a:endParaRPr lang="en-GB" sz="2400" b="0">
              <a:ea typeface="Verdana"/>
              <a:cs typeface="Verdana"/>
            </a:endParaRPr>
          </a:p>
        </p:txBody>
      </p:sp>
      <p:sp>
        <p:nvSpPr>
          <p:cNvPr id="3" name="Content Placeholder 2">
            <a:extLst>
              <a:ext uri="{FF2B5EF4-FFF2-40B4-BE49-F238E27FC236}">
                <a16:creationId xmlns:a16="http://schemas.microsoft.com/office/drawing/2014/main" id="{7535597B-2819-4A9B-BFB7-007CC6FC35D2}"/>
              </a:ext>
            </a:extLst>
          </p:cNvPr>
          <p:cNvSpPr>
            <a:spLocks noGrp="1"/>
          </p:cNvSpPr>
          <p:nvPr>
            <p:ph idx="1"/>
          </p:nvPr>
        </p:nvSpPr>
        <p:spPr>
          <a:xfrm>
            <a:off x="1384663" y="4855640"/>
            <a:ext cx="6851469" cy="764179"/>
          </a:xfrm>
        </p:spPr>
        <p:txBody>
          <a:bodyPr/>
          <a:lstStyle/>
          <a:p>
            <a:pPr marL="0" indent="0" algn="ctr">
              <a:buNone/>
            </a:pPr>
            <a:r>
              <a:rPr lang="en-GB" sz="1600" b="1" i="0" err="1"/>
              <a:t>Non commercial</a:t>
            </a:r>
            <a:r>
              <a:rPr lang="en-GB" sz="1600" b="1" i="0"/>
              <a:t> platforms instead of businesses</a:t>
            </a:r>
            <a:br>
              <a:rPr lang="en-GB" sz="1600" b="1" i="0"/>
            </a:br>
            <a:r>
              <a:rPr lang="en-GB" sz="1600" i="0"/>
              <a:t>cut out the middleman with e.g. Blockchain-based platforms</a:t>
            </a:r>
            <a:endParaRPr lang="en-GB" sz="1600">
              <a:ea typeface="Verdana"/>
              <a:cs typeface="Verdana"/>
            </a:endParaRPr>
          </a:p>
        </p:txBody>
      </p:sp>
      <p:sp>
        <p:nvSpPr>
          <p:cNvPr id="8" name="Rectangle 7">
            <a:extLst>
              <a:ext uri="{FF2B5EF4-FFF2-40B4-BE49-F238E27FC236}">
                <a16:creationId xmlns:a16="http://schemas.microsoft.com/office/drawing/2014/main" id="{9E3BD424-1C14-4EB1-A428-4AE7A26BC811}"/>
              </a:ext>
            </a:extLst>
          </p:cNvPr>
          <p:cNvSpPr/>
          <p:nvPr/>
        </p:nvSpPr>
        <p:spPr>
          <a:xfrm>
            <a:off x="1092006" y="2726213"/>
            <a:ext cx="3310175" cy="1569660"/>
          </a:xfrm>
          <a:prstGeom prst="rect">
            <a:avLst/>
          </a:prstGeom>
        </p:spPr>
        <p:txBody>
          <a:bodyPr wrap="square" anchor="t">
            <a:spAutoFit/>
          </a:bodyPr>
          <a:lstStyle/>
          <a:p>
            <a:pPr lvl="0">
              <a:spcBef>
                <a:spcPct val="20000"/>
              </a:spcBef>
            </a:pPr>
            <a:r>
              <a:rPr lang="en-GB" sz="1600" b="1">
                <a:latin typeface="Verdana"/>
              </a:rPr>
              <a:t>Platform Economy</a:t>
            </a:r>
            <a:br>
              <a:rPr lang="en-GB" sz="1600">
                <a:latin typeface="Verdana"/>
              </a:rPr>
            </a:br>
            <a:r>
              <a:rPr lang="en-GB" sz="1600">
                <a:latin typeface="Verdana"/>
              </a:rPr>
              <a:t>Marketplaces, accessible to everyone, collecting great amounts of data</a:t>
            </a:r>
            <a:br>
              <a:rPr lang="en-GB" sz="1600">
                <a:latin typeface="Verdana"/>
              </a:rPr>
            </a:br>
            <a:r>
              <a:rPr lang="en-GB" sz="1600">
                <a:latin typeface="Verdana"/>
              </a:rPr>
              <a:t>Example: Amazon, Facebook, etc.</a:t>
            </a:r>
          </a:p>
        </p:txBody>
      </p:sp>
      <p:sp>
        <p:nvSpPr>
          <p:cNvPr id="10" name="Rectangle 9">
            <a:extLst>
              <a:ext uri="{FF2B5EF4-FFF2-40B4-BE49-F238E27FC236}">
                <a16:creationId xmlns:a16="http://schemas.microsoft.com/office/drawing/2014/main" id="{10AC90D0-D71C-4197-8DDE-8622EC1701B6}"/>
              </a:ext>
            </a:extLst>
          </p:cNvPr>
          <p:cNvSpPr/>
          <p:nvPr/>
        </p:nvSpPr>
        <p:spPr>
          <a:xfrm>
            <a:off x="5414554" y="2726213"/>
            <a:ext cx="3155939" cy="1569660"/>
          </a:xfrm>
          <a:prstGeom prst="rect">
            <a:avLst/>
          </a:prstGeom>
        </p:spPr>
        <p:txBody>
          <a:bodyPr wrap="square" anchor="t">
            <a:spAutoFit/>
          </a:bodyPr>
          <a:lstStyle/>
          <a:p>
            <a:pPr lvl="0">
              <a:spcBef>
                <a:spcPct val="20000"/>
              </a:spcBef>
            </a:pPr>
            <a:r>
              <a:rPr lang="en-GB" sz="1600" b="1">
                <a:latin typeface="Verdana"/>
              </a:rPr>
              <a:t>Sharing Economy</a:t>
            </a:r>
            <a:br>
              <a:rPr lang="en-GB" sz="1600">
                <a:latin typeface="Verdana"/>
              </a:rPr>
            </a:br>
            <a:r>
              <a:rPr lang="en-GB" sz="1600">
                <a:latin typeface="Verdana"/>
              </a:rPr>
              <a:t>Platforms increase the potential to maximise the use of resources</a:t>
            </a:r>
            <a:br>
              <a:rPr lang="en-GB" sz="1600">
                <a:latin typeface="Verdana"/>
              </a:rPr>
            </a:br>
            <a:r>
              <a:rPr lang="en-GB" sz="1600">
                <a:latin typeface="Verdana"/>
              </a:rPr>
              <a:t>Example: Uber, </a:t>
            </a:r>
            <a:r>
              <a:rPr lang="en-GB" sz="1600" err="1">
                <a:latin typeface="Verdana"/>
              </a:rPr>
              <a:t>blabla</a:t>
            </a:r>
            <a:r>
              <a:rPr lang="en-GB" sz="1600">
                <a:latin typeface="Verdana"/>
              </a:rPr>
              <a:t> car, </a:t>
            </a:r>
            <a:r>
              <a:rPr lang="en-GB" sz="1600" err="1">
                <a:latin typeface="Verdana"/>
              </a:rPr>
              <a:t>AirBNB</a:t>
            </a:r>
            <a:r>
              <a:rPr lang="en-GB" sz="1600">
                <a:latin typeface="Verdana"/>
              </a:rPr>
              <a:t>, Couchsurfing</a:t>
            </a:r>
          </a:p>
        </p:txBody>
      </p:sp>
      <p:sp>
        <p:nvSpPr>
          <p:cNvPr id="13" name="Arrow: Right 12">
            <a:extLst>
              <a:ext uri="{FF2B5EF4-FFF2-40B4-BE49-F238E27FC236}">
                <a16:creationId xmlns:a16="http://schemas.microsoft.com/office/drawing/2014/main" id="{BDA37F10-74B0-494A-ABAD-9BACE7319A92}"/>
              </a:ext>
            </a:extLst>
          </p:cNvPr>
          <p:cNvSpPr/>
          <p:nvPr/>
        </p:nvSpPr>
        <p:spPr bwMode="auto">
          <a:xfrm>
            <a:off x="4359732" y="3120143"/>
            <a:ext cx="764178" cy="535577"/>
          </a:xfrm>
          <a:prstGeom prst="rightArrow">
            <a:avLst/>
          </a:prstGeom>
          <a:solidFill>
            <a:srgbClr val="FFD624"/>
          </a:solidFill>
          <a:ln>
            <a:noFill/>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de-DE" sz="1200" b="0" i="0" u="none" strike="noStrike" cap="none" normalizeH="0" baseline="0">
              <a:ln>
                <a:noFill/>
              </a:ln>
              <a:solidFill>
                <a:srgbClr val="0F5494"/>
              </a:solidFill>
              <a:effectLst/>
              <a:latin typeface="Verdana" panose="020B0604030504040204" pitchFamily="34" charset="0"/>
            </a:endParaRPr>
          </a:p>
        </p:txBody>
      </p:sp>
      <p:sp>
        <p:nvSpPr>
          <p:cNvPr id="14" name="Arrow: Right 13">
            <a:extLst>
              <a:ext uri="{FF2B5EF4-FFF2-40B4-BE49-F238E27FC236}">
                <a16:creationId xmlns:a16="http://schemas.microsoft.com/office/drawing/2014/main" id="{02F6D272-1939-43E4-9810-A2AC6461A212}"/>
              </a:ext>
            </a:extLst>
          </p:cNvPr>
          <p:cNvSpPr/>
          <p:nvPr/>
        </p:nvSpPr>
        <p:spPr bwMode="auto">
          <a:xfrm rot="5400000">
            <a:off x="4362998" y="4008963"/>
            <a:ext cx="764178" cy="535577"/>
          </a:xfrm>
          <a:prstGeom prst="rightArrow">
            <a:avLst/>
          </a:prstGeom>
          <a:solidFill>
            <a:srgbClr val="FFD624"/>
          </a:solidFill>
          <a:ln>
            <a:noFill/>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de-DE" sz="1200" b="0" i="0" u="none" strike="noStrike" cap="none" normalizeH="0" baseline="0">
              <a:ln>
                <a:noFill/>
              </a:ln>
              <a:solidFill>
                <a:srgbClr val="0F5494"/>
              </a:solidFill>
              <a:effectLst/>
              <a:latin typeface="Verdana" panose="020B0604030504040204" pitchFamily="34" charset="0"/>
            </a:endParaRPr>
          </a:p>
        </p:txBody>
      </p:sp>
      <p:sp>
        <p:nvSpPr>
          <p:cNvPr id="15" name="TextBox 14">
            <a:extLst>
              <a:ext uri="{FF2B5EF4-FFF2-40B4-BE49-F238E27FC236}">
                <a16:creationId xmlns:a16="http://schemas.microsoft.com/office/drawing/2014/main" id="{BEA1B886-7F6C-4779-8748-5D56ACAE4BBA}"/>
              </a:ext>
            </a:extLst>
          </p:cNvPr>
          <p:cNvSpPr txBox="1"/>
          <p:nvPr/>
        </p:nvSpPr>
        <p:spPr>
          <a:xfrm>
            <a:off x="4666712" y="3884981"/>
            <a:ext cx="914396" cy="630942"/>
          </a:xfrm>
          <a:prstGeom prst="rect">
            <a:avLst/>
          </a:prstGeom>
          <a:noFill/>
        </p:spPr>
        <p:txBody>
          <a:bodyPr wrap="square" rtlCol="0">
            <a:spAutoFit/>
          </a:bodyPr>
          <a:lstStyle/>
          <a:p>
            <a:r>
              <a:rPr lang="de-DE" sz="3500" b="1"/>
              <a:t>?</a:t>
            </a:r>
          </a:p>
        </p:txBody>
      </p:sp>
      <p:sp>
        <p:nvSpPr>
          <p:cNvPr id="16" name="Rectangle 15">
            <a:extLst>
              <a:ext uri="{FF2B5EF4-FFF2-40B4-BE49-F238E27FC236}">
                <a16:creationId xmlns:a16="http://schemas.microsoft.com/office/drawing/2014/main" id="{95505B43-6160-4F67-870A-D3517E287BF9}"/>
              </a:ext>
            </a:extLst>
          </p:cNvPr>
          <p:cNvSpPr/>
          <p:nvPr/>
        </p:nvSpPr>
        <p:spPr>
          <a:xfrm>
            <a:off x="2843277" y="5510096"/>
            <a:ext cx="4572000" cy="830997"/>
          </a:xfrm>
          <a:prstGeom prst="rect">
            <a:avLst/>
          </a:prstGeom>
        </p:spPr>
        <p:txBody>
          <a:bodyPr anchor="t">
            <a:spAutoFit/>
          </a:bodyPr>
          <a:lstStyle/>
          <a:p>
            <a:pPr lvl="1"/>
            <a:r>
              <a:rPr lang="en-GB" sz="1600">
                <a:latin typeface="Verdana"/>
                <a:ea typeface="Verdana"/>
                <a:cs typeface="Verdana"/>
              </a:rPr>
              <a:t>Open question:</a:t>
            </a:r>
            <a:endParaRPr lang="de-DE"/>
          </a:p>
          <a:p>
            <a:pPr marL="1200150" lvl="2" indent="-285750">
              <a:buFont typeface="Arial" panose="020B0604020202020204" pitchFamily="34" charset="0"/>
              <a:buChar char="•"/>
            </a:pPr>
            <a:r>
              <a:rPr lang="en-GB" sz="1600">
                <a:latin typeface="Verdana"/>
                <a:ea typeface="Verdana"/>
                <a:cs typeface="Verdana"/>
              </a:rPr>
              <a:t>A strategy for DevCo?</a:t>
            </a:r>
          </a:p>
          <a:p>
            <a:pPr marL="1200150" lvl="2" indent="-285750">
              <a:buFont typeface="Arial" panose="020B0604020202020204" pitchFamily="34" charset="0"/>
              <a:buChar char="•"/>
            </a:pPr>
            <a:r>
              <a:rPr lang="en-GB" sz="1600">
                <a:latin typeface="Verdana"/>
                <a:ea typeface="Verdana"/>
                <a:cs typeface="Verdana"/>
              </a:rPr>
              <a:t>A good idea at all?</a:t>
            </a:r>
            <a:endParaRPr lang="en-GB">
              <a:ea typeface="Verdana" panose="020B0604030504040204" pitchFamily="34" charset="0"/>
              <a:cs typeface="Verdana" panose="020B0604030504040204" pitchFamily="34" charset="0"/>
            </a:endParaRPr>
          </a:p>
        </p:txBody>
      </p:sp>
      <p:pic>
        <p:nvPicPr>
          <p:cNvPr id="19" name="Picture 18" descr="A close up of a logo&#10;&#10;Description automatically generated">
            <a:extLst>
              <a:ext uri="{FF2B5EF4-FFF2-40B4-BE49-F238E27FC236}">
                <a16:creationId xmlns:a16="http://schemas.microsoft.com/office/drawing/2014/main" id="{9C9E48F9-F1E3-4229-B9B1-78CC80ACFA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381" y="2975591"/>
            <a:ext cx="936625" cy="936625"/>
          </a:xfrm>
          <a:prstGeom prst="rect">
            <a:avLst/>
          </a:prstGeom>
        </p:spPr>
      </p:pic>
    </p:spTree>
    <p:extLst>
      <p:ext uri="{BB962C8B-B14F-4D97-AF65-F5344CB8AC3E}">
        <p14:creationId xmlns:p14="http://schemas.microsoft.com/office/powerpoint/2010/main" val="7697548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 6"/>
          <p:cNvPicPr>
            <a:picLocks noChangeAspect="1"/>
          </p:cNvPicPr>
          <p:nvPr/>
        </p:nvPicPr>
        <p:blipFill>
          <a:blip r:embed="rId3">
            <a:extLst>
              <a:ext uri="{BEBA8EAE-BF5A-486C-A8C5-ECC9F3942E4B}">
                <a14:imgProps xmlns:a14="http://schemas.microsoft.com/office/drawing/2010/main">
                  <a14:imgLayer r:embed="rId4">
                    <a14:imgEffect>
                      <a14:artisticPencilGrayscale/>
                    </a14:imgEffect>
                  </a14:imgLayer>
                </a14:imgProps>
              </a:ext>
            </a:extLst>
          </a:blip>
          <a:stretch>
            <a:fillRect/>
          </a:stretch>
        </p:blipFill>
        <p:spPr>
          <a:xfrm>
            <a:off x="5528743" y="3053289"/>
            <a:ext cx="2801938" cy="2747531"/>
          </a:xfrm>
          <a:prstGeom prst="rect">
            <a:avLst/>
          </a:prstGeom>
        </p:spPr>
      </p:pic>
      <p:pic>
        <p:nvPicPr>
          <p:cNvPr id="6" name="Bild 5"/>
          <p:cNvPicPr>
            <a:picLocks noChangeAspect="1"/>
          </p:cNvPicPr>
          <p:nvPr/>
        </p:nvPicPr>
        <p:blipFill>
          <a:blip r:embed="rId5">
            <a:extLst>
              <a:ext uri="{BEBA8EAE-BF5A-486C-A8C5-ECC9F3942E4B}">
                <a14:imgProps xmlns:a14="http://schemas.microsoft.com/office/drawing/2010/main">
                  <a14:imgLayer r:embed="rId6">
                    <a14:imgEffect>
                      <a14:artisticPencilGrayscale/>
                    </a14:imgEffect>
                  </a14:imgLayer>
                </a14:imgProps>
              </a:ext>
            </a:extLst>
          </a:blip>
          <a:stretch>
            <a:fillRect/>
          </a:stretch>
        </p:blipFill>
        <p:spPr>
          <a:xfrm>
            <a:off x="3014102" y="3919572"/>
            <a:ext cx="2510634" cy="2688154"/>
          </a:xfrm>
          <a:prstGeom prst="rect">
            <a:avLst/>
          </a:prstGeom>
        </p:spPr>
      </p:pic>
      <p:sp>
        <p:nvSpPr>
          <p:cNvPr id="2" name="Titel 1"/>
          <p:cNvSpPr>
            <a:spLocks noGrp="1"/>
          </p:cNvSpPr>
          <p:nvPr>
            <p:ph type="title"/>
          </p:nvPr>
        </p:nvSpPr>
        <p:spPr/>
        <p:txBody>
          <a:bodyPr/>
          <a:lstStyle/>
          <a:p>
            <a:r>
              <a:rPr lang="en-GB" dirty="0"/>
              <a:t>Platform Economy</a:t>
            </a:r>
            <a:br>
              <a:rPr lang="en-GB" dirty="0"/>
            </a:br>
            <a:r>
              <a:rPr lang="en-GB" sz="2400" b="0" dirty="0"/>
              <a:t>The role of platforms in developing countries</a:t>
            </a:r>
          </a:p>
        </p:txBody>
      </p:sp>
      <p:pic>
        <p:nvPicPr>
          <p:cNvPr id="1026" name="Picture 2" descr="ildergebnis für jumi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16725" y="4738636"/>
            <a:ext cx="1430647" cy="80501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ldergebnis für flipkart logo"/>
          <p:cNvPicPr>
            <a:picLocks noChangeAspect="1" noChangeArrowheads="1"/>
          </p:cNvPicPr>
          <p:nvPr/>
        </p:nvPicPr>
        <p:blipFill>
          <a:blip r:embed="rId8">
            <a:alphaModFix amt="70000"/>
            <a:extLst>
              <a:ext uri="{28A0092B-C50C-407E-A947-70E740481C1C}">
                <a14:useLocalDpi xmlns:a14="http://schemas.microsoft.com/office/drawing/2010/main" val="0"/>
              </a:ext>
            </a:extLst>
          </a:blip>
          <a:srcRect/>
          <a:stretch>
            <a:fillRect/>
          </a:stretch>
        </p:blipFill>
        <p:spPr bwMode="auto">
          <a:xfrm>
            <a:off x="7464245" y="2906509"/>
            <a:ext cx="1675017" cy="167501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nliches Fot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87706" y="4105373"/>
            <a:ext cx="1376539" cy="64336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ldergebnis für souq platform"/>
          <p:cNvPicPr>
            <a:picLocks noChangeAspect="1" noChangeArrowheads="1"/>
          </p:cNvPicPr>
          <p:nvPr/>
        </p:nvPicPr>
        <p:blipFill>
          <a:blip r:embed="rId10" cstate="print">
            <a:alphaModFix amt="70000"/>
            <a:extLst>
              <a:ext uri="{28A0092B-C50C-407E-A947-70E740481C1C}">
                <a14:useLocalDpi xmlns:a14="http://schemas.microsoft.com/office/drawing/2010/main" val="0"/>
              </a:ext>
            </a:extLst>
          </a:blip>
          <a:srcRect/>
          <a:stretch>
            <a:fillRect/>
          </a:stretch>
        </p:blipFill>
        <p:spPr bwMode="auto">
          <a:xfrm>
            <a:off x="6314457" y="5271778"/>
            <a:ext cx="2016224" cy="1344150"/>
          </a:xfrm>
          <a:prstGeom prst="rect">
            <a:avLst/>
          </a:prstGeom>
          <a:noFill/>
          <a:extLst>
            <a:ext uri="{909E8E84-426E-40DD-AFC4-6F175D3DCCD1}">
              <a14:hiddenFill xmlns:a14="http://schemas.microsoft.com/office/drawing/2010/main">
                <a:solidFill>
                  <a:srgbClr val="FFFFFF"/>
                </a:solidFill>
              </a14:hiddenFill>
            </a:ext>
          </a:extLst>
        </p:spPr>
      </p:pic>
      <p:pic>
        <p:nvPicPr>
          <p:cNvPr id="8" name="Bild 7"/>
          <p:cNvPicPr>
            <a:picLocks noChangeAspect="1"/>
          </p:cNvPicPr>
          <p:nvPr/>
        </p:nvPicPr>
        <p:blipFill>
          <a:blip r:embed="rId11">
            <a:extLst>
              <a:ext uri="{BEBA8EAE-BF5A-486C-A8C5-ECC9F3942E4B}">
                <a14:imgProps xmlns:a14="http://schemas.microsoft.com/office/drawing/2010/main">
                  <a14:imgLayer r:embed="rId12">
                    <a14:imgEffect>
                      <a14:artisticPencilGrayscale/>
                    </a14:imgEffect>
                  </a14:imgLayer>
                </a14:imgProps>
              </a:ext>
            </a:extLst>
          </a:blip>
          <a:stretch>
            <a:fillRect/>
          </a:stretch>
        </p:blipFill>
        <p:spPr>
          <a:xfrm>
            <a:off x="506329" y="4082909"/>
            <a:ext cx="2340926" cy="2824378"/>
          </a:xfrm>
          <a:prstGeom prst="rect">
            <a:avLst/>
          </a:prstGeom>
        </p:spPr>
      </p:pic>
      <p:pic>
        <p:nvPicPr>
          <p:cNvPr id="1038" name="Picture 14" descr="hnliches Foto"/>
          <p:cNvPicPr>
            <a:picLocks noChangeAspect="1" noChangeArrowheads="1"/>
          </p:cNvPicPr>
          <p:nvPr/>
        </p:nvPicPr>
        <p:blipFill>
          <a:blip r:embed="rId13" cstate="print">
            <a:alphaModFix amt="70000"/>
            <a:extLst>
              <a:ext uri="{28A0092B-C50C-407E-A947-70E740481C1C}">
                <a14:useLocalDpi xmlns:a14="http://schemas.microsoft.com/office/drawing/2010/main" val="0"/>
              </a:ext>
            </a:extLst>
          </a:blip>
          <a:srcRect/>
          <a:stretch>
            <a:fillRect/>
          </a:stretch>
        </p:blipFill>
        <p:spPr bwMode="auto">
          <a:xfrm>
            <a:off x="915430" y="4451610"/>
            <a:ext cx="1797773" cy="1624077"/>
          </a:xfrm>
          <a:prstGeom prst="rect">
            <a:avLst/>
          </a:prstGeom>
          <a:noFill/>
          <a:extLst>
            <a:ext uri="{909E8E84-426E-40DD-AFC4-6F175D3DCCD1}">
              <a14:hiddenFill xmlns:a14="http://schemas.microsoft.com/office/drawing/2010/main">
                <a:solidFill>
                  <a:srgbClr val="FFFFFF"/>
                </a:solidFill>
              </a14:hiddenFill>
            </a:ext>
          </a:extLst>
        </p:spPr>
      </p:pic>
      <p:sp>
        <p:nvSpPr>
          <p:cNvPr id="15" name="Textfeld 14"/>
          <p:cNvSpPr txBox="1"/>
          <p:nvPr/>
        </p:nvSpPr>
        <p:spPr>
          <a:xfrm>
            <a:off x="692368" y="2332601"/>
            <a:ext cx="7204129" cy="2677656"/>
          </a:xfrm>
          <a:prstGeom prst="rect">
            <a:avLst/>
          </a:prstGeom>
          <a:noFill/>
        </p:spPr>
        <p:txBody>
          <a:bodyPr wrap="square" rtlCol="0">
            <a:spAutoFit/>
          </a:bodyPr>
          <a:lstStyle>
            <a:defPPr>
              <a:defRPr lang="en-GB"/>
            </a:defPPr>
            <a:lvl1pPr>
              <a:defRPr sz="2000" b="1">
                <a:latin typeface="+mj-lt"/>
              </a:defRPr>
            </a:lvl1pPr>
          </a:lstStyle>
          <a:p>
            <a:pPr marL="342900" indent="-342900">
              <a:buFont typeface="Arial" charset="0"/>
              <a:buChar char="•"/>
            </a:pPr>
            <a:r>
              <a:rPr lang="en-GB" sz="1800" b="0"/>
              <a:t>Western platforms yet dominant</a:t>
            </a:r>
          </a:p>
          <a:p>
            <a:pPr marL="342900" indent="-342900">
              <a:buFont typeface="Arial" charset="0"/>
              <a:buChar char="•"/>
            </a:pPr>
            <a:r>
              <a:rPr lang="en-GB" sz="1800" b="0"/>
              <a:t>Increasing need for customized solutions and proximities to customers provide chances</a:t>
            </a:r>
          </a:p>
          <a:p>
            <a:pPr marL="342900" indent="-342900">
              <a:buFont typeface="Arial" charset="0"/>
              <a:buChar char="•"/>
            </a:pPr>
            <a:r>
              <a:rPr lang="en-GB" sz="1800" b="0"/>
              <a:t>Access to finance, and internet and skills </a:t>
            </a:r>
            <a:br>
              <a:rPr lang="en-GB" sz="1800" b="0"/>
            </a:br>
            <a:r>
              <a:rPr lang="en-GB" sz="1800" b="0"/>
              <a:t>need to be increase, as well as proper </a:t>
            </a:r>
            <a:br>
              <a:rPr lang="en-GB" sz="1800" b="0"/>
            </a:br>
            <a:r>
              <a:rPr lang="en-GB" sz="1800" b="0"/>
              <a:t>regulation put in place</a:t>
            </a:r>
          </a:p>
          <a:p>
            <a:pPr marL="342900" indent="-342900">
              <a:buFont typeface="Arial" charset="0"/>
              <a:buChar char="•"/>
            </a:pPr>
            <a:endParaRPr lang="en-GB" b="0"/>
          </a:p>
          <a:p>
            <a:pPr marL="342900" indent="-342900">
              <a:buFont typeface="Arial" charset="0"/>
              <a:buChar char="•"/>
            </a:pPr>
            <a:endParaRPr lang="en-GB" b="0"/>
          </a:p>
          <a:p>
            <a:pPr marL="342900" indent="-342900">
              <a:buFont typeface="Arial" charset="0"/>
              <a:buChar char="•"/>
            </a:pPr>
            <a:endParaRPr lang="en-GB" b="0"/>
          </a:p>
        </p:txBody>
      </p:sp>
      <p:sp>
        <p:nvSpPr>
          <p:cNvPr id="4" name="Inhaltsplatzhalter 3">
            <a:extLst>
              <a:ext uri="{FF2B5EF4-FFF2-40B4-BE49-F238E27FC236}">
                <a16:creationId xmlns:a16="http://schemas.microsoft.com/office/drawing/2014/main" id="{365C4699-F2FB-A646-AA7D-D83A0301CDA7}"/>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13593548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DDC05"/>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br>
              <a:rPr lang="en-GB" dirty="0"/>
            </a:br>
            <a:r>
              <a:rPr lang="en-GB" dirty="0"/>
              <a:t>Platform Economy </a:t>
            </a:r>
            <a:br>
              <a:rPr lang="en-GB" dirty="0"/>
            </a:br>
            <a:r>
              <a:rPr lang="en-GB" sz="2400" b="0" dirty="0"/>
              <a:t>Discussion: A game changer for developing countries? </a:t>
            </a:r>
          </a:p>
        </p:txBody>
      </p:sp>
      <p:sp>
        <p:nvSpPr>
          <p:cNvPr id="3" name="Inhaltsplatzhalter 2"/>
          <p:cNvSpPr>
            <a:spLocks noGrp="1"/>
          </p:cNvSpPr>
          <p:nvPr>
            <p:ph idx="1"/>
          </p:nvPr>
        </p:nvSpPr>
        <p:spPr>
          <a:xfrm>
            <a:off x="734268" y="2865270"/>
            <a:ext cx="8229600" cy="2504327"/>
          </a:xfrm>
          <a:ln w="38100">
            <a:solidFill>
              <a:srgbClr val="005493"/>
            </a:solidFill>
          </a:ln>
        </p:spPr>
        <p:txBody>
          <a:bodyPr/>
          <a:lstStyle/>
          <a:p>
            <a:r>
              <a:rPr lang="en-GB" i="0" dirty="0"/>
              <a:t>How can developing countries make the most of potentials of the platform economy? </a:t>
            </a:r>
          </a:p>
          <a:p>
            <a:endParaRPr lang="en-GB" i="0" dirty="0"/>
          </a:p>
          <a:p>
            <a:r>
              <a:rPr lang="en-GB" i="0" dirty="0"/>
              <a:t>How can developing countries create the right conditions to support effective, secure, and inclusive digital platforms?</a:t>
            </a:r>
          </a:p>
          <a:p>
            <a:endParaRPr lang="en-GB" dirty="0"/>
          </a:p>
        </p:txBody>
      </p:sp>
      <p:pic>
        <p:nvPicPr>
          <p:cNvPr id="8" name="Bild 7"/>
          <p:cNvPicPr>
            <a:picLocks noChangeAspect="1"/>
          </p:cNvPicPr>
          <p:nvPr/>
        </p:nvPicPr>
        <p:blipFill>
          <a:blip r:embed="rId3"/>
          <a:stretch>
            <a:fillRect/>
          </a:stretch>
        </p:blipFill>
        <p:spPr>
          <a:xfrm>
            <a:off x="6092382" y="5644002"/>
            <a:ext cx="1152000" cy="1152000"/>
          </a:xfrm>
          <a:prstGeom prst="rect">
            <a:avLst/>
          </a:prstGeom>
        </p:spPr>
      </p:pic>
      <p:sp>
        <p:nvSpPr>
          <p:cNvPr id="9" name="Textfeld 8"/>
          <p:cNvSpPr txBox="1"/>
          <p:nvPr/>
        </p:nvSpPr>
        <p:spPr>
          <a:xfrm>
            <a:off x="7244382" y="5958392"/>
            <a:ext cx="1380506" cy="461665"/>
          </a:xfrm>
          <a:prstGeom prst="rect">
            <a:avLst/>
          </a:prstGeom>
          <a:noFill/>
        </p:spPr>
        <p:txBody>
          <a:bodyPr wrap="none" rtlCol="0">
            <a:spAutoFit/>
          </a:bodyPr>
          <a:lstStyle/>
          <a:p>
            <a:r>
              <a:rPr lang="en-GB" sz="2400" b="1" dirty="0"/>
              <a:t>10 min</a:t>
            </a:r>
          </a:p>
        </p:txBody>
      </p:sp>
    </p:spTree>
    <p:extLst>
      <p:ext uri="{BB962C8B-B14F-4D97-AF65-F5344CB8AC3E}">
        <p14:creationId xmlns:p14="http://schemas.microsoft.com/office/powerpoint/2010/main" val="12786421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A086B-AA59-44A1-A568-D9399E4B24CF}"/>
              </a:ext>
            </a:extLst>
          </p:cNvPr>
          <p:cNvSpPr>
            <a:spLocks noGrp="1"/>
          </p:cNvSpPr>
          <p:nvPr>
            <p:ph type="title"/>
          </p:nvPr>
        </p:nvSpPr>
        <p:spPr/>
        <p:txBody>
          <a:bodyPr/>
          <a:lstStyle/>
          <a:p>
            <a:r>
              <a:rPr lang="de-DE"/>
              <a:t>Agenda</a:t>
            </a:r>
          </a:p>
        </p:txBody>
      </p:sp>
      <p:sp>
        <p:nvSpPr>
          <p:cNvPr id="3" name="Content Placeholder 2">
            <a:extLst>
              <a:ext uri="{FF2B5EF4-FFF2-40B4-BE49-F238E27FC236}">
                <a16:creationId xmlns:a16="http://schemas.microsoft.com/office/drawing/2014/main" id="{F68A0B1D-F525-4380-844D-5734F4C25618}"/>
              </a:ext>
            </a:extLst>
          </p:cNvPr>
          <p:cNvSpPr>
            <a:spLocks noGrp="1"/>
          </p:cNvSpPr>
          <p:nvPr>
            <p:ph idx="1"/>
          </p:nvPr>
        </p:nvSpPr>
        <p:spPr>
          <a:xfrm>
            <a:off x="783772" y="2492375"/>
            <a:ext cx="8229600" cy="3529013"/>
          </a:xfrm>
        </p:spPr>
        <p:txBody>
          <a:bodyPr/>
          <a:lstStyle/>
          <a:p>
            <a:pPr marL="0" indent="0">
              <a:buNone/>
            </a:pPr>
            <a:r>
              <a:rPr lang="de-DE" i="0" dirty="0">
                <a:solidFill>
                  <a:srgbClr val="005493"/>
                </a:solidFill>
              </a:rPr>
              <a:t>4.1 Business Models</a:t>
            </a:r>
          </a:p>
          <a:p>
            <a:r>
              <a:rPr lang="de-DE" i="0" dirty="0" err="1">
                <a:solidFill>
                  <a:srgbClr val="005493"/>
                </a:solidFill>
              </a:rPr>
              <a:t>Introduction</a:t>
            </a:r>
            <a:r>
              <a:rPr lang="de-DE" i="0" dirty="0">
                <a:solidFill>
                  <a:srgbClr val="005493"/>
                </a:solidFill>
              </a:rPr>
              <a:t> </a:t>
            </a:r>
          </a:p>
          <a:p>
            <a:pPr lvl="1"/>
            <a:r>
              <a:rPr lang="de-DE" sz="2400" b="0" i="0" dirty="0">
                <a:solidFill>
                  <a:srgbClr val="005493"/>
                </a:solidFill>
              </a:rPr>
              <a:t>Digital </a:t>
            </a:r>
            <a:r>
              <a:rPr lang="de-DE" sz="2400" b="0" i="0" dirty="0" err="1">
                <a:solidFill>
                  <a:srgbClr val="005493"/>
                </a:solidFill>
              </a:rPr>
              <a:t>business</a:t>
            </a:r>
            <a:r>
              <a:rPr lang="de-DE" sz="2400" b="0" i="0" dirty="0">
                <a:solidFill>
                  <a:srgbClr val="005493"/>
                </a:solidFill>
              </a:rPr>
              <a:t> vs. Non-digital</a:t>
            </a:r>
          </a:p>
          <a:p>
            <a:pPr lvl="1"/>
            <a:r>
              <a:rPr lang="de-DE" sz="2400" b="0" i="0" dirty="0">
                <a:solidFill>
                  <a:srgbClr val="005493"/>
                </a:solidFill>
              </a:rPr>
              <a:t>Outsourcing</a:t>
            </a:r>
          </a:p>
          <a:p>
            <a:pPr lvl="1"/>
            <a:r>
              <a:rPr lang="de-DE" sz="2400" b="0" i="0" dirty="0">
                <a:solidFill>
                  <a:srgbClr val="005493"/>
                </a:solidFill>
              </a:rPr>
              <a:t>Future </a:t>
            </a:r>
            <a:r>
              <a:rPr lang="de-DE" sz="2400" b="0" i="0" dirty="0" err="1">
                <a:solidFill>
                  <a:srgbClr val="005493"/>
                </a:solidFill>
              </a:rPr>
              <a:t>of</a:t>
            </a:r>
            <a:r>
              <a:rPr lang="de-DE" sz="2400" b="0" i="0" dirty="0">
                <a:solidFill>
                  <a:srgbClr val="005493"/>
                </a:solidFill>
              </a:rPr>
              <a:t> Work: Informal vs. Formal</a:t>
            </a:r>
          </a:p>
          <a:p>
            <a:pPr lvl="1"/>
            <a:r>
              <a:rPr lang="de-DE" sz="2400" b="0" dirty="0" err="1">
                <a:solidFill>
                  <a:srgbClr val="005493"/>
                </a:solidFill>
              </a:rPr>
              <a:t>Challenges</a:t>
            </a:r>
            <a:r>
              <a:rPr lang="de-DE" sz="2400" b="0" dirty="0">
                <a:solidFill>
                  <a:srgbClr val="005493"/>
                </a:solidFill>
              </a:rPr>
              <a:t> </a:t>
            </a:r>
            <a:r>
              <a:rPr lang="de-DE" sz="2400" b="0" dirty="0" err="1">
                <a:solidFill>
                  <a:srgbClr val="005493"/>
                </a:solidFill>
              </a:rPr>
              <a:t>for</a:t>
            </a:r>
            <a:r>
              <a:rPr lang="de-DE" sz="2400" b="0" dirty="0">
                <a:solidFill>
                  <a:srgbClr val="005493"/>
                </a:solidFill>
              </a:rPr>
              <a:t> </a:t>
            </a:r>
            <a:r>
              <a:rPr lang="de-DE" sz="2400" b="0" dirty="0" err="1">
                <a:solidFill>
                  <a:srgbClr val="005493"/>
                </a:solidFill>
              </a:rPr>
              <a:t>developing</a:t>
            </a:r>
            <a:r>
              <a:rPr lang="de-DE" sz="2400" b="0" dirty="0">
                <a:solidFill>
                  <a:srgbClr val="005493"/>
                </a:solidFill>
              </a:rPr>
              <a:t> countries</a:t>
            </a:r>
            <a:r>
              <a:rPr lang="de-DE" sz="2400" b="0" i="0" dirty="0">
                <a:solidFill>
                  <a:srgbClr val="005493"/>
                </a:solidFill>
              </a:rPr>
              <a:t> </a:t>
            </a:r>
          </a:p>
          <a:p>
            <a:r>
              <a:rPr lang="de-DE" i="0" dirty="0" err="1">
                <a:solidFill>
                  <a:srgbClr val="005493"/>
                </a:solidFill>
              </a:rPr>
              <a:t>Deep</a:t>
            </a:r>
            <a:r>
              <a:rPr lang="de-DE" i="0" dirty="0">
                <a:solidFill>
                  <a:srgbClr val="005493"/>
                </a:solidFill>
              </a:rPr>
              <a:t> </a:t>
            </a:r>
            <a:r>
              <a:rPr lang="de-DE" i="0" dirty="0" err="1">
                <a:solidFill>
                  <a:srgbClr val="005493"/>
                </a:solidFill>
              </a:rPr>
              <a:t>Dive</a:t>
            </a:r>
            <a:r>
              <a:rPr lang="de-DE" i="0" dirty="0">
                <a:solidFill>
                  <a:srgbClr val="005493"/>
                </a:solidFill>
              </a:rPr>
              <a:t>: </a:t>
            </a:r>
            <a:r>
              <a:rPr lang="de-DE" i="0" dirty="0" err="1">
                <a:solidFill>
                  <a:srgbClr val="005493"/>
                </a:solidFill>
              </a:rPr>
              <a:t>Platform</a:t>
            </a:r>
            <a:r>
              <a:rPr lang="de-DE" i="0" dirty="0">
                <a:solidFill>
                  <a:srgbClr val="005493"/>
                </a:solidFill>
              </a:rPr>
              <a:t> Economy </a:t>
            </a:r>
            <a:endParaRPr lang="de-DE" b="0" i="0" dirty="0">
              <a:solidFill>
                <a:srgbClr val="005493"/>
              </a:solidFill>
            </a:endParaRPr>
          </a:p>
          <a:p>
            <a:endParaRPr lang="de-DE" i="0" dirty="0">
              <a:solidFill>
                <a:srgbClr val="FFC000"/>
              </a:solidFill>
            </a:endParaRPr>
          </a:p>
        </p:txBody>
      </p:sp>
    </p:spTree>
    <p:extLst>
      <p:ext uri="{BB962C8B-B14F-4D97-AF65-F5344CB8AC3E}">
        <p14:creationId xmlns:p14="http://schemas.microsoft.com/office/powerpoint/2010/main" val="2012419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DDC0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4A541-02A8-4484-BF6F-4F16088E6264}"/>
              </a:ext>
            </a:extLst>
          </p:cNvPr>
          <p:cNvSpPr>
            <a:spLocks noGrp="1"/>
          </p:cNvSpPr>
          <p:nvPr>
            <p:ph type="title"/>
          </p:nvPr>
        </p:nvSpPr>
        <p:spPr/>
        <p:txBody>
          <a:bodyPr/>
          <a:lstStyle/>
          <a:p>
            <a:r>
              <a:rPr lang="de-DE" dirty="0"/>
              <a:t>Digital Business Models</a:t>
            </a:r>
            <a:br>
              <a:rPr lang="de-DE" dirty="0"/>
            </a:br>
            <a:r>
              <a:rPr lang="en-GB" sz="2400" b="0" dirty="0"/>
              <a:t>Discussion </a:t>
            </a:r>
          </a:p>
        </p:txBody>
      </p:sp>
      <p:sp>
        <p:nvSpPr>
          <p:cNvPr id="3" name="Content Placeholder 2">
            <a:extLst>
              <a:ext uri="{FF2B5EF4-FFF2-40B4-BE49-F238E27FC236}">
                <a16:creationId xmlns:a16="http://schemas.microsoft.com/office/drawing/2014/main" id="{3F875C24-C462-4CE6-8A84-3FB77B39A886}"/>
              </a:ext>
            </a:extLst>
          </p:cNvPr>
          <p:cNvSpPr>
            <a:spLocks noGrp="1"/>
          </p:cNvSpPr>
          <p:nvPr>
            <p:ph idx="1"/>
          </p:nvPr>
        </p:nvSpPr>
        <p:spPr>
          <a:xfrm>
            <a:off x="3944982" y="2492375"/>
            <a:ext cx="4741817" cy="3529013"/>
          </a:xfrm>
        </p:spPr>
        <p:txBody>
          <a:bodyPr/>
          <a:lstStyle/>
          <a:p>
            <a:r>
              <a:rPr lang="en-GB" i="0" dirty="0"/>
              <a:t>What is a digital Business Model?</a:t>
            </a:r>
            <a:endParaRPr lang="en-GB" i="0" dirty="0">
              <a:ea typeface="Verdana"/>
              <a:cs typeface="Verdana"/>
            </a:endParaRPr>
          </a:p>
          <a:p>
            <a:r>
              <a:rPr lang="en-GB" i="0" dirty="0"/>
              <a:t>Which digital and non- digital models (providing similar services) are you aware of (in developing countries)?</a:t>
            </a:r>
            <a:endParaRPr lang="en-GB" i="0" dirty="0">
              <a:ea typeface="Verdana"/>
              <a:cs typeface="Verdana"/>
            </a:endParaRPr>
          </a:p>
        </p:txBody>
      </p:sp>
      <p:pic>
        <p:nvPicPr>
          <p:cNvPr id="6" name="Graphic 5" descr="Group brainstorm">
            <a:extLst>
              <a:ext uri="{FF2B5EF4-FFF2-40B4-BE49-F238E27FC236}">
                <a16:creationId xmlns:a16="http://schemas.microsoft.com/office/drawing/2014/main" id="{18326948-33B0-4137-A17D-023D9DF6CFC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90057" y="3673818"/>
            <a:ext cx="1522046" cy="1522046"/>
          </a:xfrm>
          <a:prstGeom prst="rect">
            <a:avLst/>
          </a:prstGeom>
        </p:spPr>
      </p:pic>
      <p:pic>
        <p:nvPicPr>
          <p:cNvPr id="8" name="Graphic 7" descr="Questions">
            <a:extLst>
              <a:ext uri="{FF2B5EF4-FFF2-40B4-BE49-F238E27FC236}">
                <a16:creationId xmlns:a16="http://schemas.microsoft.com/office/drawing/2014/main" id="{71F1667D-32E4-4BF2-9875-6D90367DF27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56285" y="2912795"/>
            <a:ext cx="1522046" cy="1522046"/>
          </a:xfrm>
          <a:prstGeom prst="rect">
            <a:avLst/>
          </a:prstGeom>
        </p:spPr>
      </p:pic>
      <p:pic>
        <p:nvPicPr>
          <p:cNvPr id="7" name="Bild 6"/>
          <p:cNvPicPr>
            <a:picLocks noChangeAspect="1"/>
          </p:cNvPicPr>
          <p:nvPr/>
        </p:nvPicPr>
        <p:blipFill>
          <a:blip r:embed="rId7"/>
          <a:stretch>
            <a:fillRect/>
          </a:stretch>
        </p:blipFill>
        <p:spPr>
          <a:xfrm>
            <a:off x="395288" y="5373688"/>
            <a:ext cx="1152000" cy="1152000"/>
          </a:xfrm>
          <a:prstGeom prst="rect">
            <a:avLst/>
          </a:prstGeom>
        </p:spPr>
      </p:pic>
      <p:sp>
        <p:nvSpPr>
          <p:cNvPr id="9" name="Textfeld 8"/>
          <p:cNvSpPr txBox="1"/>
          <p:nvPr/>
        </p:nvSpPr>
        <p:spPr>
          <a:xfrm>
            <a:off x="1622399" y="5718855"/>
            <a:ext cx="1380506" cy="461665"/>
          </a:xfrm>
          <a:prstGeom prst="rect">
            <a:avLst/>
          </a:prstGeom>
          <a:noFill/>
        </p:spPr>
        <p:txBody>
          <a:bodyPr wrap="none" rtlCol="0">
            <a:spAutoFit/>
          </a:bodyPr>
          <a:lstStyle/>
          <a:p>
            <a:r>
              <a:rPr lang="en-GB" sz="2400" b="1" dirty="0"/>
              <a:t>10 min</a:t>
            </a:r>
          </a:p>
        </p:txBody>
      </p:sp>
    </p:spTree>
    <p:extLst>
      <p:ext uri="{BB962C8B-B14F-4D97-AF65-F5344CB8AC3E}">
        <p14:creationId xmlns:p14="http://schemas.microsoft.com/office/powerpoint/2010/main" val="42732732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4" descr="Ein Bild, das Text, Karte enthält.&#10;&#10;Mit sehr hoher Zuverlässigkeit generierte Beschreibung">
            <a:extLst>
              <a:ext uri="{FF2B5EF4-FFF2-40B4-BE49-F238E27FC236}">
                <a16:creationId xmlns:a16="http://schemas.microsoft.com/office/drawing/2014/main" id="{C6655EFD-B9A0-4AF2-8E50-DE2ACD5533BD}"/>
              </a:ext>
            </a:extLst>
          </p:cNvPr>
          <p:cNvPicPr>
            <a:picLocks noGrp="1" noChangeAspect="1"/>
          </p:cNvPicPr>
          <p:nvPr>
            <p:ph idx="1"/>
          </p:nvPr>
        </p:nvPicPr>
        <p:blipFill>
          <a:blip r:embed="rId3"/>
          <a:stretch>
            <a:fillRect/>
          </a:stretch>
        </p:blipFill>
        <p:spPr>
          <a:xfrm>
            <a:off x="150012" y="2654695"/>
            <a:ext cx="6219809" cy="3529013"/>
          </a:xfrm>
          <a:prstGeom prst="rect">
            <a:avLst/>
          </a:prstGeom>
        </p:spPr>
      </p:pic>
      <p:sp>
        <p:nvSpPr>
          <p:cNvPr id="6" name="Textfeld 5">
            <a:extLst>
              <a:ext uri="{FF2B5EF4-FFF2-40B4-BE49-F238E27FC236}">
                <a16:creationId xmlns:a16="http://schemas.microsoft.com/office/drawing/2014/main" id="{4C0844F7-097F-4FFC-995C-58CE135CCE54}"/>
              </a:ext>
            </a:extLst>
          </p:cNvPr>
          <p:cNvSpPr txBox="1"/>
          <p:nvPr/>
        </p:nvSpPr>
        <p:spPr>
          <a:xfrm>
            <a:off x="2226483" y="3173347"/>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de-DE">
              <a:latin typeface="Calibri"/>
              <a:cs typeface="Calibri"/>
            </a:endParaRPr>
          </a:p>
        </p:txBody>
      </p:sp>
      <p:sp>
        <p:nvSpPr>
          <p:cNvPr id="7" name="Textfeld 6">
            <a:extLst>
              <a:ext uri="{FF2B5EF4-FFF2-40B4-BE49-F238E27FC236}">
                <a16:creationId xmlns:a16="http://schemas.microsoft.com/office/drawing/2014/main" id="{ECB144CE-3B04-4E96-B238-EDA2F391B88A}"/>
              </a:ext>
            </a:extLst>
          </p:cNvPr>
          <p:cNvSpPr txBox="1"/>
          <p:nvPr/>
        </p:nvSpPr>
        <p:spPr>
          <a:xfrm>
            <a:off x="6175449" y="1202508"/>
            <a:ext cx="2871404" cy="24468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Verdana"/>
                <a:ea typeface="Verdana"/>
                <a:cs typeface="Verdana"/>
              </a:rPr>
              <a:t>Digital business models allow greater distribution and are able to grow fast</a:t>
            </a:r>
          </a:p>
          <a:p>
            <a:endParaRPr lang="en-US" sz="900" dirty="0">
              <a:latin typeface="Verdana"/>
              <a:ea typeface="Verdana"/>
              <a:cs typeface="Verdana"/>
            </a:endParaRPr>
          </a:p>
          <a:p>
            <a:pPr marL="285750" indent="-285750">
              <a:buFont typeface="Wingdings" panose="05000000000000000000" pitchFamily="2" charset="2"/>
              <a:buChar char="Ø"/>
            </a:pPr>
            <a:r>
              <a:rPr lang="en-US" dirty="0">
                <a:latin typeface="Verdana"/>
                <a:ea typeface="Verdana"/>
                <a:cs typeface="Verdana"/>
              </a:rPr>
              <a:t>In only 14 years Alibaba was able to accumulate more than </a:t>
            </a:r>
            <a:r>
              <a:rPr lang="en-US" b="1" dirty="0">
                <a:latin typeface="Verdana"/>
                <a:ea typeface="Verdana"/>
                <a:cs typeface="Verdana"/>
              </a:rPr>
              <a:t>9 million online merchants</a:t>
            </a:r>
            <a:r>
              <a:rPr lang="en-US" dirty="0">
                <a:latin typeface="Verdana"/>
                <a:ea typeface="Verdana"/>
                <a:cs typeface="Verdana"/>
              </a:rPr>
              <a:t> and </a:t>
            </a:r>
            <a:r>
              <a:rPr lang="en-US" b="1" dirty="0">
                <a:latin typeface="Verdana"/>
                <a:ea typeface="Verdana"/>
                <a:cs typeface="Verdana"/>
              </a:rPr>
              <a:t>annual sales of $700 billion</a:t>
            </a:r>
            <a:r>
              <a:rPr lang="en-US" dirty="0">
                <a:latin typeface="Verdana"/>
                <a:ea typeface="Verdana"/>
                <a:cs typeface="Verdana"/>
              </a:rPr>
              <a:t>.</a:t>
            </a:r>
          </a:p>
          <a:p>
            <a:pPr marL="285750" indent="-285750">
              <a:buFont typeface="Wingdings" panose="05000000000000000000" pitchFamily="2" charset="2"/>
              <a:buChar char="Ø"/>
            </a:pPr>
            <a:r>
              <a:rPr lang="en-US" b="1" dirty="0">
                <a:latin typeface="Verdana"/>
                <a:ea typeface="Verdana"/>
              </a:rPr>
              <a:t>Traditional models </a:t>
            </a:r>
            <a:r>
              <a:rPr lang="en-US" dirty="0">
                <a:latin typeface="Verdana"/>
                <a:ea typeface="Verdana"/>
              </a:rPr>
              <a:t>like that of Walmart or Ikea are </a:t>
            </a:r>
            <a:r>
              <a:rPr lang="en-US" b="1" dirty="0">
                <a:latin typeface="Verdana"/>
                <a:ea typeface="Verdana"/>
              </a:rPr>
              <a:t>much slower </a:t>
            </a:r>
            <a:r>
              <a:rPr lang="en-US" dirty="0">
                <a:latin typeface="Verdana"/>
                <a:ea typeface="Verdana"/>
              </a:rPr>
              <a:t>and less flexible</a:t>
            </a:r>
            <a:endParaRPr lang="de-DE" dirty="0"/>
          </a:p>
        </p:txBody>
      </p:sp>
      <p:sp>
        <p:nvSpPr>
          <p:cNvPr id="3" name="Title 1">
            <a:extLst>
              <a:ext uri="{FF2B5EF4-FFF2-40B4-BE49-F238E27FC236}">
                <a16:creationId xmlns:a16="http://schemas.microsoft.com/office/drawing/2014/main" id="{4B955486-552C-4905-BDED-7F6A29E424DE}"/>
              </a:ext>
            </a:extLst>
          </p:cNvPr>
          <p:cNvSpPr>
            <a:spLocks noGrp="1"/>
          </p:cNvSpPr>
          <p:nvPr>
            <p:ph type="title"/>
          </p:nvPr>
        </p:nvSpPr>
        <p:spPr>
          <a:xfrm>
            <a:off x="150873" y="1368605"/>
            <a:ext cx="8229600" cy="1080398"/>
          </a:xfrm>
        </p:spPr>
        <p:txBody>
          <a:bodyPr/>
          <a:lstStyle/>
          <a:p>
            <a:r>
              <a:rPr lang="en-GB" dirty="0"/>
              <a:t>Digital Business Models</a:t>
            </a:r>
            <a:br>
              <a:rPr lang="en-GB" dirty="0"/>
            </a:br>
            <a:r>
              <a:rPr lang="en-GB" sz="2400" b="0" dirty="0"/>
              <a:t>bear significant economic potentials</a:t>
            </a:r>
            <a:endParaRPr lang="en-GB" sz="2400" b="0" dirty="0">
              <a:ea typeface="Verdana"/>
              <a:cs typeface="Verdana"/>
            </a:endParaRPr>
          </a:p>
        </p:txBody>
      </p:sp>
      <p:sp>
        <p:nvSpPr>
          <p:cNvPr id="5" name="Textfeld 4">
            <a:extLst>
              <a:ext uri="{FF2B5EF4-FFF2-40B4-BE49-F238E27FC236}">
                <a16:creationId xmlns:a16="http://schemas.microsoft.com/office/drawing/2014/main" id="{D6313573-67F0-4439-8396-224E524A0293}"/>
              </a:ext>
            </a:extLst>
          </p:cNvPr>
          <p:cNvSpPr txBox="1"/>
          <p:nvPr/>
        </p:nvSpPr>
        <p:spPr>
          <a:xfrm>
            <a:off x="6175449" y="3789925"/>
            <a:ext cx="2871404" cy="28007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dirty="0">
                <a:latin typeface="Verdana"/>
                <a:ea typeface="Verdana"/>
              </a:rPr>
              <a:t>First platform based ventures gain significant traction in Africa as well.</a:t>
            </a:r>
            <a:br>
              <a:rPr lang="en-GB" sz="1600" dirty="0">
                <a:latin typeface="Verdana"/>
                <a:ea typeface="Verdana"/>
              </a:rPr>
            </a:br>
            <a:br>
              <a:rPr lang="en-GB" sz="500" dirty="0">
                <a:latin typeface="Verdana"/>
                <a:ea typeface="Verdana"/>
              </a:rPr>
            </a:br>
            <a:r>
              <a:rPr lang="en-GB" dirty="0">
                <a:latin typeface="Verdana"/>
                <a:ea typeface="Verdana"/>
              </a:rPr>
              <a:t>Big and small examples: </a:t>
            </a:r>
            <a:endParaRPr lang="en-GB" b="1" dirty="0">
              <a:latin typeface="Verdana"/>
              <a:ea typeface="Verdana"/>
              <a:cs typeface="Verdana"/>
            </a:endParaRPr>
          </a:p>
          <a:p>
            <a:pPr marL="285750" indent="-285750">
              <a:buFont typeface="Wingdings" panose="05000000000000000000" pitchFamily="2" charset="2"/>
              <a:buChar char="Ø"/>
            </a:pPr>
            <a:r>
              <a:rPr lang="en-GB" b="1" dirty="0" err="1">
                <a:latin typeface="Verdana"/>
                <a:ea typeface="Verdana"/>
                <a:cs typeface="Verdana"/>
              </a:rPr>
              <a:t>Jumia</a:t>
            </a:r>
            <a:r>
              <a:rPr lang="en-GB" b="1" dirty="0">
                <a:latin typeface="Verdana"/>
                <a:ea typeface="Verdana"/>
                <a:cs typeface="Verdana"/>
              </a:rPr>
              <a:t>: </a:t>
            </a:r>
            <a:r>
              <a:rPr lang="en-GB" dirty="0">
                <a:latin typeface="Verdana"/>
                <a:ea typeface="Verdana"/>
                <a:cs typeface="Verdana"/>
              </a:rPr>
              <a:t>eCommerce platform focusing on African goods. Founded only 2012 it partners w/ 81,000 local African com-</a:t>
            </a:r>
            <a:r>
              <a:rPr lang="en-GB" dirty="0" err="1">
                <a:latin typeface="Verdana"/>
                <a:ea typeface="Verdana"/>
                <a:cs typeface="Verdana"/>
              </a:rPr>
              <a:t>panies</a:t>
            </a:r>
            <a:r>
              <a:rPr lang="en-GB" dirty="0">
                <a:latin typeface="Verdana"/>
                <a:ea typeface="Verdana"/>
                <a:cs typeface="Verdana"/>
              </a:rPr>
              <a:t> today, valued $2 bn</a:t>
            </a:r>
          </a:p>
          <a:p>
            <a:pPr marL="285750" indent="-285750">
              <a:buFont typeface="Wingdings" panose="05000000000000000000" pitchFamily="2" charset="2"/>
              <a:buChar char="Ø"/>
            </a:pPr>
            <a:r>
              <a:rPr lang="en-GB" b="1" dirty="0" err="1">
                <a:latin typeface="Verdana"/>
                <a:ea typeface="Verdana"/>
                <a:cs typeface="Verdana"/>
              </a:rPr>
              <a:t>Farmerline</a:t>
            </a:r>
            <a:r>
              <a:rPr lang="en-GB" b="1" dirty="0">
                <a:latin typeface="Verdana"/>
                <a:ea typeface="Verdana"/>
                <a:cs typeface="Verdana"/>
              </a:rPr>
              <a:t> (Ghana):</a:t>
            </a:r>
            <a:r>
              <a:rPr lang="en-GB" dirty="0">
                <a:latin typeface="Verdana"/>
                <a:ea typeface="Verdana"/>
                <a:cs typeface="Verdana"/>
              </a:rPr>
              <a:t> a platform providing information on weather and market prices for 200,000 farmers. </a:t>
            </a:r>
            <a:endParaRPr lang="en-GB" dirty="0"/>
          </a:p>
        </p:txBody>
      </p:sp>
    </p:spTree>
    <p:extLst>
      <p:ext uri="{BB962C8B-B14F-4D97-AF65-F5344CB8AC3E}">
        <p14:creationId xmlns:p14="http://schemas.microsoft.com/office/powerpoint/2010/main" val="29251372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D3FE6-6AF8-4526-BC4A-427D3DC3FBE3}"/>
              </a:ext>
            </a:extLst>
          </p:cNvPr>
          <p:cNvSpPr>
            <a:spLocks noGrp="1"/>
          </p:cNvSpPr>
          <p:nvPr>
            <p:ph type="title"/>
          </p:nvPr>
        </p:nvSpPr>
        <p:spPr/>
        <p:txBody>
          <a:bodyPr/>
          <a:lstStyle/>
          <a:p>
            <a:r>
              <a:rPr lang="de-DE"/>
              <a:t>Digital Business Models</a:t>
            </a:r>
            <a:br>
              <a:rPr lang="de-DE"/>
            </a:br>
            <a:r>
              <a:rPr lang="en-GB" sz="2400" b="0"/>
              <a:t>Introduction</a:t>
            </a:r>
            <a:endParaRPr lang="de-DE"/>
          </a:p>
        </p:txBody>
      </p:sp>
      <p:pic>
        <p:nvPicPr>
          <p:cNvPr id="5" name="Picture 4" descr="A screenshot of a cell phone&#10;&#10;Description automatically generated">
            <a:extLst>
              <a:ext uri="{FF2B5EF4-FFF2-40B4-BE49-F238E27FC236}">
                <a16:creationId xmlns:a16="http://schemas.microsoft.com/office/drawing/2014/main" id="{EA8EE438-948D-4DEC-8022-E29B7C6B8B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177" y="2316259"/>
            <a:ext cx="5588358" cy="4214674"/>
          </a:xfrm>
          <a:prstGeom prst="rect">
            <a:avLst/>
          </a:prstGeom>
        </p:spPr>
      </p:pic>
      <p:sp>
        <p:nvSpPr>
          <p:cNvPr id="6" name="TextBox 5">
            <a:extLst>
              <a:ext uri="{FF2B5EF4-FFF2-40B4-BE49-F238E27FC236}">
                <a16:creationId xmlns:a16="http://schemas.microsoft.com/office/drawing/2014/main" id="{9E7DD348-8B93-4563-8E5C-0F57F6F9073E}"/>
              </a:ext>
            </a:extLst>
          </p:cNvPr>
          <p:cNvSpPr txBox="1"/>
          <p:nvPr/>
        </p:nvSpPr>
        <p:spPr>
          <a:xfrm>
            <a:off x="6345535" y="1729619"/>
            <a:ext cx="2557833" cy="4524315"/>
          </a:xfrm>
          <a:prstGeom prst="rect">
            <a:avLst/>
          </a:prstGeom>
          <a:noFill/>
        </p:spPr>
        <p:txBody>
          <a:bodyPr wrap="square" rtlCol="0">
            <a:spAutoFit/>
          </a:bodyPr>
          <a:lstStyle/>
          <a:p>
            <a:pPr marL="285750" indent="-285750">
              <a:buFont typeface="Arial" charset="0"/>
              <a:buChar char="•"/>
            </a:pPr>
            <a:r>
              <a:rPr lang="en-GB" sz="1800" dirty="0"/>
              <a:t>Digital Businesses </a:t>
            </a:r>
            <a:r>
              <a:rPr lang="en-GB" sz="1800" b="1" dirty="0"/>
              <a:t>change the way we consume, live and work</a:t>
            </a:r>
            <a:r>
              <a:rPr lang="en-GB" sz="1800" dirty="0"/>
              <a:t>.</a:t>
            </a:r>
          </a:p>
          <a:p>
            <a:pPr marL="285750" indent="-285750">
              <a:buFont typeface="Arial" charset="0"/>
              <a:buChar char="•"/>
            </a:pPr>
            <a:endParaRPr lang="en-GB" sz="1800" dirty="0"/>
          </a:p>
          <a:p>
            <a:pPr marL="285750" indent="-285750">
              <a:buFont typeface="Arial" charset="0"/>
              <a:buChar char="•"/>
            </a:pPr>
            <a:r>
              <a:rPr lang="en-GB" sz="1800" b="1" dirty="0"/>
              <a:t>New revenue models </a:t>
            </a:r>
            <a:r>
              <a:rPr lang="en-GB" sz="1800" dirty="0"/>
              <a:t>have been created. But all elements of businesses see significant changes due to the new possibilities, digitalisation brings.</a:t>
            </a:r>
          </a:p>
        </p:txBody>
      </p:sp>
    </p:spTree>
    <p:extLst>
      <p:ext uri="{BB962C8B-B14F-4D97-AF65-F5344CB8AC3E}">
        <p14:creationId xmlns:p14="http://schemas.microsoft.com/office/powerpoint/2010/main" val="34045117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DDC0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BBD7D-FBD1-407B-99C4-FEF3CA406B81}"/>
              </a:ext>
            </a:extLst>
          </p:cNvPr>
          <p:cNvSpPr>
            <a:spLocks noGrp="1"/>
          </p:cNvSpPr>
          <p:nvPr>
            <p:ph type="title"/>
          </p:nvPr>
        </p:nvSpPr>
        <p:spPr/>
        <p:txBody>
          <a:bodyPr/>
          <a:lstStyle/>
          <a:p>
            <a:r>
              <a:rPr lang="de-DE" dirty="0"/>
              <a:t>Digital Business Models</a:t>
            </a:r>
            <a:br>
              <a:rPr lang="de-DE" dirty="0"/>
            </a:br>
            <a:r>
              <a:rPr lang="de-DE" sz="2400" b="0" dirty="0"/>
              <a:t>Digital vs. Non-digital </a:t>
            </a:r>
            <a:endParaRPr lang="de-DE" sz="2400" dirty="0"/>
          </a:p>
        </p:txBody>
      </p:sp>
      <p:pic>
        <p:nvPicPr>
          <p:cNvPr id="4" name="Picture 3">
            <a:extLst>
              <a:ext uri="{FF2B5EF4-FFF2-40B4-BE49-F238E27FC236}">
                <a16:creationId xmlns:a16="http://schemas.microsoft.com/office/drawing/2014/main" id="{DAAAE685-DA75-4933-B6F3-6CF4ACE85661}"/>
              </a:ext>
            </a:extLst>
          </p:cNvPr>
          <p:cNvPicPr>
            <a:picLocks noChangeAspect="1"/>
          </p:cNvPicPr>
          <p:nvPr/>
        </p:nvPicPr>
        <p:blipFill>
          <a:blip r:embed="rId3"/>
          <a:stretch>
            <a:fillRect/>
          </a:stretch>
        </p:blipFill>
        <p:spPr>
          <a:xfrm>
            <a:off x="1841500" y="2329279"/>
            <a:ext cx="5499100" cy="3688018"/>
          </a:xfrm>
          <a:prstGeom prst="rect">
            <a:avLst/>
          </a:prstGeom>
          <a:solidFill>
            <a:srgbClr val="FDDC05"/>
          </a:solidFill>
        </p:spPr>
      </p:pic>
      <p:sp>
        <p:nvSpPr>
          <p:cNvPr id="5" name="Speech Bubble: Rectangle with Corners Rounded 4">
            <a:extLst>
              <a:ext uri="{FF2B5EF4-FFF2-40B4-BE49-F238E27FC236}">
                <a16:creationId xmlns:a16="http://schemas.microsoft.com/office/drawing/2014/main" id="{BD1C9F1A-40BE-41EA-8E85-3D8776EF7890}"/>
              </a:ext>
            </a:extLst>
          </p:cNvPr>
          <p:cNvSpPr/>
          <p:nvPr/>
        </p:nvSpPr>
        <p:spPr bwMode="auto">
          <a:xfrm>
            <a:off x="7316156" y="2513691"/>
            <a:ext cx="1944216" cy="864096"/>
          </a:xfrm>
          <a:prstGeom prst="wedgeRoundRectCallout">
            <a:avLst>
              <a:gd name="adj1" fmla="val -68418"/>
              <a:gd name="adj2" fmla="val 2741"/>
              <a:gd name="adj3" fmla="val 16667"/>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3175" marR="0" indent="0" algn="ctr" defTabSz="914400" rtl="0" eaLnBrk="1" fontAlgn="base" latinLnBrk="0" hangingPunct="1">
              <a:lnSpc>
                <a:spcPct val="100000"/>
              </a:lnSpc>
              <a:spcBef>
                <a:spcPct val="0"/>
              </a:spcBef>
              <a:spcAft>
                <a:spcPct val="0"/>
              </a:spcAft>
              <a:buClrTx/>
              <a:buSzTx/>
              <a:buFontTx/>
              <a:buNone/>
              <a:tabLst/>
            </a:pPr>
            <a:r>
              <a:rPr lang="de-DE" sz="1600" b="1" dirty="0"/>
              <a:t>Who </a:t>
            </a:r>
            <a:r>
              <a:rPr lang="de-DE" sz="1600" b="1" dirty="0" err="1"/>
              <a:t>are</a:t>
            </a:r>
            <a:r>
              <a:rPr lang="de-DE" sz="1600" b="1" dirty="0"/>
              <a:t> </a:t>
            </a:r>
            <a:r>
              <a:rPr lang="de-DE" sz="1600" b="1" dirty="0" err="1"/>
              <a:t>our</a:t>
            </a:r>
            <a:r>
              <a:rPr lang="de-DE" sz="1600" b="1" dirty="0"/>
              <a:t> </a:t>
            </a:r>
            <a:r>
              <a:rPr lang="de-DE" sz="1600" b="1" dirty="0" err="1"/>
              <a:t>customers</a:t>
            </a:r>
            <a:r>
              <a:rPr lang="de-DE" sz="1600" b="1" dirty="0"/>
              <a:t>?</a:t>
            </a:r>
            <a:endParaRPr kumimoji="0" lang="de-DE" sz="1600" b="1" i="0" u="none" strike="noStrike" cap="none" normalizeH="0" baseline="0" dirty="0">
              <a:ln>
                <a:noFill/>
              </a:ln>
              <a:solidFill>
                <a:srgbClr val="0F5494"/>
              </a:solidFill>
              <a:effectLst/>
            </a:endParaRPr>
          </a:p>
        </p:txBody>
      </p:sp>
      <p:sp>
        <p:nvSpPr>
          <p:cNvPr id="6" name="Speech Bubble: Rectangle with Corners Rounded 5">
            <a:extLst>
              <a:ext uri="{FF2B5EF4-FFF2-40B4-BE49-F238E27FC236}">
                <a16:creationId xmlns:a16="http://schemas.microsoft.com/office/drawing/2014/main" id="{E051D4BD-AD59-4CA0-9DEA-6ABE259F010B}"/>
              </a:ext>
            </a:extLst>
          </p:cNvPr>
          <p:cNvSpPr/>
          <p:nvPr/>
        </p:nvSpPr>
        <p:spPr bwMode="auto">
          <a:xfrm>
            <a:off x="-78272" y="5379506"/>
            <a:ext cx="2339504" cy="1158954"/>
          </a:xfrm>
          <a:prstGeom prst="wedgeRoundRectCallout">
            <a:avLst>
              <a:gd name="adj1" fmla="val 47778"/>
              <a:gd name="adj2" fmla="val -73824"/>
              <a:gd name="adj3" fmla="val 16667"/>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3175" marR="0" indent="0" algn="ctr" defTabSz="914400" rtl="0" eaLnBrk="1" fontAlgn="base" latinLnBrk="0" hangingPunct="1">
              <a:lnSpc>
                <a:spcPct val="100000"/>
              </a:lnSpc>
              <a:spcBef>
                <a:spcPct val="0"/>
              </a:spcBef>
              <a:spcAft>
                <a:spcPct val="0"/>
              </a:spcAft>
              <a:buClrTx/>
              <a:buSzTx/>
              <a:buFontTx/>
              <a:buNone/>
              <a:tabLst/>
            </a:pPr>
            <a:r>
              <a:rPr lang="de-DE" sz="1600" b="1" dirty="0" err="1">
                <a:latin typeface="Verdana"/>
                <a:ea typeface="Verdana"/>
                <a:cs typeface="Verdana"/>
              </a:rPr>
              <a:t>What</a:t>
            </a:r>
            <a:r>
              <a:rPr lang="de-DE" sz="1600" b="1" dirty="0">
                <a:latin typeface="Verdana"/>
                <a:ea typeface="Verdana"/>
                <a:cs typeface="Verdana"/>
              </a:rPr>
              <a:t> </a:t>
            </a:r>
            <a:r>
              <a:rPr lang="de-DE" sz="1600" b="1" dirty="0" err="1">
                <a:latin typeface="Verdana"/>
                <a:ea typeface="Verdana"/>
                <a:cs typeface="Verdana"/>
              </a:rPr>
              <a:t>is</a:t>
            </a:r>
            <a:r>
              <a:rPr lang="de-DE" sz="1600" b="1" dirty="0">
                <a:latin typeface="Verdana"/>
                <a:ea typeface="Verdana"/>
                <a:cs typeface="Verdana"/>
              </a:rPr>
              <a:t> </a:t>
            </a:r>
            <a:r>
              <a:rPr lang="de-DE" sz="1600" b="1" dirty="0" err="1">
                <a:latin typeface="Verdana"/>
                <a:ea typeface="Verdana"/>
                <a:cs typeface="Verdana"/>
              </a:rPr>
              <a:t>the</a:t>
            </a:r>
            <a:r>
              <a:rPr lang="de-DE" sz="1600" b="1" dirty="0">
                <a:latin typeface="Verdana"/>
                <a:ea typeface="Verdana"/>
                <a:cs typeface="Verdana"/>
              </a:rPr>
              <a:t> </a:t>
            </a:r>
            <a:r>
              <a:rPr lang="de-DE" sz="1600" b="1" dirty="0" err="1">
                <a:latin typeface="Verdana"/>
                <a:ea typeface="Verdana"/>
                <a:cs typeface="Verdana"/>
              </a:rPr>
              <a:t>value</a:t>
            </a:r>
            <a:r>
              <a:rPr lang="de-DE" sz="1600" b="1" dirty="0">
                <a:latin typeface="Verdana"/>
                <a:ea typeface="Verdana"/>
                <a:cs typeface="Verdana"/>
              </a:rPr>
              <a:t> </a:t>
            </a:r>
            <a:r>
              <a:rPr lang="de-DE" sz="1600" b="1" dirty="0" err="1">
                <a:latin typeface="Verdana"/>
                <a:ea typeface="Verdana"/>
                <a:cs typeface="Verdana"/>
              </a:rPr>
              <a:t>seeked</a:t>
            </a:r>
            <a:r>
              <a:rPr lang="de-DE" sz="1600" b="1" dirty="0">
                <a:latin typeface="Verdana"/>
                <a:ea typeface="Verdana"/>
                <a:cs typeface="Verdana"/>
              </a:rPr>
              <a:t> in Development </a:t>
            </a:r>
            <a:r>
              <a:rPr lang="de-DE" sz="1600" b="1" dirty="0" err="1">
                <a:latin typeface="Verdana"/>
                <a:ea typeface="Verdana"/>
                <a:cs typeface="Verdana"/>
              </a:rPr>
              <a:t>Cooperation</a:t>
            </a:r>
            <a:r>
              <a:rPr lang="de-DE" sz="1600" b="1" dirty="0">
                <a:latin typeface="Verdana"/>
                <a:ea typeface="Verdana"/>
                <a:cs typeface="Verdana"/>
              </a:rPr>
              <a:t>?</a:t>
            </a:r>
            <a:endParaRPr kumimoji="0" lang="de-DE" sz="1600" b="1" i="0" u="none" strike="noStrike" cap="none" normalizeH="0" baseline="0" dirty="0">
              <a:ln>
                <a:noFill/>
              </a:ln>
              <a:solidFill>
                <a:srgbClr val="0F5494"/>
              </a:solidFill>
              <a:effectLst/>
              <a:latin typeface="Verdana"/>
              <a:ea typeface="Verdana"/>
              <a:cs typeface="Verdana"/>
            </a:endParaRPr>
          </a:p>
        </p:txBody>
      </p:sp>
      <p:pic>
        <p:nvPicPr>
          <p:cNvPr id="8" name="Bild 7"/>
          <p:cNvPicPr>
            <a:picLocks noChangeAspect="1"/>
          </p:cNvPicPr>
          <p:nvPr/>
        </p:nvPicPr>
        <p:blipFill>
          <a:blip r:embed="rId4"/>
          <a:stretch>
            <a:fillRect/>
          </a:stretch>
        </p:blipFill>
        <p:spPr>
          <a:xfrm>
            <a:off x="6608290" y="5431827"/>
            <a:ext cx="1152000" cy="1152000"/>
          </a:xfrm>
          <a:prstGeom prst="rect">
            <a:avLst/>
          </a:prstGeom>
        </p:spPr>
      </p:pic>
      <p:sp>
        <p:nvSpPr>
          <p:cNvPr id="9" name="Textfeld 8"/>
          <p:cNvSpPr txBox="1"/>
          <p:nvPr/>
        </p:nvSpPr>
        <p:spPr>
          <a:xfrm>
            <a:off x="7727514" y="5728150"/>
            <a:ext cx="1380506" cy="461665"/>
          </a:xfrm>
          <a:prstGeom prst="rect">
            <a:avLst/>
          </a:prstGeom>
          <a:noFill/>
        </p:spPr>
        <p:txBody>
          <a:bodyPr wrap="none" rtlCol="0">
            <a:spAutoFit/>
          </a:bodyPr>
          <a:lstStyle/>
          <a:p>
            <a:r>
              <a:rPr lang="en-GB" sz="2400" b="1" dirty="0"/>
              <a:t>20 min</a:t>
            </a:r>
          </a:p>
        </p:txBody>
      </p:sp>
    </p:spTree>
    <p:extLst>
      <p:ext uri="{BB962C8B-B14F-4D97-AF65-F5344CB8AC3E}">
        <p14:creationId xmlns:p14="http://schemas.microsoft.com/office/powerpoint/2010/main" val="7245412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uppierung 10"/>
          <p:cNvGrpSpPr/>
          <p:nvPr/>
        </p:nvGrpSpPr>
        <p:grpSpPr>
          <a:xfrm>
            <a:off x="3103890" y="2443849"/>
            <a:ext cx="3108182" cy="3090750"/>
            <a:chOff x="0" y="2582821"/>
            <a:chExt cx="3108182" cy="3090750"/>
          </a:xfrm>
        </p:grpSpPr>
        <p:pic>
          <p:nvPicPr>
            <p:cNvPr id="7" name="Bild 6"/>
            <p:cNvPicPr>
              <a:picLocks noChangeAspect="1"/>
            </p:cNvPicPr>
            <p:nvPr/>
          </p:nvPicPr>
          <p:blipFill>
            <a:blip r:embed="rId3">
              <a:alphaModFix amt="35000"/>
            </a:blip>
            <a:stretch>
              <a:fillRect/>
            </a:stretch>
          </p:blipFill>
          <p:spPr>
            <a:xfrm>
              <a:off x="723541" y="3185125"/>
              <a:ext cx="1548581" cy="1429466"/>
            </a:xfrm>
            <a:prstGeom prst="rect">
              <a:avLst/>
            </a:prstGeom>
          </p:spPr>
        </p:pic>
        <p:grpSp>
          <p:nvGrpSpPr>
            <p:cNvPr id="9" name="Gruppierung 8"/>
            <p:cNvGrpSpPr/>
            <p:nvPr/>
          </p:nvGrpSpPr>
          <p:grpSpPr>
            <a:xfrm>
              <a:off x="0" y="2582821"/>
              <a:ext cx="3108182" cy="3090750"/>
              <a:chOff x="2687004" y="2654300"/>
              <a:chExt cx="2462512" cy="2273784"/>
            </a:xfrm>
          </p:grpSpPr>
          <p:pic>
            <p:nvPicPr>
              <p:cNvPr id="8" name="Bild 7"/>
              <p:cNvPicPr>
                <a:picLocks noChangeAspect="1"/>
              </p:cNvPicPr>
              <p:nvPr/>
            </p:nvPicPr>
            <p:blipFill>
              <a:blip r:embed="rId4">
                <a:alphaModFix amt="35000"/>
              </a:blip>
              <a:stretch>
                <a:fillRect/>
              </a:stretch>
            </p:blipFill>
            <p:spPr>
              <a:xfrm>
                <a:off x="2687004" y="2832556"/>
                <a:ext cx="2364636" cy="1917272"/>
              </a:xfrm>
              <a:prstGeom prst="rect">
                <a:avLst/>
              </a:prstGeom>
            </p:spPr>
          </p:pic>
          <p:pic>
            <p:nvPicPr>
              <p:cNvPr id="6" name="Bild 5"/>
              <p:cNvPicPr>
                <a:picLocks noChangeAspect="1"/>
              </p:cNvPicPr>
              <p:nvPr/>
            </p:nvPicPr>
            <p:blipFill>
              <a:blip r:embed="rId5">
                <a:alphaModFix amt="20000"/>
              </a:blip>
              <a:stretch>
                <a:fillRect/>
              </a:stretch>
            </p:blipFill>
            <p:spPr>
              <a:xfrm>
                <a:off x="4273550" y="2654300"/>
                <a:ext cx="875966" cy="2273784"/>
              </a:xfrm>
              <a:prstGeom prst="rect">
                <a:avLst/>
              </a:prstGeom>
            </p:spPr>
          </p:pic>
        </p:grpSp>
      </p:grpSp>
      <p:sp>
        <p:nvSpPr>
          <p:cNvPr id="2" name="Titel 1"/>
          <p:cNvSpPr>
            <a:spLocks noGrp="1"/>
          </p:cNvSpPr>
          <p:nvPr>
            <p:ph type="title"/>
          </p:nvPr>
        </p:nvSpPr>
        <p:spPr>
          <a:xfrm>
            <a:off x="545200" y="1507224"/>
            <a:ext cx="8229600" cy="936625"/>
          </a:xfrm>
        </p:spPr>
        <p:txBody>
          <a:bodyPr/>
          <a:lstStyle/>
          <a:p>
            <a:r>
              <a:rPr lang="de-DE" dirty="0"/>
              <a:t>Digital Business Models</a:t>
            </a:r>
            <a:br>
              <a:rPr lang="de-DE" dirty="0"/>
            </a:br>
            <a:r>
              <a:rPr lang="de-DE" sz="2400" b="0" dirty="0"/>
              <a:t>Online Outsourcing: Inclusive </a:t>
            </a:r>
            <a:r>
              <a:rPr lang="de-DE" sz="2400" b="0" dirty="0" err="1"/>
              <a:t>jobs</a:t>
            </a:r>
            <a:r>
              <a:rPr lang="de-DE" sz="2400" b="0" dirty="0"/>
              <a:t> </a:t>
            </a:r>
            <a:r>
              <a:rPr lang="de-DE" sz="2400" b="0" dirty="0" err="1"/>
              <a:t>for</a:t>
            </a:r>
            <a:r>
              <a:rPr lang="de-DE" sz="2400" b="0" dirty="0"/>
              <a:t> </a:t>
            </a:r>
            <a:r>
              <a:rPr lang="de-DE" sz="2400" b="0" dirty="0" err="1"/>
              <a:t>everyone</a:t>
            </a:r>
            <a:r>
              <a:rPr lang="de-DE" sz="2400" b="0" dirty="0"/>
              <a:t>?</a:t>
            </a:r>
            <a:br>
              <a:rPr lang="de-DE" sz="2400" b="0" dirty="0"/>
            </a:br>
            <a:endParaRPr lang="en-GB" sz="2400" b="0" dirty="0"/>
          </a:p>
        </p:txBody>
      </p:sp>
      <p:sp>
        <p:nvSpPr>
          <p:cNvPr id="4" name="Textfeld 3"/>
          <p:cNvSpPr txBox="1"/>
          <p:nvPr/>
        </p:nvSpPr>
        <p:spPr>
          <a:xfrm>
            <a:off x="5016260" y="3123624"/>
            <a:ext cx="4202799" cy="3046988"/>
          </a:xfrm>
          <a:prstGeom prst="rect">
            <a:avLst/>
          </a:prstGeom>
          <a:solidFill>
            <a:schemeClr val="bg1"/>
          </a:solidFill>
        </p:spPr>
        <p:txBody>
          <a:bodyPr wrap="square" rtlCol="0">
            <a:spAutoFit/>
          </a:bodyPr>
          <a:lstStyle/>
          <a:p>
            <a:pPr marL="171450" indent="-171450">
              <a:buFont typeface="Arial" charset="0"/>
              <a:buChar char="•"/>
            </a:pPr>
            <a:r>
              <a:rPr lang="de-DE" sz="2000" dirty="0"/>
              <a:t>The </a:t>
            </a:r>
            <a:r>
              <a:rPr lang="de-DE" sz="2000" dirty="0" err="1"/>
              <a:t>nature</a:t>
            </a:r>
            <a:r>
              <a:rPr lang="de-DE" sz="2000" dirty="0"/>
              <a:t> </a:t>
            </a:r>
            <a:r>
              <a:rPr lang="de-DE" sz="2000" dirty="0" err="1"/>
              <a:t>of</a:t>
            </a:r>
            <a:r>
              <a:rPr lang="de-DE" sz="2000" dirty="0"/>
              <a:t> </a:t>
            </a:r>
            <a:r>
              <a:rPr lang="de-DE" sz="2000" dirty="0" err="1"/>
              <a:t>tasks</a:t>
            </a:r>
            <a:r>
              <a:rPr lang="de-DE" sz="2000" dirty="0"/>
              <a:t> </a:t>
            </a:r>
            <a:r>
              <a:rPr lang="de-DE" sz="2000" dirty="0" err="1"/>
              <a:t>favors</a:t>
            </a:r>
            <a:r>
              <a:rPr lang="de-DE" sz="2000" dirty="0"/>
              <a:t> semi-</a:t>
            </a:r>
            <a:r>
              <a:rPr lang="de-DE" sz="2000" dirty="0" err="1"/>
              <a:t>skilled</a:t>
            </a:r>
            <a:r>
              <a:rPr lang="de-DE" sz="2000" dirty="0"/>
              <a:t> </a:t>
            </a:r>
            <a:r>
              <a:rPr lang="de-DE" sz="2000" dirty="0" err="1"/>
              <a:t>and</a:t>
            </a:r>
            <a:r>
              <a:rPr lang="de-DE" sz="2000" dirty="0"/>
              <a:t> </a:t>
            </a:r>
            <a:r>
              <a:rPr lang="de-DE" sz="2000" dirty="0" err="1"/>
              <a:t>skilled</a:t>
            </a:r>
            <a:r>
              <a:rPr lang="de-DE" sz="2000" dirty="0"/>
              <a:t> </a:t>
            </a:r>
            <a:r>
              <a:rPr lang="de-DE" sz="2000" dirty="0" err="1"/>
              <a:t>workers</a:t>
            </a:r>
            <a:endParaRPr lang="de-DE" sz="2000" dirty="0"/>
          </a:p>
          <a:p>
            <a:pPr marL="171450" indent="-171450">
              <a:buFont typeface="Arial" charset="0"/>
              <a:buChar char="•"/>
            </a:pPr>
            <a:endParaRPr lang="de-DE" sz="2000" dirty="0"/>
          </a:p>
          <a:p>
            <a:pPr marL="171450" indent="-171450">
              <a:buFont typeface="Arial" charset="0"/>
              <a:buChar char="•"/>
            </a:pPr>
            <a:r>
              <a:rPr lang="de-DE" sz="2000" dirty="0"/>
              <a:t>Automation </a:t>
            </a:r>
            <a:r>
              <a:rPr lang="de-DE" sz="2000" dirty="0" err="1"/>
              <a:t>risks</a:t>
            </a:r>
            <a:endParaRPr lang="de-DE" sz="2000" dirty="0"/>
          </a:p>
          <a:p>
            <a:pPr marL="171450" indent="-171450">
              <a:buFont typeface="Arial" charset="0"/>
              <a:buChar char="•"/>
            </a:pPr>
            <a:endParaRPr lang="de-DE" sz="2000" dirty="0"/>
          </a:p>
          <a:p>
            <a:pPr marL="171450" indent="-171450">
              <a:buFont typeface="Arial" charset="0"/>
              <a:buChar char="•"/>
            </a:pPr>
            <a:r>
              <a:rPr lang="de-DE" sz="2000" dirty="0"/>
              <a:t>Language </a:t>
            </a:r>
            <a:r>
              <a:rPr lang="de-DE" sz="2000" dirty="0" err="1"/>
              <a:t>barriers</a:t>
            </a:r>
            <a:endParaRPr lang="de-DE" sz="2000" dirty="0"/>
          </a:p>
          <a:p>
            <a:pPr marL="171450" indent="-171450">
              <a:buFont typeface="Arial" charset="0"/>
              <a:buChar char="•"/>
            </a:pPr>
            <a:endParaRPr lang="de-DE" sz="2000" dirty="0"/>
          </a:p>
          <a:p>
            <a:pPr marL="171450" indent="-171450">
              <a:buFont typeface="Arial" charset="0"/>
              <a:buChar char="•"/>
            </a:pPr>
            <a:r>
              <a:rPr lang="de-DE" sz="2000" dirty="0" err="1"/>
              <a:t>Weak</a:t>
            </a:r>
            <a:r>
              <a:rPr lang="de-DE" sz="2000" dirty="0"/>
              <a:t> </a:t>
            </a:r>
            <a:r>
              <a:rPr lang="de-DE" sz="2000" dirty="0" err="1"/>
              <a:t>payment</a:t>
            </a:r>
            <a:r>
              <a:rPr lang="de-DE" sz="2000" dirty="0"/>
              <a:t> </a:t>
            </a:r>
            <a:r>
              <a:rPr lang="de-DE" sz="2000" dirty="0" err="1"/>
              <a:t>systems</a:t>
            </a:r>
            <a:endParaRPr lang="de-DE" dirty="0"/>
          </a:p>
          <a:p>
            <a:endParaRPr lang="en-GB" dirty="0"/>
          </a:p>
        </p:txBody>
      </p:sp>
      <p:sp>
        <p:nvSpPr>
          <p:cNvPr id="5" name="Textfeld 4"/>
          <p:cNvSpPr txBox="1"/>
          <p:nvPr/>
        </p:nvSpPr>
        <p:spPr>
          <a:xfrm>
            <a:off x="393412" y="6025134"/>
            <a:ext cx="8405598" cy="646331"/>
          </a:xfrm>
          <a:prstGeom prst="rect">
            <a:avLst/>
          </a:prstGeom>
          <a:noFill/>
        </p:spPr>
        <p:txBody>
          <a:bodyPr wrap="square" rtlCol="0">
            <a:spAutoFit/>
          </a:bodyPr>
          <a:lstStyle/>
          <a:p>
            <a:r>
              <a:rPr lang="en-GB" sz="1800" b="1" dirty="0"/>
              <a:t>=&gt; ”Analog” foundations are required for taking full advantage of online job opportunities</a:t>
            </a:r>
          </a:p>
        </p:txBody>
      </p:sp>
      <p:cxnSp>
        <p:nvCxnSpPr>
          <p:cNvPr id="13" name="Gerade Verbindung 12"/>
          <p:cNvCxnSpPr/>
          <p:nvPr/>
        </p:nvCxnSpPr>
        <p:spPr bwMode="auto">
          <a:xfrm>
            <a:off x="4932947" y="3296653"/>
            <a:ext cx="8254" cy="2334032"/>
          </a:xfrm>
          <a:prstGeom prst="line">
            <a:avLst/>
          </a:prstGeom>
          <a:noFill/>
          <a:ln w="38100" cap="flat" cmpd="sng" algn="ctr">
            <a:solidFill>
              <a:srgbClr val="005493"/>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Textfeld 13"/>
          <p:cNvSpPr txBox="1"/>
          <p:nvPr/>
        </p:nvSpPr>
        <p:spPr>
          <a:xfrm>
            <a:off x="878951" y="3123624"/>
            <a:ext cx="4202799" cy="4154984"/>
          </a:xfrm>
          <a:prstGeom prst="rect">
            <a:avLst/>
          </a:prstGeom>
          <a:noFill/>
        </p:spPr>
        <p:txBody>
          <a:bodyPr wrap="square" rtlCol="0">
            <a:spAutoFit/>
          </a:bodyPr>
          <a:lstStyle/>
          <a:p>
            <a:pPr marL="171450" indent="-171450">
              <a:buFont typeface="Arial" charset="0"/>
              <a:buChar char="•"/>
            </a:pPr>
            <a:r>
              <a:rPr lang="de-DE" sz="2000" dirty="0" err="1"/>
              <a:t>Opportunities</a:t>
            </a:r>
            <a:r>
              <a:rPr lang="de-DE" sz="2000" dirty="0"/>
              <a:t> </a:t>
            </a:r>
            <a:r>
              <a:rPr lang="de-DE" sz="2000" dirty="0" err="1"/>
              <a:t>for</a:t>
            </a:r>
            <a:r>
              <a:rPr lang="de-DE" sz="2000" dirty="0"/>
              <a:t> </a:t>
            </a:r>
            <a:r>
              <a:rPr lang="de-DE" sz="2000" dirty="0" err="1"/>
              <a:t>economic</a:t>
            </a:r>
            <a:r>
              <a:rPr lang="de-DE" sz="2000" dirty="0"/>
              <a:t> </a:t>
            </a:r>
            <a:r>
              <a:rPr lang="de-DE" sz="2000" dirty="0" err="1"/>
              <a:t>advancement</a:t>
            </a:r>
            <a:r>
              <a:rPr lang="de-DE" sz="2000" dirty="0"/>
              <a:t> </a:t>
            </a:r>
            <a:r>
              <a:rPr lang="de-DE" sz="2000" dirty="0" err="1"/>
              <a:t>and</a:t>
            </a:r>
            <a:r>
              <a:rPr lang="de-DE" sz="2000" dirty="0"/>
              <a:t> </a:t>
            </a:r>
            <a:r>
              <a:rPr lang="de-DE" sz="2000" dirty="0" err="1"/>
              <a:t>income</a:t>
            </a:r>
            <a:endParaRPr lang="de-DE" sz="2000" dirty="0"/>
          </a:p>
          <a:p>
            <a:pPr marL="171450" indent="-171450">
              <a:buFont typeface="Arial" charset="0"/>
              <a:buChar char="•"/>
            </a:pPr>
            <a:endParaRPr lang="de-DE" sz="2000" dirty="0"/>
          </a:p>
          <a:p>
            <a:pPr marL="171450" indent="-171450">
              <a:buFont typeface="Arial" charset="0"/>
              <a:buChar char="•"/>
            </a:pPr>
            <a:r>
              <a:rPr lang="de-DE" sz="2000" dirty="0"/>
              <a:t>Enhanced </a:t>
            </a:r>
            <a:r>
              <a:rPr lang="de-DE" sz="2000" dirty="0" err="1"/>
              <a:t>talent</a:t>
            </a:r>
            <a:r>
              <a:rPr lang="de-DE" sz="2000" dirty="0"/>
              <a:t> </a:t>
            </a:r>
            <a:r>
              <a:rPr lang="de-DE" sz="2000" dirty="0" err="1"/>
              <a:t>pool</a:t>
            </a:r>
            <a:r>
              <a:rPr lang="de-DE" sz="2000" dirty="0"/>
              <a:t>: </a:t>
            </a:r>
            <a:r>
              <a:rPr lang="de-DE" sz="2000" dirty="0" err="1"/>
              <a:t>from</a:t>
            </a:r>
            <a:r>
              <a:rPr lang="de-DE" sz="2000" dirty="0"/>
              <a:t> </a:t>
            </a:r>
            <a:r>
              <a:rPr lang="de-DE" sz="2000" dirty="0" err="1"/>
              <a:t>local</a:t>
            </a:r>
            <a:r>
              <a:rPr lang="de-DE" sz="2000" dirty="0"/>
              <a:t> </a:t>
            </a:r>
            <a:r>
              <a:rPr lang="de-DE" sz="2000" dirty="0" err="1"/>
              <a:t>to</a:t>
            </a:r>
            <a:r>
              <a:rPr lang="de-DE" sz="2000" dirty="0"/>
              <a:t> global </a:t>
            </a:r>
            <a:r>
              <a:rPr lang="de-DE" sz="2000" dirty="0" err="1"/>
              <a:t>scale</a:t>
            </a:r>
            <a:endParaRPr lang="de-DE" sz="2000" dirty="0"/>
          </a:p>
          <a:p>
            <a:pPr marL="171450" indent="-171450">
              <a:buFont typeface="Arial" charset="0"/>
              <a:buChar char="•"/>
            </a:pPr>
            <a:endParaRPr lang="de-DE" sz="2000" dirty="0"/>
          </a:p>
          <a:p>
            <a:pPr marL="171450" indent="-171450">
              <a:buFont typeface="Arial" charset="0"/>
              <a:buChar char="•"/>
            </a:pPr>
            <a:r>
              <a:rPr lang="de-DE" sz="2000" dirty="0" err="1"/>
              <a:t>Inclusion</a:t>
            </a:r>
            <a:r>
              <a:rPr lang="de-DE" sz="2000" dirty="0"/>
              <a:t> potential </a:t>
            </a:r>
            <a:r>
              <a:rPr lang="de-DE" sz="2000" dirty="0" err="1"/>
              <a:t>for</a:t>
            </a:r>
            <a:r>
              <a:rPr lang="de-DE" sz="2000" dirty="0"/>
              <a:t> </a:t>
            </a:r>
            <a:r>
              <a:rPr lang="de-DE" sz="2000" dirty="0" err="1"/>
              <a:t>marginalized</a:t>
            </a:r>
            <a:r>
              <a:rPr lang="de-DE" sz="2000" dirty="0"/>
              <a:t> </a:t>
            </a:r>
            <a:r>
              <a:rPr lang="de-DE" sz="2000" dirty="0" err="1"/>
              <a:t>people</a:t>
            </a:r>
            <a:r>
              <a:rPr lang="de-DE" sz="2000" dirty="0"/>
              <a:t>, </a:t>
            </a:r>
            <a:r>
              <a:rPr lang="de-DE" sz="2000" dirty="0" err="1"/>
              <a:t>especially</a:t>
            </a:r>
            <a:r>
              <a:rPr lang="de-DE" sz="2000" dirty="0"/>
              <a:t> </a:t>
            </a:r>
            <a:r>
              <a:rPr lang="de-DE" sz="2000" dirty="0" err="1"/>
              <a:t>women</a:t>
            </a:r>
            <a:r>
              <a:rPr lang="de-DE" sz="2000" dirty="0"/>
              <a:t> </a:t>
            </a:r>
          </a:p>
          <a:p>
            <a:pPr marL="171450" indent="-171450">
              <a:buFont typeface="Arial" charset="0"/>
              <a:buChar char="•"/>
            </a:pPr>
            <a:endParaRPr lang="de-DE" sz="2000" dirty="0"/>
          </a:p>
          <a:p>
            <a:pPr marL="171450" indent="-171450">
              <a:buFont typeface="Arial" charset="0"/>
              <a:buChar char="•"/>
            </a:pPr>
            <a:endParaRPr lang="de-DE" sz="2000" dirty="0"/>
          </a:p>
          <a:p>
            <a:pPr marL="171450" indent="-171450">
              <a:buFont typeface="Arial" charset="0"/>
              <a:buChar char="•"/>
            </a:pPr>
            <a:endParaRPr lang="de-DE" sz="2000" dirty="0"/>
          </a:p>
          <a:p>
            <a:pPr marL="171450" indent="-171450">
              <a:buFont typeface="Arial" charset="0"/>
              <a:buChar char="•"/>
            </a:pPr>
            <a:endParaRPr lang="de-DE" dirty="0"/>
          </a:p>
          <a:p>
            <a:endParaRPr lang="en-GB" dirty="0"/>
          </a:p>
        </p:txBody>
      </p:sp>
      <p:sp>
        <p:nvSpPr>
          <p:cNvPr id="15" name="Textfeld 14"/>
          <p:cNvSpPr txBox="1"/>
          <p:nvPr/>
        </p:nvSpPr>
        <p:spPr>
          <a:xfrm>
            <a:off x="894763" y="2412740"/>
            <a:ext cx="7711595" cy="646331"/>
          </a:xfrm>
          <a:prstGeom prst="rect">
            <a:avLst/>
          </a:prstGeom>
          <a:noFill/>
        </p:spPr>
        <p:txBody>
          <a:bodyPr wrap="square" rtlCol="0">
            <a:spAutoFit/>
          </a:bodyPr>
          <a:lstStyle/>
          <a:p>
            <a:r>
              <a:rPr lang="en-GB" sz="1800" b="1" dirty="0"/>
              <a:t>Online outsourcing or freelancing platforms match firms and workers to perform work online</a:t>
            </a:r>
          </a:p>
        </p:txBody>
      </p:sp>
      <p:sp>
        <p:nvSpPr>
          <p:cNvPr id="17" name="Gewitterblitz 16"/>
          <p:cNvSpPr/>
          <p:nvPr/>
        </p:nvSpPr>
        <p:spPr bwMode="auto">
          <a:xfrm>
            <a:off x="8181474" y="3989224"/>
            <a:ext cx="593326" cy="1303072"/>
          </a:xfrm>
          <a:prstGeom prst="lightningBol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a:ln>
                <a:noFill/>
              </a:ln>
              <a:solidFill>
                <a:srgbClr val="0F5494"/>
              </a:solidFill>
              <a:effectLst/>
              <a:latin typeface="Verdana" panose="020B0604030504040204" pitchFamily="34" charset="0"/>
            </a:endParaRPr>
          </a:p>
        </p:txBody>
      </p:sp>
      <p:sp>
        <p:nvSpPr>
          <p:cNvPr id="18" name="Gewitterblitz 17"/>
          <p:cNvSpPr/>
          <p:nvPr/>
        </p:nvSpPr>
        <p:spPr bwMode="auto">
          <a:xfrm>
            <a:off x="8115778" y="4130186"/>
            <a:ext cx="529389" cy="1070930"/>
          </a:xfrm>
          <a:prstGeom prst="lightningBolt">
            <a:avLst/>
          </a:prstGeom>
          <a:solidFill>
            <a:srgbClr val="FFFF00"/>
          </a:solidFill>
          <a:ln>
            <a:noFill/>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a:ln>
                <a:noFill/>
              </a:ln>
              <a:solidFill>
                <a:srgbClr val="0F5494"/>
              </a:solidFill>
              <a:effectLst/>
              <a:latin typeface="Verdana" panose="020B0604030504040204" pitchFamily="34" charset="0"/>
            </a:endParaRPr>
          </a:p>
        </p:txBody>
      </p:sp>
      <p:sp>
        <p:nvSpPr>
          <p:cNvPr id="19" name="Pfeil nach oben 18"/>
          <p:cNvSpPr/>
          <p:nvPr/>
        </p:nvSpPr>
        <p:spPr bwMode="auto">
          <a:xfrm>
            <a:off x="94469" y="3989224"/>
            <a:ext cx="654849" cy="991659"/>
          </a:xfrm>
          <a:prstGeom prst="upArrow">
            <a:avLst/>
          </a:prstGeom>
          <a:solidFill>
            <a:schemeClr val="bg1">
              <a:lumMod val="65000"/>
            </a:schemeClr>
          </a:solidFill>
          <a:ln>
            <a:noFill/>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a:ln>
                <a:noFill/>
              </a:ln>
              <a:solidFill>
                <a:srgbClr val="0F5494"/>
              </a:solidFill>
              <a:effectLst/>
              <a:latin typeface="Verdana" panose="020B0604030504040204" pitchFamily="34" charset="0"/>
            </a:endParaRPr>
          </a:p>
        </p:txBody>
      </p:sp>
    </p:spTree>
    <p:extLst>
      <p:ext uri="{BB962C8B-B14F-4D97-AF65-F5344CB8AC3E}">
        <p14:creationId xmlns:p14="http://schemas.microsoft.com/office/powerpoint/2010/main" val="15740617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061E3B-B696-8645-AC00-1C12EE63A942}"/>
              </a:ext>
            </a:extLst>
          </p:cNvPr>
          <p:cNvSpPr>
            <a:spLocks noGrp="1"/>
          </p:cNvSpPr>
          <p:nvPr>
            <p:ph type="title"/>
          </p:nvPr>
        </p:nvSpPr>
        <p:spPr/>
        <p:txBody>
          <a:bodyPr/>
          <a:lstStyle/>
          <a:p>
            <a:r>
              <a:rPr lang="de-DE" dirty="0"/>
              <a:t>Digital Business Models</a:t>
            </a:r>
            <a:br>
              <a:rPr lang="de-DE" dirty="0"/>
            </a:br>
            <a:r>
              <a:rPr lang="de-DE" sz="2400" b="0" dirty="0"/>
              <a:t>The informal </a:t>
            </a:r>
            <a:r>
              <a:rPr lang="de-DE" sz="2400" b="0" dirty="0" err="1"/>
              <a:t>sector</a:t>
            </a:r>
            <a:r>
              <a:rPr lang="de-DE" sz="2400" b="0" dirty="0"/>
              <a:t> in </a:t>
            </a:r>
            <a:r>
              <a:rPr lang="de-DE" sz="2400" b="0" dirty="0" err="1"/>
              <a:t>times</a:t>
            </a:r>
            <a:r>
              <a:rPr lang="de-DE" sz="2400" b="0" dirty="0"/>
              <a:t> </a:t>
            </a:r>
            <a:r>
              <a:rPr lang="de-DE" sz="2400" b="0" dirty="0" err="1"/>
              <a:t>of</a:t>
            </a:r>
            <a:r>
              <a:rPr lang="de-DE" sz="2400" b="0" dirty="0"/>
              <a:t> </a:t>
            </a:r>
            <a:r>
              <a:rPr lang="de-DE" sz="2400" b="0" dirty="0" err="1"/>
              <a:t>digitalisation</a:t>
            </a:r>
            <a:r>
              <a:rPr lang="de-DE" sz="2400" b="0" dirty="0"/>
              <a:t>: </a:t>
            </a:r>
            <a:r>
              <a:rPr lang="de-DE" sz="2400" b="0" dirty="0" err="1"/>
              <a:t>Example</a:t>
            </a:r>
            <a:r>
              <a:rPr lang="de-DE" sz="2400" b="0" dirty="0"/>
              <a:t> </a:t>
            </a:r>
            <a:r>
              <a:rPr lang="de-DE" sz="2400" b="0" dirty="0" err="1"/>
              <a:t>Lynk</a:t>
            </a:r>
            <a:r>
              <a:rPr lang="de-DE" sz="2400" b="0" dirty="0"/>
              <a:t> (</a:t>
            </a:r>
            <a:r>
              <a:rPr lang="de-DE" sz="2400" b="0" dirty="0" err="1"/>
              <a:t>Kenya</a:t>
            </a:r>
            <a:r>
              <a:rPr lang="de-DE" sz="2400" b="0" dirty="0"/>
              <a:t>)</a:t>
            </a:r>
          </a:p>
        </p:txBody>
      </p:sp>
      <p:sp>
        <p:nvSpPr>
          <p:cNvPr id="3" name="TextBox 2">
            <a:extLst>
              <a:ext uri="{FF2B5EF4-FFF2-40B4-BE49-F238E27FC236}">
                <a16:creationId xmlns:a16="http://schemas.microsoft.com/office/drawing/2014/main" id="{08607F6A-1BCA-43FD-9107-14F28189950C}"/>
              </a:ext>
            </a:extLst>
          </p:cNvPr>
          <p:cNvSpPr txBox="1"/>
          <p:nvPr/>
        </p:nvSpPr>
        <p:spPr>
          <a:xfrm>
            <a:off x="486591" y="6298130"/>
            <a:ext cx="8170817" cy="461665"/>
          </a:xfrm>
          <a:prstGeom prst="rect">
            <a:avLst/>
          </a:prstGeom>
          <a:noFill/>
        </p:spPr>
        <p:txBody>
          <a:bodyPr wrap="square" rtlCol="0">
            <a:spAutoFit/>
          </a:bodyPr>
          <a:lstStyle/>
          <a:p>
            <a:r>
              <a:rPr lang="de-DE"/>
              <a:t>GIG Economy = </a:t>
            </a:r>
            <a:r>
              <a:rPr lang="en-US"/>
              <a:t>a </a:t>
            </a:r>
            <a:r>
              <a:rPr lang="en-US" err="1"/>
              <a:t>labour</a:t>
            </a:r>
            <a:r>
              <a:rPr lang="en-US"/>
              <a:t> market characterized by the prevalence of short-term contracts or freelance work as opposed to permanent jobs</a:t>
            </a:r>
            <a:endParaRPr lang="de-DE"/>
          </a:p>
        </p:txBody>
      </p:sp>
      <p:pic>
        <p:nvPicPr>
          <p:cNvPr id="7" name="3.1_S14_Lynk transforms the informal sector in Kenya.mp4">
            <a:hlinkClick r:id="" action="ppaction://media"/>
            <a:extLst>
              <a:ext uri="{FF2B5EF4-FFF2-40B4-BE49-F238E27FC236}">
                <a16:creationId xmlns:a16="http://schemas.microsoft.com/office/drawing/2014/main" id="{974B9AFE-C3C8-DC48-B267-CCD3B304820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239818" y="2553217"/>
            <a:ext cx="6664361" cy="3744913"/>
          </a:xfrm>
        </p:spPr>
      </p:pic>
    </p:spTree>
    <p:extLst>
      <p:ext uri="{BB962C8B-B14F-4D97-AF65-F5344CB8AC3E}">
        <p14:creationId xmlns:p14="http://schemas.microsoft.com/office/powerpoint/2010/main" val="258482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643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Title 1">
            <a:extLst>
              <a:ext uri="{FF2B5EF4-FFF2-40B4-BE49-F238E27FC236}">
                <a16:creationId xmlns:a16="http://schemas.microsoft.com/office/drawing/2014/main" id="{336B3F95-B16F-BA46-BC38-8771733453D9}"/>
              </a:ext>
            </a:extLst>
          </p:cNvPr>
          <p:cNvSpPr>
            <a:spLocks noGrp="1"/>
          </p:cNvSpPr>
          <p:nvPr>
            <p:ph type="title"/>
          </p:nvPr>
        </p:nvSpPr>
        <p:spPr>
          <a:xfrm>
            <a:off x="395288" y="1339850"/>
            <a:ext cx="8229600" cy="936625"/>
          </a:xfrm>
        </p:spPr>
        <p:txBody>
          <a:bodyPr/>
          <a:lstStyle/>
          <a:p>
            <a:r>
              <a:rPr lang="en-GB" dirty="0"/>
              <a:t>Digital Business Models</a:t>
            </a:r>
            <a:br>
              <a:rPr lang="en-GB" dirty="0"/>
            </a:br>
            <a:r>
              <a:rPr lang="en-GB" sz="2400" b="0" dirty="0"/>
              <a:t>The informal sector in times of digitalisation</a:t>
            </a:r>
            <a:endParaRPr lang="en-GB" sz="2400" b="0" dirty="0">
              <a:ea typeface="Verdana"/>
              <a:cs typeface="Verdana"/>
            </a:endParaRPr>
          </a:p>
        </p:txBody>
      </p:sp>
      <p:pic>
        <p:nvPicPr>
          <p:cNvPr id="32" name="Grafik 6" descr="Ein Bild, das Screenshot enthält.&#10;&#10;Mit sehr hoher Zuverlässigkeit generierte Beschreibung">
            <a:extLst>
              <a:ext uri="{FF2B5EF4-FFF2-40B4-BE49-F238E27FC236}">
                <a16:creationId xmlns:a16="http://schemas.microsoft.com/office/drawing/2014/main" id="{F0BE5288-BFCE-42AE-B82F-9E7995869319}"/>
              </a:ext>
            </a:extLst>
          </p:cNvPr>
          <p:cNvPicPr>
            <a:picLocks noChangeAspect="1"/>
          </p:cNvPicPr>
          <p:nvPr/>
        </p:nvPicPr>
        <p:blipFill rotWithShape="1">
          <a:blip r:embed="rId3"/>
          <a:srcRect l="2872" r="9215"/>
          <a:stretch/>
        </p:blipFill>
        <p:spPr bwMode="auto">
          <a:xfrm>
            <a:off x="4130717" y="2276475"/>
            <a:ext cx="5013283" cy="4052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a:extLst>
              <a:ext uri="{FF2B5EF4-FFF2-40B4-BE49-F238E27FC236}">
                <a16:creationId xmlns:a16="http://schemas.microsoft.com/office/drawing/2014/main" id="{A0B59D1B-E855-47EE-88E9-4C1604B79CD1}"/>
              </a:ext>
            </a:extLst>
          </p:cNvPr>
          <p:cNvSpPr txBox="1"/>
          <p:nvPr/>
        </p:nvSpPr>
        <p:spPr>
          <a:xfrm>
            <a:off x="669060" y="2518350"/>
            <a:ext cx="3461657" cy="4616648"/>
          </a:xfrm>
          <a:prstGeom prst="rect">
            <a:avLst/>
          </a:prstGeom>
          <a:noFill/>
        </p:spPr>
        <p:txBody>
          <a:bodyPr wrap="square" rtlCol="0">
            <a:spAutoFit/>
          </a:bodyPr>
          <a:lstStyle/>
          <a:p>
            <a:pPr marL="171450" indent="-171450">
              <a:buFont typeface="Arial" panose="020B0604020202020204" pitchFamily="34" charset="0"/>
              <a:buChar char="•"/>
            </a:pPr>
            <a:r>
              <a:rPr lang="en-GB" sz="1500" dirty="0"/>
              <a:t>The informal and gig sectors hold a big share of </a:t>
            </a:r>
            <a:r>
              <a:rPr lang="en-GB" sz="1500" b="1" dirty="0"/>
              <a:t>national business and employment</a:t>
            </a:r>
            <a:endParaRPr lang="en-GB" sz="1500" dirty="0"/>
          </a:p>
          <a:p>
            <a:pPr marL="285750" indent="-285750">
              <a:buFont typeface="Arial" charset="0"/>
              <a:buChar char="•"/>
            </a:pPr>
            <a:r>
              <a:rPr lang="en-GB" sz="1500" dirty="0"/>
              <a:t>Digital platforms like </a:t>
            </a:r>
            <a:r>
              <a:rPr lang="en-GB" sz="1500" dirty="0" err="1"/>
              <a:t>Lynk</a:t>
            </a:r>
            <a:r>
              <a:rPr lang="en-GB" sz="1500" dirty="0"/>
              <a:t> promise:</a:t>
            </a:r>
          </a:p>
          <a:p>
            <a:pPr marL="628650" lvl="1" indent="-171450">
              <a:buFont typeface="Arial" panose="020B0604020202020204" pitchFamily="34" charset="0"/>
              <a:buChar char="•"/>
            </a:pPr>
            <a:r>
              <a:rPr lang="en-GB" sz="1500" b="1" dirty="0"/>
              <a:t>Work</a:t>
            </a:r>
            <a:r>
              <a:rPr lang="en-GB" sz="1500" dirty="0"/>
              <a:t> (better access to markets)</a:t>
            </a:r>
          </a:p>
          <a:p>
            <a:pPr marL="628650" lvl="1" indent="-171450">
              <a:buFont typeface="Arial" panose="020B0604020202020204" pitchFamily="34" charset="0"/>
              <a:buChar char="•"/>
            </a:pPr>
            <a:r>
              <a:rPr lang="en-GB" sz="1500" b="1" dirty="0"/>
              <a:t>Trust</a:t>
            </a:r>
            <a:r>
              <a:rPr lang="en-GB" sz="1500" dirty="0"/>
              <a:t> (evaluation of workers and employer) </a:t>
            </a:r>
          </a:p>
          <a:p>
            <a:pPr marL="628650" lvl="1" indent="-171450">
              <a:buFont typeface="Arial" panose="020B0604020202020204" pitchFamily="34" charset="0"/>
              <a:buChar char="•"/>
            </a:pPr>
            <a:r>
              <a:rPr lang="en-GB" sz="1500" b="1" dirty="0"/>
              <a:t>Formalization</a:t>
            </a:r>
            <a:r>
              <a:rPr lang="en-GB" sz="1500" dirty="0"/>
              <a:t> (thanks to the work-data collected)</a:t>
            </a:r>
          </a:p>
          <a:p>
            <a:pPr marL="628650" lvl="1" indent="-171450">
              <a:buFont typeface="Arial" panose="020B0604020202020204" pitchFamily="34" charset="0"/>
              <a:buChar char="•"/>
            </a:pPr>
            <a:r>
              <a:rPr lang="en-GB" sz="1500" dirty="0"/>
              <a:t>Qualification (</a:t>
            </a:r>
          </a:p>
          <a:p>
            <a:pPr marL="628650" lvl="1" indent="-171450">
              <a:buFont typeface="Arial" panose="020B0604020202020204" pitchFamily="34" charset="0"/>
              <a:buChar char="•"/>
            </a:pPr>
            <a:r>
              <a:rPr lang="en-GB" sz="1500" b="1" dirty="0"/>
              <a:t>Education /Qualification</a:t>
            </a:r>
            <a:r>
              <a:rPr lang="en-GB" sz="1500" dirty="0"/>
              <a:t> (Qualifications provided based on the work conducted, additional education offered based on work and qualifications)</a:t>
            </a:r>
          </a:p>
          <a:p>
            <a:pPr marL="628650" lvl="1" indent="-171450">
              <a:buFont typeface="Arial" panose="020B0604020202020204" pitchFamily="34" charset="0"/>
              <a:buChar char="•"/>
            </a:pPr>
            <a:endParaRPr lang="en-GB" dirty="0"/>
          </a:p>
          <a:p>
            <a:endParaRPr lang="en-GB" dirty="0"/>
          </a:p>
        </p:txBody>
      </p:sp>
    </p:spTree>
    <p:extLst>
      <p:ext uri="{BB962C8B-B14F-4D97-AF65-F5344CB8AC3E}">
        <p14:creationId xmlns:p14="http://schemas.microsoft.com/office/powerpoint/2010/main" val="113075764"/>
      </p:ext>
    </p:extLst>
  </p:cSld>
  <p:clrMapOvr>
    <a:masterClrMapping/>
  </p:clrMapOvr>
</p:sld>
</file>

<file path=ppt/theme/theme1.xml><?xml version="1.0" encoding="utf-8"?>
<a:theme xmlns:a="http://schemas.openxmlformats.org/drawingml/2006/main" name="Slide_Master">
  <a:themeElements>
    <a:clrScheme name="Slide_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lide_Master">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altLang="de-DE" sz="1200" b="0" i="0" u="none" strike="noStrike" cap="none" normalizeH="0" baseline="0" smtClean="0">
            <a:ln>
              <a:noFill/>
            </a:ln>
            <a:solidFill>
              <a:srgbClr val="0F5494"/>
            </a:solidFill>
            <a:effectLst/>
            <a:latin typeface="Verdana" panose="020B060403050404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altLang="de-DE" sz="1200" b="0" i="0" u="none" strike="noStrike" cap="none" normalizeH="0" baseline="0" smtClean="0">
            <a:ln>
              <a:noFill/>
            </a:ln>
            <a:solidFill>
              <a:srgbClr val="0F5494"/>
            </a:solidFill>
            <a:effectLst/>
            <a:latin typeface="Verdana" panose="020B0604030504040204" pitchFamily="34" charset="0"/>
          </a:defRPr>
        </a:defPPr>
      </a:lstStyle>
    </a:lnDef>
  </a:objectDefaults>
  <a:extraClrSchemeLst>
    <a:extraClrScheme>
      <a:clrScheme name="Slide_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lide_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lide_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lide_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lide_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lide_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lide_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lide_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lide_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lide_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lide_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lide_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2360</Words>
  <Application>Microsoft Macintosh PowerPoint</Application>
  <PresentationFormat>Bildschirmpräsentation (4:3)</PresentationFormat>
  <Paragraphs>320</Paragraphs>
  <Slides>16</Slides>
  <Notes>15</Notes>
  <HiddenSlides>0</HiddenSlides>
  <MMClips>1</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16</vt:i4>
      </vt:variant>
    </vt:vector>
  </HeadingPairs>
  <TitlesOfParts>
    <vt:vector size="21" baseType="lpstr">
      <vt:lpstr>Arial</vt:lpstr>
      <vt:lpstr>Calibri</vt:lpstr>
      <vt:lpstr>Verdana</vt:lpstr>
      <vt:lpstr>Wingdings</vt:lpstr>
      <vt:lpstr>Slide_Master</vt:lpstr>
      <vt:lpstr>Introduction to the dimensions of digitalisation</vt:lpstr>
      <vt:lpstr>Agenda</vt:lpstr>
      <vt:lpstr>Digital Business Models Discussion </vt:lpstr>
      <vt:lpstr>Digital Business Models bear significant economic potentials</vt:lpstr>
      <vt:lpstr>Digital Business Models Introduction</vt:lpstr>
      <vt:lpstr>Digital Business Models Digital vs. Non-digital </vt:lpstr>
      <vt:lpstr>Digital Business Models Online Outsourcing: Inclusive jobs for everyone? </vt:lpstr>
      <vt:lpstr>Digital Business Models The informal sector in times of digitalisation: Example Lynk (Kenya)</vt:lpstr>
      <vt:lpstr>Digital Business Models The informal sector in times of digitalisation</vt:lpstr>
      <vt:lpstr>Digital Business Models The GIG economy blurs the line between formal and informal work  </vt:lpstr>
      <vt:lpstr>Digital Business Models Discussion: Informal and formal work</vt:lpstr>
      <vt:lpstr>Digital Business Models Significant challenges for developing countries</vt:lpstr>
      <vt:lpstr>Deep Dive:  The Platform Economy</vt:lpstr>
      <vt:lpstr>Platform Economy Definitions and Options</vt:lpstr>
      <vt:lpstr>Platform Economy The role of platforms in developing countries</vt:lpstr>
      <vt:lpstr> Platform Economy  Discussion: A game changer for developing countries? </vt:lpstr>
    </vt:vector>
  </TitlesOfParts>
  <Company>European Commission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turneem</dc:creator>
  <cp:lastModifiedBy>Michael Lehmann</cp:lastModifiedBy>
  <cp:revision>30</cp:revision>
  <dcterms:created xsi:type="dcterms:W3CDTF">2011-10-28T10:25:18Z</dcterms:created>
  <dcterms:modified xsi:type="dcterms:W3CDTF">2019-07-12T11:48:59Z</dcterms:modified>
</cp:coreProperties>
</file>